
<file path=[Content_Types].xml><?xml version="1.0" encoding="utf-8"?>
<Types xmlns="http://schemas.openxmlformats.org/package/2006/content-types">
  <Default Extension="bin" ContentType="application/vnd.openxmlformats-officedocument.oleObject"/>
  <Default Extension="emf" ContentType="image/x-emf"/>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embedTrueTypeFonts="1">
  <p:sldMasterIdLst>
    <p:sldMasterId id="2147483648" r:id="rId1"/>
  </p:sldMasterIdLst>
  <p:notesMasterIdLst>
    <p:notesMasterId r:id="rId21"/>
  </p:notesMasterIdLst>
  <p:handoutMasterIdLst>
    <p:handoutMasterId r:id="rId22"/>
  </p:handoutMasterIdLst>
  <p:sldIdLst>
    <p:sldId id="1076" r:id="rId2"/>
    <p:sldId id="1105" r:id="rId3"/>
    <p:sldId id="1077" r:id="rId4"/>
    <p:sldId id="1090" r:id="rId5"/>
    <p:sldId id="1107" r:id="rId6"/>
    <p:sldId id="1108" r:id="rId7"/>
    <p:sldId id="1109" r:id="rId8"/>
    <p:sldId id="1091" r:id="rId9"/>
    <p:sldId id="1110" r:id="rId10"/>
    <p:sldId id="1111" r:id="rId11"/>
    <p:sldId id="1112" r:id="rId12"/>
    <p:sldId id="1092" r:id="rId13"/>
    <p:sldId id="1113" r:id="rId14"/>
    <p:sldId id="1096" r:id="rId15"/>
    <p:sldId id="1114" r:id="rId16"/>
    <p:sldId id="1115" r:id="rId17"/>
    <p:sldId id="1103" r:id="rId18"/>
    <p:sldId id="1106" r:id="rId19"/>
    <p:sldId id="1104" r:id="rId20"/>
  </p:sldIdLst>
  <p:sldSz cx="12192000" cy="6858000"/>
  <p:notesSz cx="6858000" cy="9144000"/>
  <p:embeddedFontLst>
    <p:embeddedFont>
      <p:font typeface="Calibri" panose="020F0502020204030204" pitchFamily="34" charset="0"/>
      <p:regular r:id="rId23"/>
      <p:bold r:id="rId24"/>
      <p:italic r:id="rId25"/>
      <p:boldItalic r:id="rId26"/>
    </p:embeddedFont>
    <p:embeddedFont>
      <p:font typeface="Oswald" pitchFamily="2" charset="0"/>
      <p:regular r:id="rId27"/>
      <p:bold r:id="rId28"/>
    </p:embeddedFont>
    <p:embeddedFont>
      <p:font typeface="Oswald Light" pitchFamily="2" charset="0"/>
      <p:regular r:id="rId29"/>
    </p:embeddedFont>
  </p:embeddedFontLst>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2" pos="3840" userDrawn="1">
          <p15:clr>
            <a:srgbClr val="A4A3A4"/>
          </p15:clr>
        </p15:guide>
        <p15:guide id="3" orient="horz" pos="2160">
          <p15:clr>
            <a:srgbClr val="A4A3A4"/>
          </p15:clr>
        </p15:guide>
        <p15:guide id="4" pos="869"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77" autoAdjust="0"/>
    <p:restoredTop sz="94695" autoAdjust="0"/>
  </p:normalViewPr>
  <p:slideViewPr>
    <p:cSldViewPr snapToGrid="0">
      <p:cViewPr varScale="1">
        <p:scale>
          <a:sx n="63" d="100"/>
          <a:sy n="63" d="100"/>
        </p:scale>
        <p:origin x="804" y="48"/>
      </p:cViewPr>
      <p:guideLst>
        <p:guide pos="3840"/>
        <p:guide orient="horz" pos="2160"/>
        <p:guide pos="869"/>
      </p:guideLst>
    </p:cSldViewPr>
  </p:slideViewPr>
  <p:outlineViewPr>
    <p:cViewPr>
      <p:scale>
        <a:sx n="33" d="100"/>
        <a:sy n="33" d="100"/>
      </p:scale>
      <p:origin x="0" y="0"/>
    </p:cViewPr>
  </p:outlineViewPr>
  <p:notesTextViewPr>
    <p:cViewPr>
      <p:scale>
        <a:sx n="1" d="1"/>
        <a:sy n="1" d="1"/>
      </p:scale>
      <p:origin x="0" y="0"/>
    </p:cViewPr>
  </p:notesTextViewPr>
  <p:sorterViewPr>
    <p:cViewPr>
      <p:scale>
        <a:sx n="66" d="100"/>
        <a:sy n="66" d="100"/>
      </p:scale>
      <p:origin x="0" y="0"/>
    </p:cViewPr>
  </p:sorterViewPr>
  <p:notesViewPr>
    <p:cSldViewPr snapToGrid="0">
      <p:cViewPr varScale="1">
        <p:scale>
          <a:sx n="59" d="100"/>
          <a:sy n="59" d="100"/>
        </p:scale>
        <p:origin x="2160" y="72"/>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4.fntdata"/><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3.fntdata"/><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font" Target="fonts/font7.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2.fntdata"/><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1.fntdata"/><Relationship Id="rId28" Type="http://schemas.openxmlformats.org/officeDocument/2006/relationships/font" Target="fonts/font6.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handoutMaster" Target="handoutMasters/handoutMaster1.xml"/><Relationship Id="rId27" Type="http://schemas.openxmlformats.org/officeDocument/2006/relationships/font" Target="fonts/font5.fntdata"/><Relationship Id="rId30" Type="http://schemas.openxmlformats.org/officeDocument/2006/relationships/presProps" Target="presProps.xml"/><Relationship Id="rId8" Type="http://schemas.openxmlformats.org/officeDocument/2006/relationships/slide" Target="slides/slide7.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a:extLst>
              <a:ext uri="{FF2B5EF4-FFF2-40B4-BE49-F238E27FC236}">
                <a16:creationId xmlns:a16="http://schemas.microsoft.com/office/drawing/2014/main" id="{67884FD4-2731-43B1-B5F5-5A6FEADAD6D9}"/>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ru-RU"/>
          </a:p>
        </p:txBody>
      </p:sp>
      <p:sp>
        <p:nvSpPr>
          <p:cNvPr id="3" name="Дата 2">
            <a:extLst>
              <a:ext uri="{FF2B5EF4-FFF2-40B4-BE49-F238E27FC236}">
                <a16:creationId xmlns:a16="http://schemas.microsoft.com/office/drawing/2014/main" id="{6DA76E0F-6665-4EB9-8015-9D6D3142D4C0}"/>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53C20688-7344-4F47-AB68-1D7A3B4D7138}" type="datetimeFigureOut">
              <a:rPr lang="ru-RU" smtClean="0"/>
              <a:t>05.11.2023</a:t>
            </a:fld>
            <a:endParaRPr lang="ru-RU"/>
          </a:p>
        </p:txBody>
      </p:sp>
      <p:sp>
        <p:nvSpPr>
          <p:cNvPr id="4" name="Нижний колонтитул 3">
            <a:extLst>
              <a:ext uri="{FF2B5EF4-FFF2-40B4-BE49-F238E27FC236}">
                <a16:creationId xmlns:a16="http://schemas.microsoft.com/office/drawing/2014/main" id="{289EEECC-6EC5-4916-8FEA-8D2BEFBBE9A3}"/>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ru-RU"/>
          </a:p>
        </p:txBody>
      </p:sp>
      <p:sp>
        <p:nvSpPr>
          <p:cNvPr id="5" name="Номер слайда 4">
            <a:extLst>
              <a:ext uri="{FF2B5EF4-FFF2-40B4-BE49-F238E27FC236}">
                <a16:creationId xmlns:a16="http://schemas.microsoft.com/office/drawing/2014/main" id="{604AD1FE-98F3-4DC9-BC58-532D6E3AFBDF}"/>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0F9D0CC-DC0D-42D6-9260-7CC98666CB4F}" type="slidenum">
              <a:rPr lang="ru-RU" smtClean="0"/>
              <a:t>‹#›</a:t>
            </a:fld>
            <a:endParaRPr lang="ru-RU"/>
          </a:p>
        </p:txBody>
      </p:sp>
    </p:spTree>
    <p:extLst>
      <p:ext uri="{BB962C8B-B14F-4D97-AF65-F5344CB8AC3E}">
        <p14:creationId xmlns:p14="http://schemas.microsoft.com/office/powerpoint/2010/main" val="3870276783"/>
      </p:ext>
    </p:extLst>
  </p:cSld>
  <p:clrMap bg1="lt1" tx1="dk1" bg2="lt2" tx2="dk2" accent1="accent1" accent2="accent2" accent3="accent3" accent4="accent4" accent5="accent5" accent6="accent6" hlink="hlink" folHlink="folHlink"/>
  <p:extLst>
    <p:ext uri="{56416CCD-93CA-4268-BC5B-53C4BB910035}">
      <p15:sldGuideLst xmlns:p15="http://schemas.microsoft.com/office/powerpoint/2012/main">
        <p15:guide id="1" orient="horz" pos="2880" userDrawn="1">
          <p15:clr>
            <a:srgbClr val="F26B43"/>
          </p15:clr>
        </p15:guide>
        <p15:guide id="2" pos="2160" userDrawn="1">
          <p15:clr>
            <a:srgbClr val="F26B43"/>
          </p15:clr>
        </p15:guide>
      </p15:sldGuideLst>
    </p:ext>
  </p:extLst>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0BA4FD9-D78B-4876-9972-93EA0CCC1D59}" type="datetimeFigureOut">
              <a:rPr lang="ru-RU" smtClean="0"/>
              <a:t>05.11.2023</a:t>
            </a:fld>
            <a:endParaRPr lang="ru-RU"/>
          </a:p>
        </p:txBody>
      </p:sp>
      <p:sp>
        <p:nvSpPr>
          <p:cNvPr id="4" name="Образ слайда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6" name="Нижний колонтитул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CA2D108-47F5-4EC9-9B7D-E61A2219B11C}" type="slidenum">
              <a:rPr lang="ru-RU" smtClean="0"/>
              <a:t>‹#›</a:t>
            </a:fld>
            <a:endParaRPr lang="ru-RU"/>
          </a:p>
        </p:txBody>
      </p:sp>
    </p:spTree>
    <p:extLst>
      <p:ext uri="{BB962C8B-B14F-4D97-AF65-F5344CB8AC3E}">
        <p14:creationId xmlns:p14="http://schemas.microsoft.com/office/powerpoint/2010/main" val="282727049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Титульный слайд">
    <p:bg>
      <p:bgPr>
        <a:gradFill>
          <a:gsLst>
            <a:gs pos="0">
              <a:schemeClr val="accent3">
                <a:lumMod val="60000"/>
                <a:lumOff val="40000"/>
              </a:schemeClr>
            </a:gs>
            <a:gs pos="100000">
              <a:schemeClr val="accent3"/>
            </a:gs>
          </a:gsLst>
          <a:lin ang="2700000" scaled="1"/>
        </a:gradFill>
        <a:effectLst/>
      </p:bgPr>
    </p:bg>
    <p:spTree>
      <p:nvGrpSpPr>
        <p:cNvPr id="1" name=""/>
        <p:cNvGrpSpPr/>
        <p:nvPr/>
      </p:nvGrpSpPr>
      <p:grpSpPr>
        <a:xfrm>
          <a:off x="0" y="0"/>
          <a:ext cx="0" cy="0"/>
          <a:chOff x="0" y="0"/>
          <a:chExt cx="0" cy="0"/>
        </a:xfrm>
      </p:grpSpPr>
      <p:sp>
        <p:nvSpPr>
          <p:cNvPr id="11" name="Freeform 94">
            <a:extLst>
              <a:ext uri="{FF2B5EF4-FFF2-40B4-BE49-F238E27FC236}">
                <a16:creationId xmlns:a16="http://schemas.microsoft.com/office/drawing/2014/main" id="{DD50784A-8247-4CFA-B5AE-62C819356E14}"/>
              </a:ext>
            </a:extLst>
          </p:cNvPr>
          <p:cNvSpPr/>
          <p:nvPr userDrawn="1"/>
        </p:nvSpPr>
        <p:spPr>
          <a:xfrm rot="5400000">
            <a:off x="7804306" y="-95855"/>
            <a:ext cx="4290312" cy="4482022"/>
          </a:xfrm>
          <a:custGeom>
            <a:avLst/>
            <a:gdLst>
              <a:gd name="connsiteX0" fmla="*/ 0 w 4290312"/>
              <a:gd name="connsiteY0" fmla="*/ 4445166 h 4482022"/>
              <a:gd name="connsiteX1" fmla="*/ 0 w 4290312"/>
              <a:gd name="connsiteY1" fmla="*/ 0 h 4482022"/>
              <a:gd name="connsiteX2" fmla="*/ 4221879 w 4290312"/>
              <a:gd name="connsiteY2" fmla="*/ 0 h 4482022"/>
              <a:gd name="connsiteX3" fmla="*/ 4246895 w 4290312"/>
              <a:gd name="connsiteY3" fmla="*/ 140082 h 4482022"/>
              <a:gd name="connsiteX4" fmla="*/ 4290312 w 4290312"/>
              <a:gd name="connsiteY4" fmla="*/ 713926 h 4482022"/>
              <a:gd name="connsiteX5" fmla="*/ 522216 w 4290312"/>
              <a:gd name="connsiteY5" fmla="*/ 4482022 h 4482022"/>
              <a:gd name="connsiteX6" fmla="*/ 136950 w 4290312"/>
              <a:gd name="connsiteY6" fmla="*/ 4462568 h 44820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290312" h="4482022">
                <a:moveTo>
                  <a:pt x="0" y="4445166"/>
                </a:moveTo>
                <a:lnTo>
                  <a:pt x="0" y="0"/>
                </a:lnTo>
                <a:lnTo>
                  <a:pt x="4221879" y="0"/>
                </a:lnTo>
                <a:lnTo>
                  <a:pt x="4246895" y="140082"/>
                </a:lnTo>
                <a:cubicBezTo>
                  <a:pt x="4275485" y="327190"/>
                  <a:pt x="4290312" y="518826"/>
                  <a:pt x="4290312" y="713926"/>
                </a:cubicBezTo>
                <a:cubicBezTo>
                  <a:pt x="4290312" y="2794988"/>
                  <a:pt x="2603278" y="4482022"/>
                  <a:pt x="522216" y="4482022"/>
                </a:cubicBezTo>
                <a:cubicBezTo>
                  <a:pt x="392150" y="4482022"/>
                  <a:pt x="263623" y="4475432"/>
                  <a:pt x="136950" y="4462568"/>
                </a:cubicBezTo>
                <a:close/>
              </a:path>
            </a:pathLst>
          </a:custGeom>
          <a:gradFill flip="none" rotWithShape="1">
            <a:gsLst>
              <a:gs pos="0">
                <a:schemeClr val="accent1">
                  <a:alpha val="30000"/>
                </a:schemeClr>
              </a:gs>
              <a:gs pos="83000">
                <a:schemeClr val="accent3">
                  <a:alpha val="73000"/>
                </a:schemeClr>
              </a:gs>
            </a:gsLst>
            <a:lin ang="13800000" scaled="0"/>
            <a:tileRect/>
          </a:gradFill>
          <a:ln w="12700" cap="flat" cmpd="sng" algn="ctr">
            <a:noFill/>
            <a:prstDash val="solid"/>
            <a:miter lim="800000"/>
          </a:ln>
          <a:effectLst>
            <a:glow>
              <a:srgbClr val="FFFFFF"/>
            </a:glow>
            <a:outerShdw blurRad="1270000" sx="102000" sy="102000" algn="ctr" rotWithShape="0">
              <a:srgbClr val="367CFF">
                <a:alpha val="13000"/>
              </a:srgbClr>
            </a:outerShdw>
            <a:softEdge rad="0"/>
          </a:effectLst>
        </p:spPr>
        <p:txBody>
          <a:bodyPr rtlCol="0" anchor="ctr"/>
          <a:lstStyle/>
          <a:p>
            <a:pPr algn="ctr"/>
            <a:endParaRPr lang="ru-RU" sz="450" kern="0" dirty="0">
              <a:solidFill>
                <a:srgbClr val="FFFFFF"/>
              </a:solidFill>
              <a:latin typeface="Oswald Light" pitchFamily="2" charset="-52"/>
            </a:endParaRPr>
          </a:p>
        </p:txBody>
      </p:sp>
      <p:sp>
        <p:nvSpPr>
          <p:cNvPr id="12" name="Полилиния 34">
            <a:extLst>
              <a:ext uri="{FF2B5EF4-FFF2-40B4-BE49-F238E27FC236}">
                <a16:creationId xmlns:a16="http://schemas.microsoft.com/office/drawing/2014/main" id="{E168CA1A-1B07-4388-8AF5-C69136B3CD21}"/>
              </a:ext>
            </a:extLst>
          </p:cNvPr>
          <p:cNvSpPr/>
          <p:nvPr userDrawn="1"/>
        </p:nvSpPr>
        <p:spPr>
          <a:xfrm flipH="1">
            <a:off x="-2" y="2162939"/>
            <a:ext cx="4614553" cy="4698421"/>
          </a:xfrm>
          <a:custGeom>
            <a:avLst/>
            <a:gdLst>
              <a:gd name="connsiteX0" fmla="*/ 6248719 w 6248719"/>
              <a:gd name="connsiteY0" fmla="*/ 0 h 6362288"/>
              <a:gd name="connsiteX1" fmla="*/ 6248719 w 6248719"/>
              <a:gd name="connsiteY1" fmla="*/ 6362288 h 6362288"/>
              <a:gd name="connsiteX2" fmla="*/ 0 w 6248719"/>
              <a:gd name="connsiteY2" fmla="*/ 6362288 h 6362288"/>
              <a:gd name="connsiteX3" fmla="*/ 6037680 w 6248719"/>
              <a:gd name="connsiteY3" fmla="*/ 5337 h 6362288"/>
            </a:gdLst>
            <a:ahLst/>
            <a:cxnLst>
              <a:cxn ang="0">
                <a:pos x="connsiteX0" y="connsiteY0"/>
              </a:cxn>
              <a:cxn ang="0">
                <a:pos x="connsiteX1" y="connsiteY1"/>
              </a:cxn>
              <a:cxn ang="0">
                <a:pos x="connsiteX2" y="connsiteY2"/>
              </a:cxn>
              <a:cxn ang="0">
                <a:pos x="connsiteX3" y="connsiteY3"/>
              </a:cxn>
            </a:cxnLst>
            <a:rect l="l" t="t" r="r" b="b"/>
            <a:pathLst>
              <a:path w="6248719" h="6362288">
                <a:moveTo>
                  <a:pt x="6248719" y="0"/>
                </a:moveTo>
                <a:lnTo>
                  <a:pt x="6248719" y="6362288"/>
                </a:lnTo>
                <a:lnTo>
                  <a:pt x="0" y="6362288"/>
                </a:lnTo>
                <a:cubicBezTo>
                  <a:pt x="0" y="2956723"/>
                  <a:pt x="2674482" y="175818"/>
                  <a:pt x="6037680" y="5337"/>
                </a:cubicBezTo>
                <a:close/>
              </a:path>
            </a:pathLst>
          </a:custGeom>
          <a:gradFill flip="none" rotWithShape="1">
            <a:gsLst>
              <a:gs pos="0">
                <a:schemeClr val="accent1">
                  <a:alpha val="42000"/>
                </a:schemeClr>
              </a:gs>
              <a:gs pos="83000">
                <a:schemeClr val="accent3"/>
              </a:gs>
            </a:gsLst>
            <a:lin ang="13800000" scaled="0"/>
            <a:tileRect/>
          </a:gradFill>
          <a:ln w="12700" cap="flat" cmpd="sng" algn="ctr">
            <a:noFill/>
            <a:prstDash val="solid"/>
            <a:miter lim="800000"/>
          </a:ln>
          <a:effectLst>
            <a:glow>
              <a:srgbClr val="FFFFFF"/>
            </a:glow>
            <a:outerShdw blurRad="1270000" sx="102000" sy="102000" algn="ctr" rotWithShape="0">
              <a:srgbClr val="367CFF">
                <a:alpha val="13000"/>
              </a:srgbClr>
            </a:outerShdw>
            <a:softEdge rad="0"/>
          </a:effectLst>
        </p:spPr>
        <p:txBody>
          <a:bodyPr rtlCol="0" anchor="ctr"/>
          <a:lstStyle/>
          <a:p>
            <a:pPr algn="ctr"/>
            <a:endParaRPr lang="ru-RU" sz="450" kern="0" dirty="0">
              <a:solidFill>
                <a:srgbClr val="FFFFFF"/>
              </a:solidFill>
              <a:latin typeface="Oswald Light" pitchFamily="2" charset="-52"/>
            </a:endParaRPr>
          </a:p>
        </p:txBody>
      </p:sp>
      <p:pic>
        <p:nvPicPr>
          <p:cNvPr id="10" name="Рисунок 9">
            <a:extLst>
              <a:ext uri="{FF2B5EF4-FFF2-40B4-BE49-F238E27FC236}">
                <a16:creationId xmlns:a16="http://schemas.microsoft.com/office/drawing/2014/main" id="{9580D8C2-7AAF-4FA0-957A-2948D4330CC7}"/>
              </a:ext>
            </a:extLst>
          </p:cNvPr>
          <p:cNvPicPr>
            <a:picLocks noChangeAspect="1"/>
          </p:cNvPicPr>
          <p:nvPr userDrawn="1"/>
        </p:nvPicPr>
        <p:blipFill rotWithShape="1">
          <a:blip r:embed="rId2" cstate="screen">
            <a:extLst>
              <a:ext uri="{28A0092B-C50C-407E-A947-70E740481C1C}">
                <a14:useLocalDpi xmlns:a14="http://schemas.microsoft.com/office/drawing/2010/main"/>
              </a:ext>
            </a:extLst>
          </a:blip>
          <a:srcRect/>
          <a:stretch/>
        </p:blipFill>
        <p:spPr>
          <a:xfrm>
            <a:off x="275612" y="1103505"/>
            <a:ext cx="6771723" cy="718151"/>
          </a:xfrm>
          <a:prstGeom prst="rect">
            <a:avLst/>
          </a:prstGeom>
        </p:spPr>
      </p:pic>
      <p:sp>
        <p:nvSpPr>
          <p:cNvPr id="9" name="Рисунок 8">
            <a:extLst>
              <a:ext uri="{FF2B5EF4-FFF2-40B4-BE49-F238E27FC236}">
                <a16:creationId xmlns:a16="http://schemas.microsoft.com/office/drawing/2014/main" id="{AB06AE15-2EAA-4D77-AFC1-56323DCF10E0}"/>
              </a:ext>
            </a:extLst>
          </p:cNvPr>
          <p:cNvSpPr>
            <a:spLocks noGrp="1"/>
          </p:cNvSpPr>
          <p:nvPr>
            <p:ph type="pic" sz="quarter" idx="10"/>
          </p:nvPr>
        </p:nvSpPr>
        <p:spPr>
          <a:xfrm>
            <a:off x="298267" y="1800225"/>
            <a:ext cx="6731183" cy="3954271"/>
          </a:xfrm>
          <a:prstGeom prst="roundRect">
            <a:avLst>
              <a:gd name="adj" fmla="val 287"/>
            </a:avLst>
          </a:prstGeom>
          <a:pattFill prst="pct5">
            <a:fgClr>
              <a:schemeClr val="accent1"/>
            </a:fgClr>
            <a:bgClr>
              <a:schemeClr val="bg1"/>
            </a:bgClr>
          </a:pattFill>
        </p:spPr>
        <p:txBody>
          <a:bodyPr/>
          <a:lstStyle/>
          <a:p>
            <a:endParaRPr lang="ru-RU"/>
          </a:p>
        </p:txBody>
      </p:sp>
    </p:spTree>
    <p:extLst>
      <p:ext uri="{BB962C8B-B14F-4D97-AF65-F5344CB8AC3E}">
        <p14:creationId xmlns:p14="http://schemas.microsoft.com/office/powerpoint/2010/main" val="133076427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3_Титульный слайд">
    <p:bg>
      <p:bgPr>
        <a:gradFill>
          <a:gsLst>
            <a:gs pos="0">
              <a:schemeClr val="accent3">
                <a:lumMod val="60000"/>
                <a:lumOff val="40000"/>
              </a:schemeClr>
            </a:gs>
            <a:gs pos="100000">
              <a:schemeClr val="accent3"/>
            </a:gs>
          </a:gsLst>
          <a:lin ang="2700000" scaled="1"/>
        </a:gradFill>
        <a:effectLst/>
      </p:bgPr>
    </p:bg>
    <p:spTree>
      <p:nvGrpSpPr>
        <p:cNvPr id="1" name=""/>
        <p:cNvGrpSpPr/>
        <p:nvPr/>
      </p:nvGrpSpPr>
      <p:grpSpPr>
        <a:xfrm>
          <a:off x="0" y="0"/>
          <a:ext cx="0" cy="0"/>
          <a:chOff x="0" y="0"/>
          <a:chExt cx="0" cy="0"/>
        </a:xfrm>
      </p:grpSpPr>
      <p:sp>
        <p:nvSpPr>
          <p:cNvPr id="11" name="Freeform 94">
            <a:extLst>
              <a:ext uri="{FF2B5EF4-FFF2-40B4-BE49-F238E27FC236}">
                <a16:creationId xmlns:a16="http://schemas.microsoft.com/office/drawing/2014/main" id="{DD50784A-8247-4CFA-B5AE-62C819356E14}"/>
              </a:ext>
            </a:extLst>
          </p:cNvPr>
          <p:cNvSpPr/>
          <p:nvPr userDrawn="1"/>
        </p:nvSpPr>
        <p:spPr>
          <a:xfrm rot="5400000">
            <a:off x="7804306" y="-95855"/>
            <a:ext cx="4290312" cy="4482022"/>
          </a:xfrm>
          <a:custGeom>
            <a:avLst/>
            <a:gdLst>
              <a:gd name="connsiteX0" fmla="*/ 0 w 4290312"/>
              <a:gd name="connsiteY0" fmla="*/ 4445166 h 4482022"/>
              <a:gd name="connsiteX1" fmla="*/ 0 w 4290312"/>
              <a:gd name="connsiteY1" fmla="*/ 0 h 4482022"/>
              <a:gd name="connsiteX2" fmla="*/ 4221879 w 4290312"/>
              <a:gd name="connsiteY2" fmla="*/ 0 h 4482022"/>
              <a:gd name="connsiteX3" fmla="*/ 4246895 w 4290312"/>
              <a:gd name="connsiteY3" fmla="*/ 140082 h 4482022"/>
              <a:gd name="connsiteX4" fmla="*/ 4290312 w 4290312"/>
              <a:gd name="connsiteY4" fmla="*/ 713926 h 4482022"/>
              <a:gd name="connsiteX5" fmla="*/ 522216 w 4290312"/>
              <a:gd name="connsiteY5" fmla="*/ 4482022 h 4482022"/>
              <a:gd name="connsiteX6" fmla="*/ 136950 w 4290312"/>
              <a:gd name="connsiteY6" fmla="*/ 4462568 h 44820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290312" h="4482022">
                <a:moveTo>
                  <a:pt x="0" y="4445166"/>
                </a:moveTo>
                <a:lnTo>
                  <a:pt x="0" y="0"/>
                </a:lnTo>
                <a:lnTo>
                  <a:pt x="4221879" y="0"/>
                </a:lnTo>
                <a:lnTo>
                  <a:pt x="4246895" y="140082"/>
                </a:lnTo>
                <a:cubicBezTo>
                  <a:pt x="4275485" y="327190"/>
                  <a:pt x="4290312" y="518826"/>
                  <a:pt x="4290312" y="713926"/>
                </a:cubicBezTo>
                <a:cubicBezTo>
                  <a:pt x="4290312" y="2794988"/>
                  <a:pt x="2603278" y="4482022"/>
                  <a:pt x="522216" y="4482022"/>
                </a:cubicBezTo>
                <a:cubicBezTo>
                  <a:pt x="392150" y="4482022"/>
                  <a:pt x="263623" y="4475432"/>
                  <a:pt x="136950" y="4462568"/>
                </a:cubicBezTo>
                <a:close/>
              </a:path>
            </a:pathLst>
          </a:custGeom>
          <a:gradFill flip="none" rotWithShape="1">
            <a:gsLst>
              <a:gs pos="0">
                <a:schemeClr val="accent1">
                  <a:alpha val="30000"/>
                </a:schemeClr>
              </a:gs>
              <a:gs pos="83000">
                <a:schemeClr val="accent3">
                  <a:alpha val="73000"/>
                </a:schemeClr>
              </a:gs>
            </a:gsLst>
            <a:lin ang="13800000" scaled="0"/>
            <a:tileRect/>
          </a:gradFill>
          <a:ln w="12700" cap="flat" cmpd="sng" algn="ctr">
            <a:noFill/>
            <a:prstDash val="solid"/>
            <a:miter lim="800000"/>
          </a:ln>
          <a:effectLst>
            <a:glow>
              <a:srgbClr val="FFFFFF"/>
            </a:glow>
            <a:outerShdw blurRad="1270000" sx="102000" sy="102000" algn="ctr" rotWithShape="0">
              <a:srgbClr val="367CFF">
                <a:alpha val="13000"/>
              </a:srgbClr>
            </a:outerShdw>
            <a:softEdge rad="0"/>
          </a:effectLst>
        </p:spPr>
        <p:txBody>
          <a:bodyPr rtlCol="0" anchor="ctr"/>
          <a:lstStyle/>
          <a:p>
            <a:pPr algn="ctr"/>
            <a:endParaRPr lang="ru-RU" sz="450" kern="0" dirty="0">
              <a:solidFill>
                <a:srgbClr val="FFFFFF"/>
              </a:solidFill>
              <a:latin typeface="Oswald Light" pitchFamily="2" charset="-52"/>
            </a:endParaRPr>
          </a:p>
        </p:txBody>
      </p:sp>
      <p:sp>
        <p:nvSpPr>
          <p:cNvPr id="12" name="Полилиния 34">
            <a:extLst>
              <a:ext uri="{FF2B5EF4-FFF2-40B4-BE49-F238E27FC236}">
                <a16:creationId xmlns:a16="http://schemas.microsoft.com/office/drawing/2014/main" id="{E168CA1A-1B07-4388-8AF5-C69136B3CD21}"/>
              </a:ext>
            </a:extLst>
          </p:cNvPr>
          <p:cNvSpPr/>
          <p:nvPr userDrawn="1"/>
        </p:nvSpPr>
        <p:spPr>
          <a:xfrm flipH="1">
            <a:off x="-2" y="2162939"/>
            <a:ext cx="4614553" cy="4698421"/>
          </a:xfrm>
          <a:custGeom>
            <a:avLst/>
            <a:gdLst>
              <a:gd name="connsiteX0" fmla="*/ 6248719 w 6248719"/>
              <a:gd name="connsiteY0" fmla="*/ 0 h 6362288"/>
              <a:gd name="connsiteX1" fmla="*/ 6248719 w 6248719"/>
              <a:gd name="connsiteY1" fmla="*/ 6362288 h 6362288"/>
              <a:gd name="connsiteX2" fmla="*/ 0 w 6248719"/>
              <a:gd name="connsiteY2" fmla="*/ 6362288 h 6362288"/>
              <a:gd name="connsiteX3" fmla="*/ 6037680 w 6248719"/>
              <a:gd name="connsiteY3" fmla="*/ 5337 h 6362288"/>
            </a:gdLst>
            <a:ahLst/>
            <a:cxnLst>
              <a:cxn ang="0">
                <a:pos x="connsiteX0" y="connsiteY0"/>
              </a:cxn>
              <a:cxn ang="0">
                <a:pos x="connsiteX1" y="connsiteY1"/>
              </a:cxn>
              <a:cxn ang="0">
                <a:pos x="connsiteX2" y="connsiteY2"/>
              </a:cxn>
              <a:cxn ang="0">
                <a:pos x="connsiteX3" y="connsiteY3"/>
              </a:cxn>
            </a:cxnLst>
            <a:rect l="l" t="t" r="r" b="b"/>
            <a:pathLst>
              <a:path w="6248719" h="6362288">
                <a:moveTo>
                  <a:pt x="6248719" y="0"/>
                </a:moveTo>
                <a:lnTo>
                  <a:pt x="6248719" y="6362288"/>
                </a:lnTo>
                <a:lnTo>
                  <a:pt x="0" y="6362288"/>
                </a:lnTo>
                <a:cubicBezTo>
                  <a:pt x="0" y="2956723"/>
                  <a:pt x="2674482" y="175818"/>
                  <a:pt x="6037680" y="5337"/>
                </a:cubicBezTo>
                <a:close/>
              </a:path>
            </a:pathLst>
          </a:custGeom>
          <a:gradFill flip="none" rotWithShape="1">
            <a:gsLst>
              <a:gs pos="0">
                <a:schemeClr val="accent1">
                  <a:alpha val="42000"/>
                </a:schemeClr>
              </a:gs>
              <a:gs pos="83000">
                <a:schemeClr val="accent3"/>
              </a:gs>
            </a:gsLst>
            <a:lin ang="13800000" scaled="0"/>
            <a:tileRect/>
          </a:gradFill>
          <a:ln w="12700" cap="flat" cmpd="sng" algn="ctr">
            <a:noFill/>
            <a:prstDash val="solid"/>
            <a:miter lim="800000"/>
          </a:ln>
          <a:effectLst>
            <a:glow>
              <a:srgbClr val="FFFFFF"/>
            </a:glow>
            <a:outerShdw blurRad="1270000" sx="102000" sy="102000" algn="ctr" rotWithShape="0">
              <a:srgbClr val="367CFF">
                <a:alpha val="13000"/>
              </a:srgbClr>
            </a:outerShdw>
            <a:softEdge rad="0"/>
          </a:effectLst>
        </p:spPr>
        <p:txBody>
          <a:bodyPr rtlCol="0" anchor="ctr"/>
          <a:lstStyle/>
          <a:p>
            <a:pPr algn="ctr"/>
            <a:endParaRPr lang="ru-RU" sz="450" kern="0" dirty="0">
              <a:solidFill>
                <a:srgbClr val="FFFFFF"/>
              </a:solidFill>
              <a:latin typeface="Oswald Light" pitchFamily="2" charset="-52"/>
            </a:endParaRPr>
          </a:p>
        </p:txBody>
      </p:sp>
      <p:sp>
        <p:nvSpPr>
          <p:cNvPr id="3" name="Рисунок 2">
            <a:extLst>
              <a:ext uri="{FF2B5EF4-FFF2-40B4-BE49-F238E27FC236}">
                <a16:creationId xmlns:a16="http://schemas.microsoft.com/office/drawing/2014/main" id="{9F36E499-E3F2-1B38-C3B5-5E3901F91093}"/>
              </a:ext>
            </a:extLst>
          </p:cNvPr>
          <p:cNvSpPr>
            <a:spLocks noGrp="1"/>
          </p:cNvSpPr>
          <p:nvPr>
            <p:ph type="pic" sz="quarter" idx="11"/>
          </p:nvPr>
        </p:nvSpPr>
        <p:spPr>
          <a:xfrm>
            <a:off x="-3368357" y="-1577499"/>
            <a:ext cx="10012998" cy="10012998"/>
          </a:xfrm>
          <a:prstGeom prst="ellipse">
            <a:avLst/>
          </a:prstGeom>
          <a:pattFill prst="pct5">
            <a:fgClr>
              <a:schemeClr val="accent1"/>
            </a:fgClr>
            <a:bgClr>
              <a:schemeClr val="bg1"/>
            </a:bgClr>
          </a:pattFill>
        </p:spPr>
        <p:txBody>
          <a:bodyPr/>
          <a:lstStyle/>
          <a:p>
            <a:endParaRPr lang="ru-RU"/>
          </a:p>
        </p:txBody>
      </p:sp>
    </p:spTree>
    <p:extLst>
      <p:ext uri="{BB962C8B-B14F-4D97-AF65-F5344CB8AC3E}">
        <p14:creationId xmlns:p14="http://schemas.microsoft.com/office/powerpoint/2010/main" val="6183604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Титульный слайд">
    <p:bg>
      <p:bgPr>
        <a:gradFill>
          <a:gsLst>
            <a:gs pos="0">
              <a:schemeClr val="accent3">
                <a:lumMod val="60000"/>
                <a:lumOff val="40000"/>
              </a:schemeClr>
            </a:gs>
            <a:gs pos="100000">
              <a:schemeClr val="accent3"/>
            </a:gs>
          </a:gsLst>
          <a:lin ang="2700000" scaled="1"/>
        </a:gradFill>
        <a:effectLst/>
      </p:bgPr>
    </p:bg>
    <p:spTree>
      <p:nvGrpSpPr>
        <p:cNvPr id="1" name=""/>
        <p:cNvGrpSpPr/>
        <p:nvPr/>
      </p:nvGrpSpPr>
      <p:grpSpPr>
        <a:xfrm>
          <a:off x="0" y="0"/>
          <a:ext cx="0" cy="0"/>
          <a:chOff x="0" y="0"/>
          <a:chExt cx="0" cy="0"/>
        </a:xfrm>
      </p:grpSpPr>
      <p:sp>
        <p:nvSpPr>
          <p:cNvPr id="2" name="Freeform 94">
            <a:extLst>
              <a:ext uri="{FF2B5EF4-FFF2-40B4-BE49-F238E27FC236}">
                <a16:creationId xmlns:a16="http://schemas.microsoft.com/office/drawing/2014/main" id="{58A60FB7-5C04-64C3-CE5A-22E3CCDD544E}"/>
              </a:ext>
            </a:extLst>
          </p:cNvPr>
          <p:cNvSpPr/>
          <p:nvPr userDrawn="1"/>
        </p:nvSpPr>
        <p:spPr>
          <a:xfrm rot="5400000">
            <a:off x="7804306" y="-95855"/>
            <a:ext cx="4290312" cy="4482022"/>
          </a:xfrm>
          <a:custGeom>
            <a:avLst/>
            <a:gdLst>
              <a:gd name="connsiteX0" fmla="*/ 0 w 4290312"/>
              <a:gd name="connsiteY0" fmla="*/ 4445166 h 4482022"/>
              <a:gd name="connsiteX1" fmla="*/ 0 w 4290312"/>
              <a:gd name="connsiteY1" fmla="*/ 0 h 4482022"/>
              <a:gd name="connsiteX2" fmla="*/ 4221879 w 4290312"/>
              <a:gd name="connsiteY2" fmla="*/ 0 h 4482022"/>
              <a:gd name="connsiteX3" fmla="*/ 4246895 w 4290312"/>
              <a:gd name="connsiteY3" fmla="*/ 140082 h 4482022"/>
              <a:gd name="connsiteX4" fmla="*/ 4290312 w 4290312"/>
              <a:gd name="connsiteY4" fmla="*/ 713926 h 4482022"/>
              <a:gd name="connsiteX5" fmla="*/ 522216 w 4290312"/>
              <a:gd name="connsiteY5" fmla="*/ 4482022 h 4482022"/>
              <a:gd name="connsiteX6" fmla="*/ 136950 w 4290312"/>
              <a:gd name="connsiteY6" fmla="*/ 4462568 h 44820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290312" h="4482022">
                <a:moveTo>
                  <a:pt x="0" y="4445166"/>
                </a:moveTo>
                <a:lnTo>
                  <a:pt x="0" y="0"/>
                </a:lnTo>
                <a:lnTo>
                  <a:pt x="4221879" y="0"/>
                </a:lnTo>
                <a:lnTo>
                  <a:pt x="4246895" y="140082"/>
                </a:lnTo>
                <a:cubicBezTo>
                  <a:pt x="4275485" y="327190"/>
                  <a:pt x="4290312" y="518826"/>
                  <a:pt x="4290312" y="713926"/>
                </a:cubicBezTo>
                <a:cubicBezTo>
                  <a:pt x="4290312" y="2794988"/>
                  <a:pt x="2603278" y="4482022"/>
                  <a:pt x="522216" y="4482022"/>
                </a:cubicBezTo>
                <a:cubicBezTo>
                  <a:pt x="392150" y="4482022"/>
                  <a:pt x="263623" y="4475432"/>
                  <a:pt x="136950" y="4462568"/>
                </a:cubicBezTo>
                <a:close/>
              </a:path>
            </a:pathLst>
          </a:custGeom>
          <a:gradFill flip="none" rotWithShape="1">
            <a:gsLst>
              <a:gs pos="0">
                <a:schemeClr val="accent1">
                  <a:alpha val="30000"/>
                </a:schemeClr>
              </a:gs>
              <a:gs pos="83000">
                <a:schemeClr val="accent3">
                  <a:alpha val="73000"/>
                </a:schemeClr>
              </a:gs>
            </a:gsLst>
            <a:lin ang="13800000" scaled="0"/>
            <a:tileRect/>
          </a:gradFill>
          <a:ln w="12700" cap="flat" cmpd="sng" algn="ctr">
            <a:noFill/>
            <a:prstDash val="solid"/>
            <a:miter lim="800000"/>
          </a:ln>
          <a:effectLst>
            <a:glow>
              <a:srgbClr val="FFFFFF"/>
            </a:glow>
            <a:outerShdw blurRad="1270000" sx="102000" sy="102000" algn="ctr" rotWithShape="0">
              <a:srgbClr val="367CFF">
                <a:alpha val="13000"/>
              </a:srgbClr>
            </a:outerShdw>
            <a:softEdge rad="0"/>
          </a:effectLst>
        </p:spPr>
        <p:txBody>
          <a:bodyPr rtlCol="0" anchor="ctr"/>
          <a:lstStyle/>
          <a:p>
            <a:pPr algn="ctr"/>
            <a:endParaRPr lang="ru-RU" sz="450" kern="0" dirty="0">
              <a:solidFill>
                <a:srgbClr val="FFFFFF"/>
              </a:solidFill>
              <a:latin typeface="Oswald Light" pitchFamily="2" charset="-52"/>
            </a:endParaRPr>
          </a:p>
        </p:txBody>
      </p:sp>
      <p:sp>
        <p:nvSpPr>
          <p:cNvPr id="3" name="Полилиния 34">
            <a:extLst>
              <a:ext uri="{FF2B5EF4-FFF2-40B4-BE49-F238E27FC236}">
                <a16:creationId xmlns:a16="http://schemas.microsoft.com/office/drawing/2014/main" id="{0CD00261-F199-D622-8EBA-8B280205C8F5}"/>
              </a:ext>
            </a:extLst>
          </p:cNvPr>
          <p:cNvSpPr/>
          <p:nvPr userDrawn="1"/>
        </p:nvSpPr>
        <p:spPr>
          <a:xfrm flipH="1">
            <a:off x="-2" y="2162939"/>
            <a:ext cx="4614553" cy="4698421"/>
          </a:xfrm>
          <a:custGeom>
            <a:avLst/>
            <a:gdLst>
              <a:gd name="connsiteX0" fmla="*/ 6248719 w 6248719"/>
              <a:gd name="connsiteY0" fmla="*/ 0 h 6362288"/>
              <a:gd name="connsiteX1" fmla="*/ 6248719 w 6248719"/>
              <a:gd name="connsiteY1" fmla="*/ 6362288 h 6362288"/>
              <a:gd name="connsiteX2" fmla="*/ 0 w 6248719"/>
              <a:gd name="connsiteY2" fmla="*/ 6362288 h 6362288"/>
              <a:gd name="connsiteX3" fmla="*/ 6037680 w 6248719"/>
              <a:gd name="connsiteY3" fmla="*/ 5337 h 6362288"/>
            </a:gdLst>
            <a:ahLst/>
            <a:cxnLst>
              <a:cxn ang="0">
                <a:pos x="connsiteX0" y="connsiteY0"/>
              </a:cxn>
              <a:cxn ang="0">
                <a:pos x="connsiteX1" y="connsiteY1"/>
              </a:cxn>
              <a:cxn ang="0">
                <a:pos x="connsiteX2" y="connsiteY2"/>
              </a:cxn>
              <a:cxn ang="0">
                <a:pos x="connsiteX3" y="connsiteY3"/>
              </a:cxn>
            </a:cxnLst>
            <a:rect l="l" t="t" r="r" b="b"/>
            <a:pathLst>
              <a:path w="6248719" h="6362288">
                <a:moveTo>
                  <a:pt x="6248719" y="0"/>
                </a:moveTo>
                <a:lnTo>
                  <a:pt x="6248719" y="6362288"/>
                </a:lnTo>
                <a:lnTo>
                  <a:pt x="0" y="6362288"/>
                </a:lnTo>
                <a:cubicBezTo>
                  <a:pt x="0" y="2956723"/>
                  <a:pt x="2674482" y="175818"/>
                  <a:pt x="6037680" y="5337"/>
                </a:cubicBezTo>
                <a:close/>
              </a:path>
            </a:pathLst>
          </a:custGeom>
          <a:gradFill flip="none" rotWithShape="1">
            <a:gsLst>
              <a:gs pos="0">
                <a:schemeClr val="accent1">
                  <a:alpha val="42000"/>
                </a:schemeClr>
              </a:gs>
              <a:gs pos="83000">
                <a:schemeClr val="accent3"/>
              </a:gs>
            </a:gsLst>
            <a:lin ang="13800000" scaled="0"/>
            <a:tileRect/>
          </a:gradFill>
          <a:ln w="12700" cap="flat" cmpd="sng" algn="ctr">
            <a:noFill/>
            <a:prstDash val="solid"/>
            <a:miter lim="800000"/>
          </a:ln>
          <a:effectLst>
            <a:glow>
              <a:srgbClr val="FFFFFF"/>
            </a:glow>
            <a:outerShdw blurRad="1270000" sx="102000" sy="102000" algn="ctr" rotWithShape="0">
              <a:srgbClr val="367CFF">
                <a:alpha val="13000"/>
              </a:srgbClr>
            </a:outerShdw>
            <a:softEdge rad="0"/>
          </a:effectLst>
        </p:spPr>
        <p:txBody>
          <a:bodyPr rtlCol="0" anchor="ctr"/>
          <a:lstStyle/>
          <a:p>
            <a:pPr algn="ctr"/>
            <a:endParaRPr lang="ru-RU" sz="450" kern="0" dirty="0">
              <a:solidFill>
                <a:srgbClr val="FFFFFF"/>
              </a:solidFill>
              <a:latin typeface="Oswald Light" pitchFamily="2" charset="-52"/>
            </a:endParaRPr>
          </a:p>
        </p:txBody>
      </p:sp>
    </p:spTree>
    <p:extLst>
      <p:ext uri="{BB962C8B-B14F-4D97-AF65-F5344CB8AC3E}">
        <p14:creationId xmlns:p14="http://schemas.microsoft.com/office/powerpoint/2010/main" val="323264726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Заголовок и объект">
    <p:spTree>
      <p:nvGrpSpPr>
        <p:cNvPr id="1" name=""/>
        <p:cNvGrpSpPr/>
        <p:nvPr/>
      </p:nvGrpSpPr>
      <p:grpSpPr>
        <a:xfrm>
          <a:off x="0" y="0"/>
          <a:ext cx="0" cy="0"/>
          <a:chOff x="0" y="0"/>
          <a:chExt cx="0" cy="0"/>
        </a:xfrm>
      </p:grpSpPr>
      <p:sp>
        <p:nvSpPr>
          <p:cNvPr id="10" name="Заголовок 9">
            <a:extLst>
              <a:ext uri="{FF2B5EF4-FFF2-40B4-BE49-F238E27FC236}">
                <a16:creationId xmlns:a16="http://schemas.microsoft.com/office/drawing/2014/main" id="{6D9672F9-D3F0-49A0-A560-790BBA2016C6}"/>
              </a:ext>
            </a:extLst>
          </p:cNvPr>
          <p:cNvSpPr>
            <a:spLocks noGrp="1"/>
          </p:cNvSpPr>
          <p:nvPr>
            <p:ph type="title"/>
          </p:nvPr>
        </p:nvSpPr>
        <p:spPr>
          <a:xfrm>
            <a:off x="339210" y="321106"/>
            <a:ext cx="10515600" cy="701731"/>
          </a:xfrm>
          <a:prstGeom prst="rect">
            <a:avLst/>
          </a:prstGeom>
        </p:spPr>
        <p:txBody>
          <a:bodyPr>
            <a:spAutoFit/>
          </a:bodyPr>
          <a:lstStyle/>
          <a:p>
            <a:r>
              <a:rPr lang="ru-RU"/>
              <a:t>Образец заголовка</a:t>
            </a:r>
          </a:p>
        </p:txBody>
      </p:sp>
      <p:sp>
        <p:nvSpPr>
          <p:cNvPr id="13" name="Номер слайда 5">
            <a:extLst>
              <a:ext uri="{FF2B5EF4-FFF2-40B4-BE49-F238E27FC236}">
                <a16:creationId xmlns:a16="http://schemas.microsoft.com/office/drawing/2014/main" id="{C8463A09-EFBC-41F3-A46D-0A18C43E177F}"/>
              </a:ext>
            </a:extLst>
          </p:cNvPr>
          <p:cNvSpPr>
            <a:spLocks noGrp="1"/>
          </p:cNvSpPr>
          <p:nvPr>
            <p:ph type="sldNum" sz="quarter" idx="12"/>
          </p:nvPr>
        </p:nvSpPr>
        <p:spPr>
          <a:xfrm>
            <a:off x="9100797" y="6296213"/>
            <a:ext cx="2743200" cy="263149"/>
          </a:xfrm>
          <a:prstGeom prst="rect">
            <a:avLst/>
          </a:prstGeom>
        </p:spPr>
        <p:txBody>
          <a:bodyPr wrap="square">
            <a:spAutoFit/>
          </a:bodyPr>
          <a:lstStyle>
            <a:lvl1pPr algn="r">
              <a:defRPr lang="ru-RU" sz="1200" b="0" i="0" smtClean="0">
                <a:solidFill>
                  <a:schemeClr val="bg1">
                    <a:lumMod val="50000"/>
                  </a:schemeClr>
                </a:solidFill>
                <a:latin typeface="Oswald Light" pitchFamily="2" charset="-52"/>
                <a:ea typeface="VTB Group Cond Book" panose="020B0506050504020204" pitchFamily="34" charset="0"/>
                <a:cs typeface="+mj-cs"/>
              </a:defRPr>
            </a:lvl1pPr>
          </a:lstStyle>
          <a:p>
            <a:pPr>
              <a:lnSpc>
                <a:spcPct val="90000"/>
              </a:lnSpc>
              <a:spcBef>
                <a:spcPct val="0"/>
              </a:spcBef>
            </a:pPr>
            <a:fld id="{373AE3C4-C2A6-4DCD-9963-3D7F259FD580}" type="slidenum">
              <a:rPr lang="ru-RU" smtClean="0"/>
              <a:pPr>
                <a:lnSpc>
                  <a:spcPct val="90000"/>
                </a:lnSpc>
                <a:spcBef>
                  <a:spcPct val="0"/>
                </a:spcBef>
              </a:pPr>
              <a:t>‹#›</a:t>
            </a:fld>
            <a:endParaRPr lang="ru-RU" dirty="0"/>
          </a:p>
        </p:txBody>
      </p:sp>
      <p:sp>
        <p:nvSpPr>
          <p:cNvPr id="23" name="Рисунок 18">
            <a:extLst>
              <a:ext uri="{FF2B5EF4-FFF2-40B4-BE49-F238E27FC236}">
                <a16:creationId xmlns:a16="http://schemas.microsoft.com/office/drawing/2014/main" id="{0EE28773-79A8-4AB3-91D2-1F9A1FB5FC5E}"/>
              </a:ext>
            </a:extLst>
          </p:cNvPr>
          <p:cNvSpPr>
            <a:spLocks noGrp="1"/>
          </p:cNvSpPr>
          <p:nvPr>
            <p:ph type="pic" sz="quarter" idx="13"/>
          </p:nvPr>
        </p:nvSpPr>
        <p:spPr>
          <a:xfrm>
            <a:off x="442911" y="2389238"/>
            <a:ext cx="1917975" cy="2453942"/>
          </a:xfrm>
          <a:prstGeom prst="rect">
            <a:avLst/>
          </a:prstGeom>
          <a:pattFill prst="pct5">
            <a:fgClr>
              <a:schemeClr val="accent1"/>
            </a:fgClr>
            <a:bgClr>
              <a:schemeClr val="bg1"/>
            </a:bgClr>
          </a:pattFill>
        </p:spPr>
        <p:txBody>
          <a:bodyPr/>
          <a:lstStyle/>
          <a:p>
            <a:endParaRPr lang="ru-RU" dirty="0"/>
          </a:p>
        </p:txBody>
      </p:sp>
      <p:sp>
        <p:nvSpPr>
          <p:cNvPr id="24" name="Рисунок 18">
            <a:extLst>
              <a:ext uri="{FF2B5EF4-FFF2-40B4-BE49-F238E27FC236}">
                <a16:creationId xmlns:a16="http://schemas.microsoft.com/office/drawing/2014/main" id="{4C715CF0-7A52-4ABA-8699-CA2F04E82A15}"/>
              </a:ext>
            </a:extLst>
          </p:cNvPr>
          <p:cNvSpPr>
            <a:spLocks noGrp="1"/>
          </p:cNvSpPr>
          <p:nvPr>
            <p:ph type="pic" sz="quarter" idx="14"/>
          </p:nvPr>
        </p:nvSpPr>
        <p:spPr>
          <a:xfrm>
            <a:off x="5124890" y="1187120"/>
            <a:ext cx="1836002" cy="1568636"/>
          </a:xfrm>
          <a:prstGeom prst="rect">
            <a:avLst/>
          </a:prstGeom>
          <a:pattFill prst="pct5">
            <a:fgClr>
              <a:schemeClr val="accent1"/>
            </a:fgClr>
            <a:bgClr>
              <a:schemeClr val="bg1"/>
            </a:bgClr>
          </a:pattFill>
        </p:spPr>
        <p:txBody>
          <a:bodyPr/>
          <a:lstStyle/>
          <a:p>
            <a:endParaRPr lang="ru-RU" dirty="0"/>
          </a:p>
        </p:txBody>
      </p:sp>
      <p:sp>
        <p:nvSpPr>
          <p:cNvPr id="25" name="Рисунок 18">
            <a:extLst>
              <a:ext uri="{FF2B5EF4-FFF2-40B4-BE49-F238E27FC236}">
                <a16:creationId xmlns:a16="http://schemas.microsoft.com/office/drawing/2014/main" id="{94B18A68-98C1-4A6B-A32E-8FBD12F11E7D}"/>
              </a:ext>
            </a:extLst>
          </p:cNvPr>
          <p:cNvSpPr>
            <a:spLocks noGrp="1"/>
          </p:cNvSpPr>
          <p:nvPr>
            <p:ph type="pic" sz="quarter" idx="15"/>
          </p:nvPr>
        </p:nvSpPr>
        <p:spPr>
          <a:xfrm>
            <a:off x="5124890" y="4154366"/>
            <a:ext cx="1836002" cy="1679451"/>
          </a:xfrm>
          <a:prstGeom prst="rect">
            <a:avLst/>
          </a:prstGeom>
          <a:pattFill prst="pct5">
            <a:fgClr>
              <a:schemeClr val="accent1"/>
            </a:fgClr>
            <a:bgClr>
              <a:schemeClr val="bg1"/>
            </a:bgClr>
          </a:pattFill>
        </p:spPr>
        <p:txBody>
          <a:bodyPr/>
          <a:lstStyle/>
          <a:p>
            <a:endParaRPr lang="ru-RU" dirty="0"/>
          </a:p>
        </p:txBody>
      </p:sp>
      <p:sp>
        <p:nvSpPr>
          <p:cNvPr id="26" name="Рисунок 18">
            <a:extLst>
              <a:ext uri="{FF2B5EF4-FFF2-40B4-BE49-F238E27FC236}">
                <a16:creationId xmlns:a16="http://schemas.microsoft.com/office/drawing/2014/main" id="{122664B7-6C22-4693-A486-A386135C0ACD}"/>
              </a:ext>
            </a:extLst>
          </p:cNvPr>
          <p:cNvSpPr>
            <a:spLocks noGrp="1"/>
          </p:cNvSpPr>
          <p:nvPr>
            <p:ph type="pic" sz="quarter" idx="16"/>
          </p:nvPr>
        </p:nvSpPr>
        <p:spPr>
          <a:xfrm>
            <a:off x="9492455" y="2505553"/>
            <a:ext cx="2250364" cy="1846893"/>
          </a:xfrm>
          <a:prstGeom prst="rect">
            <a:avLst/>
          </a:prstGeom>
          <a:pattFill prst="pct5">
            <a:fgClr>
              <a:schemeClr val="accent1"/>
            </a:fgClr>
            <a:bgClr>
              <a:schemeClr val="bg1"/>
            </a:bgClr>
          </a:pattFill>
        </p:spPr>
        <p:txBody>
          <a:bodyPr/>
          <a:lstStyle/>
          <a:p>
            <a:endParaRPr lang="ru-RU" dirty="0"/>
          </a:p>
        </p:txBody>
      </p:sp>
      <p:pic>
        <p:nvPicPr>
          <p:cNvPr id="3" name="Рисунок 2">
            <a:extLst>
              <a:ext uri="{FF2B5EF4-FFF2-40B4-BE49-F238E27FC236}">
                <a16:creationId xmlns:a16="http://schemas.microsoft.com/office/drawing/2014/main" id="{86B9832A-AF57-3606-30B7-2E13FAA5D400}"/>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450594" y="95085"/>
            <a:ext cx="1292225" cy="1153772"/>
          </a:xfrm>
          <a:prstGeom prst="rect">
            <a:avLst/>
          </a:prstGeom>
        </p:spPr>
      </p:pic>
    </p:spTree>
    <p:extLst>
      <p:ext uri="{BB962C8B-B14F-4D97-AF65-F5344CB8AC3E}">
        <p14:creationId xmlns:p14="http://schemas.microsoft.com/office/powerpoint/2010/main" val="1673624679"/>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guide id="3" pos="279">
          <p15:clr>
            <a:srgbClr val="FBAE40"/>
          </p15:clr>
        </p15:guide>
        <p15:guide id="4" pos="7401">
          <p15:clr>
            <a:srgbClr val="FBAE40"/>
          </p15:clr>
        </p15:guide>
        <p15:guide id="5" orient="horz" pos="323">
          <p15:clr>
            <a:srgbClr val="FBAE40"/>
          </p15:clr>
        </p15:guide>
        <p15:guide id="6" orient="horz" pos="4065">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10_Заголовок и объект">
    <p:spTree>
      <p:nvGrpSpPr>
        <p:cNvPr id="1" name=""/>
        <p:cNvGrpSpPr/>
        <p:nvPr/>
      </p:nvGrpSpPr>
      <p:grpSpPr>
        <a:xfrm>
          <a:off x="0" y="0"/>
          <a:ext cx="0" cy="0"/>
          <a:chOff x="0" y="0"/>
          <a:chExt cx="0" cy="0"/>
        </a:xfrm>
      </p:grpSpPr>
      <p:sp>
        <p:nvSpPr>
          <p:cNvPr id="7" name="Заголовок 2">
            <a:extLst>
              <a:ext uri="{FF2B5EF4-FFF2-40B4-BE49-F238E27FC236}">
                <a16:creationId xmlns:a16="http://schemas.microsoft.com/office/drawing/2014/main" id="{C9F3DF9A-CE02-4255-B548-04105BD12D05}"/>
              </a:ext>
            </a:extLst>
          </p:cNvPr>
          <p:cNvSpPr txBox="1">
            <a:spLocks/>
          </p:cNvSpPr>
          <p:nvPr userDrawn="1"/>
        </p:nvSpPr>
        <p:spPr>
          <a:xfrm>
            <a:off x="348003" y="6301366"/>
            <a:ext cx="3918857" cy="263149"/>
          </a:xfrm>
          <a:prstGeom prst="rect">
            <a:avLst/>
          </a:prstGeom>
        </p:spPr>
        <p:txBody>
          <a:bodyPr wrap="square">
            <a:spAutoFit/>
          </a:bodyPr>
          <a:lstStyle>
            <a:lvl1pPr algn="ctr" defTabSz="914400" rtl="0" eaLnBrk="1" latinLnBrk="0" hangingPunct="1">
              <a:lnSpc>
                <a:spcPct val="90000"/>
              </a:lnSpc>
              <a:spcBef>
                <a:spcPct val="0"/>
              </a:spcBef>
              <a:buNone/>
              <a:defRPr sz="4400" b="1" i="0" kern="1200">
                <a:solidFill>
                  <a:schemeClr val="tx1"/>
                </a:solidFill>
                <a:latin typeface="VTB Group Cond" panose="020B0506050504020204" pitchFamily="34" charset="0"/>
                <a:ea typeface="VTB Group Cond" panose="020B0506050504020204" pitchFamily="34" charset="0"/>
                <a:cs typeface="+mj-cs"/>
              </a:defRPr>
            </a:lvl1pPr>
          </a:lstStyle>
          <a:p>
            <a:pPr algn="l"/>
            <a:r>
              <a:rPr lang="en-US" sz="1200" b="0" dirty="0">
                <a:solidFill>
                  <a:schemeClr val="bg1">
                    <a:lumMod val="50000"/>
                  </a:schemeClr>
                </a:solidFill>
                <a:latin typeface="Oswald Light" pitchFamily="2" charset="-52"/>
                <a:ea typeface="VTB Group Cond Book" panose="020B0506050504020204" pitchFamily="34" charset="0"/>
              </a:rPr>
              <a:t>Digital IT pitch-deck PowerPoint bundle</a:t>
            </a:r>
            <a:endParaRPr lang="ru-RU" sz="1200" b="0" dirty="0">
              <a:solidFill>
                <a:schemeClr val="bg1">
                  <a:lumMod val="50000"/>
                </a:schemeClr>
              </a:solidFill>
              <a:latin typeface="Oswald Light" pitchFamily="2" charset="-52"/>
              <a:ea typeface="VTB Group Cond Book" panose="020B0506050504020204" pitchFamily="34" charset="0"/>
            </a:endParaRPr>
          </a:p>
        </p:txBody>
      </p:sp>
      <p:sp>
        <p:nvSpPr>
          <p:cNvPr id="10" name="Заголовок 9">
            <a:extLst>
              <a:ext uri="{FF2B5EF4-FFF2-40B4-BE49-F238E27FC236}">
                <a16:creationId xmlns:a16="http://schemas.microsoft.com/office/drawing/2014/main" id="{6D9672F9-D3F0-49A0-A560-790BBA2016C6}"/>
              </a:ext>
            </a:extLst>
          </p:cNvPr>
          <p:cNvSpPr>
            <a:spLocks noGrp="1"/>
          </p:cNvSpPr>
          <p:nvPr>
            <p:ph type="title"/>
          </p:nvPr>
        </p:nvSpPr>
        <p:spPr>
          <a:xfrm>
            <a:off x="339210" y="321106"/>
            <a:ext cx="11409878" cy="701731"/>
          </a:xfrm>
          <a:prstGeom prst="rect">
            <a:avLst/>
          </a:prstGeom>
        </p:spPr>
        <p:txBody>
          <a:bodyPr wrap="square">
            <a:spAutoFit/>
          </a:bodyPr>
          <a:lstStyle>
            <a:lvl1pPr algn="ctr">
              <a:defRPr/>
            </a:lvl1pPr>
          </a:lstStyle>
          <a:p>
            <a:r>
              <a:rPr lang="ru-RU" dirty="0"/>
              <a:t>Образец заголовка</a:t>
            </a:r>
          </a:p>
        </p:txBody>
      </p:sp>
      <p:sp>
        <p:nvSpPr>
          <p:cNvPr id="13" name="Номер слайда 5">
            <a:extLst>
              <a:ext uri="{FF2B5EF4-FFF2-40B4-BE49-F238E27FC236}">
                <a16:creationId xmlns:a16="http://schemas.microsoft.com/office/drawing/2014/main" id="{C8463A09-EFBC-41F3-A46D-0A18C43E177F}"/>
              </a:ext>
            </a:extLst>
          </p:cNvPr>
          <p:cNvSpPr>
            <a:spLocks noGrp="1"/>
          </p:cNvSpPr>
          <p:nvPr>
            <p:ph type="sldNum" sz="quarter" idx="12"/>
          </p:nvPr>
        </p:nvSpPr>
        <p:spPr>
          <a:xfrm>
            <a:off x="9100797" y="6296213"/>
            <a:ext cx="2743200" cy="263149"/>
          </a:xfrm>
          <a:prstGeom prst="rect">
            <a:avLst/>
          </a:prstGeom>
        </p:spPr>
        <p:txBody>
          <a:bodyPr wrap="square">
            <a:spAutoFit/>
          </a:bodyPr>
          <a:lstStyle>
            <a:lvl1pPr algn="r">
              <a:defRPr lang="ru-RU" sz="1200" b="0" i="0" smtClean="0">
                <a:solidFill>
                  <a:schemeClr val="bg1">
                    <a:lumMod val="50000"/>
                  </a:schemeClr>
                </a:solidFill>
                <a:latin typeface="Oswald Light" pitchFamily="2" charset="-52"/>
                <a:ea typeface="VTB Group Cond Book" panose="020B0506050504020204" pitchFamily="34" charset="0"/>
                <a:cs typeface="+mj-cs"/>
              </a:defRPr>
            </a:lvl1pPr>
          </a:lstStyle>
          <a:p>
            <a:pPr>
              <a:lnSpc>
                <a:spcPct val="90000"/>
              </a:lnSpc>
              <a:spcBef>
                <a:spcPct val="0"/>
              </a:spcBef>
            </a:pPr>
            <a:fld id="{373AE3C4-C2A6-4DCD-9963-3D7F259FD580}" type="slidenum">
              <a:rPr lang="ru-RU" smtClean="0"/>
              <a:pPr>
                <a:lnSpc>
                  <a:spcPct val="90000"/>
                </a:lnSpc>
                <a:spcBef>
                  <a:spcPct val="0"/>
                </a:spcBef>
              </a:pPr>
              <a:t>‹#›</a:t>
            </a:fld>
            <a:endParaRPr lang="ru-RU" dirty="0"/>
          </a:p>
        </p:txBody>
      </p:sp>
      <p:sp>
        <p:nvSpPr>
          <p:cNvPr id="6" name="Рисунок 73">
            <a:extLst>
              <a:ext uri="{FF2B5EF4-FFF2-40B4-BE49-F238E27FC236}">
                <a16:creationId xmlns:a16="http://schemas.microsoft.com/office/drawing/2014/main" id="{70087263-42A7-4590-BAC8-05B3B56A9135}"/>
              </a:ext>
            </a:extLst>
          </p:cNvPr>
          <p:cNvSpPr>
            <a:spLocks noGrp="1"/>
          </p:cNvSpPr>
          <p:nvPr>
            <p:ph type="pic" sz="quarter" idx="10"/>
          </p:nvPr>
        </p:nvSpPr>
        <p:spPr>
          <a:xfrm>
            <a:off x="3213735" y="1952625"/>
            <a:ext cx="5858827" cy="3674269"/>
          </a:xfrm>
          <a:prstGeom prst="rect">
            <a:avLst/>
          </a:prstGeom>
          <a:pattFill prst="pct5">
            <a:fgClr>
              <a:schemeClr val="accent1"/>
            </a:fgClr>
            <a:bgClr>
              <a:schemeClr val="bg1"/>
            </a:bgClr>
          </a:pattFill>
        </p:spPr>
        <p:txBody>
          <a:bodyPr/>
          <a:lstStyle/>
          <a:p>
            <a:endParaRPr lang="ru-RU" dirty="0"/>
          </a:p>
        </p:txBody>
      </p:sp>
    </p:spTree>
    <p:extLst>
      <p:ext uri="{BB962C8B-B14F-4D97-AF65-F5344CB8AC3E}">
        <p14:creationId xmlns:p14="http://schemas.microsoft.com/office/powerpoint/2010/main" val="2010715155"/>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guide id="3" pos="279">
          <p15:clr>
            <a:srgbClr val="FBAE40"/>
          </p15:clr>
        </p15:guide>
        <p15:guide id="4" pos="7401">
          <p15:clr>
            <a:srgbClr val="FBAE40"/>
          </p15:clr>
        </p15:guide>
        <p15:guide id="5" orient="horz" pos="323">
          <p15:clr>
            <a:srgbClr val="FBAE40"/>
          </p15:clr>
        </p15:guide>
        <p15:guide id="6" orient="horz" pos="4065">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1_Заголовок и объект">
    <p:spTree>
      <p:nvGrpSpPr>
        <p:cNvPr id="1" name=""/>
        <p:cNvGrpSpPr/>
        <p:nvPr/>
      </p:nvGrpSpPr>
      <p:grpSpPr>
        <a:xfrm>
          <a:off x="0" y="0"/>
          <a:ext cx="0" cy="0"/>
          <a:chOff x="0" y="0"/>
          <a:chExt cx="0" cy="0"/>
        </a:xfrm>
      </p:grpSpPr>
      <p:sp>
        <p:nvSpPr>
          <p:cNvPr id="7" name="Заголовок 2">
            <a:extLst>
              <a:ext uri="{FF2B5EF4-FFF2-40B4-BE49-F238E27FC236}">
                <a16:creationId xmlns:a16="http://schemas.microsoft.com/office/drawing/2014/main" id="{C9F3DF9A-CE02-4255-B548-04105BD12D05}"/>
              </a:ext>
            </a:extLst>
          </p:cNvPr>
          <p:cNvSpPr txBox="1">
            <a:spLocks/>
          </p:cNvSpPr>
          <p:nvPr userDrawn="1"/>
        </p:nvSpPr>
        <p:spPr>
          <a:xfrm>
            <a:off x="348003" y="6301366"/>
            <a:ext cx="3918857" cy="263149"/>
          </a:xfrm>
          <a:prstGeom prst="rect">
            <a:avLst/>
          </a:prstGeom>
        </p:spPr>
        <p:txBody>
          <a:bodyPr wrap="square">
            <a:spAutoFit/>
          </a:bodyPr>
          <a:lstStyle>
            <a:lvl1pPr algn="ctr" defTabSz="914400" rtl="0" eaLnBrk="1" latinLnBrk="0" hangingPunct="1">
              <a:lnSpc>
                <a:spcPct val="90000"/>
              </a:lnSpc>
              <a:spcBef>
                <a:spcPct val="0"/>
              </a:spcBef>
              <a:buNone/>
              <a:defRPr sz="4400" b="1" i="0" kern="1200">
                <a:solidFill>
                  <a:schemeClr val="tx1"/>
                </a:solidFill>
                <a:latin typeface="VTB Group Cond" panose="020B0506050504020204" pitchFamily="34" charset="0"/>
                <a:ea typeface="VTB Group Cond" panose="020B0506050504020204" pitchFamily="34" charset="0"/>
                <a:cs typeface="+mj-cs"/>
              </a:defRPr>
            </a:lvl1pPr>
          </a:lstStyle>
          <a:p>
            <a:pPr algn="l"/>
            <a:r>
              <a:rPr lang="en-US" sz="1200" b="0" dirty="0">
                <a:solidFill>
                  <a:schemeClr val="bg1">
                    <a:lumMod val="50000"/>
                  </a:schemeClr>
                </a:solidFill>
                <a:latin typeface="Oswald Light" pitchFamily="2" charset="-52"/>
                <a:ea typeface="VTB Group Cond Book" panose="020B0506050504020204" pitchFamily="34" charset="0"/>
              </a:rPr>
              <a:t>Digital IT pitch-deck PowerPoint bundle</a:t>
            </a:r>
            <a:endParaRPr lang="ru-RU" sz="1200" b="0" dirty="0">
              <a:solidFill>
                <a:schemeClr val="bg1">
                  <a:lumMod val="50000"/>
                </a:schemeClr>
              </a:solidFill>
              <a:latin typeface="Oswald Light" pitchFamily="2" charset="-52"/>
              <a:ea typeface="VTB Group Cond Book" panose="020B0506050504020204" pitchFamily="34" charset="0"/>
            </a:endParaRPr>
          </a:p>
        </p:txBody>
      </p:sp>
      <p:sp>
        <p:nvSpPr>
          <p:cNvPr id="10" name="Заголовок 9">
            <a:extLst>
              <a:ext uri="{FF2B5EF4-FFF2-40B4-BE49-F238E27FC236}">
                <a16:creationId xmlns:a16="http://schemas.microsoft.com/office/drawing/2014/main" id="{6D9672F9-D3F0-49A0-A560-790BBA2016C6}"/>
              </a:ext>
            </a:extLst>
          </p:cNvPr>
          <p:cNvSpPr>
            <a:spLocks noGrp="1"/>
          </p:cNvSpPr>
          <p:nvPr>
            <p:ph type="title"/>
          </p:nvPr>
        </p:nvSpPr>
        <p:spPr>
          <a:xfrm>
            <a:off x="339210" y="321106"/>
            <a:ext cx="11409878" cy="701731"/>
          </a:xfrm>
          <a:prstGeom prst="rect">
            <a:avLst/>
          </a:prstGeom>
        </p:spPr>
        <p:txBody>
          <a:bodyPr wrap="square">
            <a:spAutoFit/>
          </a:bodyPr>
          <a:lstStyle>
            <a:lvl1pPr algn="l">
              <a:defRPr/>
            </a:lvl1pPr>
          </a:lstStyle>
          <a:p>
            <a:r>
              <a:rPr lang="ru-RU" dirty="0"/>
              <a:t>Образец заголовка</a:t>
            </a:r>
          </a:p>
        </p:txBody>
      </p:sp>
      <p:sp>
        <p:nvSpPr>
          <p:cNvPr id="13" name="Номер слайда 5">
            <a:extLst>
              <a:ext uri="{FF2B5EF4-FFF2-40B4-BE49-F238E27FC236}">
                <a16:creationId xmlns:a16="http://schemas.microsoft.com/office/drawing/2014/main" id="{C8463A09-EFBC-41F3-A46D-0A18C43E177F}"/>
              </a:ext>
            </a:extLst>
          </p:cNvPr>
          <p:cNvSpPr>
            <a:spLocks noGrp="1"/>
          </p:cNvSpPr>
          <p:nvPr>
            <p:ph type="sldNum" sz="quarter" idx="12"/>
          </p:nvPr>
        </p:nvSpPr>
        <p:spPr>
          <a:xfrm>
            <a:off x="9100797" y="6296213"/>
            <a:ext cx="2743200" cy="263149"/>
          </a:xfrm>
          <a:prstGeom prst="rect">
            <a:avLst/>
          </a:prstGeom>
        </p:spPr>
        <p:txBody>
          <a:bodyPr wrap="square">
            <a:spAutoFit/>
          </a:bodyPr>
          <a:lstStyle>
            <a:lvl1pPr algn="r">
              <a:defRPr lang="ru-RU" sz="1200" b="0" i="0" smtClean="0">
                <a:solidFill>
                  <a:schemeClr val="bg1">
                    <a:lumMod val="50000"/>
                  </a:schemeClr>
                </a:solidFill>
                <a:latin typeface="Oswald Light" pitchFamily="2" charset="-52"/>
                <a:ea typeface="VTB Group Cond Book" panose="020B0506050504020204" pitchFamily="34" charset="0"/>
                <a:cs typeface="+mj-cs"/>
              </a:defRPr>
            </a:lvl1pPr>
          </a:lstStyle>
          <a:p>
            <a:pPr>
              <a:lnSpc>
                <a:spcPct val="90000"/>
              </a:lnSpc>
              <a:spcBef>
                <a:spcPct val="0"/>
              </a:spcBef>
            </a:pPr>
            <a:fld id="{373AE3C4-C2A6-4DCD-9963-3D7F259FD580}" type="slidenum">
              <a:rPr lang="ru-RU" smtClean="0"/>
              <a:pPr>
                <a:lnSpc>
                  <a:spcPct val="90000"/>
                </a:lnSpc>
                <a:spcBef>
                  <a:spcPct val="0"/>
                </a:spcBef>
              </a:pPr>
              <a:t>‹#›</a:t>
            </a:fld>
            <a:endParaRPr lang="ru-RU" dirty="0"/>
          </a:p>
        </p:txBody>
      </p:sp>
      <p:sp>
        <p:nvSpPr>
          <p:cNvPr id="6" name="Рисунок 73">
            <a:extLst>
              <a:ext uri="{FF2B5EF4-FFF2-40B4-BE49-F238E27FC236}">
                <a16:creationId xmlns:a16="http://schemas.microsoft.com/office/drawing/2014/main" id="{70087263-42A7-4590-BAC8-05B3B56A9135}"/>
              </a:ext>
            </a:extLst>
          </p:cNvPr>
          <p:cNvSpPr>
            <a:spLocks noGrp="1"/>
          </p:cNvSpPr>
          <p:nvPr>
            <p:ph type="pic" sz="quarter" idx="10"/>
          </p:nvPr>
        </p:nvSpPr>
        <p:spPr>
          <a:xfrm>
            <a:off x="633144" y="1666815"/>
            <a:ext cx="5867669" cy="3674269"/>
          </a:xfrm>
          <a:prstGeom prst="rect">
            <a:avLst/>
          </a:prstGeom>
          <a:pattFill prst="pct5">
            <a:fgClr>
              <a:schemeClr val="accent1"/>
            </a:fgClr>
            <a:bgClr>
              <a:schemeClr val="bg1"/>
            </a:bgClr>
          </a:pattFill>
        </p:spPr>
        <p:txBody>
          <a:bodyPr/>
          <a:lstStyle/>
          <a:p>
            <a:endParaRPr lang="ru-RU" dirty="0"/>
          </a:p>
        </p:txBody>
      </p:sp>
      <p:sp>
        <p:nvSpPr>
          <p:cNvPr id="3" name="Рисунок 2">
            <a:extLst>
              <a:ext uri="{FF2B5EF4-FFF2-40B4-BE49-F238E27FC236}">
                <a16:creationId xmlns:a16="http://schemas.microsoft.com/office/drawing/2014/main" id="{9246A411-C217-426B-8DFC-6926599D0F1F}"/>
              </a:ext>
            </a:extLst>
          </p:cNvPr>
          <p:cNvSpPr>
            <a:spLocks noGrp="1"/>
          </p:cNvSpPr>
          <p:nvPr>
            <p:ph type="pic" sz="quarter" idx="13"/>
          </p:nvPr>
        </p:nvSpPr>
        <p:spPr>
          <a:xfrm>
            <a:off x="7731455" y="1155244"/>
            <a:ext cx="3574720" cy="3574720"/>
          </a:xfrm>
          <a:prstGeom prst="ellipse">
            <a:avLst/>
          </a:prstGeom>
          <a:pattFill prst="pct5">
            <a:fgClr>
              <a:schemeClr val="accent1"/>
            </a:fgClr>
            <a:bgClr>
              <a:schemeClr val="bg1"/>
            </a:bgClr>
          </a:pattFill>
          <a:ln w="6350">
            <a:solidFill>
              <a:schemeClr val="accent2">
                <a:lumMod val="40000"/>
                <a:lumOff val="60000"/>
              </a:schemeClr>
            </a:solidFill>
          </a:ln>
        </p:spPr>
        <p:txBody>
          <a:bodyPr/>
          <a:lstStyle>
            <a:lvl1pPr>
              <a:defRPr lang="ru-RU" dirty="0"/>
            </a:lvl1pPr>
          </a:lstStyle>
          <a:p>
            <a:pPr lvl="0"/>
            <a:endParaRPr lang="ru-RU" dirty="0"/>
          </a:p>
        </p:txBody>
      </p:sp>
    </p:spTree>
    <p:extLst>
      <p:ext uri="{BB962C8B-B14F-4D97-AF65-F5344CB8AC3E}">
        <p14:creationId xmlns:p14="http://schemas.microsoft.com/office/powerpoint/2010/main" val="2925306954"/>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guide id="3" pos="279">
          <p15:clr>
            <a:srgbClr val="FBAE40"/>
          </p15:clr>
        </p15:guide>
        <p15:guide id="4" pos="7401">
          <p15:clr>
            <a:srgbClr val="FBAE40"/>
          </p15:clr>
        </p15:guide>
        <p15:guide id="5" orient="horz" pos="323">
          <p15:clr>
            <a:srgbClr val="FBAE40"/>
          </p15:clr>
        </p15:guide>
        <p15:guide id="6" orient="horz" pos="4065">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9_Заголовок и объект">
    <p:spTree>
      <p:nvGrpSpPr>
        <p:cNvPr id="1" name=""/>
        <p:cNvGrpSpPr/>
        <p:nvPr/>
      </p:nvGrpSpPr>
      <p:grpSpPr>
        <a:xfrm>
          <a:off x="0" y="0"/>
          <a:ext cx="0" cy="0"/>
          <a:chOff x="0" y="0"/>
          <a:chExt cx="0" cy="0"/>
        </a:xfrm>
      </p:grpSpPr>
      <p:sp>
        <p:nvSpPr>
          <p:cNvPr id="10" name="Заголовок 9">
            <a:extLst>
              <a:ext uri="{FF2B5EF4-FFF2-40B4-BE49-F238E27FC236}">
                <a16:creationId xmlns:a16="http://schemas.microsoft.com/office/drawing/2014/main" id="{6D9672F9-D3F0-49A0-A560-790BBA2016C6}"/>
              </a:ext>
            </a:extLst>
          </p:cNvPr>
          <p:cNvSpPr>
            <a:spLocks noGrp="1"/>
          </p:cNvSpPr>
          <p:nvPr>
            <p:ph type="title"/>
          </p:nvPr>
        </p:nvSpPr>
        <p:spPr>
          <a:xfrm>
            <a:off x="339210" y="321106"/>
            <a:ext cx="10515600" cy="701731"/>
          </a:xfrm>
          <a:prstGeom prst="rect">
            <a:avLst/>
          </a:prstGeom>
        </p:spPr>
        <p:txBody>
          <a:bodyPr>
            <a:spAutoFit/>
          </a:bodyPr>
          <a:lstStyle/>
          <a:p>
            <a:r>
              <a:rPr lang="ru-RU"/>
              <a:t>Образец заголовка</a:t>
            </a:r>
          </a:p>
        </p:txBody>
      </p:sp>
      <p:sp>
        <p:nvSpPr>
          <p:cNvPr id="13" name="Номер слайда 5">
            <a:extLst>
              <a:ext uri="{FF2B5EF4-FFF2-40B4-BE49-F238E27FC236}">
                <a16:creationId xmlns:a16="http://schemas.microsoft.com/office/drawing/2014/main" id="{C8463A09-EFBC-41F3-A46D-0A18C43E177F}"/>
              </a:ext>
            </a:extLst>
          </p:cNvPr>
          <p:cNvSpPr>
            <a:spLocks noGrp="1"/>
          </p:cNvSpPr>
          <p:nvPr>
            <p:ph type="sldNum" sz="quarter" idx="12"/>
          </p:nvPr>
        </p:nvSpPr>
        <p:spPr>
          <a:xfrm>
            <a:off x="9100797" y="6296213"/>
            <a:ext cx="2743200" cy="263149"/>
          </a:xfrm>
          <a:prstGeom prst="rect">
            <a:avLst/>
          </a:prstGeom>
        </p:spPr>
        <p:txBody>
          <a:bodyPr wrap="square">
            <a:spAutoFit/>
          </a:bodyPr>
          <a:lstStyle>
            <a:lvl1pPr algn="r">
              <a:defRPr lang="ru-RU" sz="1200" b="0" i="0" smtClean="0">
                <a:solidFill>
                  <a:schemeClr val="bg1">
                    <a:lumMod val="50000"/>
                  </a:schemeClr>
                </a:solidFill>
                <a:latin typeface="Oswald Light" pitchFamily="2" charset="-52"/>
                <a:ea typeface="VTB Group Cond Book" panose="020B0506050504020204" pitchFamily="34" charset="0"/>
                <a:cs typeface="+mj-cs"/>
              </a:defRPr>
            </a:lvl1pPr>
          </a:lstStyle>
          <a:p>
            <a:pPr>
              <a:lnSpc>
                <a:spcPct val="90000"/>
              </a:lnSpc>
              <a:spcBef>
                <a:spcPct val="0"/>
              </a:spcBef>
            </a:pPr>
            <a:fld id="{373AE3C4-C2A6-4DCD-9963-3D7F259FD580}" type="slidenum">
              <a:rPr lang="ru-RU" smtClean="0"/>
              <a:pPr>
                <a:lnSpc>
                  <a:spcPct val="90000"/>
                </a:lnSpc>
                <a:spcBef>
                  <a:spcPct val="0"/>
                </a:spcBef>
              </a:pPr>
              <a:t>‹#›</a:t>
            </a:fld>
            <a:endParaRPr lang="ru-RU" dirty="0"/>
          </a:p>
        </p:txBody>
      </p:sp>
      <p:sp>
        <p:nvSpPr>
          <p:cNvPr id="6" name="Rectangle 193">
            <a:extLst>
              <a:ext uri="{FF2B5EF4-FFF2-40B4-BE49-F238E27FC236}">
                <a16:creationId xmlns:a16="http://schemas.microsoft.com/office/drawing/2014/main" id="{4A1744A1-E9BA-46DB-AE1E-F9901F701D85}"/>
              </a:ext>
            </a:extLst>
          </p:cNvPr>
          <p:cNvSpPr/>
          <p:nvPr userDrawn="1"/>
        </p:nvSpPr>
        <p:spPr>
          <a:xfrm>
            <a:off x="5969000" y="-50800"/>
            <a:ext cx="6299200" cy="6953034"/>
          </a:xfrm>
          <a:custGeom>
            <a:avLst/>
            <a:gdLst>
              <a:gd name="connsiteX0" fmla="*/ 719382 w 6616700"/>
              <a:gd name="connsiteY0" fmla="*/ 0 h 4316203"/>
              <a:gd name="connsiteX1" fmla="*/ 5897318 w 6616700"/>
              <a:gd name="connsiteY1" fmla="*/ 0 h 4316203"/>
              <a:gd name="connsiteX2" fmla="*/ 6616700 w 6616700"/>
              <a:gd name="connsiteY2" fmla="*/ 719382 h 4316203"/>
              <a:gd name="connsiteX3" fmla="*/ 6616700 w 6616700"/>
              <a:gd name="connsiteY3" fmla="*/ 4316203 h 4316203"/>
              <a:gd name="connsiteX4" fmla="*/ 6616700 w 6616700"/>
              <a:gd name="connsiteY4" fmla="*/ 4316203 h 4316203"/>
              <a:gd name="connsiteX5" fmla="*/ 0 w 6616700"/>
              <a:gd name="connsiteY5" fmla="*/ 4316203 h 4316203"/>
              <a:gd name="connsiteX6" fmla="*/ 0 w 6616700"/>
              <a:gd name="connsiteY6" fmla="*/ 4316203 h 4316203"/>
              <a:gd name="connsiteX7" fmla="*/ 0 w 6616700"/>
              <a:gd name="connsiteY7" fmla="*/ 719382 h 4316203"/>
              <a:gd name="connsiteX8" fmla="*/ 719382 w 6616700"/>
              <a:gd name="connsiteY8" fmla="*/ 0 h 4316203"/>
              <a:gd name="connsiteX0" fmla="*/ 6688382 w 6688382"/>
              <a:gd name="connsiteY0" fmla="*/ 0 h 7897603"/>
              <a:gd name="connsiteX1" fmla="*/ 5897318 w 6688382"/>
              <a:gd name="connsiteY1" fmla="*/ 3581400 h 7897603"/>
              <a:gd name="connsiteX2" fmla="*/ 6616700 w 6688382"/>
              <a:gd name="connsiteY2" fmla="*/ 4300782 h 7897603"/>
              <a:gd name="connsiteX3" fmla="*/ 6616700 w 6688382"/>
              <a:gd name="connsiteY3" fmla="*/ 7897603 h 7897603"/>
              <a:gd name="connsiteX4" fmla="*/ 6616700 w 6688382"/>
              <a:gd name="connsiteY4" fmla="*/ 7897603 h 7897603"/>
              <a:gd name="connsiteX5" fmla="*/ 0 w 6688382"/>
              <a:gd name="connsiteY5" fmla="*/ 7897603 h 7897603"/>
              <a:gd name="connsiteX6" fmla="*/ 0 w 6688382"/>
              <a:gd name="connsiteY6" fmla="*/ 7897603 h 7897603"/>
              <a:gd name="connsiteX7" fmla="*/ 0 w 6688382"/>
              <a:gd name="connsiteY7" fmla="*/ 4300782 h 7897603"/>
              <a:gd name="connsiteX8" fmla="*/ 6688382 w 6688382"/>
              <a:gd name="connsiteY8" fmla="*/ 0 h 7897603"/>
              <a:gd name="connsiteX0" fmla="*/ 6688382 w 6688382"/>
              <a:gd name="connsiteY0" fmla="*/ 0 h 7897603"/>
              <a:gd name="connsiteX1" fmla="*/ 5897318 w 6688382"/>
              <a:gd name="connsiteY1" fmla="*/ 3581400 h 7897603"/>
              <a:gd name="connsiteX2" fmla="*/ 6616700 w 6688382"/>
              <a:gd name="connsiteY2" fmla="*/ 4300782 h 7897603"/>
              <a:gd name="connsiteX3" fmla="*/ 6616700 w 6688382"/>
              <a:gd name="connsiteY3" fmla="*/ 7897603 h 7897603"/>
              <a:gd name="connsiteX4" fmla="*/ 6616700 w 6688382"/>
              <a:gd name="connsiteY4" fmla="*/ 7897603 h 7897603"/>
              <a:gd name="connsiteX5" fmla="*/ 0 w 6688382"/>
              <a:gd name="connsiteY5" fmla="*/ 7897603 h 7897603"/>
              <a:gd name="connsiteX6" fmla="*/ 0 w 6688382"/>
              <a:gd name="connsiteY6" fmla="*/ 7897603 h 7897603"/>
              <a:gd name="connsiteX7" fmla="*/ 4940300 w 6688382"/>
              <a:gd name="connsiteY7" fmla="*/ 3564182 h 7897603"/>
              <a:gd name="connsiteX8" fmla="*/ 6688382 w 6688382"/>
              <a:gd name="connsiteY8" fmla="*/ 0 h 7897603"/>
              <a:gd name="connsiteX0" fmla="*/ 6688382 w 6688382"/>
              <a:gd name="connsiteY0" fmla="*/ 0 h 7897603"/>
              <a:gd name="connsiteX1" fmla="*/ 5897318 w 6688382"/>
              <a:gd name="connsiteY1" fmla="*/ 3581400 h 7897603"/>
              <a:gd name="connsiteX2" fmla="*/ 6616700 w 6688382"/>
              <a:gd name="connsiteY2" fmla="*/ 4300782 h 7897603"/>
              <a:gd name="connsiteX3" fmla="*/ 6616700 w 6688382"/>
              <a:gd name="connsiteY3" fmla="*/ 7897603 h 7897603"/>
              <a:gd name="connsiteX4" fmla="*/ 6616700 w 6688382"/>
              <a:gd name="connsiteY4" fmla="*/ 7897603 h 7897603"/>
              <a:gd name="connsiteX5" fmla="*/ 0 w 6688382"/>
              <a:gd name="connsiteY5" fmla="*/ 7897603 h 7897603"/>
              <a:gd name="connsiteX6" fmla="*/ 0 w 6688382"/>
              <a:gd name="connsiteY6" fmla="*/ 7897603 h 7897603"/>
              <a:gd name="connsiteX7" fmla="*/ 4102100 w 6688382"/>
              <a:gd name="connsiteY7" fmla="*/ 3805482 h 7897603"/>
              <a:gd name="connsiteX8" fmla="*/ 6688382 w 6688382"/>
              <a:gd name="connsiteY8" fmla="*/ 0 h 7897603"/>
              <a:gd name="connsiteX0" fmla="*/ 5964482 w 6616700"/>
              <a:gd name="connsiteY0" fmla="*/ 0 h 7923003"/>
              <a:gd name="connsiteX1" fmla="*/ 5897318 w 6616700"/>
              <a:gd name="connsiteY1" fmla="*/ 3606800 h 7923003"/>
              <a:gd name="connsiteX2" fmla="*/ 6616700 w 6616700"/>
              <a:gd name="connsiteY2" fmla="*/ 4326182 h 7923003"/>
              <a:gd name="connsiteX3" fmla="*/ 6616700 w 6616700"/>
              <a:gd name="connsiteY3" fmla="*/ 7923003 h 7923003"/>
              <a:gd name="connsiteX4" fmla="*/ 6616700 w 6616700"/>
              <a:gd name="connsiteY4" fmla="*/ 7923003 h 7923003"/>
              <a:gd name="connsiteX5" fmla="*/ 0 w 6616700"/>
              <a:gd name="connsiteY5" fmla="*/ 7923003 h 7923003"/>
              <a:gd name="connsiteX6" fmla="*/ 0 w 6616700"/>
              <a:gd name="connsiteY6" fmla="*/ 7923003 h 7923003"/>
              <a:gd name="connsiteX7" fmla="*/ 4102100 w 6616700"/>
              <a:gd name="connsiteY7" fmla="*/ 3830882 h 7923003"/>
              <a:gd name="connsiteX8" fmla="*/ 5964482 w 6616700"/>
              <a:gd name="connsiteY8" fmla="*/ 0 h 7923003"/>
              <a:gd name="connsiteX0" fmla="*/ 5964482 w 6621218"/>
              <a:gd name="connsiteY0" fmla="*/ 0 h 7923003"/>
              <a:gd name="connsiteX1" fmla="*/ 6621218 w 6621218"/>
              <a:gd name="connsiteY1" fmla="*/ 0 h 7923003"/>
              <a:gd name="connsiteX2" fmla="*/ 6616700 w 6621218"/>
              <a:gd name="connsiteY2" fmla="*/ 4326182 h 7923003"/>
              <a:gd name="connsiteX3" fmla="*/ 6616700 w 6621218"/>
              <a:gd name="connsiteY3" fmla="*/ 7923003 h 7923003"/>
              <a:gd name="connsiteX4" fmla="*/ 6616700 w 6621218"/>
              <a:gd name="connsiteY4" fmla="*/ 7923003 h 7923003"/>
              <a:gd name="connsiteX5" fmla="*/ 0 w 6621218"/>
              <a:gd name="connsiteY5" fmla="*/ 7923003 h 7923003"/>
              <a:gd name="connsiteX6" fmla="*/ 0 w 6621218"/>
              <a:gd name="connsiteY6" fmla="*/ 7923003 h 7923003"/>
              <a:gd name="connsiteX7" fmla="*/ 4102100 w 6621218"/>
              <a:gd name="connsiteY7" fmla="*/ 3830882 h 7923003"/>
              <a:gd name="connsiteX8" fmla="*/ 5964482 w 6621218"/>
              <a:gd name="connsiteY8" fmla="*/ 0 h 7923003"/>
              <a:gd name="connsiteX0" fmla="*/ 6046594 w 6621218"/>
              <a:gd name="connsiteY0" fmla="*/ 0 h 8070634"/>
              <a:gd name="connsiteX1" fmla="*/ 6621218 w 6621218"/>
              <a:gd name="connsiteY1" fmla="*/ 147631 h 8070634"/>
              <a:gd name="connsiteX2" fmla="*/ 6616700 w 6621218"/>
              <a:gd name="connsiteY2" fmla="*/ 4473813 h 8070634"/>
              <a:gd name="connsiteX3" fmla="*/ 6616700 w 6621218"/>
              <a:gd name="connsiteY3" fmla="*/ 8070634 h 8070634"/>
              <a:gd name="connsiteX4" fmla="*/ 6616700 w 6621218"/>
              <a:gd name="connsiteY4" fmla="*/ 8070634 h 8070634"/>
              <a:gd name="connsiteX5" fmla="*/ 0 w 6621218"/>
              <a:gd name="connsiteY5" fmla="*/ 8070634 h 8070634"/>
              <a:gd name="connsiteX6" fmla="*/ 0 w 6621218"/>
              <a:gd name="connsiteY6" fmla="*/ 8070634 h 8070634"/>
              <a:gd name="connsiteX7" fmla="*/ 4102100 w 6621218"/>
              <a:gd name="connsiteY7" fmla="*/ 3978513 h 8070634"/>
              <a:gd name="connsiteX8" fmla="*/ 6046594 w 6621218"/>
              <a:gd name="connsiteY8" fmla="*/ 0 h 8070634"/>
              <a:gd name="connsiteX0" fmla="*/ 6046594 w 6668894"/>
              <a:gd name="connsiteY0" fmla="*/ 0 h 8070634"/>
              <a:gd name="connsiteX1" fmla="*/ 6668894 w 6668894"/>
              <a:gd name="connsiteY1" fmla="*/ 76200 h 8070634"/>
              <a:gd name="connsiteX2" fmla="*/ 6616700 w 6668894"/>
              <a:gd name="connsiteY2" fmla="*/ 4473813 h 8070634"/>
              <a:gd name="connsiteX3" fmla="*/ 6616700 w 6668894"/>
              <a:gd name="connsiteY3" fmla="*/ 8070634 h 8070634"/>
              <a:gd name="connsiteX4" fmla="*/ 6616700 w 6668894"/>
              <a:gd name="connsiteY4" fmla="*/ 8070634 h 8070634"/>
              <a:gd name="connsiteX5" fmla="*/ 0 w 6668894"/>
              <a:gd name="connsiteY5" fmla="*/ 8070634 h 8070634"/>
              <a:gd name="connsiteX6" fmla="*/ 0 w 6668894"/>
              <a:gd name="connsiteY6" fmla="*/ 8070634 h 8070634"/>
              <a:gd name="connsiteX7" fmla="*/ 4102100 w 6668894"/>
              <a:gd name="connsiteY7" fmla="*/ 3978513 h 8070634"/>
              <a:gd name="connsiteX8" fmla="*/ 6046594 w 6668894"/>
              <a:gd name="connsiteY8" fmla="*/ 0 h 8070634"/>
              <a:gd name="connsiteX0" fmla="*/ 6287894 w 6910194"/>
              <a:gd name="connsiteY0" fmla="*/ 0 h 8070634"/>
              <a:gd name="connsiteX1" fmla="*/ 6910194 w 6910194"/>
              <a:gd name="connsiteY1" fmla="*/ 76200 h 8070634"/>
              <a:gd name="connsiteX2" fmla="*/ 6858000 w 6910194"/>
              <a:gd name="connsiteY2" fmla="*/ 4473813 h 8070634"/>
              <a:gd name="connsiteX3" fmla="*/ 6858000 w 6910194"/>
              <a:gd name="connsiteY3" fmla="*/ 8070634 h 8070634"/>
              <a:gd name="connsiteX4" fmla="*/ 6858000 w 6910194"/>
              <a:gd name="connsiteY4" fmla="*/ 8070634 h 8070634"/>
              <a:gd name="connsiteX5" fmla="*/ 241300 w 6910194"/>
              <a:gd name="connsiteY5" fmla="*/ 8070634 h 8070634"/>
              <a:gd name="connsiteX6" fmla="*/ 0 w 6910194"/>
              <a:gd name="connsiteY6" fmla="*/ 8007134 h 8070634"/>
              <a:gd name="connsiteX7" fmla="*/ 4343400 w 6910194"/>
              <a:gd name="connsiteY7" fmla="*/ 3978513 h 8070634"/>
              <a:gd name="connsiteX8" fmla="*/ 6287894 w 6910194"/>
              <a:gd name="connsiteY8" fmla="*/ 0 h 8070634"/>
              <a:gd name="connsiteX0" fmla="*/ 6287894 w 6910194"/>
              <a:gd name="connsiteY0" fmla="*/ 0 h 8070634"/>
              <a:gd name="connsiteX1" fmla="*/ 6910194 w 6910194"/>
              <a:gd name="connsiteY1" fmla="*/ 76200 h 8070634"/>
              <a:gd name="connsiteX2" fmla="*/ 6858000 w 6910194"/>
              <a:gd name="connsiteY2" fmla="*/ 4473813 h 8070634"/>
              <a:gd name="connsiteX3" fmla="*/ 6858000 w 6910194"/>
              <a:gd name="connsiteY3" fmla="*/ 8070634 h 8070634"/>
              <a:gd name="connsiteX4" fmla="*/ 6858000 w 6910194"/>
              <a:gd name="connsiteY4" fmla="*/ 8070634 h 8070634"/>
              <a:gd name="connsiteX5" fmla="*/ 1714500 w 6910194"/>
              <a:gd name="connsiteY5" fmla="*/ 6953034 h 8070634"/>
              <a:gd name="connsiteX6" fmla="*/ 0 w 6910194"/>
              <a:gd name="connsiteY6" fmla="*/ 8007134 h 8070634"/>
              <a:gd name="connsiteX7" fmla="*/ 4343400 w 6910194"/>
              <a:gd name="connsiteY7" fmla="*/ 3978513 h 8070634"/>
              <a:gd name="connsiteX8" fmla="*/ 6287894 w 6910194"/>
              <a:gd name="connsiteY8" fmla="*/ 0 h 8070634"/>
              <a:gd name="connsiteX0" fmla="*/ 6287894 w 6910194"/>
              <a:gd name="connsiteY0" fmla="*/ 0 h 8070634"/>
              <a:gd name="connsiteX1" fmla="*/ 6910194 w 6910194"/>
              <a:gd name="connsiteY1" fmla="*/ 76200 h 8070634"/>
              <a:gd name="connsiteX2" fmla="*/ 6858000 w 6910194"/>
              <a:gd name="connsiteY2" fmla="*/ 4473813 h 8070634"/>
              <a:gd name="connsiteX3" fmla="*/ 6858000 w 6910194"/>
              <a:gd name="connsiteY3" fmla="*/ 8070634 h 8070634"/>
              <a:gd name="connsiteX4" fmla="*/ 6375400 w 6910194"/>
              <a:gd name="connsiteY4" fmla="*/ 5365534 h 8070634"/>
              <a:gd name="connsiteX5" fmla="*/ 1714500 w 6910194"/>
              <a:gd name="connsiteY5" fmla="*/ 6953034 h 8070634"/>
              <a:gd name="connsiteX6" fmla="*/ 0 w 6910194"/>
              <a:gd name="connsiteY6" fmla="*/ 8007134 h 8070634"/>
              <a:gd name="connsiteX7" fmla="*/ 4343400 w 6910194"/>
              <a:gd name="connsiteY7" fmla="*/ 3978513 h 8070634"/>
              <a:gd name="connsiteX8" fmla="*/ 6287894 w 6910194"/>
              <a:gd name="connsiteY8" fmla="*/ 0 h 8070634"/>
              <a:gd name="connsiteX0" fmla="*/ 6287894 w 6910194"/>
              <a:gd name="connsiteY0" fmla="*/ 0 h 8007134"/>
              <a:gd name="connsiteX1" fmla="*/ 6910194 w 6910194"/>
              <a:gd name="connsiteY1" fmla="*/ 76200 h 8007134"/>
              <a:gd name="connsiteX2" fmla="*/ 6858000 w 6910194"/>
              <a:gd name="connsiteY2" fmla="*/ 4473813 h 8007134"/>
              <a:gd name="connsiteX3" fmla="*/ 6883400 w 6910194"/>
              <a:gd name="connsiteY3" fmla="*/ 6343434 h 8007134"/>
              <a:gd name="connsiteX4" fmla="*/ 6375400 w 6910194"/>
              <a:gd name="connsiteY4" fmla="*/ 5365534 h 8007134"/>
              <a:gd name="connsiteX5" fmla="*/ 1714500 w 6910194"/>
              <a:gd name="connsiteY5" fmla="*/ 6953034 h 8007134"/>
              <a:gd name="connsiteX6" fmla="*/ 0 w 6910194"/>
              <a:gd name="connsiteY6" fmla="*/ 8007134 h 8007134"/>
              <a:gd name="connsiteX7" fmla="*/ 4343400 w 6910194"/>
              <a:gd name="connsiteY7" fmla="*/ 3978513 h 8007134"/>
              <a:gd name="connsiteX8" fmla="*/ 6287894 w 6910194"/>
              <a:gd name="connsiteY8" fmla="*/ 0 h 8007134"/>
              <a:gd name="connsiteX0" fmla="*/ 6287894 w 6910194"/>
              <a:gd name="connsiteY0" fmla="*/ 0 h 8007134"/>
              <a:gd name="connsiteX1" fmla="*/ 6910194 w 6910194"/>
              <a:gd name="connsiteY1" fmla="*/ 76200 h 8007134"/>
              <a:gd name="connsiteX2" fmla="*/ 6858000 w 6910194"/>
              <a:gd name="connsiteY2" fmla="*/ 4473813 h 8007134"/>
              <a:gd name="connsiteX3" fmla="*/ 6819900 w 6910194"/>
              <a:gd name="connsiteY3" fmla="*/ 6991134 h 8007134"/>
              <a:gd name="connsiteX4" fmla="*/ 6375400 w 6910194"/>
              <a:gd name="connsiteY4" fmla="*/ 5365534 h 8007134"/>
              <a:gd name="connsiteX5" fmla="*/ 1714500 w 6910194"/>
              <a:gd name="connsiteY5" fmla="*/ 6953034 h 8007134"/>
              <a:gd name="connsiteX6" fmla="*/ 0 w 6910194"/>
              <a:gd name="connsiteY6" fmla="*/ 8007134 h 8007134"/>
              <a:gd name="connsiteX7" fmla="*/ 4343400 w 6910194"/>
              <a:gd name="connsiteY7" fmla="*/ 3978513 h 8007134"/>
              <a:gd name="connsiteX8" fmla="*/ 6287894 w 6910194"/>
              <a:gd name="connsiteY8" fmla="*/ 0 h 8007134"/>
              <a:gd name="connsiteX0" fmla="*/ 6287894 w 6910194"/>
              <a:gd name="connsiteY0" fmla="*/ 0 h 8007134"/>
              <a:gd name="connsiteX1" fmla="*/ 6910194 w 6910194"/>
              <a:gd name="connsiteY1" fmla="*/ 76200 h 8007134"/>
              <a:gd name="connsiteX2" fmla="*/ 6858000 w 6910194"/>
              <a:gd name="connsiteY2" fmla="*/ 4473813 h 8007134"/>
              <a:gd name="connsiteX3" fmla="*/ 6819900 w 6910194"/>
              <a:gd name="connsiteY3" fmla="*/ 6991134 h 8007134"/>
              <a:gd name="connsiteX4" fmla="*/ 5563994 w 6910194"/>
              <a:gd name="connsiteY4" fmla="*/ 6985000 h 8007134"/>
              <a:gd name="connsiteX5" fmla="*/ 1714500 w 6910194"/>
              <a:gd name="connsiteY5" fmla="*/ 6953034 h 8007134"/>
              <a:gd name="connsiteX6" fmla="*/ 0 w 6910194"/>
              <a:gd name="connsiteY6" fmla="*/ 8007134 h 8007134"/>
              <a:gd name="connsiteX7" fmla="*/ 4343400 w 6910194"/>
              <a:gd name="connsiteY7" fmla="*/ 3978513 h 8007134"/>
              <a:gd name="connsiteX8" fmla="*/ 6287894 w 6910194"/>
              <a:gd name="connsiteY8" fmla="*/ 0 h 8007134"/>
              <a:gd name="connsiteX0" fmla="*/ 6287894 w 6910194"/>
              <a:gd name="connsiteY0" fmla="*/ 0 h 8007134"/>
              <a:gd name="connsiteX1" fmla="*/ 6910194 w 6910194"/>
              <a:gd name="connsiteY1" fmla="*/ 76200 h 8007134"/>
              <a:gd name="connsiteX2" fmla="*/ 6858000 w 6910194"/>
              <a:gd name="connsiteY2" fmla="*/ 4473813 h 8007134"/>
              <a:gd name="connsiteX3" fmla="*/ 6819900 w 6910194"/>
              <a:gd name="connsiteY3" fmla="*/ 6991134 h 8007134"/>
              <a:gd name="connsiteX4" fmla="*/ 5563994 w 6910194"/>
              <a:gd name="connsiteY4" fmla="*/ 6985000 h 8007134"/>
              <a:gd name="connsiteX5" fmla="*/ 1626994 w 6910194"/>
              <a:gd name="connsiteY5" fmla="*/ 6997700 h 8007134"/>
              <a:gd name="connsiteX6" fmla="*/ 0 w 6910194"/>
              <a:gd name="connsiteY6" fmla="*/ 8007134 h 8007134"/>
              <a:gd name="connsiteX7" fmla="*/ 4343400 w 6910194"/>
              <a:gd name="connsiteY7" fmla="*/ 3978513 h 8007134"/>
              <a:gd name="connsiteX8" fmla="*/ 6287894 w 6910194"/>
              <a:gd name="connsiteY8" fmla="*/ 0 h 8007134"/>
              <a:gd name="connsiteX0" fmla="*/ 6148194 w 6910194"/>
              <a:gd name="connsiteY0" fmla="*/ 50800 h 7930934"/>
              <a:gd name="connsiteX1" fmla="*/ 6910194 w 6910194"/>
              <a:gd name="connsiteY1" fmla="*/ 0 h 7930934"/>
              <a:gd name="connsiteX2" fmla="*/ 6858000 w 6910194"/>
              <a:gd name="connsiteY2" fmla="*/ 4397613 h 7930934"/>
              <a:gd name="connsiteX3" fmla="*/ 6819900 w 6910194"/>
              <a:gd name="connsiteY3" fmla="*/ 6914934 h 7930934"/>
              <a:gd name="connsiteX4" fmla="*/ 5563994 w 6910194"/>
              <a:gd name="connsiteY4" fmla="*/ 6908800 h 7930934"/>
              <a:gd name="connsiteX5" fmla="*/ 1626994 w 6910194"/>
              <a:gd name="connsiteY5" fmla="*/ 6921500 h 7930934"/>
              <a:gd name="connsiteX6" fmla="*/ 0 w 6910194"/>
              <a:gd name="connsiteY6" fmla="*/ 7930934 h 7930934"/>
              <a:gd name="connsiteX7" fmla="*/ 4343400 w 6910194"/>
              <a:gd name="connsiteY7" fmla="*/ 3902313 h 7930934"/>
              <a:gd name="connsiteX8" fmla="*/ 6148194 w 6910194"/>
              <a:gd name="connsiteY8" fmla="*/ 50800 h 7930934"/>
              <a:gd name="connsiteX0" fmla="*/ 6173594 w 6910194"/>
              <a:gd name="connsiteY0" fmla="*/ 76200 h 7930934"/>
              <a:gd name="connsiteX1" fmla="*/ 6910194 w 6910194"/>
              <a:gd name="connsiteY1" fmla="*/ 0 h 7930934"/>
              <a:gd name="connsiteX2" fmla="*/ 6858000 w 6910194"/>
              <a:gd name="connsiteY2" fmla="*/ 4397613 h 7930934"/>
              <a:gd name="connsiteX3" fmla="*/ 6819900 w 6910194"/>
              <a:gd name="connsiteY3" fmla="*/ 6914934 h 7930934"/>
              <a:gd name="connsiteX4" fmla="*/ 5563994 w 6910194"/>
              <a:gd name="connsiteY4" fmla="*/ 6908800 h 7930934"/>
              <a:gd name="connsiteX5" fmla="*/ 1626994 w 6910194"/>
              <a:gd name="connsiteY5" fmla="*/ 6921500 h 7930934"/>
              <a:gd name="connsiteX6" fmla="*/ 0 w 6910194"/>
              <a:gd name="connsiteY6" fmla="*/ 7930934 h 7930934"/>
              <a:gd name="connsiteX7" fmla="*/ 4343400 w 6910194"/>
              <a:gd name="connsiteY7" fmla="*/ 3902313 h 7930934"/>
              <a:gd name="connsiteX8" fmla="*/ 6173594 w 6910194"/>
              <a:gd name="connsiteY8" fmla="*/ 76200 h 7930934"/>
              <a:gd name="connsiteX0" fmla="*/ 6019800 w 6756400"/>
              <a:gd name="connsiteY0" fmla="*/ 76200 h 6985000"/>
              <a:gd name="connsiteX1" fmla="*/ 6756400 w 6756400"/>
              <a:gd name="connsiteY1" fmla="*/ 0 h 6985000"/>
              <a:gd name="connsiteX2" fmla="*/ 6704206 w 6756400"/>
              <a:gd name="connsiteY2" fmla="*/ 4397613 h 6985000"/>
              <a:gd name="connsiteX3" fmla="*/ 6666106 w 6756400"/>
              <a:gd name="connsiteY3" fmla="*/ 6914934 h 6985000"/>
              <a:gd name="connsiteX4" fmla="*/ 5410200 w 6756400"/>
              <a:gd name="connsiteY4" fmla="*/ 6908800 h 6985000"/>
              <a:gd name="connsiteX5" fmla="*/ 1473200 w 6756400"/>
              <a:gd name="connsiteY5" fmla="*/ 6921500 h 6985000"/>
              <a:gd name="connsiteX6" fmla="*/ 0 w 6756400"/>
              <a:gd name="connsiteY6" fmla="*/ 6985000 h 6985000"/>
              <a:gd name="connsiteX7" fmla="*/ 4189606 w 6756400"/>
              <a:gd name="connsiteY7" fmla="*/ 3902313 h 6985000"/>
              <a:gd name="connsiteX8" fmla="*/ 6019800 w 6756400"/>
              <a:gd name="connsiteY8" fmla="*/ 76200 h 6985000"/>
              <a:gd name="connsiteX0" fmla="*/ 5562600 w 6299200"/>
              <a:gd name="connsiteY0" fmla="*/ 76200 h 6946900"/>
              <a:gd name="connsiteX1" fmla="*/ 6299200 w 6299200"/>
              <a:gd name="connsiteY1" fmla="*/ 0 h 6946900"/>
              <a:gd name="connsiteX2" fmla="*/ 6247006 w 6299200"/>
              <a:gd name="connsiteY2" fmla="*/ 4397613 h 6946900"/>
              <a:gd name="connsiteX3" fmla="*/ 6208906 w 6299200"/>
              <a:gd name="connsiteY3" fmla="*/ 6914934 h 6946900"/>
              <a:gd name="connsiteX4" fmla="*/ 4953000 w 6299200"/>
              <a:gd name="connsiteY4" fmla="*/ 6908800 h 6946900"/>
              <a:gd name="connsiteX5" fmla="*/ 1016000 w 6299200"/>
              <a:gd name="connsiteY5" fmla="*/ 6921500 h 6946900"/>
              <a:gd name="connsiteX6" fmla="*/ 0 w 6299200"/>
              <a:gd name="connsiteY6" fmla="*/ 6946900 h 6946900"/>
              <a:gd name="connsiteX7" fmla="*/ 3732406 w 6299200"/>
              <a:gd name="connsiteY7" fmla="*/ 3902313 h 6946900"/>
              <a:gd name="connsiteX8" fmla="*/ 5562600 w 6299200"/>
              <a:gd name="connsiteY8" fmla="*/ 76200 h 6946900"/>
              <a:gd name="connsiteX0" fmla="*/ 5562600 w 6299200"/>
              <a:gd name="connsiteY0" fmla="*/ 76200 h 6946900"/>
              <a:gd name="connsiteX1" fmla="*/ 6299200 w 6299200"/>
              <a:gd name="connsiteY1" fmla="*/ 0 h 6946900"/>
              <a:gd name="connsiteX2" fmla="*/ 6247006 w 6299200"/>
              <a:gd name="connsiteY2" fmla="*/ 4397613 h 6946900"/>
              <a:gd name="connsiteX3" fmla="*/ 6208906 w 6299200"/>
              <a:gd name="connsiteY3" fmla="*/ 6914934 h 6946900"/>
              <a:gd name="connsiteX4" fmla="*/ 5054600 w 6299200"/>
              <a:gd name="connsiteY4" fmla="*/ 6908800 h 6946900"/>
              <a:gd name="connsiteX5" fmla="*/ 1016000 w 6299200"/>
              <a:gd name="connsiteY5" fmla="*/ 6921500 h 6946900"/>
              <a:gd name="connsiteX6" fmla="*/ 0 w 6299200"/>
              <a:gd name="connsiteY6" fmla="*/ 6946900 h 6946900"/>
              <a:gd name="connsiteX7" fmla="*/ 3732406 w 6299200"/>
              <a:gd name="connsiteY7" fmla="*/ 3902313 h 6946900"/>
              <a:gd name="connsiteX8" fmla="*/ 5562600 w 6299200"/>
              <a:gd name="connsiteY8" fmla="*/ 76200 h 6946900"/>
              <a:gd name="connsiteX0" fmla="*/ 5562600 w 6299200"/>
              <a:gd name="connsiteY0" fmla="*/ 76200 h 6946900"/>
              <a:gd name="connsiteX1" fmla="*/ 6299200 w 6299200"/>
              <a:gd name="connsiteY1" fmla="*/ 0 h 6946900"/>
              <a:gd name="connsiteX2" fmla="*/ 6247006 w 6299200"/>
              <a:gd name="connsiteY2" fmla="*/ 4397613 h 6946900"/>
              <a:gd name="connsiteX3" fmla="*/ 6208906 w 6299200"/>
              <a:gd name="connsiteY3" fmla="*/ 6914934 h 6946900"/>
              <a:gd name="connsiteX4" fmla="*/ 5245100 w 6299200"/>
              <a:gd name="connsiteY4" fmla="*/ 6934200 h 6946900"/>
              <a:gd name="connsiteX5" fmla="*/ 1016000 w 6299200"/>
              <a:gd name="connsiteY5" fmla="*/ 6921500 h 6946900"/>
              <a:gd name="connsiteX6" fmla="*/ 0 w 6299200"/>
              <a:gd name="connsiteY6" fmla="*/ 6946900 h 6946900"/>
              <a:gd name="connsiteX7" fmla="*/ 3732406 w 6299200"/>
              <a:gd name="connsiteY7" fmla="*/ 3902313 h 6946900"/>
              <a:gd name="connsiteX8" fmla="*/ 5562600 w 6299200"/>
              <a:gd name="connsiteY8" fmla="*/ 76200 h 6946900"/>
              <a:gd name="connsiteX0" fmla="*/ 5562600 w 6299200"/>
              <a:gd name="connsiteY0" fmla="*/ 76200 h 6953034"/>
              <a:gd name="connsiteX1" fmla="*/ 6299200 w 6299200"/>
              <a:gd name="connsiteY1" fmla="*/ 0 h 6953034"/>
              <a:gd name="connsiteX2" fmla="*/ 6247006 w 6299200"/>
              <a:gd name="connsiteY2" fmla="*/ 4397613 h 6953034"/>
              <a:gd name="connsiteX3" fmla="*/ 6247006 w 6299200"/>
              <a:gd name="connsiteY3" fmla="*/ 6953034 h 6953034"/>
              <a:gd name="connsiteX4" fmla="*/ 5245100 w 6299200"/>
              <a:gd name="connsiteY4" fmla="*/ 6934200 h 6953034"/>
              <a:gd name="connsiteX5" fmla="*/ 1016000 w 6299200"/>
              <a:gd name="connsiteY5" fmla="*/ 6921500 h 6953034"/>
              <a:gd name="connsiteX6" fmla="*/ 0 w 6299200"/>
              <a:gd name="connsiteY6" fmla="*/ 6946900 h 6953034"/>
              <a:gd name="connsiteX7" fmla="*/ 3732406 w 6299200"/>
              <a:gd name="connsiteY7" fmla="*/ 3902313 h 6953034"/>
              <a:gd name="connsiteX8" fmla="*/ 5562600 w 6299200"/>
              <a:gd name="connsiteY8" fmla="*/ 76200 h 6953034"/>
              <a:gd name="connsiteX0" fmla="*/ 5562600 w 6299200"/>
              <a:gd name="connsiteY0" fmla="*/ 76200 h 6953034"/>
              <a:gd name="connsiteX1" fmla="*/ 6299200 w 6299200"/>
              <a:gd name="connsiteY1" fmla="*/ 0 h 6953034"/>
              <a:gd name="connsiteX2" fmla="*/ 6247006 w 6299200"/>
              <a:gd name="connsiteY2" fmla="*/ 4397613 h 6953034"/>
              <a:gd name="connsiteX3" fmla="*/ 6247006 w 6299200"/>
              <a:gd name="connsiteY3" fmla="*/ 6953034 h 6953034"/>
              <a:gd name="connsiteX4" fmla="*/ 5245100 w 6299200"/>
              <a:gd name="connsiteY4" fmla="*/ 6934200 h 6953034"/>
              <a:gd name="connsiteX5" fmla="*/ 825500 w 6299200"/>
              <a:gd name="connsiteY5" fmla="*/ 6946900 h 6953034"/>
              <a:gd name="connsiteX6" fmla="*/ 0 w 6299200"/>
              <a:gd name="connsiteY6" fmla="*/ 6946900 h 6953034"/>
              <a:gd name="connsiteX7" fmla="*/ 3732406 w 6299200"/>
              <a:gd name="connsiteY7" fmla="*/ 3902313 h 6953034"/>
              <a:gd name="connsiteX8" fmla="*/ 5562600 w 6299200"/>
              <a:gd name="connsiteY8" fmla="*/ 76200 h 6953034"/>
              <a:gd name="connsiteX0" fmla="*/ 5613400 w 6299200"/>
              <a:gd name="connsiteY0" fmla="*/ 12700 h 6953034"/>
              <a:gd name="connsiteX1" fmla="*/ 6299200 w 6299200"/>
              <a:gd name="connsiteY1" fmla="*/ 0 h 6953034"/>
              <a:gd name="connsiteX2" fmla="*/ 6247006 w 6299200"/>
              <a:gd name="connsiteY2" fmla="*/ 4397613 h 6953034"/>
              <a:gd name="connsiteX3" fmla="*/ 6247006 w 6299200"/>
              <a:gd name="connsiteY3" fmla="*/ 6953034 h 6953034"/>
              <a:gd name="connsiteX4" fmla="*/ 5245100 w 6299200"/>
              <a:gd name="connsiteY4" fmla="*/ 6934200 h 6953034"/>
              <a:gd name="connsiteX5" fmla="*/ 825500 w 6299200"/>
              <a:gd name="connsiteY5" fmla="*/ 6946900 h 6953034"/>
              <a:gd name="connsiteX6" fmla="*/ 0 w 6299200"/>
              <a:gd name="connsiteY6" fmla="*/ 6946900 h 6953034"/>
              <a:gd name="connsiteX7" fmla="*/ 3732406 w 6299200"/>
              <a:gd name="connsiteY7" fmla="*/ 3902313 h 6953034"/>
              <a:gd name="connsiteX8" fmla="*/ 5613400 w 6299200"/>
              <a:gd name="connsiteY8" fmla="*/ 12700 h 6953034"/>
              <a:gd name="connsiteX0" fmla="*/ 5562600 w 6299200"/>
              <a:gd name="connsiteY0" fmla="*/ 45719 h 6953034"/>
              <a:gd name="connsiteX1" fmla="*/ 6299200 w 6299200"/>
              <a:gd name="connsiteY1" fmla="*/ 0 h 6953034"/>
              <a:gd name="connsiteX2" fmla="*/ 6247006 w 6299200"/>
              <a:gd name="connsiteY2" fmla="*/ 4397613 h 6953034"/>
              <a:gd name="connsiteX3" fmla="*/ 6247006 w 6299200"/>
              <a:gd name="connsiteY3" fmla="*/ 6953034 h 6953034"/>
              <a:gd name="connsiteX4" fmla="*/ 5245100 w 6299200"/>
              <a:gd name="connsiteY4" fmla="*/ 6934200 h 6953034"/>
              <a:gd name="connsiteX5" fmla="*/ 825500 w 6299200"/>
              <a:gd name="connsiteY5" fmla="*/ 6946900 h 6953034"/>
              <a:gd name="connsiteX6" fmla="*/ 0 w 6299200"/>
              <a:gd name="connsiteY6" fmla="*/ 6946900 h 6953034"/>
              <a:gd name="connsiteX7" fmla="*/ 3732406 w 6299200"/>
              <a:gd name="connsiteY7" fmla="*/ 3902313 h 6953034"/>
              <a:gd name="connsiteX8" fmla="*/ 5562600 w 6299200"/>
              <a:gd name="connsiteY8" fmla="*/ 45719 h 69530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299200" h="6953034">
                <a:moveTo>
                  <a:pt x="5562600" y="45719"/>
                </a:moveTo>
                <a:lnTo>
                  <a:pt x="6299200" y="0"/>
                </a:lnTo>
                <a:lnTo>
                  <a:pt x="6247006" y="4397613"/>
                </a:lnTo>
                <a:lnTo>
                  <a:pt x="6247006" y="6953034"/>
                </a:lnTo>
                <a:lnTo>
                  <a:pt x="5245100" y="6934200"/>
                </a:lnTo>
                <a:lnTo>
                  <a:pt x="825500" y="6946900"/>
                </a:lnTo>
                <a:lnTo>
                  <a:pt x="0" y="6946900"/>
                </a:lnTo>
                <a:lnTo>
                  <a:pt x="3732406" y="3902313"/>
                </a:lnTo>
                <a:lnTo>
                  <a:pt x="5562600" y="45719"/>
                </a:lnTo>
                <a:close/>
              </a:path>
            </a:pathLst>
          </a:custGeom>
          <a:gradFill flip="none" rotWithShape="1">
            <a:gsLst>
              <a:gs pos="5000">
                <a:schemeClr val="accent2"/>
              </a:gs>
              <a:gs pos="100000">
                <a:schemeClr val="accent2">
                  <a:lumMod val="50000"/>
                </a:schemeClr>
              </a:gs>
            </a:gsLst>
            <a:lin ang="13200000" scaled="0"/>
            <a:tileRect/>
          </a:gradFill>
          <a:ln w="12700" cap="flat" cmpd="sng" algn="ctr">
            <a:noFill/>
            <a:prstDash val="solid"/>
            <a:miter lim="800000"/>
          </a:ln>
          <a:effectLst>
            <a:glow>
              <a:schemeClr val="bg1"/>
            </a:glow>
            <a:outerShdw sx="1000" sy="1000" algn="ctr" rotWithShape="0">
              <a:srgbClr val="367CFF"/>
            </a:outerShdw>
            <a:softEdge rad="0"/>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400"/>
            <a:endParaRPr lang="ru-RU" sz="450" b="1" kern="0" dirty="0">
              <a:solidFill>
                <a:srgbClr val="FFFFFF"/>
              </a:solidFill>
              <a:latin typeface="Calibri"/>
            </a:endParaRPr>
          </a:p>
        </p:txBody>
      </p:sp>
      <p:sp>
        <p:nvSpPr>
          <p:cNvPr id="2" name="Прямоугольник 1">
            <a:extLst>
              <a:ext uri="{FF2B5EF4-FFF2-40B4-BE49-F238E27FC236}">
                <a16:creationId xmlns:a16="http://schemas.microsoft.com/office/drawing/2014/main" id="{12AC4948-A7ED-43AE-9AE1-1034D401D0F5}"/>
              </a:ext>
            </a:extLst>
          </p:cNvPr>
          <p:cNvSpPr/>
          <p:nvPr userDrawn="1"/>
        </p:nvSpPr>
        <p:spPr>
          <a:xfrm>
            <a:off x="8433880" y="2996120"/>
            <a:ext cx="758757" cy="56420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9" name="Freeform 131">
            <a:extLst>
              <a:ext uri="{FF2B5EF4-FFF2-40B4-BE49-F238E27FC236}">
                <a16:creationId xmlns:a16="http://schemas.microsoft.com/office/drawing/2014/main" id="{E271C5CC-6FD4-43ED-B7ED-2988CB8AA1B6}"/>
              </a:ext>
            </a:extLst>
          </p:cNvPr>
          <p:cNvSpPr>
            <a:spLocks/>
          </p:cNvSpPr>
          <p:nvPr userDrawn="1"/>
        </p:nvSpPr>
        <p:spPr bwMode="auto">
          <a:xfrm>
            <a:off x="1534321" y="1250043"/>
            <a:ext cx="9618660" cy="6113975"/>
          </a:xfrm>
          <a:custGeom>
            <a:avLst/>
            <a:gdLst>
              <a:gd name="connsiteX0" fmla="*/ 9162777 w 9367131"/>
              <a:gd name="connsiteY0" fmla="*/ 0 h 5954094"/>
              <a:gd name="connsiteX1" fmla="*/ 9367131 w 9367131"/>
              <a:gd name="connsiteY1" fmla="*/ 482672 h 5954094"/>
              <a:gd name="connsiteX2" fmla="*/ 9171075 w 9367131"/>
              <a:gd name="connsiteY2" fmla="*/ 482672 h 5954094"/>
              <a:gd name="connsiteX3" fmla="*/ 8258220 w 9367131"/>
              <a:gd name="connsiteY3" fmla="*/ 2548006 h 5954094"/>
              <a:gd name="connsiteX4" fmla="*/ 4343320 w 9367131"/>
              <a:gd name="connsiteY4" fmla="*/ 5954094 h 5954094"/>
              <a:gd name="connsiteX5" fmla="*/ 0 w 9367131"/>
              <a:gd name="connsiteY5" fmla="*/ 5954094 h 5954094"/>
              <a:gd name="connsiteX6" fmla="*/ 7459473 w 9367131"/>
              <a:gd name="connsiteY6" fmla="*/ 2548006 h 5954094"/>
              <a:gd name="connsiteX7" fmla="*/ 7459472 w 9367131"/>
              <a:gd name="connsiteY7" fmla="*/ 2548006 h 5954094"/>
              <a:gd name="connsiteX8" fmla="*/ 8735395 w 9367131"/>
              <a:gd name="connsiteY8" fmla="*/ 500929 h 5954094"/>
              <a:gd name="connsiteX9" fmla="*/ 8535189 w 9367131"/>
              <a:gd name="connsiteY9" fmla="*/ 500929 h 5954094"/>
              <a:gd name="connsiteX10" fmla="*/ 9162777 w 9367131"/>
              <a:gd name="connsiteY10" fmla="*/ 0 h 59540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9367131" h="5954094">
                <a:moveTo>
                  <a:pt x="9162777" y="0"/>
                </a:moveTo>
                <a:lnTo>
                  <a:pt x="9367131" y="482672"/>
                </a:lnTo>
                <a:lnTo>
                  <a:pt x="9171075" y="482672"/>
                </a:lnTo>
                <a:lnTo>
                  <a:pt x="8258220" y="2548006"/>
                </a:lnTo>
                <a:lnTo>
                  <a:pt x="4343320" y="5954094"/>
                </a:lnTo>
                <a:lnTo>
                  <a:pt x="0" y="5954094"/>
                </a:lnTo>
                <a:lnTo>
                  <a:pt x="7459473" y="2548006"/>
                </a:lnTo>
                <a:lnTo>
                  <a:pt x="7459472" y="2548006"/>
                </a:lnTo>
                <a:lnTo>
                  <a:pt x="8735395" y="500929"/>
                </a:lnTo>
                <a:lnTo>
                  <a:pt x="8535189" y="500929"/>
                </a:lnTo>
                <a:lnTo>
                  <a:pt x="9162777" y="0"/>
                </a:lnTo>
                <a:close/>
              </a:path>
            </a:pathLst>
          </a:custGeom>
          <a:pattFill prst="pct75">
            <a:fgClr>
              <a:schemeClr val="accent2">
                <a:lumMod val="20000"/>
                <a:lumOff val="80000"/>
              </a:schemeClr>
            </a:fgClr>
            <a:bgClr>
              <a:schemeClr val="bg1"/>
            </a:bgClr>
          </a:pattFill>
          <a:ln w="12700" cap="flat" cmpd="sng" algn="ctr">
            <a:noFill/>
            <a:prstDash val="solid"/>
            <a:miter lim="800000"/>
          </a:ln>
          <a:effectLst>
            <a:glow>
              <a:schemeClr val="bg1"/>
            </a:glow>
            <a:outerShdw sx="1000" sy="1000" algn="ctr" rotWithShape="0">
              <a:srgbClr val="367CFF"/>
            </a:outerShdw>
            <a:softEdge rad="0"/>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400"/>
            <a:endParaRPr lang="en-US" sz="450" b="1" kern="0">
              <a:solidFill>
                <a:srgbClr val="FFFFFF"/>
              </a:solidFill>
              <a:latin typeface="Calibri"/>
            </a:endParaRPr>
          </a:p>
        </p:txBody>
      </p:sp>
      <p:sp>
        <p:nvSpPr>
          <p:cNvPr id="11" name="Прямоугольник 10">
            <a:extLst>
              <a:ext uri="{FF2B5EF4-FFF2-40B4-BE49-F238E27FC236}">
                <a16:creationId xmlns:a16="http://schemas.microsoft.com/office/drawing/2014/main" id="{DC96F624-DDCD-4056-84D4-FE5406A64CE8}"/>
              </a:ext>
            </a:extLst>
          </p:cNvPr>
          <p:cNvSpPr/>
          <p:nvPr userDrawn="1"/>
        </p:nvSpPr>
        <p:spPr>
          <a:xfrm>
            <a:off x="5982510" y="3988341"/>
            <a:ext cx="758757" cy="56420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extLst>
      <p:ext uri="{BB962C8B-B14F-4D97-AF65-F5344CB8AC3E}">
        <p14:creationId xmlns:p14="http://schemas.microsoft.com/office/powerpoint/2010/main" val="34774372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down)">
                                      <p:cBhvr>
                                        <p:cTn id="7"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extLst>
    <p:ext uri="{DCECCB84-F9BA-43D5-87BE-67443E8EF086}">
      <p15:sldGuideLst xmlns:p15="http://schemas.microsoft.com/office/powerpoint/2012/main">
        <p15:guide id="1" orient="horz" pos="2160">
          <p15:clr>
            <a:srgbClr val="FBAE40"/>
          </p15:clr>
        </p15:guide>
        <p15:guide id="2" pos="3840">
          <p15:clr>
            <a:srgbClr val="FBAE40"/>
          </p15:clr>
        </p15:guide>
        <p15:guide id="3" pos="279">
          <p15:clr>
            <a:srgbClr val="FBAE40"/>
          </p15:clr>
        </p15:guide>
        <p15:guide id="4" pos="7401">
          <p15:clr>
            <a:srgbClr val="FBAE40"/>
          </p15:clr>
        </p15:guide>
        <p15:guide id="5" orient="horz" pos="323">
          <p15:clr>
            <a:srgbClr val="FBAE40"/>
          </p15:clr>
        </p15:guide>
        <p15:guide id="6" orient="horz" pos="4065">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2_Заголовок и объект">
    <p:spTree>
      <p:nvGrpSpPr>
        <p:cNvPr id="1" name=""/>
        <p:cNvGrpSpPr/>
        <p:nvPr/>
      </p:nvGrpSpPr>
      <p:grpSpPr>
        <a:xfrm>
          <a:off x="0" y="0"/>
          <a:ext cx="0" cy="0"/>
          <a:chOff x="0" y="0"/>
          <a:chExt cx="0" cy="0"/>
        </a:xfrm>
      </p:grpSpPr>
      <p:sp>
        <p:nvSpPr>
          <p:cNvPr id="7" name="Заголовок 2">
            <a:extLst>
              <a:ext uri="{FF2B5EF4-FFF2-40B4-BE49-F238E27FC236}">
                <a16:creationId xmlns:a16="http://schemas.microsoft.com/office/drawing/2014/main" id="{C9F3DF9A-CE02-4255-B548-04105BD12D05}"/>
              </a:ext>
            </a:extLst>
          </p:cNvPr>
          <p:cNvSpPr txBox="1">
            <a:spLocks/>
          </p:cNvSpPr>
          <p:nvPr userDrawn="1"/>
        </p:nvSpPr>
        <p:spPr>
          <a:xfrm>
            <a:off x="348003" y="6301366"/>
            <a:ext cx="3918857" cy="263149"/>
          </a:xfrm>
          <a:prstGeom prst="rect">
            <a:avLst/>
          </a:prstGeom>
        </p:spPr>
        <p:txBody>
          <a:bodyPr wrap="square">
            <a:spAutoFit/>
          </a:bodyPr>
          <a:lstStyle>
            <a:lvl1pPr algn="ctr" defTabSz="914400" rtl="0" eaLnBrk="1" latinLnBrk="0" hangingPunct="1">
              <a:lnSpc>
                <a:spcPct val="90000"/>
              </a:lnSpc>
              <a:spcBef>
                <a:spcPct val="0"/>
              </a:spcBef>
              <a:buNone/>
              <a:defRPr sz="4400" b="1" i="0" kern="1200">
                <a:solidFill>
                  <a:schemeClr val="tx1"/>
                </a:solidFill>
                <a:latin typeface="VTB Group Cond" panose="020B0506050504020204" pitchFamily="34" charset="0"/>
                <a:ea typeface="VTB Group Cond" panose="020B0506050504020204" pitchFamily="34" charset="0"/>
                <a:cs typeface="+mj-cs"/>
              </a:defRPr>
            </a:lvl1pPr>
          </a:lstStyle>
          <a:p>
            <a:pPr algn="l"/>
            <a:r>
              <a:rPr lang="fi-FI" sz="1200" b="0" dirty="0">
                <a:solidFill>
                  <a:schemeClr val="bg1">
                    <a:lumMod val="50000"/>
                  </a:schemeClr>
                </a:solidFill>
                <a:latin typeface="Oswald Light" pitchFamily="2" charset="-52"/>
                <a:ea typeface="VTB Group Cond Book" panose="020B0506050504020204" pitchFamily="34" charset="0"/>
              </a:rPr>
              <a:t>Begijonov Makhmudbek</a:t>
            </a:r>
            <a:endParaRPr lang="ru-RU" sz="1200" b="0" dirty="0">
              <a:solidFill>
                <a:schemeClr val="bg1">
                  <a:lumMod val="50000"/>
                </a:schemeClr>
              </a:solidFill>
              <a:latin typeface="Oswald Light" pitchFamily="2" charset="-52"/>
              <a:ea typeface="VTB Group Cond Book" panose="020B0506050504020204" pitchFamily="34" charset="0"/>
            </a:endParaRPr>
          </a:p>
        </p:txBody>
      </p:sp>
      <p:sp>
        <p:nvSpPr>
          <p:cNvPr id="10" name="Заголовок 9">
            <a:extLst>
              <a:ext uri="{FF2B5EF4-FFF2-40B4-BE49-F238E27FC236}">
                <a16:creationId xmlns:a16="http://schemas.microsoft.com/office/drawing/2014/main" id="{6D9672F9-D3F0-49A0-A560-790BBA2016C6}"/>
              </a:ext>
            </a:extLst>
          </p:cNvPr>
          <p:cNvSpPr>
            <a:spLocks noGrp="1"/>
          </p:cNvSpPr>
          <p:nvPr>
            <p:ph type="title"/>
          </p:nvPr>
        </p:nvSpPr>
        <p:spPr>
          <a:xfrm>
            <a:off x="339210" y="322669"/>
            <a:ext cx="10515600" cy="701731"/>
          </a:xfrm>
          <a:prstGeom prst="rect">
            <a:avLst/>
          </a:prstGeom>
        </p:spPr>
        <p:txBody>
          <a:bodyPr>
            <a:spAutoFit/>
          </a:bodyPr>
          <a:lstStyle/>
          <a:p>
            <a:r>
              <a:rPr lang="ru-RU"/>
              <a:t>Образец заголовка</a:t>
            </a:r>
          </a:p>
        </p:txBody>
      </p:sp>
      <p:sp>
        <p:nvSpPr>
          <p:cNvPr id="13" name="Номер слайда 5">
            <a:extLst>
              <a:ext uri="{FF2B5EF4-FFF2-40B4-BE49-F238E27FC236}">
                <a16:creationId xmlns:a16="http://schemas.microsoft.com/office/drawing/2014/main" id="{C8463A09-EFBC-41F3-A46D-0A18C43E177F}"/>
              </a:ext>
            </a:extLst>
          </p:cNvPr>
          <p:cNvSpPr>
            <a:spLocks noGrp="1"/>
          </p:cNvSpPr>
          <p:nvPr>
            <p:ph type="sldNum" sz="quarter" idx="12"/>
          </p:nvPr>
        </p:nvSpPr>
        <p:spPr>
          <a:xfrm>
            <a:off x="9100797" y="6296213"/>
            <a:ext cx="2743200" cy="263149"/>
          </a:xfrm>
          <a:prstGeom prst="rect">
            <a:avLst/>
          </a:prstGeom>
        </p:spPr>
        <p:txBody>
          <a:bodyPr wrap="square">
            <a:spAutoFit/>
          </a:bodyPr>
          <a:lstStyle>
            <a:lvl1pPr algn="r">
              <a:defRPr lang="ru-RU" sz="1200" b="0" i="0" smtClean="0">
                <a:solidFill>
                  <a:schemeClr val="bg1">
                    <a:lumMod val="50000"/>
                  </a:schemeClr>
                </a:solidFill>
                <a:latin typeface="Oswald Light" pitchFamily="2" charset="-52"/>
                <a:ea typeface="VTB Group Cond Book" panose="020B0506050504020204" pitchFamily="34" charset="0"/>
                <a:cs typeface="+mj-cs"/>
              </a:defRPr>
            </a:lvl1pPr>
          </a:lstStyle>
          <a:p>
            <a:pPr>
              <a:lnSpc>
                <a:spcPct val="90000"/>
              </a:lnSpc>
              <a:spcBef>
                <a:spcPct val="0"/>
              </a:spcBef>
            </a:pPr>
            <a:fld id="{373AE3C4-C2A6-4DCD-9963-3D7F259FD580}" type="slidenum">
              <a:rPr lang="ru-RU" smtClean="0"/>
              <a:pPr>
                <a:lnSpc>
                  <a:spcPct val="90000"/>
                </a:lnSpc>
                <a:spcBef>
                  <a:spcPct val="0"/>
                </a:spcBef>
              </a:pPr>
              <a:t>‹#›</a:t>
            </a:fld>
            <a:endParaRPr lang="ru-RU" dirty="0"/>
          </a:p>
        </p:txBody>
      </p:sp>
    </p:spTree>
    <p:extLst>
      <p:ext uri="{BB962C8B-B14F-4D97-AF65-F5344CB8AC3E}">
        <p14:creationId xmlns:p14="http://schemas.microsoft.com/office/powerpoint/2010/main" val="4255905907"/>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guide id="3" pos="279" userDrawn="1">
          <p15:clr>
            <a:srgbClr val="FBAE40"/>
          </p15:clr>
        </p15:guide>
        <p15:guide id="4" pos="7401" userDrawn="1">
          <p15:clr>
            <a:srgbClr val="FBAE40"/>
          </p15:clr>
        </p15:guide>
        <p15:guide id="5" orient="horz" pos="323" userDrawn="1">
          <p15:clr>
            <a:srgbClr val="FBAE40"/>
          </p15:clr>
        </p15:guide>
        <p15:guide id="6" orient="horz" pos="4065" userDrawn="1">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13_Заголовок и объект">
    <p:spTree>
      <p:nvGrpSpPr>
        <p:cNvPr id="1" name=""/>
        <p:cNvGrpSpPr/>
        <p:nvPr/>
      </p:nvGrpSpPr>
      <p:grpSpPr>
        <a:xfrm>
          <a:off x="0" y="0"/>
          <a:ext cx="0" cy="0"/>
          <a:chOff x="0" y="0"/>
          <a:chExt cx="0" cy="0"/>
        </a:xfrm>
      </p:grpSpPr>
      <p:sp>
        <p:nvSpPr>
          <p:cNvPr id="3" name="Рисунок 2">
            <a:extLst>
              <a:ext uri="{FF2B5EF4-FFF2-40B4-BE49-F238E27FC236}">
                <a16:creationId xmlns:a16="http://schemas.microsoft.com/office/drawing/2014/main" id="{922A43EE-37ED-0EF7-321F-44564C1CAB0A}"/>
              </a:ext>
            </a:extLst>
          </p:cNvPr>
          <p:cNvSpPr>
            <a:spLocks noGrp="1"/>
          </p:cNvSpPr>
          <p:nvPr>
            <p:ph type="pic" sz="quarter" idx="13"/>
          </p:nvPr>
        </p:nvSpPr>
        <p:spPr>
          <a:xfrm>
            <a:off x="5353566" y="392400"/>
            <a:ext cx="6073200" cy="6073200"/>
          </a:xfrm>
          <a:prstGeom prst="ellipse">
            <a:avLst/>
          </a:prstGeom>
          <a:pattFill prst="pct5">
            <a:fgClr>
              <a:schemeClr val="accent1"/>
            </a:fgClr>
            <a:bgClr>
              <a:schemeClr val="bg1"/>
            </a:bgClr>
          </a:pattFill>
          <a:ln w="6350">
            <a:solidFill>
              <a:schemeClr val="accent2">
                <a:lumMod val="40000"/>
                <a:lumOff val="60000"/>
              </a:schemeClr>
            </a:solidFill>
          </a:ln>
        </p:spPr>
        <p:txBody>
          <a:bodyPr/>
          <a:lstStyle>
            <a:lvl1pPr>
              <a:defRPr lang="ru-RU" dirty="0"/>
            </a:lvl1pPr>
          </a:lstStyle>
          <a:p>
            <a:pPr lvl="0"/>
            <a:endParaRPr lang="ru-RU" dirty="0"/>
          </a:p>
        </p:txBody>
      </p:sp>
      <p:sp>
        <p:nvSpPr>
          <p:cNvPr id="7" name="Заголовок 2">
            <a:extLst>
              <a:ext uri="{FF2B5EF4-FFF2-40B4-BE49-F238E27FC236}">
                <a16:creationId xmlns:a16="http://schemas.microsoft.com/office/drawing/2014/main" id="{C9F3DF9A-CE02-4255-B548-04105BD12D05}"/>
              </a:ext>
            </a:extLst>
          </p:cNvPr>
          <p:cNvSpPr txBox="1">
            <a:spLocks/>
          </p:cNvSpPr>
          <p:nvPr userDrawn="1"/>
        </p:nvSpPr>
        <p:spPr>
          <a:xfrm>
            <a:off x="348003" y="6301366"/>
            <a:ext cx="3918857" cy="263149"/>
          </a:xfrm>
          <a:prstGeom prst="rect">
            <a:avLst/>
          </a:prstGeom>
        </p:spPr>
        <p:txBody>
          <a:bodyPr wrap="square">
            <a:spAutoFit/>
          </a:bodyPr>
          <a:lstStyle>
            <a:lvl1pPr algn="ctr" defTabSz="914400" rtl="0" eaLnBrk="1" latinLnBrk="0" hangingPunct="1">
              <a:lnSpc>
                <a:spcPct val="90000"/>
              </a:lnSpc>
              <a:spcBef>
                <a:spcPct val="0"/>
              </a:spcBef>
              <a:buNone/>
              <a:defRPr sz="4400" b="1" i="0" kern="1200">
                <a:solidFill>
                  <a:schemeClr val="tx1"/>
                </a:solidFill>
                <a:latin typeface="VTB Group Cond" panose="020B0506050504020204" pitchFamily="34" charset="0"/>
                <a:ea typeface="VTB Group Cond" panose="020B0506050504020204" pitchFamily="34" charset="0"/>
                <a:cs typeface="+mj-cs"/>
              </a:defRPr>
            </a:lvl1pPr>
          </a:lstStyle>
          <a:p>
            <a:pPr algn="l"/>
            <a:r>
              <a:rPr lang="fi-FI" sz="1200" b="0" dirty="0">
                <a:solidFill>
                  <a:schemeClr val="bg1">
                    <a:lumMod val="50000"/>
                  </a:schemeClr>
                </a:solidFill>
                <a:latin typeface="Oswald Light" pitchFamily="2" charset="-52"/>
                <a:ea typeface="VTB Group Cond Book" panose="020B0506050504020204" pitchFamily="34" charset="0"/>
              </a:rPr>
              <a:t>2023 yil 7-29 aprel “Xakaton” </a:t>
            </a:r>
            <a:endParaRPr lang="ru-RU" sz="1200" b="0" dirty="0">
              <a:solidFill>
                <a:schemeClr val="bg1">
                  <a:lumMod val="50000"/>
                </a:schemeClr>
              </a:solidFill>
              <a:latin typeface="Oswald Light" pitchFamily="2" charset="-52"/>
              <a:ea typeface="VTB Group Cond Book" panose="020B0506050504020204" pitchFamily="34" charset="0"/>
            </a:endParaRPr>
          </a:p>
        </p:txBody>
      </p:sp>
      <p:sp>
        <p:nvSpPr>
          <p:cNvPr id="10" name="Заголовок 9">
            <a:extLst>
              <a:ext uri="{FF2B5EF4-FFF2-40B4-BE49-F238E27FC236}">
                <a16:creationId xmlns:a16="http://schemas.microsoft.com/office/drawing/2014/main" id="{6D9672F9-D3F0-49A0-A560-790BBA2016C6}"/>
              </a:ext>
            </a:extLst>
          </p:cNvPr>
          <p:cNvSpPr>
            <a:spLocks noGrp="1"/>
          </p:cNvSpPr>
          <p:nvPr>
            <p:ph type="title"/>
          </p:nvPr>
        </p:nvSpPr>
        <p:spPr>
          <a:xfrm>
            <a:off x="339210" y="322669"/>
            <a:ext cx="10515600" cy="701731"/>
          </a:xfrm>
          <a:prstGeom prst="rect">
            <a:avLst/>
          </a:prstGeom>
        </p:spPr>
        <p:txBody>
          <a:bodyPr>
            <a:spAutoFit/>
          </a:bodyPr>
          <a:lstStyle/>
          <a:p>
            <a:r>
              <a:rPr lang="ru-RU"/>
              <a:t>Образец заголовка</a:t>
            </a:r>
          </a:p>
        </p:txBody>
      </p:sp>
      <p:sp>
        <p:nvSpPr>
          <p:cNvPr id="13" name="Номер слайда 5">
            <a:extLst>
              <a:ext uri="{FF2B5EF4-FFF2-40B4-BE49-F238E27FC236}">
                <a16:creationId xmlns:a16="http://schemas.microsoft.com/office/drawing/2014/main" id="{C8463A09-EFBC-41F3-A46D-0A18C43E177F}"/>
              </a:ext>
            </a:extLst>
          </p:cNvPr>
          <p:cNvSpPr>
            <a:spLocks noGrp="1"/>
          </p:cNvSpPr>
          <p:nvPr>
            <p:ph type="sldNum" sz="quarter" idx="12"/>
          </p:nvPr>
        </p:nvSpPr>
        <p:spPr>
          <a:xfrm>
            <a:off x="9100797" y="6296213"/>
            <a:ext cx="2743200" cy="263149"/>
          </a:xfrm>
          <a:prstGeom prst="rect">
            <a:avLst/>
          </a:prstGeom>
        </p:spPr>
        <p:txBody>
          <a:bodyPr wrap="square">
            <a:spAutoFit/>
          </a:bodyPr>
          <a:lstStyle>
            <a:lvl1pPr algn="r">
              <a:defRPr lang="ru-RU" sz="1200" b="0" i="0" smtClean="0">
                <a:solidFill>
                  <a:schemeClr val="bg1">
                    <a:lumMod val="50000"/>
                  </a:schemeClr>
                </a:solidFill>
                <a:latin typeface="Oswald Light" pitchFamily="2" charset="-52"/>
                <a:ea typeface="VTB Group Cond Book" panose="020B0506050504020204" pitchFamily="34" charset="0"/>
                <a:cs typeface="+mj-cs"/>
              </a:defRPr>
            </a:lvl1pPr>
          </a:lstStyle>
          <a:p>
            <a:pPr>
              <a:lnSpc>
                <a:spcPct val="90000"/>
              </a:lnSpc>
              <a:spcBef>
                <a:spcPct val="0"/>
              </a:spcBef>
            </a:pPr>
            <a:fld id="{373AE3C4-C2A6-4DCD-9963-3D7F259FD580}" type="slidenum">
              <a:rPr lang="ru-RU" smtClean="0"/>
              <a:pPr>
                <a:lnSpc>
                  <a:spcPct val="90000"/>
                </a:lnSpc>
                <a:spcBef>
                  <a:spcPct val="0"/>
                </a:spcBef>
              </a:pPr>
              <a:t>‹#›</a:t>
            </a:fld>
            <a:endParaRPr lang="ru-RU" dirty="0"/>
          </a:p>
        </p:txBody>
      </p:sp>
    </p:spTree>
    <p:extLst>
      <p:ext uri="{BB962C8B-B14F-4D97-AF65-F5344CB8AC3E}">
        <p14:creationId xmlns:p14="http://schemas.microsoft.com/office/powerpoint/2010/main" val="1370796999"/>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guide id="3" pos="279" userDrawn="1">
          <p15:clr>
            <a:srgbClr val="FBAE40"/>
          </p15:clr>
        </p15:guide>
        <p15:guide id="4" pos="7401" userDrawn="1">
          <p15:clr>
            <a:srgbClr val="FBAE40"/>
          </p15:clr>
        </p15:guide>
        <p15:guide id="5" orient="horz" pos="323" userDrawn="1">
          <p15:clr>
            <a:srgbClr val="FBAE40"/>
          </p15:clr>
        </p15:guide>
        <p15:guide id="6" orient="horz" pos="4065" userDrawn="1">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12_Заголовок и объект">
    <p:spTree>
      <p:nvGrpSpPr>
        <p:cNvPr id="1" name=""/>
        <p:cNvGrpSpPr/>
        <p:nvPr/>
      </p:nvGrpSpPr>
      <p:grpSpPr>
        <a:xfrm>
          <a:off x="0" y="0"/>
          <a:ext cx="0" cy="0"/>
          <a:chOff x="0" y="0"/>
          <a:chExt cx="0" cy="0"/>
        </a:xfrm>
      </p:grpSpPr>
      <p:sp>
        <p:nvSpPr>
          <p:cNvPr id="7" name="Заголовок 2">
            <a:extLst>
              <a:ext uri="{FF2B5EF4-FFF2-40B4-BE49-F238E27FC236}">
                <a16:creationId xmlns:a16="http://schemas.microsoft.com/office/drawing/2014/main" id="{C9F3DF9A-CE02-4255-B548-04105BD12D05}"/>
              </a:ext>
            </a:extLst>
          </p:cNvPr>
          <p:cNvSpPr txBox="1">
            <a:spLocks/>
          </p:cNvSpPr>
          <p:nvPr userDrawn="1"/>
        </p:nvSpPr>
        <p:spPr>
          <a:xfrm>
            <a:off x="348003" y="6301366"/>
            <a:ext cx="3918857" cy="263149"/>
          </a:xfrm>
          <a:prstGeom prst="rect">
            <a:avLst/>
          </a:prstGeom>
        </p:spPr>
        <p:txBody>
          <a:bodyPr wrap="square">
            <a:spAutoFit/>
          </a:bodyPr>
          <a:lstStyle>
            <a:lvl1pPr algn="ctr" defTabSz="914400" rtl="0" eaLnBrk="1" latinLnBrk="0" hangingPunct="1">
              <a:lnSpc>
                <a:spcPct val="90000"/>
              </a:lnSpc>
              <a:spcBef>
                <a:spcPct val="0"/>
              </a:spcBef>
              <a:buNone/>
              <a:defRPr sz="4400" b="1" i="0" kern="1200">
                <a:solidFill>
                  <a:schemeClr val="tx1"/>
                </a:solidFill>
                <a:latin typeface="VTB Group Cond" panose="020B0506050504020204" pitchFamily="34" charset="0"/>
                <a:ea typeface="VTB Group Cond" panose="020B0506050504020204" pitchFamily="34" charset="0"/>
                <a:cs typeface="+mj-cs"/>
              </a:defRPr>
            </a:lvl1pPr>
          </a:lstStyle>
          <a:p>
            <a:pPr algn="l"/>
            <a:r>
              <a:rPr lang="fi-FI" sz="1200" b="0" dirty="0">
                <a:solidFill>
                  <a:schemeClr val="bg1">
                    <a:lumMod val="50000"/>
                  </a:schemeClr>
                </a:solidFill>
                <a:latin typeface="Oswald Light" pitchFamily="2" charset="-52"/>
                <a:ea typeface="VTB Group Cond Book" panose="020B0506050504020204" pitchFamily="34" charset="0"/>
              </a:rPr>
              <a:t>2023 yil 7-29 aprel “Xakaton” </a:t>
            </a:r>
            <a:endParaRPr lang="ru-RU" sz="1200" b="0" dirty="0">
              <a:solidFill>
                <a:schemeClr val="bg1">
                  <a:lumMod val="50000"/>
                </a:schemeClr>
              </a:solidFill>
              <a:latin typeface="Oswald Light" pitchFamily="2" charset="-52"/>
              <a:ea typeface="VTB Group Cond Book" panose="020B0506050504020204" pitchFamily="34" charset="0"/>
            </a:endParaRPr>
          </a:p>
        </p:txBody>
      </p:sp>
      <p:sp>
        <p:nvSpPr>
          <p:cNvPr id="10" name="Заголовок 9">
            <a:extLst>
              <a:ext uri="{FF2B5EF4-FFF2-40B4-BE49-F238E27FC236}">
                <a16:creationId xmlns:a16="http://schemas.microsoft.com/office/drawing/2014/main" id="{6D9672F9-D3F0-49A0-A560-790BBA2016C6}"/>
              </a:ext>
            </a:extLst>
          </p:cNvPr>
          <p:cNvSpPr>
            <a:spLocks noGrp="1"/>
          </p:cNvSpPr>
          <p:nvPr>
            <p:ph type="title"/>
          </p:nvPr>
        </p:nvSpPr>
        <p:spPr>
          <a:xfrm>
            <a:off x="339210" y="322669"/>
            <a:ext cx="10515600" cy="701731"/>
          </a:xfrm>
          <a:prstGeom prst="rect">
            <a:avLst/>
          </a:prstGeom>
        </p:spPr>
        <p:txBody>
          <a:bodyPr>
            <a:spAutoFit/>
          </a:bodyPr>
          <a:lstStyle/>
          <a:p>
            <a:r>
              <a:rPr lang="ru-RU"/>
              <a:t>Образец заголовка</a:t>
            </a:r>
          </a:p>
        </p:txBody>
      </p:sp>
      <p:sp>
        <p:nvSpPr>
          <p:cNvPr id="13" name="Номер слайда 5">
            <a:extLst>
              <a:ext uri="{FF2B5EF4-FFF2-40B4-BE49-F238E27FC236}">
                <a16:creationId xmlns:a16="http://schemas.microsoft.com/office/drawing/2014/main" id="{C8463A09-EFBC-41F3-A46D-0A18C43E177F}"/>
              </a:ext>
            </a:extLst>
          </p:cNvPr>
          <p:cNvSpPr>
            <a:spLocks noGrp="1"/>
          </p:cNvSpPr>
          <p:nvPr>
            <p:ph type="sldNum" sz="quarter" idx="12"/>
          </p:nvPr>
        </p:nvSpPr>
        <p:spPr>
          <a:xfrm>
            <a:off x="9100797" y="6296213"/>
            <a:ext cx="2743200" cy="263149"/>
          </a:xfrm>
          <a:prstGeom prst="rect">
            <a:avLst/>
          </a:prstGeom>
        </p:spPr>
        <p:txBody>
          <a:bodyPr wrap="square">
            <a:spAutoFit/>
          </a:bodyPr>
          <a:lstStyle>
            <a:lvl1pPr algn="r">
              <a:defRPr lang="ru-RU" sz="1200" b="0" i="0" smtClean="0">
                <a:solidFill>
                  <a:schemeClr val="bg1">
                    <a:lumMod val="50000"/>
                  </a:schemeClr>
                </a:solidFill>
                <a:latin typeface="Oswald Light" pitchFamily="2" charset="-52"/>
                <a:ea typeface="VTB Group Cond Book" panose="020B0506050504020204" pitchFamily="34" charset="0"/>
                <a:cs typeface="+mj-cs"/>
              </a:defRPr>
            </a:lvl1pPr>
          </a:lstStyle>
          <a:p>
            <a:pPr>
              <a:lnSpc>
                <a:spcPct val="90000"/>
              </a:lnSpc>
              <a:spcBef>
                <a:spcPct val="0"/>
              </a:spcBef>
            </a:pPr>
            <a:fld id="{373AE3C4-C2A6-4DCD-9963-3D7F259FD580}" type="slidenum">
              <a:rPr lang="ru-RU" smtClean="0"/>
              <a:pPr>
                <a:lnSpc>
                  <a:spcPct val="90000"/>
                </a:lnSpc>
                <a:spcBef>
                  <a:spcPct val="0"/>
                </a:spcBef>
              </a:pPr>
              <a:t>‹#›</a:t>
            </a:fld>
            <a:endParaRPr lang="ru-RU" dirty="0"/>
          </a:p>
        </p:txBody>
      </p:sp>
    </p:spTree>
    <p:extLst>
      <p:ext uri="{BB962C8B-B14F-4D97-AF65-F5344CB8AC3E}">
        <p14:creationId xmlns:p14="http://schemas.microsoft.com/office/powerpoint/2010/main" val="3527377936"/>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guide id="3" pos="279">
          <p15:clr>
            <a:srgbClr val="FBAE40"/>
          </p15:clr>
        </p15:guide>
        <p15:guide id="4" pos="7401">
          <p15:clr>
            <a:srgbClr val="FBAE40"/>
          </p15:clr>
        </p15:guide>
        <p15:guide id="5" orient="horz" pos="323">
          <p15:clr>
            <a:srgbClr val="FBAE40"/>
          </p15:clr>
        </p15:guide>
        <p15:guide id="6" orient="horz" pos="4065">
          <p15:clr>
            <a:srgbClr val="FBAE40"/>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4_Заголовок и объект">
    <p:spTree>
      <p:nvGrpSpPr>
        <p:cNvPr id="1" name=""/>
        <p:cNvGrpSpPr/>
        <p:nvPr/>
      </p:nvGrpSpPr>
      <p:grpSpPr>
        <a:xfrm>
          <a:off x="0" y="0"/>
          <a:ext cx="0" cy="0"/>
          <a:chOff x="0" y="0"/>
          <a:chExt cx="0" cy="0"/>
        </a:xfrm>
      </p:grpSpPr>
      <p:sp>
        <p:nvSpPr>
          <p:cNvPr id="5" name="Овал 74">
            <a:extLst>
              <a:ext uri="{FF2B5EF4-FFF2-40B4-BE49-F238E27FC236}">
                <a16:creationId xmlns:a16="http://schemas.microsoft.com/office/drawing/2014/main" id="{C4DFF94C-E145-478A-8203-B269E81912C7}"/>
              </a:ext>
            </a:extLst>
          </p:cNvPr>
          <p:cNvSpPr/>
          <p:nvPr userDrawn="1"/>
        </p:nvSpPr>
        <p:spPr>
          <a:xfrm>
            <a:off x="-4624347" y="-1321300"/>
            <a:ext cx="10207543" cy="10207538"/>
          </a:xfrm>
          <a:prstGeom prst="ellipse">
            <a:avLst/>
          </a:prstGeom>
          <a:pattFill prst="pct75">
            <a:fgClr>
              <a:schemeClr val="accent2">
                <a:lumMod val="20000"/>
                <a:lumOff val="80000"/>
              </a:schemeClr>
            </a:fgClr>
            <a:bgClr>
              <a:schemeClr val="bg1"/>
            </a:bgClr>
          </a:pattFill>
          <a:ln w="12700" cap="flat" cmpd="sng" algn="ctr">
            <a:noFill/>
            <a:prstDash val="solid"/>
            <a:miter lim="800000"/>
          </a:ln>
          <a:effectLst>
            <a:glow>
              <a:schemeClr val="bg1"/>
            </a:glow>
            <a:outerShdw sx="1000" sy="1000" algn="ctr" rotWithShape="0">
              <a:srgbClr val="367CFF"/>
            </a:outerShdw>
            <a:softEdge rad="0"/>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400"/>
            <a:endParaRPr lang="ru-RU" sz="450" b="1" kern="0" dirty="0" err="1">
              <a:solidFill>
                <a:srgbClr val="FFFFFF"/>
              </a:solidFill>
              <a:latin typeface="Calibri"/>
            </a:endParaRPr>
          </a:p>
        </p:txBody>
      </p:sp>
      <p:sp>
        <p:nvSpPr>
          <p:cNvPr id="7" name="Заголовок 2">
            <a:extLst>
              <a:ext uri="{FF2B5EF4-FFF2-40B4-BE49-F238E27FC236}">
                <a16:creationId xmlns:a16="http://schemas.microsoft.com/office/drawing/2014/main" id="{C9F3DF9A-CE02-4255-B548-04105BD12D05}"/>
              </a:ext>
            </a:extLst>
          </p:cNvPr>
          <p:cNvSpPr txBox="1">
            <a:spLocks/>
          </p:cNvSpPr>
          <p:nvPr userDrawn="1"/>
        </p:nvSpPr>
        <p:spPr>
          <a:xfrm>
            <a:off x="348003" y="6301366"/>
            <a:ext cx="3918857" cy="263149"/>
          </a:xfrm>
          <a:prstGeom prst="rect">
            <a:avLst/>
          </a:prstGeom>
        </p:spPr>
        <p:txBody>
          <a:bodyPr wrap="square">
            <a:spAutoFit/>
          </a:bodyPr>
          <a:lstStyle>
            <a:lvl1pPr algn="ctr" defTabSz="914400" rtl="0" eaLnBrk="1" latinLnBrk="0" hangingPunct="1">
              <a:lnSpc>
                <a:spcPct val="90000"/>
              </a:lnSpc>
              <a:spcBef>
                <a:spcPct val="0"/>
              </a:spcBef>
              <a:buNone/>
              <a:defRPr sz="4400" b="1" i="0" kern="1200">
                <a:solidFill>
                  <a:schemeClr val="tx1"/>
                </a:solidFill>
                <a:latin typeface="VTB Group Cond" panose="020B0506050504020204" pitchFamily="34" charset="0"/>
                <a:ea typeface="VTB Group Cond" panose="020B0506050504020204" pitchFamily="34" charset="0"/>
                <a:cs typeface="+mj-cs"/>
              </a:defRPr>
            </a:lvl1pPr>
          </a:lstStyle>
          <a:p>
            <a:pPr algn="l"/>
            <a:r>
              <a:rPr lang="fi-FI" sz="1200" b="0" dirty="0">
                <a:solidFill>
                  <a:schemeClr val="bg1">
                    <a:lumMod val="50000"/>
                  </a:schemeClr>
                </a:solidFill>
                <a:latin typeface="Oswald Light" pitchFamily="2" charset="-52"/>
                <a:ea typeface="VTB Group Cond Book" panose="020B0506050504020204" pitchFamily="34" charset="0"/>
              </a:rPr>
              <a:t>2023 yil 7-29 aprel “Xakaton” </a:t>
            </a:r>
            <a:endParaRPr lang="ru-RU" sz="1200" b="0" dirty="0">
              <a:solidFill>
                <a:schemeClr val="bg1">
                  <a:lumMod val="50000"/>
                </a:schemeClr>
              </a:solidFill>
              <a:latin typeface="Oswald Light" pitchFamily="2" charset="-52"/>
              <a:ea typeface="VTB Group Cond Book" panose="020B0506050504020204" pitchFamily="34" charset="0"/>
            </a:endParaRPr>
          </a:p>
        </p:txBody>
      </p:sp>
      <p:sp>
        <p:nvSpPr>
          <p:cNvPr id="10" name="Заголовок 9">
            <a:extLst>
              <a:ext uri="{FF2B5EF4-FFF2-40B4-BE49-F238E27FC236}">
                <a16:creationId xmlns:a16="http://schemas.microsoft.com/office/drawing/2014/main" id="{6D9672F9-D3F0-49A0-A560-790BBA2016C6}"/>
              </a:ext>
            </a:extLst>
          </p:cNvPr>
          <p:cNvSpPr>
            <a:spLocks noGrp="1"/>
          </p:cNvSpPr>
          <p:nvPr>
            <p:ph type="title"/>
          </p:nvPr>
        </p:nvSpPr>
        <p:spPr>
          <a:xfrm>
            <a:off x="339210" y="337155"/>
            <a:ext cx="10515600" cy="701731"/>
          </a:xfrm>
          <a:prstGeom prst="rect">
            <a:avLst/>
          </a:prstGeom>
        </p:spPr>
        <p:txBody>
          <a:bodyPr>
            <a:spAutoFit/>
          </a:bodyPr>
          <a:lstStyle/>
          <a:p>
            <a:r>
              <a:rPr lang="ru-RU" dirty="0"/>
              <a:t>Образец заголовка</a:t>
            </a:r>
          </a:p>
        </p:txBody>
      </p:sp>
      <p:sp>
        <p:nvSpPr>
          <p:cNvPr id="13" name="Номер слайда 5">
            <a:extLst>
              <a:ext uri="{FF2B5EF4-FFF2-40B4-BE49-F238E27FC236}">
                <a16:creationId xmlns:a16="http://schemas.microsoft.com/office/drawing/2014/main" id="{C8463A09-EFBC-41F3-A46D-0A18C43E177F}"/>
              </a:ext>
            </a:extLst>
          </p:cNvPr>
          <p:cNvSpPr>
            <a:spLocks noGrp="1"/>
          </p:cNvSpPr>
          <p:nvPr>
            <p:ph type="sldNum" sz="quarter" idx="12"/>
          </p:nvPr>
        </p:nvSpPr>
        <p:spPr>
          <a:xfrm>
            <a:off x="9100797" y="6296213"/>
            <a:ext cx="2743200" cy="263149"/>
          </a:xfrm>
          <a:prstGeom prst="rect">
            <a:avLst/>
          </a:prstGeom>
        </p:spPr>
        <p:txBody>
          <a:bodyPr wrap="square">
            <a:spAutoFit/>
          </a:bodyPr>
          <a:lstStyle>
            <a:lvl1pPr algn="r">
              <a:defRPr lang="ru-RU" sz="1200" b="0" i="0" smtClean="0">
                <a:solidFill>
                  <a:schemeClr val="bg1">
                    <a:lumMod val="50000"/>
                  </a:schemeClr>
                </a:solidFill>
                <a:latin typeface="Oswald Light" pitchFamily="2" charset="-52"/>
                <a:ea typeface="VTB Group Cond Book" panose="020B0506050504020204" pitchFamily="34" charset="0"/>
                <a:cs typeface="+mj-cs"/>
              </a:defRPr>
            </a:lvl1pPr>
          </a:lstStyle>
          <a:p>
            <a:pPr>
              <a:lnSpc>
                <a:spcPct val="90000"/>
              </a:lnSpc>
              <a:spcBef>
                <a:spcPct val="0"/>
              </a:spcBef>
            </a:pPr>
            <a:fld id="{373AE3C4-C2A6-4DCD-9963-3D7F259FD580}" type="slidenum">
              <a:rPr lang="ru-RU" smtClean="0"/>
              <a:pPr>
                <a:lnSpc>
                  <a:spcPct val="90000"/>
                </a:lnSpc>
                <a:spcBef>
                  <a:spcPct val="0"/>
                </a:spcBef>
              </a:pPr>
              <a:t>‹#›</a:t>
            </a:fld>
            <a:endParaRPr lang="ru-RU" dirty="0"/>
          </a:p>
        </p:txBody>
      </p:sp>
      <p:sp>
        <p:nvSpPr>
          <p:cNvPr id="3" name="Рисунок 2">
            <a:extLst>
              <a:ext uri="{FF2B5EF4-FFF2-40B4-BE49-F238E27FC236}">
                <a16:creationId xmlns:a16="http://schemas.microsoft.com/office/drawing/2014/main" id="{B8E443D3-C989-420C-939B-BB36148DB93A}"/>
              </a:ext>
            </a:extLst>
          </p:cNvPr>
          <p:cNvSpPr>
            <a:spLocks noGrp="1"/>
          </p:cNvSpPr>
          <p:nvPr>
            <p:ph type="pic" sz="quarter" idx="13"/>
          </p:nvPr>
        </p:nvSpPr>
        <p:spPr>
          <a:xfrm>
            <a:off x="97631" y="1966913"/>
            <a:ext cx="5941218" cy="3550443"/>
          </a:xfrm>
          <a:prstGeom prst="rect">
            <a:avLst/>
          </a:prstGeom>
          <a:pattFill prst="pct10">
            <a:fgClr>
              <a:schemeClr val="accent1"/>
            </a:fgClr>
            <a:bgClr>
              <a:schemeClr val="bg1"/>
            </a:bgClr>
          </a:pattFill>
        </p:spPr>
        <p:txBody>
          <a:bodyPr/>
          <a:lstStyle/>
          <a:p>
            <a:endParaRPr lang="ru-RU"/>
          </a:p>
        </p:txBody>
      </p:sp>
    </p:spTree>
    <p:extLst>
      <p:ext uri="{BB962C8B-B14F-4D97-AF65-F5344CB8AC3E}">
        <p14:creationId xmlns:p14="http://schemas.microsoft.com/office/powerpoint/2010/main" val="3680853643"/>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guide id="3" pos="279">
          <p15:clr>
            <a:srgbClr val="FBAE40"/>
          </p15:clr>
        </p15:guide>
        <p15:guide id="4" pos="7401">
          <p15:clr>
            <a:srgbClr val="FBAE40"/>
          </p15:clr>
        </p15:guide>
        <p15:guide id="5" orient="horz" pos="323">
          <p15:clr>
            <a:srgbClr val="FBAE40"/>
          </p15:clr>
        </p15:guide>
        <p15:guide id="6" orient="horz" pos="4065">
          <p15:clr>
            <a:srgbClr val="FBAE4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4_Заголовок и объект">
    <p:spTree>
      <p:nvGrpSpPr>
        <p:cNvPr id="1" name=""/>
        <p:cNvGrpSpPr/>
        <p:nvPr/>
      </p:nvGrpSpPr>
      <p:grpSpPr>
        <a:xfrm>
          <a:off x="0" y="0"/>
          <a:ext cx="0" cy="0"/>
          <a:chOff x="0" y="0"/>
          <a:chExt cx="0" cy="0"/>
        </a:xfrm>
      </p:grpSpPr>
      <p:sp>
        <p:nvSpPr>
          <p:cNvPr id="2" name="Рисунок 2">
            <a:extLst>
              <a:ext uri="{FF2B5EF4-FFF2-40B4-BE49-F238E27FC236}">
                <a16:creationId xmlns:a16="http://schemas.microsoft.com/office/drawing/2014/main" id="{4757B6DF-076E-361C-332D-A0EB864637F0}"/>
              </a:ext>
            </a:extLst>
          </p:cNvPr>
          <p:cNvSpPr>
            <a:spLocks noGrp="1"/>
          </p:cNvSpPr>
          <p:nvPr>
            <p:ph type="pic" sz="quarter" idx="11"/>
          </p:nvPr>
        </p:nvSpPr>
        <p:spPr>
          <a:xfrm>
            <a:off x="-3808195" y="-1577499"/>
            <a:ext cx="10012998" cy="10012998"/>
          </a:xfrm>
          <a:prstGeom prst="ellipse">
            <a:avLst/>
          </a:prstGeom>
          <a:pattFill prst="pct5">
            <a:fgClr>
              <a:schemeClr val="accent1"/>
            </a:fgClr>
            <a:bgClr>
              <a:schemeClr val="bg1"/>
            </a:bgClr>
          </a:pattFill>
        </p:spPr>
        <p:txBody>
          <a:bodyPr/>
          <a:lstStyle/>
          <a:p>
            <a:endParaRPr lang="ru-RU"/>
          </a:p>
        </p:txBody>
      </p:sp>
      <p:sp>
        <p:nvSpPr>
          <p:cNvPr id="7" name="Заголовок 2">
            <a:extLst>
              <a:ext uri="{FF2B5EF4-FFF2-40B4-BE49-F238E27FC236}">
                <a16:creationId xmlns:a16="http://schemas.microsoft.com/office/drawing/2014/main" id="{C9F3DF9A-CE02-4255-B548-04105BD12D05}"/>
              </a:ext>
            </a:extLst>
          </p:cNvPr>
          <p:cNvSpPr txBox="1">
            <a:spLocks/>
          </p:cNvSpPr>
          <p:nvPr userDrawn="1"/>
        </p:nvSpPr>
        <p:spPr>
          <a:xfrm>
            <a:off x="348003" y="6301366"/>
            <a:ext cx="3918857" cy="263149"/>
          </a:xfrm>
          <a:prstGeom prst="rect">
            <a:avLst/>
          </a:prstGeom>
        </p:spPr>
        <p:txBody>
          <a:bodyPr wrap="square">
            <a:spAutoFit/>
          </a:bodyPr>
          <a:lstStyle>
            <a:lvl1pPr algn="ctr" defTabSz="914400" rtl="0" eaLnBrk="1" latinLnBrk="0" hangingPunct="1">
              <a:lnSpc>
                <a:spcPct val="90000"/>
              </a:lnSpc>
              <a:spcBef>
                <a:spcPct val="0"/>
              </a:spcBef>
              <a:buNone/>
              <a:defRPr sz="4400" b="1" i="0" kern="1200">
                <a:solidFill>
                  <a:schemeClr val="tx1"/>
                </a:solidFill>
                <a:latin typeface="VTB Group Cond" panose="020B0506050504020204" pitchFamily="34" charset="0"/>
                <a:ea typeface="VTB Group Cond" panose="020B0506050504020204" pitchFamily="34" charset="0"/>
                <a:cs typeface="+mj-cs"/>
              </a:defRPr>
            </a:lvl1pPr>
          </a:lstStyle>
          <a:p>
            <a:pPr algn="l"/>
            <a:r>
              <a:rPr lang="fi-FI" sz="1200" b="0" dirty="0">
                <a:solidFill>
                  <a:schemeClr val="bg1">
                    <a:lumMod val="50000"/>
                  </a:schemeClr>
                </a:solidFill>
                <a:latin typeface="Oswald Light" pitchFamily="2" charset="-52"/>
                <a:ea typeface="VTB Group Cond Book" panose="020B0506050504020204" pitchFamily="34" charset="0"/>
              </a:rPr>
              <a:t>2023 yil 7-29 aprel “Xakaton” </a:t>
            </a:r>
            <a:endParaRPr lang="ru-RU" sz="1200" b="0" dirty="0">
              <a:solidFill>
                <a:schemeClr val="bg1">
                  <a:lumMod val="50000"/>
                </a:schemeClr>
              </a:solidFill>
              <a:latin typeface="Oswald Light" pitchFamily="2" charset="-52"/>
              <a:ea typeface="VTB Group Cond Book" panose="020B0506050504020204" pitchFamily="34" charset="0"/>
            </a:endParaRPr>
          </a:p>
        </p:txBody>
      </p:sp>
      <p:sp>
        <p:nvSpPr>
          <p:cNvPr id="10" name="Заголовок 9">
            <a:extLst>
              <a:ext uri="{FF2B5EF4-FFF2-40B4-BE49-F238E27FC236}">
                <a16:creationId xmlns:a16="http://schemas.microsoft.com/office/drawing/2014/main" id="{6D9672F9-D3F0-49A0-A560-790BBA2016C6}"/>
              </a:ext>
            </a:extLst>
          </p:cNvPr>
          <p:cNvSpPr>
            <a:spLocks noGrp="1"/>
          </p:cNvSpPr>
          <p:nvPr>
            <p:ph type="title"/>
          </p:nvPr>
        </p:nvSpPr>
        <p:spPr>
          <a:xfrm>
            <a:off x="6817488" y="337155"/>
            <a:ext cx="4222516" cy="701731"/>
          </a:xfrm>
          <a:prstGeom prst="rect">
            <a:avLst/>
          </a:prstGeom>
        </p:spPr>
        <p:txBody>
          <a:bodyPr wrap="square">
            <a:spAutoFit/>
          </a:bodyPr>
          <a:lstStyle/>
          <a:p>
            <a:r>
              <a:rPr lang="ru-RU" dirty="0"/>
              <a:t>Образец заголовка</a:t>
            </a:r>
          </a:p>
        </p:txBody>
      </p:sp>
      <p:sp>
        <p:nvSpPr>
          <p:cNvPr id="13" name="Номер слайда 5">
            <a:extLst>
              <a:ext uri="{FF2B5EF4-FFF2-40B4-BE49-F238E27FC236}">
                <a16:creationId xmlns:a16="http://schemas.microsoft.com/office/drawing/2014/main" id="{C8463A09-EFBC-41F3-A46D-0A18C43E177F}"/>
              </a:ext>
            </a:extLst>
          </p:cNvPr>
          <p:cNvSpPr>
            <a:spLocks noGrp="1"/>
          </p:cNvSpPr>
          <p:nvPr>
            <p:ph type="sldNum" sz="quarter" idx="12"/>
          </p:nvPr>
        </p:nvSpPr>
        <p:spPr>
          <a:xfrm>
            <a:off x="9100797" y="6296213"/>
            <a:ext cx="2743200" cy="263149"/>
          </a:xfrm>
          <a:prstGeom prst="rect">
            <a:avLst/>
          </a:prstGeom>
        </p:spPr>
        <p:txBody>
          <a:bodyPr wrap="square">
            <a:spAutoFit/>
          </a:bodyPr>
          <a:lstStyle>
            <a:lvl1pPr algn="r">
              <a:defRPr lang="ru-RU" sz="1200" b="0" i="0" smtClean="0">
                <a:solidFill>
                  <a:schemeClr val="bg1">
                    <a:lumMod val="50000"/>
                  </a:schemeClr>
                </a:solidFill>
                <a:latin typeface="Oswald Light" pitchFamily="2" charset="-52"/>
                <a:ea typeface="VTB Group Cond Book" panose="020B0506050504020204" pitchFamily="34" charset="0"/>
                <a:cs typeface="+mj-cs"/>
              </a:defRPr>
            </a:lvl1pPr>
          </a:lstStyle>
          <a:p>
            <a:pPr>
              <a:lnSpc>
                <a:spcPct val="90000"/>
              </a:lnSpc>
              <a:spcBef>
                <a:spcPct val="0"/>
              </a:spcBef>
            </a:pPr>
            <a:fld id="{373AE3C4-C2A6-4DCD-9963-3D7F259FD580}" type="slidenum">
              <a:rPr lang="ru-RU" smtClean="0"/>
              <a:pPr>
                <a:lnSpc>
                  <a:spcPct val="90000"/>
                </a:lnSpc>
                <a:spcBef>
                  <a:spcPct val="0"/>
                </a:spcBef>
              </a:pPr>
              <a:t>‹#›</a:t>
            </a:fld>
            <a:endParaRPr lang="ru-RU" dirty="0"/>
          </a:p>
        </p:txBody>
      </p:sp>
    </p:spTree>
    <p:extLst>
      <p:ext uri="{BB962C8B-B14F-4D97-AF65-F5344CB8AC3E}">
        <p14:creationId xmlns:p14="http://schemas.microsoft.com/office/powerpoint/2010/main" val="3110426679"/>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guide id="3" pos="279">
          <p15:clr>
            <a:srgbClr val="FBAE40"/>
          </p15:clr>
        </p15:guide>
        <p15:guide id="4" pos="7401">
          <p15:clr>
            <a:srgbClr val="FBAE40"/>
          </p15:clr>
        </p15:guide>
        <p15:guide id="5" orient="horz" pos="323">
          <p15:clr>
            <a:srgbClr val="FBAE40"/>
          </p15:clr>
        </p15:guide>
        <p15:guide id="6" orient="horz" pos="4065">
          <p15:clr>
            <a:srgbClr val="FBAE40"/>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5_Заголовок и объект">
    <p:spTree>
      <p:nvGrpSpPr>
        <p:cNvPr id="1" name=""/>
        <p:cNvGrpSpPr/>
        <p:nvPr/>
      </p:nvGrpSpPr>
      <p:grpSpPr>
        <a:xfrm>
          <a:off x="0" y="0"/>
          <a:ext cx="0" cy="0"/>
          <a:chOff x="0" y="0"/>
          <a:chExt cx="0" cy="0"/>
        </a:xfrm>
      </p:grpSpPr>
      <p:sp>
        <p:nvSpPr>
          <p:cNvPr id="5" name="Овал 74">
            <a:extLst>
              <a:ext uri="{FF2B5EF4-FFF2-40B4-BE49-F238E27FC236}">
                <a16:creationId xmlns:a16="http://schemas.microsoft.com/office/drawing/2014/main" id="{C4DFF94C-E145-478A-8203-B269E81912C7}"/>
              </a:ext>
            </a:extLst>
          </p:cNvPr>
          <p:cNvSpPr/>
          <p:nvPr userDrawn="1"/>
        </p:nvSpPr>
        <p:spPr>
          <a:xfrm>
            <a:off x="5751038" y="-1321300"/>
            <a:ext cx="10207543" cy="10207538"/>
          </a:xfrm>
          <a:prstGeom prst="ellipse">
            <a:avLst/>
          </a:prstGeom>
          <a:pattFill prst="pct75">
            <a:fgClr>
              <a:schemeClr val="accent2">
                <a:lumMod val="20000"/>
                <a:lumOff val="80000"/>
              </a:schemeClr>
            </a:fgClr>
            <a:bgClr>
              <a:schemeClr val="bg1"/>
            </a:bgClr>
          </a:pattFill>
          <a:ln w="12700" cap="flat" cmpd="sng" algn="ctr">
            <a:noFill/>
            <a:prstDash val="solid"/>
            <a:miter lim="800000"/>
          </a:ln>
          <a:effectLst>
            <a:glow>
              <a:schemeClr val="bg1"/>
            </a:glow>
            <a:outerShdw sx="1000" sy="1000" algn="ctr" rotWithShape="0">
              <a:srgbClr val="367CFF"/>
            </a:outerShdw>
            <a:softEdge rad="0"/>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400"/>
            <a:endParaRPr lang="ru-RU" sz="450" b="1" kern="0" dirty="0" err="1">
              <a:solidFill>
                <a:srgbClr val="FFFFFF"/>
              </a:solidFill>
              <a:latin typeface="Calibri"/>
            </a:endParaRPr>
          </a:p>
        </p:txBody>
      </p:sp>
      <p:sp>
        <p:nvSpPr>
          <p:cNvPr id="7" name="Заголовок 2">
            <a:extLst>
              <a:ext uri="{FF2B5EF4-FFF2-40B4-BE49-F238E27FC236}">
                <a16:creationId xmlns:a16="http://schemas.microsoft.com/office/drawing/2014/main" id="{C9F3DF9A-CE02-4255-B548-04105BD12D05}"/>
              </a:ext>
            </a:extLst>
          </p:cNvPr>
          <p:cNvSpPr txBox="1">
            <a:spLocks/>
          </p:cNvSpPr>
          <p:nvPr userDrawn="1"/>
        </p:nvSpPr>
        <p:spPr>
          <a:xfrm>
            <a:off x="348003" y="6301366"/>
            <a:ext cx="3918857" cy="263149"/>
          </a:xfrm>
          <a:prstGeom prst="rect">
            <a:avLst/>
          </a:prstGeom>
        </p:spPr>
        <p:txBody>
          <a:bodyPr wrap="square">
            <a:spAutoFit/>
          </a:bodyPr>
          <a:lstStyle>
            <a:lvl1pPr algn="ctr" defTabSz="914400" rtl="0" eaLnBrk="1" latinLnBrk="0" hangingPunct="1">
              <a:lnSpc>
                <a:spcPct val="90000"/>
              </a:lnSpc>
              <a:spcBef>
                <a:spcPct val="0"/>
              </a:spcBef>
              <a:buNone/>
              <a:defRPr sz="4400" b="1" i="0" kern="1200">
                <a:solidFill>
                  <a:schemeClr val="tx1"/>
                </a:solidFill>
                <a:latin typeface="VTB Group Cond" panose="020B0506050504020204" pitchFamily="34" charset="0"/>
                <a:ea typeface="VTB Group Cond" panose="020B0506050504020204" pitchFamily="34" charset="0"/>
                <a:cs typeface="+mj-cs"/>
              </a:defRPr>
            </a:lvl1pPr>
          </a:lstStyle>
          <a:p>
            <a:pPr algn="l"/>
            <a:r>
              <a:rPr lang="fi-FI" sz="1200" b="0" dirty="0">
                <a:solidFill>
                  <a:schemeClr val="bg1">
                    <a:lumMod val="50000"/>
                  </a:schemeClr>
                </a:solidFill>
                <a:latin typeface="Oswald Light" pitchFamily="2" charset="-52"/>
                <a:ea typeface="VTB Group Cond Book" panose="020B0506050504020204" pitchFamily="34" charset="0"/>
              </a:rPr>
              <a:t>2023 yil 7-29 aprel “Xakaton” </a:t>
            </a:r>
            <a:endParaRPr lang="ru-RU" sz="1200" b="0" dirty="0">
              <a:solidFill>
                <a:schemeClr val="bg1">
                  <a:lumMod val="50000"/>
                </a:schemeClr>
              </a:solidFill>
              <a:latin typeface="Oswald Light" pitchFamily="2" charset="-52"/>
              <a:ea typeface="VTB Group Cond Book" panose="020B0506050504020204" pitchFamily="34" charset="0"/>
            </a:endParaRPr>
          </a:p>
        </p:txBody>
      </p:sp>
      <p:sp>
        <p:nvSpPr>
          <p:cNvPr id="10" name="Заголовок 9">
            <a:extLst>
              <a:ext uri="{FF2B5EF4-FFF2-40B4-BE49-F238E27FC236}">
                <a16:creationId xmlns:a16="http://schemas.microsoft.com/office/drawing/2014/main" id="{6D9672F9-D3F0-49A0-A560-790BBA2016C6}"/>
              </a:ext>
            </a:extLst>
          </p:cNvPr>
          <p:cNvSpPr>
            <a:spLocks noGrp="1"/>
          </p:cNvSpPr>
          <p:nvPr>
            <p:ph type="title"/>
          </p:nvPr>
        </p:nvSpPr>
        <p:spPr>
          <a:xfrm>
            <a:off x="339210" y="337155"/>
            <a:ext cx="10515600" cy="701731"/>
          </a:xfrm>
          <a:prstGeom prst="rect">
            <a:avLst/>
          </a:prstGeom>
        </p:spPr>
        <p:txBody>
          <a:bodyPr>
            <a:spAutoFit/>
          </a:bodyPr>
          <a:lstStyle/>
          <a:p>
            <a:r>
              <a:rPr lang="ru-RU" dirty="0"/>
              <a:t>Образец заголовка</a:t>
            </a:r>
          </a:p>
        </p:txBody>
      </p:sp>
      <p:sp>
        <p:nvSpPr>
          <p:cNvPr id="13" name="Номер слайда 5">
            <a:extLst>
              <a:ext uri="{FF2B5EF4-FFF2-40B4-BE49-F238E27FC236}">
                <a16:creationId xmlns:a16="http://schemas.microsoft.com/office/drawing/2014/main" id="{C8463A09-EFBC-41F3-A46D-0A18C43E177F}"/>
              </a:ext>
            </a:extLst>
          </p:cNvPr>
          <p:cNvSpPr>
            <a:spLocks noGrp="1"/>
          </p:cNvSpPr>
          <p:nvPr>
            <p:ph type="sldNum" sz="quarter" idx="12"/>
          </p:nvPr>
        </p:nvSpPr>
        <p:spPr>
          <a:xfrm>
            <a:off x="9100797" y="6296213"/>
            <a:ext cx="2743200" cy="263149"/>
          </a:xfrm>
          <a:prstGeom prst="rect">
            <a:avLst/>
          </a:prstGeom>
        </p:spPr>
        <p:txBody>
          <a:bodyPr wrap="square">
            <a:spAutoFit/>
          </a:bodyPr>
          <a:lstStyle>
            <a:lvl1pPr algn="r">
              <a:defRPr lang="ru-RU" sz="1200" b="0" i="0" smtClean="0">
                <a:solidFill>
                  <a:schemeClr val="bg1">
                    <a:lumMod val="50000"/>
                  </a:schemeClr>
                </a:solidFill>
                <a:latin typeface="Oswald Light" pitchFamily="2" charset="-52"/>
                <a:ea typeface="VTB Group Cond Book" panose="020B0506050504020204" pitchFamily="34" charset="0"/>
                <a:cs typeface="+mj-cs"/>
              </a:defRPr>
            </a:lvl1pPr>
          </a:lstStyle>
          <a:p>
            <a:pPr>
              <a:lnSpc>
                <a:spcPct val="90000"/>
              </a:lnSpc>
              <a:spcBef>
                <a:spcPct val="0"/>
              </a:spcBef>
            </a:pPr>
            <a:fld id="{373AE3C4-C2A6-4DCD-9963-3D7F259FD580}" type="slidenum">
              <a:rPr lang="ru-RU" smtClean="0"/>
              <a:pPr>
                <a:lnSpc>
                  <a:spcPct val="90000"/>
                </a:lnSpc>
                <a:spcBef>
                  <a:spcPct val="0"/>
                </a:spcBef>
              </a:pPr>
              <a:t>‹#›</a:t>
            </a:fld>
            <a:endParaRPr lang="ru-RU" dirty="0"/>
          </a:p>
        </p:txBody>
      </p:sp>
      <p:pic>
        <p:nvPicPr>
          <p:cNvPr id="6" name="Picture 6">
            <a:extLst>
              <a:ext uri="{FF2B5EF4-FFF2-40B4-BE49-F238E27FC236}">
                <a16:creationId xmlns:a16="http://schemas.microsoft.com/office/drawing/2014/main" id="{9A2B306E-0650-4283-89A9-0E227DF5C625}"/>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3653557" y="953950"/>
            <a:ext cx="9148043" cy="6076437"/>
          </a:xfrm>
          <a:prstGeom prst="rect">
            <a:avLst/>
          </a:prstGeom>
        </p:spPr>
      </p:pic>
      <p:sp>
        <p:nvSpPr>
          <p:cNvPr id="3" name="Рисунок 2">
            <a:extLst>
              <a:ext uri="{FF2B5EF4-FFF2-40B4-BE49-F238E27FC236}">
                <a16:creationId xmlns:a16="http://schemas.microsoft.com/office/drawing/2014/main" id="{B8E443D3-C989-420C-939B-BB36148DB93A}"/>
              </a:ext>
            </a:extLst>
          </p:cNvPr>
          <p:cNvSpPr>
            <a:spLocks noGrp="1"/>
          </p:cNvSpPr>
          <p:nvPr>
            <p:ph type="pic" sz="quarter" idx="13"/>
          </p:nvPr>
        </p:nvSpPr>
        <p:spPr>
          <a:xfrm>
            <a:off x="5310656" y="1966913"/>
            <a:ext cx="5941218" cy="3550443"/>
          </a:xfrm>
          <a:prstGeom prst="rect">
            <a:avLst/>
          </a:prstGeom>
          <a:pattFill prst="pct10">
            <a:fgClr>
              <a:schemeClr val="accent1"/>
            </a:fgClr>
            <a:bgClr>
              <a:schemeClr val="bg1"/>
            </a:bgClr>
          </a:pattFill>
        </p:spPr>
        <p:txBody>
          <a:bodyPr/>
          <a:lstStyle/>
          <a:p>
            <a:endParaRPr lang="ru-RU"/>
          </a:p>
        </p:txBody>
      </p:sp>
    </p:spTree>
    <p:extLst>
      <p:ext uri="{BB962C8B-B14F-4D97-AF65-F5344CB8AC3E}">
        <p14:creationId xmlns:p14="http://schemas.microsoft.com/office/powerpoint/2010/main" val="602522050"/>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guide id="3" pos="279">
          <p15:clr>
            <a:srgbClr val="FBAE40"/>
          </p15:clr>
        </p15:guide>
        <p15:guide id="4" pos="7401">
          <p15:clr>
            <a:srgbClr val="FBAE40"/>
          </p15:clr>
        </p15:guide>
        <p15:guide id="5" orient="horz" pos="323">
          <p15:clr>
            <a:srgbClr val="FBAE40"/>
          </p15:clr>
        </p15:guide>
        <p15:guide id="6" orient="horz" pos="4065">
          <p15:clr>
            <a:srgbClr val="FBAE40"/>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15_Заголовок и объект">
    <p:spTree>
      <p:nvGrpSpPr>
        <p:cNvPr id="1" name=""/>
        <p:cNvGrpSpPr/>
        <p:nvPr/>
      </p:nvGrpSpPr>
      <p:grpSpPr>
        <a:xfrm>
          <a:off x="0" y="0"/>
          <a:ext cx="0" cy="0"/>
          <a:chOff x="0" y="0"/>
          <a:chExt cx="0" cy="0"/>
        </a:xfrm>
      </p:grpSpPr>
      <p:sp>
        <p:nvSpPr>
          <p:cNvPr id="2" name="Рисунок 2">
            <a:extLst>
              <a:ext uri="{FF2B5EF4-FFF2-40B4-BE49-F238E27FC236}">
                <a16:creationId xmlns:a16="http://schemas.microsoft.com/office/drawing/2014/main" id="{6D9ED8E7-9D83-A48E-E146-0DD50B3F2F46}"/>
              </a:ext>
            </a:extLst>
          </p:cNvPr>
          <p:cNvSpPr>
            <a:spLocks noGrp="1"/>
          </p:cNvSpPr>
          <p:nvPr>
            <p:ph type="pic" sz="quarter" idx="11"/>
          </p:nvPr>
        </p:nvSpPr>
        <p:spPr>
          <a:xfrm>
            <a:off x="5216699" y="-1577499"/>
            <a:ext cx="10012998" cy="10012998"/>
          </a:xfrm>
          <a:prstGeom prst="ellipse">
            <a:avLst/>
          </a:prstGeom>
          <a:pattFill prst="pct5">
            <a:fgClr>
              <a:schemeClr val="accent1"/>
            </a:fgClr>
            <a:bgClr>
              <a:schemeClr val="bg1"/>
            </a:bgClr>
          </a:pattFill>
        </p:spPr>
        <p:txBody>
          <a:bodyPr/>
          <a:lstStyle/>
          <a:p>
            <a:endParaRPr lang="ru-RU"/>
          </a:p>
        </p:txBody>
      </p:sp>
      <p:sp>
        <p:nvSpPr>
          <p:cNvPr id="7" name="Заголовок 2">
            <a:extLst>
              <a:ext uri="{FF2B5EF4-FFF2-40B4-BE49-F238E27FC236}">
                <a16:creationId xmlns:a16="http://schemas.microsoft.com/office/drawing/2014/main" id="{C9F3DF9A-CE02-4255-B548-04105BD12D05}"/>
              </a:ext>
            </a:extLst>
          </p:cNvPr>
          <p:cNvSpPr txBox="1">
            <a:spLocks/>
          </p:cNvSpPr>
          <p:nvPr userDrawn="1"/>
        </p:nvSpPr>
        <p:spPr>
          <a:xfrm>
            <a:off x="348003" y="6301366"/>
            <a:ext cx="3918857" cy="263149"/>
          </a:xfrm>
          <a:prstGeom prst="rect">
            <a:avLst/>
          </a:prstGeom>
        </p:spPr>
        <p:txBody>
          <a:bodyPr wrap="square">
            <a:spAutoFit/>
          </a:bodyPr>
          <a:lstStyle>
            <a:lvl1pPr algn="ctr" defTabSz="914400" rtl="0" eaLnBrk="1" latinLnBrk="0" hangingPunct="1">
              <a:lnSpc>
                <a:spcPct val="90000"/>
              </a:lnSpc>
              <a:spcBef>
                <a:spcPct val="0"/>
              </a:spcBef>
              <a:buNone/>
              <a:defRPr sz="4400" b="1" i="0" kern="1200">
                <a:solidFill>
                  <a:schemeClr val="tx1"/>
                </a:solidFill>
                <a:latin typeface="VTB Group Cond" panose="020B0506050504020204" pitchFamily="34" charset="0"/>
                <a:ea typeface="VTB Group Cond" panose="020B0506050504020204" pitchFamily="34" charset="0"/>
                <a:cs typeface="+mj-cs"/>
              </a:defRPr>
            </a:lvl1pPr>
          </a:lstStyle>
          <a:p>
            <a:pPr algn="l"/>
            <a:r>
              <a:rPr lang="fi-FI" sz="1200" b="0" dirty="0">
                <a:solidFill>
                  <a:schemeClr val="bg1">
                    <a:lumMod val="50000"/>
                  </a:schemeClr>
                </a:solidFill>
                <a:latin typeface="Oswald Light" pitchFamily="2" charset="-52"/>
                <a:ea typeface="VTB Group Cond Book" panose="020B0506050504020204" pitchFamily="34" charset="0"/>
              </a:rPr>
              <a:t>2023 yil 7-29 aprel “Xakaton” </a:t>
            </a:r>
            <a:endParaRPr lang="ru-RU" sz="1200" b="0" dirty="0">
              <a:solidFill>
                <a:schemeClr val="bg1">
                  <a:lumMod val="50000"/>
                </a:schemeClr>
              </a:solidFill>
              <a:latin typeface="Oswald Light" pitchFamily="2" charset="-52"/>
              <a:ea typeface="VTB Group Cond Book" panose="020B0506050504020204" pitchFamily="34" charset="0"/>
            </a:endParaRPr>
          </a:p>
        </p:txBody>
      </p:sp>
      <p:sp>
        <p:nvSpPr>
          <p:cNvPr id="10" name="Заголовок 9">
            <a:extLst>
              <a:ext uri="{FF2B5EF4-FFF2-40B4-BE49-F238E27FC236}">
                <a16:creationId xmlns:a16="http://schemas.microsoft.com/office/drawing/2014/main" id="{6D9672F9-D3F0-49A0-A560-790BBA2016C6}"/>
              </a:ext>
            </a:extLst>
          </p:cNvPr>
          <p:cNvSpPr>
            <a:spLocks noGrp="1"/>
          </p:cNvSpPr>
          <p:nvPr>
            <p:ph type="title"/>
          </p:nvPr>
        </p:nvSpPr>
        <p:spPr>
          <a:xfrm>
            <a:off x="339210" y="337155"/>
            <a:ext cx="4075135" cy="1311128"/>
          </a:xfrm>
          <a:prstGeom prst="rect">
            <a:avLst/>
          </a:prstGeom>
        </p:spPr>
        <p:txBody>
          <a:bodyPr wrap="square">
            <a:spAutoFit/>
          </a:bodyPr>
          <a:lstStyle/>
          <a:p>
            <a:r>
              <a:rPr lang="ru-RU" dirty="0"/>
              <a:t>Образец заголовка</a:t>
            </a:r>
          </a:p>
        </p:txBody>
      </p:sp>
      <p:sp>
        <p:nvSpPr>
          <p:cNvPr id="13" name="Номер слайда 5">
            <a:extLst>
              <a:ext uri="{FF2B5EF4-FFF2-40B4-BE49-F238E27FC236}">
                <a16:creationId xmlns:a16="http://schemas.microsoft.com/office/drawing/2014/main" id="{C8463A09-EFBC-41F3-A46D-0A18C43E177F}"/>
              </a:ext>
            </a:extLst>
          </p:cNvPr>
          <p:cNvSpPr>
            <a:spLocks noGrp="1"/>
          </p:cNvSpPr>
          <p:nvPr>
            <p:ph type="sldNum" sz="quarter" idx="12"/>
          </p:nvPr>
        </p:nvSpPr>
        <p:spPr>
          <a:xfrm>
            <a:off x="9100797" y="6296213"/>
            <a:ext cx="2743200" cy="263149"/>
          </a:xfrm>
          <a:prstGeom prst="rect">
            <a:avLst/>
          </a:prstGeom>
        </p:spPr>
        <p:txBody>
          <a:bodyPr wrap="square">
            <a:spAutoFit/>
          </a:bodyPr>
          <a:lstStyle>
            <a:lvl1pPr algn="r">
              <a:defRPr lang="ru-RU" sz="1200" b="0" i="0" smtClean="0">
                <a:solidFill>
                  <a:schemeClr val="bg1">
                    <a:lumMod val="50000"/>
                  </a:schemeClr>
                </a:solidFill>
                <a:latin typeface="Oswald Light" pitchFamily="2" charset="-52"/>
                <a:ea typeface="VTB Group Cond Book" panose="020B0506050504020204" pitchFamily="34" charset="0"/>
                <a:cs typeface="+mj-cs"/>
              </a:defRPr>
            </a:lvl1pPr>
          </a:lstStyle>
          <a:p>
            <a:pPr>
              <a:lnSpc>
                <a:spcPct val="90000"/>
              </a:lnSpc>
              <a:spcBef>
                <a:spcPct val="0"/>
              </a:spcBef>
            </a:pPr>
            <a:fld id="{373AE3C4-C2A6-4DCD-9963-3D7F259FD580}" type="slidenum">
              <a:rPr lang="ru-RU" smtClean="0"/>
              <a:pPr>
                <a:lnSpc>
                  <a:spcPct val="90000"/>
                </a:lnSpc>
                <a:spcBef>
                  <a:spcPct val="0"/>
                </a:spcBef>
              </a:pPr>
              <a:t>‹#›</a:t>
            </a:fld>
            <a:endParaRPr lang="ru-RU" dirty="0"/>
          </a:p>
        </p:txBody>
      </p:sp>
    </p:spTree>
    <p:extLst>
      <p:ext uri="{BB962C8B-B14F-4D97-AF65-F5344CB8AC3E}">
        <p14:creationId xmlns:p14="http://schemas.microsoft.com/office/powerpoint/2010/main" val="3072929771"/>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guide id="3" pos="279">
          <p15:clr>
            <a:srgbClr val="FBAE40"/>
          </p15:clr>
        </p15:guide>
        <p15:guide id="4" pos="7401">
          <p15:clr>
            <a:srgbClr val="FBAE40"/>
          </p15:clr>
        </p15:guide>
        <p15:guide id="5" orient="horz" pos="323">
          <p15:clr>
            <a:srgbClr val="FBAE40"/>
          </p15:clr>
        </p15:guide>
        <p15:guide id="6" orient="horz" pos="4065">
          <p15:clr>
            <a:srgbClr val="FBAE40"/>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3_Заголовок и объект">
    <p:spTree>
      <p:nvGrpSpPr>
        <p:cNvPr id="1" name=""/>
        <p:cNvGrpSpPr/>
        <p:nvPr/>
      </p:nvGrpSpPr>
      <p:grpSpPr>
        <a:xfrm>
          <a:off x="0" y="0"/>
          <a:ext cx="0" cy="0"/>
          <a:chOff x="0" y="0"/>
          <a:chExt cx="0" cy="0"/>
        </a:xfrm>
      </p:grpSpPr>
      <p:sp>
        <p:nvSpPr>
          <p:cNvPr id="8" name="Рисунок 2">
            <a:extLst>
              <a:ext uri="{FF2B5EF4-FFF2-40B4-BE49-F238E27FC236}">
                <a16:creationId xmlns:a16="http://schemas.microsoft.com/office/drawing/2014/main" id="{136B3A4F-4D8A-40B4-95C9-5200B96EE4BD}"/>
              </a:ext>
            </a:extLst>
          </p:cNvPr>
          <p:cNvSpPr>
            <a:spLocks noGrp="1"/>
          </p:cNvSpPr>
          <p:nvPr>
            <p:ph type="pic" sz="quarter" idx="13"/>
          </p:nvPr>
        </p:nvSpPr>
        <p:spPr>
          <a:xfrm>
            <a:off x="-5217" y="-522"/>
            <a:ext cx="12192000" cy="3606790"/>
          </a:xfrm>
          <a:prstGeom prst="rect">
            <a:avLst/>
          </a:prstGeom>
          <a:pattFill prst="pct5">
            <a:fgClr>
              <a:schemeClr val="accent1"/>
            </a:fgClr>
            <a:bgClr>
              <a:schemeClr val="bg1"/>
            </a:bgClr>
          </a:pattFill>
        </p:spPr>
        <p:txBody>
          <a:bodyPr/>
          <a:lstStyle/>
          <a:p>
            <a:endParaRPr lang="ru-RU"/>
          </a:p>
        </p:txBody>
      </p:sp>
      <p:sp>
        <p:nvSpPr>
          <p:cNvPr id="7" name="Заголовок 2">
            <a:extLst>
              <a:ext uri="{FF2B5EF4-FFF2-40B4-BE49-F238E27FC236}">
                <a16:creationId xmlns:a16="http://schemas.microsoft.com/office/drawing/2014/main" id="{C9F3DF9A-CE02-4255-B548-04105BD12D05}"/>
              </a:ext>
            </a:extLst>
          </p:cNvPr>
          <p:cNvSpPr txBox="1">
            <a:spLocks/>
          </p:cNvSpPr>
          <p:nvPr userDrawn="1"/>
        </p:nvSpPr>
        <p:spPr>
          <a:xfrm>
            <a:off x="348003" y="6301366"/>
            <a:ext cx="3918857" cy="263149"/>
          </a:xfrm>
          <a:prstGeom prst="rect">
            <a:avLst/>
          </a:prstGeom>
        </p:spPr>
        <p:txBody>
          <a:bodyPr wrap="square">
            <a:spAutoFit/>
          </a:bodyPr>
          <a:lstStyle>
            <a:lvl1pPr algn="ctr" defTabSz="914400" rtl="0" eaLnBrk="1" latinLnBrk="0" hangingPunct="1">
              <a:lnSpc>
                <a:spcPct val="90000"/>
              </a:lnSpc>
              <a:spcBef>
                <a:spcPct val="0"/>
              </a:spcBef>
              <a:buNone/>
              <a:defRPr sz="4400" b="1" i="0" kern="1200">
                <a:solidFill>
                  <a:schemeClr val="tx1"/>
                </a:solidFill>
                <a:latin typeface="VTB Group Cond" panose="020B0506050504020204" pitchFamily="34" charset="0"/>
                <a:ea typeface="VTB Group Cond" panose="020B0506050504020204" pitchFamily="34" charset="0"/>
                <a:cs typeface="+mj-cs"/>
              </a:defRPr>
            </a:lvl1pPr>
          </a:lstStyle>
          <a:p>
            <a:pPr algn="l"/>
            <a:r>
              <a:rPr lang="fi-FI" sz="1200" b="0" dirty="0">
                <a:solidFill>
                  <a:schemeClr val="bg1">
                    <a:lumMod val="50000"/>
                  </a:schemeClr>
                </a:solidFill>
                <a:latin typeface="Oswald Light" pitchFamily="2" charset="-52"/>
                <a:ea typeface="VTB Group Cond Book" panose="020B0506050504020204" pitchFamily="34" charset="0"/>
              </a:rPr>
              <a:t>2023 yil 7-29 aprel “Xakaton” </a:t>
            </a:r>
            <a:endParaRPr lang="ru-RU" sz="1200" b="0" dirty="0">
              <a:solidFill>
                <a:schemeClr val="bg1">
                  <a:lumMod val="50000"/>
                </a:schemeClr>
              </a:solidFill>
              <a:latin typeface="Oswald Light" pitchFamily="2" charset="-52"/>
              <a:ea typeface="VTB Group Cond Book" panose="020B0506050504020204" pitchFamily="34" charset="0"/>
            </a:endParaRPr>
          </a:p>
        </p:txBody>
      </p:sp>
      <p:sp>
        <p:nvSpPr>
          <p:cNvPr id="13" name="Номер слайда 5">
            <a:extLst>
              <a:ext uri="{FF2B5EF4-FFF2-40B4-BE49-F238E27FC236}">
                <a16:creationId xmlns:a16="http://schemas.microsoft.com/office/drawing/2014/main" id="{C8463A09-EFBC-41F3-A46D-0A18C43E177F}"/>
              </a:ext>
            </a:extLst>
          </p:cNvPr>
          <p:cNvSpPr>
            <a:spLocks noGrp="1"/>
          </p:cNvSpPr>
          <p:nvPr>
            <p:ph type="sldNum" sz="quarter" idx="12"/>
          </p:nvPr>
        </p:nvSpPr>
        <p:spPr>
          <a:xfrm>
            <a:off x="9100797" y="6296213"/>
            <a:ext cx="2743200" cy="263149"/>
          </a:xfrm>
          <a:prstGeom prst="rect">
            <a:avLst/>
          </a:prstGeom>
        </p:spPr>
        <p:txBody>
          <a:bodyPr wrap="square">
            <a:spAutoFit/>
          </a:bodyPr>
          <a:lstStyle>
            <a:lvl1pPr algn="r">
              <a:defRPr lang="ru-RU" sz="1200" b="0" i="0" smtClean="0">
                <a:solidFill>
                  <a:schemeClr val="bg1">
                    <a:lumMod val="50000"/>
                  </a:schemeClr>
                </a:solidFill>
                <a:latin typeface="Oswald Light" pitchFamily="2" charset="-52"/>
                <a:ea typeface="VTB Group Cond Book" panose="020B0506050504020204" pitchFamily="34" charset="0"/>
                <a:cs typeface="+mj-cs"/>
              </a:defRPr>
            </a:lvl1pPr>
          </a:lstStyle>
          <a:p>
            <a:pPr>
              <a:lnSpc>
                <a:spcPct val="90000"/>
              </a:lnSpc>
              <a:spcBef>
                <a:spcPct val="0"/>
              </a:spcBef>
            </a:pPr>
            <a:fld id="{373AE3C4-C2A6-4DCD-9963-3D7F259FD580}" type="slidenum">
              <a:rPr lang="ru-RU" smtClean="0"/>
              <a:pPr>
                <a:lnSpc>
                  <a:spcPct val="90000"/>
                </a:lnSpc>
                <a:spcBef>
                  <a:spcPct val="0"/>
                </a:spcBef>
              </a:pPr>
              <a:t>‹#›</a:t>
            </a:fld>
            <a:endParaRPr lang="ru-RU" dirty="0"/>
          </a:p>
        </p:txBody>
      </p:sp>
      <p:sp>
        <p:nvSpPr>
          <p:cNvPr id="10" name="Заголовок 9">
            <a:extLst>
              <a:ext uri="{FF2B5EF4-FFF2-40B4-BE49-F238E27FC236}">
                <a16:creationId xmlns:a16="http://schemas.microsoft.com/office/drawing/2014/main" id="{6D9672F9-D3F0-49A0-A560-790BBA2016C6}"/>
              </a:ext>
            </a:extLst>
          </p:cNvPr>
          <p:cNvSpPr>
            <a:spLocks noGrp="1"/>
          </p:cNvSpPr>
          <p:nvPr>
            <p:ph type="title"/>
          </p:nvPr>
        </p:nvSpPr>
        <p:spPr>
          <a:xfrm>
            <a:off x="838200" y="1355142"/>
            <a:ext cx="10515600" cy="701731"/>
          </a:xfrm>
          <a:prstGeom prst="rect">
            <a:avLst/>
          </a:prstGeom>
        </p:spPr>
        <p:txBody>
          <a:bodyPr>
            <a:spAutoFit/>
          </a:bodyPr>
          <a:lstStyle>
            <a:lvl1pPr algn="ctr">
              <a:defRPr>
                <a:solidFill>
                  <a:schemeClr val="bg1"/>
                </a:solidFill>
              </a:defRPr>
            </a:lvl1pPr>
          </a:lstStyle>
          <a:p>
            <a:r>
              <a:rPr lang="ru-RU" dirty="0"/>
              <a:t>Образец заголовка</a:t>
            </a:r>
          </a:p>
        </p:txBody>
      </p:sp>
    </p:spTree>
    <p:extLst>
      <p:ext uri="{BB962C8B-B14F-4D97-AF65-F5344CB8AC3E}">
        <p14:creationId xmlns:p14="http://schemas.microsoft.com/office/powerpoint/2010/main" val="1636349072"/>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guide id="3" pos="279">
          <p15:clr>
            <a:srgbClr val="FBAE40"/>
          </p15:clr>
        </p15:guide>
        <p15:guide id="4" pos="7401">
          <p15:clr>
            <a:srgbClr val="FBAE40"/>
          </p15:clr>
        </p15:guide>
        <p15:guide id="5" orient="horz" pos="255">
          <p15:clr>
            <a:srgbClr val="FBAE40"/>
          </p15:clr>
        </p15:guide>
        <p15:guide id="6" orient="horz" pos="4065">
          <p15:clr>
            <a:srgbClr val="FBAE40"/>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1_Заголовок и объект">
    <p:spTree>
      <p:nvGrpSpPr>
        <p:cNvPr id="1" name=""/>
        <p:cNvGrpSpPr/>
        <p:nvPr/>
      </p:nvGrpSpPr>
      <p:grpSpPr>
        <a:xfrm>
          <a:off x="0" y="0"/>
          <a:ext cx="0" cy="0"/>
          <a:chOff x="0" y="0"/>
          <a:chExt cx="0" cy="0"/>
        </a:xfrm>
      </p:grpSpPr>
      <p:sp>
        <p:nvSpPr>
          <p:cNvPr id="7" name="Заголовок 2">
            <a:extLst>
              <a:ext uri="{FF2B5EF4-FFF2-40B4-BE49-F238E27FC236}">
                <a16:creationId xmlns:a16="http://schemas.microsoft.com/office/drawing/2014/main" id="{C9F3DF9A-CE02-4255-B548-04105BD12D05}"/>
              </a:ext>
            </a:extLst>
          </p:cNvPr>
          <p:cNvSpPr txBox="1">
            <a:spLocks/>
          </p:cNvSpPr>
          <p:nvPr userDrawn="1"/>
        </p:nvSpPr>
        <p:spPr>
          <a:xfrm>
            <a:off x="348003" y="6301366"/>
            <a:ext cx="3918857" cy="263149"/>
          </a:xfrm>
          <a:prstGeom prst="rect">
            <a:avLst/>
          </a:prstGeom>
        </p:spPr>
        <p:txBody>
          <a:bodyPr wrap="square">
            <a:spAutoFit/>
          </a:bodyPr>
          <a:lstStyle>
            <a:lvl1pPr algn="ctr" defTabSz="914400" rtl="0" eaLnBrk="1" latinLnBrk="0" hangingPunct="1">
              <a:lnSpc>
                <a:spcPct val="90000"/>
              </a:lnSpc>
              <a:spcBef>
                <a:spcPct val="0"/>
              </a:spcBef>
              <a:buNone/>
              <a:defRPr sz="4400" b="1" i="0" kern="1200">
                <a:solidFill>
                  <a:schemeClr val="tx1"/>
                </a:solidFill>
                <a:latin typeface="VTB Group Cond" panose="020B0506050504020204" pitchFamily="34" charset="0"/>
                <a:ea typeface="VTB Group Cond" panose="020B0506050504020204" pitchFamily="34" charset="0"/>
                <a:cs typeface="+mj-cs"/>
              </a:defRPr>
            </a:lvl1pPr>
          </a:lstStyle>
          <a:p>
            <a:pPr algn="l"/>
            <a:r>
              <a:rPr lang="fi-FI" sz="1200" b="0" dirty="0">
                <a:solidFill>
                  <a:schemeClr val="bg1">
                    <a:lumMod val="50000"/>
                  </a:schemeClr>
                </a:solidFill>
                <a:latin typeface="Oswald Light" pitchFamily="2" charset="-52"/>
                <a:ea typeface="VTB Group Cond Book" panose="020B0506050504020204" pitchFamily="34" charset="0"/>
              </a:rPr>
              <a:t>2023 yil 7-29 aprel “Xakaton” </a:t>
            </a:r>
            <a:endParaRPr lang="ru-RU" sz="1200" b="0" dirty="0">
              <a:solidFill>
                <a:schemeClr val="bg1">
                  <a:lumMod val="50000"/>
                </a:schemeClr>
              </a:solidFill>
              <a:latin typeface="Oswald Light" pitchFamily="2" charset="-52"/>
              <a:ea typeface="VTB Group Cond Book" panose="020B0506050504020204" pitchFamily="34" charset="0"/>
            </a:endParaRPr>
          </a:p>
        </p:txBody>
      </p:sp>
      <p:sp>
        <p:nvSpPr>
          <p:cNvPr id="10" name="Заголовок 9">
            <a:extLst>
              <a:ext uri="{FF2B5EF4-FFF2-40B4-BE49-F238E27FC236}">
                <a16:creationId xmlns:a16="http://schemas.microsoft.com/office/drawing/2014/main" id="{6D9672F9-D3F0-49A0-A560-790BBA2016C6}"/>
              </a:ext>
            </a:extLst>
          </p:cNvPr>
          <p:cNvSpPr>
            <a:spLocks noGrp="1"/>
          </p:cNvSpPr>
          <p:nvPr>
            <p:ph type="title"/>
          </p:nvPr>
        </p:nvSpPr>
        <p:spPr>
          <a:xfrm>
            <a:off x="339210" y="340562"/>
            <a:ext cx="10515600" cy="701731"/>
          </a:xfrm>
          <a:prstGeom prst="rect">
            <a:avLst/>
          </a:prstGeom>
        </p:spPr>
        <p:txBody>
          <a:bodyPr>
            <a:spAutoFit/>
          </a:bodyPr>
          <a:lstStyle/>
          <a:p>
            <a:r>
              <a:rPr lang="ru-RU" dirty="0"/>
              <a:t>Образец заголовка</a:t>
            </a:r>
          </a:p>
        </p:txBody>
      </p:sp>
      <p:sp>
        <p:nvSpPr>
          <p:cNvPr id="13" name="Номер слайда 5">
            <a:extLst>
              <a:ext uri="{FF2B5EF4-FFF2-40B4-BE49-F238E27FC236}">
                <a16:creationId xmlns:a16="http://schemas.microsoft.com/office/drawing/2014/main" id="{C8463A09-EFBC-41F3-A46D-0A18C43E177F}"/>
              </a:ext>
            </a:extLst>
          </p:cNvPr>
          <p:cNvSpPr>
            <a:spLocks noGrp="1"/>
          </p:cNvSpPr>
          <p:nvPr>
            <p:ph type="sldNum" sz="quarter" idx="12"/>
          </p:nvPr>
        </p:nvSpPr>
        <p:spPr>
          <a:xfrm>
            <a:off x="9100797" y="6296213"/>
            <a:ext cx="2743200" cy="263149"/>
          </a:xfrm>
          <a:prstGeom prst="rect">
            <a:avLst/>
          </a:prstGeom>
        </p:spPr>
        <p:txBody>
          <a:bodyPr wrap="square">
            <a:spAutoFit/>
          </a:bodyPr>
          <a:lstStyle>
            <a:lvl1pPr algn="r">
              <a:defRPr lang="ru-RU" sz="1200" b="0" i="0" smtClean="0">
                <a:solidFill>
                  <a:schemeClr val="bg1">
                    <a:lumMod val="50000"/>
                  </a:schemeClr>
                </a:solidFill>
                <a:latin typeface="Oswald Light" pitchFamily="2" charset="-52"/>
                <a:ea typeface="VTB Group Cond Book" panose="020B0506050504020204" pitchFamily="34" charset="0"/>
                <a:cs typeface="+mj-cs"/>
              </a:defRPr>
            </a:lvl1pPr>
          </a:lstStyle>
          <a:p>
            <a:pPr>
              <a:lnSpc>
                <a:spcPct val="90000"/>
              </a:lnSpc>
              <a:spcBef>
                <a:spcPct val="0"/>
              </a:spcBef>
            </a:pPr>
            <a:fld id="{373AE3C4-C2A6-4DCD-9963-3D7F259FD580}" type="slidenum">
              <a:rPr lang="ru-RU" smtClean="0"/>
              <a:pPr>
                <a:lnSpc>
                  <a:spcPct val="90000"/>
                </a:lnSpc>
                <a:spcBef>
                  <a:spcPct val="0"/>
                </a:spcBef>
              </a:pPr>
              <a:t>‹#›</a:t>
            </a:fld>
            <a:endParaRPr lang="ru-RU" dirty="0"/>
          </a:p>
        </p:txBody>
      </p:sp>
      <p:sp>
        <p:nvSpPr>
          <p:cNvPr id="15" name="Рисунок 2">
            <a:extLst>
              <a:ext uri="{FF2B5EF4-FFF2-40B4-BE49-F238E27FC236}">
                <a16:creationId xmlns:a16="http://schemas.microsoft.com/office/drawing/2014/main" id="{7093EDD3-4480-4049-A82A-D4049AC31133}"/>
              </a:ext>
            </a:extLst>
          </p:cNvPr>
          <p:cNvSpPr>
            <a:spLocks noGrp="1"/>
          </p:cNvSpPr>
          <p:nvPr>
            <p:ph type="pic" sz="quarter" idx="13"/>
          </p:nvPr>
        </p:nvSpPr>
        <p:spPr>
          <a:xfrm>
            <a:off x="1321383" y="1724743"/>
            <a:ext cx="2386800" cy="2386800"/>
          </a:xfrm>
          <a:prstGeom prst="ellipse">
            <a:avLst/>
          </a:prstGeom>
          <a:pattFill prst="pct5">
            <a:fgClr>
              <a:schemeClr val="accent1"/>
            </a:fgClr>
            <a:bgClr>
              <a:schemeClr val="bg1"/>
            </a:bgClr>
          </a:pattFill>
          <a:ln>
            <a:noFill/>
          </a:ln>
        </p:spPr>
        <p:txBody>
          <a:bodyPr/>
          <a:lstStyle/>
          <a:p>
            <a:endParaRPr lang="ru-RU"/>
          </a:p>
        </p:txBody>
      </p:sp>
      <p:sp>
        <p:nvSpPr>
          <p:cNvPr id="16" name="Рисунок 2">
            <a:extLst>
              <a:ext uri="{FF2B5EF4-FFF2-40B4-BE49-F238E27FC236}">
                <a16:creationId xmlns:a16="http://schemas.microsoft.com/office/drawing/2014/main" id="{FC1E6A4A-E2C0-4D63-BE71-37308DE75629}"/>
              </a:ext>
            </a:extLst>
          </p:cNvPr>
          <p:cNvSpPr>
            <a:spLocks noGrp="1"/>
          </p:cNvSpPr>
          <p:nvPr>
            <p:ph type="pic" sz="quarter" idx="14"/>
          </p:nvPr>
        </p:nvSpPr>
        <p:spPr>
          <a:xfrm>
            <a:off x="4866863" y="1724743"/>
            <a:ext cx="2386800" cy="2386800"/>
          </a:xfrm>
          <a:prstGeom prst="ellipse">
            <a:avLst/>
          </a:prstGeom>
          <a:pattFill prst="pct5">
            <a:fgClr>
              <a:schemeClr val="accent1"/>
            </a:fgClr>
            <a:bgClr>
              <a:schemeClr val="bg1"/>
            </a:bgClr>
          </a:pattFill>
          <a:ln>
            <a:noFill/>
          </a:ln>
        </p:spPr>
        <p:txBody>
          <a:bodyPr/>
          <a:lstStyle/>
          <a:p>
            <a:endParaRPr lang="ru-RU"/>
          </a:p>
        </p:txBody>
      </p:sp>
      <p:sp>
        <p:nvSpPr>
          <p:cNvPr id="17" name="Рисунок 2">
            <a:extLst>
              <a:ext uri="{FF2B5EF4-FFF2-40B4-BE49-F238E27FC236}">
                <a16:creationId xmlns:a16="http://schemas.microsoft.com/office/drawing/2014/main" id="{94FFDAA4-2EF4-4DE6-9E1D-73216D165172}"/>
              </a:ext>
            </a:extLst>
          </p:cNvPr>
          <p:cNvSpPr>
            <a:spLocks noGrp="1"/>
          </p:cNvSpPr>
          <p:nvPr>
            <p:ph type="pic" sz="quarter" idx="15"/>
          </p:nvPr>
        </p:nvSpPr>
        <p:spPr>
          <a:xfrm>
            <a:off x="8412344" y="1724743"/>
            <a:ext cx="2386800" cy="2386800"/>
          </a:xfrm>
          <a:prstGeom prst="ellipse">
            <a:avLst/>
          </a:prstGeom>
          <a:pattFill prst="pct5">
            <a:fgClr>
              <a:schemeClr val="accent1"/>
            </a:fgClr>
            <a:bgClr>
              <a:schemeClr val="bg1"/>
            </a:bgClr>
          </a:pattFill>
          <a:ln>
            <a:noFill/>
          </a:ln>
        </p:spPr>
        <p:txBody>
          <a:bodyPr/>
          <a:lstStyle/>
          <a:p>
            <a:endParaRPr lang="ru-RU"/>
          </a:p>
        </p:txBody>
      </p:sp>
    </p:spTree>
    <p:extLst>
      <p:ext uri="{BB962C8B-B14F-4D97-AF65-F5344CB8AC3E}">
        <p14:creationId xmlns:p14="http://schemas.microsoft.com/office/powerpoint/2010/main" val="1378204384"/>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guide id="3" pos="279">
          <p15:clr>
            <a:srgbClr val="FBAE40"/>
          </p15:clr>
        </p15:guide>
        <p15:guide id="4" pos="7401">
          <p15:clr>
            <a:srgbClr val="FBAE40"/>
          </p15:clr>
        </p15:guide>
        <p15:guide id="5" orient="horz" pos="323">
          <p15:clr>
            <a:srgbClr val="FBAE40"/>
          </p15:clr>
        </p15:guide>
        <p15:guide id="6" orient="horz" pos="4065">
          <p15:clr>
            <a:srgbClr val="FBAE40"/>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6_Заголовок и объект">
    <p:bg>
      <p:bgPr>
        <a:gradFill>
          <a:gsLst>
            <a:gs pos="100000">
              <a:schemeClr val="accent3">
                <a:lumMod val="60000"/>
                <a:lumOff val="40000"/>
              </a:schemeClr>
            </a:gs>
            <a:gs pos="0">
              <a:schemeClr val="accent3"/>
            </a:gs>
          </a:gsLst>
          <a:lin ang="13500000" scaled="0"/>
        </a:gradFill>
        <a:effectLst/>
      </p:bgPr>
    </p:bg>
    <p:spTree>
      <p:nvGrpSpPr>
        <p:cNvPr id="1" name=""/>
        <p:cNvGrpSpPr/>
        <p:nvPr/>
      </p:nvGrpSpPr>
      <p:grpSpPr>
        <a:xfrm>
          <a:off x="0" y="0"/>
          <a:ext cx="0" cy="0"/>
          <a:chOff x="0" y="0"/>
          <a:chExt cx="0" cy="0"/>
        </a:xfrm>
      </p:grpSpPr>
      <p:sp>
        <p:nvSpPr>
          <p:cNvPr id="85" name="Рисунок 82">
            <a:extLst>
              <a:ext uri="{FF2B5EF4-FFF2-40B4-BE49-F238E27FC236}">
                <a16:creationId xmlns:a16="http://schemas.microsoft.com/office/drawing/2014/main" id="{1E60C6E6-E49D-4E31-82A2-A999DF68C821}"/>
              </a:ext>
            </a:extLst>
          </p:cNvPr>
          <p:cNvSpPr>
            <a:spLocks noGrp="1"/>
          </p:cNvSpPr>
          <p:nvPr>
            <p:ph type="pic" sz="quarter" idx="12"/>
          </p:nvPr>
        </p:nvSpPr>
        <p:spPr>
          <a:xfrm>
            <a:off x="7986713" y="4576763"/>
            <a:ext cx="3110590" cy="2333625"/>
          </a:xfrm>
          <a:prstGeom prst="roundRect">
            <a:avLst>
              <a:gd name="adj" fmla="val 1565"/>
            </a:avLst>
          </a:prstGeom>
          <a:pattFill prst="pct5">
            <a:fgClr>
              <a:schemeClr val="accent1"/>
            </a:fgClr>
            <a:bgClr>
              <a:schemeClr val="bg1"/>
            </a:bgClr>
          </a:pattFill>
        </p:spPr>
        <p:txBody>
          <a:bodyPr anchor="ctr"/>
          <a:lstStyle>
            <a:lvl1pPr marL="0" indent="0" algn="ctr">
              <a:buNone/>
              <a:defRPr/>
            </a:lvl1pPr>
          </a:lstStyle>
          <a:p>
            <a:endParaRPr lang="ru-RU" dirty="0"/>
          </a:p>
        </p:txBody>
      </p:sp>
      <p:sp>
        <p:nvSpPr>
          <p:cNvPr id="10" name="Заголовок 9">
            <a:extLst>
              <a:ext uri="{FF2B5EF4-FFF2-40B4-BE49-F238E27FC236}">
                <a16:creationId xmlns:a16="http://schemas.microsoft.com/office/drawing/2014/main" id="{6D9672F9-D3F0-49A0-A560-790BBA2016C6}"/>
              </a:ext>
            </a:extLst>
          </p:cNvPr>
          <p:cNvSpPr>
            <a:spLocks noGrp="1"/>
          </p:cNvSpPr>
          <p:nvPr>
            <p:ph type="title"/>
          </p:nvPr>
        </p:nvSpPr>
        <p:spPr>
          <a:xfrm>
            <a:off x="339210" y="340562"/>
            <a:ext cx="11409878" cy="701731"/>
          </a:xfrm>
          <a:prstGeom prst="rect">
            <a:avLst/>
          </a:prstGeom>
        </p:spPr>
        <p:txBody>
          <a:bodyPr wrap="square">
            <a:spAutoFit/>
          </a:bodyPr>
          <a:lstStyle>
            <a:lvl1pPr algn="ctr">
              <a:defRPr>
                <a:solidFill>
                  <a:schemeClr val="bg1"/>
                </a:solidFill>
              </a:defRPr>
            </a:lvl1pPr>
          </a:lstStyle>
          <a:p>
            <a:r>
              <a:rPr lang="ru-RU" dirty="0"/>
              <a:t>Образец заголовка</a:t>
            </a:r>
          </a:p>
        </p:txBody>
      </p:sp>
      <p:sp>
        <p:nvSpPr>
          <p:cNvPr id="2" name="AutoShape 4">
            <a:extLst>
              <a:ext uri="{FF2B5EF4-FFF2-40B4-BE49-F238E27FC236}">
                <a16:creationId xmlns:a16="http://schemas.microsoft.com/office/drawing/2014/main" id="{75E5B588-7114-4246-AAB0-258581938DBE}"/>
              </a:ext>
            </a:extLst>
          </p:cNvPr>
          <p:cNvSpPr>
            <a:spLocks noChangeAspect="1" noChangeArrowheads="1"/>
          </p:cNvSpPr>
          <p:nvPr userDrawn="1"/>
        </p:nvSpPr>
        <p:spPr bwMode="auto">
          <a:xfrm>
            <a:off x="5943600" y="3384687"/>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81" name="Рисунок 73">
            <a:extLst>
              <a:ext uri="{FF2B5EF4-FFF2-40B4-BE49-F238E27FC236}">
                <a16:creationId xmlns:a16="http://schemas.microsoft.com/office/drawing/2014/main" id="{F818671B-5820-427D-AF49-A5299E9923DA}"/>
              </a:ext>
            </a:extLst>
          </p:cNvPr>
          <p:cNvSpPr>
            <a:spLocks noGrp="1"/>
          </p:cNvSpPr>
          <p:nvPr>
            <p:ph type="pic" sz="quarter" idx="10"/>
          </p:nvPr>
        </p:nvSpPr>
        <p:spPr>
          <a:xfrm>
            <a:off x="3862388" y="3607594"/>
            <a:ext cx="4557712" cy="2845594"/>
          </a:xfrm>
          <a:prstGeom prst="rect">
            <a:avLst/>
          </a:prstGeom>
          <a:pattFill prst="pct5">
            <a:fgClr>
              <a:schemeClr val="accent1"/>
            </a:fgClr>
            <a:bgClr>
              <a:schemeClr val="bg1"/>
            </a:bgClr>
          </a:pattFill>
        </p:spPr>
        <p:txBody>
          <a:bodyPr/>
          <a:lstStyle/>
          <a:p>
            <a:endParaRPr lang="ru-RU"/>
          </a:p>
        </p:txBody>
      </p:sp>
      <p:sp>
        <p:nvSpPr>
          <p:cNvPr id="83" name="Рисунок 82">
            <a:extLst>
              <a:ext uri="{FF2B5EF4-FFF2-40B4-BE49-F238E27FC236}">
                <a16:creationId xmlns:a16="http://schemas.microsoft.com/office/drawing/2014/main" id="{8D781D7D-BA30-4009-B3C4-207BBDFD0A87}"/>
              </a:ext>
            </a:extLst>
          </p:cNvPr>
          <p:cNvSpPr>
            <a:spLocks noGrp="1"/>
          </p:cNvSpPr>
          <p:nvPr>
            <p:ph type="pic" sz="quarter" idx="11"/>
          </p:nvPr>
        </p:nvSpPr>
        <p:spPr>
          <a:xfrm>
            <a:off x="1178842" y="4341203"/>
            <a:ext cx="2321595" cy="3102585"/>
          </a:xfrm>
          <a:prstGeom prst="roundRect">
            <a:avLst>
              <a:gd name="adj" fmla="val 1565"/>
            </a:avLst>
          </a:prstGeom>
          <a:pattFill prst="pct5">
            <a:fgClr>
              <a:schemeClr val="accent1"/>
            </a:fgClr>
            <a:bgClr>
              <a:schemeClr val="bg1"/>
            </a:bgClr>
          </a:pattFill>
        </p:spPr>
        <p:txBody>
          <a:bodyPr anchor="ctr"/>
          <a:lstStyle>
            <a:lvl1pPr marL="0" indent="0" algn="ctr">
              <a:buNone/>
              <a:defRPr/>
            </a:lvl1pPr>
          </a:lstStyle>
          <a:p>
            <a:endParaRPr lang="ru-RU" dirty="0"/>
          </a:p>
        </p:txBody>
      </p:sp>
    </p:spTree>
    <p:extLst>
      <p:ext uri="{BB962C8B-B14F-4D97-AF65-F5344CB8AC3E}">
        <p14:creationId xmlns:p14="http://schemas.microsoft.com/office/powerpoint/2010/main" val="293818232"/>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guide id="3" pos="279">
          <p15:clr>
            <a:srgbClr val="FBAE40"/>
          </p15:clr>
        </p15:guide>
        <p15:guide id="4" pos="7401">
          <p15:clr>
            <a:srgbClr val="FBAE40"/>
          </p15:clr>
        </p15:guide>
        <p15:guide id="5" orient="horz" pos="323">
          <p15:clr>
            <a:srgbClr val="FBAE40"/>
          </p15:clr>
        </p15:guide>
        <p15:guide id="6" orient="horz" pos="4065">
          <p15:clr>
            <a:srgbClr val="FBAE40"/>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16_Заголовок и объект">
    <p:bg>
      <p:bgPr>
        <a:gradFill>
          <a:gsLst>
            <a:gs pos="100000">
              <a:schemeClr val="accent3">
                <a:lumMod val="60000"/>
                <a:lumOff val="40000"/>
              </a:schemeClr>
            </a:gs>
            <a:gs pos="0">
              <a:schemeClr val="accent3"/>
            </a:gs>
          </a:gsLst>
          <a:lin ang="13500000" scaled="0"/>
        </a:gradFill>
        <a:effectLst/>
      </p:bgPr>
    </p:bg>
    <p:spTree>
      <p:nvGrpSpPr>
        <p:cNvPr id="1" name=""/>
        <p:cNvGrpSpPr/>
        <p:nvPr/>
      </p:nvGrpSpPr>
      <p:grpSpPr>
        <a:xfrm>
          <a:off x="0" y="0"/>
          <a:ext cx="0" cy="0"/>
          <a:chOff x="0" y="0"/>
          <a:chExt cx="0" cy="0"/>
        </a:xfrm>
      </p:grpSpPr>
      <p:sp>
        <p:nvSpPr>
          <p:cNvPr id="10" name="Заголовок 9">
            <a:extLst>
              <a:ext uri="{FF2B5EF4-FFF2-40B4-BE49-F238E27FC236}">
                <a16:creationId xmlns:a16="http://schemas.microsoft.com/office/drawing/2014/main" id="{6D9672F9-D3F0-49A0-A560-790BBA2016C6}"/>
              </a:ext>
            </a:extLst>
          </p:cNvPr>
          <p:cNvSpPr>
            <a:spLocks noGrp="1"/>
          </p:cNvSpPr>
          <p:nvPr>
            <p:ph type="title"/>
          </p:nvPr>
        </p:nvSpPr>
        <p:spPr>
          <a:xfrm>
            <a:off x="339210" y="340562"/>
            <a:ext cx="11409878" cy="701731"/>
          </a:xfrm>
          <a:prstGeom prst="rect">
            <a:avLst/>
          </a:prstGeom>
        </p:spPr>
        <p:txBody>
          <a:bodyPr wrap="square">
            <a:spAutoFit/>
          </a:bodyPr>
          <a:lstStyle>
            <a:lvl1pPr algn="ctr">
              <a:defRPr>
                <a:solidFill>
                  <a:schemeClr val="bg1"/>
                </a:solidFill>
              </a:defRPr>
            </a:lvl1pPr>
          </a:lstStyle>
          <a:p>
            <a:r>
              <a:rPr lang="ru-RU" dirty="0"/>
              <a:t>Образец заголовка</a:t>
            </a:r>
          </a:p>
        </p:txBody>
      </p:sp>
      <p:sp>
        <p:nvSpPr>
          <p:cNvPr id="2" name="AutoShape 4">
            <a:extLst>
              <a:ext uri="{FF2B5EF4-FFF2-40B4-BE49-F238E27FC236}">
                <a16:creationId xmlns:a16="http://schemas.microsoft.com/office/drawing/2014/main" id="{75E5B588-7114-4246-AAB0-258581938DBE}"/>
              </a:ext>
            </a:extLst>
          </p:cNvPr>
          <p:cNvSpPr>
            <a:spLocks noChangeAspect="1" noChangeArrowheads="1"/>
          </p:cNvSpPr>
          <p:nvPr userDrawn="1"/>
        </p:nvSpPr>
        <p:spPr bwMode="auto">
          <a:xfrm>
            <a:off x="5943600" y="3384687"/>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3" name="Рисунок 2">
            <a:extLst>
              <a:ext uri="{FF2B5EF4-FFF2-40B4-BE49-F238E27FC236}">
                <a16:creationId xmlns:a16="http://schemas.microsoft.com/office/drawing/2014/main" id="{0DD5E299-FA48-80FC-2F7B-26944CEDFA09}"/>
              </a:ext>
            </a:extLst>
          </p:cNvPr>
          <p:cNvSpPr>
            <a:spLocks noGrp="1"/>
          </p:cNvSpPr>
          <p:nvPr>
            <p:ph type="pic" sz="quarter" idx="11"/>
          </p:nvPr>
        </p:nvSpPr>
        <p:spPr>
          <a:xfrm>
            <a:off x="1089501" y="3537087"/>
            <a:ext cx="10012998" cy="10012998"/>
          </a:xfrm>
          <a:prstGeom prst="ellipse">
            <a:avLst/>
          </a:prstGeom>
          <a:pattFill prst="pct5">
            <a:fgClr>
              <a:schemeClr val="accent1"/>
            </a:fgClr>
            <a:bgClr>
              <a:schemeClr val="bg1"/>
            </a:bgClr>
          </a:pattFill>
        </p:spPr>
        <p:txBody>
          <a:bodyPr/>
          <a:lstStyle/>
          <a:p>
            <a:endParaRPr lang="ru-RU"/>
          </a:p>
        </p:txBody>
      </p:sp>
    </p:spTree>
    <p:extLst>
      <p:ext uri="{BB962C8B-B14F-4D97-AF65-F5344CB8AC3E}">
        <p14:creationId xmlns:p14="http://schemas.microsoft.com/office/powerpoint/2010/main" val="4148260337"/>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guide id="3" pos="279">
          <p15:clr>
            <a:srgbClr val="FBAE40"/>
          </p15:clr>
        </p15:guide>
        <p15:guide id="4" pos="7401">
          <p15:clr>
            <a:srgbClr val="FBAE40"/>
          </p15:clr>
        </p15:guide>
        <p15:guide id="5" orient="horz" pos="323">
          <p15:clr>
            <a:srgbClr val="FBAE40"/>
          </p15:clr>
        </p15:guide>
        <p15:guide id="6" orient="horz" pos="4065">
          <p15:clr>
            <a:srgbClr val="FBAE40"/>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7_Заголовок и объект">
    <p:bg>
      <p:bgPr>
        <a:gradFill>
          <a:gsLst>
            <a:gs pos="100000">
              <a:schemeClr val="accent3">
                <a:lumMod val="60000"/>
                <a:lumOff val="40000"/>
              </a:schemeClr>
            </a:gs>
            <a:gs pos="0">
              <a:schemeClr val="accent3"/>
            </a:gs>
          </a:gsLst>
          <a:lin ang="13500000" scaled="0"/>
        </a:gradFill>
        <a:effectLst/>
      </p:bgPr>
    </p:bg>
    <p:spTree>
      <p:nvGrpSpPr>
        <p:cNvPr id="1" name=""/>
        <p:cNvGrpSpPr/>
        <p:nvPr/>
      </p:nvGrpSpPr>
      <p:grpSpPr>
        <a:xfrm>
          <a:off x="0" y="0"/>
          <a:ext cx="0" cy="0"/>
          <a:chOff x="0" y="0"/>
          <a:chExt cx="0" cy="0"/>
        </a:xfrm>
      </p:grpSpPr>
      <p:sp>
        <p:nvSpPr>
          <p:cNvPr id="10" name="Заголовок 9">
            <a:extLst>
              <a:ext uri="{FF2B5EF4-FFF2-40B4-BE49-F238E27FC236}">
                <a16:creationId xmlns:a16="http://schemas.microsoft.com/office/drawing/2014/main" id="{6D9672F9-D3F0-49A0-A560-790BBA2016C6}"/>
              </a:ext>
            </a:extLst>
          </p:cNvPr>
          <p:cNvSpPr>
            <a:spLocks noGrp="1"/>
          </p:cNvSpPr>
          <p:nvPr>
            <p:ph type="title"/>
          </p:nvPr>
        </p:nvSpPr>
        <p:spPr>
          <a:xfrm>
            <a:off x="339210" y="340562"/>
            <a:ext cx="11409878" cy="701731"/>
          </a:xfrm>
          <a:prstGeom prst="rect">
            <a:avLst/>
          </a:prstGeom>
        </p:spPr>
        <p:txBody>
          <a:bodyPr wrap="square">
            <a:spAutoFit/>
          </a:bodyPr>
          <a:lstStyle>
            <a:lvl1pPr algn="ctr">
              <a:defRPr>
                <a:solidFill>
                  <a:schemeClr val="bg1"/>
                </a:solidFill>
              </a:defRPr>
            </a:lvl1pPr>
          </a:lstStyle>
          <a:p>
            <a:r>
              <a:rPr lang="ru-RU" dirty="0"/>
              <a:t>Образец заголовка</a:t>
            </a:r>
          </a:p>
        </p:txBody>
      </p:sp>
      <p:sp>
        <p:nvSpPr>
          <p:cNvPr id="7" name="Заголовок 2">
            <a:extLst>
              <a:ext uri="{FF2B5EF4-FFF2-40B4-BE49-F238E27FC236}">
                <a16:creationId xmlns:a16="http://schemas.microsoft.com/office/drawing/2014/main" id="{63625772-4B94-463A-AF84-929C60827F5D}"/>
              </a:ext>
            </a:extLst>
          </p:cNvPr>
          <p:cNvSpPr txBox="1">
            <a:spLocks/>
          </p:cNvSpPr>
          <p:nvPr userDrawn="1"/>
        </p:nvSpPr>
        <p:spPr>
          <a:xfrm>
            <a:off x="348003" y="6301366"/>
            <a:ext cx="3918857" cy="263149"/>
          </a:xfrm>
          <a:prstGeom prst="rect">
            <a:avLst/>
          </a:prstGeom>
        </p:spPr>
        <p:txBody>
          <a:bodyPr wrap="square">
            <a:spAutoFit/>
          </a:bodyPr>
          <a:lstStyle>
            <a:lvl1pPr algn="ctr" defTabSz="914400" rtl="0" eaLnBrk="1" latinLnBrk="0" hangingPunct="1">
              <a:lnSpc>
                <a:spcPct val="90000"/>
              </a:lnSpc>
              <a:spcBef>
                <a:spcPct val="0"/>
              </a:spcBef>
              <a:buNone/>
              <a:defRPr sz="4400" b="1" i="0" kern="1200">
                <a:solidFill>
                  <a:schemeClr val="tx1"/>
                </a:solidFill>
                <a:latin typeface="VTB Group Cond" panose="020B0506050504020204" pitchFamily="34" charset="0"/>
                <a:ea typeface="VTB Group Cond" panose="020B0506050504020204" pitchFamily="34" charset="0"/>
                <a:cs typeface="+mj-cs"/>
              </a:defRPr>
            </a:lvl1pPr>
          </a:lstStyle>
          <a:p>
            <a:pPr algn="l"/>
            <a:r>
              <a:rPr lang="fi-FI" sz="1200" b="0" dirty="0">
                <a:solidFill>
                  <a:schemeClr val="bg1"/>
                </a:solidFill>
                <a:latin typeface="Oswald Light" pitchFamily="2" charset="-52"/>
                <a:ea typeface="VTB Group Cond Book" panose="020B0506050504020204" pitchFamily="34" charset="0"/>
              </a:rPr>
              <a:t>2023 yil 7-29 aprel “Xakaton” </a:t>
            </a:r>
            <a:endParaRPr lang="ru-RU" sz="1200" b="0" dirty="0">
              <a:solidFill>
                <a:schemeClr val="bg1"/>
              </a:solidFill>
              <a:latin typeface="Oswald Light" pitchFamily="2" charset="-52"/>
              <a:ea typeface="VTB Group Cond Book" panose="020B0506050504020204" pitchFamily="34" charset="0"/>
            </a:endParaRPr>
          </a:p>
        </p:txBody>
      </p:sp>
    </p:spTree>
    <p:extLst>
      <p:ext uri="{BB962C8B-B14F-4D97-AF65-F5344CB8AC3E}">
        <p14:creationId xmlns:p14="http://schemas.microsoft.com/office/powerpoint/2010/main" val="997061378"/>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guide id="3" pos="279">
          <p15:clr>
            <a:srgbClr val="FBAE40"/>
          </p15:clr>
        </p15:guide>
        <p15:guide id="4" pos="7401">
          <p15:clr>
            <a:srgbClr val="FBAE40"/>
          </p15:clr>
        </p15:guide>
        <p15:guide id="5" orient="horz" pos="323">
          <p15:clr>
            <a:srgbClr val="FBAE40"/>
          </p15:clr>
        </p15:guide>
        <p15:guide id="6" orient="horz" pos="4065">
          <p15:clr>
            <a:srgbClr val="FBAE40"/>
          </p15:clr>
        </p15:guide>
      </p15:sldGuideLst>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8_Заголовок и объект">
    <p:bg>
      <p:bgPr>
        <a:gradFill>
          <a:gsLst>
            <a:gs pos="100000">
              <a:schemeClr val="accent3">
                <a:lumMod val="60000"/>
                <a:lumOff val="40000"/>
              </a:schemeClr>
            </a:gs>
            <a:gs pos="0">
              <a:schemeClr val="accent3"/>
            </a:gs>
          </a:gsLst>
          <a:lin ang="13500000" scaled="0"/>
        </a:gra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977172237"/>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guide id="3" pos="279">
          <p15:clr>
            <a:srgbClr val="FBAE40"/>
          </p15:clr>
        </p15:guide>
        <p15:guide id="4" pos="7401">
          <p15:clr>
            <a:srgbClr val="FBAE40"/>
          </p15:clr>
        </p15:guide>
        <p15:guide id="5" orient="horz" pos="323">
          <p15:clr>
            <a:srgbClr val="FBAE40"/>
          </p15:clr>
        </p15:guide>
        <p15:guide id="6" orient="horz" pos="4065">
          <p15:clr>
            <a:srgbClr val="FBAE40"/>
          </p15:clr>
        </p15:guide>
      </p15:sldGuideLst>
    </p:ext>
  </p:extLst>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2_Титульный слайд">
    <p:bg>
      <p:bgPr>
        <a:gradFill>
          <a:gsLst>
            <a:gs pos="100000">
              <a:schemeClr val="accent3">
                <a:lumMod val="60000"/>
                <a:lumOff val="40000"/>
              </a:schemeClr>
            </a:gs>
            <a:gs pos="0">
              <a:schemeClr val="accent3"/>
            </a:gs>
          </a:gsLst>
          <a:lin ang="13500000" scaled="0"/>
        </a:gradFill>
        <a:effectLst/>
      </p:bgPr>
    </p:bg>
    <p:spTree>
      <p:nvGrpSpPr>
        <p:cNvPr id="1" name=""/>
        <p:cNvGrpSpPr/>
        <p:nvPr/>
      </p:nvGrpSpPr>
      <p:grpSpPr>
        <a:xfrm>
          <a:off x="0" y="0"/>
          <a:ext cx="0" cy="0"/>
          <a:chOff x="0" y="0"/>
          <a:chExt cx="0" cy="0"/>
        </a:xfrm>
      </p:grpSpPr>
      <p:sp>
        <p:nvSpPr>
          <p:cNvPr id="8" name="Заголовок 9">
            <a:extLst>
              <a:ext uri="{FF2B5EF4-FFF2-40B4-BE49-F238E27FC236}">
                <a16:creationId xmlns:a16="http://schemas.microsoft.com/office/drawing/2014/main" id="{4B6D3DEB-7D50-4F8B-A4EB-8B8DACAA64B5}"/>
              </a:ext>
            </a:extLst>
          </p:cNvPr>
          <p:cNvSpPr>
            <a:spLocks noGrp="1"/>
          </p:cNvSpPr>
          <p:nvPr>
            <p:ph type="title"/>
          </p:nvPr>
        </p:nvSpPr>
        <p:spPr>
          <a:xfrm>
            <a:off x="339210" y="340562"/>
            <a:ext cx="10515600" cy="701731"/>
          </a:xfrm>
          <a:prstGeom prst="rect">
            <a:avLst/>
          </a:prstGeom>
        </p:spPr>
        <p:txBody>
          <a:bodyPr>
            <a:spAutoFit/>
          </a:bodyPr>
          <a:lstStyle/>
          <a:p>
            <a:r>
              <a:rPr lang="ru-RU" dirty="0"/>
              <a:t>Образец заголовка</a:t>
            </a:r>
          </a:p>
        </p:txBody>
      </p:sp>
      <p:sp>
        <p:nvSpPr>
          <p:cNvPr id="9" name="Заголовок 2">
            <a:extLst>
              <a:ext uri="{FF2B5EF4-FFF2-40B4-BE49-F238E27FC236}">
                <a16:creationId xmlns:a16="http://schemas.microsoft.com/office/drawing/2014/main" id="{F0B8FE2C-96E3-444B-9949-E1D53543D75F}"/>
              </a:ext>
            </a:extLst>
          </p:cNvPr>
          <p:cNvSpPr txBox="1">
            <a:spLocks/>
          </p:cNvSpPr>
          <p:nvPr userDrawn="1"/>
        </p:nvSpPr>
        <p:spPr>
          <a:xfrm>
            <a:off x="348003" y="6301366"/>
            <a:ext cx="3918857" cy="263149"/>
          </a:xfrm>
          <a:prstGeom prst="rect">
            <a:avLst/>
          </a:prstGeom>
        </p:spPr>
        <p:txBody>
          <a:bodyPr wrap="square">
            <a:spAutoFit/>
          </a:bodyPr>
          <a:lstStyle>
            <a:lvl1pPr algn="ctr" defTabSz="914400" rtl="0" eaLnBrk="1" latinLnBrk="0" hangingPunct="1">
              <a:lnSpc>
                <a:spcPct val="90000"/>
              </a:lnSpc>
              <a:spcBef>
                <a:spcPct val="0"/>
              </a:spcBef>
              <a:buNone/>
              <a:defRPr sz="4400" b="1" i="0" kern="1200">
                <a:solidFill>
                  <a:schemeClr val="tx1"/>
                </a:solidFill>
                <a:latin typeface="VTB Group Cond" panose="020B0506050504020204" pitchFamily="34" charset="0"/>
                <a:ea typeface="VTB Group Cond" panose="020B0506050504020204" pitchFamily="34" charset="0"/>
                <a:cs typeface="+mj-cs"/>
              </a:defRPr>
            </a:lvl1pPr>
          </a:lstStyle>
          <a:p>
            <a:pPr algn="l"/>
            <a:r>
              <a:rPr lang="fi-FI" sz="1200" b="0" dirty="0">
                <a:solidFill>
                  <a:schemeClr val="bg1"/>
                </a:solidFill>
                <a:latin typeface="Oswald Light" pitchFamily="2" charset="-52"/>
                <a:ea typeface="VTB Group Cond Book" panose="020B0506050504020204" pitchFamily="34" charset="0"/>
              </a:rPr>
              <a:t>2023 yil 7-29 aprel “Xakaton” </a:t>
            </a:r>
            <a:endParaRPr lang="ru-RU" sz="1200" b="0" dirty="0">
              <a:solidFill>
                <a:schemeClr val="bg1"/>
              </a:solidFill>
              <a:latin typeface="Oswald Light" pitchFamily="2" charset="-52"/>
              <a:ea typeface="VTB Group Cond Book" panose="020B0506050504020204" pitchFamily="34" charset="0"/>
            </a:endParaRPr>
          </a:p>
        </p:txBody>
      </p:sp>
    </p:spTree>
    <p:extLst>
      <p:ext uri="{BB962C8B-B14F-4D97-AF65-F5344CB8AC3E}">
        <p14:creationId xmlns:p14="http://schemas.microsoft.com/office/powerpoint/2010/main" val="3082728854"/>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8" name="Нижний колонтитул 7">
            <a:extLst>
              <a:ext uri="{FF2B5EF4-FFF2-40B4-BE49-F238E27FC236}">
                <a16:creationId xmlns:a16="http://schemas.microsoft.com/office/drawing/2014/main" id="{CD85FC0D-9464-4538-8E32-A864AF617FD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Tree>
    <p:extLst>
      <p:ext uri="{BB962C8B-B14F-4D97-AF65-F5344CB8AC3E}">
        <p14:creationId xmlns:p14="http://schemas.microsoft.com/office/powerpoint/2010/main" val="738555044"/>
      </p:ext>
    </p:extLst>
  </p:cSld>
  <p:clrMap bg1="lt1" tx1="dk1" bg2="lt2" tx2="dk2" accent1="accent1" accent2="accent2" accent3="accent3" accent4="accent4" accent5="accent5" accent6="accent6" hlink="hlink" folHlink="folHlink"/>
  <p:sldLayoutIdLst>
    <p:sldLayoutId id="2147483649" r:id="rId1"/>
    <p:sldLayoutId id="2147483691" r:id="rId2"/>
    <p:sldLayoutId id="2147483661" r:id="rId3"/>
    <p:sldLayoutId id="2147483650" r:id="rId4"/>
    <p:sldLayoutId id="2147483684" r:id="rId5"/>
    <p:sldLayoutId id="2147483688" r:id="rId6"/>
    <p:sldLayoutId id="2147483683" r:id="rId7"/>
    <p:sldLayoutId id="2147483675" r:id="rId8"/>
    <p:sldLayoutId id="2147483690" r:id="rId9"/>
    <p:sldLayoutId id="2147483689" r:id="rId10"/>
    <p:sldLayoutId id="2147483677" r:id="rId11"/>
    <p:sldLayoutId id="2147483692" r:id="rId12"/>
    <p:sldLayoutId id="2147483678" r:id="rId13"/>
    <p:sldLayoutId id="2147483693" r:id="rId14"/>
    <p:sldLayoutId id="2147483676" r:id="rId15"/>
    <p:sldLayoutId id="2147483674" r:id="rId16"/>
    <p:sldLayoutId id="2147483680" r:id="rId17"/>
    <p:sldLayoutId id="2147483694" r:id="rId18"/>
    <p:sldLayoutId id="2147483681" r:id="rId19"/>
    <p:sldLayoutId id="2147483682" r:id="rId20"/>
    <p:sldLayoutId id="2147483679" r:id="rId2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8.xml"/><Relationship Id="rId4" Type="http://schemas.openxmlformats.org/officeDocument/2006/relationships/hyperlink" Target="https://unsplash.com/license" TargetMode="External"/></Relationships>
</file>

<file path=ppt/slides/_rels/slide4.xml.rels><?xml version="1.0" encoding="UTF-8" standalone="yes"?>
<Relationships xmlns="http://schemas.openxmlformats.org/package/2006/relationships"><Relationship Id="rId3" Type="http://schemas.openxmlformats.org/officeDocument/2006/relationships/hyperlink" Target="https://unsplash.com/license" TargetMode="External"/><Relationship Id="rId2" Type="http://schemas.openxmlformats.org/officeDocument/2006/relationships/image" Target="../media/image7.jpeg"/><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oleObject" Target="../embeddings/oleObject1.bin"/><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oleObject" Target="../embeddings/oleObject2.bin"/><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3" Type="http://schemas.openxmlformats.org/officeDocument/2006/relationships/hyperlink" Target="https://unsplash.com/license" TargetMode="External"/><Relationship Id="rId2" Type="http://schemas.openxmlformats.org/officeDocument/2006/relationships/image" Target="../media/image11.jpg"/><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8.xml"/></Relationships>
</file>

<file path=ppt/slides/_rels/slide12.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8.xml"/></Relationships>
</file>

<file path=ppt/slides/_rels/slide13.xml.rels><?xml version="1.0" encoding="UTF-8" standalone="yes"?>
<Relationships xmlns="http://schemas.openxmlformats.org/package/2006/relationships"><Relationship Id="rId3" Type="http://schemas.openxmlformats.org/officeDocument/2006/relationships/image" Target="file:///D:\&#1058;&#1045;&#1061;&#1053;&#1048;&#1050;%20&#1063;&#1048;&#1047;&#1052;&#1040;&#1063;&#1048;&#1051;&#1048;&#1050;%20&#1042;&#1040;%20&#1044;&#1048;&#1047;&#1040;&#1049;&#1053;\Dizayn%202\pl_80.jpg" TargetMode="External"/><Relationship Id="rId2" Type="http://schemas.openxmlformats.org/officeDocument/2006/relationships/image" Target="../media/image17.jpeg"/><Relationship Id="rId1" Type="http://schemas.openxmlformats.org/officeDocument/2006/relationships/slideLayout" Target="../slideLayouts/slideLayout8.xml"/></Relationships>
</file>

<file path=ppt/slides/_rels/slide14.xml.rels><?xml version="1.0" encoding="UTF-8" standalone="yes"?>
<Relationships xmlns="http://schemas.openxmlformats.org/package/2006/relationships"><Relationship Id="rId3" Type="http://schemas.openxmlformats.org/officeDocument/2006/relationships/hyperlink" Target="https://unsplash.com/license" TargetMode="External"/><Relationship Id="rId2" Type="http://schemas.openxmlformats.org/officeDocument/2006/relationships/image" Target="../media/image18.jpeg"/><Relationship Id="rId1" Type="http://schemas.openxmlformats.org/officeDocument/2006/relationships/slideLayout" Target="../slideLayouts/slideLayout8.xml"/><Relationship Id="rId4" Type="http://schemas.openxmlformats.org/officeDocument/2006/relationships/image" Target="../media/image19.emf"/></Relationships>
</file>

<file path=ppt/slides/_rels/slide15.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8.xml"/></Relationships>
</file>

<file path=ppt/slides/_rels/slide16.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8.xml"/></Relationships>
</file>

<file path=ppt/slides/_rels/slide17.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8.xml"/></Relationships>
</file>

<file path=ppt/slides/_rels/slide1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hyperlink" Target="https://unsplash.com/" TargetMode="External"/><Relationship Id="rId1" Type="http://schemas.openxmlformats.org/officeDocument/2006/relationships/slideLayout" Target="../slideLayouts/slideLayout8.xml"/><Relationship Id="rId4" Type="http://schemas.openxmlformats.org/officeDocument/2006/relationships/hyperlink" Target="https://unsplash.com/license" TargetMode="External"/></Relationships>
</file>

<file path=ppt/slides/_rels/slide19.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3.jpeg"/><Relationship Id="rId1" Type="http://schemas.openxmlformats.org/officeDocument/2006/relationships/slideLayout" Target="../slideLayouts/slideLayout8.xml"/><Relationship Id="rId4" Type="http://schemas.openxmlformats.org/officeDocument/2006/relationships/hyperlink" Target="https://unsplash.com/license"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4F1E0505-E303-D8ED-6CC0-D70EACE43B47}"/>
              </a:ext>
            </a:extLst>
          </p:cNvPr>
          <p:cNvSpPr txBox="1">
            <a:spLocks/>
          </p:cNvSpPr>
          <p:nvPr/>
        </p:nvSpPr>
        <p:spPr bwMode="gray">
          <a:xfrm>
            <a:off x="7579039" y="4793149"/>
            <a:ext cx="3805871" cy="338554"/>
          </a:xfrm>
          <a:prstGeom prst="rect">
            <a:avLst/>
          </a:prstGeom>
          <a:noFill/>
          <a:ln w="9525">
            <a:no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t" anchorCtr="0" compatLnSpc="1">
            <a:prstTxWarp prst="textNoShape">
              <a:avLst/>
            </a:prstTxWarp>
            <a:spAutoFit/>
          </a:bodyPr>
          <a:lstStyle>
            <a:lvl1pPr marL="0" lvl="0" indent="0" defTabSz="895350" eaLnBrk="1" hangingPunct="1">
              <a:buClr>
                <a:schemeClr val="tx2"/>
              </a:buClr>
              <a:defRPr>
                <a:latin typeface="+mn-lt"/>
              </a:defRPr>
            </a:lvl1pPr>
            <a:lvl2pPr marL="193675" lvl="1" indent="-192088" defTabSz="895350" eaLnBrk="1" hangingPunct="1">
              <a:buClr>
                <a:schemeClr val="tx2"/>
              </a:buClr>
              <a:buSzPct val="125000"/>
              <a:buFont typeface="Arial" charset="0"/>
              <a:buChar char="▪"/>
              <a:defRPr>
                <a:latin typeface="+mn-lt"/>
              </a:defRPr>
            </a:lvl2pPr>
            <a:lvl3pPr marL="457200" lvl="2" indent="-261938" defTabSz="895350" eaLnBrk="1" hangingPunct="1">
              <a:buClr>
                <a:schemeClr val="tx2"/>
              </a:buClr>
              <a:buSzPct val="120000"/>
              <a:buFont typeface="Arial" charset="0"/>
              <a:buChar char="–"/>
              <a:defRPr>
                <a:latin typeface="+mn-lt"/>
              </a:defRPr>
            </a:lvl3pPr>
            <a:lvl4pPr marL="614363" lvl="3" indent="-155575" defTabSz="895350" eaLnBrk="1" hangingPunct="1">
              <a:buClr>
                <a:schemeClr val="tx2"/>
              </a:buClr>
              <a:buSzPct val="120000"/>
              <a:buFont typeface="Arial" charset="0"/>
              <a:buChar char="▫"/>
              <a:defRPr>
                <a:latin typeface="+mn-lt"/>
              </a:defRPr>
            </a:lvl4pPr>
            <a:lvl5pPr marL="749808" lvl="4" indent="-130175" defTabSz="895350" eaLnBrk="1" hangingPunct="1">
              <a:buClr>
                <a:schemeClr val="tx2"/>
              </a:buClr>
              <a:buSzPct val="89000"/>
              <a:buFont typeface="Arial" charset="0"/>
              <a:buChar char="-"/>
              <a:defRPr>
                <a:latin typeface="+mn-lt"/>
              </a:defRPr>
            </a:lvl5pPr>
            <a:lvl6pPr marL="749808" indent="-130175" defTabSz="895350" fontAlgn="base">
              <a:spcBef>
                <a:spcPct val="0"/>
              </a:spcBef>
              <a:spcAft>
                <a:spcPct val="0"/>
              </a:spcAft>
              <a:buClr>
                <a:schemeClr val="tx2"/>
              </a:buClr>
              <a:buSzPct val="89000"/>
              <a:buFont typeface="Arial" charset="0"/>
              <a:buChar char="-"/>
              <a:defRPr>
                <a:latin typeface="+mn-lt"/>
              </a:defRPr>
            </a:lvl6pPr>
            <a:lvl7pPr marL="749808" indent="-130175" defTabSz="895350" fontAlgn="base">
              <a:spcBef>
                <a:spcPct val="0"/>
              </a:spcBef>
              <a:spcAft>
                <a:spcPct val="0"/>
              </a:spcAft>
              <a:buClr>
                <a:schemeClr val="tx2"/>
              </a:buClr>
              <a:buSzPct val="89000"/>
              <a:buFont typeface="Arial" charset="0"/>
              <a:buChar char="-"/>
              <a:defRPr>
                <a:latin typeface="+mn-lt"/>
              </a:defRPr>
            </a:lvl7pPr>
            <a:lvl8pPr marL="749808" indent="-130175" defTabSz="895350" fontAlgn="base">
              <a:spcBef>
                <a:spcPct val="0"/>
              </a:spcBef>
              <a:spcAft>
                <a:spcPct val="0"/>
              </a:spcAft>
              <a:buClr>
                <a:schemeClr val="tx2"/>
              </a:buClr>
              <a:buSzPct val="89000"/>
              <a:buFont typeface="Arial" charset="0"/>
              <a:buChar char="-"/>
              <a:defRPr>
                <a:latin typeface="+mn-lt"/>
              </a:defRPr>
            </a:lvl8pPr>
            <a:lvl9pPr marL="749808" indent="-130175" defTabSz="895350" fontAlgn="base">
              <a:spcBef>
                <a:spcPct val="0"/>
              </a:spcBef>
              <a:spcAft>
                <a:spcPct val="0"/>
              </a:spcAft>
              <a:buClr>
                <a:schemeClr val="tx2"/>
              </a:buClr>
              <a:buSzPct val="89000"/>
              <a:buFont typeface="Arial" charset="0"/>
              <a:buChar char="-"/>
              <a:defRPr>
                <a:latin typeface="+mn-lt"/>
              </a:defRPr>
            </a:lvl9pPr>
          </a:lstStyle>
          <a:p>
            <a:pPr fontAlgn="base">
              <a:spcAft>
                <a:spcPct val="0"/>
              </a:spcAft>
              <a:buClr>
                <a:srgbClr val="009FE9"/>
              </a:buClr>
            </a:pPr>
            <a:r>
              <a:rPr lang="en-US" sz="2200" dirty="0" err="1">
                <a:solidFill>
                  <a:srgbClr val="FFFF00"/>
                </a:solidFill>
                <a:latin typeface="Oswald Light" pitchFamily="2" charset="-52"/>
                <a:ea typeface="VTB Group Cond Book" panose="020B0506050504020204" pitchFamily="34" charset="77"/>
              </a:rPr>
              <a:t>Begijonov</a:t>
            </a:r>
            <a:r>
              <a:rPr lang="en-US" sz="2200" dirty="0">
                <a:solidFill>
                  <a:srgbClr val="FFFF00"/>
                </a:solidFill>
                <a:latin typeface="Oswald Light" pitchFamily="2" charset="-52"/>
                <a:ea typeface="VTB Group Cond Book" panose="020B0506050504020204" pitchFamily="34" charset="77"/>
              </a:rPr>
              <a:t> </a:t>
            </a:r>
            <a:r>
              <a:rPr lang="en-US" sz="2200" dirty="0" err="1">
                <a:solidFill>
                  <a:srgbClr val="FFFF00"/>
                </a:solidFill>
                <a:latin typeface="Oswald Light" pitchFamily="2" charset="-52"/>
                <a:ea typeface="VTB Group Cond Book" panose="020B0506050504020204" pitchFamily="34" charset="77"/>
              </a:rPr>
              <a:t>Makhmudbek</a:t>
            </a:r>
            <a:endParaRPr lang="ru-RU" sz="2200" dirty="0">
              <a:solidFill>
                <a:srgbClr val="FFFF00"/>
              </a:solidFill>
              <a:latin typeface="Oswald Light" pitchFamily="2" charset="-52"/>
              <a:ea typeface="VTB Group Cond Book" panose="020B0506050504020204" pitchFamily="34" charset="77"/>
            </a:endParaRPr>
          </a:p>
        </p:txBody>
      </p:sp>
      <p:sp>
        <p:nvSpPr>
          <p:cNvPr id="7" name="Rounded Rectangle 17">
            <a:extLst>
              <a:ext uri="{FF2B5EF4-FFF2-40B4-BE49-F238E27FC236}">
                <a16:creationId xmlns:a16="http://schemas.microsoft.com/office/drawing/2014/main" id="{6AB33A65-AF4F-1F56-FEAF-DC2BF6049A20}"/>
              </a:ext>
            </a:extLst>
          </p:cNvPr>
          <p:cNvSpPr/>
          <p:nvPr/>
        </p:nvSpPr>
        <p:spPr>
          <a:xfrm>
            <a:off x="7579039" y="5242190"/>
            <a:ext cx="3174328" cy="510230"/>
          </a:xfrm>
          <a:prstGeom prst="roundRect">
            <a:avLst/>
          </a:prstGeom>
          <a:solidFill>
            <a:schemeClr val="accent3"/>
          </a:solidFill>
          <a:ln w="12700" cap="flat" cmpd="sng" algn="ctr">
            <a:noFill/>
            <a:prstDash val="solid"/>
            <a:miter lim="800000"/>
          </a:ln>
          <a:effectLst/>
        </p:spPr>
        <p:txBody>
          <a:bodyPr rtlCol="0" anchor="ctr"/>
          <a:lstStyle/>
          <a:p>
            <a:pPr algn="ctr" defTabSz="228600"/>
            <a:endParaRPr lang="ru-RU" sz="900" kern="0" dirty="0">
              <a:solidFill>
                <a:srgbClr val="FFFFFF"/>
              </a:solidFill>
              <a:latin typeface="Oswald Light" pitchFamily="2" charset="-52"/>
            </a:endParaRPr>
          </a:p>
        </p:txBody>
      </p:sp>
      <p:sp>
        <p:nvSpPr>
          <p:cNvPr id="8" name="Rounded Rectangle 4">
            <a:extLst>
              <a:ext uri="{FF2B5EF4-FFF2-40B4-BE49-F238E27FC236}">
                <a16:creationId xmlns:a16="http://schemas.microsoft.com/office/drawing/2014/main" id="{092A18EC-EEA5-80D5-6B0C-D5A11DAFF90E}"/>
              </a:ext>
            </a:extLst>
          </p:cNvPr>
          <p:cNvSpPr/>
          <p:nvPr/>
        </p:nvSpPr>
        <p:spPr>
          <a:xfrm>
            <a:off x="9325230" y="5242190"/>
            <a:ext cx="1635826" cy="510230"/>
          </a:xfrm>
          <a:prstGeom prst="roundRect">
            <a:avLst/>
          </a:prstGeom>
          <a:solidFill>
            <a:schemeClr val="accent2"/>
          </a:solidFill>
          <a:ln w="12700" cap="flat" cmpd="sng" algn="ctr">
            <a:noFill/>
            <a:prstDash val="solid"/>
            <a:miter lim="800000"/>
          </a:ln>
          <a:effectLst/>
        </p:spPr>
        <p:txBody>
          <a:bodyPr rtlCol="0" anchor="ctr"/>
          <a:lstStyle/>
          <a:p>
            <a:pPr algn="ctr" defTabSz="228600"/>
            <a:endParaRPr lang="ru-RU" sz="900" kern="0" dirty="0">
              <a:solidFill>
                <a:srgbClr val="FFFFFF"/>
              </a:solidFill>
              <a:latin typeface="Oswald Light" pitchFamily="2" charset="-52"/>
            </a:endParaRPr>
          </a:p>
        </p:txBody>
      </p:sp>
      <p:sp>
        <p:nvSpPr>
          <p:cNvPr id="9" name="TextBox 8">
            <a:extLst>
              <a:ext uri="{FF2B5EF4-FFF2-40B4-BE49-F238E27FC236}">
                <a16:creationId xmlns:a16="http://schemas.microsoft.com/office/drawing/2014/main" id="{E85399D5-B759-F1E3-BA76-36685FD6CB58}"/>
              </a:ext>
            </a:extLst>
          </p:cNvPr>
          <p:cNvSpPr txBox="1">
            <a:spLocks/>
          </p:cNvSpPr>
          <p:nvPr/>
        </p:nvSpPr>
        <p:spPr bwMode="gray">
          <a:xfrm>
            <a:off x="8130988" y="5307144"/>
            <a:ext cx="2775319" cy="384721"/>
          </a:xfrm>
          <a:prstGeom prst="rect">
            <a:avLst/>
          </a:prstGeom>
          <a:noFill/>
          <a:ln w="9525">
            <a:no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t" anchorCtr="0" compatLnSpc="1">
            <a:prstTxWarp prst="textNoShape">
              <a:avLst/>
            </a:prstTxWarp>
            <a:spAutoFit/>
          </a:bodyPr>
          <a:lstStyle>
            <a:lvl1pPr marL="0" lvl="0" indent="0" defTabSz="895350" eaLnBrk="1" hangingPunct="1">
              <a:buClr>
                <a:schemeClr val="tx2"/>
              </a:buClr>
              <a:defRPr>
                <a:latin typeface="+mn-lt"/>
              </a:defRPr>
            </a:lvl1pPr>
            <a:lvl2pPr marL="193675" lvl="1" indent="-192088" defTabSz="895350" eaLnBrk="1" hangingPunct="1">
              <a:buClr>
                <a:schemeClr val="tx2"/>
              </a:buClr>
              <a:buSzPct val="125000"/>
              <a:buFont typeface="Arial" charset="0"/>
              <a:buChar char="▪"/>
              <a:defRPr>
                <a:latin typeface="+mn-lt"/>
              </a:defRPr>
            </a:lvl2pPr>
            <a:lvl3pPr marL="457200" lvl="2" indent="-261938" defTabSz="895350" eaLnBrk="1" hangingPunct="1">
              <a:buClr>
                <a:schemeClr val="tx2"/>
              </a:buClr>
              <a:buSzPct val="120000"/>
              <a:buFont typeface="Arial" charset="0"/>
              <a:buChar char="–"/>
              <a:defRPr>
                <a:latin typeface="+mn-lt"/>
              </a:defRPr>
            </a:lvl3pPr>
            <a:lvl4pPr marL="614363" lvl="3" indent="-155575" defTabSz="895350" eaLnBrk="1" hangingPunct="1">
              <a:buClr>
                <a:schemeClr val="tx2"/>
              </a:buClr>
              <a:buSzPct val="120000"/>
              <a:buFont typeface="Arial" charset="0"/>
              <a:buChar char="▫"/>
              <a:defRPr>
                <a:latin typeface="+mn-lt"/>
              </a:defRPr>
            </a:lvl4pPr>
            <a:lvl5pPr marL="749808" lvl="4" indent="-130175" defTabSz="895350" eaLnBrk="1" hangingPunct="1">
              <a:buClr>
                <a:schemeClr val="tx2"/>
              </a:buClr>
              <a:buSzPct val="89000"/>
              <a:buFont typeface="Arial" charset="0"/>
              <a:buChar char="-"/>
              <a:defRPr>
                <a:latin typeface="+mn-lt"/>
              </a:defRPr>
            </a:lvl5pPr>
            <a:lvl6pPr marL="749808" indent="-130175" defTabSz="895350" fontAlgn="base">
              <a:spcBef>
                <a:spcPct val="0"/>
              </a:spcBef>
              <a:spcAft>
                <a:spcPct val="0"/>
              </a:spcAft>
              <a:buClr>
                <a:schemeClr val="tx2"/>
              </a:buClr>
              <a:buSzPct val="89000"/>
              <a:buFont typeface="Arial" charset="0"/>
              <a:buChar char="-"/>
              <a:defRPr>
                <a:latin typeface="+mn-lt"/>
              </a:defRPr>
            </a:lvl6pPr>
            <a:lvl7pPr marL="749808" indent="-130175" defTabSz="895350" fontAlgn="base">
              <a:spcBef>
                <a:spcPct val="0"/>
              </a:spcBef>
              <a:spcAft>
                <a:spcPct val="0"/>
              </a:spcAft>
              <a:buClr>
                <a:schemeClr val="tx2"/>
              </a:buClr>
              <a:buSzPct val="89000"/>
              <a:buFont typeface="Arial" charset="0"/>
              <a:buChar char="-"/>
              <a:defRPr>
                <a:latin typeface="+mn-lt"/>
              </a:defRPr>
            </a:lvl7pPr>
            <a:lvl8pPr marL="749808" indent="-130175" defTabSz="895350" fontAlgn="base">
              <a:spcBef>
                <a:spcPct val="0"/>
              </a:spcBef>
              <a:spcAft>
                <a:spcPct val="0"/>
              </a:spcAft>
              <a:buClr>
                <a:schemeClr val="tx2"/>
              </a:buClr>
              <a:buSzPct val="89000"/>
              <a:buFont typeface="Arial" charset="0"/>
              <a:buChar char="-"/>
              <a:defRPr>
                <a:latin typeface="+mn-lt"/>
              </a:defRPr>
            </a:lvl8pPr>
            <a:lvl9pPr marL="749808" indent="-130175" defTabSz="895350" fontAlgn="base">
              <a:spcBef>
                <a:spcPct val="0"/>
              </a:spcBef>
              <a:spcAft>
                <a:spcPct val="0"/>
              </a:spcAft>
              <a:buClr>
                <a:schemeClr val="tx2"/>
              </a:buClr>
              <a:buSzPct val="89000"/>
              <a:buFont typeface="Arial" charset="0"/>
              <a:buChar char="-"/>
              <a:defRPr>
                <a:latin typeface="+mn-lt"/>
              </a:defRPr>
            </a:lvl9pPr>
          </a:lstStyle>
          <a:p>
            <a:pPr fontAlgn="base">
              <a:spcAft>
                <a:spcPct val="0"/>
              </a:spcAft>
              <a:buClr>
                <a:srgbClr val="009FE9"/>
              </a:buClr>
            </a:pPr>
            <a:r>
              <a:rPr lang="en-US" sz="2500" dirty="0" err="1">
                <a:solidFill>
                  <a:schemeClr val="bg1"/>
                </a:solidFill>
                <a:latin typeface="Oswald Light" pitchFamily="2" charset="-52"/>
                <a:ea typeface="VTB Group Cond Book" panose="020B0506050504020204" pitchFamily="34" charset="77"/>
              </a:rPr>
              <a:t>AndMI</a:t>
            </a:r>
            <a:r>
              <a:rPr lang="en-US" sz="2500" dirty="0">
                <a:solidFill>
                  <a:schemeClr val="bg1"/>
                </a:solidFill>
                <a:latin typeface="Oswald Light" pitchFamily="2" charset="-52"/>
                <a:ea typeface="VTB Group Cond Book" panose="020B0506050504020204" pitchFamily="34" charset="77"/>
              </a:rPr>
              <a:t>          2023-2024</a:t>
            </a:r>
            <a:endParaRPr lang="ru-RU" sz="2500" dirty="0">
              <a:solidFill>
                <a:schemeClr val="bg1"/>
              </a:solidFill>
              <a:latin typeface="Oswald Light" pitchFamily="2" charset="-52"/>
              <a:ea typeface="VTB Group Cond Book" panose="020B0506050504020204" pitchFamily="34" charset="77"/>
            </a:endParaRPr>
          </a:p>
        </p:txBody>
      </p:sp>
      <p:sp>
        <p:nvSpPr>
          <p:cNvPr id="11" name="TextBox 10">
            <a:extLst>
              <a:ext uri="{FF2B5EF4-FFF2-40B4-BE49-F238E27FC236}">
                <a16:creationId xmlns:a16="http://schemas.microsoft.com/office/drawing/2014/main" id="{D3236CCD-9B28-5CE5-3DDC-C40178E1D1A6}"/>
              </a:ext>
            </a:extLst>
          </p:cNvPr>
          <p:cNvSpPr txBox="1"/>
          <p:nvPr/>
        </p:nvSpPr>
        <p:spPr>
          <a:xfrm>
            <a:off x="6753201" y="219901"/>
            <a:ext cx="5438799" cy="1446550"/>
          </a:xfrm>
          <a:prstGeom prst="rect">
            <a:avLst/>
          </a:prstGeom>
          <a:noFill/>
          <a:ln>
            <a:noFill/>
          </a:ln>
        </p:spPr>
        <p:txBody>
          <a:bodyPr wrap="square" lIns="91440" tIns="45720" rIns="91440" bIns="45720" rtlCol="0">
            <a:spAutoFit/>
          </a:bodyPr>
          <a:lstStyle/>
          <a:p>
            <a:r>
              <a:rPr lang="en-US" sz="4400" b="1" dirty="0">
                <a:solidFill>
                  <a:schemeClr val="bg1"/>
                </a:solidFill>
                <a:latin typeface="Oswald" pitchFamily="2" charset="-52"/>
                <a:ea typeface="Roboto Condensed" panose="02000000000000000000" pitchFamily="2" charset="0"/>
                <a:cs typeface="Roboto Condensed" panose="02000000000000000000" pitchFamily="2" charset="0"/>
              </a:rPr>
              <a:t>Drawing geometry and engineering graphics</a:t>
            </a:r>
          </a:p>
        </p:txBody>
      </p:sp>
      <p:sp>
        <p:nvSpPr>
          <p:cNvPr id="2" name="TextBox 1">
            <a:extLst>
              <a:ext uri="{FF2B5EF4-FFF2-40B4-BE49-F238E27FC236}">
                <a16:creationId xmlns:a16="http://schemas.microsoft.com/office/drawing/2014/main" id="{085A35DD-AA2F-D986-8797-18101F661DE1}"/>
              </a:ext>
            </a:extLst>
          </p:cNvPr>
          <p:cNvSpPr txBox="1"/>
          <p:nvPr/>
        </p:nvSpPr>
        <p:spPr>
          <a:xfrm>
            <a:off x="6986860" y="3409220"/>
            <a:ext cx="4209224" cy="461665"/>
          </a:xfrm>
          <a:prstGeom prst="rect">
            <a:avLst/>
          </a:prstGeom>
          <a:noFill/>
          <a:ln>
            <a:noFill/>
          </a:ln>
        </p:spPr>
        <p:txBody>
          <a:bodyPr wrap="square" lIns="91440" tIns="45720" rIns="91440" bIns="45720" rtlCol="0">
            <a:spAutoFit/>
          </a:bodyPr>
          <a:lstStyle/>
          <a:p>
            <a:r>
              <a:rPr lang="en-US" sz="2400" dirty="0">
                <a:solidFill>
                  <a:schemeClr val="bg1"/>
                </a:solidFill>
                <a:latin typeface="Oswald" pitchFamily="2" charset="-52"/>
                <a:ea typeface="Roboto Condensed" panose="02000000000000000000" pitchFamily="2" charset="0"/>
                <a:cs typeface="Roboto Condensed" panose="02000000000000000000" pitchFamily="2" charset="0"/>
              </a:rPr>
              <a:t>Sizing rules and sizing in drawings.</a:t>
            </a:r>
          </a:p>
        </p:txBody>
      </p:sp>
      <p:pic>
        <p:nvPicPr>
          <p:cNvPr id="4" name="Рисунок 3"/>
          <p:cNvPicPr>
            <a:picLocks noGrp="1" noChangeAspect="1"/>
          </p:cNvPicPr>
          <p:nvPr>
            <p:ph type="pic" sz="quarter" idx="11"/>
          </p:nvPr>
        </p:nvPicPr>
        <p:blipFill>
          <a:blip r:embed="rId2">
            <a:extLst>
              <a:ext uri="{28A0092B-C50C-407E-A947-70E740481C1C}">
                <a14:useLocalDpi xmlns:a14="http://schemas.microsoft.com/office/drawing/2010/main" val="0"/>
              </a:ext>
            </a:extLst>
          </a:blip>
          <a:srcRect t="17089" b="17089"/>
          <a:stretch>
            <a:fillRect/>
          </a:stretch>
        </p:blipFill>
        <p:spPr>
          <a:xfrm>
            <a:off x="-2402541" y="-611683"/>
            <a:ext cx="9047182" cy="9047182"/>
          </a:xfrm>
        </p:spPr>
      </p:pic>
      <p:sp>
        <p:nvSpPr>
          <p:cNvPr id="3" name="TextBox 2">
            <a:extLst>
              <a:ext uri="{FF2B5EF4-FFF2-40B4-BE49-F238E27FC236}">
                <a16:creationId xmlns:a16="http://schemas.microsoft.com/office/drawing/2014/main" id="{3DBFB143-6896-8A1C-411D-E03A9EF7A33C}"/>
              </a:ext>
            </a:extLst>
          </p:cNvPr>
          <p:cNvSpPr txBox="1">
            <a:spLocks/>
          </p:cNvSpPr>
          <p:nvPr/>
        </p:nvSpPr>
        <p:spPr bwMode="gray">
          <a:xfrm>
            <a:off x="9153840" y="2068693"/>
            <a:ext cx="2433188" cy="338554"/>
          </a:xfrm>
          <a:prstGeom prst="rect">
            <a:avLst/>
          </a:prstGeom>
          <a:noFill/>
          <a:ln w="9525">
            <a:no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t" anchorCtr="0" compatLnSpc="1">
            <a:prstTxWarp prst="textNoShape">
              <a:avLst/>
            </a:prstTxWarp>
            <a:spAutoFit/>
          </a:bodyPr>
          <a:lstStyle>
            <a:lvl1pPr marL="0" lvl="0" indent="0" defTabSz="895350" eaLnBrk="1" hangingPunct="1">
              <a:buClr>
                <a:schemeClr val="tx2"/>
              </a:buClr>
              <a:defRPr>
                <a:latin typeface="+mn-lt"/>
              </a:defRPr>
            </a:lvl1pPr>
            <a:lvl2pPr marL="193675" lvl="1" indent="-192088" defTabSz="895350" eaLnBrk="1" hangingPunct="1">
              <a:buClr>
                <a:schemeClr val="tx2"/>
              </a:buClr>
              <a:buSzPct val="125000"/>
              <a:buFont typeface="Arial" charset="0"/>
              <a:buChar char="▪"/>
              <a:defRPr>
                <a:latin typeface="+mn-lt"/>
              </a:defRPr>
            </a:lvl2pPr>
            <a:lvl3pPr marL="457200" lvl="2" indent="-261938" defTabSz="895350" eaLnBrk="1" hangingPunct="1">
              <a:buClr>
                <a:schemeClr val="tx2"/>
              </a:buClr>
              <a:buSzPct val="120000"/>
              <a:buFont typeface="Arial" charset="0"/>
              <a:buChar char="–"/>
              <a:defRPr>
                <a:latin typeface="+mn-lt"/>
              </a:defRPr>
            </a:lvl3pPr>
            <a:lvl4pPr marL="614363" lvl="3" indent="-155575" defTabSz="895350" eaLnBrk="1" hangingPunct="1">
              <a:buClr>
                <a:schemeClr val="tx2"/>
              </a:buClr>
              <a:buSzPct val="120000"/>
              <a:buFont typeface="Arial" charset="0"/>
              <a:buChar char="▫"/>
              <a:defRPr>
                <a:latin typeface="+mn-lt"/>
              </a:defRPr>
            </a:lvl4pPr>
            <a:lvl5pPr marL="749808" lvl="4" indent="-130175" defTabSz="895350" eaLnBrk="1" hangingPunct="1">
              <a:buClr>
                <a:schemeClr val="tx2"/>
              </a:buClr>
              <a:buSzPct val="89000"/>
              <a:buFont typeface="Arial" charset="0"/>
              <a:buChar char="-"/>
              <a:defRPr>
                <a:latin typeface="+mn-lt"/>
              </a:defRPr>
            </a:lvl5pPr>
            <a:lvl6pPr marL="749808" indent="-130175" defTabSz="895350" fontAlgn="base">
              <a:spcBef>
                <a:spcPct val="0"/>
              </a:spcBef>
              <a:spcAft>
                <a:spcPct val="0"/>
              </a:spcAft>
              <a:buClr>
                <a:schemeClr val="tx2"/>
              </a:buClr>
              <a:buSzPct val="89000"/>
              <a:buFont typeface="Arial" charset="0"/>
              <a:buChar char="-"/>
              <a:defRPr>
                <a:latin typeface="+mn-lt"/>
              </a:defRPr>
            </a:lvl6pPr>
            <a:lvl7pPr marL="749808" indent="-130175" defTabSz="895350" fontAlgn="base">
              <a:spcBef>
                <a:spcPct val="0"/>
              </a:spcBef>
              <a:spcAft>
                <a:spcPct val="0"/>
              </a:spcAft>
              <a:buClr>
                <a:schemeClr val="tx2"/>
              </a:buClr>
              <a:buSzPct val="89000"/>
              <a:buFont typeface="Arial" charset="0"/>
              <a:buChar char="-"/>
              <a:defRPr>
                <a:latin typeface="+mn-lt"/>
              </a:defRPr>
            </a:lvl7pPr>
            <a:lvl8pPr marL="749808" indent="-130175" defTabSz="895350" fontAlgn="base">
              <a:spcBef>
                <a:spcPct val="0"/>
              </a:spcBef>
              <a:spcAft>
                <a:spcPct val="0"/>
              </a:spcAft>
              <a:buClr>
                <a:schemeClr val="tx2"/>
              </a:buClr>
              <a:buSzPct val="89000"/>
              <a:buFont typeface="Arial" charset="0"/>
              <a:buChar char="-"/>
              <a:defRPr>
                <a:latin typeface="+mn-lt"/>
              </a:defRPr>
            </a:lvl8pPr>
            <a:lvl9pPr marL="749808" indent="-130175" defTabSz="895350" fontAlgn="base">
              <a:spcBef>
                <a:spcPct val="0"/>
              </a:spcBef>
              <a:spcAft>
                <a:spcPct val="0"/>
              </a:spcAft>
              <a:buClr>
                <a:schemeClr val="tx2"/>
              </a:buClr>
              <a:buSzPct val="89000"/>
              <a:buFont typeface="Arial" charset="0"/>
              <a:buChar char="-"/>
              <a:defRPr>
                <a:latin typeface="+mn-lt"/>
              </a:defRPr>
            </a:lvl9pPr>
          </a:lstStyle>
          <a:p>
            <a:pPr algn="r" fontAlgn="base">
              <a:spcAft>
                <a:spcPct val="0"/>
              </a:spcAft>
              <a:buClr>
                <a:srgbClr val="009FE9"/>
              </a:buClr>
            </a:pPr>
            <a:r>
              <a:rPr lang="en-US" sz="2200" dirty="0">
                <a:solidFill>
                  <a:srgbClr val="FFFF00"/>
                </a:solidFill>
                <a:latin typeface="Oswald Light" pitchFamily="2" charset="-52"/>
                <a:ea typeface="VTB Group Cond Book" panose="020B0506050504020204" pitchFamily="34" charset="77"/>
              </a:rPr>
              <a:t>Week 11</a:t>
            </a:r>
            <a:endParaRPr lang="ru-RU" sz="2200" dirty="0">
              <a:solidFill>
                <a:srgbClr val="FFFF00"/>
              </a:solidFill>
              <a:latin typeface="Oswald Light" pitchFamily="2" charset="-52"/>
              <a:ea typeface="VTB Group Cond Book" panose="020B0506050504020204" pitchFamily="34" charset="77"/>
            </a:endParaRPr>
          </a:p>
        </p:txBody>
      </p:sp>
    </p:spTree>
    <p:extLst>
      <p:ext uri="{BB962C8B-B14F-4D97-AF65-F5344CB8AC3E}">
        <p14:creationId xmlns:p14="http://schemas.microsoft.com/office/powerpoint/2010/main" val="69902855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4F1E0505-E303-D8ED-6CC0-D70EACE43B47}"/>
              </a:ext>
            </a:extLst>
          </p:cNvPr>
          <p:cNvSpPr txBox="1">
            <a:spLocks/>
          </p:cNvSpPr>
          <p:nvPr/>
        </p:nvSpPr>
        <p:spPr bwMode="gray">
          <a:xfrm>
            <a:off x="7579039" y="4793149"/>
            <a:ext cx="3805871" cy="338554"/>
          </a:xfrm>
          <a:prstGeom prst="rect">
            <a:avLst/>
          </a:prstGeom>
          <a:noFill/>
          <a:ln w="9525">
            <a:no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t" anchorCtr="0" compatLnSpc="1">
            <a:prstTxWarp prst="textNoShape">
              <a:avLst/>
            </a:prstTxWarp>
            <a:spAutoFit/>
          </a:bodyPr>
          <a:lstStyle>
            <a:lvl1pPr marL="0" lvl="0" indent="0" defTabSz="895350" eaLnBrk="1" hangingPunct="1">
              <a:buClr>
                <a:schemeClr val="tx2"/>
              </a:buClr>
              <a:defRPr>
                <a:latin typeface="+mn-lt"/>
              </a:defRPr>
            </a:lvl1pPr>
            <a:lvl2pPr marL="193675" lvl="1" indent="-192088" defTabSz="895350" eaLnBrk="1" hangingPunct="1">
              <a:buClr>
                <a:schemeClr val="tx2"/>
              </a:buClr>
              <a:buSzPct val="125000"/>
              <a:buFont typeface="Arial" charset="0"/>
              <a:buChar char="▪"/>
              <a:defRPr>
                <a:latin typeface="+mn-lt"/>
              </a:defRPr>
            </a:lvl2pPr>
            <a:lvl3pPr marL="457200" lvl="2" indent="-261938" defTabSz="895350" eaLnBrk="1" hangingPunct="1">
              <a:buClr>
                <a:schemeClr val="tx2"/>
              </a:buClr>
              <a:buSzPct val="120000"/>
              <a:buFont typeface="Arial" charset="0"/>
              <a:buChar char="–"/>
              <a:defRPr>
                <a:latin typeface="+mn-lt"/>
              </a:defRPr>
            </a:lvl3pPr>
            <a:lvl4pPr marL="614363" lvl="3" indent="-155575" defTabSz="895350" eaLnBrk="1" hangingPunct="1">
              <a:buClr>
                <a:schemeClr val="tx2"/>
              </a:buClr>
              <a:buSzPct val="120000"/>
              <a:buFont typeface="Arial" charset="0"/>
              <a:buChar char="▫"/>
              <a:defRPr>
                <a:latin typeface="+mn-lt"/>
              </a:defRPr>
            </a:lvl4pPr>
            <a:lvl5pPr marL="749808" lvl="4" indent="-130175" defTabSz="895350" eaLnBrk="1" hangingPunct="1">
              <a:buClr>
                <a:schemeClr val="tx2"/>
              </a:buClr>
              <a:buSzPct val="89000"/>
              <a:buFont typeface="Arial" charset="0"/>
              <a:buChar char="-"/>
              <a:defRPr>
                <a:latin typeface="+mn-lt"/>
              </a:defRPr>
            </a:lvl5pPr>
            <a:lvl6pPr marL="749808" indent="-130175" defTabSz="895350" fontAlgn="base">
              <a:spcBef>
                <a:spcPct val="0"/>
              </a:spcBef>
              <a:spcAft>
                <a:spcPct val="0"/>
              </a:spcAft>
              <a:buClr>
                <a:schemeClr val="tx2"/>
              </a:buClr>
              <a:buSzPct val="89000"/>
              <a:buFont typeface="Arial" charset="0"/>
              <a:buChar char="-"/>
              <a:defRPr>
                <a:latin typeface="+mn-lt"/>
              </a:defRPr>
            </a:lvl6pPr>
            <a:lvl7pPr marL="749808" indent="-130175" defTabSz="895350" fontAlgn="base">
              <a:spcBef>
                <a:spcPct val="0"/>
              </a:spcBef>
              <a:spcAft>
                <a:spcPct val="0"/>
              </a:spcAft>
              <a:buClr>
                <a:schemeClr val="tx2"/>
              </a:buClr>
              <a:buSzPct val="89000"/>
              <a:buFont typeface="Arial" charset="0"/>
              <a:buChar char="-"/>
              <a:defRPr>
                <a:latin typeface="+mn-lt"/>
              </a:defRPr>
            </a:lvl7pPr>
            <a:lvl8pPr marL="749808" indent="-130175" defTabSz="895350" fontAlgn="base">
              <a:spcBef>
                <a:spcPct val="0"/>
              </a:spcBef>
              <a:spcAft>
                <a:spcPct val="0"/>
              </a:spcAft>
              <a:buClr>
                <a:schemeClr val="tx2"/>
              </a:buClr>
              <a:buSzPct val="89000"/>
              <a:buFont typeface="Arial" charset="0"/>
              <a:buChar char="-"/>
              <a:defRPr>
                <a:latin typeface="+mn-lt"/>
              </a:defRPr>
            </a:lvl8pPr>
            <a:lvl9pPr marL="749808" indent="-130175" defTabSz="895350" fontAlgn="base">
              <a:spcBef>
                <a:spcPct val="0"/>
              </a:spcBef>
              <a:spcAft>
                <a:spcPct val="0"/>
              </a:spcAft>
              <a:buClr>
                <a:schemeClr val="tx2"/>
              </a:buClr>
              <a:buSzPct val="89000"/>
              <a:buFont typeface="Arial" charset="0"/>
              <a:buChar char="-"/>
              <a:defRPr>
                <a:latin typeface="+mn-lt"/>
              </a:defRPr>
            </a:lvl9pPr>
          </a:lstStyle>
          <a:p>
            <a:pPr fontAlgn="base">
              <a:spcAft>
                <a:spcPct val="0"/>
              </a:spcAft>
              <a:buClr>
                <a:srgbClr val="009FE9"/>
              </a:buClr>
            </a:pPr>
            <a:r>
              <a:rPr lang="en-US" sz="2200" dirty="0" err="1">
                <a:solidFill>
                  <a:srgbClr val="FFFF00"/>
                </a:solidFill>
                <a:latin typeface="Oswald Light" pitchFamily="2" charset="-52"/>
                <a:ea typeface="VTB Group Cond Book" panose="020B0506050504020204" pitchFamily="34" charset="77"/>
              </a:rPr>
              <a:t>Begijonov</a:t>
            </a:r>
            <a:r>
              <a:rPr lang="en-US" sz="2200" dirty="0">
                <a:solidFill>
                  <a:srgbClr val="FFFF00"/>
                </a:solidFill>
                <a:latin typeface="Oswald Light" pitchFamily="2" charset="-52"/>
                <a:ea typeface="VTB Group Cond Book" panose="020B0506050504020204" pitchFamily="34" charset="77"/>
              </a:rPr>
              <a:t> </a:t>
            </a:r>
            <a:r>
              <a:rPr lang="en-US" sz="2200" dirty="0" err="1">
                <a:solidFill>
                  <a:srgbClr val="FFFF00"/>
                </a:solidFill>
                <a:latin typeface="Oswald Light" pitchFamily="2" charset="-52"/>
                <a:ea typeface="VTB Group Cond Book" panose="020B0506050504020204" pitchFamily="34" charset="77"/>
              </a:rPr>
              <a:t>Makhmudbek</a:t>
            </a:r>
            <a:endParaRPr lang="ru-RU" sz="2200" dirty="0">
              <a:solidFill>
                <a:srgbClr val="FFFF00"/>
              </a:solidFill>
              <a:latin typeface="Oswald Light" pitchFamily="2" charset="-52"/>
              <a:ea typeface="VTB Group Cond Book" panose="020B0506050504020204" pitchFamily="34" charset="77"/>
            </a:endParaRPr>
          </a:p>
        </p:txBody>
      </p:sp>
      <p:sp>
        <p:nvSpPr>
          <p:cNvPr id="7" name="Rounded Rectangle 17">
            <a:extLst>
              <a:ext uri="{FF2B5EF4-FFF2-40B4-BE49-F238E27FC236}">
                <a16:creationId xmlns:a16="http://schemas.microsoft.com/office/drawing/2014/main" id="{6AB33A65-AF4F-1F56-FEAF-DC2BF6049A20}"/>
              </a:ext>
            </a:extLst>
          </p:cNvPr>
          <p:cNvSpPr/>
          <p:nvPr/>
        </p:nvSpPr>
        <p:spPr>
          <a:xfrm>
            <a:off x="7579039" y="5242190"/>
            <a:ext cx="3174328" cy="510230"/>
          </a:xfrm>
          <a:prstGeom prst="roundRect">
            <a:avLst/>
          </a:prstGeom>
          <a:solidFill>
            <a:schemeClr val="accent3"/>
          </a:solidFill>
          <a:ln w="12700" cap="flat" cmpd="sng" algn="ctr">
            <a:noFill/>
            <a:prstDash val="solid"/>
            <a:miter lim="800000"/>
          </a:ln>
          <a:effectLst/>
        </p:spPr>
        <p:txBody>
          <a:bodyPr rtlCol="0" anchor="ctr"/>
          <a:lstStyle/>
          <a:p>
            <a:pPr algn="ctr" defTabSz="228600"/>
            <a:endParaRPr lang="ru-RU" sz="900" kern="0" dirty="0">
              <a:solidFill>
                <a:srgbClr val="FFFFFF"/>
              </a:solidFill>
              <a:latin typeface="Oswald Light" pitchFamily="2" charset="-52"/>
            </a:endParaRPr>
          </a:p>
        </p:txBody>
      </p:sp>
      <p:sp>
        <p:nvSpPr>
          <p:cNvPr id="8" name="Rounded Rectangle 4">
            <a:extLst>
              <a:ext uri="{FF2B5EF4-FFF2-40B4-BE49-F238E27FC236}">
                <a16:creationId xmlns:a16="http://schemas.microsoft.com/office/drawing/2014/main" id="{092A18EC-EEA5-80D5-6B0C-D5A11DAFF90E}"/>
              </a:ext>
            </a:extLst>
          </p:cNvPr>
          <p:cNvSpPr/>
          <p:nvPr/>
        </p:nvSpPr>
        <p:spPr>
          <a:xfrm>
            <a:off x="9325230" y="5242190"/>
            <a:ext cx="1635826" cy="510230"/>
          </a:xfrm>
          <a:prstGeom prst="roundRect">
            <a:avLst/>
          </a:prstGeom>
          <a:solidFill>
            <a:schemeClr val="accent2"/>
          </a:solidFill>
          <a:ln w="12700" cap="flat" cmpd="sng" algn="ctr">
            <a:noFill/>
            <a:prstDash val="solid"/>
            <a:miter lim="800000"/>
          </a:ln>
          <a:effectLst/>
        </p:spPr>
        <p:txBody>
          <a:bodyPr rtlCol="0" anchor="ctr"/>
          <a:lstStyle/>
          <a:p>
            <a:pPr algn="ctr" defTabSz="228600"/>
            <a:endParaRPr lang="ru-RU" sz="900" kern="0" dirty="0">
              <a:solidFill>
                <a:srgbClr val="FFFFFF"/>
              </a:solidFill>
              <a:latin typeface="Oswald Light" pitchFamily="2" charset="-52"/>
            </a:endParaRPr>
          </a:p>
        </p:txBody>
      </p:sp>
      <p:sp>
        <p:nvSpPr>
          <p:cNvPr id="9" name="TextBox 8">
            <a:extLst>
              <a:ext uri="{FF2B5EF4-FFF2-40B4-BE49-F238E27FC236}">
                <a16:creationId xmlns:a16="http://schemas.microsoft.com/office/drawing/2014/main" id="{E85399D5-B759-F1E3-BA76-36685FD6CB58}"/>
              </a:ext>
            </a:extLst>
          </p:cNvPr>
          <p:cNvSpPr txBox="1">
            <a:spLocks/>
          </p:cNvSpPr>
          <p:nvPr/>
        </p:nvSpPr>
        <p:spPr bwMode="gray">
          <a:xfrm>
            <a:off x="8130988" y="5307144"/>
            <a:ext cx="2775319" cy="384721"/>
          </a:xfrm>
          <a:prstGeom prst="rect">
            <a:avLst/>
          </a:prstGeom>
          <a:noFill/>
          <a:ln w="9525">
            <a:no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t" anchorCtr="0" compatLnSpc="1">
            <a:prstTxWarp prst="textNoShape">
              <a:avLst/>
            </a:prstTxWarp>
            <a:spAutoFit/>
          </a:bodyPr>
          <a:lstStyle>
            <a:lvl1pPr marL="0" lvl="0" indent="0" defTabSz="895350" eaLnBrk="1" hangingPunct="1">
              <a:buClr>
                <a:schemeClr val="tx2"/>
              </a:buClr>
              <a:defRPr>
                <a:latin typeface="+mn-lt"/>
              </a:defRPr>
            </a:lvl1pPr>
            <a:lvl2pPr marL="193675" lvl="1" indent="-192088" defTabSz="895350" eaLnBrk="1" hangingPunct="1">
              <a:buClr>
                <a:schemeClr val="tx2"/>
              </a:buClr>
              <a:buSzPct val="125000"/>
              <a:buFont typeface="Arial" charset="0"/>
              <a:buChar char="▪"/>
              <a:defRPr>
                <a:latin typeface="+mn-lt"/>
              </a:defRPr>
            </a:lvl2pPr>
            <a:lvl3pPr marL="457200" lvl="2" indent="-261938" defTabSz="895350" eaLnBrk="1" hangingPunct="1">
              <a:buClr>
                <a:schemeClr val="tx2"/>
              </a:buClr>
              <a:buSzPct val="120000"/>
              <a:buFont typeface="Arial" charset="0"/>
              <a:buChar char="–"/>
              <a:defRPr>
                <a:latin typeface="+mn-lt"/>
              </a:defRPr>
            </a:lvl3pPr>
            <a:lvl4pPr marL="614363" lvl="3" indent="-155575" defTabSz="895350" eaLnBrk="1" hangingPunct="1">
              <a:buClr>
                <a:schemeClr val="tx2"/>
              </a:buClr>
              <a:buSzPct val="120000"/>
              <a:buFont typeface="Arial" charset="0"/>
              <a:buChar char="▫"/>
              <a:defRPr>
                <a:latin typeface="+mn-lt"/>
              </a:defRPr>
            </a:lvl4pPr>
            <a:lvl5pPr marL="749808" lvl="4" indent="-130175" defTabSz="895350" eaLnBrk="1" hangingPunct="1">
              <a:buClr>
                <a:schemeClr val="tx2"/>
              </a:buClr>
              <a:buSzPct val="89000"/>
              <a:buFont typeface="Arial" charset="0"/>
              <a:buChar char="-"/>
              <a:defRPr>
                <a:latin typeface="+mn-lt"/>
              </a:defRPr>
            </a:lvl5pPr>
            <a:lvl6pPr marL="749808" indent="-130175" defTabSz="895350" fontAlgn="base">
              <a:spcBef>
                <a:spcPct val="0"/>
              </a:spcBef>
              <a:spcAft>
                <a:spcPct val="0"/>
              </a:spcAft>
              <a:buClr>
                <a:schemeClr val="tx2"/>
              </a:buClr>
              <a:buSzPct val="89000"/>
              <a:buFont typeface="Arial" charset="0"/>
              <a:buChar char="-"/>
              <a:defRPr>
                <a:latin typeface="+mn-lt"/>
              </a:defRPr>
            </a:lvl6pPr>
            <a:lvl7pPr marL="749808" indent="-130175" defTabSz="895350" fontAlgn="base">
              <a:spcBef>
                <a:spcPct val="0"/>
              </a:spcBef>
              <a:spcAft>
                <a:spcPct val="0"/>
              </a:spcAft>
              <a:buClr>
                <a:schemeClr val="tx2"/>
              </a:buClr>
              <a:buSzPct val="89000"/>
              <a:buFont typeface="Arial" charset="0"/>
              <a:buChar char="-"/>
              <a:defRPr>
                <a:latin typeface="+mn-lt"/>
              </a:defRPr>
            </a:lvl7pPr>
            <a:lvl8pPr marL="749808" indent="-130175" defTabSz="895350" fontAlgn="base">
              <a:spcBef>
                <a:spcPct val="0"/>
              </a:spcBef>
              <a:spcAft>
                <a:spcPct val="0"/>
              </a:spcAft>
              <a:buClr>
                <a:schemeClr val="tx2"/>
              </a:buClr>
              <a:buSzPct val="89000"/>
              <a:buFont typeface="Arial" charset="0"/>
              <a:buChar char="-"/>
              <a:defRPr>
                <a:latin typeface="+mn-lt"/>
              </a:defRPr>
            </a:lvl8pPr>
            <a:lvl9pPr marL="749808" indent="-130175" defTabSz="895350" fontAlgn="base">
              <a:spcBef>
                <a:spcPct val="0"/>
              </a:spcBef>
              <a:spcAft>
                <a:spcPct val="0"/>
              </a:spcAft>
              <a:buClr>
                <a:schemeClr val="tx2"/>
              </a:buClr>
              <a:buSzPct val="89000"/>
              <a:buFont typeface="Arial" charset="0"/>
              <a:buChar char="-"/>
              <a:defRPr>
                <a:latin typeface="+mn-lt"/>
              </a:defRPr>
            </a:lvl9pPr>
          </a:lstStyle>
          <a:p>
            <a:pPr fontAlgn="base">
              <a:spcAft>
                <a:spcPct val="0"/>
              </a:spcAft>
              <a:buClr>
                <a:srgbClr val="009FE9"/>
              </a:buClr>
            </a:pPr>
            <a:r>
              <a:rPr lang="en-US" sz="2500" dirty="0" err="1">
                <a:solidFill>
                  <a:schemeClr val="bg1"/>
                </a:solidFill>
                <a:latin typeface="Oswald Light" pitchFamily="2" charset="-52"/>
                <a:ea typeface="VTB Group Cond Book" panose="020B0506050504020204" pitchFamily="34" charset="77"/>
              </a:rPr>
              <a:t>AndMI</a:t>
            </a:r>
            <a:r>
              <a:rPr lang="en-US" sz="2500" dirty="0">
                <a:solidFill>
                  <a:schemeClr val="bg1"/>
                </a:solidFill>
                <a:latin typeface="Oswald Light" pitchFamily="2" charset="-52"/>
                <a:ea typeface="VTB Group Cond Book" panose="020B0506050504020204" pitchFamily="34" charset="77"/>
              </a:rPr>
              <a:t>          2023-2024</a:t>
            </a:r>
            <a:endParaRPr lang="ru-RU" sz="2500" dirty="0">
              <a:solidFill>
                <a:schemeClr val="bg1"/>
              </a:solidFill>
              <a:latin typeface="Oswald Light" pitchFamily="2" charset="-52"/>
              <a:ea typeface="VTB Group Cond Book" panose="020B0506050504020204" pitchFamily="34" charset="77"/>
            </a:endParaRPr>
          </a:p>
        </p:txBody>
      </p:sp>
      <p:sp>
        <p:nvSpPr>
          <p:cNvPr id="11" name="TextBox 10">
            <a:extLst>
              <a:ext uri="{FF2B5EF4-FFF2-40B4-BE49-F238E27FC236}">
                <a16:creationId xmlns:a16="http://schemas.microsoft.com/office/drawing/2014/main" id="{D3236CCD-9B28-5CE5-3DDC-C40178E1D1A6}"/>
              </a:ext>
            </a:extLst>
          </p:cNvPr>
          <p:cNvSpPr txBox="1"/>
          <p:nvPr/>
        </p:nvSpPr>
        <p:spPr>
          <a:xfrm>
            <a:off x="6753201" y="219901"/>
            <a:ext cx="5438799" cy="2123658"/>
          </a:xfrm>
          <a:prstGeom prst="rect">
            <a:avLst/>
          </a:prstGeom>
          <a:noFill/>
          <a:ln>
            <a:noFill/>
          </a:ln>
        </p:spPr>
        <p:txBody>
          <a:bodyPr wrap="square" lIns="91440" tIns="45720" rIns="91440" bIns="45720" rtlCol="0">
            <a:spAutoFit/>
          </a:bodyPr>
          <a:lstStyle/>
          <a:p>
            <a:r>
              <a:rPr lang="en-US" sz="4400" b="1" dirty="0">
                <a:solidFill>
                  <a:schemeClr val="bg1"/>
                </a:solidFill>
                <a:latin typeface="Oswald" pitchFamily="2" charset="-52"/>
                <a:ea typeface="Roboto Condensed" panose="02000000000000000000" pitchFamily="2" charset="0"/>
                <a:cs typeface="Roboto Condensed" panose="02000000000000000000" pitchFamily="2" charset="0"/>
              </a:rPr>
              <a:t>CHIZMA GEOMETRIYA </a:t>
            </a:r>
            <a:r>
              <a:rPr lang="en-US" sz="4400" b="1" dirty="0" err="1">
                <a:solidFill>
                  <a:schemeClr val="bg1"/>
                </a:solidFill>
                <a:latin typeface="Oswald" pitchFamily="2" charset="-52"/>
                <a:ea typeface="Roboto Condensed" panose="02000000000000000000" pitchFamily="2" charset="0"/>
                <a:cs typeface="Roboto Condensed" panose="02000000000000000000" pitchFamily="2" charset="0"/>
              </a:rPr>
              <a:t>va</a:t>
            </a:r>
            <a:r>
              <a:rPr lang="en-US" sz="4400" b="1" dirty="0">
                <a:solidFill>
                  <a:schemeClr val="bg1"/>
                </a:solidFill>
                <a:latin typeface="Oswald" pitchFamily="2" charset="-52"/>
                <a:ea typeface="Roboto Condensed" panose="02000000000000000000" pitchFamily="2" charset="0"/>
                <a:cs typeface="Roboto Condensed" panose="02000000000000000000" pitchFamily="2" charset="0"/>
              </a:rPr>
              <a:t> MUHANDISLIK GRAFIKASI</a:t>
            </a:r>
          </a:p>
        </p:txBody>
      </p:sp>
      <p:pic>
        <p:nvPicPr>
          <p:cNvPr id="4" name="Рисунок 3"/>
          <p:cNvPicPr>
            <a:picLocks noGrp="1" noChangeAspect="1"/>
          </p:cNvPicPr>
          <p:nvPr>
            <p:ph type="pic" sz="quarter" idx="11"/>
          </p:nvPr>
        </p:nvPicPr>
        <p:blipFill>
          <a:blip r:embed="rId2">
            <a:extLst>
              <a:ext uri="{28A0092B-C50C-407E-A947-70E740481C1C}">
                <a14:useLocalDpi xmlns:a14="http://schemas.microsoft.com/office/drawing/2010/main" val="0"/>
              </a:ext>
            </a:extLst>
          </a:blip>
          <a:srcRect t="17089" b="17089"/>
          <a:stretch>
            <a:fillRect/>
          </a:stretch>
        </p:blipFill>
        <p:spPr>
          <a:xfrm>
            <a:off x="-2402541" y="-611683"/>
            <a:ext cx="9047182" cy="9047182"/>
          </a:xfrm>
        </p:spPr>
      </p:pic>
      <p:sp>
        <p:nvSpPr>
          <p:cNvPr id="3" name="Прямоугольник 2"/>
          <p:cNvSpPr/>
          <p:nvPr/>
        </p:nvSpPr>
        <p:spPr>
          <a:xfrm>
            <a:off x="2205317" y="6117976"/>
            <a:ext cx="6096000" cy="646331"/>
          </a:xfrm>
          <a:prstGeom prst="rect">
            <a:avLst/>
          </a:prstGeom>
        </p:spPr>
        <p:txBody>
          <a:bodyPr>
            <a:spAutoFit/>
          </a:bodyPr>
          <a:lstStyle/>
          <a:p>
            <a:r>
              <a:rPr lang="ru-RU" dirty="0" err="1"/>
              <a:t>Kevin</a:t>
            </a:r>
            <a:r>
              <a:rPr lang="ru-RU" dirty="0"/>
              <a:t> V. (2022). </a:t>
            </a:r>
            <a:r>
              <a:rPr lang="ru-RU" dirty="0" err="1"/>
              <a:t>The</a:t>
            </a:r>
            <a:r>
              <a:rPr lang="ru-RU" dirty="0"/>
              <a:t> </a:t>
            </a:r>
            <a:r>
              <a:rPr lang="ru-RU" dirty="0" err="1"/>
              <a:t>Articulated</a:t>
            </a:r>
            <a:r>
              <a:rPr lang="ru-RU" dirty="0"/>
              <a:t> </a:t>
            </a:r>
            <a:r>
              <a:rPr lang="ru-RU" dirty="0" err="1"/>
              <a:t>Wall</a:t>
            </a:r>
            <a:r>
              <a:rPr lang="ru-RU" dirty="0"/>
              <a:t>, </a:t>
            </a:r>
            <a:r>
              <a:rPr lang="ru-RU" dirty="0" err="1"/>
              <a:t>better</a:t>
            </a:r>
            <a:r>
              <a:rPr lang="ru-RU" dirty="0"/>
              <a:t> </a:t>
            </a:r>
            <a:r>
              <a:rPr lang="ru-RU" dirty="0" err="1"/>
              <a:t>known</a:t>
            </a:r>
            <a:r>
              <a:rPr lang="ru-RU" dirty="0"/>
              <a:t> </a:t>
            </a:r>
            <a:r>
              <a:rPr lang="ru-RU" dirty="0" err="1"/>
              <a:t>as</a:t>
            </a:r>
            <a:r>
              <a:rPr lang="ru-RU" dirty="0"/>
              <a:t> </a:t>
            </a:r>
            <a:r>
              <a:rPr lang="ru-RU" dirty="0" err="1"/>
              <a:t>the</a:t>
            </a:r>
            <a:r>
              <a:rPr lang="ru-RU" dirty="0"/>
              <a:t> I-25 </a:t>
            </a:r>
            <a:r>
              <a:rPr lang="ru-RU" dirty="0" err="1"/>
              <a:t>french</a:t>
            </a:r>
            <a:r>
              <a:rPr lang="ru-RU" dirty="0"/>
              <a:t> </a:t>
            </a:r>
            <a:r>
              <a:rPr lang="ru-RU" dirty="0" err="1"/>
              <a:t>fries</a:t>
            </a:r>
            <a:r>
              <a:rPr lang="ru-RU" dirty="0"/>
              <a:t> </a:t>
            </a:r>
            <a:r>
              <a:rPr lang="ru-RU" dirty="0" err="1"/>
              <a:t>by</a:t>
            </a:r>
            <a:r>
              <a:rPr lang="ru-RU" dirty="0"/>
              <a:t> </a:t>
            </a:r>
            <a:r>
              <a:rPr lang="ru-RU" dirty="0" err="1"/>
              <a:t>Herbert</a:t>
            </a:r>
            <a:r>
              <a:rPr lang="ru-RU" dirty="0"/>
              <a:t> </a:t>
            </a:r>
            <a:r>
              <a:rPr lang="ru-RU" dirty="0" err="1"/>
              <a:t>Bayer</a:t>
            </a:r>
            <a:r>
              <a:rPr lang="ru-RU" dirty="0"/>
              <a:t>. </a:t>
            </a:r>
            <a:r>
              <a:rPr lang="ru-RU" dirty="0" err="1"/>
              <a:t>Unsplash</a:t>
            </a:r>
            <a:r>
              <a:rPr lang="ru-RU" dirty="0"/>
              <a:t>. https://unsplash.com/photos/-NUxh4Xop74</a:t>
            </a:r>
          </a:p>
        </p:txBody>
      </p:sp>
      <p:sp>
        <p:nvSpPr>
          <p:cNvPr id="5" name="TextBox 4">
            <a:extLst>
              <a:ext uri="{FF2B5EF4-FFF2-40B4-BE49-F238E27FC236}">
                <a16:creationId xmlns:a16="http://schemas.microsoft.com/office/drawing/2014/main" id="{859FED55-E440-CC32-9797-28A1B7D5054E}"/>
              </a:ext>
            </a:extLst>
          </p:cNvPr>
          <p:cNvSpPr txBox="1"/>
          <p:nvPr/>
        </p:nvSpPr>
        <p:spPr>
          <a:xfrm>
            <a:off x="6875100" y="3596596"/>
            <a:ext cx="4209224" cy="830997"/>
          </a:xfrm>
          <a:prstGeom prst="rect">
            <a:avLst/>
          </a:prstGeom>
          <a:noFill/>
          <a:ln>
            <a:noFill/>
          </a:ln>
        </p:spPr>
        <p:txBody>
          <a:bodyPr wrap="square" lIns="91440" tIns="45720" rIns="91440" bIns="45720" rtlCol="0">
            <a:spAutoFit/>
          </a:bodyPr>
          <a:lstStyle/>
          <a:p>
            <a:r>
              <a:rPr lang="ru-RU" sz="2400" dirty="0" err="1">
                <a:solidFill>
                  <a:schemeClr val="bg1"/>
                </a:solidFill>
                <a:latin typeface="Oswald" pitchFamily="2" charset="-52"/>
                <a:ea typeface="Roboto Condensed" panose="02000000000000000000" pitchFamily="2" charset="0"/>
              </a:rPr>
              <a:t>O`lcham</a:t>
            </a:r>
            <a:r>
              <a:rPr lang="ru-RU" sz="2400" dirty="0">
                <a:solidFill>
                  <a:schemeClr val="bg1"/>
                </a:solidFill>
                <a:latin typeface="Oswald" pitchFamily="2" charset="-52"/>
                <a:ea typeface="Roboto Condensed" panose="02000000000000000000" pitchFamily="2" charset="0"/>
              </a:rPr>
              <a:t> </a:t>
            </a:r>
            <a:r>
              <a:rPr lang="ru-RU" sz="2400" dirty="0" err="1">
                <a:solidFill>
                  <a:schemeClr val="bg1"/>
                </a:solidFill>
                <a:latin typeface="Oswald" pitchFamily="2" charset="-52"/>
                <a:ea typeface="Roboto Condensed" panose="02000000000000000000" pitchFamily="2" charset="0"/>
              </a:rPr>
              <a:t>qo`yish</a:t>
            </a:r>
            <a:r>
              <a:rPr lang="ru-RU" sz="2400" dirty="0">
                <a:solidFill>
                  <a:schemeClr val="bg1"/>
                </a:solidFill>
                <a:latin typeface="Oswald" pitchFamily="2" charset="-52"/>
                <a:ea typeface="Roboto Condensed" panose="02000000000000000000" pitchFamily="2" charset="0"/>
              </a:rPr>
              <a:t> </a:t>
            </a:r>
            <a:r>
              <a:rPr lang="ru-RU" sz="2400" dirty="0" err="1">
                <a:solidFill>
                  <a:schemeClr val="bg1"/>
                </a:solidFill>
                <a:latin typeface="Oswald" pitchFamily="2" charset="-52"/>
                <a:ea typeface="Roboto Condensed" panose="02000000000000000000" pitchFamily="2" charset="0"/>
              </a:rPr>
              <a:t>qoidalari</a:t>
            </a:r>
            <a:r>
              <a:rPr lang="ru-RU" sz="2400" dirty="0">
                <a:solidFill>
                  <a:schemeClr val="bg1"/>
                </a:solidFill>
                <a:latin typeface="Oswald" pitchFamily="2" charset="-52"/>
                <a:ea typeface="Roboto Condensed" panose="02000000000000000000" pitchFamily="2" charset="0"/>
              </a:rPr>
              <a:t> </a:t>
            </a:r>
            <a:r>
              <a:rPr lang="ru-RU" sz="2400" dirty="0" err="1">
                <a:solidFill>
                  <a:schemeClr val="bg1"/>
                </a:solidFill>
                <a:latin typeface="Oswald" pitchFamily="2" charset="-52"/>
                <a:ea typeface="Roboto Condensed" panose="02000000000000000000" pitchFamily="2" charset="0"/>
              </a:rPr>
              <a:t>va</a:t>
            </a:r>
            <a:r>
              <a:rPr lang="ru-RU" sz="2400" dirty="0">
                <a:solidFill>
                  <a:schemeClr val="bg1"/>
                </a:solidFill>
                <a:latin typeface="Oswald" pitchFamily="2" charset="-52"/>
                <a:ea typeface="Roboto Condensed" panose="02000000000000000000" pitchFamily="2" charset="0"/>
              </a:rPr>
              <a:t> </a:t>
            </a:r>
            <a:r>
              <a:rPr lang="ru-RU" sz="2400" dirty="0" err="1">
                <a:solidFill>
                  <a:schemeClr val="bg1"/>
                </a:solidFill>
                <a:latin typeface="Oswald" pitchFamily="2" charset="-52"/>
                <a:ea typeface="Roboto Condensed" panose="02000000000000000000" pitchFamily="2" charset="0"/>
              </a:rPr>
              <a:t>chizmalarda</a:t>
            </a:r>
            <a:r>
              <a:rPr lang="ru-RU" sz="2400" dirty="0">
                <a:solidFill>
                  <a:schemeClr val="bg1"/>
                </a:solidFill>
                <a:latin typeface="Oswald" pitchFamily="2" charset="-52"/>
                <a:ea typeface="Roboto Condensed" panose="02000000000000000000" pitchFamily="2" charset="0"/>
              </a:rPr>
              <a:t> </a:t>
            </a:r>
            <a:r>
              <a:rPr lang="ru-RU" sz="2400" dirty="0" err="1">
                <a:solidFill>
                  <a:schemeClr val="bg1"/>
                </a:solidFill>
                <a:latin typeface="Oswald" pitchFamily="2" charset="-52"/>
                <a:ea typeface="Roboto Condensed" panose="02000000000000000000" pitchFamily="2" charset="0"/>
              </a:rPr>
              <a:t>o`lcham</a:t>
            </a:r>
            <a:r>
              <a:rPr lang="ru-RU" sz="2400" dirty="0">
                <a:solidFill>
                  <a:schemeClr val="bg1"/>
                </a:solidFill>
                <a:latin typeface="Oswald" pitchFamily="2" charset="-52"/>
                <a:ea typeface="Roboto Condensed" panose="02000000000000000000" pitchFamily="2" charset="0"/>
              </a:rPr>
              <a:t> </a:t>
            </a:r>
            <a:r>
              <a:rPr lang="ru-RU" sz="2400" dirty="0" err="1">
                <a:solidFill>
                  <a:schemeClr val="bg1"/>
                </a:solidFill>
                <a:latin typeface="Oswald" pitchFamily="2" charset="-52"/>
                <a:ea typeface="Roboto Condensed" panose="02000000000000000000" pitchFamily="2" charset="0"/>
              </a:rPr>
              <a:t>qo`yish</a:t>
            </a:r>
            <a:r>
              <a:rPr lang="en-US" sz="2400" dirty="0">
                <a:solidFill>
                  <a:schemeClr val="bg1"/>
                </a:solidFill>
                <a:latin typeface="Oswald" pitchFamily="2" charset="-52"/>
                <a:ea typeface="Roboto Condensed" panose="02000000000000000000" pitchFamily="2" charset="0"/>
              </a:rPr>
              <a:t>.</a:t>
            </a:r>
          </a:p>
        </p:txBody>
      </p:sp>
    </p:spTree>
    <p:extLst>
      <p:ext uri="{BB962C8B-B14F-4D97-AF65-F5344CB8AC3E}">
        <p14:creationId xmlns:p14="http://schemas.microsoft.com/office/powerpoint/2010/main" val="272226839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286972" y="2501744"/>
            <a:ext cx="1295846" cy="86389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25" name="Прямоугольник 89">
            <a:extLst>
              <a:ext uri="{FF2B5EF4-FFF2-40B4-BE49-F238E27FC236}">
                <a16:creationId xmlns:a16="http://schemas.microsoft.com/office/drawing/2014/main" id="{D9D26434-EA57-B947-A355-DD9C43A9BF65}"/>
              </a:ext>
            </a:extLst>
          </p:cNvPr>
          <p:cNvSpPr/>
          <p:nvPr/>
        </p:nvSpPr>
        <p:spPr>
          <a:xfrm>
            <a:off x="1722587" y="1425785"/>
            <a:ext cx="1650752" cy="3015817"/>
          </a:xfrm>
          <a:prstGeom prst="rect">
            <a:avLst/>
          </a:prstGeom>
          <a:solidFill>
            <a:schemeClr val="bg1"/>
          </a:solidFill>
        </p:spPr>
        <p:txBody>
          <a:bodyPr wrap="square">
            <a:spAutoFit/>
          </a:bodyPr>
          <a:lstStyle/>
          <a:p>
            <a:pPr algn="ctr" defTabSz="914309" fontAlgn="base">
              <a:spcBef>
                <a:spcPct val="0"/>
              </a:spcBef>
              <a:spcAft>
                <a:spcPct val="0"/>
              </a:spcAft>
              <a:defRPr/>
            </a:pPr>
            <a:r>
              <a:rPr lang="en-US" sz="18998" b="1" dirty="0">
                <a:solidFill>
                  <a:schemeClr val="accent1"/>
                </a:solidFill>
                <a:latin typeface="+mj-lt"/>
                <a:ea typeface="VTB Group Cond Demi Bold" panose="020B0506050504020204" pitchFamily="34" charset="77"/>
              </a:rPr>
              <a:t>1</a:t>
            </a:r>
            <a:endParaRPr lang="ru-RU" sz="18998" b="1" dirty="0">
              <a:solidFill>
                <a:schemeClr val="accent1"/>
              </a:solidFill>
              <a:latin typeface="+mj-lt"/>
              <a:ea typeface="VTB Group Cond Demi Bold" panose="020B0506050504020204" pitchFamily="34" charset="77"/>
            </a:endParaRPr>
          </a:p>
        </p:txBody>
      </p:sp>
      <p:sp>
        <p:nvSpPr>
          <p:cNvPr id="26" name="Прямоугольник 89">
            <a:extLst>
              <a:ext uri="{FF2B5EF4-FFF2-40B4-BE49-F238E27FC236}">
                <a16:creationId xmlns:a16="http://schemas.microsoft.com/office/drawing/2014/main" id="{1321A889-6000-D44C-81CF-DF77430B04A8}"/>
              </a:ext>
            </a:extLst>
          </p:cNvPr>
          <p:cNvSpPr/>
          <p:nvPr/>
        </p:nvSpPr>
        <p:spPr>
          <a:xfrm>
            <a:off x="5309861" y="1425785"/>
            <a:ext cx="1650752" cy="3015817"/>
          </a:xfrm>
          <a:prstGeom prst="rect">
            <a:avLst/>
          </a:prstGeom>
          <a:solidFill>
            <a:schemeClr val="bg1"/>
          </a:solidFill>
        </p:spPr>
        <p:txBody>
          <a:bodyPr wrap="square">
            <a:spAutoFit/>
          </a:bodyPr>
          <a:lstStyle/>
          <a:p>
            <a:pPr algn="ctr" defTabSz="914309" fontAlgn="base">
              <a:spcBef>
                <a:spcPct val="0"/>
              </a:spcBef>
              <a:spcAft>
                <a:spcPct val="0"/>
              </a:spcAft>
              <a:defRPr/>
            </a:pPr>
            <a:r>
              <a:rPr lang="en-US" sz="18998" b="1" dirty="0">
                <a:solidFill>
                  <a:schemeClr val="accent1"/>
                </a:solidFill>
                <a:latin typeface="+mj-lt"/>
                <a:ea typeface="VTB Group Cond Demi Bold" panose="020B0506050504020204" pitchFamily="34" charset="77"/>
              </a:rPr>
              <a:t>2</a:t>
            </a:r>
            <a:endParaRPr lang="ru-RU" sz="18998" b="1" dirty="0">
              <a:solidFill>
                <a:schemeClr val="accent1"/>
              </a:solidFill>
              <a:latin typeface="+mj-lt"/>
              <a:ea typeface="VTB Group Cond Demi Bold" panose="020B0506050504020204" pitchFamily="34" charset="77"/>
            </a:endParaRPr>
          </a:p>
        </p:txBody>
      </p:sp>
      <p:sp>
        <p:nvSpPr>
          <p:cNvPr id="27" name="Прямоугольник 89">
            <a:extLst>
              <a:ext uri="{FF2B5EF4-FFF2-40B4-BE49-F238E27FC236}">
                <a16:creationId xmlns:a16="http://schemas.microsoft.com/office/drawing/2014/main" id="{B53E7CAC-8E76-0D41-A6D5-D12B7497D66C}"/>
              </a:ext>
            </a:extLst>
          </p:cNvPr>
          <p:cNvSpPr/>
          <p:nvPr/>
        </p:nvSpPr>
        <p:spPr>
          <a:xfrm>
            <a:off x="8780630" y="1425785"/>
            <a:ext cx="1650752" cy="3015817"/>
          </a:xfrm>
          <a:prstGeom prst="rect">
            <a:avLst/>
          </a:prstGeom>
          <a:solidFill>
            <a:schemeClr val="bg1"/>
          </a:solidFill>
        </p:spPr>
        <p:txBody>
          <a:bodyPr wrap="square">
            <a:spAutoFit/>
          </a:bodyPr>
          <a:lstStyle/>
          <a:p>
            <a:pPr algn="ctr" defTabSz="914309" fontAlgn="base">
              <a:spcBef>
                <a:spcPct val="0"/>
              </a:spcBef>
              <a:spcAft>
                <a:spcPct val="0"/>
              </a:spcAft>
              <a:defRPr/>
            </a:pPr>
            <a:r>
              <a:rPr lang="en-US" sz="18998" b="1" dirty="0">
                <a:solidFill>
                  <a:schemeClr val="accent1"/>
                </a:solidFill>
                <a:latin typeface="+mj-lt"/>
                <a:ea typeface="VTB Group Cond Demi Bold" panose="020B0506050504020204" pitchFamily="34" charset="77"/>
              </a:rPr>
              <a:t>3</a:t>
            </a:r>
            <a:endParaRPr lang="ru-RU" sz="18998" b="1" dirty="0">
              <a:solidFill>
                <a:schemeClr val="accent1"/>
              </a:solidFill>
              <a:latin typeface="+mj-lt"/>
              <a:ea typeface="VTB Group Cond Demi Bold" panose="020B0506050504020204" pitchFamily="34" charset="77"/>
            </a:endParaRPr>
          </a:p>
        </p:txBody>
      </p:sp>
      <p:sp>
        <p:nvSpPr>
          <p:cNvPr id="3" name="Title 2">
            <a:extLst>
              <a:ext uri="{FF2B5EF4-FFF2-40B4-BE49-F238E27FC236}">
                <a16:creationId xmlns:a16="http://schemas.microsoft.com/office/drawing/2014/main" id="{214C3ACB-0164-7845-ADE5-96D3BEC8B2AD}"/>
              </a:ext>
            </a:extLst>
          </p:cNvPr>
          <p:cNvSpPr>
            <a:spLocks noGrp="1"/>
          </p:cNvSpPr>
          <p:nvPr>
            <p:ph type="title"/>
          </p:nvPr>
        </p:nvSpPr>
        <p:spPr>
          <a:xfrm>
            <a:off x="1019930" y="329666"/>
            <a:ext cx="10515600" cy="1311128"/>
          </a:xfrm>
          <a:prstGeom prst="rect">
            <a:avLst/>
          </a:prstGeom>
        </p:spPr>
        <p:txBody>
          <a:bodyPr/>
          <a:lstStyle/>
          <a:p>
            <a:pPr algn="ctr"/>
            <a:r>
              <a:rPr lang="en-US" b="1" dirty="0" err="1">
                <a:solidFill>
                  <a:schemeClr val="accent1"/>
                </a:solidFill>
              </a:rPr>
              <a:t>Chizma</a:t>
            </a:r>
            <a:r>
              <a:rPr lang="en-US" b="1" dirty="0">
                <a:solidFill>
                  <a:schemeClr val="accent1"/>
                </a:solidFill>
              </a:rPr>
              <a:t> </a:t>
            </a:r>
            <a:r>
              <a:rPr lang="en-US" b="1" dirty="0" err="1">
                <a:solidFill>
                  <a:schemeClr val="accent1"/>
                </a:solidFill>
              </a:rPr>
              <a:t>geometriya</a:t>
            </a:r>
            <a:r>
              <a:rPr lang="en-US" b="1" dirty="0">
                <a:solidFill>
                  <a:schemeClr val="accent1"/>
                </a:solidFill>
              </a:rPr>
              <a:t> </a:t>
            </a:r>
            <a:r>
              <a:rPr lang="en-US" b="1" dirty="0" err="1">
                <a:solidFill>
                  <a:schemeClr val="accent1"/>
                </a:solidFill>
              </a:rPr>
              <a:t>va</a:t>
            </a:r>
            <a:r>
              <a:rPr lang="en-US" b="1" dirty="0">
                <a:solidFill>
                  <a:schemeClr val="accent1"/>
                </a:solidFill>
              </a:rPr>
              <a:t> </a:t>
            </a:r>
            <a:r>
              <a:rPr lang="en-US" b="1" dirty="0" err="1">
                <a:solidFill>
                  <a:schemeClr val="accent1"/>
                </a:solidFill>
              </a:rPr>
              <a:t>muhandislik</a:t>
            </a:r>
            <a:r>
              <a:rPr lang="en-US" b="1" dirty="0">
                <a:solidFill>
                  <a:schemeClr val="accent1"/>
                </a:solidFill>
              </a:rPr>
              <a:t> </a:t>
            </a:r>
            <a:r>
              <a:rPr lang="en-US" b="1" dirty="0" err="1">
                <a:solidFill>
                  <a:schemeClr val="accent1"/>
                </a:solidFill>
              </a:rPr>
              <a:t>grafikasi</a:t>
            </a:r>
            <a:br>
              <a:rPr lang="en-US" b="1" dirty="0">
                <a:solidFill>
                  <a:schemeClr val="accent1"/>
                </a:solidFill>
              </a:rPr>
            </a:br>
            <a:endParaRPr lang="ru-RU" b="1" dirty="0">
              <a:solidFill>
                <a:schemeClr val="accent1"/>
              </a:solidFill>
            </a:endParaRPr>
          </a:p>
        </p:txBody>
      </p:sp>
      <p:sp>
        <p:nvSpPr>
          <p:cNvPr id="16" name="Номер слайда 5">
            <a:extLst>
              <a:ext uri="{FF2B5EF4-FFF2-40B4-BE49-F238E27FC236}">
                <a16:creationId xmlns:a16="http://schemas.microsoft.com/office/drawing/2014/main" id="{C2DFD1A4-A2BA-4131-9143-9C232E6C270E}"/>
              </a:ext>
            </a:extLst>
          </p:cNvPr>
          <p:cNvSpPr>
            <a:spLocks noGrp="1"/>
          </p:cNvSpPr>
          <p:nvPr>
            <p:ph type="sldNum" sz="quarter" idx="12"/>
          </p:nvPr>
        </p:nvSpPr>
        <p:spPr>
          <a:prstGeom prst="rect">
            <a:avLst/>
          </a:prstGeom>
        </p:spPr>
        <p:txBody>
          <a:bodyPr/>
          <a:lstStyle/>
          <a:p>
            <a:fld id="{373AE3C4-C2A6-4DCD-9963-3D7F259FD580}" type="slidenum">
              <a:rPr lang="ru-RU" smtClean="0"/>
              <a:t>3</a:t>
            </a:fld>
            <a:endParaRPr lang="ru-RU"/>
          </a:p>
        </p:txBody>
      </p:sp>
      <p:sp>
        <p:nvSpPr>
          <p:cNvPr id="41" name="Rectangle 11">
            <a:extLst>
              <a:ext uri="{FF2B5EF4-FFF2-40B4-BE49-F238E27FC236}">
                <a16:creationId xmlns:a16="http://schemas.microsoft.com/office/drawing/2014/main" id="{A5459FF9-5852-4461-8485-C62B3F117F0D}"/>
              </a:ext>
            </a:extLst>
          </p:cNvPr>
          <p:cNvSpPr>
            <a:spLocks noChangeArrowheads="1"/>
          </p:cNvSpPr>
          <p:nvPr/>
        </p:nvSpPr>
        <p:spPr bwMode="auto">
          <a:xfrm>
            <a:off x="0" y="90100"/>
            <a:ext cx="65" cy="276999"/>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ru-RU" altLang="ru-RU" sz="1800" b="0" i="0" u="none" strike="noStrike" cap="none" normalizeH="0" baseline="0" dirty="0">
              <a:ln>
                <a:noFill/>
              </a:ln>
              <a:solidFill>
                <a:schemeClr val="tx1"/>
              </a:solidFill>
              <a:effectLst/>
              <a:latin typeface="Arial" panose="020B0604020202020204" pitchFamily="34" charset="0"/>
            </a:endParaRPr>
          </a:p>
        </p:txBody>
      </p:sp>
      <p:pic>
        <p:nvPicPr>
          <p:cNvPr id="4" name="Рисунок 3"/>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flipH="1">
            <a:off x="10537992" y="1902474"/>
            <a:ext cx="1465648" cy="2206869"/>
          </a:xfrm>
          <a:prstGeom prst="rect">
            <a:avLst/>
          </a:prstGeom>
          <a:ln>
            <a:noFill/>
          </a:ln>
          <a:effectLst>
            <a:outerShdw blurRad="292100" dist="139700" dir="2700000" algn="tl" rotWithShape="0">
              <a:srgbClr val="333333">
                <a:alpha val="65000"/>
              </a:srgbClr>
            </a:outerShdw>
          </a:effectLst>
        </p:spPr>
      </p:pic>
      <p:sp>
        <p:nvSpPr>
          <p:cNvPr id="5" name="Прямоугольник 4"/>
          <p:cNvSpPr/>
          <p:nvPr/>
        </p:nvSpPr>
        <p:spPr>
          <a:xfrm>
            <a:off x="194382" y="3743293"/>
            <a:ext cx="2008883" cy="415498"/>
          </a:xfrm>
          <a:prstGeom prst="rect">
            <a:avLst/>
          </a:prstGeom>
        </p:spPr>
        <p:txBody>
          <a:bodyPr wrap="none">
            <a:spAutoFit/>
          </a:bodyPr>
          <a:lstStyle/>
          <a:p>
            <a:r>
              <a:rPr lang="en-US" sz="1050" dirty="0"/>
              <a:t>Free to use under the </a:t>
            </a:r>
            <a:r>
              <a:rPr lang="en-US" sz="1050" dirty="0" err="1">
                <a:hlinkClick r:id="rId4"/>
              </a:rPr>
              <a:t>Unsplash</a:t>
            </a:r>
            <a:r>
              <a:rPr lang="en-US" sz="1050" dirty="0">
                <a:hlinkClick r:id="rId4"/>
              </a:rPr>
              <a:t> License</a:t>
            </a:r>
            <a:r>
              <a:rPr lang="en-US" sz="1050" dirty="0"/>
              <a:t>. </a:t>
            </a:r>
            <a:br>
              <a:rPr lang="en-US" sz="1050" dirty="0"/>
            </a:br>
            <a:r>
              <a:rPr lang="ru-RU" sz="1050" dirty="0"/>
              <a:t>https://unsplash.com/</a:t>
            </a:r>
          </a:p>
        </p:txBody>
      </p:sp>
      <p:sp>
        <p:nvSpPr>
          <p:cNvPr id="17" name="Прямоугольник 16"/>
          <p:cNvSpPr/>
          <p:nvPr/>
        </p:nvSpPr>
        <p:spPr>
          <a:xfrm>
            <a:off x="9990137" y="1241618"/>
            <a:ext cx="2008883" cy="415498"/>
          </a:xfrm>
          <a:prstGeom prst="rect">
            <a:avLst/>
          </a:prstGeom>
        </p:spPr>
        <p:txBody>
          <a:bodyPr wrap="none">
            <a:spAutoFit/>
          </a:bodyPr>
          <a:lstStyle/>
          <a:p>
            <a:r>
              <a:rPr lang="en-US" sz="1050" dirty="0"/>
              <a:t>Free to use under the </a:t>
            </a:r>
            <a:r>
              <a:rPr lang="en-US" sz="1050" dirty="0" err="1">
                <a:hlinkClick r:id="rId4"/>
              </a:rPr>
              <a:t>Unsplash</a:t>
            </a:r>
            <a:r>
              <a:rPr lang="en-US" sz="1050" dirty="0">
                <a:hlinkClick r:id="rId4"/>
              </a:rPr>
              <a:t> License</a:t>
            </a:r>
            <a:r>
              <a:rPr lang="en-US" sz="1050" dirty="0"/>
              <a:t>. </a:t>
            </a:r>
            <a:br>
              <a:rPr lang="en-US" sz="1050" dirty="0"/>
            </a:br>
            <a:r>
              <a:rPr lang="ru-RU" sz="1050" dirty="0"/>
              <a:t>https://unsplash.com/</a:t>
            </a:r>
          </a:p>
        </p:txBody>
      </p:sp>
      <p:sp>
        <p:nvSpPr>
          <p:cNvPr id="7" name="Заголовок 1">
            <a:extLst>
              <a:ext uri="{FF2B5EF4-FFF2-40B4-BE49-F238E27FC236}">
                <a16:creationId xmlns:a16="http://schemas.microsoft.com/office/drawing/2014/main" id="{3EF503CD-074B-B7D9-D6C3-CF16B9E62677}"/>
              </a:ext>
            </a:extLst>
          </p:cNvPr>
          <p:cNvSpPr txBox="1">
            <a:spLocks/>
          </p:cNvSpPr>
          <p:nvPr/>
        </p:nvSpPr>
        <p:spPr>
          <a:xfrm>
            <a:off x="791926" y="4486995"/>
            <a:ext cx="3627674" cy="1200329"/>
          </a:xfrm>
          <a:prstGeom prst="rect">
            <a:avLst/>
          </a:prstGeom>
        </p:spPr>
        <p:txBody>
          <a:bodyPr wrap="square">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4000" dirty="0" err="1">
                <a:solidFill>
                  <a:schemeClr val="accent1"/>
                </a:solidFill>
              </a:rPr>
              <a:t>Chizmada</a:t>
            </a:r>
            <a:r>
              <a:rPr lang="en-US" sz="4000" dirty="0">
                <a:solidFill>
                  <a:schemeClr val="accent1"/>
                </a:solidFill>
              </a:rPr>
              <a:t> </a:t>
            </a:r>
            <a:r>
              <a:rPr lang="en-US" sz="4000" dirty="0" err="1">
                <a:solidFill>
                  <a:schemeClr val="accent1"/>
                </a:solidFill>
              </a:rPr>
              <a:t>o’lcham</a:t>
            </a:r>
            <a:r>
              <a:rPr lang="en-US" sz="4000" dirty="0">
                <a:solidFill>
                  <a:schemeClr val="accent1"/>
                </a:solidFill>
              </a:rPr>
              <a:t> </a:t>
            </a:r>
            <a:r>
              <a:rPr lang="en-US" sz="4000" dirty="0" err="1">
                <a:solidFill>
                  <a:schemeClr val="accent1"/>
                </a:solidFill>
              </a:rPr>
              <a:t>qo’yish</a:t>
            </a:r>
            <a:r>
              <a:rPr lang="en-US" sz="4000" dirty="0">
                <a:solidFill>
                  <a:schemeClr val="accent1"/>
                </a:solidFill>
              </a:rPr>
              <a:t> </a:t>
            </a:r>
            <a:r>
              <a:rPr lang="en-US" sz="4000" dirty="0" err="1">
                <a:solidFill>
                  <a:schemeClr val="accent1"/>
                </a:solidFill>
              </a:rPr>
              <a:t>qoidalari</a:t>
            </a:r>
            <a:r>
              <a:rPr lang="en-US" sz="4000" dirty="0">
                <a:solidFill>
                  <a:schemeClr val="accent1"/>
                </a:solidFill>
              </a:rPr>
              <a:t>.   </a:t>
            </a:r>
            <a:endParaRPr lang="ru-RU" sz="4000" dirty="0">
              <a:solidFill>
                <a:schemeClr val="accent1"/>
              </a:solidFill>
            </a:endParaRPr>
          </a:p>
        </p:txBody>
      </p:sp>
      <p:sp>
        <p:nvSpPr>
          <p:cNvPr id="8" name="Заголовок 1">
            <a:extLst>
              <a:ext uri="{FF2B5EF4-FFF2-40B4-BE49-F238E27FC236}">
                <a16:creationId xmlns:a16="http://schemas.microsoft.com/office/drawing/2014/main" id="{9A7DD6EC-C06F-8D6B-B281-29B9BBAE66EE}"/>
              </a:ext>
            </a:extLst>
          </p:cNvPr>
          <p:cNvSpPr txBox="1">
            <a:spLocks/>
          </p:cNvSpPr>
          <p:nvPr/>
        </p:nvSpPr>
        <p:spPr>
          <a:xfrm>
            <a:off x="4282163" y="4328077"/>
            <a:ext cx="3627674" cy="1754326"/>
          </a:xfrm>
          <a:prstGeom prst="rect">
            <a:avLst/>
          </a:prstGeom>
        </p:spPr>
        <p:txBody>
          <a:bodyPr wrap="square">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4000" dirty="0" err="1">
                <a:solidFill>
                  <a:schemeClr val="accent1"/>
                </a:solidFill>
              </a:rPr>
              <a:t>O’lcham</a:t>
            </a:r>
            <a:r>
              <a:rPr lang="en-US" sz="4000" dirty="0">
                <a:solidFill>
                  <a:schemeClr val="accent1"/>
                </a:solidFill>
              </a:rPr>
              <a:t> </a:t>
            </a:r>
            <a:r>
              <a:rPr lang="en-US" sz="4000" dirty="0" err="1">
                <a:solidFill>
                  <a:schemeClr val="accent1"/>
                </a:solidFill>
              </a:rPr>
              <a:t>qo’yishning</a:t>
            </a:r>
            <a:r>
              <a:rPr lang="en-US" sz="4000" dirty="0">
                <a:solidFill>
                  <a:schemeClr val="accent1"/>
                </a:solidFill>
              </a:rPr>
              <a:t> </a:t>
            </a:r>
            <a:r>
              <a:rPr lang="en-US" sz="4000" dirty="0" err="1">
                <a:solidFill>
                  <a:schemeClr val="accent1"/>
                </a:solidFill>
              </a:rPr>
              <a:t>o’ziga</a:t>
            </a:r>
            <a:r>
              <a:rPr lang="en-US" sz="4000" dirty="0">
                <a:solidFill>
                  <a:schemeClr val="accent1"/>
                </a:solidFill>
              </a:rPr>
              <a:t> </a:t>
            </a:r>
            <a:r>
              <a:rPr lang="en-US" sz="4000" dirty="0" err="1">
                <a:solidFill>
                  <a:schemeClr val="accent1"/>
                </a:solidFill>
              </a:rPr>
              <a:t>xos</a:t>
            </a:r>
            <a:r>
              <a:rPr lang="en-US" sz="4000" dirty="0">
                <a:solidFill>
                  <a:schemeClr val="accent1"/>
                </a:solidFill>
              </a:rPr>
              <a:t> </a:t>
            </a:r>
            <a:r>
              <a:rPr lang="en-US" sz="4000" dirty="0" err="1">
                <a:solidFill>
                  <a:schemeClr val="accent1"/>
                </a:solidFill>
              </a:rPr>
              <a:t>xususiyatlari</a:t>
            </a:r>
            <a:r>
              <a:rPr lang="en-US" sz="4000" dirty="0">
                <a:solidFill>
                  <a:schemeClr val="accent1"/>
                </a:solidFill>
              </a:rPr>
              <a:t>. </a:t>
            </a:r>
            <a:endParaRPr lang="ru-RU" sz="4000" dirty="0">
              <a:solidFill>
                <a:schemeClr val="accent1"/>
              </a:solidFill>
            </a:endParaRPr>
          </a:p>
        </p:txBody>
      </p:sp>
      <p:sp>
        <p:nvSpPr>
          <p:cNvPr id="9" name="Заголовок 1">
            <a:extLst>
              <a:ext uri="{FF2B5EF4-FFF2-40B4-BE49-F238E27FC236}">
                <a16:creationId xmlns:a16="http://schemas.microsoft.com/office/drawing/2014/main" id="{8554E5D0-5C55-D4E4-B345-7BC17C20151C}"/>
              </a:ext>
            </a:extLst>
          </p:cNvPr>
          <p:cNvSpPr txBox="1">
            <a:spLocks/>
          </p:cNvSpPr>
          <p:nvPr/>
        </p:nvSpPr>
        <p:spPr>
          <a:xfrm>
            <a:off x="7792168" y="4500163"/>
            <a:ext cx="4206851" cy="1754326"/>
          </a:xfrm>
          <a:prstGeom prst="rect">
            <a:avLst/>
          </a:prstGeom>
        </p:spPr>
        <p:txBody>
          <a:bodyPr wrap="square">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4000" dirty="0" err="1">
                <a:solidFill>
                  <a:schemeClr val="accent1"/>
                </a:solidFill>
              </a:rPr>
              <a:t>O’lcham</a:t>
            </a:r>
            <a:r>
              <a:rPr lang="en-US" sz="4000" dirty="0">
                <a:solidFill>
                  <a:schemeClr val="accent1"/>
                </a:solidFill>
              </a:rPr>
              <a:t> </a:t>
            </a:r>
            <a:r>
              <a:rPr lang="en-US" sz="4000" dirty="0" err="1">
                <a:solidFill>
                  <a:schemeClr val="accent1"/>
                </a:solidFill>
              </a:rPr>
              <a:t>qo’yishda</a:t>
            </a:r>
            <a:r>
              <a:rPr lang="en-US" sz="4000" dirty="0">
                <a:solidFill>
                  <a:schemeClr val="accent1"/>
                </a:solidFill>
              </a:rPr>
              <a:t> </a:t>
            </a:r>
            <a:r>
              <a:rPr lang="en-US" sz="4000" dirty="0" err="1">
                <a:solidFill>
                  <a:schemeClr val="accent1"/>
                </a:solidFill>
              </a:rPr>
              <a:t>qo’llaniladigan</a:t>
            </a:r>
            <a:r>
              <a:rPr lang="en-US" sz="4000" dirty="0">
                <a:solidFill>
                  <a:schemeClr val="accent1"/>
                </a:solidFill>
              </a:rPr>
              <a:t> </a:t>
            </a:r>
            <a:r>
              <a:rPr lang="en-US" sz="4000" dirty="0" err="1">
                <a:solidFill>
                  <a:schemeClr val="accent1"/>
                </a:solidFill>
              </a:rPr>
              <a:t>shartli</a:t>
            </a:r>
            <a:r>
              <a:rPr lang="en-US" sz="4000" dirty="0">
                <a:solidFill>
                  <a:schemeClr val="accent1"/>
                </a:solidFill>
              </a:rPr>
              <a:t> </a:t>
            </a:r>
            <a:r>
              <a:rPr lang="en-US" sz="4000" dirty="0" err="1">
                <a:solidFill>
                  <a:schemeClr val="accent1"/>
                </a:solidFill>
              </a:rPr>
              <a:t>belgilashlar</a:t>
            </a:r>
            <a:r>
              <a:rPr lang="en-US" sz="4000" dirty="0">
                <a:solidFill>
                  <a:schemeClr val="accent1"/>
                </a:solidFill>
              </a:rPr>
              <a:t>.  </a:t>
            </a:r>
            <a:endParaRPr lang="ru-RU" sz="4000" dirty="0">
              <a:solidFill>
                <a:schemeClr val="accent1"/>
              </a:solidFill>
            </a:endParaRPr>
          </a:p>
        </p:txBody>
      </p:sp>
    </p:spTree>
    <p:extLst>
      <p:ext uri="{BB962C8B-B14F-4D97-AF65-F5344CB8AC3E}">
        <p14:creationId xmlns:p14="http://schemas.microsoft.com/office/powerpoint/2010/main" val="40756608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Номер слайда 2"/>
          <p:cNvSpPr>
            <a:spLocks noGrp="1"/>
          </p:cNvSpPr>
          <p:nvPr>
            <p:ph type="sldNum" sz="quarter" idx="12"/>
          </p:nvPr>
        </p:nvSpPr>
        <p:spPr/>
        <p:txBody>
          <a:bodyPr/>
          <a:lstStyle/>
          <a:p>
            <a:pPr>
              <a:lnSpc>
                <a:spcPct val="90000"/>
              </a:lnSpc>
              <a:spcBef>
                <a:spcPct val="0"/>
              </a:spcBef>
            </a:pPr>
            <a:fld id="{373AE3C4-C2A6-4DCD-9963-3D7F259FD580}" type="slidenum">
              <a:rPr lang="ru-RU" smtClean="0"/>
              <a:pPr>
                <a:lnSpc>
                  <a:spcPct val="90000"/>
                </a:lnSpc>
                <a:spcBef>
                  <a:spcPct val="0"/>
                </a:spcBef>
              </a:pPr>
              <a:t>4</a:t>
            </a:fld>
            <a:endParaRPr lang="ru-RU" dirty="0"/>
          </a:p>
        </p:txBody>
      </p:sp>
      <p:pic>
        <p:nvPicPr>
          <p:cNvPr id="5" name="Рисунок 4"/>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8737170" y="1160584"/>
            <a:ext cx="3188223" cy="4800600"/>
          </a:xfrm>
          <a:prstGeom prst="rect">
            <a:avLst/>
          </a:prstGeom>
          <a:ln>
            <a:noFill/>
          </a:ln>
          <a:effectLst>
            <a:outerShdw blurRad="190500" algn="tl" rotWithShape="0">
              <a:srgbClr val="000000">
                <a:alpha val="70000"/>
              </a:srgbClr>
            </a:outerShdw>
          </a:effectLst>
        </p:spPr>
      </p:pic>
      <p:sp>
        <p:nvSpPr>
          <p:cNvPr id="6" name="Прямоугольник 5"/>
          <p:cNvSpPr/>
          <p:nvPr/>
        </p:nvSpPr>
        <p:spPr>
          <a:xfrm>
            <a:off x="8845927" y="6220038"/>
            <a:ext cx="2008883" cy="415498"/>
          </a:xfrm>
          <a:prstGeom prst="rect">
            <a:avLst/>
          </a:prstGeom>
        </p:spPr>
        <p:txBody>
          <a:bodyPr wrap="none">
            <a:spAutoFit/>
          </a:bodyPr>
          <a:lstStyle/>
          <a:p>
            <a:r>
              <a:rPr lang="en-US" sz="1050" dirty="0"/>
              <a:t>Free to use under the </a:t>
            </a:r>
            <a:r>
              <a:rPr lang="en-US" sz="1050" dirty="0" err="1">
                <a:hlinkClick r:id="rId3"/>
              </a:rPr>
              <a:t>Unsplash</a:t>
            </a:r>
            <a:r>
              <a:rPr lang="en-US" sz="1050" dirty="0">
                <a:hlinkClick r:id="rId3"/>
              </a:rPr>
              <a:t> License</a:t>
            </a:r>
            <a:r>
              <a:rPr lang="en-US" sz="1050" dirty="0"/>
              <a:t>. </a:t>
            </a:r>
            <a:br>
              <a:rPr lang="en-US" sz="1050" dirty="0"/>
            </a:br>
            <a:r>
              <a:rPr lang="ru-RU" sz="1050" dirty="0"/>
              <a:t>https://unsplash.com/</a:t>
            </a:r>
          </a:p>
        </p:txBody>
      </p:sp>
      <p:sp>
        <p:nvSpPr>
          <p:cNvPr id="4" name="TextBox 3">
            <a:extLst>
              <a:ext uri="{FF2B5EF4-FFF2-40B4-BE49-F238E27FC236}">
                <a16:creationId xmlns:a16="http://schemas.microsoft.com/office/drawing/2014/main" id="{85191A77-701E-AFEE-D826-876907C6EFDB}"/>
              </a:ext>
            </a:extLst>
          </p:cNvPr>
          <p:cNvSpPr txBox="1"/>
          <p:nvPr/>
        </p:nvSpPr>
        <p:spPr>
          <a:xfrm>
            <a:off x="965200" y="437493"/>
            <a:ext cx="7104900" cy="5858720"/>
          </a:xfrm>
          <a:prstGeom prst="rect">
            <a:avLst/>
          </a:prstGeom>
          <a:noFill/>
        </p:spPr>
        <p:txBody>
          <a:bodyPr wrap="square">
            <a:spAutoFit/>
          </a:bodyPr>
          <a:lstStyle/>
          <a:p>
            <a:pPr marL="228600" indent="228600" algn="just">
              <a:lnSpc>
                <a:spcPct val="150000"/>
              </a:lnSpc>
            </a:pPr>
            <a:r>
              <a:rPr lang="uz-Cyrl-UZ"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Chizmalardagi barcha o‘lchamlar 3.207-68 DS ga muvofiq qo‘yiladi. Chizmada berilgan barcha o‘lchamlar mumkin qadar kam bo‘lishi va shu bilan birga buyumni yasash hamda uni nazorat qilish uchun yetarli bo‘lishi kerak.</a:t>
            </a:r>
            <a:endParaRPr lang="ru-RU" sz="1100" dirty="0">
              <a:solidFill>
                <a:schemeClr val="accent1"/>
              </a:solidFill>
              <a:effectLst/>
              <a:latin typeface="Times Uzb"/>
              <a:ea typeface="Times New Roman" panose="02020603050405020304" pitchFamily="18" charset="0"/>
              <a:cs typeface="Times New Roman" panose="02020603050405020304" pitchFamily="18" charset="0"/>
            </a:endParaRPr>
          </a:p>
          <a:p>
            <a:pPr marL="228600" indent="228600" algn="just">
              <a:lnSpc>
                <a:spcPct val="150000"/>
              </a:lnSpc>
            </a:pPr>
            <a:r>
              <a:rPr lang="uz-Cyrl-UZ"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O‘lcham chiziqlari iloji boricha detal konturidan tashqarida o‘tkazilishi va o‘zaro kesishmasligi kerak. O‘lcham chiziqlari uchlariga strelkalar qo‘yiladi. Strelkalar detalning o‘lchami qo‘yilayotgan qismidan chiqqan chiqarish chiziqlariga yoki detal konturiga taqalgan bo‘lishi kerak.</a:t>
            </a:r>
            <a:endParaRPr lang="ru-RU" sz="1100" dirty="0">
              <a:solidFill>
                <a:schemeClr val="accent1"/>
              </a:solidFill>
              <a:effectLst/>
              <a:latin typeface="Times Uzb"/>
              <a:ea typeface="Times New Roman" panose="02020603050405020304" pitchFamily="18" charset="0"/>
              <a:cs typeface="Times New Roman" panose="02020603050405020304" pitchFamily="18" charset="0"/>
            </a:endParaRPr>
          </a:p>
          <a:p>
            <a:pPr marL="228600" indent="228600" algn="just">
              <a:lnSpc>
                <a:spcPct val="150000"/>
              </a:lnSpc>
            </a:pPr>
            <a:r>
              <a:rPr lang="uz-Cyrl-UZ"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Chizmadagi o‘lcham sonlari, chizmaning qanday masshtabda bajarilishidan qat’iy nazar, buyumning xaqiqiy o‘lchamini ko‘rsatishi va iloji boricha o‘lcham chizigining o‘rtasiga yozilishi lozim.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Aylananing</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diametri</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bilan</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yoyning</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radiusi</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R</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belgisi</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bilan</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konuslikni</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sym typeface="Wingdings 3" panose="05040102010807070707" pitchFamily="18" charset="2"/>
              </a:rPr>
              <a:t></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bilan</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qiyalikni</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belgi</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bilan</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yoziladi</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lang="ru-RU" sz="1100" dirty="0">
              <a:solidFill>
                <a:schemeClr val="accent1"/>
              </a:solidFill>
              <a:effectLst/>
              <a:latin typeface="Times Uzb"/>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4922783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DCB984CC-FCF0-9525-081D-A5D1BCE4B87D}"/>
              </a:ext>
            </a:extLst>
          </p:cNvPr>
          <p:cNvSpPr>
            <a:spLocks noGrp="1"/>
          </p:cNvSpPr>
          <p:nvPr>
            <p:ph type="title"/>
          </p:nvPr>
        </p:nvSpPr>
        <p:spPr/>
        <p:txBody>
          <a:bodyPr/>
          <a:lstStyle/>
          <a:p>
            <a:endParaRPr lang="ru-RU"/>
          </a:p>
        </p:txBody>
      </p:sp>
      <p:sp>
        <p:nvSpPr>
          <p:cNvPr id="3" name="Номер слайда 2">
            <a:extLst>
              <a:ext uri="{FF2B5EF4-FFF2-40B4-BE49-F238E27FC236}">
                <a16:creationId xmlns:a16="http://schemas.microsoft.com/office/drawing/2014/main" id="{3DD17797-3482-8961-FD7F-1082FD659E02}"/>
              </a:ext>
            </a:extLst>
          </p:cNvPr>
          <p:cNvSpPr>
            <a:spLocks noGrp="1"/>
          </p:cNvSpPr>
          <p:nvPr>
            <p:ph type="sldNum" sz="quarter" idx="12"/>
          </p:nvPr>
        </p:nvSpPr>
        <p:spPr/>
        <p:txBody>
          <a:bodyPr/>
          <a:lstStyle/>
          <a:p>
            <a:pPr>
              <a:lnSpc>
                <a:spcPct val="90000"/>
              </a:lnSpc>
              <a:spcBef>
                <a:spcPct val="0"/>
              </a:spcBef>
            </a:pPr>
            <a:fld id="{373AE3C4-C2A6-4DCD-9963-3D7F259FD580}" type="slidenum">
              <a:rPr lang="ru-RU" smtClean="0"/>
              <a:pPr>
                <a:lnSpc>
                  <a:spcPct val="90000"/>
                </a:lnSpc>
                <a:spcBef>
                  <a:spcPct val="0"/>
                </a:spcBef>
              </a:pPr>
              <a:t>5</a:t>
            </a:fld>
            <a:endParaRPr lang="ru-RU" dirty="0"/>
          </a:p>
        </p:txBody>
      </p:sp>
      <p:pic>
        <p:nvPicPr>
          <p:cNvPr id="4" name="Рисунок 3">
            <a:extLst>
              <a:ext uri="{FF2B5EF4-FFF2-40B4-BE49-F238E27FC236}">
                <a16:creationId xmlns:a16="http://schemas.microsoft.com/office/drawing/2014/main" id="{3D035B61-B381-4C88-8D07-71BD688F32BF}"/>
              </a:ext>
            </a:extLst>
          </p:cNvPr>
          <p:cNvPicPr>
            <a:picLocks noChangeAspect="1"/>
          </p:cNvPicPr>
          <p:nvPr/>
        </p:nvPicPr>
        <p:blipFill>
          <a:blip r:embed="rId2"/>
          <a:stretch>
            <a:fillRect/>
          </a:stretch>
        </p:blipFill>
        <p:spPr>
          <a:xfrm>
            <a:off x="2804161" y="322669"/>
            <a:ext cx="6202030" cy="5033186"/>
          </a:xfrm>
          <a:prstGeom prst="rect">
            <a:avLst/>
          </a:prstGeom>
        </p:spPr>
      </p:pic>
      <p:sp>
        <p:nvSpPr>
          <p:cNvPr id="6" name="TextBox 5">
            <a:extLst>
              <a:ext uri="{FF2B5EF4-FFF2-40B4-BE49-F238E27FC236}">
                <a16:creationId xmlns:a16="http://schemas.microsoft.com/office/drawing/2014/main" id="{F998547D-5362-A67F-893A-BC394CC29211}"/>
              </a:ext>
            </a:extLst>
          </p:cNvPr>
          <p:cNvSpPr txBox="1"/>
          <p:nvPr/>
        </p:nvSpPr>
        <p:spPr>
          <a:xfrm>
            <a:off x="2804161" y="5508255"/>
            <a:ext cx="8692529" cy="458074"/>
          </a:xfrm>
          <a:prstGeom prst="rect">
            <a:avLst/>
          </a:prstGeom>
          <a:noFill/>
        </p:spPr>
        <p:txBody>
          <a:bodyPr wrap="square">
            <a:spAutoFit/>
          </a:bodyPr>
          <a:lstStyle/>
          <a:p>
            <a:pPr marL="228600" indent="228600" algn="just">
              <a:lnSpc>
                <a:spcPct val="150000"/>
              </a:lnSpc>
            </a:pPr>
            <a:r>
              <a:rPr lang="en-GB" sz="1800" dirty="0">
                <a:effectLst/>
                <a:latin typeface="Times New Roman" panose="02020603050405020304" pitchFamily="18" charset="0"/>
                <a:ea typeface="Times New Roman" panose="02020603050405020304" pitchFamily="18" charset="0"/>
                <a:cs typeface="Times New Roman" panose="02020603050405020304" pitchFamily="18" charset="0"/>
              </a:rPr>
              <a:t>1-shaklda </a:t>
            </a:r>
            <a:r>
              <a:rPr lang="en-GB" sz="1800" dirty="0" err="1">
                <a:effectLst/>
                <a:latin typeface="Times New Roman" panose="02020603050405020304" pitchFamily="18" charset="0"/>
                <a:ea typeface="Times New Roman" panose="02020603050405020304" pitchFamily="18" charset="0"/>
                <a:cs typeface="Times New Roman" panose="02020603050405020304" pitchFamily="18" charset="0"/>
              </a:rPr>
              <a:t>turli</a:t>
            </a:r>
            <a:r>
              <a:rPr lang="en-GB" sz="18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cs typeface="Times New Roman" panose="02020603050405020304" pitchFamily="18" charset="0"/>
              </a:rPr>
              <a:t>shakllarga</a:t>
            </a:r>
            <a:r>
              <a:rPr lang="en-GB" sz="18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cs typeface="Times New Roman" panose="02020603050405020304" pitchFamily="18" charset="0"/>
              </a:rPr>
              <a:t>o‘lcham</a:t>
            </a:r>
            <a:r>
              <a:rPr lang="en-GB" sz="18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cs typeface="Times New Roman" panose="02020603050405020304" pitchFamily="18" charset="0"/>
              </a:rPr>
              <a:t>qo‘yishga</a:t>
            </a:r>
            <a:r>
              <a:rPr lang="en-GB" sz="18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cs typeface="Times New Roman" panose="02020603050405020304" pitchFamily="18" charset="0"/>
              </a:rPr>
              <a:t>misollar</a:t>
            </a:r>
            <a:r>
              <a:rPr lang="en-GB" sz="18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cs typeface="Times New Roman" panose="02020603050405020304" pitchFamily="18" charset="0"/>
              </a:rPr>
              <a:t>keltirilgan</a:t>
            </a:r>
            <a:r>
              <a:rPr lang="en-GB" sz="1800" dirty="0">
                <a:effectLst/>
                <a:latin typeface="Times New Roman" panose="02020603050405020304" pitchFamily="18" charset="0"/>
                <a:ea typeface="Times New Roman" panose="02020603050405020304" pitchFamily="18" charset="0"/>
                <a:cs typeface="Times New Roman" panose="02020603050405020304" pitchFamily="18" charset="0"/>
              </a:rPr>
              <a:t>.</a:t>
            </a:r>
            <a:endParaRPr lang="ru-RU" sz="1100" dirty="0">
              <a:effectLst/>
              <a:latin typeface="Times Uzb"/>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712910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546A7FD7-3697-D0A7-80C2-33C651A13490}"/>
              </a:ext>
            </a:extLst>
          </p:cNvPr>
          <p:cNvSpPr>
            <a:spLocks noGrp="1"/>
          </p:cNvSpPr>
          <p:nvPr>
            <p:ph type="title"/>
          </p:nvPr>
        </p:nvSpPr>
        <p:spPr/>
        <p:txBody>
          <a:bodyPr/>
          <a:lstStyle/>
          <a:p>
            <a:endParaRPr lang="ru-RU"/>
          </a:p>
        </p:txBody>
      </p:sp>
      <p:sp>
        <p:nvSpPr>
          <p:cNvPr id="3" name="Номер слайда 2">
            <a:extLst>
              <a:ext uri="{FF2B5EF4-FFF2-40B4-BE49-F238E27FC236}">
                <a16:creationId xmlns:a16="http://schemas.microsoft.com/office/drawing/2014/main" id="{B8A8E4AA-12A8-2CB4-B6B0-2C4C4186E373}"/>
              </a:ext>
            </a:extLst>
          </p:cNvPr>
          <p:cNvSpPr>
            <a:spLocks noGrp="1"/>
          </p:cNvSpPr>
          <p:nvPr>
            <p:ph type="sldNum" sz="quarter" idx="12"/>
          </p:nvPr>
        </p:nvSpPr>
        <p:spPr/>
        <p:txBody>
          <a:bodyPr/>
          <a:lstStyle/>
          <a:p>
            <a:pPr>
              <a:lnSpc>
                <a:spcPct val="90000"/>
              </a:lnSpc>
              <a:spcBef>
                <a:spcPct val="0"/>
              </a:spcBef>
            </a:pPr>
            <a:fld id="{373AE3C4-C2A6-4DCD-9963-3D7F259FD580}" type="slidenum">
              <a:rPr lang="ru-RU" smtClean="0"/>
              <a:pPr>
                <a:lnSpc>
                  <a:spcPct val="90000"/>
                </a:lnSpc>
                <a:spcBef>
                  <a:spcPct val="0"/>
                </a:spcBef>
              </a:pPr>
              <a:t>6</a:t>
            </a:fld>
            <a:endParaRPr lang="ru-RU" dirty="0"/>
          </a:p>
        </p:txBody>
      </p:sp>
      <p:sp>
        <p:nvSpPr>
          <p:cNvPr id="4" name="Rectangle 2">
            <a:extLst>
              <a:ext uri="{FF2B5EF4-FFF2-40B4-BE49-F238E27FC236}">
                <a16:creationId xmlns:a16="http://schemas.microsoft.com/office/drawing/2014/main" id="{694BC381-515A-DDEC-5766-89CD230CFB32}"/>
              </a:ext>
            </a:extLst>
          </p:cNvPr>
          <p:cNvSpPr>
            <a:spLocks noChangeArrowheads="1"/>
          </p:cNvSpPr>
          <p:nvPr/>
        </p:nvSpPr>
        <p:spPr bwMode="auto">
          <a:xfrm>
            <a:off x="650239" y="-4069"/>
            <a:ext cx="21046101" cy="83176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graphicFrame>
        <p:nvGraphicFramePr>
          <p:cNvPr id="5" name="Объект 4">
            <a:extLst>
              <a:ext uri="{FF2B5EF4-FFF2-40B4-BE49-F238E27FC236}">
                <a16:creationId xmlns:a16="http://schemas.microsoft.com/office/drawing/2014/main" id="{AF6A702B-2944-2A29-9664-2FA043C20918}"/>
              </a:ext>
            </a:extLst>
          </p:cNvPr>
          <p:cNvGraphicFramePr>
            <a:graphicFrameLocks noChangeAspect="1"/>
          </p:cNvGraphicFramePr>
          <p:nvPr>
            <p:extLst>
              <p:ext uri="{D42A27DB-BD31-4B8C-83A1-F6EECF244321}">
                <p14:modId xmlns:p14="http://schemas.microsoft.com/office/powerpoint/2010/main" val="1148804884"/>
              </p:ext>
            </p:extLst>
          </p:nvPr>
        </p:nvGraphicFramePr>
        <p:xfrm>
          <a:off x="533282" y="1154435"/>
          <a:ext cx="10844310" cy="3903952"/>
        </p:xfrm>
        <a:graphic>
          <a:graphicData uri="http://schemas.openxmlformats.org/presentationml/2006/ole">
            <mc:AlternateContent xmlns:mc="http://schemas.openxmlformats.org/markup-compatibility/2006">
              <mc:Choice xmlns:v="urn:schemas-microsoft-com:vml" Requires="v">
                <p:oleObj name="Picture" r:id="rId2" imgW="4504730" imgH="1618522" progId="Word.Picture.8">
                  <p:embed/>
                </p:oleObj>
              </mc:Choice>
              <mc:Fallback>
                <p:oleObj name="Picture" r:id="rId2" imgW="4504730" imgH="1618522" progId="Word.Picture.8">
                  <p:embed/>
                  <p:pic>
                    <p:nvPicPr>
                      <p:cNvPr id="0" name="Object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3282" y="1154435"/>
                        <a:ext cx="10844310" cy="3903952"/>
                      </a:xfrm>
                      <a:prstGeom prst="rect">
                        <a:avLst/>
                      </a:prstGeom>
                      <a:noFill/>
                    </p:spPr>
                  </p:pic>
                </p:oleObj>
              </mc:Fallback>
            </mc:AlternateContent>
          </a:graphicData>
        </a:graphic>
      </p:graphicFrame>
    </p:spTree>
    <p:extLst>
      <p:ext uri="{BB962C8B-B14F-4D97-AF65-F5344CB8AC3E}">
        <p14:creationId xmlns:p14="http://schemas.microsoft.com/office/powerpoint/2010/main" val="282246924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63CDC1C3-9F1F-A03A-8E6C-5E2A1A91106F}"/>
              </a:ext>
            </a:extLst>
          </p:cNvPr>
          <p:cNvSpPr>
            <a:spLocks noGrp="1"/>
          </p:cNvSpPr>
          <p:nvPr>
            <p:ph type="title"/>
          </p:nvPr>
        </p:nvSpPr>
        <p:spPr/>
        <p:txBody>
          <a:bodyPr/>
          <a:lstStyle/>
          <a:p>
            <a:endParaRPr lang="ru-RU"/>
          </a:p>
        </p:txBody>
      </p:sp>
      <p:sp>
        <p:nvSpPr>
          <p:cNvPr id="3" name="Номер слайда 2">
            <a:extLst>
              <a:ext uri="{FF2B5EF4-FFF2-40B4-BE49-F238E27FC236}">
                <a16:creationId xmlns:a16="http://schemas.microsoft.com/office/drawing/2014/main" id="{F3D0F3C5-3378-1915-C6D1-79AD62336047}"/>
              </a:ext>
            </a:extLst>
          </p:cNvPr>
          <p:cNvSpPr>
            <a:spLocks noGrp="1"/>
          </p:cNvSpPr>
          <p:nvPr>
            <p:ph type="sldNum" sz="quarter" idx="12"/>
          </p:nvPr>
        </p:nvSpPr>
        <p:spPr/>
        <p:txBody>
          <a:bodyPr/>
          <a:lstStyle/>
          <a:p>
            <a:pPr>
              <a:lnSpc>
                <a:spcPct val="90000"/>
              </a:lnSpc>
              <a:spcBef>
                <a:spcPct val="0"/>
              </a:spcBef>
            </a:pPr>
            <a:fld id="{373AE3C4-C2A6-4DCD-9963-3D7F259FD580}" type="slidenum">
              <a:rPr lang="ru-RU" smtClean="0"/>
              <a:pPr>
                <a:lnSpc>
                  <a:spcPct val="90000"/>
                </a:lnSpc>
                <a:spcBef>
                  <a:spcPct val="0"/>
                </a:spcBef>
              </a:pPr>
              <a:t>7</a:t>
            </a:fld>
            <a:endParaRPr lang="ru-RU" dirty="0"/>
          </a:p>
        </p:txBody>
      </p:sp>
      <p:sp>
        <p:nvSpPr>
          <p:cNvPr id="4" name="Rectangle 2">
            <a:extLst>
              <a:ext uri="{FF2B5EF4-FFF2-40B4-BE49-F238E27FC236}">
                <a16:creationId xmlns:a16="http://schemas.microsoft.com/office/drawing/2014/main" id="{9409E4AD-57B1-4F73-162F-81B23B866DE1}"/>
              </a:ext>
            </a:extLst>
          </p:cNvPr>
          <p:cNvSpPr>
            <a:spLocks noChangeArrowheads="1"/>
          </p:cNvSpPr>
          <p:nvPr/>
        </p:nvSpPr>
        <p:spPr bwMode="auto">
          <a:xfrm>
            <a:off x="339211" y="946297"/>
            <a:ext cx="16896000" cy="9225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graphicFrame>
        <p:nvGraphicFramePr>
          <p:cNvPr id="5" name="Объект 4">
            <a:extLst>
              <a:ext uri="{FF2B5EF4-FFF2-40B4-BE49-F238E27FC236}">
                <a16:creationId xmlns:a16="http://schemas.microsoft.com/office/drawing/2014/main" id="{0BD1818B-EE4E-F4CB-1A77-1F7A16833120}"/>
              </a:ext>
            </a:extLst>
          </p:cNvPr>
          <p:cNvGraphicFramePr>
            <a:graphicFrameLocks noChangeAspect="1"/>
          </p:cNvGraphicFramePr>
          <p:nvPr>
            <p:extLst>
              <p:ext uri="{D42A27DB-BD31-4B8C-83A1-F6EECF244321}">
                <p14:modId xmlns:p14="http://schemas.microsoft.com/office/powerpoint/2010/main" val="2803857362"/>
              </p:ext>
            </p:extLst>
          </p:nvPr>
        </p:nvGraphicFramePr>
        <p:xfrm>
          <a:off x="339210" y="1403497"/>
          <a:ext cx="11390411" cy="2600960"/>
        </p:xfrm>
        <a:graphic>
          <a:graphicData uri="http://schemas.openxmlformats.org/presentationml/2006/ole">
            <mc:AlternateContent xmlns:mc="http://schemas.openxmlformats.org/markup-compatibility/2006">
              <mc:Choice xmlns:v="urn:schemas-microsoft-com:vml" Requires="v">
                <p:oleObj name="Picture" r:id="rId2" imgW="4020008" imgH="923464" progId="Word.Picture.8">
                  <p:embed/>
                </p:oleObj>
              </mc:Choice>
              <mc:Fallback>
                <p:oleObj name="Picture" r:id="rId2" imgW="4020008" imgH="923464" progId="Word.Picture.8">
                  <p:embed/>
                  <p:pic>
                    <p:nvPicPr>
                      <p:cNvPr id="0" name="Object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9210" y="1403497"/>
                        <a:ext cx="11390411" cy="2600960"/>
                      </a:xfrm>
                      <a:prstGeom prst="rect">
                        <a:avLst/>
                      </a:prstGeom>
                      <a:noFill/>
                    </p:spPr>
                  </p:pic>
                </p:oleObj>
              </mc:Fallback>
            </mc:AlternateContent>
          </a:graphicData>
        </a:graphic>
      </p:graphicFrame>
      <p:graphicFrame>
        <p:nvGraphicFramePr>
          <p:cNvPr id="6" name="Таблица 5">
            <a:extLst>
              <a:ext uri="{FF2B5EF4-FFF2-40B4-BE49-F238E27FC236}">
                <a16:creationId xmlns:a16="http://schemas.microsoft.com/office/drawing/2014/main" id="{3D836C49-45F4-25CD-81D7-7219B15950CD}"/>
              </a:ext>
            </a:extLst>
          </p:cNvPr>
          <p:cNvGraphicFramePr>
            <a:graphicFrameLocks noGrp="1"/>
          </p:cNvGraphicFramePr>
          <p:nvPr>
            <p:extLst>
              <p:ext uri="{D42A27DB-BD31-4B8C-83A1-F6EECF244321}">
                <p14:modId xmlns:p14="http://schemas.microsoft.com/office/powerpoint/2010/main" val="1226967173"/>
              </p:ext>
            </p:extLst>
          </p:nvPr>
        </p:nvGraphicFramePr>
        <p:xfrm>
          <a:off x="1572193" y="4718161"/>
          <a:ext cx="8231026" cy="733647"/>
        </p:xfrm>
        <a:graphic>
          <a:graphicData uri="http://schemas.openxmlformats.org/drawingml/2006/table">
            <a:tbl>
              <a:tblPr firstRow="1" firstCol="1" lastRow="1" lastCol="1" bandRow="1" bandCol="1">
                <a:tableStyleId>{5C22544A-7EE6-4342-B048-85BDC9FD1C3A}</a:tableStyleId>
              </a:tblPr>
              <a:tblGrid>
                <a:gridCol w="4115060">
                  <a:extLst>
                    <a:ext uri="{9D8B030D-6E8A-4147-A177-3AD203B41FA5}">
                      <a16:colId xmlns:a16="http://schemas.microsoft.com/office/drawing/2014/main" val="629528193"/>
                    </a:ext>
                  </a:extLst>
                </a:gridCol>
                <a:gridCol w="4115966">
                  <a:extLst>
                    <a:ext uri="{9D8B030D-6E8A-4147-A177-3AD203B41FA5}">
                      <a16:colId xmlns:a16="http://schemas.microsoft.com/office/drawing/2014/main" val="150478348"/>
                    </a:ext>
                  </a:extLst>
                </a:gridCol>
              </a:tblGrid>
              <a:tr h="733647">
                <a:tc>
                  <a:txBody>
                    <a:bodyPr/>
                    <a:lstStyle/>
                    <a:p>
                      <a:pPr indent="228600">
                        <a:lnSpc>
                          <a:spcPct val="150000"/>
                        </a:lnSpc>
                      </a:pPr>
                      <a:r>
                        <a:rPr lang="en-GB" sz="1800">
                          <a:effectLst/>
                        </a:rPr>
                        <a:t>Strelkalar o‘rniga nuqtalar qo‘yish mumkin </a:t>
                      </a:r>
                      <a:endParaRPr lang="ru-RU" sz="14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indent="228600">
                        <a:lnSpc>
                          <a:spcPct val="150000"/>
                        </a:lnSpc>
                      </a:pPr>
                      <a:r>
                        <a:rPr lang="en-GB" sz="1800" dirty="0" err="1">
                          <a:effectLst/>
                        </a:rPr>
                        <a:t>Sharning</a:t>
                      </a:r>
                      <a:r>
                        <a:rPr lang="en-GB" sz="1800" dirty="0">
                          <a:effectLst/>
                        </a:rPr>
                        <a:t> </a:t>
                      </a:r>
                      <a:r>
                        <a:rPr lang="en-GB" sz="1800" dirty="0" err="1">
                          <a:effectLst/>
                        </a:rPr>
                        <a:t>radiusi</a:t>
                      </a:r>
                      <a:r>
                        <a:rPr lang="en-GB" sz="1800" dirty="0">
                          <a:effectLst/>
                        </a:rPr>
                        <a:t> </a:t>
                      </a:r>
                      <a:r>
                        <a:rPr lang="en-GB" sz="1800" dirty="0" err="1">
                          <a:effectLst/>
                        </a:rPr>
                        <a:t>yoki</a:t>
                      </a:r>
                      <a:r>
                        <a:rPr lang="en-GB" sz="1800" dirty="0">
                          <a:effectLst/>
                        </a:rPr>
                        <a:t> </a:t>
                      </a:r>
                      <a:r>
                        <a:rPr lang="en-GB" sz="1800" dirty="0" err="1">
                          <a:effectLst/>
                        </a:rPr>
                        <a:t>diametrini</a:t>
                      </a:r>
                      <a:r>
                        <a:rPr lang="en-GB" sz="1800" dirty="0">
                          <a:effectLst/>
                        </a:rPr>
                        <a:t> </a:t>
                      </a:r>
                      <a:r>
                        <a:rPr lang="en-GB" sz="1800" dirty="0" err="1">
                          <a:effectLst/>
                        </a:rPr>
                        <a:t>ko‘rsatish</a:t>
                      </a:r>
                      <a:r>
                        <a:rPr lang="en-GB" sz="1800" dirty="0">
                          <a:effectLst/>
                        </a:rPr>
                        <a:t>.</a:t>
                      </a:r>
                      <a:endParaRPr lang="ru-RU" sz="14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3138007688"/>
                  </a:ext>
                </a:extLst>
              </a:tr>
            </a:tbl>
          </a:graphicData>
        </a:graphic>
      </p:graphicFrame>
    </p:spTree>
    <p:extLst>
      <p:ext uri="{BB962C8B-B14F-4D97-AF65-F5344CB8AC3E}">
        <p14:creationId xmlns:p14="http://schemas.microsoft.com/office/powerpoint/2010/main" val="201124717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Номер слайда 2"/>
          <p:cNvSpPr>
            <a:spLocks noGrp="1"/>
          </p:cNvSpPr>
          <p:nvPr>
            <p:ph type="sldNum" sz="quarter" idx="12"/>
          </p:nvPr>
        </p:nvSpPr>
        <p:spPr/>
        <p:txBody>
          <a:bodyPr/>
          <a:lstStyle/>
          <a:p>
            <a:pPr>
              <a:lnSpc>
                <a:spcPct val="90000"/>
              </a:lnSpc>
              <a:spcBef>
                <a:spcPct val="0"/>
              </a:spcBef>
            </a:pPr>
            <a:fld id="{373AE3C4-C2A6-4DCD-9963-3D7F259FD580}" type="slidenum">
              <a:rPr lang="ru-RU" smtClean="0"/>
              <a:pPr>
                <a:lnSpc>
                  <a:spcPct val="90000"/>
                </a:lnSpc>
                <a:spcBef>
                  <a:spcPct val="0"/>
                </a:spcBef>
              </a:pPr>
              <a:t>8</a:t>
            </a:fld>
            <a:endParaRPr lang="ru-RU" dirty="0"/>
          </a:p>
        </p:txBody>
      </p:sp>
      <p:pic>
        <p:nvPicPr>
          <p:cNvPr id="6" name="Рисунок 5"/>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339210" y="2072179"/>
            <a:ext cx="4768362" cy="3178908"/>
          </a:xfrm>
          <a:prstGeom prst="rect">
            <a:avLst/>
          </a:prstGeom>
        </p:spPr>
      </p:pic>
      <p:sp>
        <p:nvSpPr>
          <p:cNvPr id="7" name="Прямоугольник 6"/>
          <p:cNvSpPr/>
          <p:nvPr/>
        </p:nvSpPr>
        <p:spPr>
          <a:xfrm>
            <a:off x="1718949" y="5606148"/>
            <a:ext cx="2008883" cy="415498"/>
          </a:xfrm>
          <a:prstGeom prst="rect">
            <a:avLst/>
          </a:prstGeom>
        </p:spPr>
        <p:txBody>
          <a:bodyPr wrap="none">
            <a:spAutoFit/>
          </a:bodyPr>
          <a:lstStyle/>
          <a:p>
            <a:r>
              <a:rPr lang="en-US" sz="1050" dirty="0"/>
              <a:t>Free to use under the </a:t>
            </a:r>
            <a:r>
              <a:rPr lang="en-US" sz="1050" dirty="0" err="1">
                <a:hlinkClick r:id="rId3"/>
              </a:rPr>
              <a:t>Unsplash</a:t>
            </a:r>
            <a:r>
              <a:rPr lang="en-US" sz="1050" dirty="0">
                <a:hlinkClick r:id="rId3"/>
              </a:rPr>
              <a:t> License</a:t>
            </a:r>
            <a:r>
              <a:rPr lang="en-US" sz="1050" dirty="0"/>
              <a:t>. </a:t>
            </a:r>
            <a:br>
              <a:rPr lang="en-US" sz="1050" dirty="0"/>
            </a:br>
            <a:r>
              <a:rPr lang="ru-RU" sz="1050" dirty="0"/>
              <a:t>https://unsplash.com/</a:t>
            </a:r>
          </a:p>
        </p:txBody>
      </p:sp>
      <p:sp>
        <p:nvSpPr>
          <p:cNvPr id="8" name="Заголовок 7">
            <a:extLst>
              <a:ext uri="{FF2B5EF4-FFF2-40B4-BE49-F238E27FC236}">
                <a16:creationId xmlns:a16="http://schemas.microsoft.com/office/drawing/2014/main" id="{74BEE598-4EFD-BCA4-5F29-B15E1D774D2C}"/>
              </a:ext>
            </a:extLst>
          </p:cNvPr>
          <p:cNvSpPr>
            <a:spLocks noGrp="1"/>
          </p:cNvSpPr>
          <p:nvPr>
            <p:ph type="title"/>
          </p:nvPr>
        </p:nvSpPr>
        <p:spPr/>
        <p:txBody>
          <a:bodyPr/>
          <a:lstStyle/>
          <a:p>
            <a:endParaRPr lang="ru-RU"/>
          </a:p>
        </p:txBody>
      </p:sp>
      <p:sp>
        <p:nvSpPr>
          <p:cNvPr id="4" name="TextBox 3">
            <a:extLst>
              <a:ext uri="{FF2B5EF4-FFF2-40B4-BE49-F238E27FC236}">
                <a16:creationId xmlns:a16="http://schemas.microsoft.com/office/drawing/2014/main" id="{3DA5FE8E-70EF-CD4D-EED7-780EFC88ACC5}"/>
              </a:ext>
            </a:extLst>
          </p:cNvPr>
          <p:cNvSpPr txBox="1"/>
          <p:nvPr/>
        </p:nvSpPr>
        <p:spPr>
          <a:xfrm>
            <a:off x="5415280" y="1188141"/>
            <a:ext cx="6096000" cy="4197239"/>
          </a:xfrm>
          <a:prstGeom prst="rect">
            <a:avLst/>
          </a:prstGeom>
          <a:noFill/>
        </p:spPr>
        <p:txBody>
          <a:bodyPr wrap="square">
            <a:spAutoFit/>
          </a:bodyPr>
          <a:lstStyle/>
          <a:p>
            <a:pPr indent="226695">
              <a:lnSpc>
                <a:spcPct val="150000"/>
              </a:lnSpc>
            </a:pPr>
            <a:r>
              <a:rPr lang="uz-Cyrl-UZ" sz="1800" dirty="0">
                <a:solidFill>
                  <a:schemeClr val="accent1"/>
                </a:solidFill>
                <a:effectLst/>
                <a:latin typeface="Times New Roman" panose="02020603050405020304" pitchFamily="18" charset="0"/>
                <a:ea typeface="Times New Roman" panose="02020603050405020304" pitchFamily="18" charset="0"/>
              </a:rPr>
              <a:t>Chizmalarda o‘lcham qo‘yishning umumiy hollari  11.1-shaklda ko‘rsatilgan. Quyida detallarni ishlab chiqarish korxonalarida tayyorlash talablarini e’tiborga olgan holda o‘lcham qo‘yishlar ko‘rib chiqiladi. Detallarga o‘lcham qo‘yishda uni tayyorlashdagi jarayonlarni e’tiborga olish kerak bo‘ladi, aks holda noqulay o‘lcham qo‘yish ortiqcha ishlov berish va detalni tannarxini oshishiga olib keladi. Detal elementlaridagi ba’zi bir o‘lchamlar (faska, kanavka va boshqalarida) kesuvchi va o‘lchovchi moslamalar sonini kamaytirib, detalni tayyorlashda uni tannarxini kamaytiriladi.</a:t>
            </a:r>
            <a:endParaRPr lang="ru-RU" sz="1100" dirty="0">
              <a:solidFill>
                <a:schemeClr val="accent1"/>
              </a:solidFill>
              <a:effectLst/>
              <a:latin typeface="Arial" panose="020B0604020202020204" pitchFamily="34" charset="0"/>
              <a:ea typeface="Times New Roman" panose="02020603050405020304" pitchFamily="18" charset="0"/>
            </a:endParaRPr>
          </a:p>
        </p:txBody>
      </p:sp>
    </p:spTree>
    <p:extLst>
      <p:ext uri="{BB962C8B-B14F-4D97-AF65-F5344CB8AC3E}">
        <p14:creationId xmlns:p14="http://schemas.microsoft.com/office/powerpoint/2010/main" val="312336439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4F51260D-6101-FF47-0157-6943ACEFE74E}"/>
              </a:ext>
            </a:extLst>
          </p:cNvPr>
          <p:cNvSpPr>
            <a:spLocks noGrp="1"/>
          </p:cNvSpPr>
          <p:nvPr>
            <p:ph type="title"/>
          </p:nvPr>
        </p:nvSpPr>
        <p:spPr/>
        <p:txBody>
          <a:bodyPr/>
          <a:lstStyle/>
          <a:p>
            <a:endParaRPr lang="ru-RU"/>
          </a:p>
        </p:txBody>
      </p:sp>
      <p:sp>
        <p:nvSpPr>
          <p:cNvPr id="3" name="Номер слайда 2">
            <a:extLst>
              <a:ext uri="{FF2B5EF4-FFF2-40B4-BE49-F238E27FC236}">
                <a16:creationId xmlns:a16="http://schemas.microsoft.com/office/drawing/2014/main" id="{272FF6F6-D810-EC10-D0F9-E7DD2EF31A14}"/>
              </a:ext>
            </a:extLst>
          </p:cNvPr>
          <p:cNvSpPr>
            <a:spLocks noGrp="1"/>
          </p:cNvSpPr>
          <p:nvPr>
            <p:ph type="sldNum" sz="quarter" idx="12"/>
          </p:nvPr>
        </p:nvSpPr>
        <p:spPr/>
        <p:txBody>
          <a:bodyPr/>
          <a:lstStyle/>
          <a:p>
            <a:pPr>
              <a:lnSpc>
                <a:spcPct val="90000"/>
              </a:lnSpc>
              <a:spcBef>
                <a:spcPct val="0"/>
              </a:spcBef>
            </a:pPr>
            <a:fld id="{373AE3C4-C2A6-4DCD-9963-3D7F259FD580}" type="slidenum">
              <a:rPr lang="ru-RU" smtClean="0"/>
              <a:pPr>
                <a:lnSpc>
                  <a:spcPct val="90000"/>
                </a:lnSpc>
                <a:spcBef>
                  <a:spcPct val="0"/>
                </a:spcBef>
              </a:pPr>
              <a:t>9</a:t>
            </a:fld>
            <a:endParaRPr lang="ru-RU" dirty="0"/>
          </a:p>
        </p:txBody>
      </p:sp>
      <p:pic>
        <p:nvPicPr>
          <p:cNvPr id="4" name="Рисунок 3" descr="11-03">
            <a:extLst>
              <a:ext uri="{FF2B5EF4-FFF2-40B4-BE49-F238E27FC236}">
                <a16:creationId xmlns:a16="http://schemas.microsoft.com/office/drawing/2014/main" id="{C374D445-58E0-B8AD-6942-986F1E46EAAB}"/>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241936" y="462955"/>
            <a:ext cx="5972141" cy="5735955"/>
          </a:xfrm>
          <a:prstGeom prst="rect">
            <a:avLst/>
          </a:prstGeom>
          <a:noFill/>
          <a:ln>
            <a:noFill/>
          </a:ln>
        </p:spPr>
      </p:pic>
      <p:sp>
        <p:nvSpPr>
          <p:cNvPr id="6" name="TextBox 5">
            <a:extLst>
              <a:ext uri="{FF2B5EF4-FFF2-40B4-BE49-F238E27FC236}">
                <a16:creationId xmlns:a16="http://schemas.microsoft.com/office/drawing/2014/main" id="{FE7C356E-88EB-4F6E-BB85-A1E644EB36D6}"/>
              </a:ext>
            </a:extLst>
          </p:cNvPr>
          <p:cNvSpPr txBox="1"/>
          <p:nvPr/>
        </p:nvSpPr>
        <p:spPr>
          <a:xfrm>
            <a:off x="5597010" y="6198910"/>
            <a:ext cx="6096000" cy="457754"/>
          </a:xfrm>
          <a:prstGeom prst="rect">
            <a:avLst/>
          </a:prstGeom>
          <a:noFill/>
        </p:spPr>
        <p:txBody>
          <a:bodyPr wrap="square">
            <a:spAutoFit/>
          </a:bodyPr>
          <a:lstStyle/>
          <a:p>
            <a:pPr algn="ctr">
              <a:lnSpc>
                <a:spcPct val="150000"/>
              </a:lnSpc>
            </a:pPr>
            <a:r>
              <a:rPr lang="uz-Cyrl-UZ" sz="1800" b="1" dirty="0">
                <a:solidFill>
                  <a:srgbClr val="000000"/>
                </a:solidFill>
                <a:effectLst/>
                <a:latin typeface="Times New Roman" panose="02020603050405020304" pitchFamily="18" charset="0"/>
                <a:ea typeface="Times New Roman" panose="02020603050405020304" pitchFamily="18" charset="0"/>
              </a:rPr>
              <a:t>11.2-shakl</a:t>
            </a:r>
            <a:endParaRPr lang="ru-RU" sz="1200" dirty="0">
              <a:effectLst/>
              <a:latin typeface="Arial" panose="020B0604020202020204" pitchFamily="34" charset="0"/>
              <a:ea typeface="Times New Roman" panose="02020603050405020304" pitchFamily="18" charset="0"/>
            </a:endParaRPr>
          </a:p>
        </p:txBody>
      </p:sp>
      <p:sp>
        <p:nvSpPr>
          <p:cNvPr id="8" name="TextBox 7">
            <a:extLst>
              <a:ext uri="{FF2B5EF4-FFF2-40B4-BE49-F238E27FC236}">
                <a16:creationId xmlns:a16="http://schemas.microsoft.com/office/drawing/2014/main" id="{F539A8D1-8516-EAF2-A84E-E54EEAA68365}"/>
              </a:ext>
            </a:extLst>
          </p:cNvPr>
          <p:cNvSpPr txBox="1"/>
          <p:nvPr/>
        </p:nvSpPr>
        <p:spPr>
          <a:xfrm>
            <a:off x="894080" y="1724751"/>
            <a:ext cx="3868923" cy="2535246"/>
          </a:xfrm>
          <a:prstGeom prst="rect">
            <a:avLst/>
          </a:prstGeom>
          <a:noFill/>
        </p:spPr>
        <p:txBody>
          <a:bodyPr wrap="square">
            <a:spAutoFit/>
          </a:bodyPr>
          <a:lstStyle/>
          <a:p>
            <a:pPr indent="457200" algn="just">
              <a:lnSpc>
                <a:spcPct val="150000"/>
              </a:lnSpc>
            </a:pPr>
            <a:r>
              <a:rPr lang="de-DE" sz="1800" dirty="0" err="1">
                <a:solidFill>
                  <a:schemeClr val="accent1"/>
                </a:solidFill>
                <a:effectLst/>
                <a:latin typeface="Times New Roman" panose="02020603050405020304" pitchFamily="18" charset="0"/>
                <a:ea typeface="Times New Roman" panose="02020603050405020304" pitchFamily="18" charset="0"/>
              </a:rPr>
              <a:t>Detal</a:t>
            </a:r>
            <a:r>
              <a:rPr lang="de-DE" sz="1800" dirty="0">
                <a:solidFill>
                  <a:schemeClr val="accent1"/>
                </a:solidFill>
                <a:effectLst/>
                <a:latin typeface="Times New Roman" panose="02020603050405020304" pitchFamily="18" charset="0"/>
                <a:ea typeface="Times New Roman" panose="02020603050405020304" pitchFamily="18" charset="0"/>
              </a:rPr>
              <a:t> </a:t>
            </a:r>
            <a:r>
              <a:rPr lang="de-DE" sz="1800" dirty="0" err="1">
                <a:solidFill>
                  <a:schemeClr val="accent1"/>
                </a:solidFill>
                <a:effectLst/>
                <a:latin typeface="Times New Roman" panose="02020603050405020304" pitchFamily="18" charset="0"/>
                <a:ea typeface="Times New Roman" panose="02020603050405020304" pitchFamily="18" charset="0"/>
              </a:rPr>
              <a:t>o`lchamlarini</a:t>
            </a:r>
            <a:r>
              <a:rPr lang="de-DE" sz="1800" dirty="0">
                <a:solidFill>
                  <a:schemeClr val="accent1"/>
                </a:solidFill>
                <a:effectLst/>
                <a:latin typeface="Times New Roman" panose="02020603050405020304" pitchFamily="18" charset="0"/>
                <a:ea typeface="Times New Roman" panose="02020603050405020304" pitchFamily="18" charset="0"/>
              </a:rPr>
              <a:t> </a:t>
            </a:r>
            <a:r>
              <a:rPr lang="de-DE" sz="1800" dirty="0" err="1">
                <a:solidFill>
                  <a:schemeClr val="accent1"/>
                </a:solidFill>
                <a:effectLst/>
                <a:latin typeface="Times New Roman" panose="02020603050405020304" pitchFamily="18" charset="0"/>
                <a:ea typeface="Times New Roman" panose="02020603050405020304" pitchFamily="18" charset="0"/>
              </a:rPr>
              <a:t>o`lchash</a:t>
            </a:r>
            <a:r>
              <a:rPr lang="de-DE" sz="1800" dirty="0">
                <a:solidFill>
                  <a:schemeClr val="accent1"/>
                </a:solidFill>
                <a:effectLst/>
                <a:latin typeface="Times New Roman" panose="02020603050405020304" pitchFamily="18" charset="0"/>
                <a:ea typeface="Times New Roman" panose="02020603050405020304" pitchFamily="18" charset="0"/>
              </a:rPr>
              <a:t> </a:t>
            </a:r>
            <a:r>
              <a:rPr lang="de-DE" sz="1800" dirty="0" err="1">
                <a:solidFill>
                  <a:schemeClr val="accent1"/>
                </a:solidFill>
                <a:effectLst/>
                <a:latin typeface="Times New Roman" panose="02020603050405020304" pitchFamily="18" charset="0"/>
                <a:ea typeface="Times New Roman" panose="02020603050405020304" pitchFamily="18" charset="0"/>
              </a:rPr>
              <a:t>uchun</a:t>
            </a:r>
            <a:r>
              <a:rPr lang="de-DE" sz="1800" dirty="0">
                <a:solidFill>
                  <a:schemeClr val="accent1"/>
                </a:solidFill>
                <a:effectLst/>
                <a:latin typeface="Times New Roman" panose="02020603050405020304" pitchFamily="18" charset="0"/>
                <a:ea typeface="Times New Roman" panose="02020603050405020304" pitchFamily="18" charset="0"/>
              </a:rPr>
              <a:t> </a:t>
            </a:r>
            <a:r>
              <a:rPr lang="de-DE" sz="1800" dirty="0" err="1">
                <a:solidFill>
                  <a:schemeClr val="accent1"/>
                </a:solidFill>
                <a:effectLst/>
                <a:latin typeface="Times New Roman" panose="02020603050405020304" pitchFamily="18" charset="0"/>
                <a:ea typeface="Times New Roman" panose="02020603050405020304" pitchFamily="18" charset="0"/>
              </a:rPr>
              <a:t>boshlang`ich</a:t>
            </a:r>
            <a:r>
              <a:rPr lang="de-DE" sz="1800" dirty="0">
                <a:solidFill>
                  <a:schemeClr val="accent1"/>
                </a:solidFill>
                <a:effectLst/>
                <a:latin typeface="Times New Roman" panose="02020603050405020304" pitchFamily="18" charset="0"/>
                <a:ea typeface="Times New Roman" panose="02020603050405020304" pitchFamily="18" charset="0"/>
              </a:rPr>
              <a:t> </a:t>
            </a:r>
            <a:r>
              <a:rPr lang="de-DE" sz="1800" dirty="0" err="1">
                <a:solidFill>
                  <a:schemeClr val="accent1"/>
                </a:solidFill>
                <a:effectLst/>
                <a:latin typeface="Times New Roman" panose="02020603050405020304" pitchFamily="18" charset="0"/>
                <a:ea typeface="Times New Roman" panose="02020603050405020304" pitchFamily="18" charset="0"/>
              </a:rPr>
              <a:t>xisoblangan</a:t>
            </a:r>
            <a:r>
              <a:rPr lang="de-DE" sz="1800" dirty="0">
                <a:solidFill>
                  <a:schemeClr val="accent1"/>
                </a:solidFill>
                <a:effectLst/>
                <a:latin typeface="Times New Roman" panose="02020603050405020304" pitchFamily="18" charset="0"/>
                <a:ea typeface="Times New Roman" panose="02020603050405020304" pitchFamily="18" charset="0"/>
              </a:rPr>
              <a:t> konstruktiv </a:t>
            </a:r>
            <a:r>
              <a:rPr lang="de-DE" sz="1800" dirty="0" err="1">
                <a:solidFill>
                  <a:schemeClr val="accent1"/>
                </a:solidFill>
                <a:effectLst/>
                <a:latin typeface="Times New Roman" panose="02020603050405020304" pitchFamily="18" charset="0"/>
                <a:ea typeface="Times New Roman" panose="02020603050405020304" pitchFamily="18" charset="0"/>
              </a:rPr>
              <a:t>element</a:t>
            </a:r>
            <a:r>
              <a:rPr lang="de-DE" sz="1800" dirty="0">
                <a:solidFill>
                  <a:schemeClr val="accent1"/>
                </a:solidFill>
                <a:effectLst/>
                <a:latin typeface="Times New Roman" panose="02020603050405020304" pitchFamily="18" charset="0"/>
                <a:ea typeface="Times New Roman" panose="02020603050405020304" pitchFamily="18" charset="0"/>
              </a:rPr>
              <a:t> </a:t>
            </a:r>
            <a:r>
              <a:rPr lang="de-DE" sz="1800" dirty="0" err="1">
                <a:solidFill>
                  <a:schemeClr val="accent1"/>
                </a:solidFill>
                <a:effectLst/>
                <a:latin typeface="Times New Roman" panose="02020603050405020304" pitchFamily="18" charset="0"/>
                <a:ea typeface="Times New Roman" panose="02020603050405020304" pitchFamily="18" charset="0"/>
              </a:rPr>
              <a:t>baza</a:t>
            </a:r>
            <a:r>
              <a:rPr lang="de-DE" sz="1800" dirty="0">
                <a:solidFill>
                  <a:schemeClr val="accent1"/>
                </a:solidFill>
                <a:effectLst/>
                <a:latin typeface="Times New Roman" panose="02020603050405020304" pitchFamily="18" charset="0"/>
                <a:ea typeface="Times New Roman" panose="02020603050405020304" pitchFamily="18" charset="0"/>
              </a:rPr>
              <a:t> </a:t>
            </a:r>
            <a:r>
              <a:rPr lang="de-DE" sz="1800" dirty="0" err="1">
                <a:solidFill>
                  <a:schemeClr val="accent1"/>
                </a:solidFill>
                <a:effectLst/>
                <a:latin typeface="Times New Roman" panose="02020603050405020304" pitchFamily="18" charset="0"/>
                <a:ea typeface="Times New Roman" panose="02020603050405020304" pitchFamily="18" charset="0"/>
              </a:rPr>
              <a:t>deyiladi</a:t>
            </a:r>
            <a:r>
              <a:rPr lang="de-DE" sz="1800" dirty="0">
                <a:solidFill>
                  <a:schemeClr val="accent1"/>
                </a:solidFill>
                <a:effectLst/>
                <a:latin typeface="Times New Roman" panose="02020603050405020304" pitchFamily="18" charset="0"/>
                <a:ea typeface="Times New Roman" panose="02020603050405020304" pitchFamily="18" charset="0"/>
              </a:rPr>
              <a:t>. </a:t>
            </a:r>
            <a:r>
              <a:rPr lang="de-DE" sz="1800" dirty="0" err="1">
                <a:solidFill>
                  <a:schemeClr val="accent1"/>
                </a:solidFill>
                <a:effectLst/>
                <a:latin typeface="Times New Roman" panose="02020603050405020304" pitchFamily="18" charset="0"/>
                <a:ea typeface="Times New Roman" panose="02020603050405020304" pitchFamily="18" charset="0"/>
              </a:rPr>
              <a:t>Bu</a:t>
            </a:r>
            <a:r>
              <a:rPr lang="de-DE" sz="1800" dirty="0">
                <a:solidFill>
                  <a:schemeClr val="accent1"/>
                </a:solidFill>
                <a:effectLst/>
                <a:latin typeface="Times New Roman" panose="02020603050405020304" pitchFamily="18" charset="0"/>
                <a:ea typeface="Times New Roman" panose="02020603050405020304" pitchFamily="18" charset="0"/>
              </a:rPr>
              <a:t> </a:t>
            </a:r>
            <a:r>
              <a:rPr lang="de-DE" sz="1800" dirty="0" err="1">
                <a:solidFill>
                  <a:schemeClr val="accent1"/>
                </a:solidFill>
                <a:effectLst/>
                <a:latin typeface="Times New Roman" panose="02020603050405020304" pitchFamily="18" charset="0"/>
                <a:ea typeface="Times New Roman" panose="02020603050405020304" pitchFamily="18" charset="0"/>
              </a:rPr>
              <a:t>sirt</a:t>
            </a:r>
            <a:r>
              <a:rPr lang="de-DE" sz="1800" dirty="0">
                <a:solidFill>
                  <a:schemeClr val="accent1"/>
                </a:solidFill>
                <a:effectLst/>
                <a:latin typeface="Times New Roman" panose="02020603050405020304" pitchFamily="18" charset="0"/>
                <a:ea typeface="Times New Roman" panose="02020603050405020304" pitchFamily="18" charset="0"/>
              </a:rPr>
              <a:t> </a:t>
            </a:r>
            <a:r>
              <a:rPr lang="de-DE" sz="1800" dirty="0" err="1">
                <a:solidFill>
                  <a:schemeClr val="accent1"/>
                </a:solidFill>
                <a:effectLst/>
                <a:latin typeface="Times New Roman" panose="02020603050405020304" pitchFamily="18" charset="0"/>
                <a:ea typeface="Times New Roman" panose="02020603050405020304" pitchFamily="18" charset="0"/>
              </a:rPr>
              <a:t>yoki</a:t>
            </a:r>
            <a:r>
              <a:rPr lang="de-DE" sz="1800" dirty="0">
                <a:solidFill>
                  <a:schemeClr val="accent1"/>
                </a:solidFill>
                <a:effectLst/>
                <a:latin typeface="Times New Roman" panose="02020603050405020304" pitchFamily="18" charset="0"/>
                <a:ea typeface="Times New Roman" panose="02020603050405020304" pitchFamily="18" charset="0"/>
              </a:rPr>
              <a:t> </a:t>
            </a:r>
            <a:r>
              <a:rPr lang="de-DE" sz="1800" dirty="0" err="1">
                <a:solidFill>
                  <a:schemeClr val="accent1"/>
                </a:solidFill>
                <a:effectLst/>
                <a:latin typeface="Times New Roman" panose="02020603050405020304" pitchFamily="18" charset="0"/>
                <a:ea typeface="Times New Roman" panose="02020603050405020304" pitchFamily="18" charset="0"/>
              </a:rPr>
              <a:t>chiziq</a:t>
            </a:r>
            <a:r>
              <a:rPr lang="de-DE" sz="1800" dirty="0">
                <a:solidFill>
                  <a:schemeClr val="accent1"/>
                </a:solidFill>
                <a:effectLst/>
                <a:latin typeface="Times New Roman" panose="02020603050405020304" pitchFamily="18" charset="0"/>
                <a:ea typeface="Times New Roman" panose="02020603050405020304" pitchFamily="18" charset="0"/>
              </a:rPr>
              <a:t> ( </a:t>
            </a:r>
            <a:r>
              <a:rPr lang="de-DE" sz="1800" dirty="0" err="1">
                <a:solidFill>
                  <a:schemeClr val="accent1"/>
                </a:solidFill>
                <a:effectLst/>
                <a:latin typeface="Times New Roman" panose="02020603050405020304" pitchFamily="18" charset="0"/>
                <a:ea typeface="Times New Roman" panose="02020603050405020304" pitchFamily="18" charset="0"/>
              </a:rPr>
              <a:t>o`q</a:t>
            </a:r>
            <a:r>
              <a:rPr lang="de-DE" sz="1800" dirty="0">
                <a:solidFill>
                  <a:schemeClr val="accent1"/>
                </a:solidFill>
                <a:effectLst/>
                <a:latin typeface="Times New Roman" panose="02020603050405020304" pitchFamily="18" charset="0"/>
                <a:ea typeface="Times New Roman" panose="02020603050405020304" pitchFamily="18" charset="0"/>
              </a:rPr>
              <a:t> </a:t>
            </a:r>
            <a:r>
              <a:rPr lang="de-DE" sz="1800" dirty="0" err="1">
                <a:solidFill>
                  <a:schemeClr val="accent1"/>
                </a:solidFill>
                <a:effectLst/>
                <a:latin typeface="Times New Roman" panose="02020603050405020304" pitchFamily="18" charset="0"/>
                <a:ea typeface="Times New Roman" panose="02020603050405020304" pitchFamily="18" charset="0"/>
              </a:rPr>
              <a:t>chizig`i</a:t>
            </a:r>
            <a:r>
              <a:rPr lang="de-DE" sz="1800" dirty="0">
                <a:solidFill>
                  <a:schemeClr val="accent1"/>
                </a:solidFill>
                <a:effectLst/>
                <a:latin typeface="Times New Roman" panose="02020603050405020304" pitchFamily="18" charset="0"/>
                <a:ea typeface="Times New Roman" panose="02020603050405020304" pitchFamily="18" charset="0"/>
              </a:rPr>
              <a:t>, </a:t>
            </a:r>
            <a:r>
              <a:rPr lang="de-DE" sz="1800" dirty="0" err="1">
                <a:solidFill>
                  <a:schemeClr val="accent1"/>
                </a:solidFill>
                <a:effectLst/>
                <a:latin typeface="Times New Roman" panose="02020603050405020304" pitchFamily="18" charset="0"/>
                <a:ea typeface="Times New Roman" panose="02020603050405020304" pitchFamily="18" charset="0"/>
              </a:rPr>
              <a:t>markaziy</a:t>
            </a:r>
            <a:r>
              <a:rPr lang="de-DE" sz="1800" dirty="0">
                <a:solidFill>
                  <a:schemeClr val="accent1"/>
                </a:solidFill>
                <a:effectLst/>
                <a:latin typeface="Times New Roman" panose="02020603050405020304" pitchFamily="18" charset="0"/>
                <a:ea typeface="Times New Roman" panose="02020603050405020304" pitchFamily="18" charset="0"/>
              </a:rPr>
              <a:t> </a:t>
            </a:r>
            <a:r>
              <a:rPr lang="de-DE" sz="1800" dirty="0" err="1">
                <a:solidFill>
                  <a:schemeClr val="accent1"/>
                </a:solidFill>
                <a:effectLst/>
                <a:latin typeface="Times New Roman" panose="02020603050405020304" pitchFamily="18" charset="0"/>
                <a:ea typeface="Times New Roman" panose="02020603050405020304" pitchFamily="18" charset="0"/>
              </a:rPr>
              <a:t>chiziq</a:t>
            </a:r>
            <a:r>
              <a:rPr lang="de-DE" sz="1800" dirty="0">
                <a:solidFill>
                  <a:schemeClr val="accent1"/>
                </a:solidFill>
                <a:effectLst/>
                <a:latin typeface="Times New Roman" panose="02020603050405020304" pitchFamily="18" charset="0"/>
                <a:ea typeface="Times New Roman" panose="02020603050405020304" pitchFamily="18" charset="0"/>
              </a:rPr>
              <a:t>) </a:t>
            </a:r>
            <a:r>
              <a:rPr lang="de-DE" sz="1800" dirty="0" err="1">
                <a:solidFill>
                  <a:schemeClr val="accent1"/>
                </a:solidFill>
                <a:effectLst/>
                <a:latin typeface="Times New Roman" panose="02020603050405020304" pitchFamily="18" charset="0"/>
                <a:ea typeface="Times New Roman" panose="02020603050405020304" pitchFamily="18" charset="0"/>
              </a:rPr>
              <a:t>bo`lishi</a:t>
            </a:r>
            <a:r>
              <a:rPr lang="de-DE" sz="1800" dirty="0">
                <a:solidFill>
                  <a:schemeClr val="accent1"/>
                </a:solidFill>
                <a:effectLst/>
                <a:latin typeface="Times New Roman" panose="02020603050405020304" pitchFamily="18" charset="0"/>
                <a:ea typeface="Times New Roman" panose="02020603050405020304" pitchFamily="18" charset="0"/>
              </a:rPr>
              <a:t> </a:t>
            </a:r>
            <a:r>
              <a:rPr lang="de-DE" sz="1800" dirty="0" err="1">
                <a:solidFill>
                  <a:schemeClr val="accent1"/>
                </a:solidFill>
                <a:effectLst/>
                <a:latin typeface="Times New Roman" panose="02020603050405020304" pitchFamily="18" charset="0"/>
                <a:ea typeface="Times New Roman" panose="02020603050405020304" pitchFamily="18" charset="0"/>
              </a:rPr>
              <a:t>mumkin.Konstruktorlik</a:t>
            </a:r>
            <a:r>
              <a:rPr lang="de-DE" sz="1800" dirty="0">
                <a:solidFill>
                  <a:schemeClr val="accent1"/>
                </a:solidFill>
                <a:effectLst/>
                <a:latin typeface="Times New Roman" panose="02020603050405020304" pitchFamily="18" charset="0"/>
                <a:ea typeface="Times New Roman" panose="02020603050405020304" pitchFamily="18" charset="0"/>
              </a:rPr>
              <a:t>, </a:t>
            </a:r>
            <a:r>
              <a:rPr lang="de-DE" sz="1800" dirty="0" err="1">
                <a:solidFill>
                  <a:schemeClr val="accent1"/>
                </a:solidFill>
                <a:effectLst/>
                <a:latin typeface="Times New Roman" panose="02020603050405020304" pitchFamily="18" charset="0"/>
                <a:ea typeface="Times New Roman" panose="02020603050405020304" pitchFamily="18" charset="0"/>
              </a:rPr>
              <a:t>texnologik</a:t>
            </a:r>
            <a:r>
              <a:rPr lang="de-DE" sz="1800" dirty="0">
                <a:solidFill>
                  <a:schemeClr val="accent1"/>
                </a:solidFill>
                <a:effectLst/>
                <a:latin typeface="Times New Roman" panose="02020603050405020304" pitchFamily="18" charset="0"/>
                <a:ea typeface="Times New Roman" panose="02020603050405020304" pitchFamily="18" charset="0"/>
              </a:rPr>
              <a:t> </a:t>
            </a:r>
            <a:r>
              <a:rPr lang="de-DE" sz="1800" dirty="0" err="1">
                <a:solidFill>
                  <a:schemeClr val="accent1"/>
                </a:solidFill>
                <a:effectLst/>
                <a:latin typeface="Times New Roman" panose="02020603050405020304" pitchFamily="18" charset="0"/>
                <a:ea typeface="Times New Roman" panose="02020603050405020304" pitchFamily="18" charset="0"/>
              </a:rPr>
              <a:t>o`lchov</a:t>
            </a:r>
            <a:r>
              <a:rPr lang="de-DE" sz="1800" dirty="0">
                <a:solidFill>
                  <a:schemeClr val="accent1"/>
                </a:solidFill>
                <a:effectLst/>
                <a:latin typeface="Times New Roman" panose="02020603050405020304" pitchFamily="18" charset="0"/>
                <a:ea typeface="Times New Roman" panose="02020603050405020304" pitchFamily="18" charset="0"/>
              </a:rPr>
              <a:t> </a:t>
            </a:r>
            <a:r>
              <a:rPr lang="de-DE" sz="1800" dirty="0" err="1">
                <a:solidFill>
                  <a:schemeClr val="accent1"/>
                </a:solidFill>
                <a:effectLst/>
                <a:latin typeface="Times New Roman" panose="02020603050405020304" pitchFamily="18" charset="0"/>
                <a:ea typeface="Times New Roman" panose="02020603050405020304" pitchFamily="18" charset="0"/>
              </a:rPr>
              <a:t>bazalari</a:t>
            </a:r>
            <a:r>
              <a:rPr lang="de-DE" sz="1800" dirty="0">
                <a:solidFill>
                  <a:schemeClr val="accent1"/>
                </a:solidFill>
                <a:effectLst/>
                <a:latin typeface="Times New Roman" panose="02020603050405020304" pitchFamily="18" charset="0"/>
                <a:ea typeface="Times New Roman" panose="02020603050405020304" pitchFamily="18" charset="0"/>
              </a:rPr>
              <a:t>  </a:t>
            </a:r>
            <a:r>
              <a:rPr lang="de-DE" sz="1800" dirty="0" err="1">
                <a:solidFill>
                  <a:schemeClr val="accent1"/>
                </a:solidFill>
                <a:effectLst/>
                <a:latin typeface="Times New Roman" panose="02020603050405020304" pitchFamily="18" charset="0"/>
                <a:ea typeface="Times New Roman" panose="02020603050405020304" pitchFamily="18" charset="0"/>
              </a:rPr>
              <a:t>bo`ladi</a:t>
            </a:r>
            <a:r>
              <a:rPr lang="de-DE" sz="1800" dirty="0">
                <a:solidFill>
                  <a:schemeClr val="accent1"/>
                </a:solidFill>
                <a:effectLst/>
                <a:latin typeface="Times New Roman" panose="02020603050405020304" pitchFamily="18" charset="0"/>
                <a:ea typeface="Times New Roman" panose="02020603050405020304" pitchFamily="18" charset="0"/>
              </a:rPr>
              <a:t>.</a:t>
            </a:r>
            <a:endParaRPr lang="ru-RU" sz="1100" dirty="0">
              <a:solidFill>
                <a:schemeClr val="accent1"/>
              </a:solidFill>
              <a:effectLst/>
              <a:latin typeface="Arial" panose="020B0604020202020204" pitchFamily="34" charset="0"/>
              <a:ea typeface="Times New Roman" panose="02020603050405020304" pitchFamily="18" charset="0"/>
            </a:endParaRPr>
          </a:p>
        </p:txBody>
      </p:sp>
    </p:spTree>
    <p:extLst>
      <p:ext uri="{BB962C8B-B14F-4D97-AF65-F5344CB8AC3E}">
        <p14:creationId xmlns:p14="http://schemas.microsoft.com/office/powerpoint/2010/main" val="233378724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DD791D66-8854-58D1-11A4-45D786A498A4}"/>
              </a:ext>
            </a:extLst>
          </p:cNvPr>
          <p:cNvSpPr>
            <a:spLocks noGrp="1"/>
          </p:cNvSpPr>
          <p:nvPr>
            <p:ph type="title"/>
          </p:nvPr>
        </p:nvSpPr>
        <p:spPr/>
        <p:txBody>
          <a:bodyPr/>
          <a:lstStyle/>
          <a:p>
            <a:endParaRPr lang="ru-RU"/>
          </a:p>
        </p:txBody>
      </p:sp>
      <p:sp>
        <p:nvSpPr>
          <p:cNvPr id="3" name="Номер слайда 2">
            <a:extLst>
              <a:ext uri="{FF2B5EF4-FFF2-40B4-BE49-F238E27FC236}">
                <a16:creationId xmlns:a16="http://schemas.microsoft.com/office/drawing/2014/main" id="{6A244A35-6ED1-0A68-2B57-C8C6B0FF8428}"/>
              </a:ext>
            </a:extLst>
          </p:cNvPr>
          <p:cNvSpPr>
            <a:spLocks noGrp="1"/>
          </p:cNvSpPr>
          <p:nvPr>
            <p:ph type="sldNum" sz="quarter" idx="12"/>
          </p:nvPr>
        </p:nvSpPr>
        <p:spPr/>
        <p:txBody>
          <a:bodyPr/>
          <a:lstStyle/>
          <a:p>
            <a:pPr>
              <a:lnSpc>
                <a:spcPct val="90000"/>
              </a:lnSpc>
              <a:spcBef>
                <a:spcPct val="0"/>
              </a:spcBef>
            </a:pPr>
            <a:fld id="{373AE3C4-C2A6-4DCD-9963-3D7F259FD580}" type="slidenum">
              <a:rPr lang="ru-RU" smtClean="0"/>
              <a:pPr>
                <a:lnSpc>
                  <a:spcPct val="90000"/>
                </a:lnSpc>
                <a:spcBef>
                  <a:spcPct val="0"/>
                </a:spcBef>
              </a:pPr>
              <a:t>10</a:t>
            </a:fld>
            <a:endParaRPr lang="ru-RU" dirty="0"/>
          </a:p>
        </p:txBody>
      </p:sp>
      <p:sp>
        <p:nvSpPr>
          <p:cNvPr id="7" name="TextBox 6">
            <a:extLst>
              <a:ext uri="{FF2B5EF4-FFF2-40B4-BE49-F238E27FC236}">
                <a16:creationId xmlns:a16="http://schemas.microsoft.com/office/drawing/2014/main" id="{658AD84C-9E5D-D651-3FBF-404445066D4A}"/>
              </a:ext>
            </a:extLst>
          </p:cNvPr>
          <p:cNvSpPr txBox="1"/>
          <p:nvPr/>
        </p:nvSpPr>
        <p:spPr>
          <a:xfrm>
            <a:off x="579120" y="5306814"/>
            <a:ext cx="6096000" cy="369332"/>
          </a:xfrm>
          <a:prstGeom prst="rect">
            <a:avLst/>
          </a:prstGeom>
          <a:noFill/>
        </p:spPr>
        <p:txBody>
          <a:bodyPr wrap="square">
            <a:spAutoFit/>
          </a:bodyPr>
          <a:lstStyle/>
          <a:p>
            <a:pPr algn="ctr"/>
            <a:r>
              <a:rPr lang="uz-Cyrl-UZ" sz="1800">
                <a:effectLst/>
                <a:latin typeface="Times New Roman" panose="02020603050405020304" pitchFamily="18" charset="0"/>
                <a:ea typeface="Times New Roman" panose="02020603050405020304" pitchFamily="18" charset="0"/>
              </a:rPr>
              <a:t>11.3</a:t>
            </a:r>
            <a:r>
              <a:rPr lang="de-DE" sz="1800">
                <a:effectLst/>
                <a:latin typeface="Times New Roman" panose="02020603050405020304" pitchFamily="18" charset="0"/>
                <a:ea typeface="Times New Roman" panose="02020603050405020304" pitchFamily="18" charset="0"/>
              </a:rPr>
              <a:t>-rasm. Chizmadan konstruktorlik bazasini tanlash.</a:t>
            </a:r>
            <a:endParaRPr lang="ru-RU" sz="1100" dirty="0">
              <a:effectLst/>
              <a:latin typeface="Arial" panose="020B0604020202020204" pitchFamily="34" charset="0"/>
              <a:ea typeface="Times New Roman" panose="02020603050405020304" pitchFamily="18" charset="0"/>
            </a:endParaRPr>
          </a:p>
        </p:txBody>
      </p:sp>
      <p:sp>
        <p:nvSpPr>
          <p:cNvPr id="9" name="TextBox 8">
            <a:extLst>
              <a:ext uri="{FF2B5EF4-FFF2-40B4-BE49-F238E27FC236}">
                <a16:creationId xmlns:a16="http://schemas.microsoft.com/office/drawing/2014/main" id="{AC3457C2-733F-5B41-9F1E-BCCDED7A3A87}"/>
              </a:ext>
            </a:extLst>
          </p:cNvPr>
          <p:cNvSpPr txBox="1"/>
          <p:nvPr/>
        </p:nvSpPr>
        <p:spPr>
          <a:xfrm>
            <a:off x="6163118" y="955546"/>
            <a:ext cx="5689672" cy="4191660"/>
          </a:xfrm>
          <a:prstGeom prst="rect">
            <a:avLst/>
          </a:prstGeom>
          <a:noFill/>
        </p:spPr>
        <p:txBody>
          <a:bodyPr wrap="square">
            <a:spAutoFit/>
          </a:bodyPr>
          <a:lstStyle/>
          <a:p>
            <a:pPr indent="226695" algn="just">
              <a:lnSpc>
                <a:spcPct val="150000"/>
              </a:lnSpc>
            </a:pPr>
            <a:r>
              <a:rPr lang="uz-Cyrl-UZ" sz="2000" dirty="0">
                <a:solidFill>
                  <a:schemeClr val="accent1"/>
                </a:solidFill>
                <a:effectLst/>
                <a:latin typeface="Times New Roman" panose="02020603050405020304" pitchFamily="18" charset="0"/>
                <a:ea typeface="Times New Roman" panose="02020603050405020304" pitchFamily="18" charset="0"/>
              </a:rPr>
              <a:t>Detallarning barcha o‘lchamlarini 2 guruhga - tutashuvchi va erkin guruhlarga bo‘linadi. Tutashuvchi o‘lchamlar detal sirtining shaklini aniqlab, buyumda boshqa detal bilan kirishuvi va buyumdagi sirtlarning xolatlarini ifodalaydi. Buyumda detallarning sirtlari o‘zaro tegib turmasa, ularni erkin o‘lchamlari aniqlaydi. Detallarga o‘lcham qo‘yishda 3 xil usuldan: zanjir, koordinatalar va kombinasiyalashgan usullaridan foydalaniladi. </a:t>
            </a:r>
            <a:endParaRPr lang="ru-RU" sz="1200" dirty="0">
              <a:solidFill>
                <a:schemeClr val="accent1"/>
              </a:solidFill>
              <a:effectLst/>
              <a:latin typeface="Arial" panose="020B0604020202020204" pitchFamily="34" charset="0"/>
              <a:ea typeface="Times New Roman" panose="02020603050405020304" pitchFamily="18" charset="0"/>
            </a:endParaRPr>
          </a:p>
        </p:txBody>
      </p:sp>
      <p:pic>
        <p:nvPicPr>
          <p:cNvPr id="10" name="Рисунок 9">
            <a:extLst>
              <a:ext uri="{FF2B5EF4-FFF2-40B4-BE49-F238E27FC236}">
                <a16:creationId xmlns:a16="http://schemas.microsoft.com/office/drawing/2014/main" id="{B0C301CF-A6A5-A9B6-7BC2-2561773CC853}"/>
              </a:ext>
            </a:extLst>
          </p:cNvPr>
          <p:cNvPicPr>
            <a:picLocks noChangeAspect="1"/>
          </p:cNvPicPr>
          <p:nvPr/>
        </p:nvPicPr>
        <p:blipFill>
          <a:blip r:embed="rId2"/>
          <a:stretch>
            <a:fillRect/>
          </a:stretch>
        </p:blipFill>
        <p:spPr>
          <a:xfrm>
            <a:off x="579120" y="541714"/>
            <a:ext cx="5270962" cy="4517966"/>
          </a:xfrm>
          <a:prstGeom prst="rect">
            <a:avLst/>
          </a:prstGeom>
        </p:spPr>
      </p:pic>
    </p:spTree>
    <p:extLst>
      <p:ext uri="{BB962C8B-B14F-4D97-AF65-F5344CB8AC3E}">
        <p14:creationId xmlns:p14="http://schemas.microsoft.com/office/powerpoint/2010/main" val="188466655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A1C84B4B-9298-7681-B599-278E52D84433}"/>
              </a:ext>
            </a:extLst>
          </p:cNvPr>
          <p:cNvSpPr>
            <a:spLocks noGrp="1"/>
          </p:cNvSpPr>
          <p:nvPr>
            <p:ph type="title"/>
          </p:nvPr>
        </p:nvSpPr>
        <p:spPr/>
        <p:txBody>
          <a:bodyPr/>
          <a:lstStyle/>
          <a:p>
            <a:endParaRPr lang="ru-RU"/>
          </a:p>
        </p:txBody>
      </p:sp>
      <p:sp>
        <p:nvSpPr>
          <p:cNvPr id="3" name="Номер слайда 2">
            <a:extLst>
              <a:ext uri="{FF2B5EF4-FFF2-40B4-BE49-F238E27FC236}">
                <a16:creationId xmlns:a16="http://schemas.microsoft.com/office/drawing/2014/main" id="{59F20B73-E807-D3D0-3928-BD47DAF866A8}"/>
              </a:ext>
            </a:extLst>
          </p:cNvPr>
          <p:cNvSpPr>
            <a:spLocks noGrp="1"/>
          </p:cNvSpPr>
          <p:nvPr>
            <p:ph type="sldNum" sz="quarter" idx="12"/>
          </p:nvPr>
        </p:nvSpPr>
        <p:spPr/>
        <p:txBody>
          <a:bodyPr/>
          <a:lstStyle/>
          <a:p>
            <a:pPr>
              <a:lnSpc>
                <a:spcPct val="90000"/>
              </a:lnSpc>
              <a:spcBef>
                <a:spcPct val="0"/>
              </a:spcBef>
            </a:pPr>
            <a:fld id="{373AE3C4-C2A6-4DCD-9963-3D7F259FD580}" type="slidenum">
              <a:rPr lang="ru-RU" smtClean="0"/>
              <a:pPr>
                <a:lnSpc>
                  <a:spcPct val="90000"/>
                </a:lnSpc>
                <a:spcBef>
                  <a:spcPct val="0"/>
                </a:spcBef>
              </a:pPr>
              <a:t>11</a:t>
            </a:fld>
            <a:endParaRPr lang="ru-RU" dirty="0"/>
          </a:p>
        </p:txBody>
      </p:sp>
      <p:pic>
        <p:nvPicPr>
          <p:cNvPr id="5" name="Рисунок 4">
            <a:extLst>
              <a:ext uri="{FF2B5EF4-FFF2-40B4-BE49-F238E27FC236}">
                <a16:creationId xmlns:a16="http://schemas.microsoft.com/office/drawing/2014/main" id="{5F53AD00-959A-B1A1-AC63-334D7117C07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39210" y="322669"/>
            <a:ext cx="5537908" cy="3633863"/>
          </a:xfrm>
          <a:prstGeom prst="rect">
            <a:avLst/>
          </a:prstGeom>
        </p:spPr>
      </p:pic>
      <p:sp>
        <p:nvSpPr>
          <p:cNvPr id="7" name="TextBox 6">
            <a:extLst>
              <a:ext uri="{FF2B5EF4-FFF2-40B4-BE49-F238E27FC236}">
                <a16:creationId xmlns:a16="http://schemas.microsoft.com/office/drawing/2014/main" id="{6B8B9A51-B912-7C51-1871-131B8691D04E}"/>
              </a:ext>
            </a:extLst>
          </p:cNvPr>
          <p:cNvSpPr txBox="1"/>
          <p:nvPr/>
        </p:nvSpPr>
        <p:spPr>
          <a:xfrm>
            <a:off x="-498990" y="4786242"/>
            <a:ext cx="6096000" cy="369332"/>
          </a:xfrm>
          <a:prstGeom prst="rect">
            <a:avLst/>
          </a:prstGeom>
          <a:noFill/>
        </p:spPr>
        <p:txBody>
          <a:bodyPr wrap="square">
            <a:spAutoFit/>
          </a:bodyPr>
          <a:lstStyle/>
          <a:p>
            <a:pPr algn="ctr"/>
            <a:r>
              <a:rPr lang="uz-Cyrl-UZ" sz="1800" dirty="0">
                <a:effectLst/>
                <a:latin typeface="Times New Roman" panose="02020603050405020304" pitchFamily="18" charset="0"/>
                <a:ea typeface="Times New Roman" panose="02020603050405020304" pitchFamily="18" charset="0"/>
              </a:rPr>
              <a:t>11.4</a:t>
            </a:r>
            <a:r>
              <a:rPr lang="en-US" sz="1800" dirty="0">
                <a:effectLst/>
                <a:latin typeface="Times New Roman" panose="02020603050405020304" pitchFamily="18" charset="0"/>
                <a:ea typeface="Times New Roman" panose="02020603050405020304" pitchFamily="18" charset="0"/>
              </a:rPr>
              <a:t>-rasm. </a:t>
            </a:r>
            <a:r>
              <a:rPr lang="en-US" sz="1800" dirty="0" err="1">
                <a:effectLst/>
                <a:latin typeface="Times New Roman" panose="02020603050405020304" pitchFamily="18" charset="0"/>
                <a:ea typeface="Times New Roman" panose="02020603050405020304" pitchFamily="18" charset="0"/>
              </a:rPr>
              <a:t>Asosiy</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va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yordamchi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bazalar</a:t>
            </a:r>
            <a:endParaRPr lang="ru-RU" sz="1100" dirty="0">
              <a:effectLst/>
              <a:latin typeface="Arial" panose="020B0604020202020204" pitchFamily="34" charset="0"/>
              <a:ea typeface="Times New Roman" panose="02020603050405020304" pitchFamily="18" charset="0"/>
            </a:endParaRPr>
          </a:p>
        </p:txBody>
      </p:sp>
      <p:pic>
        <p:nvPicPr>
          <p:cNvPr id="9" name="Рисунок 8">
            <a:extLst>
              <a:ext uri="{FF2B5EF4-FFF2-40B4-BE49-F238E27FC236}">
                <a16:creationId xmlns:a16="http://schemas.microsoft.com/office/drawing/2014/main" id="{1A4E2AFC-831F-5E7F-67A3-489D8C58D00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207060" y="427503"/>
            <a:ext cx="4948620" cy="4125927"/>
          </a:xfrm>
          <a:prstGeom prst="rect">
            <a:avLst/>
          </a:prstGeom>
        </p:spPr>
      </p:pic>
      <p:sp>
        <p:nvSpPr>
          <p:cNvPr id="11" name="TextBox 10">
            <a:extLst>
              <a:ext uri="{FF2B5EF4-FFF2-40B4-BE49-F238E27FC236}">
                <a16:creationId xmlns:a16="http://schemas.microsoft.com/office/drawing/2014/main" id="{3561C8CD-EE5C-2B08-99C7-35F27BF58DC7}"/>
              </a:ext>
            </a:extLst>
          </p:cNvPr>
          <p:cNvSpPr txBox="1"/>
          <p:nvPr/>
        </p:nvSpPr>
        <p:spPr>
          <a:xfrm>
            <a:off x="6096000" y="5155574"/>
            <a:ext cx="6344920" cy="369332"/>
          </a:xfrm>
          <a:prstGeom prst="rect">
            <a:avLst/>
          </a:prstGeom>
          <a:noFill/>
        </p:spPr>
        <p:txBody>
          <a:bodyPr wrap="square">
            <a:spAutoFit/>
          </a:bodyPr>
          <a:lstStyle/>
          <a:p>
            <a:r>
              <a:rPr lang="uz-Cyrl-UZ" sz="1800" dirty="0">
                <a:effectLst/>
                <a:latin typeface="Times New Roman" panose="02020603050405020304" pitchFamily="18" charset="0"/>
                <a:ea typeface="Times New Roman" panose="02020603050405020304" pitchFamily="18" charset="0"/>
              </a:rPr>
              <a:t>11.5</a:t>
            </a:r>
            <a:r>
              <a:rPr lang="en-US" sz="1800" dirty="0">
                <a:effectLst/>
                <a:latin typeface="Times New Roman" panose="02020603050405020304" pitchFamily="18" charset="0"/>
                <a:ea typeface="Times New Roman" panose="02020603050405020304" pitchFamily="18" charset="0"/>
              </a:rPr>
              <a:t>-rasm. </a:t>
            </a:r>
            <a:r>
              <a:rPr lang="en-US" sz="1800" dirty="0" err="1">
                <a:effectLst/>
                <a:latin typeface="Times New Roman" panose="02020603050405020304" pitchFamily="18" charset="0"/>
                <a:ea typeface="Times New Roman" panose="02020603050405020304" pitchFamily="18" charset="0"/>
              </a:rPr>
              <a:t>Zanjir</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va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koordinatalar</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usulida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o`lcham</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qo`yish</a:t>
            </a:r>
            <a:endParaRPr lang="ru-RU" sz="1100" dirty="0">
              <a:effectLst/>
              <a:latin typeface="Arial" panose="020B0604020202020204" pitchFamily="34" charset="0"/>
              <a:ea typeface="Times New Roman" panose="02020603050405020304" pitchFamily="18" charset="0"/>
            </a:endParaRPr>
          </a:p>
        </p:txBody>
      </p:sp>
    </p:spTree>
    <p:extLst>
      <p:ext uri="{BB962C8B-B14F-4D97-AF65-F5344CB8AC3E}">
        <p14:creationId xmlns:p14="http://schemas.microsoft.com/office/powerpoint/2010/main" val="5546167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Номер слайда 2"/>
          <p:cNvSpPr>
            <a:spLocks noGrp="1"/>
          </p:cNvSpPr>
          <p:nvPr>
            <p:ph type="sldNum" sz="quarter" idx="12"/>
          </p:nvPr>
        </p:nvSpPr>
        <p:spPr/>
        <p:txBody>
          <a:bodyPr/>
          <a:lstStyle/>
          <a:p>
            <a:pPr>
              <a:lnSpc>
                <a:spcPct val="90000"/>
              </a:lnSpc>
              <a:spcBef>
                <a:spcPct val="0"/>
              </a:spcBef>
            </a:pPr>
            <a:fld id="{373AE3C4-C2A6-4DCD-9963-3D7F259FD580}" type="slidenum">
              <a:rPr lang="ru-RU" smtClean="0"/>
              <a:pPr>
                <a:lnSpc>
                  <a:spcPct val="90000"/>
                </a:lnSpc>
                <a:spcBef>
                  <a:spcPct val="0"/>
                </a:spcBef>
              </a:pPr>
              <a:t>12</a:t>
            </a:fld>
            <a:endParaRPr lang="ru-RU" dirty="0"/>
          </a:p>
        </p:txBody>
      </p:sp>
      <p:pic>
        <p:nvPicPr>
          <p:cNvPr id="6" name="Рисунок 5"/>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9210517" y="1546621"/>
            <a:ext cx="2523759" cy="3834272"/>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5" name="Прямоугольник 4"/>
          <p:cNvSpPr/>
          <p:nvPr/>
        </p:nvSpPr>
        <p:spPr>
          <a:xfrm>
            <a:off x="4824047" y="5649882"/>
            <a:ext cx="6096000" cy="646331"/>
          </a:xfrm>
          <a:prstGeom prst="rect">
            <a:avLst/>
          </a:prstGeom>
        </p:spPr>
        <p:txBody>
          <a:bodyPr>
            <a:spAutoFit/>
          </a:bodyPr>
          <a:lstStyle/>
          <a:p>
            <a:r>
              <a:rPr lang="ru-RU" dirty="0" err="1"/>
              <a:t>Kevin</a:t>
            </a:r>
            <a:r>
              <a:rPr lang="ru-RU" dirty="0"/>
              <a:t> V. (2022). </a:t>
            </a:r>
            <a:r>
              <a:rPr lang="ru-RU" dirty="0" err="1"/>
              <a:t>The</a:t>
            </a:r>
            <a:r>
              <a:rPr lang="ru-RU" dirty="0"/>
              <a:t> </a:t>
            </a:r>
            <a:r>
              <a:rPr lang="ru-RU" dirty="0" err="1"/>
              <a:t>Articulated</a:t>
            </a:r>
            <a:r>
              <a:rPr lang="ru-RU" dirty="0"/>
              <a:t> </a:t>
            </a:r>
            <a:r>
              <a:rPr lang="ru-RU" dirty="0" err="1"/>
              <a:t>Wall</a:t>
            </a:r>
            <a:r>
              <a:rPr lang="ru-RU" dirty="0"/>
              <a:t>, </a:t>
            </a:r>
            <a:r>
              <a:rPr lang="ru-RU" dirty="0" err="1"/>
              <a:t>better</a:t>
            </a:r>
            <a:r>
              <a:rPr lang="ru-RU" dirty="0"/>
              <a:t> </a:t>
            </a:r>
            <a:r>
              <a:rPr lang="ru-RU" dirty="0" err="1"/>
              <a:t>known</a:t>
            </a:r>
            <a:r>
              <a:rPr lang="ru-RU" dirty="0"/>
              <a:t> </a:t>
            </a:r>
            <a:r>
              <a:rPr lang="ru-RU" dirty="0" err="1"/>
              <a:t>as</a:t>
            </a:r>
            <a:r>
              <a:rPr lang="ru-RU" dirty="0"/>
              <a:t> </a:t>
            </a:r>
            <a:r>
              <a:rPr lang="ru-RU" dirty="0" err="1"/>
              <a:t>the</a:t>
            </a:r>
            <a:r>
              <a:rPr lang="ru-RU" dirty="0"/>
              <a:t> I-25 </a:t>
            </a:r>
            <a:r>
              <a:rPr lang="ru-RU" dirty="0" err="1"/>
              <a:t>french</a:t>
            </a:r>
            <a:r>
              <a:rPr lang="ru-RU" dirty="0"/>
              <a:t> </a:t>
            </a:r>
            <a:r>
              <a:rPr lang="ru-RU" dirty="0" err="1"/>
              <a:t>fries</a:t>
            </a:r>
            <a:r>
              <a:rPr lang="ru-RU" dirty="0"/>
              <a:t> </a:t>
            </a:r>
            <a:r>
              <a:rPr lang="ru-RU" dirty="0" err="1"/>
              <a:t>by</a:t>
            </a:r>
            <a:r>
              <a:rPr lang="ru-RU" dirty="0"/>
              <a:t> </a:t>
            </a:r>
            <a:r>
              <a:rPr lang="ru-RU" dirty="0" err="1"/>
              <a:t>Herbert</a:t>
            </a:r>
            <a:r>
              <a:rPr lang="ru-RU" dirty="0"/>
              <a:t> </a:t>
            </a:r>
            <a:r>
              <a:rPr lang="ru-RU" dirty="0" err="1"/>
              <a:t>Bayer</a:t>
            </a:r>
            <a:r>
              <a:rPr lang="ru-RU" dirty="0"/>
              <a:t>. </a:t>
            </a:r>
            <a:r>
              <a:rPr lang="ru-RU" dirty="0" err="1"/>
              <a:t>Unsplash</a:t>
            </a:r>
            <a:r>
              <a:rPr lang="ru-RU" dirty="0"/>
              <a:t>. https://unsplash.com/photos/-NUxh4Xop74</a:t>
            </a:r>
          </a:p>
        </p:txBody>
      </p:sp>
      <p:sp>
        <p:nvSpPr>
          <p:cNvPr id="8" name="Заголовок 7">
            <a:extLst>
              <a:ext uri="{FF2B5EF4-FFF2-40B4-BE49-F238E27FC236}">
                <a16:creationId xmlns:a16="http://schemas.microsoft.com/office/drawing/2014/main" id="{3A703DF8-3B36-921D-356A-49A2CA582ACD}"/>
              </a:ext>
            </a:extLst>
          </p:cNvPr>
          <p:cNvSpPr>
            <a:spLocks noGrp="1"/>
          </p:cNvSpPr>
          <p:nvPr>
            <p:ph type="title"/>
          </p:nvPr>
        </p:nvSpPr>
        <p:spPr/>
        <p:txBody>
          <a:bodyPr/>
          <a:lstStyle/>
          <a:p>
            <a:endParaRPr lang="ru-RU"/>
          </a:p>
        </p:txBody>
      </p:sp>
      <p:sp>
        <p:nvSpPr>
          <p:cNvPr id="4" name="TextBox 3">
            <a:extLst>
              <a:ext uri="{FF2B5EF4-FFF2-40B4-BE49-F238E27FC236}">
                <a16:creationId xmlns:a16="http://schemas.microsoft.com/office/drawing/2014/main" id="{3FCCB274-2229-0DAA-83D1-5286E7B84F7B}"/>
              </a:ext>
            </a:extLst>
          </p:cNvPr>
          <p:cNvSpPr txBox="1"/>
          <p:nvPr/>
        </p:nvSpPr>
        <p:spPr>
          <a:xfrm>
            <a:off x="812799" y="322669"/>
            <a:ext cx="7741921" cy="5716373"/>
          </a:xfrm>
          <a:prstGeom prst="rect">
            <a:avLst/>
          </a:prstGeom>
          <a:noFill/>
        </p:spPr>
        <p:txBody>
          <a:bodyPr wrap="square">
            <a:spAutoFit/>
          </a:bodyPr>
          <a:lstStyle/>
          <a:p>
            <a:pPr indent="228600">
              <a:lnSpc>
                <a:spcPct val="150000"/>
              </a:lnSpc>
            </a:pPr>
            <a:r>
              <a:rPr lang="de-DE" sz="1800" dirty="0" err="1">
                <a:solidFill>
                  <a:schemeClr val="accent1"/>
                </a:solidFill>
                <a:effectLst/>
                <a:latin typeface="Times New Roman" panose="02020603050405020304" pitchFamily="18" charset="0"/>
                <a:ea typeface="Times New Roman" panose="02020603050405020304" pitchFamily="18" charset="0"/>
              </a:rPr>
              <a:t>Konstruktorlik</a:t>
            </a:r>
            <a:r>
              <a:rPr lang="de-DE" sz="1800" dirty="0">
                <a:solidFill>
                  <a:schemeClr val="accent1"/>
                </a:solidFill>
                <a:effectLst/>
                <a:latin typeface="Times New Roman" panose="02020603050405020304" pitchFamily="18" charset="0"/>
                <a:ea typeface="Times New Roman" panose="02020603050405020304" pitchFamily="18" charset="0"/>
              </a:rPr>
              <a:t> </a:t>
            </a:r>
            <a:r>
              <a:rPr lang="de-DE" sz="1800" dirty="0" err="1">
                <a:solidFill>
                  <a:schemeClr val="accent1"/>
                </a:solidFill>
                <a:effectLst/>
                <a:latin typeface="Times New Roman" panose="02020603050405020304" pitchFamily="18" charset="0"/>
                <a:ea typeface="Times New Roman" panose="02020603050405020304" pitchFamily="18" charset="0"/>
              </a:rPr>
              <a:t>bazalari</a:t>
            </a:r>
            <a:r>
              <a:rPr lang="de-DE" sz="1800" dirty="0">
                <a:solidFill>
                  <a:schemeClr val="accent1"/>
                </a:solidFill>
                <a:effectLst/>
                <a:latin typeface="Times New Roman" panose="02020603050405020304" pitchFamily="18" charset="0"/>
                <a:ea typeface="Times New Roman" panose="02020603050405020304" pitchFamily="18" charset="0"/>
              </a:rPr>
              <a:t> </a:t>
            </a:r>
            <a:r>
              <a:rPr lang="de-DE" sz="1800" dirty="0" err="1">
                <a:solidFill>
                  <a:schemeClr val="accent1"/>
                </a:solidFill>
                <a:effectLst/>
                <a:latin typeface="Times New Roman" panose="02020603050405020304" pitchFamily="18" charset="0"/>
                <a:ea typeface="Times New Roman" panose="02020603050405020304" pitchFamily="18" charset="0"/>
              </a:rPr>
              <a:t>elementlarning</a:t>
            </a:r>
            <a:r>
              <a:rPr lang="de-DE" sz="1800" dirty="0">
                <a:solidFill>
                  <a:schemeClr val="accent1"/>
                </a:solidFill>
                <a:effectLst/>
                <a:latin typeface="Times New Roman" panose="02020603050405020304" pitchFamily="18" charset="0"/>
                <a:ea typeface="Times New Roman" panose="02020603050405020304" pitchFamily="18" charset="0"/>
              </a:rPr>
              <a:t> </a:t>
            </a:r>
            <a:r>
              <a:rPr lang="de-DE" sz="1800" dirty="0" err="1">
                <a:solidFill>
                  <a:schemeClr val="accent1"/>
                </a:solidFill>
                <a:effectLst/>
                <a:latin typeface="Times New Roman" panose="02020603050405020304" pitchFamily="18" charset="0"/>
                <a:ea typeface="Times New Roman" panose="02020603050405020304" pitchFamily="18" charset="0"/>
              </a:rPr>
              <a:t>detaldagi</a:t>
            </a:r>
            <a:r>
              <a:rPr lang="de-DE" sz="1800" dirty="0">
                <a:solidFill>
                  <a:schemeClr val="accent1"/>
                </a:solidFill>
                <a:effectLst/>
                <a:latin typeface="Times New Roman" panose="02020603050405020304" pitchFamily="18" charset="0"/>
                <a:ea typeface="Times New Roman" panose="02020603050405020304" pitchFamily="18" charset="0"/>
              </a:rPr>
              <a:t> </a:t>
            </a:r>
            <a:r>
              <a:rPr lang="de-DE" sz="1800" dirty="0" err="1">
                <a:solidFill>
                  <a:schemeClr val="accent1"/>
                </a:solidFill>
                <a:effectLst/>
                <a:latin typeface="Times New Roman" panose="02020603050405020304" pitchFamily="18" charset="0"/>
                <a:ea typeface="Times New Roman" panose="02020603050405020304" pitchFamily="18" charset="0"/>
              </a:rPr>
              <a:t>vaziyatini</a:t>
            </a:r>
            <a:r>
              <a:rPr lang="de-DE" sz="1800" dirty="0">
                <a:solidFill>
                  <a:schemeClr val="accent1"/>
                </a:solidFill>
                <a:effectLst/>
                <a:latin typeface="Times New Roman" panose="02020603050405020304" pitchFamily="18" charset="0"/>
                <a:ea typeface="Times New Roman" panose="02020603050405020304" pitchFamily="18" charset="0"/>
              </a:rPr>
              <a:t> </a:t>
            </a:r>
            <a:r>
              <a:rPr lang="de-DE" sz="1800" dirty="0" err="1">
                <a:solidFill>
                  <a:schemeClr val="accent1"/>
                </a:solidFill>
                <a:effectLst/>
                <a:latin typeface="Times New Roman" panose="02020603050405020304" pitchFamily="18" charset="0"/>
                <a:ea typeface="Times New Roman" panose="02020603050405020304" pitchFamily="18" charset="0"/>
              </a:rPr>
              <a:t>aniqlash</a:t>
            </a:r>
            <a:r>
              <a:rPr lang="de-DE" sz="1800" dirty="0">
                <a:solidFill>
                  <a:schemeClr val="accent1"/>
                </a:solidFill>
                <a:effectLst/>
                <a:latin typeface="Times New Roman" panose="02020603050405020304" pitchFamily="18" charset="0"/>
                <a:ea typeface="Times New Roman" panose="02020603050405020304" pitchFamily="18" charset="0"/>
              </a:rPr>
              <a:t> </a:t>
            </a:r>
            <a:r>
              <a:rPr lang="de-DE" sz="1800" dirty="0" err="1">
                <a:solidFill>
                  <a:schemeClr val="accent1"/>
                </a:solidFill>
                <a:effectLst/>
                <a:latin typeface="Times New Roman" panose="02020603050405020304" pitchFamily="18" charset="0"/>
                <a:ea typeface="Times New Roman" panose="02020603050405020304" pitchFamily="18" charset="0"/>
              </a:rPr>
              <a:t>uchun</a:t>
            </a:r>
            <a:r>
              <a:rPr lang="de-DE" sz="1800" dirty="0">
                <a:solidFill>
                  <a:schemeClr val="accent1"/>
                </a:solidFill>
                <a:effectLst/>
                <a:latin typeface="Times New Roman" panose="02020603050405020304" pitchFamily="18" charset="0"/>
                <a:ea typeface="Times New Roman" panose="02020603050405020304" pitchFamily="18" charset="0"/>
              </a:rPr>
              <a:t> </a:t>
            </a:r>
            <a:r>
              <a:rPr lang="de-DE" sz="1800" dirty="0" err="1">
                <a:solidFill>
                  <a:schemeClr val="accent1"/>
                </a:solidFill>
                <a:effectLst/>
                <a:latin typeface="Times New Roman" panose="02020603050405020304" pitchFamily="18" charset="0"/>
                <a:ea typeface="Times New Roman" panose="02020603050405020304" pitchFamily="18" charset="0"/>
              </a:rPr>
              <a:t>qo`llaniladi</a:t>
            </a:r>
            <a:r>
              <a:rPr lang="de-DE" sz="1800" dirty="0">
                <a:solidFill>
                  <a:schemeClr val="accent1"/>
                </a:solidFill>
                <a:effectLst/>
                <a:latin typeface="Times New Roman" panose="02020603050405020304" pitchFamily="18" charset="0"/>
                <a:ea typeface="Times New Roman" panose="02020603050405020304" pitchFamily="18" charset="0"/>
              </a:rPr>
              <a:t>:</a:t>
            </a:r>
            <a:endParaRPr lang="ru-RU" sz="1100" dirty="0">
              <a:solidFill>
                <a:schemeClr val="accent1"/>
              </a:solidFill>
              <a:effectLst/>
              <a:latin typeface="Arial" panose="020B0604020202020204" pitchFamily="34" charset="0"/>
              <a:ea typeface="Times New Roman" panose="02020603050405020304" pitchFamily="18" charset="0"/>
            </a:endParaRPr>
          </a:p>
          <a:p>
            <a:pPr marL="342900" lvl="0" indent="-342900">
              <a:lnSpc>
                <a:spcPct val="150000"/>
              </a:lnSpc>
              <a:buFont typeface="+mj-lt"/>
              <a:buAutoNum type="alphaLcParenR"/>
              <a:tabLst>
                <a:tab pos="457200" algn="l"/>
              </a:tabLst>
            </a:pPr>
            <a:r>
              <a:rPr lang="de-DE" sz="1800" dirty="0" err="1">
                <a:solidFill>
                  <a:schemeClr val="accent1"/>
                </a:solidFill>
                <a:effectLst/>
                <a:latin typeface="Times New Roman" panose="02020603050405020304" pitchFamily="18" charset="0"/>
                <a:ea typeface="Times New Roman" panose="02020603050405020304" pitchFamily="18" charset="0"/>
              </a:rPr>
              <a:t>detaldagi</a:t>
            </a:r>
            <a:r>
              <a:rPr lang="de-DE" sz="1800" dirty="0">
                <a:solidFill>
                  <a:schemeClr val="accent1"/>
                </a:solidFill>
                <a:effectLst/>
                <a:latin typeface="Times New Roman" panose="02020603050405020304" pitchFamily="18" charset="0"/>
                <a:ea typeface="Times New Roman" panose="02020603050405020304" pitchFamily="18" charset="0"/>
              </a:rPr>
              <a:t> </a:t>
            </a:r>
            <a:r>
              <a:rPr lang="de-DE" sz="1800" dirty="0" err="1">
                <a:solidFill>
                  <a:schemeClr val="accent1"/>
                </a:solidFill>
                <a:effectLst/>
                <a:latin typeface="Times New Roman" panose="02020603050405020304" pitchFamily="18" charset="0"/>
                <a:ea typeface="Times New Roman" panose="02020603050405020304" pitchFamily="18" charset="0"/>
              </a:rPr>
              <a:t>detalning</a:t>
            </a:r>
            <a:r>
              <a:rPr lang="de-DE" sz="1800" dirty="0">
                <a:solidFill>
                  <a:schemeClr val="accent1"/>
                </a:solidFill>
                <a:effectLst/>
                <a:latin typeface="Times New Roman" panose="02020603050405020304" pitchFamily="18" charset="0"/>
                <a:ea typeface="Times New Roman" panose="02020603050405020304" pitchFamily="18" charset="0"/>
              </a:rPr>
              <a:t>;</a:t>
            </a:r>
            <a:endParaRPr lang="ru-RU" sz="1100" dirty="0">
              <a:solidFill>
                <a:schemeClr val="accent1"/>
              </a:solidFill>
              <a:effectLst/>
              <a:latin typeface="Arial" panose="020B0604020202020204" pitchFamily="34" charset="0"/>
              <a:ea typeface="Times New Roman" panose="02020603050405020304" pitchFamily="18" charset="0"/>
            </a:endParaRPr>
          </a:p>
          <a:p>
            <a:pPr marL="342900" lvl="0" indent="-342900">
              <a:lnSpc>
                <a:spcPct val="150000"/>
              </a:lnSpc>
              <a:buFont typeface="+mj-lt"/>
              <a:buAutoNum type="alphaLcParenR"/>
              <a:tabLst>
                <a:tab pos="457200" algn="l"/>
              </a:tabLst>
            </a:pPr>
            <a:r>
              <a:rPr lang="de-DE" sz="1800" dirty="0">
                <a:solidFill>
                  <a:schemeClr val="accent1"/>
                </a:solidFill>
                <a:effectLst/>
                <a:latin typeface="Times New Roman" panose="02020603050405020304" pitchFamily="18" charset="0"/>
                <a:ea typeface="Times New Roman" panose="02020603050405020304" pitchFamily="18" charset="0"/>
              </a:rPr>
              <a:t> b) </a:t>
            </a:r>
            <a:r>
              <a:rPr lang="de-DE" sz="1800" dirty="0" err="1">
                <a:solidFill>
                  <a:schemeClr val="accent1"/>
                </a:solidFill>
                <a:effectLst/>
                <a:latin typeface="Times New Roman" panose="02020603050405020304" pitchFamily="18" charset="0"/>
                <a:ea typeface="Times New Roman" panose="02020603050405020304" pitchFamily="18" charset="0"/>
              </a:rPr>
              <a:t>yig`ma</a:t>
            </a:r>
            <a:r>
              <a:rPr lang="de-DE" sz="1800" dirty="0">
                <a:solidFill>
                  <a:schemeClr val="accent1"/>
                </a:solidFill>
                <a:effectLst/>
                <a:latin typeface="Times New Roman" panose="02020603050405020304" pitchFamily="18" charset="0"/>
                <a:ea typeface="Times New Roman" panose="02020603050405020304" pitchFamily="18" charset="0"/>
              </a:rPr>
              <a:t> </a:t>
            </a:r>
            <a:r>
              <a:rPr lang="de-DE" sz="1800" dirty="0" err="1">
                <a:solidFill>
                  <a:schemeClr val="accent1"/>
                </a:solidFill>
                <a:effectLst/>
                <a:latin typeface="Times New Roman" panose="02020603050405020304" pitchFamily="18" charset="0"/>
                <a:ea typeface="Times New Roman" panose="02020603050405020304" pitchFamily="18" charset="0"/>
              </a:rPr>
              <a:t>birlikdagi</a:t>
            </a:r>
            <a:r>
              <a:rPr lang="de-DE" sz="1800" dirty="0">
                <a:solidFill>
                  <a:schemeClr val="accent1"/>
                </a:solidFill>
                <a:effectLst/>
                <a:latin typeface="Times New Roman" panose="02020603050405020304" pitchFamily="18" charset="0"/>
                <a:ea typeface="Times New Roman" panose="02020603050405020304" pitchFamily="18" charset="0"/>
              </a:rPr>
              <a:t> </a:t>
            </a:r>
            <a:r>
              <a:rPr lang="de-DE" sz="1800" dirty="0" err="1">
                <a:solidFill>
                  <a:schemeClr val="accent1"/>
                </a:solidFill>
                <a:effectLst/>
                <a:latin typeface="Times New Roman" panose="02020603050405020304" pitchFamily="18" charset="0"/>
                <a:ea typeface="Times New Roman" panose="02020603050405020304" pitchFamily="18" charset="0"/>
              </a:rPr>
              <a:t>detalning</a:t>
            </a:r>
            <a:r>
              <a:rPr lang="de-DE" sz="1800" dirty="0">
                <a:solidFill>
                  <a:schemeClr val="accent1"/>
                </a:solidFill>
                <a:effectLst/>
                <a:latin typeface="Times New Roman" panose="02020603050405020304" pitchFamily="18" charset="0"/>
                <a:ea typeface="Times New Roman" panose="02020603050405020304" pitchFamily="18" charset="0"/>
              </a:rPr>
              <a:t>; </a:t>
            </a:r>
            <a:endParaRPr lang="ru-RU" sz="1100" dirty="0">
              <a:solidFill>
                <a:schemeClr val="accent1"/>
              </a:solidFill>
              <a:effectLst/>
              <a:latin typeface="Arial" panose="020B0604020202020204" pitchFamily="34" charset="0"/>
              <a:ea typeface="Times New Roman" panose="02020603050405020304" pitchFamily="18" charset="0"/>
            </a:endParaRPr>
          </a:p>
          <a:p>
            <a:pPr marL="342900" lvl="0" indent="-342900">
              <a:lnSpc>
                <a:spcPct val="150000"/>
              </a:lnSpc>
              <a:buFont typeface="+mj-lt"/>
              <a:buAutoNum type="alphaLcParenR"/>
              <a:tabLst>
                <a:tab pos="457200" algn="l"/>
              </a:tabLst>
            </a:pPr>
            <a:r>
              <a:rPr lang="de-DE" sz="1800" dirty="0">
                <a:solidFill>
                  <a:schemeClr val="accent1"/>
                </a:solidFill>
                <a:effectLst/>
                <a:latin typeface="Times New Roman" panose="02020603050405020304" pitchFamily="18" charset="0"/>
                <a:ea typeface="Times New Roman" panose="02020603050405020304" pitchFamily="18" charset="0"/>
              </a:rPr>
              <a:t>c) </a:t>
            </a:r>
            <a:r>
              <a:rPr lang="de-DE" sz="1800" dirty="0" err="1">
                <a:solidFill>
                  <a:schemeClr val="accent1"/>
                </a:solidFill>
                <a:effectLst/>
                <a:latin typeface="Times New Roman" panose="02020603050405020304" pitchFamily="18" charset="0"/>
                <a:ea typeface="Times New Roman" panose="02020603050405020304" pitchFamily="18" charset="0"/>
              </a:rPr>
              <a:t>mahsulotdagi</a:t>
            </a:r>
            <a:r>
              <a:rPr lang="de-DE" sz="1800" dirty="0">
                <a:solidFill>
                  <a:schemeClr val="accent1"/>
                </a:solidFill>
                <a:effectLst/>
                <a:latin typeface="Times New Roman" panose="02020603050405020304" pitchFamily="18" charset="0"/>
                <a:ea typeface="Times New Roman" panose="02020603050405020304" pitchFamily="18" charset="0"/>
              </a:rPr>
              <a:t> </a:t>
            </a:r>
            <a:r>
              <a:rPr lang="de-DE" sz="1800" dirty="0" err="1">
                <a:solidFill>
                  <a:schemeClr val="accent1"/>
                </a:solidFill>
                <a:effectLst/>
                <a:latin typeface="Times New Roman" panose="02020603050405020304" pitchFamily="18" charset="0"/>
                <a:ea typeface="Times New Roman" panose="02020603050405020304" pitchFamily="18" charset="0"/>
              </a:rPr>
              <a:t>yig`ma</a:t>
            </a:r>
            <a:r>
              <a:rPr lang="de-DE" sz="1800" dirty="0">
                <a:solidFill>
                  <a:schemeClr val="accent1"/>
                </a:solidFill>
                <a:effectLst/>
                <a:latin typeface="Times New Roman" panose="02020603050405020304" pitchFamily="18" charset="0"/>
                <a:ea typeface="Times New Roman" panose="02020603050405020304" pitchFamily="18" charset="0"/>
              </a:rPr>
              <a:t> </a:t>
            </a:r>
            <a:r>
              <a:rPr lang="de-DE" sz="1800" dirty="0" err="1">
                <a:solidFill>
                  <a:schemeClr val="accent1"/>
                </a:solidFill>
                <a:effectLst/>
                <a:latin typeface="Times New Roman" panose="02020603050405020304" pitchFamily="18" charset="0"/>
                <a:ea typeface="Times New Roman" panose="02020603050405020304" pitchFamily="18" charset="0"/>
              </a:rPr>
              <a:t>birlikning</a:t>
            </a:r>
            <a:r>
              <a:rPr lang="de-DE" sz="1800" dirty="0">
                <a:solidFill>
                  <a:schemeClr val="accent1"/>
                </a:solidFill>
                <a:effectLst/>
                <a:latin typeface="Times New Roman" panose="02020603050405020304" pitchFamily="18" charset="0"/>
                <a:ea typeface="Times New Roman" panose="02020603050405020304" pitchFamily="18" charset="0"/>
              </a:rPr>
              <a:t> </a:t>
            </a:r>
            <a:r>
              <a:rPr lang="de-DE" sz="1800" dirty="0" err="1">
                <a:solidFill>
                  <a:schemeClr val="accent1"/>
                </a:solidFill>
                <a:effectLst/>
                <a:latin typeface="Times New Roman" panose="02020603050405020304" pitchFamily="18" charset="0"/>
                <a:ea typeface="Times New Roman" panose="02020603050405020304" pitchFamily="18" charset="0"/>
              </a:rPr>
              <a:t>vaziyatini</a:t>
            </a:r>
            <a:r>
              <a:rPr lang="de-DE" sz="1800" dirty="0">
                <a:solidFill>
                  <a:schemeClr val="accent1"/>
                </a:solidFill>
                <a:effectLst/>
                <a:latin typeface="Times New Roman" panose="02020603050405020304" pitchFamily="18" charset="0"/>
                <a:ea typeface="Times New Roman" panose="02020603050405020304" pitchFamily="18" charset="0"/>
              </a:rPr>
              <a:t>.</a:t>
            </a:r>
            <a:endParaRPr lang="ru-RU" sz="1100" dirty="0">
              <a:solidFill>
                <a:schemeClr val="accent1"/>
              </a:solidFill>
              <a:effectLst/>
              <a:latin typeface="Arial" panose="020B0604020202020204" pitchFamily="34" charset="0"/>
              <a:ea typeface="Times New Roman" panose="02020603050405020304" pitchFamily="18" charset="0"/>
            </a:endParaRPr>
          </a:p>
          <a:p>
            <a:pPr indent="228600">
              <a:lnSpc>
                <a:spcPct val="150000"/>
              </a:lnSpc>
            </a:pPr>
            <a:r>
              <a:rPr lang="de-DE" sz="1800" dirty="0" err="1">
                <a:solidFill>
                  <a:schemeClr val="accent1"/>
                </a:solidFill>
                <a:effectLst/>
                <a:latin typeface="Times New Roman" panose="02020603050405020304" pitchFamily="18" charset="0"/>
                <a:ea typeface="Times New Roman" panose="02020603050405020304" pitchFamily="18" charset="0"/>
              </a:rPr>
              <a:t>Detal</a:t>
            </a:r>
            <a:r>
              <a:rPr lang="de-DE" sz="1800" dirty="0">
                <a:solidFill>
                  <a:schemeClr val="accent1"/>
                </a:solidFill>
                <a:effectLst/>
                <a:latin typeface="Times New Roman" panose="02020603050405020304" pitchFamily="18" charset="0"/>
                <a:ea typeface="Times New Roman" panose="02020603050405020304" pitchFamily="18" charset="0"/>
              </a:rPr>
              <a:t> </a:t>
            </a:r>
            <a:r>
              <a:rPr lang="de-DE" sz="1800" dirty="0" err="1">
                <a:solidFill>
                  <a:schemeClr val="accent1"/>
                </a:solidFill>
                <a:effectLst/>
                <a:latin typeface="Times New Roman" panose="02020603050405020304" pitchFamily="18" charset="0"/>
                <a:ea typeface="Times New Roman" panose="02020603050405020304" pitchFamily="18" charset="0"/>
              </a:rPr>
              <a:t>bir</a:t>
            </a:r>
            <a:r>
              <a:rPr lang="de-DE" sz="1800" dirty="0">
                <a:solidFill>
                  <a:schemeClr val="accent1"/>
                </a:solidFill>
                <a:effectLst/>
                <a:latin typeface="Times New Roman" panose="02020603050405020304" pitchFamily="18" charset="0"/>
                <a:ea typeface="Times New Roman" panose="02020603050405020304" pitchFamily="18" charset="0"/>
              </a:rPr>
              <a:t> </a:t>
            </a:r>
            <a:r>
              <a:rPr lang="de-DE" sz="1800" dirty="0" err="1">
                <a:solidFill>
                  <a:schemeClr val="accent1"/>
                </a:solidFill>
                <a:effectLst/>
                <a:latin typeface="Times New Roman" panose="02020603050405020304" pitchFamily="18" charset="0"/>
                <a:ea typeface="Times New Roman" panose="02020603050405020304" pitchFamily="18" charset="0"/>
              </a:rPr>
              <a:t>necha</a:t>
            </a:r>
            <a:r>
              <a:rPr lang="de-DE" sz="1800" dirty="0">
                <a:solidFill>
                  <a:schemeClr val="accent1"/>
                </a:solidFill>
                <a:effectLst/>
                <a:latin typeface="Times New Roman" panose="02020603050405020304" pitchFamily="18" charset="0"/>
                <a:ea typeface="Times New Roman" panose="02020603050405020304" pitchFamily="18" charset="0"/>
              </a:rPr>
              <a:t> </a:t>
            </a:r>
            <a:r>
              <a:rPr lang="de-DE" sz="1800" dirty="0" err="1">
                <a:solidFill>
                  <a:schemeClr val="accent1"/>
                </a:solidFill>
                <a:effectLst/>
                <a:latin typeface="Times New Roman" panose="02020603050405020304" pitchFamily="18" charset="0"/>
                <a:ea typeface="Times New Roman" panose="02020603050405020304" pitchFamily="18" charset="0"/>
              </a:rPr>
              <a:t>konstruktorlik</a:t>
            </a:r>
            <a:r>
              <a:rPr lang="de-DE" sz="1800" dirty="0">
                <a:solidFill>
                  <a:schemeClr val="accent1"/>
                </a:solidFill>
                <a:effectLst/>
                <a:latin typeface="Times New Roman" panose="02020603050405020304" pitchFamily="18" charset="0"/>
                <a:ea typeface="Times New Roman" panose="02020603050405020304" pitchFamily="18" charset="0"/>
              </a:rPr>
              <a:t> </a:t>
            </a:r>
            <a:r>
              <a:rPr lang="de-DE" sz="1800" dirty="0" err="1">
                <a:solidFill>
                  <a:schemeClr val="accent1"/>
                </a:solidFill>
                <a:effectLst/>
                <a:latin typeface="Times New Roman" panose="02020603050405020304" pitchFamily="18" charset="0"/>
                <a:ea typeface="Times New Roman" panose="02020603050405020304" pitchFamily="18" charset="0"/>
              </a:rPr>
              <a:t>bazasiga</a:t>
            </a:r>
            <a:r>
              <a:rPr lang="de-DE" sz="1800" dirty="0">
                <a:solidFill>
                  <a:schemeClr val="accent1"/>
                </a:solidFill>
                <a:effectLst/>
                <a:latin typeface="Times New Roman" panose="02020603050405020304" pitchFamily="18" charset="0"/>
                <a:ea typeface="Times New Roman" panose="02020603050405020304" pitchFamily="18" charset="0"/>
              </a:rPr>
              <a:t> </a:t>
            </a:r>
            <a:r>
              <a:rPr lang="de-DE" sz="1800" dirty="0" err="1">
                <a:solidFill>
                  <a:schemeClr val="accent1"/>
                </a:solidFill>
                <a:effectLst/>
                <a:latin typeface="Times New Roman" panose="02020603050405020304" pitchFamily="18" charset="0"/>
                <a:ea typeface="Times New Roman" panose="02020603050405020304" pitchFamily="18" charset="0"/>
              </a:rPr>
              <a:t>ega</a:t>
            </a:r>
            <a:r>
              <a:rPr lang="de-DE" sz="1800" dirty="0">
                <a:solidFill>
                  <a:schemeClr val="accent1"/>
                </a:solidFill>
                <a:effectLst/>
                <a:latin typeface="Times New Roman" panose="02020603050405020304" pitchFamily="18" charset="0"/>
                <a:ea typeface="Times New Roman" panose="02020603050405020304" pitchFamily="18" charset="0"/>
              </a:rPr>
              <a:t> </a:t>
            </a:r>
            <a:r>
              <a:rPr lang="de-DE" sz="1800" dirty="0" err="1">
                <a:solidFill>
                  <a:schemeClr val="accent1"/>
                </a:solidFill>
                <a:effectLst/>
                <a:latin typeface="Times New Roman" panose="02020603050405020304" pitchFamily="18" charset="0"/>
                <a:ea typeface="Times New Roman" panose="02020603050405020304" pitchFamily="18" charset="0"/>
              </a:rPr>
              <a:t>bo`lishi</a:t>
            </a:r>
            <a:r>
              <a:rPr lang="de-DE" sz="1800" dirty="0">
                <a:solidFill>
                  <a:schemeClr val="accent1"/>
                </a:solidFill>
                <a:effectLst/>
                <a:latin typeface="Times New Roman" panose="02020603050405020304" pitchFamily="18" charset="0"/>
                <a:ea typeface="Times New Roman" panose="02020603050405020304" pitchFamily="18" charset="0"/>
              </a:rPr>
              <a:t> </a:t>
            </a:r>
            <a:r>
              <a:rPr lang="de-DE" sz="1800" dirty="0" err="1">
                <a:solidFill>
                  <a:schemeClr val="accent1"/>
                </a:solidFill>
                <a:effectLst/>
                <a:latin typeface="Times New Roman" panose="02020603050405020304" pitchFamily="18" charset="0"/>
                <a:ea typeface="Times New Roman" panose="02020603050405020304" pitchFamily="18" charset="0"/>
              </a:rPr>
              <a:t>mmumkin</a:t>
            </a:r>
            <a:r>
              <a:rPr lang="de-DE" sz="1800" dirty="0">
                <a:solidFill>
                  <a:schemeClr val="accent1"/>
                </a:solidFill>
                <a:effectLst/>
                <a:latin typeface="Times New Roman" panose="02020603050405020304" pitchFamily="18" charset="0"/>
                <a:ea typeface="Times New Roman" panose="02020603050405020304" pitchFamily="18" charset="0"/>
              </a:rPr>
              <a:t>. </a:t>
            </a:r>
            <a:r>
              <a:rPr lang="de-DE" sz="1800" dirty="0" err="1">
                <a:solidFill>
                  <a:schemeClr val="accent1"/>
                </a:solidFill>
                <a:effectLst/>
                <a:latin typeface="Times New Roman" panose="02020603050405020304" pitchFamily="18" charset="0"/>
                <a:ea typeface="Times New Roman" panose="02020603050405020304" pitchFamily="18" charset="0"/>
              </a:rPr>
              <a:t>Bulardan</a:t>
            </a:r>
            <a:r>
              <a:rPr lang="de-DE" sz="1800" dirty="0">
                <a:solidFill>
                  <a:schemeClr val="accent1"/>
                </a:solidFill>
                <a:effectLst/>
                <a:latin typeface="Times New Roman" panose="02020603050405020304" pitchFamily="18" charset="0"/>
                <a:ea typeface="Times New Roman" panose="02020603050405020304" pitchFamily="18" charset="0"/>
              </a:rPr>
              <a:t> </a:t>
            </a:r>
            <a:r>
              <a:rPr lang="de-DE" sz="1800" dirty="0" err="1">
                <a:solidFill>
                  <a:schemeClr val="accent1"/>
                </a:solidFill>
                <a:effectLst/>
                <a:latin typeface="Times New Roman" panose="02020603050405020304" pitchFamily="18" charset="0"/>
                <a:ea typeface="Times New Roman" panose="02020603050405020304" pitchFamily="18" charset="0"/>
              </a:rPr>
              <a:t>bittasi</a:t>
            </a:r>
            <a:r>
              <a:rPr lang="de-DE" sz="1800" dirty="0">
                <a:solidFill>
                  <a:schemeClr val="accent1"/>
                </a:solidFill>
                <a:effectLst/>
                <a:latin typeface="Times New Roman" panose="02020603050405020304" pitchFamily="18" charset="0"/>
                <a:ea typeface="Times New Roman" panose="02020603050405020304" pitchFamily="18" charset="0"/>
              </a:rPr>
              <a:t> </a:t>
            </a:r>
            <a:r>
              <a:rPr lang="de-DE" sz="1800" dirty="0" err="1">
                <a:solidFill>
                  <a:schemeClr val="accent1"/>
                </a:solidFill>
                <a:effectLst/>
                <a:latin typeface="Times New Roman" panose="02020603050405020304" pitchFamily="18" charset="0"/>
                <a:ea typeface="Times New Roman" panose="02020603050405020304" pitchFamily="18" charset="0"/>
              </a:rPr>
              <a:t>asosiy</a:t>
            </a:r>
            <a:r>
              <a:rPr lang="de-DE" sz="1800" dirty="0">
                <a:solidFill>
                  <a:schemeClr val="accent1"/>
                </a:solidFill>
                <a:effectLst/>
                <a:latin typeface="Times New Roman" panose="02020603050405020304" pitchFamily="18" charset="0"/>
                <a:ea typeface="Times New Roman" panose="02020603050405020304" pitchFamily="18" charset="0"/>
              </a:rPr>
              <a:t>, </a:t>
            </a:r>
            <a:r>
              <a:rPr lang="de-DE" sz="1800" dirty="0" err="1">
                <a:solidFill>
                  <a:schemeClr val="accent1"/>
                </a:solidFill>
                <a:effectLst/>
                <a:latin typeface="Times New Roman" panose="02020603050405020304" pitchFamily="18" charset="0"/>
                <a:ea typeface="Times New Roman" panose="02020603050405020304" pitchFamily="18" charset="0"/>
              </a:rPr>
              <a:t>qolganlari</a:t>
            </a:r>
            <a:r>
              <a:rPr lang="de-DE" sz="1800" dirty="0">
                <a:solidFill>
                  <a:schemeClr val="accent1"/>
                </a:solidFill>
                <a:effectLst/>
                <a:latin typeface="Times New Roman" panose="02020603050405020304" pitchFamily="18" charset="0"/>
                <a:ea typeface="Times New Roman" panose="02020603050405020304" pitchFamily="18" charset="0"/>
              </a:rPr>
              <a:t> </a:t>
            </a:r>
            <a:r>
              <a:rPr lang="de-DE" sz="1800" dirty="0" err="1">
                <a:solidFill>
                  <a:schemeClr val="accent1"/>
                </a:solidFill>
                <a:effectLst/>
                <a:latin typeface="Times New Roman" panose="02020603050405020304" pitchFamily="18" charset="0"/>
                <a:ea typeface="Times New Roman" panose="02020603050405020304" pitchFamily="18" charset="0"/>
              </a:rPr>
              <a:t>yordamchi</a:t>
            </a:r>
            <a:r>
              <a:rPr lang="de-DE" sz="1800" dirty="0">
                <a:solidFill>
                  <a:schemeClr val="accent1"/>
                </a:solidFill>
                <a:effectLst/>
                <a:latin typeface="Times New Roman" panose="02020603050405020304" pitchFamily="18" charset="0"/>
                <a:ea typeface="Times New Roman" panose="02020603050405020304" pitchFamily="18" charset="0"/>
              </a:rPr>
              <a:t> </a:t>
            </a:r>
            <a:r>
              <a:rPr lang="de-DE" sz="1800" dirty="0" err="1">
                <a:solidFill>
                  <a:schemeClr val="accent1"/>
                </a:solidFill>
                <a:effectLst/>
                <a:latin typeface="Times New Roman" panose="02020603050405020304" pitchFamily="18" charset="0"/>
                <a:ea typeface="Times New Roman" panose="02020603050405020304" pitchFamily="18" charset="0"/>
              </a:rPr>
              <a:t>baza</a:t>
            </a:r>
            <a:r>
              <a:rPr lang="de-DE" sz="1800" dirty="0">
                <a:solidFill>
                  <a:schemeClr val="accent1"/>
                </a:solidFill>
                <a:effectLst/>
                <a:latin typeface="Times New Roman" panose="02020603050405020304" pitchFamily="18" charset="0"/>
                <a:ea typeface="Times New Roman" panose="02020603050405020304" pitchFamily="18" charset="0"/>
              </a:rPr>
              <a:t> </a:t>
            </a:r>
            <a:r>
              <a:rPr lang="de-DE" sz="1800" dirty="0" err="1">
                <a:solidFill>
                  <a:schemeClr val="accent1"/>
                </a:solidFill>
                <a:effectLst/>
                <a:latin typeface="Times New Roman" panose="02020603050405020304" pitchFamily="18" charset="0"/>
                <a:ea typeface="Times New Roman" panose="02020603050405020304" pitchFamily="18" charset="0"/>
              </a:rPr>
              <a:t>hisoblanadi</a:t>
            </a:r>
            <a:r>
              <a:rPr lang="de-DE" sz="1800" dirty="0">
                <a:solidFill>
                  <a:schemeClr val="accent1"/>
                </a:solidFill>
                <a:effectLst/>
                <a:latin typeface="Times New Roman" panose="02020603050405020304" pitchFamily="18" charset="0"/>
                <a:ea typeface="Times New Roman" panose="02020603050405020304" pitchFamily="18" charset="0"/>
              </a:rPr>
              <a:t>.</a:t>
            </a:r>
            <a:endParaRPr lang="ru-RU" sz="1100" dirty="0">
              <a:solidFill>
                <a:schemeClr val="accent1"/>
              </a:solidFill>
              <a:effectLst/>
              <a:latin typeface="Arial" panose="020B0604020202020204" pitchFamily="34" charset="0"/>
              <a:ea typeface="Times New Roman" panose="02020603050405020304" pitchFamily="18" charset="0"/>
            </a:endParaRPr>
          </a:p>
          <a:p>
            <a:pPr>
              <a:lnSpc>
                <a:spcPct val="150000"/>
              </a:lnSpc>
            </a:pPr>
            <a:r>
              <a:rPr lang="de-DE" sz="1800" dirty="0" err="1">
                <a:solidFill>
                  <a:schemeClr val="accent1"/>
                </a:solidFill>
                <a:effectLst/>
                <a:latin typeface="Times New Roman" panose="02020603050405020304" pitchFamily="18" charset="0"/>
                <a:ea typeface="Times New Roman" panose="02020603050405020304" pitchFamily="18" charset="0"/>
              </a:rPr>
              <a:t>Zanjir</a:t>
            </a:r>
            <a:r>
              <a:rPr lang="de-DE" sz="1800" dirty="0">
                <a:solidFill>
                  <a:schemeClr val="accent1"/>
                </a:solidFill>
                <a:effectLst/>
                <a:latin typeface="Times New Roman" panose="02020603050405020304" pitchFamily="18" charset="0"/>
                <a:ea typeface="Times New Roman" panose="02020603050405020304" pitchFamily="18" charset="0"/>
              </a:rPr>
              <a:t> </a:t>
            </a:r>
            <a:r>
              <a:rPr lang="de-DE" sz="1800" dirty="0" err="1">
                <a:solidFill>
                  <a:schemeClr val="accent1"/>
                </a:solidFill>
                <a:effectLst/>
                <a:latin typeface="Times New Roman" panose="02020603050405020304" pitchFamily="18" charset="0"/>
                <a:ea typeface="Times New Roman" panose="02020603050405020304" pitchFamily="18" charset="0"/>
              </a:rPr>
              <a:t>usulida</a:t>
            </a:r>
            <a:r>
              <a:rPr lang="de-DE" sz="1800" dirty="0">
                <a:solidFill>
                  <a:schemeClr val="accent1"/>
                </a:solidFill>
                <a:effectLst/>
                <a:latin typeface="Times New Roman" panose="02020603050405020304" pitchFamily="18" charset="0"/>
                <a:ea typeface="Times New Roman" panose="02020603050405020304" pitchFamily="18" charset="0"/>
              </a:rPr>
              <a:t> </a:t>
            </a:r>
            <a:r>
              <a:rPr lang="de-DE" sz="1800" dirty="0" err="1">
                <a:solidFill>
                  <a:schemeClr val="accent1"/>
                </a:solidFill>
                <a:effectLst/>
                <a:latin typeface="Times New Roman" panose="02020603050405020304" pitchFamily="18" charset="0"/>
                <a:ea typeface="Times New Roman" panose="02020603050405020304" pitchFamily="18" charset="0"/>
              </a:rPr>
              <a:t>o`lchamlar</a:t>
            </a:r>
            <a:r>
              <a:rPr lang="de-DE" sz="1800" dirty="0">
                <a:solidFill>
                  <a:schemeClr val="accent1"/>
                </a:solidFill>
                <a:effectLst/>
                <a:latin typeface="Times New Roman" panose="02020603050405020304" pitchFamily="18" charset="0"/>
                <a:ea typeface="Times New Roman" panose="02020603050405020304" pitchFamily="18" charset="0"/>
              </a:rPr>
              <a:t> </a:t>
            </a:r>
            <a:r>
              <a:rPr lang="de-DE" sz="1800" dirty="0" err="1">
                <a:solidFill>
                  <a:schemeClr val="accent1"/>
                </a:solidFill>
                <a:effectLst/>
                <a:latin typeface="Times New Roman" panose="02020603050405020304" pitchFamily="18" charset="0"/>
                <a:ea typeface="Times New Roman" panose="02020603050405020304" pitchFamily="18" charset="0"/>
              </a:rPr>
              <a:t>bir</a:t>
            </a:r>
            <a:r>
              <a:rPr lang="de-DE" sz="1800" dirty="0">
                <a:solidFill>
                  <a:schemeClr val="accent1"/>
                </a:solidFill>
                <a:effectLst/>
                <a:latin typeface="Times New Roman" panose="02020603050405020304" pitchFamily="18" charset="0"/>
                <a:ea typeface="Times New Roman" panose="02020603050405020304" pitchFamily="18" charset="0"/>
              </a:rPr>
              <a:t> </a:t>
            </a:r>
            <a:r>
              <a:rPr lang="de-DE" sz="1800" dirty="0" err="1">
                <a:solidFill>
                  <a:schemeClr val="accent1"/>
                </a:solidFill>
                <a:effectLst/>
                <a:latin typeface="Times New Roman" panose="02020603050405020304" pitchFamily="18" charset="0"/>
                <a:ea typeface="Times New Roman" panose="02020603050405020304" pitchFamily="18" charset="0"/>
              </a:rPr>
              <a:t>chiziqda</a:t>
            </a:r>
            <a:r>
              <a:rPr lang="de-DE" sz="1800" dirty="0">
                <a:solidFill>
                  <a:schemeClr val="accent1"/>
                </a:solidFill>
                <a:effectLst/>
                <a:latin typeface="Times New Roman" panose="02020603050405020304" pitchFamily="18" charset="0"/>
                <a:ea typeface="Times New Roman" panose="02020603050405020304" pitchFamily="18" charset="0"/>
              </a:rPr>
              <a:t> </a:t>
            </a:r>
            <a:r>
              <a:rPr lang="de-DE" sz="1800" dirty="0" err="1">
                <a:solidFill>
                  <a:schemeClr val="accent1"/>
                </a:solidFill>
                <a:effectLst/>
                <a:latin typeface="Times New Roman" panose="02020603050405020304" pitchFamily="18" charset="0"/>
                <a:ea typeface="Times New Roman" panose="02020603050405020304" pitchFamily="18" charset="0"/>
              </a:rPr>
              <a:t>zanjir</a:t>
            </a:r>
            <a:r>
              <a:rPr lang="de-DE" sz="1800" dirty="0">
                <a:solidFill>
                  <a:schemeClr val="accent1"/>
                </a:solidFill>
                <a:effectLst/>
                <a:latin typeface="Times New Roman" panose="02020603050405020304" pitchFamily="18" charset="0"/>
                <a:ea typeface="Times New Roman" panose="02020603050405020304" pitchFamily="18" charset="0"/>
              </a:rPr>
              <a:t> </a:t>
            </a:r>
            <a:r>
              <a:rPr lang="de-DE" sz="1800" dirty="0" err="1">
                <a:solidFill>
                  <a:schemeClr val="accent1"/>
                </a:solidFill>
                <a:effectLst/>
                <a:latin typeface="Times New Roman" panose="02020603050405020304" pitchFamily="18" charset="0"/>
                <a:ea typeface="Times New Roman" panose="02020603050405020304" pitchFamily="18" charset="0"/>
              </a:rPr>
              <a:t>shaklida</a:t>
            </a:r>
            <a:r>
              <a:rPr lang="de-DE" sz="1800" dirty="0">
                <a:solidFill>
                  <a:schemeClr val="accent1"/>
                </a:solidFill>
                <a:effectLst/>
                <a:latin typeface="Times New Roman" panose="02020603050405020304" pitchFamily="18" charset="0"/>
                <a:ea typeface="Times New Roman" panose="02020603050405020304" pitchFamily="18" charset="0"/>
              </a:rPr>
              <a:t> </a:t>
            </a:r>
            <a:r>
              <a:rPr lang="de-DE" sz="1800" dirty="0" err="1">
                <a:solidFill>
                  <a:schemeClr val="accent1"/>
                </a:solidFill>
                <a:effectLst/>
                <a:latin typeface="Times New Roman" panose="02020603050405020304" pitchFamily="18" charset="0"/>
                <a:ea typeface="Times New Roman" panose="02020603050405020304" pitchFamily="18" charset="0"/>
              </a:rPr>
              <a:t>ketma-ketlikda</a:t>
            </a:r>
            <a:r>
              <a:rPr lang="de-DE" sz="1800" dirty="0">
                <a:solidFill>
                  <a:schemeClr val="accent1"/>
                </a:solidFill>
                <a:effectLst/>
                <a:latin typeface="Times New Roman" panose="02020603050405020304" pitchFamily="18" charset="0"/>
                <a:ea typeface="Times New Roman" panose="02020603050405020304" pitchFamily="18" charset="0"/>
              </a:rPr>
              <a:t> </a:t>
            </a:r>
            <a:r>
              <a:rPr lang="de-DE" sz="1800" dirty="0" err="1">
                <a:solidFill>
                  <a:schemeClr val="accent1"/>
                </a:solidFill>
                <a:effectLst/>
                <a:latin typeface="Times New Roman" panose="02020603050405020304" pitchFamily="18" charset="0"/>
                <a:ea typeface="Times New Roman" panose="02020603050405020304" pitchFamily="18" charset="0"/>
              </a:rPr>
              <a:t>qo`yiladi</a:t>
            </a:r>
            <a:r>
              <a:rPr lang="de-DE" sz="1800" dirty="0">
                <a:solidFill>
                  <a:schemeClr val="accent1"/>
                </a:solidFill>
                <a:effectLst/>
                <a:latin typeface="Times New Roman" panose="02020603050405020304" pitchFamily="18" charset="0"/>
                <a:ea typeface="Times New Roman" panose="02020603050405020304" pitchFamily="18" charset="0"/>
              </a:rPr>
              <a:t>. </a:t>
            </a:r>
            <a:r>
              <a:rPr lang="en-US" sz="1800" dirty="0" err="1">
                <a:solidFill>
                  <a:schemeClr val="accent1"/>
                </a:solidFill>
                <a:effectLst/>
                <a:latin typeface="Times New Roman" panose="02020603050405020304" pitchFamily="18" charset="0"/>
                <a:ea typeface="Times New Roman" panose="02020603050405020304" pitchFamily="18" charset="0"/>
              </a:rPr>
              <a:t>Rasmda</a:t>
            </a:r>
            <a:r>
              <a:rPr lang="en-US" sz="1800" dirty="0">
                <a:solidFill>
                  <a:schemeClr val="accent1"/>
                </a:solidFill>
                <a:effectLst/>
                <a:latin typeface="Times New Roman" panose="02020603050405020304" pitchFamily="18" charset="0"/>
                <a:ea typeface="Times New Roman" panose="02020603050405020304" pitchFamily="18" charset="0"/>
              </a:rPr>
              <a:t> A</a:t>
            </a:r>
            <a:r>
              <a:rPr lang="en-US" sz="1800" baseline="-25000" dirty="0">
                <a:solidFill>
                  <a:schemeClr val="accent1"/>
                </a:solidFill>
                <a:effectLst/>
                <a:latin typeface="Times New Roman" panose="02020603050405020304" pitchFamily="18" charset="0"/>
                <a:ea typeface="Times New Roman" panose="02020603050405020304" pitchFamily="18" charset="0"/>
              </a:rPr>
              <a:t>1</a:t>
            </a:r>
            <a:r>
              <a:rPr lang="en-US" sz="1800" dirty="0">
                <a:solidFill>
                  <a:schemeClr val="accent1"/>
                </a:solidFill>
                <a:effectLst/>
                <a:latin typeface="Times New Roman" panose="02020603050405020304" pitchFamily="18" charset="0"/>
                <a:ea typeface="Times New Roman" panose="02020603050405020304" pitchFamily="18" charset="0"/>
              </a:rPr>
              <a:t> A</a:t>
            </a:r>
            <a:r>
              <a:rPr lang="en-US" sz="1800" baseline="-25000" dirty="0">
                <a:solidFill>
                  <a:schemeClr val="accent1"/>
                </a:solidFill>
                <a:effectLst/>
                <a:latin typeface="Times New Roman" panose="02020603050405020304" pitchFamily="18" charset="0"/>
                <a:ea typeface="Times New Roman" panose="02020603050405020304" pitchFamily="18" charset="0"/>
              </a:rPr>
              <a:t>2</a:t>
            </a:r>
            <a:r>
              <a:rPr lang="en-US" sz="1800" dirty="0">
                <a:solidFill>
                  <a:schemeClr val="accent1"/>
                </a:solidFill>
                <a:effectLst/>
                <a:latin typeface="Times New Roman" panose="02020603050405020304" pitchFamily="18" charset="0"/>
                <a:ea typeface="Times New Roman" panose="02020603050405020304" pitchFamily="18" charset="0"/>
              </a:rPr>
              <a:t> A</a:t>
            </a:r>
            <a:r>
              <a:rPr lang="en-US" sz="1800" baseline="-25000" dirty="0">
                <a:solidFill>
                  <a:schemeClr val="accent1"/>
                </a:solidFill>
                <a:effectLst/>
                <a:latin typeface="Times New Roman" panose="02020603050405020304" pitchFamily="18" charset="0"/>
                <a:ea typeface="Times New Roman" panose="02020603050405020304" pitchFamily="18" charset="0"/>
              </a:rPr>
              <a:t>3</a:t>
            </a:r>
            <a:r>
              <a:rPr lang="en-US" sz="1800" dirty="0">
                <a:solidFill>
                  <a:schemeClr val="accent1"/>
                </a:solidFill>
                <a:effectLst/>
                <a:latin typeface="Times New Roman" panose="02020603050405020304" pitchFamily="18" charset="0"/>
                <a:ea typeface="Times New Roman" panose="02020603050405020304" pitchFamily="18" charset="0"/>
              </a:rPr>
              <a:t> A</a:t>
            </a:r>
            <a:r>
              <a:rPr lang="en-US" sz="1800" baseline="-25000" dirty="0">
                <a:solidFill>
                  <a:schemeClr val="accent1"/>
                </a:solidFill>
                <a:effectLst/>
                <a:latin typeface="Times New Roman" panose="02020603050405020304" pitchFamily="18" charset="0"/>
                <a:ea typeface="Times New Roman" panose="02020603050405020304" pitchFamily="18" charset="0"/>
              </a:rPr>
              <a:t>4</a:t>
            </a:r>
            <a:r>
              <a:rPr lang="en-US" sz="1800" dirty="0">
                <a:solidFill>
                  <a:schemeClr val="accent1"/>
                </a:solidFill>
                <a:effectLst/>
                <a:latin typeface="Times New Roman" panose="02020603050405020304" pitchFamily="18" charset="0"/>
                <a:ea typeface="Times New Roman" panose="02020603050405020304" pitchFamily="18" charset="0"/>
              </a:rPr>
              <a:t> A</a:t>
            </a:r>
            <a:r>
              <a:rPr lang="en-US" sz="1800" baseline="-25000" dirty="0">
                <a:solidFill>
                  <a:schemeClr val="accent1"/>
                </a:solidFill>
                <a:effectLst/>
                <a:latin typeface="Times New Roman" panose="02020603050405020304" pitchFamily="18" charset="0"/>
                <a:ea typeface="Times New Roman" panose="02020603050405020304" pitchFamily="18" charset="0"/>
              </a:rPr>
              <a:t>5</a:t>
            </a:r>
            <a:r>
              <a:rPr lang="en-US" sz="1800" dirty="0">
                <a:solidFill>
                  <a:schemeClr val="accent1"/>
                </a:solidFill>
                <a:effectLst/>
                <a:latin typeface="Times New Roman" panose="02020603050405020304" pitchFamily="18" charset="0"/>
                <a:ea typeface="Times New Roman" panose="02020603050405020304" pitchFamily="18" charset="0"/>
              </a:rPr>
              <a:t> A</a:t>
            </a:r>
            <a:r>
              <a:rPr lang="en-US" sz="1800" baseline="-25000" dirty="0">
                <a:solidFill>
                  <a:schemeClr val="accent1"/>
                </a:solidFill>
                <a:effectLst/>
                <a:latin typeface="Times New Roman" panose="02020603050405020304" pitchFamily="18" charset="0"/>
                <a:ea typeface="Times New Roman" panose="02020603050405020304" pitchFamily="18" charset="0"/>
              </a:rPr>
              <a:t>6 </a:t>
            </a:r>
            <a:r>
              <a:rPr lang="en-US" sz="1800" dirty="0">
                <a:solidFill>
                  <a:schemeClr val="accent1"/>
                </a:solidFill>
                <a:effectLst/>
                <a:latin typeface="Times New Roman" panose="02020603050405020304" pitchFamily="18" charset="0"/>
                <a:ea typeface="Times New Roman" panose="02020603050405020304" pitchFamily="18" charset="0"/>
              </a:rPr>
              <a:t>– </a:t>
            </a:r>
            <a:r>
              <a:rPr lang="en-US" sz="1800" dirty="0" err="1">
                <a:solidFill>
                  <a:schemeClr val="accent1"/>
                </a:solidFill>
                <a:effectLst/>
                <a:latin typeface="Times New Roman" panose="02020603050405020304" pitchFamily="18" charset="0"/>
                <a:ea typeface="Times New Roman" panose="02020603050405020304" pitchFamily="18" charset="0"/>
              </a:rPr>
              <a:t>zanjir</a:t>
            </a:r>
            <a:r>
              <a:rPr lang="en-US" sz="1800" dirty="0">
                <a:solidFill>
                  <a:schemeClr val="accent1"/>
                </a:solidFill>
                <a:effectLst/>
                <a:latin typeface="Times New Roman" panose="02020603050405020304" pitchFamily="18" charset="0"/>
                <a:ea typeface="Times New Roman" panose="02020603050405020304" pitchFamily="18" charset="0"/>
              </a:rPr>
              <a:t> </a:t>
            </a:r>
            <a:r>
              <a:rPr lang="en-US" sz="1800" dirty="0" err="1">
                <a:solidFill>
                  <a:schemeClr val="accent1"/>
                </a:solidFill>
                <a:effectLst/>
                <a:latin typeface="Times New Roman" panose="02020603050405020304" pitchFamily="18" charset="0"/>
                <a:ea typeface="Times New Roman" panose="02020603050405020304" pitchFamily="18" charset="0"/>
              </a:rPr>
              <a:t>usulida</a:t>
            </a:r>
            <a:r>
              <a:rPr lang="en-US" sz="1800" dirty="0">
                <a:solidFill>
                  <a:schemeClr val="accent1"/>
                </a:solidFill>
                <a:effectLst/>
                <a:latin typeface="Times New Roman" panose="02020603050405020304" pitchFamily="18" charset="0"/>
                <a:ea typeface="Times New Roman" panose="02020603050405020304" pitchFamily="18" charset="0"/>
              </a:rPr>
              <a:t> </a:t>
            </a:r>
            <a:r>
              <a:rPr lang="en-US" sz="1800" dirty="0" err="1">
                <a:solidFill>
                  <a:schemeClr val="accent1"/>
                </a:solidFill>
                <a:effectLst/>
                <a:latin typeface="Times New Roman" panose="02020603050405020304" pitchFamily="18" charset="0"/>
                <a:ea typeface="Times New Roman" panose="02020603050405020304" pitchFamily="18" charset="0"/>
              </a:rPr>
              <a:t>o`lcham</a:t>
            </a:r>
            <a:r>
              <a:rPr lang="en-US" sz="1800" dirty="0">
                <a:solidFill>
                  <a:schemeClr val="accent1"/>
                </a:solidFill>
                <a:effectLst/>
                <a:latin typeface="Times New Roman" panose="02020603050405020304" pitchFamily="18" charset="0"/>
                <a:ea typeface="Times New Roman" panose="02020603050405020304" pitchFamily="18" charset="0"/>
              </a:rPr>
              <a:t> </a:t>
            </a:r>
            <a:r>
              <a:rPr lang="en-US" sz="1800" dirty="0" err="1">
                <a:solidFill>
                  <a:schemeClr val="accent1"/>
                </a:solidFill>
                <a:effectLst/>
                <a:latin typeface="Times New Roman" panose="02020603050405020304" pitchFamily="18" charset="0"/>
                <a:ea typeface="Times New Roman" panose="02020603050405020304" pitchFamily="18" charset="0"/>
              </a:rPr>
              <a:t>qo`yish</a:t>
            </a:r>
            <a:r>
              <a:rPr lang="en-US" sz="1800" dirty="0">
                <a:solidFill>
                  <a:schemeClr val="accent1"/>
                </a:solidFill>
                <a:effectLst/>
                <a:latin typeface="Times New Roman" panose="02020603050405020304" pitchFamily="18" charset="0"/>
                <a:ea typeface="Times New Roman" panose="02020603050405020304" pitchFamily="18" charset="0"/>
              </a:rPr>
              <a:t>. </a:t>
            </a:r>
            <a:endParaRPr lang="ru-RU" sz="1100" dirty="0">
              <a:solidFill>
                <a:schemeClr val="accent1"/>
              </a:solidFill>
              <a:effectLst/>
              <a:latin typeface="Arial" panose="020B0604020202020204" pitchFamily="34" charset="0"/>
              <a:ea typeface="Times New Roman" panose="02020603050405020304" pitchFamily="18" charset="0"/>
            </a:endParaRPr>
          </a:p>
          <a:p>
            <a:pPr>
              <a:lnSpc>
                <a:spcPct val="150000"/>
              </a:lnSpc>
            </a:pPr>
            <a:r>
              <a:rPr lang="en-US" sz="1800" dirty="0" err="1">
                <a:solidFill>
                  <a:schemeClr val="accent1"/>
                </a:solidFill>
                <a:effectLst/>
                <a:latin typeface="Times New Roman" panose="02020603050405020304" pitchFamily="18" charset="0"/>
                <a:ea typeface="Times New Roman" panose="02020603050405020304" pitchFamily="18" charset="0"/>
              </a:rPr>
              <a:t>Koordinatalar</a:t>
            </a:r>
            <a:r>
              <a:rPr lang="en-US" sz="1800" dirty="0">
                <a:solidFill>
                  <a:schemeClr val="accent1"/>
                </a:solidFill>
                <a:effectLst/>
                <a:latin typeface="Times New Roman" panose="02020603050405020304" pitchFamily="18" charset="0"/>
                <a:ea typeface="Times New Roman" panose="02020603050405020304" pitchFamily="18" charset="0"/>
              </a:rPr>
              <a:t> </a:t>
            </a:r>
            <a:r>
              <a:rPr lang="en-US" sz="1800" dirty="0" err="1">
                <a:solidFill>
                  <a:schemeClr val="accent1"/>
                </a:solidFill>
                <a:effectLst/>
                <a:latin typeface="Times New Roman" panose="02020603050405020304" pitchFamily="18" charset="0"/>
                <a:ea typeface="Times New Roman" panose="02020603050405020304" pitchFamily="18" charset="0"/>
              </a:rPr>
              <a:t>usulida</a:t>
            </a:r>
            <a:r>
              <a:rPr lang="en-US" sz="1800" dirty="0">
                <a:solidFill>
                  <a:schemeClr val="accent1"/>
                </a:solidFill>
                <a:effectLst/>
                <a:latin typeface="Times New Roman" panose="02020603050405020304" pitchFamily="18" charset="0"/>
                <a:ea typeface="Times New Roman" panose="02020603050405020304" pitchFamily="18" charset="0"/>
              </a:rPr>
              <a:t> </a:t>
            </a:r>
            <a:r>
              <a:rPr lang="en-US" sz="1800" dirty="0" err="1">
                <a:solidFill>
                  <a:schemeClr val="accent1"/>
                </a:solidFill>
                <a:effectLst/>
                <a:latin typeface="Times New Roman" panose="02020603050405020304" pitchFamily="18" charset="0"/>
                <a:ea typeface="Times New Roman" panose="02020603050405020304" pitchFamily="18" charset="0"/>
              </a:rPr>
              <a:t>o`lcham</a:t>
            </a:r>
            <a:r>
              <a:rPr lang="en-US" sz="1800" dirty="0">
                <a:solidFill>
                  <a:schemeClr val="accent1"/>
                </a:solidFill>
                <a:effectLst/>
                <a:latin typeface="Times New Roman" panose="02020603050405020304" pitchFamily="18" charset="0"/>
                <a:ea typeface="Times New Roman" panose="02020603050405020304" pitchFamily="18" charset="0"/>
              </a:rPr>
              <a:t> </a:t>
            </a:r>
            <a:r>
              <a:rPr lang="en-US" sz="1800" dirty="0" err="1">
                <a:solidFill>
                  <a:schemeClr val="accent1"/>
                </a:solidFill>
                <a:effectLst/>
                <a:latin typeface="Times New Roman" panose="02020603050405020304" pitchFamily="18" charset="0"/>
                <a:ea typeface="Times New Roman" panose="02020603050405020304" pitchFamily="18" charset="0"/>
              </a:rPr>
              <a:t>bitta</a:t>
            </a:r>
            <a:r>
              <a:rPr lang="en-US" sz="1800" dirty="0">
                <a:solidFill>
                  <a:schemeClr val="accent1"/>
                </a:solidFill>
                <a:effectLst/>
                <a:latin typeface="Times New Roman" panose="02020603050405020304" pitchFamily="18" charset="0"/>
                <a:ea typeface="Times New Roman" panose="02020603050405020304" pitchFamily="18" charset="0"/>
              </a:rPr>
              <a:t> </a:t>
            </a:r>
            <a:r>
              <a:rPr lang="en-US" sz="1800" dirty="0" err="1">
                <a:solidFill>
                  <a:schemeClr val="accent1"/>
                </a:solidFill>
                <a:effectLst/>
                <a:latin typeface="Times New Roman" panose="02020603050405020304" pitchFamily="18" charset="0"/>
                <a:ea typeface="Times New Roman" panose="02020603050405020304" pitchFamily="18" charset="0"/>
              </a:rPr>
              <a:t>bazaviy</a:t>
            </a:r>
            <a:r>
              <a:rPr lang="en-US" sz="1800" dirty="0">
                <a:solidFill>
                  <a:schemeClr val="accent1"/>
                </a:solidFill>
                <a:effectLst/>
                <a:latin typeface="Times New Roman" panose="02020603050405020304" pitchFamily="18" charset="0"/>
                <a:ea typeface="Times New Roman" panose="02020603050405020304" pitchFamily="18" charset="0"/>
              </a:rPr>
              <a:t> </a:t>
            </a:r>
            <a:r>
              <a:rPr lang="en-US" sz="1800" dirty="0" err="1">
                <a:solidFill>
                  <a:schemeClr val="accent1"/>
                </a:solidFill>
                <a:effectLst/>
                <a:latin typeface="Times New Roman" panose="02020603050405020304" pitchFamily="18" charset="0"/>
                <a:ea typeface="Times New Roman" panose="02020603050405020304" pitchFamily="18" charset="0"/>
              </a:rPr>
              <a:t>sirtga</a:t>
            </a:r>
            <a:r>
              <a:rPr lang="en-US" sz="1800" dirty="0">
                <a:solidFill>
                  <a:schemeClr val="accent1"/>
                </a:solidFill>
                <a:effectLst/>
                <a:latin typeface="Times New Roman" panose="02020603050405020304" pitchFamily="18" charset="0"/>
                <a:ea typeface="Times New Roman" panose="02020603050405020304" pitchFamily="18" charset="0"/>
              </a:rPr>
              <a:t> </a:t>
            </a:r>
            <a:r>
              <a:rPr lang="en-US" sz="1800" dirty="0" err="1">
                <a:solidFill>
                  <a:schemeClr val="accent1"/>
                </a:solidFill>
                <a:effectLst/>
                <a:latin typeface="Times New Roman" panose="02020603050405020304" pitchFamily="18" charset="0"/>
                <a:ea typeface="Times New Roman" panose="02020603050405020304" pitchFamily="18" charset="0"/>
              </a:rPr>
              <a:t>nisbatan</a:t>
            </a:r>
            <a:r>
              <a:rPr lang="en-US" sz="1800" dirty="0">
                <a:solidFill>
                  <a:schemeClr val="accent1"/>
                </a:solidFill>
                <a:effectLst/>
                <a:latin typeface="Times New Roman" panose="02020603050405020304" pitchFamily="18" charset="0"/>
                <a:ea typeface="Times New Roman" panose="02020603050405020304" pitchFamily="18" charset="0"/>
              </a:rPr>
              <a:t> </a:t>
            </a:r>
            <a:r>
              <a:rPr lang="en-US" sz="1800" dirty="0" err="1">
                <a:solidFill>
                  <a:schemeClr val="accent1"/>
                </a:solidFill>
                <a:effectLst/>
                <a:latin typeface="Times New Roman" panose="02020603050405020304" pitchFamily="18" charset="0"/>
                <a:ea typeface="Times New Roman" panose="02020603050405020304" pitchFamily="18" charset="0"/>
              </a:rPr>
              <a:t>qo`yiladi</a:t>
            </a:r>
            <a:r>
              <a:rPr lang="en-US" sz="1800" dirty="0">
                <a:solidFill>
                  <a:schemeClr val="accent1"/>
                </a:solidFill>
                <a:effectLst/>
                <a:latin typeface="Times New Roman" panose="02020603050405020304" pitchFamily="18" charset="0"/>
                <a:ea typeface="Times New Roman" panose="02020603050405020304" pitchFamily="18" charset="0"/>
              </a:rPr>
              <a:t>. </a:t>
            </a:r>
            <a:r>
              <a:rPr lang="en-US" dirty="0" err="1">
                <a:solidFill>
                  <a:schemeClr val="accent1"/>
                </a:solidFill>
                <a:latin typeface="Times New Roman" panose="02020603050405020304" pitchFamily="18" charset="0"/>
              </a:rPr>
              <a:t>Rasmda</a:t>
            </a:r>
            <a:r>
              <a:rPr lang="en-US" dirty="0">
                <a:solidFill>
                  <a:schemeClr val="accent1"/>
                </a:solidFill>
                <a:latin typeface="Times New Roman" panose="02020603050405020304" pitchFamily="18" charset="0"/>
              </a:rPr>
              <a:t> B1 B2 B3 B4 B5 B6-koordinatalar </a:t>
            </a:r>
            <a:r>
              <a:rPr lang="en-US" dirty="0" err="1">
                <a:solidFill>
                  <a:schemeClr val="accent1"/>
                </a:solidFill>
                <a:latin typeface="Times New Roman" panose="02020603050405020304" pitchFamily="18" charset="0"/>
              </a:rPr>
              <a:t>usulida</a:t>
            </a:r>
            <a:r>
              <a:rPr lang="en-US" dirty="0">
                <a:solidFill>
                  <a:schemeClr val="accent1"/>
                </a:solidFill>
                <a:latin typeface="Times New Roman" panose="02020603050405020304" pitchFamily="18" charset="0"/>
              </a:rPr>
              <a:t> </a:t>
            </a:r>
            <a:r>
              <a:rPr lang="en-US" dirty="0" err="1">
                <a:solidFill>
                  <a:schemeClr val="accent1"/>
                </a:solidFill>
                <a:latin typeface="Times New Roman" panose="02020603050405020304" pitchFamily="18" charset="0"/>
              </a:rPr>
              <a:t>o`lcham</a:t>
            </a:r>
            <a:r>
              <a:rPr lang="en-US" dirty="0">
                <a:solidFill>
                  <a:schemeClr val="accent1"/>
                </a:solidFill>
                <a:latin typeface="Times New Roman" panose="02020603050405020304" pitchFamily="18" charset="0"/>
              </a:rPr>
              <a:t> </a:t>
            </a:r>
            <a:r>
              <a:rPr lang="en-US" dirty="0" err="1">
                <a:solidFill>
                  <a:schemeClr val="accent1"/>
                </a:solidFill>
                <a:latin typeface="Times New Roman" panose="02020603050405020304" pitchFamily="18" charset="0"/>
              </a:rPr>
              <a:t>qo`yish</a:t>
            </a:r>
            <a:endParaRPr lang="en-US" dirty="0">
              <a:solidFill>
                <a:schemeClr val="accent1"/>
              </a:solidFill>
              <a:latin typeface="Times New Roman" panose="02020603050405020304" pitchFamily="18" charset="0"/>
            </a:endParaRPr>
          </a:p>
          <a:p>
            <a:pPr>
              <a:lnSpc>
                <a:spcPct val="150000"/>
              </a:lnSpc>
            </a:pPr>
            <a:r>
              <a:rPr lang="en-US" dirty="0" err="1">
                <a:solidFill>
                  <a:schemeClr val="accent1"/>
                </a:solidFill>
                <a:latin typeface="Times New Roman" panose="02020603050405020304" pitchFamily="18" charset="0"/>
              </a:rPr>
              <a:t>Aralash</a:t>
            </a:r>
            <a:r>
              <a:rPr lang="en-US" dirty="0">
                <a:solidFill>
                  <a:schemeClr val="accent1"/>
                </a:solidFill>
                <a:latin typeface="Times New Roman" panose="02020603050405020304" pitchFamily="18" charset="0"/>
              </a:rPr>
              <a:t> </a:t>
            </a:r>
            <a:r>
              <a:rPr lang="en-US" dirty="0" err="1">
                <a:solidFill>
                  <a:schemeClr val="accent1"/>
                </a:solidFill>
                <a:latin typeface="Times New Roman" panose="02020603050405020304" pitchFamily="18" charset="0"/>
              </a:rPr>
              <a:t>usul</a:t>
            </a:r>
            <a:r>
              <a:rPr lang="en-US" dirty="0">
                <a:solidFill>
                  <a:schemeClr val="accent1"/>
                </a:solidFill>
                <a:latin typeface="Times New Roman" panose="02020603050405020304" pitchFamily="18" charset="0"/>
              </a:rPr>
              <a:t> optimal </a:t>
            </a:r>
            <a:r>
              <a:rPr lang="en-US" dirty="0" err="1">
                <a:solidFill>
                  <a:schemeClr val="accent1"/>
                </a:solidFill>
                <a:latin typeface="Times New Roman" panose="02020603050405020304" pitchFamily="18" charset="0"/>
              </a:rPr>
              <a:t>usul</a:t>
            </a:r>
            <a:r>
              <a:rPr lang="en-US" dirty="0">
                <a:solidFill>
                  <a:schemeClr val="accent1"/>
                </a:solidFill>
                <a:latin typeface="Times New Roman" panose="02020603050405020304" pitchFamily="18" charset="0"/>
              </a:rPr>
              <a:t> </a:t>
            </a:r>
            <a:r>
              <a:rPr lang="en-US" dirty="0" err="1">
                <a:solidFill>
                  <a:schemeClr val="accent1"/>
                </a:solidFill>
                <a:latin typeface="Times New Roman" panose="02020603050405020304" pitchFamily="18" charset="0"/>
              </a:rPr>
              <a:t>hisoblanadi</a:t>
            </a:r>
            <a:r>
              <a:rPr lang="en-US" dirty="0">
                <a:solidFill>
                  <a:schemeClr val="accent1"/>
                </a:solidFill>
                <a:latin typeface="Times New Roman" panose="02020603050405020304" pitchFamily="18" charset="0"/>
              </a:rPr>
              <a:t>. U </a:t>
            </a:r>
            <a:r>
              <a:rPr lang="en-US" dirty="0" err="1">
                <a:solidFill>
                  <a:schemeClr val="accent1"/>
                </a:solidFill>
                <a:latin typeface="Times New Roman" panose="02020603050405020304" pitchFamily="18" charset="0"/>
              </a:rPr>
              <a:t>aniq</a:t>
            </a:r>
            <a:r>
              <a:rPr lang="en-US" dirty="0">
                <a:solidFill>
                  <a:schemeClr val="accent1"/>
                </a:solidFill>
                <a:latin typeface="Times New Roman" panose="02020603050405020304" pitchFamily="18" charset="0"/>
              </a:rPr>
              <a:t> </a:t>
            </a:r>
            <a:r>
              <a:rPr lang="en-US" dirty="0" err="1">
                <a:solidFill>
                  <a:schemeClr val="accent1"/>
                </a:solidFill>
                <a:latin typeface="Times New Roman" panose="02020603050405020304" pitchFamily="18" charset="0"/>
              </a:rPr>
              <a:t>tayyorlanishi</a:t>
            </a:r>
            <a:r>
              <a:rPr lang="en-US" dirty="0">
                <a:solidFill>
                  <a:schemeClr val="accent1"/>
                </a:solidFill>
                <a:latin typeface="Times New Roman" panose="02020603050405020304" pitchFamily="18" charset="0"/>
              </a:rPr>
              <a:t> </a:t>
            </a:r>
            <a:r>
              <a:rPr lang="en-US" dirty="0" err="1">
                <a:solidFill>
                  <a:schemeClr val="accent1"/>
                </a:solidFill>
                <a:latin typeface="Times New Roman" panose="02020603050405020304" pitchFamily="18" charset="0"/>
              </a:rPr>
              <a:t>kerak</a:t>
            </a:r>
            <a:r>
              <a:rPr lang="en-US" dirty="0">
                <a:solidFill>
                  <a:schemeClr val="accent1"/>
                </a:solidFill>
                <a:latin typeface="Times New Roman" panose="02020603050405020304" pitchFamily="18" charset="0"/>
              </a:rPr>
              <a:t> </a:t>
            </a:r>
            <a:r>
              <a:rPr lang="en-US" dirty="0" err="1">
                <a:solidFill>
                  <a:schemeClr val="accent1"/>
                </a:solidFill>
                <a:latin typeface="Times New Roman" panose="02020603050405020304" pitchFamily="18" charset="0"/>
              </a:rPr>
              <a:t>bo`lgan</a:t>
            </a:r>
            <a:r>
              <a:rPr lang="en-US" dirty="0">
                <a:solidFill>
                  <a:schemeClr val="accent1"/>
                </a:solidFill>
                <a:latin typeface="Times New Roman" panose="02020603050405020304" pitchFamily="18" charset="0"/>
              </a:rPr>
              <a:t> </a:t>
            </a:r>
            <a:r>
              <a:rPr lang="en-US" dirty="0" err="1">
                <a:solidFill>
                  <a:schemeClr val="accent1"/>
                </a:solidFill>
                <a:latin typeface="Times New Roman" panose="02020603050405020304" pitchFamily="18" charset="0"/>
              </a:rPr>
              <a:t>detallarni</a:t>
            </a:r>
            <a:r>
              <a:rPr lang="en-US" dirty="0">
                <a:solidFill>
                  <a:schemeClr val="accent1"/>
                </a:solidFill>
                <a:latin typeface="Times New Roman" panose="02020603050405020304" pitchFamily="18" charset="0"/>
              </a:rPr>
              <a:t> </a:t>
            </a:r>
            <a:r>
              <a:rPr lang="en-US" dirty="0" err="1">
                <a:solidFill>
                  <a:schemeClr val="accent1"/>
                </a:solidFill>
                <a:latin typeface="Times New Roman" panose="02020603050405020304" pitchFamily="18" charset="0"/>
              </a:rPr>
              <a:t>yuqori</a:t>
            </a:r>
            <a:r>
              <a:rPr lang="en-US" dirty="0">
                <a:solidFill>
                  <a:schemeClr val="accent1"/>
                </a:solidFill>
                <a:latin typeface="Times New Roman" panose="02020603050405020304" pitchFamily="18" charset="0"/>
              </a:rPr>
              <a:t> </a:t>
            </a:r>
            <a:r>
              <a:rPr lang="en-US" dirty="0" err="1">
                <a:solidFill>
                  <a:schemeClr val="accent1"/>
                </a:solidFill>
                <a:latin typeface="Times New Roman" panose="02020603050405020304" pitchFamily="18" charset="0"/>
              </a:rPr>
              <a:t>aniqlik</a:t>
            </a:r>
            <a:r>
              <a:rPr lang="en-US" dirty="0">
                <a:solidFill>
                  <a:schemeClr val="accent1"/>
                </a:solidFill>
                <a:latin typeface="Times New Roman" panose="02020603050405020304" pitchFamily="18" charset="0"/>
              </a:rPr>
              <a:t> </a:t>
            </a:r>
            <a:r>
              <a:rPr lang="en-US" dirty="0" err="1">
                <a:solidFill>
                  <a:schemeClr val="accent1"/>
                </a:solidFill>
                <a:latin typeface="Times New Roman" panose="02020603050405020304" pitchFamily="18" charset="0"/>
              </a:rPr>
              <a:t>bilan</a:t>
            </a:r>
            <a:r>
              <a:rPr lang="en-US" dirty="0">
                <a:solidFill>
                  <a:schemeClr val="accent1"/>
                </a:solidFill>
                <a:latin typeface="Times New Roman" panose="02020603050405020304" pitchFamily="18" charset="0"/>
              </a:rPr>
              <a:t> </a:t>
            </a:r>
            <a:r>
              <a:rPr lang="en-US" dirty="0" err="1">
                <a:solidFill>
                  <a:schemeClr val="accent1"/>
                </a:solidFill>
                <a:latin typeface="Times New Roman" panose="02020603050405020304" pitchFamily="18" charset="0"/>
              </a:rPr>
              <a:t>tayyorlash</a:t>
            </a:r>
            <a:r>
              <a:rPr lang="en-US" dirty="0">
                <a:solidFill>
                  <a:schemeClr val="accent1"/>
                </a:solidFill>
                <a:latin typeface="Times New Roman" panose="02020603050405020304" pitchFamily="18" charset="0"/>
              </a:rPr>
              <a:t> </a:t>
            </a:r>
            <a:r>
              <a:rPr lang="en-US" dirty="0" err="1">
                <a:solidFill>
                  <a:schemeClr val="accent1"/>
                </a:solidFill>
                <a:latin typeface="Times New Roman" panose="02020603050405020304" pitchFamily="18" charset="0"/>
              </a:rPr>
              <a:t>imkonini</a:t>
            </a:r>
            <a:r>
              <a:rPr lang="en-US" dirty="0">
                <a:solidFill>
                  <a:schemeClr val="accent1"/>
                </a:solidFill>
                <a:latin typeface="Times New Roman" panose="02020603050405020304" pitchFamily="18" charset="0"/>
              </a:rPr>
              <a:t> </a:t>
            </a:r>
            <a:r>
              <a:rPr lang="en-US" dirty="0" err="1">
                <a:solidFill>
                  <a:schemeClr val="accent1"/>
                </a:solidFill>
                <a:latin typeface="Times New Roman" panose="02020603050405020304" pitchFamily="18" charset="0"/>
              </a:rPr>
              <a:t>beradi</a:t>
            </a:r>
            <a:r>
              <a:rPr lang="en-US" dirty="0">
                <a:solidFill>
                  <a:schemeClr val="accent1"/>
                </a:solidFill>
                <a:latin typeface="Times New Roman" panose="02020603050405020304" pitchFamily="18" charset="0"/>
              </a:rPr>
              <a:t>.</a:t>
            </a:r>
            <a:endParaRPr lang="ru-RU" dirty="0">
              <a:solidFill>
                <a:schemeClr val="accent1"/>
              </a:solidFill>
              <a:latin typeface="Times New Roman" panose="02020603050405020304" pitchFamily="18" charset="0"/>
            </a:endParaRPr>
          </a:p>
          <a:p>
            <a:pPr>
              <a:lnSpc>
                <a:spcPct val="150000"/>
              </a:lnSpc>
            </a:pPr>
            <a:endParaRPr lang="ru-RU" sz="1100" dirty="0">
              <a:solidFill>
                <a:schemeClr val="accent1"/>
              </a:solidFill>
              <a:effectLst/>
              <a:latin typeface="Arial" panose="020B0604020202020204" pitchFamily="34" charset="0"/>
              <a:ea typeface="Times New Roman" panose="02020603050405020304" pitchFamily="18" charset="0"/>
            </a:endParaRPr>
          </a:p>
        </p:txBody>
      </p:sp>
    </p:spTree>
    <p:extLst>
      <p:ext uri="{BB962C8B-B14F-4D97-AF65-F5344CB8AC3E}">
        <p14:creationId xmlns:p14="http://schemas.microsoft.com/office/powerpoint/2010/main" val="211720021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12698F31-5297-4B78-E853-BFF09F487515}"/>
              </a:ext>
            </a:extLst>
          </p:cNvPr>
          <p:cNvSpPr>
            <a:spLocks noGrp="1"/>
          </p:cNvSpPr>
          <p:nvPr>
            <p:ph type="title"/>
          </p:nvPr>
        </p:nvSpPr>
        <p:spPr/>
        <p:txBody>
          <a:bodyPr/>
          <a:lstStyle/>
          <a:p>
            <a:endParaRPr lang="ru-RU"/>
          </a:p>
        </p:txBody>
      </p:sp>
      <p:sp>
        <p:nvSpPr>
          <p:cNvPr id="3" name="Номер слайда 2">
            <a:extLst>
              <a:ext uri="{FF2B5EF4-FFF2-40B4-BE49-F238E27FC236}">
                <a16:creationId xmlns:a16="http://schemas.microsoft.com/office/drawing/2014/main" id="{48ECD845-A23E-DF01-90EF-76AD51C6E0AA}"/>
              </a:ext>
            </a:extLst>
          </p:cNvPr>
          <p:cNvSpPr>
            <a:spLocks noGrp="1"/>
          </p:cNvSpPr>
          <p:nvPr>
            <p:ph type="sldNum" sz="quarter" idx="12"/>
          </p:nvPr>
        </p:nvSpPr>
        <p:spPr/>
        <p:txBody>
          <a:bodyPr/>
          <a:lstStyle/>
          <a:p>
            <a:pPr>
              <a:lnSpc>
                <a:spcPct val="90000"/>
              </a:lnSpc>
              <a:spcBef>
                <a:spcPct val="0"/>
              </a:spcBef>
            </a:pPr>
            <a:fld id="{373AE3C4-C2A6-4DCD-9963-3D7F259FD580}" type="slidenum">
              <a:rPr lang="ru-RU" smtClean="0"/>
              <a:pPr>
                <a:lnSpc>
                  <a:spcPct val="90000"/>
                </a:lnSpc>
                <a:spcBef>
                  <a:spcPct val="0"/>
                </a:spcBef>
              </a:pPr>
              <a:t>13</a:t>
            </a:fld>
            <a:endParaRPr lang="ru-RU" dirty="0"/>
          </a:p>
        </p:txBody>
      </p:sp>
      <p:pic>
        <p:nvPicPr>
          <p:cNvPr id="4" name="Рисунок 3">
            <a:extLst>
              <a:ext uri="{FF2B5EF4-FFF2-40B4-BE49-F238E27FC236}">
                <a16:creationId xmlns:a16="http://schemas.microsoft.com/office/drawing/2014/main" id="{B340171C-876C-78F5-CE17-6CFC4E27E323}"/>
              </a:ext>
            </a:extLst>
          </p:cNvPr>
          <p:cNvPicPr>
            <a:picLocks noChangeAspect="1"/>
          </p:cNvPicPr>
          <p:nvPr/>
        </p:nvPicPr>
        <p:blipFill>
          <a:blip r:embed="rId2" r:link="rId3">
            <a:extLst>
              <a:ext uri="{28A0092B-C50C-407E-A947-70E740481C1C}">
                <a14:useLocalDpi xmlns:a14="http://schemas.microsoft.com/office/drawing/2010/main" val="0"/>
              </a:ext>
            </a:extLst>
          </a:blip>
          <a:srcRect l="60374" t="6972" r="4094" b="53841"/>
          <a:stretch>
            <a:fillRect/>
          </a:stretch>
        </p:blipFill>
        <p:spPr bwMode="auto">
          <a:xfrm>
            <a:off x="2200790" y="298638"/>
            <a:ext cx="8050649" cy="5114416"/>
          </a:xfrm>
          <a:prstGeom prst="rect">
            <a:avLst/>
          </a:prstGeom>
          <a:noFill/>
          <a:ln>
            <a:noFill/>
          </a:ln>
        </p:spPr>
      </p:pic>
      <p:sp>
        <p:nvSpPr>
          <p:cNvPr id="6" name="TextBox 5">
            <a:extLst>
              <a:ext uri="{FF2B5EF4-FFF2-40B4-BE49-F238E27FC236}">
                <a16:creationId xmlns:a16="http://schemas.microsoft.com/office/drawing/2014/main" id="{2E624AB3-5B1C-8660-914C-F518C9FA1D15}"/>
              </a:ext>
            </a:extLst>
          </p:cNvPr>
          <p:cNvSpPr txBox="1"/>
          <p:nvPr/>
        </p:nvSpPr>
        <p:spPr>
          <a:xfrm>
            <a:off x="2885439" y="5660003"/>
            <a:ext cx="7365999" cy="646331"/>
          </a:xfrm>
          <a:prstGeom prst="rect">
            <a:avLst/>
          </a:prstGeom>
          <a:noFill/>
        </p:spPr>
        <p:txBody>
          <a:bodyPr wrap="square">
            <a:spAutoFit/>
          </a:bodyPr>
          <a:lstStyle/>
          <a:p>
            <a:pPr algn="ctr"/>
            <a:r>
              <a:rPr lang="uz-Cyrl-UZ" sz="1800" dirty="0">
                <a:solidFill>
                  <a:schemeClr val="accent1"/>
                </a:solidFill>
                <a:effectLst/>
                <a:latin typeface="Times New Roman" panose="02020603050405020304" pitchFamily="18" charset="0"/>
                <a:ea typeface="Times New Roman" panose="02020603050405020304" pitchFamily="18" charset="0"/>
              </a:rPr>
              <a:t>11.6.</a:t>
            </a:r>
            <a:r>
              <a:rPr lang="en-US" sz="1800" dirty="0">
                <a:solidFill>
                  <a:schemeClr val="accent1"/>
                </a:solidFill>
                <a:effectLst/>
                <a:latin typeface="Times New Roman" panose="02020603050405020304" pitchFamily="18" charset="0"/>
                <a:ea typeface="Times New Roman" panose="02020603050405020304" pitchFamily="18" charset="0"/>
              </a:rPr>
              <a:t>-rasm. </a:t>
            </a:r>
            <a:r>
              <a:rPr lang="en-US" sz="1800" dirty="0" err="1">
                <a:solidFill>
                  <a:schemeClr val="accent1"/>
                </a:solidFill>
                <a:effectLst/>
                <a:latin typeface="Times New Roman" panose="02020603050405020304" pitchFamily="18" charset="0"/>
                <a:ea typeface="Times New Roman" panose="02020603050405020304" pitchFamily="18" charset="0"/>
              </a:rPr>
              <a:t>Aralash</a:t>
            </a:r>
            <a:r>
              <a:rPr lang="en-US" sz="1800" dirty="0">
                <a:solidFill>
                  <a:schemeClr val="accent1"/>
                </a:solidFill>
                <a:effectLst/>
                <a:latin typeface="Times New Roman" panose="02020603050405020304" pitchFamily="18" charset="0"/>
                <a:ea typeface="Times New Roman" panose="02020603050405020304" pitchFamily="18" charset="0"/>
              </a:rPr>
              <a:t> </a:t>
            </a:r>
            <a:r>
              <a:rPr lang="en-US" sz="1800" dirty="0" err="1">
                <a:solidFill>
                  <a:schemeClr val="accent1"/>
                </a:solidFill>
                <a:effectLst/>
                <a:latin typeface="Times New Roman" panose="02020603050405020304" pitchFamily="18" charset="0"/>
                <a:ea typeface="Times New Roman" panose="02020603050405020304" pitchFamily="18" charset="0"/>
              </a:rPr>
              <a:t>usul</a:t>
            </a:r>
            <a:r>
              <a:rPr lang="en-US" sz="1800" dirty="0">
                <a:solidFill>
                  <a:schemeClr val="accent1"/>
                </a:solidFill>
                <a:effectLst/>
                <a:latin typeface="Times New Roman" panose="02020603050405020304" pitchFamily="18" charset="0"/>
                <a:ea typeface="Times New Roman" panose="02020603050405020304" pitchFamily="18" charset="0"/>
              </a:rPr>
              <a:t> (</a:t>
            </a:r>
            <a:r>
              <a:rPr lang="en-US" sz="1800" dirty="0" err="1">
                <a:solidFill>
                  <a:schemeClr val="accent1"/>
                </a:solidFill>
                <a:effectLst/>
                <a:latin typeface="Times New Roman" panose="02020603050405020304" pitchFamily="18" charset="0"/>
                <a:ea typeface="Times New Roman" panose="02020603050405020304" pitchFamily="18" charset="0"/>
              </a:rPr>
              <a:t>zanjur</a:t>
            </a:r>
            <a:r>
              <a:rPr lang="en-US" sz="1800" dirty="0">
                <a:solidFill>
                  <a:schemeClr val="accent1"/>
                </a:solidFill>
                <a:effectLst/>
                <a:latin typeface="Times New Roman" panose="02020603050405020304" pitchFamily="18" charset="0"/>
                <a:ea typeface="Times New Roman" panose="02020603050405020304" pitchFamily="18" charset="0"/>
              </a:rPr>
              <a:t> </a:t>
            </a:r>
            <a:r>
              <a:rPr lang="en-US" sz="1800" dirty="0" err="1">
                <a:solidFill>
                  <a:schemeClr val="accent1"/>
                </a:solidFill>
                <a:effectLst/>
                <a:latin typeface="Times New Roman" panose="02020603050405020304" pitchFamily="18" charset="0"/>
                <a:ea typeface="Times New Roman" panose="02020603050405020304" pitchFamily="18" charset="0"/>
              </a:rPr>
              <a:t>va</a:t>
            </a:r>
            <a:r>
              <a:rPr lang="en-US" sz="1800" dirty="0">
                <a:solidFill>
                  <a:schemeClr val="accent1"/>
                </a:solidFill>
                <a:effectLst/>
                <a:latin typeface="Times New Roman" panose="02020603050405020304" pitchFamily="18" charset="0"/>
                <a:ea typeface="Times New Roman" panose="02020603050405020304" pitchFamily="18" charset="0"/>
              </a:rPr>
              <a:t> </a:t>
            </a:r>
            <a:r>
              <a:rPr lang="en-US" sz="1800" dirty="0" err="1">
                <a:solidFill>
                  <a:schemeClr val="accent1"/>
                </a:solidFill>
                <a:effectLst/>
                <a:latin typeface="Times New Roman" panose="02020603050405020304" pitchFamily="18" charset="0"/>
                <a:ea typeface="Times New Roman" panose="02020603050405020304" pitchFamily="18" charset="0"/>
              </a:rPr>
              <a:t>koordinatalar</a:t>
            </a:r>
            <a:r>
              <a:rPr lang="en-US" sz="1800" dirty="0">
                <a:solidFill>
                  <a:schemeClr val="accent1"/>
                </a:solidFill>
                <a:effectLst/>
                <a:latin typeface="Times New Roman" panose="02020603050405020304" pitchFamily="18" charset="0"/>
                <a:ea typeface="Times New Roman" panose="02020603050405020304" pitchFamily="18" charset="0"/>
              </a:rPr>
              <a:t> </a:t>
            </a:r>
            <a:r>
              <a:rPr lang="en-US" sz="1800" dirty="0" err="1">
                <a:solidFill>
                  <a:schemeClr val="accent1"/>
                </a:solidFill>
                <a:effectLst/>
                <a:latin typeface="Times New Roman" panose="02020603050405020304" pitchFamily="18" charset="0"/>
                <a:ea typeface="Times New Roman" panose="02020603050405020304" pitchFamily="18" charset="0"/>
              </a:rPr>
              <a:t>usulida</a:t>
            </a:r>
            <a:r>
              <a:rPr lang="en-US" sz="1800" dirty="0">
                <a:solidFill>
                  <a:schemeClr val="accent1"/>
                </a:solidFill>
                <a:effectLst/>
                <a:latin typeface="Times New Roman" panose="02020603050405020304" pitchFamily="18" charset="0"/>
                <a:ea typeface="Times New Roman" panose="02020603050405020304" pitchFamily="18" charset="0"/>
              </a:rPr>
              <a:t> </a:t>
            </a:r>
            <a:r>
              <a:rPr lang="en-US" sz="1800" dirty="0" err="1">
                <a:solidFill>
                  <a:schemeClr val="accent1"/>
                </a:solidFill>
                <a:effectLst/>
                <a:latin typeface="Times New Roman" panose="02020603050405020304" pitchFamily="18" charset="0"/>
                <a:ea typeface="Times New Roman" panose="02020603050405020304" pitchFamily="18" charset="0"/>
              </a:rPr>
              <a:t>bir</a:t>
            </a:r>
            <a:r>
              <a:rPr lang="en-US" sz="1800" dirty="0">
                <a:solidFill>
                  <a:schemeClr val="accent1"/>
                </a:solidFill>
                <a:effectLst/>
                <a:latin typeface="Times New Roman" panose="02020603050405020304" pitchFamily="18" charset="0"/>
                <a:ea typeface="Times New Roman" panose="02020603050405020304" pitchFamily="18" charset="0"/>
              </a:rPr>
              <a:t> </a:t>
            </a:r>
            <a:r>
              <a:rPr lang="en-US" sz="1800" dirty="0" err="1">
                <a:solidFill>
                  <a:schemeClr val="accent1"/>
                </a:solidFill>
                <a:effectLst/>
                <a:latin typeface="Times New Roman" panose="02020603050405020304" pitchFamily="18" charset="0"/>
                <a:ea typeface="Times New Roman" panose="02020603050405020304" pitchFamily="18" charset="0"/>
              </a:rPr>
              <a:t>vaqtda</a:t>
            </a:r>
            <a:r>
              <a:rPr lang="en-US" sz="1800" dirty="0">
                <a:solidFill>
                  <a:schemeClr val="accent1"/>
                </a:solidFill>
                <a:effectLst/>
                <a:latin typeface="Times New Roman" panose="02020603050405020304" pitchFamily="18" charset="0"/>
                <a:ea typeface="Times New Roman" panose="02020603050405020304" pitchFamily="18" charset="0"/>
              </a:rPr>
              <a:t> </a:t>
            </a:r>
            <a:r>
              <a:rPr lang="en-US" sz="1800" dirty="0" err="1">
                <a:solidFill>
                  <a:schemeClr val="accent1"/>
                </a:solidFill>
                <a:effectLst/>
                <a:latin typeface="Times New Roman" panose="02020603050405020304" pitchFamily="18" charset="0"/>
                <a:ea typeface="Times New Roman" panose="02020603050405020304" pitchFamily="18" charset="0"/>
              </a:rPr>
              <a:t>o`lcham</a:t>
            </a:r>
            <a:r>
              <a:rPr lang="en-US" sz="1800" dirty="0">
                <a:solidFill>
                  <a:schemeClr val="accent1"/>
                </a:solidFill>
                <a:effectLst/>
                <a:latin typeface="Arial" panose="020B0604020202020204" pitchFamily="34" charset="0"/>
                <a:ea typeface="Times New Roman" panose="02020603050405020304" pitchFamily="18" charset="0"/>
              </a:rPr>
              <a:t> </a:t>
            </a:r>
            <a:r>
              <a:rPr lang="en-US" sz="1800" dirty="0" err="1">
                <a:solidFill>
                  <a:schemeClr val="accent1"/>
                </a:solidFill>
                <a:effectLst/>
                <a:latin typeface="Arial" panose="020B0604020202020204" pitchFamily="34" charset="0"/>
                <a:ea typeface="Times New Roman" panose="02020603050405020304" pitchFamily="18" charset="0"/>
              </a:rPr>
              <a:t>qo`yish</a:t>
            </a:r>
            <a:r>
              <a:rPr lang="en-US" sz="1800" dirty="0">
                <a:solidFill>
                  <a:schemeClr val="accent1"/>
                </a:solidFill>
                <a:effectLst/>
                <a:latin typeface="Arial" panose="020B0604020202020204" pitchFamily="34" charset="0"/>
                <a:ea typeface="Times New Roman" panose="02020603050405020304" pitchFamily="18" charset="0"/>
              </a:rPr>
              <a:t>)</a:t>
            </a:r>
            <a:endParaRPr lang="ru-RU" sz="1100" dirty="0">
              <a:solidFill>
                <a:schemeClr val="accent1"/>
              </a:solidFill>
              <a:effectLst/>
              <a:latin typeface="Arial" panose="020B0604020202020204" pitchFamily="34" charset="0"/>
              <a:ea typeface="Times New Roman" panose="02020603050405020304" pitchFamily="18" charset="0"/>
            </a:endParaRPr>
          </a:p>
        </p:txBody>
      </p:sp>
    </p:spTree>
    <p:extLst>
      <p:ext uri="{BB962C8B-B14F-4D97-AF65-F5344CB8AC3E}">
        <p14:creationId xmlns:p14="http://schemas.microsoft.com/office/powerpoint/2010/main" val="337048610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Номер слайда 2"/>
          <p:cNvSpPr>
            <a:spLocks noGrp="1"/>
          </p:cNvSpPr>
          <p:nvPr>
            <p:ph type="sldNum" sz="quarter" idx="12"/>
          </p:nvPr>
        </p:nvSpPr>
        <p:spPr/>
        <p:txBody>
          <a:bodyPr/>
          <a:lstStyle/>
          <a:p>
            <a:pPr>
              <a:lnSpc>
                <a:spcPct val="90000"/>
              </a:lnSpc>
              <a:spcBef>
                <a:spcPct val="0"/>
              </a:spcBef>
            </a:pPr>
            <a:fld id="{373AE3C4-C2A6-4DCD-9963-3D7F259FD580}" type="slidenum">
              <a:rPr lang="ru-RU" smtClean="0"/>
              <a:pPr>
                <a:lnSpc>
                  <a:spcPct val="90000"/>
                </a:lnSpc>
                <a:spcBef>
                  <a:spcPct val="0"/>
                </a:spcBef>
              </a:pPr>
              <a:t>14</a:t>
            </a:fld>
            <a:endParaRPr lang="ru-RU" dirty="0"/>
          </a:p>
        </p:txBody>
      </p:sp>
      <p:pic>
        <p:nvPicPr>
          <p:cNvPr id="6" name="Рисунок 5"/>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773723" y="1633797"/>
            <a:ext cx="2391395" cy="424597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7" name="Прямоугольник 6"/>
          <p:cNvSpPr/>
          <p:nvPr/>
        </p:nvSpPr>
        <p:spPr>
          <a:xfrm>
            <a:off x="964978" y="5880715"/>
            <a:ext cx="2008883" cy="415498"/>
          </a:xfrm>
          <a:prstGeom prst="rect">
            <a:avLst/>
          </a:prstGeom>
        </p:spPr>
        <p:txBody>
          <a:bodyPr wrap="none">
            <a:spAutoFit/>
          </a:bodyPr>
          <a:lstStyle/>
          <a:p>
            <a:r>
              <a:rPr lang="en-US" sz="1050" dirty="0"/>
              <a:t>Free to use under the </a:t>
            </a:r>
            <a:r>
              <a:rPr lang="en-US" sz="1050" dirty="0" err="1">
                <a:hlinkClick r:id="rId3"/>
              </a:rPr>
              <a:t>Unsplash</a:t>
            </a:r>
            <a:r>
              <a:rPr lang="en-US" sz="1050" dirty="0">
                <a:hlinkClick r:id="rId3"/>
              </a:rPr>
              <a:t> License</a:t>
            </a:r>
            <a:r>
              <a:rPr lang="en-US" sz="1050" dirty="0"/>
              <a:t>. </a:t>
            </a:r>
            <a:br>
              <a:rPr lang="en-US" sz="1050" dirty="0"/>
            </a:br>
            <a:r>
              <a:rPr lang="ru-RU" sz="1050" dirty="0"/>
              <a:t>https://unsplash.com/</a:t>
            </a:r>
          </a:p>
        </p:txBody>
      </p:sp>
      <p:sp>
        <p:nvSpPr>
          <p:cNvPr id="8" name="Заголовок 7">
            <a:extLst>
              <a:ext uri="{FF2B5EF4-FFF2-40B4-BE49-F238E27FC236}">
                <a16:creationId xmlns:a16="http://schemas.microsoft.com/office/drawing/2014/main" id="{C1E8233C-2ED1-EFA2-79BB-09CA63DB8488}"/>
              </a:ext>
            </a:extLst>
          </p:cNvPr>
          <p:cNvSpPr>
            <a:spLocks noGrp="1"/>
          </p:cNvSpPr>
          <p:nvPr>
            <p:ph type="title"/>
          </p:nvPr>
        </p:nvSpPr>
        <p:spPr/>
        <p:txBody>
          <a:bodyPr/>
          <a:lstStyle/>
          <a:p>
            <a:endParaRPr lang="ru-RU"/>
          </a:p>
        </p:txBody>
      </p:sp>
      <p:pic>
        <p:nvPicPr>
          <p:cNvPr id="2" name="Рисунок 1">
            <a:extLst>
              <a:ext uri="{FF2B5EF4-FFF2-40B4-BE49-F238E27FC236}">
                <a16:creationId xmlns:a16="http://schemas.microsoft.com/office/drawing/2014/main" id="{9718629F-9BCE-0EAE-F55E-1C4EC4D822CC}"/>
              </a:ext>
            </a:extLst>
          </p:cNvPr>
          <p:cNvPicPr>
            <a:picLocks noChangeAspect="1"/>
          </p:cNvPicPr>
          <p:nvPr/>
        </p:nvPicPr>
        <p:blipFill>
          <a:blip r:embed="rId4"/>
          <a:stretch>
            <a:fillRect/>
          </a:stretch>
        </p:blipFill>
        <p:spPr>
          <a:xfrm>
            <a:off x="4146159" y="501632"/>
            <a:ext cx="4306961" cy="6033699"/>
          </a:xfrm>
          <a:prstGeom prst="rect">
            <a:avLst/>
          </a:prstGeom>
        </p:spPr>
      </p:pic>
      <p:sp>
        <p:nvSpPr>
          <p:cNvPr id="4" name="TextBox 3">
            <a:extLst>
              <a:ext uri="{FF2B5EF4-FFF2-40B4-BE49-F238E27FC236}">
                <a16:creationId xmlns:a16="http://schemas.microsoft.com/office/drawing/2014/main" id="{8BF70439-7AA4-5C89-47E9-C76951AAFF4A}"/>
              </a:ext>
            </a:extLst>
          </p:cNvPr>
          <p:cNvSpPr txBox="1"/>
          <p:nvPr/>
        </p:nvSpPr>
        <p:spPr>
          <a:xfrm>
            <a:off x="5597010" y="215780"/>
            <a:ext cx="6096000" cy="457754"/>
          </a:xfrm>
          <a:prstGeom prst="rect">
            <a:avLst/>
          </a:prstGeom>
          <a:noFill/>
        </p:spPr>
        <p:txBody>
          <a:bodyPr wrap="square">
            <a:spAutoFit/>
          </a:bodyPr>
          <a:lstStyle/>
          <a:p>
            <a:pPr indent="4114800" algn="r">
              <a:lnSpc>
                <a:spcPct val="150000"/>
              </a:lnSpc>
            </a:pPr>
            <a:r>
              <a:rPr lang="uz-Cyrl-UZ" sz="1800" dirty="0">
                <a:solidFill>
                  <a:srgbClr val="0000FF"/>
                </a:solidFill>
                <a:effectLst/>
                <a:latin typeface="Times New Roman" panose="02020603050405020304" pitchFamily="18" charset="0"/>
                <a:ea typeface="Times New Roman" panose="02020603050405020304" pitchFamily="18" charset="0"/>
              </a:rPr>
              <a:t>11.1</a:t>
            </a:r>
            <a:r>
              <a:rPr lang="en-US" sz="1800" dirty="0">
                <a:solidFill>
                  <a:srgbClr val="0000FF"/>
                </a:solidFill>
                <a:effectLst/>
                <a:latin typeface="Times New Roman" panose="02020603050405020304" pitchFamily="18" charset="0"/>
                <a:ea typeface="Times New Roman" panose="02020603050405020304" pitchFamily="18" charset="0"/>
              </a:rPr>
              <a:t>-</a:t>
            </a:r>
            <a:r>
              <a:rPr lang="en-US" sz="1800" dirty="0" err="1">
                <a:solidFill>
                  <a:srgbClr val="0000FF"/>
                </a:solidFill>
                <a:effectLst/>
                <a:latin typeface="Times New Roman" panose="02020603050405020304" pitchFamily="18" charset="0"/>
                <a:ea typeface="Times New Roman" panose="02020603050405020304" pitchFamily="18" charset="0"/>
              </a:rPr>
              <a:t>jadval</a:t>
            </a:r>
            <a:endParaRPr lang="ru-RU" sz="1100" dirty="0">
              <a:effectLst/>
              <a:latin typeface="Arial" panose="020B0604020202020204" pitchFamily="34" charset="0"/>
              <a:ea typeface="Times New Roman" panose="02020603050405020304" pitchFamily="18" charset="0"/>
            </a:endParaRPr>
          </a:p>
        </p:txBody>
      </p:sp>
    </p:spTree>
    <p:extLst>
      <p:ext uri="{BB962C8B-B14F-4D97-AF65-F5344CB8AC3E}">
        <p14:creationId xmlns:p14="http://schemas.microsoft.com/office/powerpoint/2010/main" val="121944116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2F22FD2A-7D98-E798-446E-E6C9A672EDFA}"/>
              </a:ext>
            </a:extLst>
          </p:cNvPr>
          <p:cNvSpPr>
            <a:spLocks noGrp="1"/>
          </p:cNvSpPr>
          <p:nvPr>
            <p:ph type="title"/>
          </p:nvPr>
        </p:nvSpPr>
        <p:spPr/>
        <p:txBody>
          <a:bodyPr/>
          <a:lstStyle/>
          <a:p>
            <a:endParaRPr lang="ru-RU"/>
          </a:p>
        </p:txBody>
      </p:sp>
      <p:sp>
        <p:nvSpPr>
          <p:cNvPr id="3" name="Номер слайда 2">
            <a:extLst>
              <a:ext uri="{FF2B5EF4-FFF2-40B4-BE49-F238E27FC236}">
                <a16:creationId xmlns:a16="http://schemas.microsoft.com/office/drawing/2014/main" id="{B8DBCAC9-97BC-9E43-CC9A-C1BD43826C12}"/>
              </a:ext>
            </a:extLst>
          </p:cNvPr>
          <p:cNvSpPr>
            <a:spLocks noGrp="1"/>
          </p:cNvSpPr>
          <p:nvPr>
            <p:ph type="sldNum" sz="quarter" idx="12"/>
          </p:nvPr>
        </p:nvSpPr>
        <p:spPr/>
        <p:txBody>
          <a:bodyPr/>
          <a:lstStyle/>
          <a:p>
            <a:pPr>
              <a:lnSpc>
                <a:spcPct val="90000"/>
              </a:lnSpc>
              <a:spcBef>
                <a:spcPct val="0"/>
              </a:spcBef>
            </a:pPr>
            <a:fld id="{373AE3C4-C2A6-4DCD-9963-3D7F259FD580}" type="slidenum">
              <a:rPr lang="ru-RU" smtClean="0"/>
              <a:pPr>
                <a:lnSpc>
                  <a:spcPct val="90000"/>
                </a:lnSpc>
                <a:spcBef>
                  <a:spcPct val="0"/>
                </a:spcBef>
              </a:pPr>
              <a:t>15</a:t>
            </a:fld>
            <a:endParaRPr lang="ru-RU" dirty="0"/>
          </a:p>
        </p:txBody>
      </p:sp>
      <p:sp>
        <p:nvSpPr>
          <p:cNvPr id="5" name="TextBox 4">
            <a:extLst>
              <a:ext uri="{FF2B5EF4-FFF2-40B4-BE49-F238E27FC236}">
                <a16:creationId xmlns:a16="http://schemas.microsoft.com/office/drawing/2014/main" id="{A047126A-113F-53F6-419A-2576A6036184}"/>
              </a:ext>
            </a:extLst>
          </p:cNvPr>
          <p:cNvSpPr txBox="1"/>
          <p:nvPr/>
        </p:nvSpPr>
        <p:spPr>
          <a:xfrm>
            <a:off x="2387600" y="5694934"/>
            <a:ext cx="7914640" cy="457754"/>
          </a:xfrm>
          <a:prstGeom prst="rect">
            <a:avLst/>
          </a:prstGeom>
          <a:noFill/>
        </p:spPr>
        <p:txBody>
          <a:bodyPr wrap="square">
            <a:spAutoFit/>
          </a:bodyPr>
          <a:lstStyle/>
          <a:p>
            <a:pPr indent="457200">
              <a:lnSpc>
                <a:spcPct val="150000"/>
              </a:lnSpc>
            </a:pPr>
            <a:r>
              <a:rPr lang="uz-Cyrl-UZ" sz="1800" dirty="0">
                <a:solidFill>
                  <a:srgbClr val="0000FF"/>
                </a:solidFill>
                <a:effectLst/>
                <a:latin typeface="Times New Roman" panose="02020603050405020304" pitchFamily="18" charset="0"/>
                <a:ea typeface="Times New Roman" panose="02020603050405020304" pitchFamily="18" charset="0"/>
              </a:rPr>
              <a:t>11.7</a:t>
            </a:r>
            <a:r>
              <a:rPr lang="en-US" sz="1800" dirty="0">
                <a:solidFill>
                  <a:srgbClr val="0000FF"/>
                </a:solidFill>
                <a:effectLst/>
                <a:latin typeface="Times New Roman" panose="02020603050405020304" pitchFamily="18" charset="0"/>
                <a:ea typeface="Times New Roman" panose="02020603050405020304" pitchFamily="18" charset="0"/>
              </a:rPr>
              <a:t>-rasm. </a:t>
            </a:r>
            <a:r>
              <a:rPr lang="en-US" sz="1800" dirty="0" err="1">
                <a:solidFill>
                  <a:srgbClr val="0000FF"/>
                </a:solidFill>
                <a:effectLst/>
                <a:latin typeface="Times New Roman" panose="02020603050405020304" pitchFamily="18" charset="0"/>
                <a:ea typeface="Times New Roman" panose="02020603050405020304" pitchFamily="18" charset="0"/>
              </a:rPr>
              <a:t>Chizmada</a:t>
            </a:r>
            <a:r>
              <a:rPr lang="en-US" sz="1800" dirty="0">
                <a:solidFill>
                  <a:srgbClr val="0000FF"/>
                </a:solidFill>
                <a:effectLst/>
                <a:latin typeface="Times New Roman" panose="02020603050405020304" pitchFamily="18" charset="0"/>
                <a:ea typeface="Times New Roman" panose="02020603050405020304" pitchFamily="18" charset="0"/>
              </a:rPr>
              <a:t> </a:t>
            </a:r>
            <a:r>
              <a:rPr lang="en-US" sz="1800" dirty="0" err="1">
                <a:solidFill>
                  <a:srgbClr val="0000FF"/>
                </a:solidFill>
                <a:effectLst/>
                <a:latin typeface="Times New Roman" panose="02020603050405020304" pitchFamily="18" charset="0"/>
                <a:ea typeface="Times New Roman" panose="02020603050405020304" pitchFamily="18" charset="0"/>
              </a:rPr>
              <a:t>gradus</a:t>
            </a:r>
            <a:r>
              <a:rPr lang="en-US" sz="1800" dirty="0">
                <a:solidFill>
                  <a:srgbClr val="0000FF"/>
                </a:solidFill>
                <a:effectLst/>
                <a:latin typeface="Times New Roman" panose="02020603050405020304" pitchFamily="18" charset="0"/>
                <a:ea typeface="Times New Roman" panose="02020603050405020304" pitchFamily="18" charset="0"/>
              </a:rPr>
              <a:t> </a:t>
            </a:r>
            <a:r>
              <a:rPr lang="en-US" sz="1800" dirty="0" err="1">
                <a:solidFill>
                  <a:srgbClr val="0000FF"/>
                </a:solidFill>
                <a:effectLst/>
                <a:latin typeface="Times New Roman" panose="02020603050405020304" pitchFamily="18" charset="0"/>
                <a:ea typeface="Times New Roman" panose="02020603050405020304" pitchFamily="18" charset="0"/>
              </a:rPr>
              <a:t>va</a:t>
            </a:r>
            <a:r>
              <a:rPr lang="en-US" sz="1800" dirty="0">
                <a:solidFill>
                  <a:srgbClr val="0000FF"/>
                </a:solidFill>
                <a:effectLst/>
                <a:latin typeface="Times New Roman" panose="02020603050405020304" pitchFamily="18" charset="0"/>
                <a:ea typeface="Times New Roman" panose="02020603050405020304" pitchFamily="18" charset="0"/>
              </a:rPr>
              <a:t> </a:t>
            </a:r>
            <a:r>
              <a:rPr lang="en-US" sz="1800" dirty="0" err="1">
                <a:solidFill>
                  <a:srgbClr val="0000FF"/>
                </a:solidFill>
                <a:effectLst/>
                <a:latin typeface="Times New Roman" panose="02020603050405020304" pitchFamily="18" charset="0"/>
                <a:ea typeface="Times New Roman" panose="02020603050405020304" pitchFamily="18" charset="0"/>
              </a:rPr>
              <a:t>kvadrat</a:t>
            </a:r>
            <a:r>
              <a:rPr lang="en-US" sz="1800" dirty="0">
                <a:solidFill>
                  <a:srgbClr val="0000FF"/>
                </a:solidFill>
                <a:effectLst/>
                <a:latin typeface="Times New Roman" panose="02020603050405020304" pitchFamily="18" charset="0"/>
                <a:ea typeface="Times New Roman" panose="02020603050405020304" pitchFamily="18" charset="0"/>
              </a:rPr>
              <a:t> </a:t>
            </a:r>
            <a:r>
              <a:rPr lang="en-US" sz="1800" dirty="0" err="1">
                <a:solidFill>
                  <a:srgbClr val="0000FF"/>
                </a:solidFill>
                <a:effectLst/>
                <a:latin typeface="Times New Roman" panose="02020603050405020304" pitchFamily="18" charset="0"/>
                <a:ea typeface="Times New Roman" panose="02020603050405020304" pitchFamily="18" charset="0"/>
              </a:rPr>
              <a:t>shakllar</a:t>
            </a:r>
            <a:r>
              <a:rPr lang="en-US" sz="1800" dirty="0">
                <a:solidFill>
                  <a:srgbClr val="0000FF"/>
                </a:solidFill>
                <a:effectLst/>
                <a:latin typeface="Times New Roman" panose="02020603050405020304" pitchFamily="18" charset="0"/>
                <a:ea typeface="Times New Roman" panose="02020603050405020304" pitchFamily="18" charset="0"/>
              </a:rPr>
              <a:t> </a:t>
            </a:r>
            <a:r>
              <a:rPr lang="en-US" sz="1800" dirty="0" err="1">
                <a:solidFill>
                  <a:srgbClr val="0000FF"/>
                </a:solidFill>
                <a:effectLst/>
                <a:latin typeface="Times New Roman" panose="02020603050405020304" pitchFamily="18" charset="0"/>
                <a:ea typeface="Times New Roman" panose="02020603050405020304" pitchFamily="18" charset="0"/>
              </a:rPr>
              <a:t>o`lchamlarini</a:t>
            </a:r>
            <a:r>
              <a:rPr lang="en-US" sz="1800" dirty="0">
                <a:solidFill>
                  <a:srgbClr val="0000FF"/>
                </a:solidFill>
                <a:effectLst/>
                <a:latin typeface="Times New Roman" panose="02020603050405020304" pitchFamily="18" charset="0"/>
                <a:ea typeface="Times New Roman" panose="02020603050405020304" pitchFamily="18" charset="0"/>
              </a:rPr>
              <a:t> </a:t>
            </a:r>
            <a:r>
              <a:rPr lang="en-US" sz="1800" dirty="0" err="1">
                <a:solidFill>
                  <a:srgbClr val="0000FF"/>
                </a:solidFill>
                <a:effectLst/>
                <a:latin typeface="Times New Roman" panose="02020603050405020304" pitchFamily="18" charset="0"/>
                <a:ea typeface="Times New Roman" panose="02020603050405020304" pitchFamily="18" charset="0"/>
              </a:rPr>
              <a:t>qo`yish</a:t>
            </a:r>
            <a:r>
              <a:rPr lang="en-US" sz="1800" dirty="0">
                <a:solidFill>
                  <a:srgbClr val="0000FF"/>
                </a:solidFill>
                <a:effectLst/>
                <a:latin typeface="Times New Roman" panose="02020603050405020304" pitchFamily="18" charset="0"/>
                <a:ea typeface="Times New Roman" panose="02020603050405020304" pitchFamily="18" charset="0"/>
              </a:rPr>
              <a:t>.</a:t>
            </a:r>
            <a:endParaRPr lang="ru-RU" sz="1100" dirty="0">
              <a:effectLst/>
              <a:latin typeface="Arial" panose="020B0604020202020204" pitchFamily="34" charset="0"/>
              <a:ea typeface="Times New Roman" panose="02020603050405020304" pitchFamily="18" charset="0"/>
            </a:endParaRPr>
          </a:p>
        </p:txBody>
      </p:sp>
      <p:pic>
        <p:nvPicPr>
          <p:cNvPr id="6" name="Рисунок 5">
            <a:extLst>
              <a:ext uri="{FF2B5EF4-FFF2-40B4-BE49-F238E27FC236}">
                <a16:creationId xmlns:a16="http://schemas.microsoft.com/office/drawing/2014/main" id="{E0152988-5989-6E4C-69CD-5629EE5525D8}"/>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496820" y="460693"/>
            <a:ext cx="7012940" cy="4493594"/>
          </a:xfrm>
          <a:prstGeom prst="rect">
            <a:avLst/>
          </a:prstGeom>
          <a:noFill/>
          <a:ln>
            <a:noFill/>
          </a:ln>
        </p:spPr>
      </p:pic>
    </p:spTree>
    <p:extLst>
      <p:ext uri="{BB962C8B-B14F-4D97-AF65-F5344CB8AC3E}">
        <p14:creationId xmlns:p14="http://schemas.microsoft.com/office/powerpoint/2010/main" val="575606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A98223F-7BED-1617-3404-F17339A69F5E}"/>
              </a:ext>
            </a:extLst>
          </p:cNvPr>
          <p:cNvSpPr>
            <a:spLocks noGrp="1"/>
          </p:cNvSpPr>
          <p:nvPr>
            <p:ph type="title"/>
          </p:nvPr>
        </p:nvSpPr>
        <p:spPr/>
        <p:txBody>
          <a:bodyPr/>
          <a:lstStyle/>
          <a:p>
            <a:endParaRPr lang="ru-RU"/>
          </a:p>
        </p:txBody>
      </p:sp>
      <p:sp>
        <p:nvSpPr>
          <p:cNvPr id="3" name="Номер слайда 2">
            <a:extLst>
              <a:ext uri="{FF2B5EF4-FFF2-40B4-BE49-F238E27FC236}">
                <a16:creationId xmlns:a16="http://schemas.microsoft.com/office/drawing/2014/main" id="{A35D13BC-AB2B-430E-67B0-745D067B3428}"/>
              </a:ext>
            </a:extLst>
          </p:cNvPr>
          <p:cNvSpPr>
            <a:spLocks noGrp="1"/>
          </p:cNvSpPr>
          <p:nvPr>
            <p:ph type="sldNum" sz="quarter" idx="12"/>
          </p:nvPr>
        </p:nvSpPr>
        <p:spPr/>
        <p:txBody>
          <a:bodyPr/>
          <a:lstStyle/>
          <a:p>
            <a:pPr>
              <a:lnSpc>
                <a:spcPct val="90000"/>
              </a:lnSpc>
              <a:spcBef>
                <a:spcPct val="0"/>
              </a:spcBef>
            </a:pPr>
            <a:fld id="{373AE3C4-C2A6-4DCD-9963-3D7F259FD580}" type="slidenum">
              <a:rPr lang="ru-RU" smtClean="0"/>
              <a:pPr>
                <a:lnSpc>
                  <a:spcPct val="90000"/>
                </a:lnSpc>
                <a:spcBef>
                  <a:spcPct val="0"/>
                </a:spcBef>
              </a:pPr>
              <a:t>16</a:t>
            </a:fld>
            <a:endParaRPr lang="ru-RU" dirty="0"/>
          </a:p>
        </p:txBody>
      </p:sp>
      <p:pic>
        <p:nvPicPr>
          <p:cNvPr id="4" name="Рисунок 3">
            <a:extLst>
              <a:ext uri="{FF2B5EF4-FFF2-40B4-BE49-F238E27FC236}">
                <a16:creationId xmlns:a16="http://schemas.microsoft.com/office/drawing/2014/main" id="{26F56BA7-3CB9-C5AE-A375-3762167F13C4}"/>
              </a:ext>
            </a:extLst>
          </p:cNvPr>
          <p:cNvPicPr>
            <a:picLocks noChangeAspect="1"/>
          </p:cNvPicPr>
          <p:nvPr/>
        </p:nvPicPr>
        <p:blipFill>
          <a:blip r:embed="rId2" cstate="print">
            <a:extLst>
              <a:ext uri="{28A0092B-C50C-407E-A947-70E740481C1C}">
                <a14:useLocalDpi xmlns:a14="http://schemas.microsoft.com/office/drawing/2010/main" val="0"/>
              </a:ext>
            </a:extLst>
          </a:blip>
          <a:srcRect t="6683"/>
          <a:stretch>
            <a:fillRect/>
          </a:stretch>
        </p:blipFill>
        <p:spPr bwMode="auto">
          <a:xfrm>
            <a:off x="2334259" y="416560"/>
            <a:ext cx="7366167" cy="4754880"/>
          </a:xfrm>
          <a:prstGeom prst="rect">
            <a:avLst/>
          </a:prstGeom>
          <a:noFill/>
          <a:ln>
            <a:noFill/>
          </a:ln>
        </p:spPr>
      </p:pic>
      <p:sp>
        <p:nvSpPr>
          <p:cNvPr id="6" name="TextBox 5">
            <a:extLst>
              <a:ext uri="{FF2B5EF4-FFF2-40B4-BE49-F238E27FC236}">
                <a16:creationId xmlns:a16="http://schemas.microsoft.com/office/drawing/2014/main" id="{01F94C48-56FA-508F-E56F-63CA45ABA7A7}"/>
              </a:ext>
            </a:extLst>
          </p:cNvPr>
          <p:cNvSpPr txBox="1"/>
          <p:nvPr/>
        </p:nvSpPr>
        <p:spPr>
          <a:xfrm>
            <a:off x="3091204" y="5755363"/>
            <a:ext cx="6096000" cy="457754"/>
          </a:xfrm>
          <a:prstGeom prst="rect">
            <a:avLst/>
          </a:prstGeom>
          <a:noFill/>
        </p:spPr>
        <p:txBody>
          <a:bodyPr wrap="square">
            <a:spAutoFit/>
          </a:bodyPr>
          <a:lstStyle/>
          <a:p>
            <a:pPr algn="ctr">
              <a:lnSpc>
                <a:spcPct val="150000"/>
              </a:lnSpc>
            </a:pPr>
            <a:r>
              <a:rPr lang="uz-Cyrl-UZ" sz="1800" dirty="0">
                <a:solidFill>
                  <a:srgbClr val="0000FF"/>
                </a:solidFill>
                <a:effectLst/>
                <a:latin typeface="Times New Roman" panose="02020603050405020304" pitchFamily="18" charset="0"/>
                <a:ea typeface="Times New Roman" panose="02020603050405020304" pitchFamily="18" charset="0"/>
              </a:rPr>
              <a:t>11.8</a:t>
            </a:r>
            <a:r>
              <a:rPr lang="en-US" sz="1800" dirty="0">
                <a:solidFill>
                  <a:srgbClr val="0000FF"/>
                </a:solidFill>
                <a:effectLst/>
                <a:latin typeface="Times New Roman" panose="02020603050405020304" pitchFamily="18" charset="0"/>
                <a:ea typeface="Times New Roman" panose="02020603050405020304" pitchFamily="18" charset="0"/>
              </a:rPr>
              <a:t>-rasm. </a:t>
            </a:r>
            <a:r>
              <a:rPr lang="en-US" sz="1800" dirty="0" err="1">
                <a:solidFill>
                  <a:srgbClr val="0000FF"/>
                </a:solidFill>
                <a:effectLst/>
                <a:latin typeface="Times New Roman" panose="02020603050405020304" pitchFamily="18" charset="0"/>
                <a:ea typeface="Times New Roman" panose="02020603050405020304" pitchFamily="18" charset="0"/>
              </a:rPr>
              <a:t>Chizmada</a:t>
            </a:r>
            <a:r>
              <a:rPr lang="en-US" sz="1800" dirty="0">
                <a:solidFill>
                  <a:srgbClr val="0000FF"/>
                </a:solidFill>
                <a:effectLst/>
                <a:latin typeface="Times New Roman" panose="02020603050405020304" pitchFamily="18" charset="0"/>
                <a:ea typeface="Times New Roman" panose="02020603050405020304" pitchFamily="18" charset="0"/>
              </a:rPr>
              <a:t> radius </a:t>
            </a:r>
            <a:r>
              <a:rPr lang="en-US" sz="1800" dirty="0" err="1">
                <a:solidFill>
                  <a:srgbClr val="0000FF"/>
                </a:solidFill>
                <a:effectLst/>
                <a:latin typeface="Times New Roman" panose="02020603050405020304" pitchFamily="18" charset="0"/>
                <a:ea typeface="Times New Roman" panose="02020603050405020304" pitchFamily="18" charset="0"/>
              </a:rPr>
              <a:t>va</a:t>
            </a:r>
            <a:r>
              <a:rPr lang="en-US" sz="1800" dirty="0">
                <a:solidFill>
                  <a:srgbClr val="0000FF"/>
                </a:solidFill>
                <a:effectLst/>
                <a:latin typeface="Times New Roman" panose="02020603050405020304" pitchFamily="18" charset="0"/>
                <a:ea typeface="Times New Roman" panose="02020603050405020304" pitchFamily="18" charset="0"/>
              </a:rPr>
              <a:t> </a:t>
            </a:r>
            <a:r>
              <a:rPr lang="en-US" sz="1800" dirty="0" err="1">
                <a:solidFill>
                  <a:srgbClr val="0000FF"/>
                </a:solidFill>
                <a:effectLst/>
                <a:latin typeface="Times New Roman" panose="02020603050405020304" pitchFamily="18" charset="0"/>
                <a:ea typeface="Times New Roman" panose="02020603050405020304" pitchFamily="18" charset="0"/>
              </a:rPr>
              <a:t>diametr</a:t>
            </a:r>
            <a:r>
              <a:rPr lang="en-US" sz="1800" dirty="0">
                <a:solidFill>
                  <a:srgbClr val="0000FF"/>
                </a:solidFill>
                <a:effectLst/>
                <a:latin typeface="Times New Roman" panose="02020603050405020304" pitchFamily="18" charset="0"/>
                <a:ea typeface="Times New Roman" panose="02020603050405020304" pitchFamily="18" charset="0"/>
              </a:rPr>
              <a:t> </a:t>
            </a:r>
            <a:r>
              <a:rPr lang="en-US" sz="1800" dirty="0" err="1">
                <a:solidFill>
                  <a:srgbClr val="0000FF"/>
                </a:solidFill>
                <a:effectLst/>
                <a:latin typeface="Times New Roman" panose="02020603050405020304" pitchFamily="18" charset="0"/>
                <a:ea typeface="Times New Roman" panose="02020603050405020304" pitchFamily="18" charset="0"/>
              </a:rPr>
              <a:t>o`lchamlarini</a:t>
            </a:r>
            <a:r>
              <a:rPr lang="en-US" sz="1800" dirty="0">
                <a:solidFill>
                  <a:srgbClr val="0000FF"/>
                </a:solidFill>
                <a:effectLst/>
                <a:latin typeface="Times New Roman" panose="02020603050405020304" pitchFamily="18" charset="0"/>
                <a:ea typeface="Times New Roman" panose="02020603050405020304" pitchFamily="18" charset="0"/>
              </a:rPr>
              <a:t> </a:t>
            </a:r>
            <a:r>
              <a:rPr lang="en-US" sz="1800" dirty="0" err="1">
                <a:solidFill>
                  <a:srgbClr val="0000FF"/>
                </a:solidFill>
                <a:effectLst/>
                <a:latin typeface="Times New Roman" panose="02020603050405020304" pitchFamily="18" charset="0"/>
                <a:ea typeface="Times New Roman" panose="02020603050405020304" pitchFamily="18" charset="0"/>
              </a:rPr>
              <a:t>qo`yish</a:t>
            </a:r>
            <a:r>
              <a:rPr lang="en-US" sz="1800" dirty="0">
                <a:solidFill>
                  <a:srgbClr val="0000FF"/>
                </a:solidFill>
                <a:effectLst/>
                <a:latin typeface="Times New Roman" panose="02020603050405020304" pitchFamily="18" charset="0"/>
                <a:ea typeface="Times New Roman" panose="02020603050405020304" pitchFamily="18" charset="0"/>
              </a:rPr>
              <a:t>.</a:t>
            </a:r>
            <a:endParaRPr lang="ru-RU" sz="1100" dirty="0">
              <a:effectLst/>
              <a:latin typeface="Arial" panose="020B0604020202020204" pitchFamily="34" charset="0"/>
              <a:ea typeface="Times New Roman" panose="02020603050405020304" pitchFamily="18" charset="0"/>
            </a:endParaRPr>
          </a:p>
        </p:txBody>
      </p:sp>
    </p:spTree>
    <p:extLst>
      <p:ext uri="{BB962C8B-B14F-4D97-AF65-F5344CB8AC3E}">
        <p14:creationId xmlns:p14="http://schemas.microsoft.com/office/powerpoint/2010/main" val="292478224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39210" y="322669"/>
            <a:ext cx="11395590" cy="1311128"/>
          </a:xfrm>
        </p:spPr>
        <p:txBody>
          <a:bodyPr/>
          <a:lstStyle/>
          <a:p>
            <a:pPr algn="ctr"/>
            <a:r>
              <a:rPr lang="en-US" dirty="0" err="1">
                <a:solidFill>
                  <a:schemeClr val="accent1"/>
                </a:solidFill>
              </a:rPr>
              <a:t>O’z-o’zini</a:t>
            </a:r>
            <a:r>
              <a:rPr lang="en-US" dirty="0">
                <a:solidFill>
                  <a:schemeClr val="accent1"/>
                </a:solidFill>
              </a:rPr>
              <a:t> </a:t>
            </a:r>
            <a:r>
              <a:rPr lang="en-US" dirty="0" err="1">
                <a:solidFill>
                  <a:schemeClr val="accent1"/>
                </a:solidFill>
              </a:rPr>
              <a:t>tekshirish</a:t>
            </a:r>
            <a:r>
              <a:rPr lang="en-US" dirty="0">
                <a:solidFill>
                  <a:schemeClr val="accent1"/>
                </a:solidFill>
              </a:rPr>
              <a:t> </a:t>
            </a:r>
            <a:r>
              <a:rPr lang="en-US" dirty="0" err="1">
                <a:solidFill>
                  <a:schemeClr val="accent1"/>
                </a:solidFill>
              </a:rPr>
              <a:t>va</a:t>
            </a:r>
            <a:r>
              <a:rPr lang="en-US" dirty="0">
                <a:solidFill>
                  <a:schemeClr val="accent1"/>
                </a:solidFill>
              </a:rPr>
              <a:t> </a:t>
            </a:r>
            <a:r>
              <a:rPr lang="en-US" dirty="0" err="1">
                <a:solidFill>
                  <a:schemeClr val="accent1"/>
                </a:solidFill>
              </a:rPr>
              <a:t>baholash</a:t>
            </a:r>
            <a:r>
              <a:rPr lang="en-US" dirty="0">
                <a:solidFill>
                  <a:schemeClr val="accent1"/>
                </a:solidFill>
              </a:rPr>
              <a:t> </a:t>
            </a:r>
            <a:r>
              <a:rPr lang="en-US" dirty="0" err="1">
                <a:solidFill>
                  <a:schemeClr val="accent1"/>
                </a:solidFill>
              </a:rPr>
              <a:t>uchun</a:t>
            </a:r>
            <a:r>
              <a:rPr lang="en-US" dirty="0">
                <a:solidFill>
                  <a:schemeClr val="accent1"/>
                </a:solidFill>
              </a:rPr>
              <a:t> </a:t>
            </a:r>
            <a:r>
              <a:rPr lang="en-US" dirty="0" err="1">
                <a:solidFill>
                  <a:schemeClr val="accent1"/>
                </a:solidFill>
              </a:rPr>
              <a:t>nazorat</a:t>
            </a:r>
            <a:br>
              <a:rPr lang="en-US" dirty="0">
                <a:solidFill>
                  <a:schemeClr val="accent1"/>
                </a:solidFill>
              </a:rPr>
            </a:br>
            <a:r>
              <a:rPr lang="en-US" dirty="0" err="1">
                <a:solidFill>
                  <a:schemeClr val="accent1"/>
                </a:solidFill>
              </a:rPr>
              <a:t>savollari</a:t>
            </a:r>
            <a:r>
              <a:rPr lang="en-US" dirty="0">
                <a:solidFill>
                  <a:schemeClr val="accent1"/>
                </a:solidFill>
              </a:rPr>
              <a:t> </a:t>
            </a:r>
            <a:r>
              <a:rPr lang="en-US" dirty="0" err="1">
                <a:solidFill>
                  <a:schemeClr val="accent1"/>
                </a:solidFill>
              </a:rPr>
              <a:t>va</a:t>
            </a:r>
            <a:r>
              <a:rPr lang="en-US" dirty="0">
                <a:solidFill>
                  <a:schemeClr val="accent1"/>
                </a:solidFill>
              </a:rPr>
              <a:t> </a:t>
            </a:r>
            <a:r>
              <a:rPr lang="en-US" dirty="0" err="1">
                <a:solidFill>
                  <a:schemeClr val="accent1"/>
                </a:solidFill>
              </a:rPr>
              <a:t>topshiriqlar</a:t>
            </a:r>
            <a:endParaRPr lang="en-US" dirty="0">
              <a:solidFill>
                <a:schemeClr val="accent1"/>
              </a:solidFill>
            </a:endParaRPr>
          </a:p>
        </p:txBody>
      </p:sp>
      <p:sp>
        <p:nvSpPr>
          <p:cNvPr id="3" name="Номер слайда 2"/>
          <p:cNvSpPr>
            <a:spLocks noGrp="1"/>
          </p:cNvSpPr>
          <p:nvPr>
            <p:ph type="sldNum" sz="quarter" idx="12"/>
          </p:nvPr>
        </p:nvSpPr>
        <p:spPr/>
        <p:txBody>
          <a:bodyPr/>
          <a:lstStyle/>
          <a:p>
            <a:pPr>
              <a:lnSpc>
                <a:spcPct val="90000"/>
              </a:lnSpc>
              <a:spcBef>
                <a:spcPct val="0"/>
              </a:spcBef>
            </a:pPr>
            <a:fld id="{373AE3C4-C2A6-4DCD-9963-3D7F259FD580}" type="slidenum">
              <a:rPr lang="ru-RU" smtClean="0"/>
              <a:pPr>
                <a:lnSpc>
                  <a:spcPct val="90000"/>
                </a:lnSpc>
                <a:spcBef>
                  <a:spcPct val="0"/>
                </a:spcBef>
              </a:pPr>
              <a:t>17</a:t>
            </a:fld>
            <a:endParaRPr lang="ru-RU" dirty="0"/>
          </a:p>
        </p:txBody>
      </p:sp>
      <p:sp>
        <p:nvSpPr>
          <p:cNvPr id="7" name="Прямоугольник 112">
            <a:extLst>
              <a:ext uri="{FF2B5EF4-FFF2-40B4-BE49-F238E27FC236}">
                <a16:creationId xmlns:a16="http://schemas.microsoft.com/office/drawing/2014/main" id="{9C8909F7-D927-F740-9836-8F8C8156580D}"/>
              </a:ext>
            </a:extLst>
          </p:cNvPr>
          <p:cNvSpPr/>
          <p:nvPr/>
        </p:nvSpPr>
        <p:spPr>
          <a:xfrm>
            <a:off x="786335" y="2004647"/>
            <a:ext cx="5253981" cy="369332"/>
          </a:xfrm>
          <a:prstGeom prst="rect">
            <a:avLst/>
          </a:prstGeom>
        </p:spPr>
        <p:txBody>
          <a:bodyPr wrap="square">
            <a:spAutoFit/>
          </a:bodyPr>
          <a:lstStyle/>
          <a:p>
            <a:r>
              <a:rPr lang="uz-Cyrl-UZ" b="1" i="1" dirty="0"/>
              <a:t> </a:t>
            </a:r>
            <a:endParaRPr lang="ru-RU" dirty="0"/>
          </a:p>
        </p:txBody>
      </p:sp>
      <p:pic>
        <p:nvPicPr>
          <p:cNvPr id="6" name="Рисунок 5"/>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229498" y="1055077"/>
            <a:ext cx="3125082" cy="4747846"/>
          </a:xfrm>
          <a:prstGeom prst="rect">
            <a:avLst/>
          </a:prstGeom>
        </p:spPr>
      </p:pic>
      <p:sp>
        <p:nvSpPr>
          <p:cNvPr id="4" name="Прямоугольник 3"/>
          <p:cNvSpPr/>
          <p:nvPr/>
        </p:nvSpPr>
        <p:spPr>
          <a:xfrm>
            <a:off x="2684455" y="6104621"/>
            <a:ext cx="6096000" cy="461665"/>
          </a:xfrm>
          <a:prstGeom prst="rect">
            <a:avLst/>
          </a:prstGeom>
        </p:spPr>
        <p:txBody>
          <a:bodyPr>
            <a:spAutoFit/>
          </a:bodyPr>
          <a:lstStyle/>
          <a:p>
            <a:r>
              <a:rPr lang="ru-RU" sz="1200" dirty="0" err="1"/>
              <a:t>Kevin</a:t>
            </a:r>
            <a:r>
              <a:rPr lang="ru-RU" sz="1200" dirty="0"/>
              <a:t> V. (2022). </a:t>
            </a:r>
            <a:r>
              <a:rPr lang="ru-RU" sz="1200" dirty="0" err="1"/>
              <a:t>The</a:t>
            </a:r>
            <a:r>
              <a:rPr lang="ru-RU" sz="1200" dirty="0"/>
              <a:t> </a:t>
            </a:r>
            <a:r>
              <a:rPr lang="ru-RU" sz="1200" dirty="0" err="1"/>
              <a:t>Articulated</a:t>
            </a:r>
            <a:r>
              <a:rPr lang="ru-RU" sz="1200" dirty="0"/>
              <a:t> </a:t>
            </a:r>
            <a:r>
              <a:rPr lang="ru-RU" sz="1200" dirty="0" err="1"/>
              <a:t>Wall</a:t>
            </a:r>
            <a:r>
              <a:rPr lang="ru-RU" sz="1200" dirty="0"/>
              <a:t>, </a:t>
            </a:r>
            <a:r>
              <a:rPr lang="ru-RU" sz="1200" dirty="0" err="1"/>
              <a:t>better</a:t>
            </a:r>
            <a:r>
              <a:rPr lang="ru-RU" sz="1200" dirty="0"/>
              <a:t> </a:t>
            </a:r>
            <a:r>
              <a:rPr lang="ru-RU" sz="1200" dirty="0" err="1"/>
              <a:t>known</a:t>
            </a:r>
            <a:r>
              <a:rPr lang="ru-RU" sz="1200" dirty="0"/>
              <a:t> </a:t>
            </a:r>
            <a:r>
              <a:rPr lang="ru-RU" sz="1200" dirty="0" err="1"/>
              <a:t>as</a:t>
            </a:r>
            <a:r>
              <a:rPr lang="ru-RU" sz="1200" dirty="0"/>
              <a:t> </a:t>
            </a:r>
            <a:r>
              <a:rPr lang="ru-RU" sz="1200" dirty="0" err="1"/>
              <a:t>the</a:t>
            </a:r>
            <a:r>
              <a:rPr lang="ru-RU" sz="1200" dirty="0"/>
              <a:t> I-25 </a:t>
            </a:r>
            <a:r>
              <a:rPr lang="ru-RU" sz="1200" dirty="0" err="1"/>
              <a:t>french</a:t>
            </a:r>
            <a:r>
              <a:rPr lang="ru-RU" sz="1200" dirty="0"/>
              <a:t> </a:t>
            </a:r>
            <a:r>
              <a:rPr lang="ru-RU" sz="1200" dirty="0" err="1"/>
              <a:t>fries</a:t>
            </a:r>
            <a:r>
              <a:rPr lang="ru-RU" sz="1200" dirty="0"/>
              <a:t> </a:t>
            </a:r>
            <a:r>
              <a:rPr lang="ru-RU" sz="1200" dirty="0" err="1"/>
              <a:t>by</a:t>
            </a:r>
            <a:r>
              <a:rPr lang="ru-RU" sz="1200" dirty="0"/>
              <a:t> </a:t>
            </a:r>
            <a:r>
              <a:rPr lang="ru-RU" sz="1200" dirty="0" err="1"/>
              <a:t>Herbert</a:t>
            </a:r>
            <a:r>
              <a:rPr lang="ru-RU" sz="1200" dirty="0"/>
              <a:t> </a:t>
            </a:r>
            <a:r>
              <a:rPr lang="ru-RU" sz="1200" dirty="0" err="1"/>
              <a:t>Bayer</a:t>
            </a:r>
            <a:r>
              <a:rPr lang="ru-RU" sz="1200" dirty="0"/>
              <a:t>. </a:t>
            </a:r>
            <a:r>
              <a:rPr lang="ru-RU" sz="1200" dirty="0" err="1"/>
              <a:t>Unsplash</a:t>
            </a:r>
            <a:r>
              <a:rPr lang="ru-RU" sz="1200" dirty="0"/>
              <a:t>. https://unsplash.com/photos/-NUxh4Xop74</a:t>
            </a:r>
          </a:p>
        </p:txBody>
      </p:sp>
      <p:sp>
        <p:nvSpPr>
          <p:cNvPr id="8" name="TextBox 7">
            <a:extLst>
              <a:ext uri="{FF2B5EF4-FFF2-40B4-BE49-F238E27FC236}">
                <a16:creationId xmlns:a16="http://schemas.microsoft.com/office/drawing/2014/main" id="{65516B83-0212-2790-A31B-487E5B06E7E0}"/>
              </a:ext>
            </a:extLst>
          </p:cNvPr>
          <p:cNvSpPr txBox="1"/>
          <p:nvPr/>
        </p:nvSpPr>
        <p:spPr>
          <a:xfrm>
            <a:off x="3688080" y="1532626"/>
            <a:ext cx="7467600" cy="4612738"/>
          </a:xfrm>
          <a:prstGeom prst="rect">
            <a:avLst/>
          </a:prstGeom>
          <a:noFill/>
        </p:spPr>
        <p:txBody>
          <a:bodyPr wrap="square">
            <a:spAutoFit/>
          </a:bodyPr>
          <a:lstStyle/>
          <a:p>
            <a:pPr indent="450215" algn="just">
              <a:lnSpc>
                <a:spcPct val="150000"/>
              </a:lnSpc>
            </a:pPr>
            <a:r>
              <a:rPr lang="uz-Cyrl-UZ" sz="1800" dirty="0">
                <a:solidFill>
                  <a:schemeClr val="accent1"/>
                </a:solidFill>
                <a:effectLst/>
                <a:latin typeface="Times New Roman" panose="02020603050405020304" pitchFamily="18" charset="0"/>
                <a:ea typeface="Times New Roman" panose="02020603050405020304" pitchFamily="18" charset="0"/>
              </a:rPr>
              <a:t>1. Chizmada berilgan  o‘lchamlar  qanday bo’lishi kerak?</a:t>
            </a:r>
            <a:endParaRPr lang="ru-RU" sz="1100" dirty="0">
              <a:solidFill>
                <a:schemeClr val="accent1"/>
              </a:solidFill>
              <a:effectLst/>
              <a:latin typeface="Arial" panose="020B0604020202020204" pitchFamily="34" charset="0"/>
              <a:ea typeface="Times New Roman" panose="02020603050405020304" pitchFamily="18" charset="0"/>
            </a:endParaRPr>
          </a:p>
          <a:p>
            <a:pPr indent="450215" algn="just">
              <a:lnSpc>
                <a:spcPct val="150000"/>
              </a:lnSpc>
            </a:pPr>
            <a:r>
              <a:rPr lang="uz-Cyrl-UZ" sz="1800" dirty="0">
                <a:solidFill>
                  <a:schemeClr val="accent1"/>
                </a:solidFill>
                <a:effectLst/>
                <a:latin typeface="Times New Roman" panose="02020603050405020304" pitchFamily="18" charset="0"/>
                <a:ea typeface="Times New Roman" panose="02020603050405020304" pitchFamily="18" charset="0"/>
              </a:rPr>
              <a:t>2. O‘lcham chiziqlari uchlariga qo’yiladigan strelkalar qanday tartibda qo’yilishi kerak?</a:t>
            </a:r>
            <a:endParaRPr lang="ru-RU" sz="1100" dirty="0">
              <a:solidFill>
                <a:schemeClr val="accent1"/>
              </a:solidFill>
              <a:effectLst/>
              <a:latin typeface="Arial" panose="020B0604020202020204" pitchFamily="34" charset="0"/>
              <a:ea typeface="Times New Roman" panose="02020603050405020304" pitchFamily="18" charset="0"/>
            </a:endParaRPr>
          </a:p>
          <a:p>
            <a:pPr indent="450215" algn="just">
              <a:lnSpc>
                <a:spcPct val="150000"/>
              </a:lnSpc>
            </a:pPr>
            <a:r>
              <a:rPr lang="uz-Cyrl-UZ" sz="1800" dirty="0">
                <a:solidFill>
                  <a:schemeClr val="accent1"/>
                </a:solidFill>
                <a:effectLst/>
                <a:latin typeface="Times New Roman" panose="02020603050405020304" pitchFamily="18" charset="0"/>
                <a:ea typeface="Times New Roman" panose="02020603050405020304" pitchFamily="18" charset="0"/>
              </a:rPr>
              <a:t>3. Aylananing diametri qanday belgi bilan ko’rsatiladi?</a:t>
            </a:r>
            <a:endParaRPr lang="ru-RU" sz="1100" dirty="0">
              <a:solidFill>
                <a:schemeClr val="accent1"/>
              </a:solidFill>
              <a:effectLst/>
              <a:latin typeface="Arial" panose="020B0604020202020204" pitchFamily="34" charset="0"/>
              <a:ea typeface="Times New Roman" panose="02020603050405020304" pitchFamily="18" charset="0"/>
            </a:endParaRPr>
          </a:p>
          <a:p>
            <a:pPr indent="450215" algn="just">
              <a:lnSpc>
                <a:spcPct val="150000"/>
              </a:lnSpc>
            </a:pPr>
            <a:r>
              <a:rPr lang="uz-Cyrl-UZ" sz="1800" dirty="0">
                <a:solidFill>
                  <a:schemeClr val="accent1"/>
                </a:solidFill>
                <a:effectLst/>
                <a:latin typeface="Times New Roman" panose="02020603050405020304" pitchFamily="18" charset="0"/>
                <a:ea typeface="Times New Roman" panose="02020603050405020304" pitchFamily="18" charset="0"/>
              </a:rPr>
              <a:t>4. Yoyning radiusi qanday belgilanadi?</a:t>
            </a:r>
            <a:endParaRPr lang="ru-RU" sz="1100" dirty="0">
              <a:solidFill>
                <a:schemeClr val="accent1"/>
              </a:solidFill>
              <a:effectLst/>
              <a:latin typeface="Arial" panose="020B0604020202020204" pitchFamily="34" charset="0"/>
              <a:ea typeface="Times New Roman" panose="02020603050405020304" pitchFamily="18" charset="0"/>
            </a:endParaRPr>
          </a:p>
          <a:p>
            <a:pPr indent="450215" algn="just">
              <a:lnSpc>
                <a:spcPct val="150000"/>
              </a:lnSpc>
            </a:pPr>
            <a:r>
              <a:rPr lang="uz-Cyrl-UZ" sz="1800" dirty="0">
                <a:solidFill>
                  <a:schemeClr val="accent1"/>
                </a:solidFill>
                <a:effectLst/>
                <a:latin typeface="Times New Roman" panose="02020603050405020304" pitchFamily="18" charset="0"/>
                <a:ea typeface="Times New Roman" panose="02020603050405020304" pitchFamily="18" charset="0"/>
              </a:rPr>
              <a:t>5. Chizmada  konuslik qanday belgi bilan ko’satiladi?</a:t>
            </a:r>
            <a:endParaRPr lang="ru-RU" sz="1100" dirty="0">
              <a:solidFill>
                <a:schemeClr val="accent1"/>
              </a:solidFill>
              <a:effectLst/>
              <a:latin typeface="Arial" panose="020B0604020202020204" pitchFamily="34" charset="0"/>
              <a:ea typeface="Times New Roman" panose="02020603050405020304" pitchFamily="18" charset="0"/>
            </a:endParaRPr>
          </a:p>
          <a:p>
            <a:pPr indent="450215" algn="just">
              <a:lnSpc>
                <a:spcPct val="150000"/>
              </a:lnSpc>
            </a:pPr>
            <a:r>
              <a:rPr lang="uz-Cyrl-UZ" sz="1800" dirty="0">
                <a:solidFill>
                  <a:schemeClr val="accent1"/>
                </a:solidFill>
                <a:effectLst/>
                <a:latin typeface="Times New Roman" panose="02020603050405020304" pitchFamily="18" charset="0"/>
                <a:ea typeface="Times New Roman" panose="02020603050405020304" pitchFamily="18" charset="0"/>
              </a:rPr>
              <a:t>6. Zanjir usulida o‘lcham qo‘yishda o‘lchamlar zanjiri qanday  bo’lishi kerak?</a:t>
            </a:r>
            <a:endParaRPr lang="ru-RU" sz="1100" dirty="0">
              <a:solidFill>
                <a:schemeClr val="accent1"/>
              </a:solidFill>
              <a:effectLst/>
              <a:latin typeface="Arial" panose="020B0604020202020204" pitchFamily="34" charset="0"/>
              <a:ea typeface="Times New Roman" panose="02020603050405020304" pitchFamily="18" charset="0"/>
            </a:endParaRPr>
          </a:p>
          <a:p>
            <a:pPr indent="450215" algn="just">
              <a:lnSpc>
                <a:spcPct val="150000"/>
              </a:lnSpc>
            </a:pPr>
            <a:r>
              <a:rPr lang="en-US" sz="1800" dirty="0">
                <a:solidFill>
                  <a:schemeClr val="accent1"/>
                </a:solidFill>
                <a:effectLst/>
                <a:latin typeface="Times New Roman" panose="02020603050405020304" pitchFamily="18" charset="0"/>
                <a:ea typeface="Times New Roman" panose="02020603050405020304" pitchFamily="18" charset="0"/>
              </a:rPr>
              <a:t>7</a:t>
            </a:r>
            <a:r>
              <a:rPr lang="uz-Cyrl-UZ" sz="1800" dirty="0">
                <a:solidFill>
                  <a:schemeClr val="accent1"/>
                </a:solidFill>
                <a:effectLst/>
                <a:latin typeface="Times New Roman" panose="02020603050405020304" pitchFamily="18" charset="0"/>
                <a:ea typeface="Times New Roman" panose="02020603050405020304" pitchFamily="18" charset="0"/>
              </a:rPr>
              <a:t>. Koordinalar usulida o‘lcham qanday tartibda qo’yilishi kerak? </a:t>
            </a:r>
            <a:endParaRPr lang="ru-RU" sz="1100" dirty="0">
              <a:solidFill>
                <a:schemeClr val="accent1"/>
              </a:solidFill>
              <a:effectLst/>
              <a:latin typeface="Arial" panose="020B0604020202020204" pitchFamily="34" charset="0"/>
              <a:ea typeface="Times New Roman" panose="02020603050405020304" pitchFamily="18" charset="0"/>
            </a:endParaRPr>
          </a:p>
          <a:p>
            <a:pPr indent="450215" algn="just">
              <a:lnSpc>
                <a:spcPct val="150000"/>
              </a:lnSpc>
            </a:pPr>
            <a:r>
              <a:rPr lang="uz-Cyrl-UZ" sz="1800" dirty="0">
                <a:solidFill>
                  <a:schemeClr val="accent1"/>
                </a:solidFill>
                <a:effectLst/>
                <a:latin typeface="Times New Roman" panose="02020603050405020304" pitchFamily="18" charset="0"/>
                <a:ea typeface="Times New Roman" panose="02020603050405020304" pitchFamily="18" charset="0"/>
              </a:rPr>
              <a:t>8. Kombinasiyalashgan usulda o‘lcham qo‘yish qanday tartibda amalgam oshiriladi?</a:t>
            </a:r>
            <a:endParaRPr lang="ru-RU" sz="1100" dirty="0">
              <a:solidFill>
                <a:schemeClr val="accent1"/>
              </a:solidFill>
              <a:effectLst/>
              <a:latin typeface="Arial" panose="020B0604020202020204" pitchFamily="34" charset="0"/>
              <a:ea typeface="Times New Roman" panose="02020603050405020304" pitchFamily="18" charset="0"/>
            </a:endParaRPr>
          </a:p>
        </p:txBody>
      </p:sp>
    </p:spTree>
    <p:extLst>
      <p:ext uri="{BB962C8B-B14F-4D97-AF65-F5344CB8AC3E}">
        <p14:creationId xmlns:p14="http://schemas.microsoft.com/office/powerpoint/2010/main" val="122862829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39210" y="322669"/>
            <a:ext cx="10515600" cy="701731"/>
          </a:xfrm>
        </p:spPr>
        <p:txBody>
          <a:bodyPr/>
          <a:lstStyle/>
          <a:p>
            <a:pPr algn="ctr"/>
            <a:r>
              <a:rPr lang="en-US" dirty="0" err="1">
                <a:solidFill>
                  <a:schemeClr val="accent1"/>
                </a:solidFill>
              </a:rPr>
              <a:t>Foydalanilgan</a:t>
            </a:r>
            <a:r>
              <a:rPr lang="en-US" dirty="0">
                <a:solidFill>
                  <a:schemeClr val="accent1"/>
                </a:solidFill>
              </a:rPr>
              <a:t> </a:t>
            </a:r>
            <a:r>
              <a:rPr lang="en-US" dirty="0" err="1">
                <a:solidFill>
                  <a:schemeClr val="accent1"/>
                </a:solidFill>
              </a:rPr>
              <a:t>adabiyotlar</a:t>
            </a:r>
            <a:r>
              <a:rPr lang="en-US" dirty="0">
                <a:solidFill>
                  <a:schemeClr val="accent1"/>
                </a:solidFill>
              </a:rPr>
              <a:t> </a:t>
            </a:r>
            <a:r>
              <a:rPr lang="en-US" dirty="0" err="1">
                <a:solidFill>
                  <a:schemeClr val="accent1"/>
                </a:solidFill>
              </a:rPr>
              <a:t>va</a:t>
            </a:r>
            <a:r>
              <a:rPr lang="en-US" dirty="0">
                <a:solidFill>
                  <a:schemeClr val="accent1"/>
                </a:solidFill>
              </a:rPr>
              <a:t> </a:t>
            </a:r>
            <a:r>
              <a:rPr lang="en-US" dirty="0" err="1">
                <a:solidFill>
                  <a:schemeClr val="accent1"/>
                </a:solidFill>
              </a:rPr>
              <a:t>sayt</a:t>
            </a:r>
            <a:r>
              <a:rPr lang="en-US" dirty="0">
                <a:solidFill>
                  <a:schemeClr val="accent1"/>
                </a:solidFill>
              </a:rPr>
              <a:t> </a:t>
            </a:r>
            <a:r>
              <a:rPr lang="en-US" dirty="0" err="1">
                <a:solidFill>
                  <a:schemeClr val="accent1"/>
                </a:solidFill>
              </a:rPr>
              <a:t>linklari</a:t>
            </a:r>
            <a:endParaRPr lang="ru-RU" dirty="0">
              <a:solidFill>
                <a:schemeClr val="accent1"/>
              </a:solidFill>
            </a:endParaRPr>
          </a:p>
        </p:txBody>
      </p:sp>
      <p:sp>
        <p:nvSpPr>
          <p:cNvPr id="3" name="Номер слайда 2"/>
          <p:cNvSpPr>
            <a:spLocks noGrp="1"/>
          </p:cNvSpPr>
          <p:nvPr>
            <p:ph type="sldNum" sz="quarter" idx="12"/>
          </p:nvPr>
        </p:nvSpPr>
        <p:spPr/>
        <p:txBody>
          <a:bodyPr/>
          <a:lstStyle/>
          <a:p>
            <a:pPr>
              <a:lnSpc>
                <a:spcPct val="90000"/>
              </a:lnSpc>
              <a:spcBef>
                <a:spcPct val="0"/>
              </a:spcBef>
            </a:pPr>
            <a:fld id="{373AE3C4-C2A6-4DCD-9963-3D7F259FD580}" type="slidenum">
              <a:rPr lang="ru-RU" smtClean="0"/>
              <a:pPr>
                <a:lnSpc>
                  <a:spcPct val="90000"/>
                </a:lnSpc>
                <a:spcBef>
                  <a:spcPct val="0"/>
                </a:spcBef>
              </a:pPr>
              <a:t>18</a:t>
            </a:fld>
            <a:endParaRPr lang="ru-RU" dirty="0"/>
          </a:p>
        </p:txBody>
      </p:sp>
      <p:sp>
        <p:nvSpPr>
          <p:cNvPr id="7" name="Прямоугольник 112">
            <a:extLst>
              <a:ext uri="{FF2B5EF4-FFF2-40B4-BE49-F238E27FC236}">
                <a16:creationId xmlns:a16="http://schemas.microsoft.com/office/drawing/2014/main" id="{9C8909F7-D927-F740-9836-8F8C8156580D}"/>
              </a:ext>
            </a:extLst>
          </p:cNvPr>
          <p:cNvSpPr/>
          <p:nvPr/>
        </p:nvSpPr>
        <p:spPr>
          <a:xfrm>
            <a:off x="786335" y="2004647"/>
            <a:ext cx="5253981" cy="369332"/>
          </a:xfrm>
          <a:prstGeom prst="rect">
            <a:avLst/>
          </a:prstGeom>
        </p:spPr>
        <p:txBody>
          <a:bodyPr wrap="square">
            <a:spAutoFit/>
          </a:bodyPr>
          <a:lstStyle/>
          <a:p>
            <a:r>
              <a:rPr lang="uz-Cyrl-UZ" b="1" i="1" dirty="0"/>
              <a:t> </a:t>
            </a:r>
            <a:endParaRPr lang="ru-RU" dirty="0"/>
          </a:p>
        </p:txBody>
      </p:sp>
      <p:sp>
        <p:nvSpPr>
          <p:cNvPr id="5" name="Прямоугольник 4"/>
          <p:cNvSpPr/>
          <p:nvPr/>
        </p:nvSpPr>
        <p:spPr>
          <a:xfrm>
            <a:off x="5948702" y="1283646"/>
            <a:ext cx="5621975" cy="3416320"/>
          </a:xfrm>
          <a:prstGeom prst="rect">
            <a:avLst/>
          </a:prstGeom>
        </p:spPr>
        <p:txBody>
          <a:bodyPr wrap="square">
            <a:spAutoFit/>
          </a:bodyPr>
          <a:lstStyle/>
          <a:p>
            <a:pPr algn="ctr"/>
            <a:r>
              <a:rPr lang="en-US" dirty="0" err="1">
                <a:solidFill>
                  <a:schemeClr val="accent2">
                    <a:lumMod val="75000"/>
                  </a:schemeClr>
                </a:solidFill>
              </a:rPr>
              <a:t>Asosiy</a:t>
            </a:r>
            <a:r>
              <a:rPr lang="en-US" dirty="0">
                <a:solidFill>
                  <a:schemeClr val="accent2">
                    <a:lumMod val="75000"/>
                  </a:schemeClr>
                </a:solidFill>
              </a:rPr>
              <a:t> </a:t>
            </a:r>
            <a:r>
              <a:rPr lang="en-US" dirty="0" err="1">
                <a:solidFill>
                  <a:schemeClr val="accent2">
                    <a:lumMod val="75000"/>
                  </a:schemeClr>
                </a:solidFill>
              </a:rPr>
              <a:t>adabiyotlar</a:t>
            </a:r>
            <a:br>
              <a:rPr lang="en-US" dirty="0">
                <a:solidFill>
                  <a:schemeClr val="accent2">
                    <a:lumMod val="75000"/>
                  </a:schemeClr>
                </a:solidFill>
              </a:rPr>
            </a:br>
            <a:endParaRPr lang="en-US" dirty="0">
              <a:solidFill>
                <a:schemeClr val="accent2">
                  <a:lumMod val="75000"/>
                </a:schemeClr>
              </a:solidFill>
            </a:endParaRPr>
          </a:p>
          <a:p>
            <a:r>
              <a:rPr lang="en-US" dirty="0"/>
              <a:t>1</a:t>
            </a:r>
            <a:r>
              <a:rPr lang="uz-Cyrl-UZ" dirty="0"/>
              <a:t>. </a:t>
            </a:r>
            <a:r>
              <a:rPr lang="en-US" dirty="0"/>
              <a:t>Harvey Willard Miller. </a:t>
            </a:r>
            <a:r>
              <a:rPr lang="uz-Cyrl-UZ" dirty="0"/>
              <a:t> Descriptive Geometry</a:t>
            </a:r>
            <a:r>
              <a:rPr lang="en-US" dirty="0"/>
              <a:t>. London, 2013. - 149 pages.</a:t>
            </a:r>
            <a:endParaRPr lang="ru-RU" dirty="0"/>
          </a:p>
          <a:p>
            <a:r>
              <a:rPr lang="en-US" dirty="0"/>
              <a:t>2. William Griswold Smith. Practical </a:t>
            </a:r>
            <a:r>
              <a:rPr lang="uz-Cyrl-UZ" dirty="0"/>
              <a:t>Descriptive Geometry</a:t>
            </a:r>
            <a:r>
              <a:rPr lang="en-US" dirty="0"/>
              <a:t>. London. 2013. - 257 pages.</a:t>
            </a:r>
            <a:endParaRPr lang="ru-RU" dirty="0"/>
          </a:p>
          <a:p>
            <a:r>
              <a:rPr lang="en-US" dirty="0"/>
              <a:t>3. </a:t>
            </a:r>
            <a:r>
              <a:rPr lang="en-US" dirty="0" err="1"/>
              <a:t>Azimov</a:t>
            </a:r>
            <a:r>
              <a:rPr lang="en-US" dirty="0"/>
              <a:t> T.D. </a:t>
            </a:r>
            <a:r>
              <a:rPr lang="en-US" dirty="0" err="1"/>
              <a:t>Chizma</a:t>
            </a:r>
            <a:r>
              <a:rPr lang="en-US" dirty="0"/>
              <a:t> </a:t>
            </a:r>
            <a:r>
              <a:rPr lang="en-US" dirty="0" err="1"/>
              <a:t>geometriya</a:t>
            </a:r>
            <a:r>
              <a:rPr lang="en-US" dirty="0"/>
              <a:t> </a:t>
            </a:r>
            <a:r>
              <a:rPr lang="en-US" dirty="0" err="1"/>
              <a:t>fanidan</a:t>
            </a:r>
            <a:r>
              <a:rPr lang="en-US" dirty="0"/>
              <a:t> </a:t>
            </a:r>
            <a:r>
              <a:rPr lang="en-US" dirty="0" err="1"/>
              <a:t>ma’ruzalar</a:t>
            </a:r>
            <a:r>
              <a:rPr lang="en-US" dirty="0"/>
              <a:t> </a:t>
            </a:r>
            <a:r>
              <a:rPr lang="en-US" dirty="0" err="1"/>
              <a:t>matni</a:t>
            </a:r>
            <a:r>
              <a:rPr lang="en-US" dirty="0"/>
              <a:t>. </a:t>
            </a:r>
            <a:r>
              <a:rPr lang="en-US" dirty="0" err="1"/>
              <a:t>O’quv</a:t>
            </a:r>
            <a:r>
              <a:rPr lang="en-US" dirty="0"/>
              <a:t> </a:t>
            </a:r>
            <a:r>
              <a:rPr lang="en-US" dirty="0" err="1"/>
              <a:t>qo’llanma</a:t>
            </a:r>
            <a:r>
              <a:rPr lang="en-US" dirty="0"/>
              <a:t> </a:t>
            </a:r>
            <a:r>
              <a:rPr lang="uz-Cyrl-UZ" dirty="0"/>
              <a:t>–T.: </a:t>
            </a:r>
            <a:r>
              <a:rPr lang="en-US" dirty="0"/>
              <a:t>TDTU, 2005. - 155 b.</a:t>
            </a:r>
            <a:endParaRPr lang="ru-RU" dirty="0"/>
          </a:p>
          <a:p>
            <a:r>
              <a:rPr lang="en-US" dirty="0"/>
              <a:t>4</a:t>
            </a:r>
            <a:r>
              <a:rPr lang="uz-Cyrl-UZ" dirty="0"/>
              <a:t>.  Murodov Sh. va boshqalar. Chizma geometriya. Oliy o’quv yurtlari uchun darslik.   -T.: ”O’qituvchi”, 2008. - 260 b.</a:t>
            </a:r>
            <a:endParaRPr lang="ru-RU" dirty="0"/>
          </a:p>
          <a:p>
            <a:r>
              <a:rPr lang="ru-RU" dirty="0"/>
              <a:t>5. </a:t>
            </a:r>
            <a:r>
              <a:rPr lang="en-US" dirty="0"/>
              <a:t>L</a:t>
            </a:r>
            <a:r>
              <a:rPr lang="ru-RU" dirty="0"/>
              <a:t>. </a:t>
            </a:r>
            <a:r>
              <a:rPr lang="en-US" dirty="0" err="1"/>
              <a:t>Xeyfes</a:t>
            </a:r>
            <a:r>
              <a:rPr lang="ru-RU" dirty="0"/>
              <a:t> «Инженерная компьютерная графика» СПБ: БХБ. - Петербург.:  2005.</a:t>
            </a:r>
            <a:endParaRPr lang="en-US" dirty="0"/>
          </a:p>
        </p:txBody>
      </p:sp>
      <p:sp>
        <p:nvSpPr>
          <p:cNvPr id="4" name="Прямоугольник 3"/>
          <p:cNvSpPr/>
          <p:nvPr/>
        </p:nvSpPr>
        <p:spPr>
          <a:xfrm>
            <a:off x="5802923" y="4844534"/>
            <a:ext cx="3482992" cy="923330"/>
          </a:xfrm>
          <a:prstGeom prst="rect">
            <a:avLst/>
          </a:prstGeom>
        </p:spPr>
        <p:txBody>
          <a:bodyPr wrap="square">
            <a:spAutoFit/>
          </a:bodyPr>
          <a:lstStyle/>
          <a:p>
            <a:r>
              <a:rPr lang="en-US" dirty="0" err="1">
                <a:solidFill>
                  <a:schemeClr val="accent2">
                    <a:lumMod val="75000"/>
                  </a:schemeClr>
                </a:solidFill>
              </a:rPr>
              <a:t>Rasmlar</a:t>
            </a:r>
            <a:r>
              <a:rPr lang="en-US" dirty="0">
                <a:solidFill>
                  <a:schemeClr val="accent2">
                    <a:lumMod val="75000"/>
                  </a:schemeClr>
                </a:solidFill>
              </a:rPr>
              <a:t> </a:t>
            </a:r>
            <a:r>
              <a:rPr lang="en-US" dirty="0" err="1">
                <a:solidFill>
                  <a:schemeClr val="accent2">
                    <a:lumMod val="75000"/>
                  </a:schemeClr>
                </a:solidFill>
              </a:rPr>
              <a:t>yuklangan</a:t>
            </a:r>
            <a:r>
              <a:rPr lang="en-US" dirty="0">
                <a:solidFill>
                  <a:schemeClr val="accent2">
                    <a:lumMod val="75000"/>
                  </a:schemeClr>
                </a:solidFill>
              </a:rPr>
              <a:t> </a:t>
            </a:r>
            <a:r>
              <a:rPr lang="en-US" dirty="0" err="1">
                <a:solidFill>
                  <a:schemeClr val="accent2">
                    <a:lumMod val="75000"/>
                  </a:schemeClr>
                </a:solidFill>
              </a:rPr>
              <a:t>sayt</a:t>
            </a:r>
            <a:r>
              <a:rPr lang="en-US" dirty="0">
                <a:solidFill>
                  <a:schemeClr val="accent2">
                    <a:lumMod val="75000"/>
                  </a:schemeClr>
                </a:solidFill>
              </a:rPr>
              <a:t> </a:t>
            </a:r>
            <a:r>
              <a:rPr lang="en-US" dirty="0" err="1">
                <a:solidFill>
                  <a:schemeClr val="accent2">
                    <a:lumMod val="75000"/>
                  </a:schemeClr>
                </a:solidFill>
              </a:rPr>
              <a:t>linki</a:t>
            </a:r>
            <a:r>
              <a:rPr lang="en-US" dirty="0">
                <a:solidFill>
                  <a:schemeClr val="accent2">
                    <a:lumMod val="75000"/>
                  </a:schemeClr>
                </a:solidFill>
              </a:rPr>
              <a:t>:</a:t>
            </a:r>
            <a:br>
              <a:rPr lang="en-US" dirty="0">
                <a:solidFill>
                  <a:schemeClr val="accent2">
                    <a:lumMod val="75000"/>
                  </a:schemeClr>
                </a:solidFill>
              </a:rPr>
            </a:br>
            <a:br>
              <a:rPr lang="en-US" dirty="0">
                <a:solidFill>
                  <a:schemeClr val="accent2">
                    <a:lumMod val="75000"/>
                  </a:schemeClr>
                </a:solidFill>
              </a:rPr>
            </a:br>
            <a:r>
              <a:rPr lang="en-US" dirty="0">
                <a:solidFill>
                  <a:schemeClr val="accent2">
                    <a:lumMod val="75000"/>
                  </a:schemeClr>
                </a:solidFill>
                <a:hlinkClick r:id="rId2"/>
              </a:rPr>
              <a:t>https://unsplash.com/</a:t>
            </a:r>
            <a:r>
              <a:rPr lang="en-US" dirty="0">
                <a:solidFill>
                  <a:schemeClr val="accent2">
                    <a:lumMod val="75000"/>
                  </a:schemeClr>
                </a:solidFill>
              </a:rPr>
              <a:t> </a:t>
            </a:r>
            <a:endParaRPr lang="ru-RU" dirty="0"/>
          </a:p>
        </p:txBody>
      </p:sp>
      <p:pic>
        <p:nvPicPr>
          <p:cNvPr id="8" name="Рисунок 7"/>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1483516" y="1283646"/>
            <a:ext cx="3188223" cy="4800600"/>
          </a:xfrm>
          <a:prstGeom prst="rect">
            <a:avLst/>
          </a:prstGeom>
          <a:ln>
            <a:noFill/>
          </a:ln>
          <a:effectLst>
            <a:outerShdw blurRad="190500" algn="tl" rotWithShape="0">
              <a:srgbClr val="000000">
                <a:alpha val="70000"/>
              </a:srgbClr>
            </a:outerShdw>
          </a:effectLst>
        </p:spPr>
      </p:pic>
      <p:sp>
        <p:nvSpPr>
          <p:cNvPr id="9" name="Прямоугольник 8"/>
          <p:cNvSpPr/>
          <p:nvPr/>
        </p:nvSpPr>
        <p:spPr>
          <a:xfrm>
            <a:off x="2073185" y="6220038"/>
            <a:ext cx="2008883" cy="415498"/>
          </a:xfrm>
          <a:prstGeom prst="rect">
            <a:avLst/>
          </a:prstGeom>
        </p:spPr>
        <p:txBody>
          <a:bodyPr wrap="none">
            <a:spAutoFit/>
          </a:bodyPr>
          <a:lstStyle/>
          <a:p>
            <a:r>
              <a:rPr lang="en-US" sz="1050" dirty="0"/>
              <a:t>Free to use under the </a:t>
            </a:r>
            <a:r>
              <a:rPr lang="en-US" sz="1050" dirty="0" err="1">
                <a:hlinkClick r:id="rId4"/>
              </a:rPr>
              <a:t>Unsplash</a:t>
            </a:r>
            <a:r>
              <a:rPr lang="en-US" sz="1050" dirty="0">
                <a:hlinkClick r:id="rId4"/>
              </a:rPr>
              <a:t> License</a:t>
            </a:r>
            <a:r>
              <a:rPr lang="en-US" sz="1050" dirty="0"/>
              <a:t>. </a:t>
            </a:r>
            <a:br>
              <a:rPr lang="en-US" sz="1050" dirty="0"/>
            </a:br>
            <a:r>
              <a:rPr lang="ru-RU" sz="1050" dirty="0"/>
              <a:t>https://unsplash.com/</a:t>
            </a:r>
          </a:p>
        </p:txBody>
      </p:sp>
    </p:spTree>
    <p:extLst>
      <p:ext uri="{BB962C8B-B14F-4D97-AF65-F5344CB8AC3E}">
        <p14:creationId xmlns:p14="http://schemas.microsoft.com/office/powerpoint/2010/main" val="392783622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84333" y="357838"/>
            <a:ext cx="10515600" cy="701731"/>
          </a:xfrm>
        </p:spPr>
        <p:txBody>
          <a:bodyPr/>
          <a:lstStyle/>
          <a:p>
            <a:pPr algn="ctr"/>
            <a:r>
              <a:rPr lang="en-US" b="1" dirty="0" err="1">
                <a:solidFill>
                  <a:schemeClr val="accent1"/>
                </a:solidFill>
              </a:rPr>
              <a:t>Chizma</a:t>
            </a:r>
            <a:r>
              <a:rPr lang="en-US" b="1" dirty="0">
                <a:solidFill>
                  <a:schemeClr val="accent1"/>
                </a:solidFill>
              </a:rPr>
              <a:t> </a:t>
            </a:r>
            <a:r>
              <a:rPr lang="en-US" b="1" dirty="0" err="1">
                <a:solidFill>
                  <a:schemeClr val="accent1"/>
                </a:solidFill>
              </a:rPr>
              <a:t>geometriya</a:t>
            </a:r>
            <a:r>
              <a:rPr lang="en-US" b="1" dirty="0">
                <a:solidFill>
                  <a:schemeClr val="accent1"/>
                </a:solidFill>
              </a:rPr>
              <a:t> </a:t>
            </a:r>
            <a:r>
              <a:rPr lang="en-US" b="1" dirty="0" err="1">
                <a:solidFill>
                  <a:schemeClr val="accent1"/>
                </a:solidFill>
              </a:rPr>
              <a:t>va</a:t>
            </a:r>
            <a:r>
              <a:rPr lang="en-US" b="1" dirty="0">
                <a:solidFill>
                  <a:schemeClr val="accent1"/>
                </a:solidFill>
              </a:rPr>
              <a:t> </a:t>
            </a:r>
            <a:r>
              <a:rPr lang="en-US" b="1" dirty="0" err="1">
                <a:solidFill>
                  <a:schemeClr val="accent1"/>
                </a:solidFill>
              </a:rPr>
              <a:t>muhandislik</a:t>
            </a:r>
            <a:r>
              <a:rPr lang="en-US" b="1" dirty="0">
                <a:solidFill>
                  <a:schemeClr val="accent1"/>
                </a:solidFill>
              </a:rPr>
              <a:t> </a:t>
            </a:r>
            <a:r>
              <a:rPr lang="en-US" b="1" dirty="0" err="1">
                <a:solidFill>
                  <a:schemeClr val="accent1"/>
                </a:solidFill>
              </a:rPr>
              <a:t>grafikasi</a:t>
            </a:r>
            <a:endParaRPr lang="ru-RU" dirty="0">
              <a:solidFill>
                <a:schemeClr val="accent1"/>
              </a:solidFill>
            </a:endParaRPr>
          </a:p>
        </p:txBody>
      </p:sp>
      <p:sp>
        <p:nvSpPr>
          <p:cNvPr id="3" name="Номер слайда 2"/>
          <p:cNvSpPr>
            <a:spLocks noGrp="1"/>
          </p:cNvSpPr>
          <p:nvPr>
            <p:ph type="sldNum" sz="quarter" idx="12"/>
          </p:nvPr>
        </p:nvSpPr>
        <p:spPr/>
        <p:txBody>
          <a:bodyPr/>
          <a:lstStyle/>
          <a:p>
            <a:pPr>
              <a:lnSpc>
                <a:spcPct val="90000"/>
              </a:lnSpc>
              <a:spcBef>
                <a:spcPct val="0"/>
              </a:spcBef>
            </a:pPr>
            <a:fld id="{373AE3C4-C2A6-4DCD-9963-3D7F259FD580}" type="slidenum">
              <a:rPr lang="ru-RU" smtClean="0"/>
              <a:pPr>
                <a:lnSpc>
                  <a:spcPct val="90000"/>
                </a:lnSpc>
                <a:spcBef>
                  <a:spcPct val="0"/>
                </a:spcBef>
              </a:pPr>
              <a:t>19</a:t>
            </a:fld>
            <a:endParaRPr lang="ru-RU" dirty="0"/>
          </a:p>
        </p:txBody>
      </p:sp>
      <p:sp>
        <p:nvSpPr>
          <p:cNvPr id="7" name="Прямоугольник 112">
            <a:extLst>
              <a:ext uri="{FF2B5EF4-FFF2-40B4-BE49-F238E27FC236}">
                <a16:creationId xmlns:a16="http://schemas.microsoft.com/office/drawing/2014/main" id="{9C8909F7-D927-F740-9836-8F8C8156580D}"/>
              </a:ext>
            </a:extLst>
          </p:cNvPr>
          <p:cNvSpPr/>
          <p:nvPr/>
        </p:nvSpPr>
        <p:spPr>
          <a:xfrm>
            <a:off x="4865966" y="1960686"/>
            <a:ext cx="5253981" cy="369332"/>
          </a:xfrm>
          <a:prstGeom prst="rect">
            <a:avLst/>
          </a:prstGeom>
        </p:spPr>
        <p:txBody>
          <a:bodyPr wrap="square">
            <a:spAutoFit/>
          </a:bodyPr>
          <a:lstStyle/>
          <a:p>
            <a:r>
              <a:rPr lang="uz-Cyrl-UZ" b="1" i="1" dirty="0"/>
              <a:t> </a:t>
            </a:r>
            <a:endParaRPr lang="ru-RU" dirty="0"/>
          </a:p>
        </p:txBody>
      </p:sp>
      <p:pic>
        <p:nvPicPr>
          <p:cNvPr id="6" name="Рисунок 5"/>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726831" y="1318844"/>
            <a:ext cx="3030415" cy="4545623"/>
          </a:xfrm>
          <a:prstGeom prst="rect">
            <a:avLst/>
          </a:prstGeom>
          <a:ln>
            <a:noFill/>
          </a:ln>
          <a:effectLst>
            <a:softEdge rad="112500"/>
          </a:effectLst>
        </p:spPr>
      </p:pic>
      <p:sp>
        <p:nvSpPr>
          <p:cNvPr id="8" name="Прямоугольник 7"/>
          <p:cNvSpPr/>
          <p:nvPr/>
        </p:nvSpPr>
        <p:spPr>
          <a:xfrm>
            <a:off x="3838548" y="2529826"/>
            <a:ext cx="4607169" cy="2123658"/>
          </a:xfrm>
          <a:prstGeom prst="rect">
            <a:avLst/>
          </a:prstGeom>
        </p:spPr>
        <p:txBody>
          <a:bodyPr wrap="square">
            <a:spAutoFit/>
          </a:bodyPr>
          <a:lstStyle/>
          <a:p>
            <a:pPr algn="ctr"/>
            <a:r>
              <a:rPr lang="en-US" sz="6600" i="1" dirty="0" err="1">
                <a:solidFill>
                  <a:schemeClr val="accent2">
                    <a:lumMod val="75000"/>
                  </a:schemeClr>
                </a:solidFill>
              </a:rPr>
              <a:t>E`tiboringiz</a:t>
            </a:r>
            <a:r>
              <a:rPr lang="en-US" sz="6600" i="1" dirty="0">
                <a:solidFill>
                  <a:schemeClr val="accent2">
                    <a:lumMod val="75000"/>
                  </a:schemeClr>
                </a:solidFill>
              </a:rPr>
              <a:t> </a:t>
            </a:r>
            <a:r>
              <a:rPr lang="en-US" sz="6600" i="1" dirty="0" err="1">
                <a:solidFill>
                  <a:schemeClr val="accent2">
                    <a:lumMod val="75000"/>
                  </a:schemeClr>
                </a:solidFill>
              </a:rPr>
              <a:t>uchun</a:t>
            </a:r>
            <a:r>
              <a:rPr lang="en-US" sz="6600" i="1" dirty="0">
                <a:solidFill>
                  <a:schemeClr val="accent2">
                    <a:lumMod val="75000"/>
                  </a:schemeClr>
                </a:solidFill>
              </a:rPr>
              <a:t> </a:t>
            </a:r>
            <a:r>
              <a:rPr lang="en-US" sz="6600" i="1" dirty="0" err="1">
                <a:solidFill>
                  <a:schemeClr val="accent2">
                    <a:lumMod val="75000"/>
                  </a:schemeClr>
                </a:solidFill>
              </a:rPr>
              <a:t>rahmat</a:t>
            </a:r>
            <a:r>
              <a:rPr lang="en-US" sz="6600" i="1" dirty="0">
                <a:solidFill>
                  <a:schemeClr val="accent2">
                    <a:lumMod val="75000"/>
                  </a:schemeClr>
                </a:solidFill>
              </a:rPr>
              <a:t>!</a:t>
            </a:r>
            <a:endParaRPr lang="ru-RU" sz="6600" i="1" dirty="0">
              <a:solidFill>
                <a:schemeClr val="accent2">
                  <a:lumMod val="75000"/>
                </a:schemeClr>
              </a:solidFill>
            </a:endParaRPr>
          </a:p>
        </p:txBody>
      </p:sp>
      <p:pic>
        <p:nvPicPr>
          <p:cNvPr id="9" name="Рисунок 8"/>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8718915" y="1303968"/>
            <a:ext cx="3125082" cy="4747846"/>
          </a:xfrm>
          <a:prstGeom prst="rect">
            <a:avLst/>
          </a:prstGeom>
          <a:ln>
            <a:noFill/>
          </a:ln>
          <a:effectLst>
            <a:outerShdw blurRad="292100" dist="139700" dir="2700000" algn="tl" rotWithShape="0">
              <a:srgbClr val="333333">
                <a:alpha val="65000"/>
              </a:srgbClr>
            </a:outerShdw>
          </a:effectLst>
        </p:spPr>
      </p:pic>
      <p:sp>
        <p:nvSpPr>
          <p:cNvPr id="4" name="Прямоугольник 3"/>
          <p:cNvSpPr/>
          <p:nvPr/>
        </p:nvSpPr>
        <p:spPr>
          <a:xfrm>
            <a:off x="6256172" y="6212343"/>
            <a:ext cx="6096000" cy="430887"/>
          </a:xfrm>
          <a:prstGeom prst="rect">
            <a:avLst/>
          </a:prstGeom>
        </p:spPr>
        <p:txBody>
          <a:bodyPr>
            <a:spAutoFit/>
          </a:bodyPr>
          <a:lstStyle/>
          <a:p>
            <a:r>
              <a:rPr lang="ru-RU" sz="1100" dirty="0" err="1"/>
              <a:t>Kevin</a:t>
            </a:r>
            <a:r>
              <a:rPr lang="ru-RU" sz="1100" dirty="0"/>
              <a:t> V. (2022). </a:t>
            </a:r>
            <a:r>
              <a:rPr lang="ru-RU" sz="1100" dirty="0" err="1"/>
              <a:t>The</a:t>
            </a:r>
            <a:r>
              <a:rPr lang="ru-RU" sz="1100" dirty="0"/>
              <a:t> </a:t>
            </a:r>
            <a:r>
              <a:rPr lang="ru-RU" sz="1100" dirty="0" err="1"/>
              <a:t>Articulated</a:t>
            </a:r>
            <a:r>
              <a:rPr lang="ru-RU" sz="1100" dirty="0"/>
              <a:t> </a:t>
            </a:r>
            <a:r>
              <a:rPr lang="ru-RU" sz="1100" dirty="0" err="1"/>
              <a:t>Wall</a:t>
            </a:r>
            <a:r>
              <a:rPr lang="ru-RU" sz="1100" dirty="0"/>
              <a:t>, </a:t>
            </a:r>
            <a:r>
              <a:rPr lang="ru-RU" sz="1100" dirty="0" err="1"/>
              <a:t>better</a:t>
            </a:r>
            <a:r>
              <a:rPr lang="ru-RU" sz="1100" dirty="0"/>
              <a:t> </a:t>
            </a:r>
            <a:r>
              <a:rPr lang="ru-RU" sz="1100" dirty="0" err="1"/>
              <a:t>known</a:t>
            </a:r>
            <a:r>
              <a:rPr lang="ru-RU" sz="1100" dirty="0"/>
              <a:t> </a:t>
            </a:r>
            <a:r>
              <a:rPr lang="ru-RU" sz="1100" dirty="0" err="1"/>
              <a:t>as</a:t>
            </a:r>
            <a:r>
              <a:rPr lang="ru-RU" sz="1100" dirty="0"/>
              <a:t> </a:t>
            </a:r>
            <a:r>
              <a:rPr lang="ru-RU" sz="1100" dirty="0" err="1"/>
              <a:t>the</a:t>
            </a:r>
            <a:r>
              <a:rPr lang="ru-RU" sz="1100" dirty="0"/>
              <a:t> I-25 </a:t>
            </a:r>
            <a:r>
              <a:rPr lang="ru-RU" sz="1100" dirty="0" err="1"/>
              <a:t>french</a:t>
            </a:r>
            <a:r>
              <a:rPr lang="ru-RU" sz="1100" dirty="0"/>
              <a:t> </a:t>
            </a:r>
            <a:r>
              <a:rPr lang="ru-RU" sz="1100" dirty="0" err="1"/>
              <a:t>fries</a:t>
            </a:r>
            <a:r>
              <a:rPr lang="ru-RU" sz="1100" dirty="0"/>
              <a:t> </a:t>
            </a:r>
            <a:r>
              <a:rPr lang="ru-RU" sz="1100" dirty="0" err="1"/>
              <a:t>by</a:t>
            </a:r>
            <a:r>
              <a:rPr lang="ru-RU" sz="1100" dirty="0"/>
              <a:t> </a:t>
            </a:r>
            <a:r>
              <a:rPr lang="ru-RU" sz="1100" dirty="0" err="1"/>
              <a:t>Herbert</a:t>
            </a:r>
            <a:r>
              <a:rPr lang="ru-RU" sz="1100" dirty="0"/>
              <a:t> </a:t>
            </a:r>
            <a:r>
              <a:rPr lang="ru-RU" sz="1100" dirty="0" err="1"/>
              <a:t>Bayer</a:t>
            </a:r>
            <a:r>
              <a:rPr lang="ru-RU" sz="1100" dirty="0"/>
              <a:t>. </a:t>
            </a:r>
            <a:r>
              <a:rPr lang="ru-RU" sz="1100" dirty="0" err="1"/>
              <a:t>Unsplash</a:t>
            </a:r>
            <a:r>
              <a:rPr lang="ru-RU" sz="1100" dirty="0"/>
              <a:t>. https://unsplash.com/photos/-NUxh4Xop74</a:t>
            </a:r>
          </a:p>
        </p:txBody>
      </p:sp>
      <p:sp>
        <p:nvSpPr>
          <p:cNvPr id="10" name="Прямоугольник 9"/>
          <p:cNvSpPr/>
          <p:nvPr/>
        </p:nvSpPr>
        <p:spPr>
          <a:xfrm>
            <a:off x="2366082" y="6228398"/>
            <a:ext cx="2008883" cy="415498"/>
          </a:xfrm>
          <a:prstGeom prst="rect">
            <a:avLst/>
          </a:prstGeom>
        </p:spPr>
        <p:txBody>
          <a:bodyPr wrap="none">
            <a:spAutoFit/>
          </a:bodyPr>
          <a:lstStyle/>
          <a:p>
            <a:r>
              <a:rPr lang="en-US" sz="1050" dirty="0"/>
              <a:t>Free to use under the </a:t>
            </a:r>
            <a:r>
              <a:rPr lang="en-US" sz="1050" dirty="0" err="1">
                <a:hlinkClick r:id="rId4"/>
              </a:rPr>
              <a:t>Unsplash</a:t>
            </a:r>
            <a:r>
              <a:rPr lang="en-US" sz="1050" dirty="0">
                <a:hlinkClick r:id="rId4"/>
              </a:rPr>
              <a:t> License</a:t>
            </a:r>
            <a:r>
              <a:rPr lang="en-US" sz="1050" dirty="0"/>
              <a:t>. </a:t>
            </a:r>
            <a:br>
              <a:rPr lang="en-US" sz="1050" dirty="0"/>
            </a:br>
            <a:r>
              <a:rPr lang="ru-RU" sz="1050" dirty="0"/>
              <a:t>https://unsplash.com/</a:t>
            </a:r>
          </a:p>
        </p:txBody>
      </p:sp>
    </p:spTree>
    <p:extLst>
      <p:ext uri="{BB962C8B-B14F-4D97-AF65-F5344CB8AC3E}">
        <p14:creationId xmlns:p14="http://schemas.microsoft.com/office/powerpoint/2010/main" val="3479837661"/>
      </p:ext>
    </p:extLst>
  </p:cSld>
  <p:clrMapOvr>
    <a:masterClrMapping/>
  </p:clrMapOvr>
</p:sld>
</file>

<file path=ppt/theme/theme1.xml><?xml version="1.0" encoding="utf-8"?>
<a:theme xmlns:a="http://schemas.openxmlformats.org/drawingml/2006/main" name="Тема Office">
  <a:themeElements>
    <a:clrScheme name="IT Pitch deck">
      <a:dk1>
        <a:sysClr val="windowText" lastClr="000000"/>
      </a:dk1>
      <a:lt1>
        <a:sysClr val="window" lastClr="FFFFFF"/>
      </a:lt1>
      <a:dk2>
        <a:srgbClr val="44546A"/>
      </a:dk2>
      <a:lt2>
        <a:srgbClr val="E7E6E6"/>
      </a:lt2>
      <a:accent1>
        <a:srgbClr val="0051E8"/>
      </a:accent1>
      <a:accent2>
        <a:srgbClr val="367CFF"/>
      </a:accent2>
      <a:accent3>
        <a:srgbClr val="00369B"/>
      </a:accent3>
      <a:accent4>
        <a:srgbClr val="FA3585"/>
      </a:accent4>
      <a:accent5>
        <a:srgbClr val="5B9BD5"/>
      </a:accent5>
      <a:accent6>
        <a:srgbClr val="70AD47"/>
      </a:accent6>
      <a:hlink>
        <a:srgbClr val="0563C1"/>
      </a:hlink>
      <a:folHlink>
        <a:srgbClr val="954F72"/>
      </a:folHlink>
    </a:clrScheme>
    <a:fontScheme name="Другая 4">
      <a:majorFont>
        <a:latin typeface="Oswald"/>
        <a:ea typeface=""/>
        <a:cs typeface=""/>
      </a:majorFont>
      <a:minorFont>
        <a:latin typeface="Oswald Light"/>
        <a:ea typeface=""/>
        <a:cs typeface=""/>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Facet</Template>
  <TotalTime>679</TotalTime>
  <Words>1175</Words>
  <Application>Microsoft Office PowerPoint</Application>
  <PresentationFormat>Широкоэкранный</PresentationFormat>
  <Paragraphs>91</Paragraphs>
  <Slides>19</Slides>
  <Notes>0</Notes>
  <HiddenSlides>0</HiddenSlides>
  <MMClips>0</MMClips>
  <ScaleCrop>false</ScaleCrop>
  <HeadingPairs>
    <vt:vector size="8" baseType="variant">
      <vt:variant>
        <vt:lpstr>Использованные шрифты</vt:lpstr>
      </vt:variant>
      <vt:variant>
        <vt:i4>6</vt:i4>
      </vt:variant>
      <vt:variant>
        <vt:lpstr>Тема</vt:lpstr>
      </vt:variant>
      <vt:variant>
        <vt:i4>1</vt:i4>
      </vt:variant>
      <vt:variant>
        <vt:lpstr>Внедренные серверы OLE</vt:lpstr>
      </vt:variant>
      <vt:variant>
        <vt:i4>1</vt:i4>
      </vt:variant>
      <vt:variant>
        <vt:lpstr>Заголовки слайдов</vt:lpstr>
      </vt:variant>
      <vt:variant>
        <vt:i4>19</vt:i4>
      </vt:variant>
    </vt:vector>
  </HeadingPairs>
  <TitlesOfParts>
    <vt:vector size="27" baseType="lpstr">
      <vt:lpstr>Arial</vt:lpstr>
      <vt:lpstr>Calibri</vt:lpstr>
      <vt:lpstr>Oswald Light</vt:lpstr>
      <vt:lpstr>Oswald</vt:lpstr>
      <vt:lpstr>Times Uzb</vt:lpstr>
      <vt:lpstr>Times New Roman</vt:lpstr>
      <vt:lpstr>Тема Office</vt:lpstr>
      <vt:lpstr>Microsoft Word Picture</vt:lpstr>
      <vt:lpstr>Презентация PowerPoint</vt:lpstr>
      <vt:lpstr>Презентация PowerPoint</vt:lpstr>
      <vt:lpstr>Chizma geometriya va muhandislik grafikasi </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O’z-o’zini tekshirish va baholash uchun nazorat savollari va topshiriqlar</vt:lpstr>
      <vt:lpstr>Foydalanilgan adabiyotlar va sayt linklari</vt:lpstr>
      <vt:lpstr>Chizma geometriya va muhandislik grafikasi</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Ким Воронин</dc:creator>
  <cp:lastModifiedBy>Furkat Dumakhonov</cp:lastModifiedBy>
  <cp:revision>89</cp:revision>
  <dcterms:created xsi:type="dcterms:W3CDTF">2021-03-13T09:42:31Z</dcterms:created>
  <dcterms:modified xsi:type="dcterms:W3CDTF">2023-11-05T14:06:01Z</dcterms:modified>
</cp:coreProperties>
</file>