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Lst>
  <p:sldSz cy="6858000" cx="12192000"/>
  <p:notesSz cx="6858000" cy="9144000"/>
  <p:embeddedFontLst>
    <p:embeddedFont>
      <p:font typeface="Oswald Light"/>
      <p:regular r:id="rId35"/>
      <p:bold r:id="rId36"/>
    </p:embeddedFont>
    <p:embeddedFont>
      <p:font typeface="Oswald"/>
      <p:regular r:id="rId37"/>
      <p:bold r:id="rId38"/>
    </p:embeddedFont>
    <p:embeddedFont>
      <p:font typeface="Century Gothic"/>
      <p:regular r:id="rId39"/>
      <p:bold r:id="rId40"/>
      <p:italic r:id="rId41"/>
      <p:boldItalic r:id="rId4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3" roundtripDataSignature="AMtx7mgA7A9fK63y7zrZS3Fzj5x5mZVU1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CenturyGothic-bold.fntdata"/><Relationship Id="rId20" Type="http://schemas.openxmlformats.org/officeDocument/2006/relationships/slide" Target="slides/slide16.xml"/><Relationship Id="rId42" Type="http://schemas.openxmlformats.org/officeDocument/2006/relationships/font" Target="fonts/CenturyGothic-boldItalic.fntdata"/><Relationship Id="rId41" Type="http://schemas.openxmlformats.org/officeDocument/2006/relationships/font" Target="fonts/CenturyGothic-italic.fntdata"/><Relationship Id="rId22" Type="http://schemas.openxmlformats.org/officeDocument/2006/relationships/slide" Target="slides/slide18.xml"/><Relationship Id="rId21" Type="http://schemas.openxmlformats.org/officeDocument/2006/relationships/slide" Target="slides/slide17.xml"/><Relationship Id="rId43" Type="http://customschemas.google.com/relationships/presentationmetadata" Target="metadata"/><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font" Target="fonts/OswaldLight-regular.fntdata"/><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font" Target="fonts/Oswald-regular.fntdata"/><Relationship Id="rId14" Type="http://schemas.openxmlformats.org/officeDocument/2006/relationships/slide" Target="slides/slide10.xml"/><Relationship Id="rId36" Type="http://schemas.openxmlformats.org/officeDocument/2006/relationships/font" Target="fonts/OswaldLight-bold.fntdata"/><Relationship Id="rId17" Type="http://schemas.openxmlformats.org/officeDocument/2006/relationships/slide" Target="slides/slide13.xml"/><Relationship Id="rId39" Type="http://schemas.openxmlformats.org/officeDocument/2006/relationships/font" Target="fonts/CenturyGothic-regular.fntdata"/><Relationship Id="rId16" Type="http://schemas.openxmlformats.org/officeDocument/2006/relationships/slide" Target="slides/slide12.xml"/><Relationship Id="rId38" Type="http://schemas.openxmlformats.org/officeDocument/2006/relationships/font" Target="fonts/Oswald-bold.fntdata"/><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17" name="Shape 17"/>
        <p:cNvGrpSpPr/>
        <p:nvPr/>
      </p:nvGrpSpPr>
      <p:grpSpPr>
        <a:xfrm>
          <a:off x="0" y="0"/>
          <a:ext cx="0" cy="0"/>
          <a:chOff x="0" y="0"/>
          <a:chExt cx="0" cy="0"/>
        </a:xfrm>
      </p:grpSpPr>
      <p:sp>
        <p:nvSpPr>
          <p:cNvPr id="18" name="Google Shape;18;p32"/>
          <p:cNvSpPr txBox="1"/>
          <p:nvPr>
            <p:ph type="ctrTitle"/>
          </p:nvPr>
        </p:nvSpPr>
        <p:spPr>
          <a:xfrm>
            <a:off x="684212" y="685799"/>
            <a:ext cx="8001000" cy="2971801"/>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1"/>
              </a:buClr>
              <a:buSzPts val="4800"/>
              <a:buFont typeface="Century Gothic"/>
              <a:buNone/>
              <a:defRPr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2"/>
          <p:cNvSpPr txBox="1"/>
          <p:nvPr>
            <p:ph idx="1" type="subTitle"/>
          </p:nvPr>
        </p:nvSpPr>
        <p:spPr>
          <a:xfrm>
            <a:off x="684212" y="3843867"/>
            <a:ext cx="6400800" cy="1947333"/>
          </a:xfrm>
          <a:prstGeom prst="rect">
            <a:avLst/>
          </a:prstGeom>
          <a:noFill/>
          <a:ln>
            <a:noFill/>
          </a:ln>
        </p:spPr>
        <p:txBody>
          <a:bodyPr anchorCtr="0" anchor="t" bIns="45700" lIns="91425" spcFirstLastPara="1" rIns="91425" wrap="square" tIns="45700">
            <a:normAutofit/>
          </a:bodyPr>
          <a:lstStyle>
            <a:lvl1pPr lvl="0" algn="l">
              <a:spcBef>
                <a:spcPts val="420"/>
              </a:spcBef>
              <a:spcAft>
                <a:spcPts val="0"/>
              </a:spcAft>
              <a:buSzPts val="1680"/>
              <a:buNone/>
              <a:defRPr sz="2100">
                <a:solidFill>
                  <a:srgbClr val="0F486F"/>
                </a:solidFill>
              </a:defRPr>
            </a:lvl1pPr>
            <a:lvl2pPr lvl="1" algn="ctr">
              <a:spcBef>
                <a:spcPts val="600"/>
              </a:spcBef>
              <a:spcAft>
                <a:spcPts val="0"/>
              </a:spcAft>
              <a:buSzPts val="1440"/>
              <a:buNone/>
              <a:defRPr>
                <a:solidFill>
                  <a:schemeClr val="lt1"/>
                </a:solidFill>
              </a:defRPr>
            </a:lvl2pPr>
            <a:lvl3pPr lvl="2" algn="ctr">
              <a:spcBef>
                <a:spcPts val="600"/>
              </a:spcBef>
              <a:spcAft>
                <a:spcPts val="0"/>
              </a:spcAft>
              <a:buSzPts val="1280"/>
              <a:buNone/>
              <a:defRPr>
                <a:solidFill>
                  <a:schemeClr val="lt1"/>
                </a:solidFill>
              </a:defRPr>
            </a:lvl3pPr>
            <a:lvl4pPr lvl="3" algn="ctr">
              <a:spcBef>
                <a:spcPts val="600"/>
              </a:spcBef>
              <a:spcAft>
                <a:spcPts val="0"/>
              </a:spcAft>
              <a:buSzPts val="1120"/>
              <a:buNone/>
              <a:defRPr>
                <a:solidFill>
                  <a:schemeClr val="lt1"/>
                </a:solidFill>
              </a:defRPr>
            </a:lvl4pPr>
            <a:lvl5pPr lvl="4" algn="ctr">
              <a:spcBef>
                <a:spcPts val="600"/>
              </a:spcBef>
              <a:spcAft>
                <a:spcPts val="0"/>
              </a:spcAft>
              <a:buSzPts val="1120"/>
              <a:buNone/>
              <a:defRPr>
                <a:solidFill>
                  <a:schemeClr val="lt1"/>
                </a:solidFill>
              </a:defRPr>
            </a:lvl5pPr>
            <a:lvl6pPr lvl="5" algn="ctr">
              <a:spcBef>
                <a:spcPts val="600"/>
              </a:spcBef>
              <a:spcAft>
                <a:spcPts val="0"/>
              </a:spcAft>
              <a:buSzPts val="1120"/>
              <a:buNone/>
              <a:defRPr>
                <a:solidFill>
                  <a:schemeClr val="lt1"/>
                </a:solidFill>
              </a:defRPr>
            </a:lvl6pPr>
            <a:lvl7pPr lvl="6" algn="ctr">
              <a:spcBef>
                <a:spcPts val="600"/>
              </a:spcBef>
              <a:spcAft>
                <a:spcPts val="0"/>
              </a:spcAft>
              <a:buSzPts val="1120"/>
              <a:buNone/>
              <a:defRPr>
                <a:solidFill>
                  <a:schemeClr val="lt1"/>
                </a:solidFill>
              </a:defRPr>
            </a:lvl7pPr>
            <a:lvl8pPr lvl="7" algn="ctr">
              <a:spcBef>
                <a:spcPts val="600"/>
              </a:spcBef>
              <a:spcAft>
                <a:spcPts val="0"/>
              </a:spcAft>
              <a:buSzPts val="1120"/>
              <a:buNone/>
              <a:defRPr>
                <a:solidFill>
                  <a:schemeClr val="lt1"/>
                </a:solidFill>
              </a:defRPr>
            </a:lvl8pPr>
            <a:lvl9pPr lvl="8" algn="ctr">
              <a:spcBef>
                <a:spcPts val="600"/>
              </a:spcBef>
              <a:spcAft>
                <a:spcPts val="600"/>
              </a:spcAft>
              <a:buSzPts val="1120"/>
              <a:buNone/>
              <a:defRPr>
                <a:solidFill>
                  <a:schemeClr val="lt1"/>
                </a:solidFill>
              </a:defRPr>
            </a:lvl9pPr>
          </a:lstStyle>
          <a:p/>
        </p:txBody>
      </p:sp>
      <p:sp>
        <p:nvSpPr>
          <p:cNvPr id="20" name="Google Shape;20;p32"/>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2"/>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2"/>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23" name="Google Shape;23;p32"/>
          <p:cNvCxnSpPr/>
          <p:nvPr/>
        </p:nvCxnSpPr>
        <p:spPr>
          <a:xfrm flipH="1">
            <a:off x="8228012" y="8467"/>
            <a:ext cx="3810000" cy="3810000"/>
          </a:xfrm>
          <a:prstGeom prst="straightConnector1">
            <a:avLst/>
          </a:prstGeom>
          <a:noFill/>
          <a:ln cap="flat" cmpd="sng" w="12700">
            <a:solidFill>
              <a:schemeClr val="lt1"/>
            </a:solidFill>
            <a:prstDash val="solid"/>
            <a:round/>
            <a:headEnd len="sm" w="sm" type="none"/>
            <a:tailEnd len="sm" w="sm" type="none"/>
          </a:ln>
        </p:spPr>
      </p:cxnSp>
      <p:cxnSp>
        <p:nvCxnSpPr>
          <p:cNvPr id="24" name="Google Shape;24;p32"/>
          <p:cNvCxnSpPr/>
          <p:nvPr/>
        </p:nvCxnSpPr>
        <p:spPr>
          <a:xfrm flipH="1">
            <a:off x="6108170" y="91545"/>
            <a:ext cx="6080655" cy="6080655"/>
          </a:xfrm>
          <a:prstGeom prst="straightConnector1">
            <a:avLst/>
          </a:prstGeom>
          <a:noFill/>
          <a:ln cap="flat" cmpd="sng" w="12700">
            <a:solidFill>
              <a:schemeClr val="lt1"/>
            </a:solidFill>
            <a:prstDash val="solid"/>
            <a:round/>
            <a:headEnd len="sm" w="sm" type="none"/>
            <a:tailEnd len="sm" w="sm" type="none"/>
          </a:ln>
        </p:spPr>
      </p:cxnSp>
      <p:cxnSp>
        <p:nvCxnSpPr>
          <p:cNvPr id="25" name="Google Shape;25;p32"/>
          <p:cNvCxnSpPr/>
          <p:nvPr/>
        </p:nvCxnSpPr>
        <p:spPr>
          <a:xfrm flipH="1">
            <a:off x="7235825" y="228600"/>
            <a:ext cx="4953000" cy="4953000"/>
          </a:xfrm>
          <a:prstGeom prst="straightConnector1">
            <a:avLst/>
          </a:prstGeom>
          <a:noFill/>
          <a:ln cap="flat" cmpd="sng" w="12700">
            <a:solidFill>
              <a:schemeClr val="lt1"/>
            </a:solidFill>
            <a:prstDash val="solid"/>
            <a:round/>
            <a:headEnd len="sm" w="sm" type="none"/>
            <a:tailEnd len="sm" w="sm" type="none"/>
          </a:ln>
        </p:spPr>
      </p:cxnSp>
      <p:cxnSp>
        <p:nvCxnSpPr>
          <p:cNvPr id="26" name="Google Shape;26;p32"/>
          <p:cNvCxnSpPr/>
          <p:nvPr/>
        </p:nvCxnSpPr>
        <p:spPr>
          <a:xfrm flipH="1">
            <a:off x="7335837" y="32278"/>
            <a:ext cx="4852989" cy="4852989"/>
          </a:xfrm>
          <a:prstGeom prst="straightConnector1">
            <a:avLst/>
          </a:prstGeom>
          <a:noFill/>
          <a:ln cap="flat" cmpd="sng" w="31750">
            <a:solidFill>
              <a:schemeClr val="lt1"/>
            </a:solidFill>
            <a:prstDash val="solid"/>
            <a:round/>
            <a:headEnd len="sm" w="sm" type="none"/>
            <a:tailEnd len="sm" w="sm" type="none"/>
          </a:ln>
        </p:spPr>
      </p:cxnSp>
      <p:cxnSp>
        <p:nvCxnSpPr>
          <p:cNvPr id="27" name="Google Shape;27;p32"/>
          <p:cNvCxnSpPr/>
          <p:nvPr/>
        </p:nvCxnSpPr>
        <p:spPr>
          <a:xfrm flipH="1">
            <a:off x="7845426" y="609601"/>
            <a:ext cx="4343399" cy="4343399"/>
          </a:xfrm>
          <a:prstGeom prst="straightConnector1">
            <a:avLst/>
          </a:prstGeom>
          <a:noFill/>
          <a:ln cap="flat" cmpd="sng" w="31750">
            <a:solidFill>
              <a:schemeClr val="lt1"/>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8" name="Shape 28"/>
        <p:cNvGrpSpPr/>
        <p:nvPr/>
      </p:nvGrpSpPr>
      <p:grpSpPr>
        <a:xfrm>
          <a:off x="0" y="0"/>
          <a:ext cx="0" cy="0"/>
          <a:chOff x="0" y="0"/>
          <a:chExt cx="0" cy="0"/>
        </a:xfrm>
      </p:grpSpPr>
      <p:sp>
        <p:nvSpPr>
          <p:cNvPr id="29" name="Google Shape;29;p33"/>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3"/>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lvl1pPr indent="-320040" lvl="0" marL="457200" algn="l">
              <a:spcBef>
                <a:spcPts val="360"/>
              </a:spcBef>
              <a:spcAft>
                <a:spcPts val="0"/>
              </a:spcAft>
              <a:buSzPts val="1440"/>
              <a:buChar char="▶"/>
              <a:defRPr/>
            </a:lvl1pPr>
            <a:lvl2pPr indent="-320040" lvl="1" marL="914400" algn="l">
              <a:spcBef>
                <a:spcPts val="600"/>
              </a:spcBef>
              <a:spcAft>
                <a:spcPts val="0"/>
              </a:spcAft>
              <a:buSzPts val="1440"/>
              <a:buChar char="▶"/>
              <a:defRPr/>
            </a:lvl2pPr>
            <a:lvl3pPr indent="-320039" lvl="2" marL="1371600" algn="l">
              <a:spcBef>
                <a:spcPts val="600"/>
              </a:spcBef>
              <a:spcAft>
                <a:spcPts val="0"/>
              </a:spcAft>
              <a:buSzPts val="1440"/>
              <a:buChar char="▶"/>
              <a:defRPr/>
            </a:lvl3pPr>
            <a:lvl4pPr indent="-320039" lvl="3" marL="1828800" algn="l">
              <a:spcBef>
                <a:spcPts val="600"/>
              </a:spcBef>
              <a:spcAft>
                <a:spcPts val="0"/>
              </a:spcAft>
              <a:buSzPts val="1440"/>
              <a:buChar char="▶"/>
              <a:defRPr/>
            </a:lvl4pPr>
            <a:lvl5pPr indent="-320039" lvl="4" marL="2286000" algn="l">
              <a:spcBef>
                <a:spcPts val="600"/>
              </a:spcBef>
              <a:spcAft>
                <a:spcPts val="0"/>
              </a:spcAft>
              <a:buSzPts val="1440"/>
              <a:buChar char="▶"/>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31" name="Google Shape;31;p33"/>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3"/>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33"/>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34" name="Shape 34"/>
        <p:cNvGrpSpPr/>
        <p:nvPr/>
      </p:nvGrpSpPr>
      <p:grpSpPr>
        <a:xfrm>
          <a:off x="0" y="0"/>
          <a:ext cx="0" cy="0"/>
          <a:chOff x="0" y="0"/>
          <a:chExt cx="0" cy="0"/>
        </a:xfrm>
      </p:grpSpPr>
      <p:sp>
        <p:nvSpPr>
          <p:cNvPr id="35" name="Google Shape;35;p34"/>
          <p:cNvSpPr txBox="1"/>
          <p:nvPr>
            <p:ph type="title"/>
          </p:nvPr>
        </p:nvSpPr>
        <p:spPr>
          <a:xfrm>
            <a:off x="684211" y="2006600"/>
            <a:ext cx="8534401" cy="22816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1"/>
              </a:buClr>
              <a:buSzPts val="3600"/>
              <a:buFont typeface="Century Gothic"/>
              <a:buNone/>
              <a:defRPr b="0" sz="36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34"/>
          <p:cNvSpPr txBox="1"/>
          <p:nvPr>
            <p:ph idx="1" type="body"/>
          </p:nvPr>
        </p:nvSpPr>
        <p:spPr>
          <a:xfrm>
            <a:off x="684213" y="4495800"/>
            <a:ext cx="8534400" cy="1498600"/>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1440"/>
              <a:buNone/>
              <a:defRPr sz="1800">
                <a:solidFill>
                  <a:srgbClr val="0F486F"/>
                </a:solidFill>
              </a:defRPr>
            </a:lvl1pPr>
            <a:lvl2pPr indent="-228600" lvl="1" marL="914400" algn="l">
              <a:spcBef>
                <a:spcPts val="600"/>
              </a:spcBef>
              <a:spcAft>
                <a:spcPts val="0"/>
              </a:spcAft>
              <a:buSzPts val="1440"/>
              <a:buNone/>
              <a:defRPr sz="1800">
                <a:solidFill>
                  <a:schemeClr val="lt1"/>
                </a:solidFill>
              </a:defRPr>
            </a:lvl2pPr>
            <a:lvl3pPr indent="-228600" lvl="2" marL="1371600" algn="l">
              <a:spcBef>
                <a:spcPts val="600"/>
              </a:spcBef>
              <a:spcAft>
                <a:spcPts val="0"/>
              </a:spcAft>
              <a:buSzPts val="1280"/>
              <a:buNone/>
              <a:defRPr sz="1600">
                <a:solidFill>
                  <a:schemeClr val="lt1"/>
                </a:solidFill>
              </a:defRPr>
            </a:lvl3pPr>
            <a:lvl4pPr indent="-228600" lvl="3" marL="1828800" algn="l">
              <a:spcBef>
                <a:spcPts val="600"/>
              </a:spcBef>
              <a:spcAft>
                <a:spcPts val="0"/>
              </a:spcAft>
              <a:buSzPts val="1120"/>
              <a:buNone/>
              <a:defRPr sz="1400">
                <a:solidFill>
                  <a:schemeClr val="lt1"/>
                </a:solidFill>
              </a:defRPr>
            </a:lvl4pPr>
            <a:lvl5pPr indent="-228600" lvl="4" marL="2286000" algn="l">
              <a:spcBef>
                <a:spcPts val="600"/>
              </a:spcBef>
              <a:spcAft>
                <a:spcPts val="0"/>
              </a:spcAft>
              <a:buSzPts val="1120"/>
              <a:buNone/>
              <a:defRPr sz="1400">
                <a:solidFill>
                  <a:schemeClr val="lt1"/>
                </a:solidFill>
              </a:defRPr>
            </a:lvl5pPr>
            <a:lvl6pPr indent="-228600" lvl="5" marL="2743200" algn="l">
              <a:spcBef>
                <a:spcPts val="600"/>
              </a:spcBef>
              <a:spcAft>
                <a:spcPts val="0"/>
              </a:spcAft>
              <a:buSzPts val="1120"/>
              <a:buNone/>
              <a:defRPr sz="1400">
                <a:solidFill>
                  <a:schemeClr val="lt1"/>
                </a:solidFill>
              </a:defRPr>
            </a:lvl6pPr>
            <a:lvl7pPr indent="-228600" lvl="6" marL="3200400" algn="l">
              <a:spcBef>
                <a:spcPts val="600"/>
              </a:spcBef>
              <a:spcAft>
                <a:spcPts val="0"/>
              </a:spcAft>
              <a:buSzPts val="1120"/>
              <a:buNone/>
              <a:defRPr sz="1400">
                <a:solidFill>
                  <a:schemeClr val="lt1"/>
                </a:solidFill>
              </a:defRPr>
            </a:lvl7pPr>
            <a:lvl8pPr indent="-228600" lvl="7" marL="3657600" algn="l">
              <a:spcBef>
                <a:spcPts val="600"/>
              </a:spcBef>
              <a:spcAft>
                <a:spcPts val="0"/>
              </a:spcAft>
              <a:buSzPts val="1120"/>
              <a:buNone/>
              <a:defRPr sz="1400">
                <a:solidFill>
                  <a:schemeClr val="lt1"/>
                </a:solidFill>
              </a:defRPr>
            </a:lvl8pPr>
            <a:lvl9pPr indent="-228600" lvl="8" marL="4114800" algn="l">
              <a:spcBef>
                <a:spcPts val="600"/>
              </a:spcBef>
              <a:spcAft>
                <a:spcPts val="600"/>
              </a:spcAft>
              <a:buSzPts val="1120"/>
              <a:buNone/>
              <a:defRPr sz="1400">
                <a:solidFill>
                  <a:schemeClr val="lt1"/>
                </a:solidFill>
              </a:defRPr>
            </a:lvl9pPr>
          </a:lstStyle>
          <a:p/>
        </p:txBody>
      </p:sp>
      <p:sp>
        <p:nvSpPr>
          <p:cNvPr id="37" name="Google Shape;37;p34"/>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4"/>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4"/>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40" name="Shape 40"/>
        <p:cNvGrpSpPr/>
        <p:nvPr/>
      </p:nvGrpSpPr>
      <p:grpSpPr>
        <a:xfrm>
          <a:off x="0" y="0"/>
          <a:ext cx="0" cy="0"/>
          <a:chOff x="0" y="0"/>
          <a:chExt cx="0" cy="0"/>
        </a:xfrm>
      </p:grpSpPr>
      <p:sp>
        <p:nvSpPr>
          <p:cNvPr id="41" name="Google Shape;41;p35"/>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35"/>
          <p:cNvSpPr txBox="1"/>
          <p:nvPr>
            <p:ph idx="1" type="body"/>
          </p:nvPr>
        </p:nvSpPr>
        <p:spPr>
          <a:xfrm>
            <a:off x="684211" y="685800"/>
            <a:ext cx="4937655" cy="3615267"/>
          </a:xfrm>
          <a:prstGeom prst="rect">
            <a:avLst/>
          </a:prstGeom>
          <a:noFill/>
          <a:ln>
            <a:noFill/>
          </a:ln>
        </p:spPr>
        <p:txBody>
          <a:bodyPr anchorCtr="0" anchor="ctr" bIns="45700" lIns="91425" spcFirstLastPara="1" rIns="91425" wrap="square" tIns="45700">
            <a:normAutofit/>
          </a:bodyPr>
          <a:lstStyle>
            <a:lvl1pPr indent="-320040" lvl="0" marL="457200" algn="l">
              <a:spcBef>
                <a:spcPts val="360"/>
              </a:spcBef>
              <a:spcAft>
                <a:spcPts val="0"/>
              </a:spcAft>
              <a:buSzPts val="1440"/>
              <a:buChar char="▶"/>
              <a:defRPr/>
            </a:lvl1pPr>
            <a:lvl2pPr indent="-320040" lvl="1" marL="914400" algn="l">
              <a:spcBef>
                <a:spcPts val="600"/>
              </a:spcBef>
              <a:spcAft>
                <a:spcPts val="0"/>
              </a:spcAft>
              <a:buSzPts val="1440"/>
              <a:buChar char="▶"/>
              <a:defRPr/>
            </a:lvl2pPr>
            <a:lvl3pPr indent="-320039" lvl="2" marL="1371600" algn="l">
              <a:spcBef>
                <a:spcPts val="600"/>
              </a:spcBef>
              <a:spcAft>
                <a:spcPts val="0"/>
              </a:spcAft>
              <a:buSzPts val="1440"/>
              <a:buChar char="▶"/>
              <a:defRPr/>
            </a:lvl3pPr>
            <a:lvl4pPr indent="-320039" lvl="3" marL="1828800" algn="l">
              <a:spcBef>
                <a:spcPts val="600"/>
              </a:spcBef>
              <a:spcAft>
                <a:spcPts val="0"/>
              </a:spcAft>
              <a:buSzPts val="1440"/>
              <a:buChar char="▶"/>
              <a:defRPr/>
            </a:lvl4pPr>
            <a:lvl5pPr indent="-320039" lvl="4" marL="2286000" algn="l">
              <a:spcBef>
                <a:spcPts val="600"/>
              </a:spcBef>
              <a:spcAft>
                <a:spcPts val="0"/>
              </a:spcAft>
              <a:buSzPts val="1440"/>
              <a:buChar char="▶"/>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43" name="Google Shape;43;p35"/>
          <p:cNvSpPr txBox="1"/>
          <p:nvPr>
            <p:ph idx="2" type="body"/>
          </p:nvPr>
        </p:nvSpPr>
        <p:spPr>
          <a:xfrm>
            <a:off x="5808133" y="685801"/>
            <a:ext cx="4934479" cy="3615266"/>
          </a:xfrm>
          <a:prstGeom prst="rect">
            <a:avLst/>
          </a:prstGeom>
          <a:noFill/>
          <a:ln>
            <a:noFill/>
          </a:ln>
        </p:spPr>
        <p:txBody>
          <a:bodyPr anchorCtr="0" anchor="ctr" bIns="45700" lIns="91425" spcFirstLastPara="1" rIns="91425" wrap="square" tIns="45700">
            <a:normAutofit/>
          </a:bodyPr>
          <a:lstStyle>
            <a:lvl1pPr indent="-320040" lvl="0" marL="457200" algn="l">
              <a:spcBef>
                <a:spcPts val="360"/>
              </a:spcBef>
              <a:spcAft>
                <a:spcPts val="0"/>
              </a:spcAft>
              <a:buSzPts val="1440"/>
              <a:buChar char="▶"/>
              <a:defRPr/>
            </a:lvl1pPr>
            <a:lvl2pPr indent="-320040" lvl="1" marL="914400" algn="l">
              <a:spcBef>
                <a:spcPts val="600"/>
              </a:spcBef>
              <a:spcAft>
                <a:spcPts val="0"/>
              </a:spcAft>
              <a:buSzPts val="1440"/>
              <a:buChar char="▶"/>
              <a:defRPr/>
            </a:lvl2pPr>
            <a:lvl3pPr indent="-320039" lvl="2" marL="1371600" algn="l">
              <a:spcBef>
                <a:spcPts val="600"/>
              </a:spcBef>
              <a:spcAft>
                <a:spcPts val="0"/>
              </a:spcAft>
              <a:buSzPts val="1440"/>
              <a:buChar char="▶"/>
              <a:defRPr/>
            </a:lvl3pPr>
            <a:lvl4pPr indent="-320039" lvl="3" marL="1828800" algn="l">
              <a:spcBef>
                <a:spcPts val="600"/>
              </a:spcBef>
              <a:spcAft>
                <a:spcPts val="0"/>
              </a:spcAft>
              <a:buSzPts val="1440"/>
              <a:buChar char="▶"/>
              <a:defRPr/>
            </a:lvl4pPr>
            <a:lvl5pPr indent="-320039" lvl="4" marL="2286000" algn="l">
              <a:spcBef>
                <a:spcPts val="600"/>
              </a:spcBef>
              <a:spcAft>
                <a:spcPts val="0"/>
              </a:spcAft>
              <a:buSzPts val="1440"/>
              <a:buChar char="▶"/>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44" name="Google Shape;44;p35"/>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35"/>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35"/>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7" name="Shape 47"/>
        <p:cNvGrpSpPr/>
        <p:nvPr/>
      </p:nvGrpSpPr>
      <p:grpSpPr>
        <a:xfrm>
          <a:off x="0" y="0"/>
          <a:ext cx="0" cy="0"/>
          <a:chOff x="0" y="0"/>
          <a:chExt cx="0" cy="0"/>
        </a:xfrm>
      </p:grpSpPr>
      <p:sp>
        <p:nvSpPr>
          <p:cNvPr id="48" name="Google Shape;48;p36"/>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3600"/>
              <a:buFont typeface="Century Gothic"/>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36"/>
          <p:cNvSpPr txBox="1"/>
          <p:nvPr>
            <p:ph idx="1" type="body"/>
          </p:nvPr>
        </p:nvSpPr>
        <p:spPr>
          <a:xfrm>
            <a:off x="972080" y="685800"/>
            <a:ext cx="4649787" cy="576262"/>
          </a:xfrm>
          <a:prstGeom prst="rect">
            <a:avLst/>
          </a:prstGeom>
          <a:noFill/>
          <a:ln>
            <a:noFill/>
          </a:ln>
        </p:spPr>
        <p:txBody>
          <a:bodyPr anchorCtr="0" anchor="b" bIns="45700" lIns="91425" spcFirstLastPara="1" rIns="91425" wrap="square" tIns="45700">
            <a:noAutofit/>
          </a:bodyPr>
          <a:lstStyle>
            <a:lvl1pPr indent="-228600" lvl="0" marL="457200" algn="l">
              <a:spcBef>
                <a:spcPts val="560"/>
              </a:spcBef>
              <a:spcAft>
                <a:spcPts val="0"/>
              </a:spcAft>
              <a:buSzPts val="2240"/>
              <a:buNone/>
              <a:defRPr b="0" sz="2800">
                <a:solidFill>
                  <a:schemeClr val="lt1"/>
                </a:solidFill>
              </a:defRPr>
            </a:lvl1pPr>
            <a:lvl2pPr indent="-228600" lvl="1" marL="914400" algn="l">
              <a:spcBef>
                <a:spcPts val="600"/>
              </a:spcBef>
              <a:spcAft>
                <a:spcPts val="0"/>
              </a:spcAft>
              <a:buSzPts val="1600"/>
              <a:buNone/>
              <a:defRPr b="1" sz="2000"/>
            </a:lvl2pPr>
            <a:lvl3pPr indent="-228600" lvl="2" marL="1371600" algn="l">
              <a:spcBef>
                <a:spcPts val="600"/>
              </a:spcBef>
              <a:spcAft>
                <a:spcPts val="0"/>
              </a:spcAft>
              <a:buSzPts val="1440"/>
              <a:buNone/>
              <a:defRPr b="1" sz="1800"/>
            </a:lvl3pPr>
            <a:lvl4pPr indent="-228600" lvl="3" marL="1828800" algn="l">
              <a:spcBef>
                <a:spcPts val="600"/>
              </a:spcBef>
              <a:spcAft>
                <a:spcPts val="0"/>
              </a:spcAft>
              <a:buSzPts val="1280"/>
              <a:buNone/>
              <a:defRPr b="1" sz="1600"/>
            </a:lvl4pPr>
            <a:lvl5pPr indent="-228600" lvl="4" marL="2286000" algn="l">
              <a:spcBef>
                <a:spcPts val="600"/>
              </a:spcBef>
              <a:spcAft>
                <a:spcPts val="0"/>
              </a:spcAft>
              <a:buSzPts val="1280"/>
              <a:buNone/>
              <a:defRPr b="1" sz="1600"/>
            </a:lvl5pPr>
            <a:lvl6pPr indent="-228600" lvl="5" marL="2743200" algn="l">
              <a:spcBef>
                <a:spcPts val="600"/>
              </a:spcBef>
              <a:spcAft>
                <a:spcPts val="0"/>
              </a:spcAft>
              <a:buSzPts val="1280"/>
              <a:buNone/>
              <a:defRPr b="1" sz="1600"/>
            </a:lvl6pPr>
            <a:lvl7pPr indent="-228600" lvl="6" marL="3200400" algn="l">
              <a:spcBef>
                <a:spcPts val="600"/>
              </a:spcBef>
              <a:spcAft>
                <a:spcPts val="0"/>
              </a:spcAft>
              <a:buSzPts val="1280"/>
              <a:buNone/>
              <a:defRPr b="1" sz="1600"/>
            </a:lvl7pPr>
            <a:lvl8pPr indent="-228600" lvl="7" marL="3657600" algn="l">
              <a:spcBef>
                <a:spcPts val="600"/>
              </a:spcBef>
              <a:spcAft>
                <a:spcPts val="0"/>
              </a:spcAft>
              <a:buSzPts val="1280"/>
              <a:buNone/>
              <a:defRPr b="1" sz="1600"/>
            </a:lvl8pPr>
            <a:lvl9pPr indent="-228600" lvl="8" marL="4114800" algn="l">
              <a:spcBef>
                <a:spcPts val="600"/>
              </a:spcBef>
              <a:spcAft>
                <a:spcPts val="600"/>
              </a:spcAft>
              <a:buSzPts val="1280"/>
              <a:buNone/>
              <a:defRPr b="1" sz="1600"/>
            </a:lvl9pPr>
          </a:lstStyle>
          <a:p/>
        </p:txBody>
      </p:sp>
      <p:sp>
        <p:nvSpPr>
          <p:cNvPr id="50" name="Google Shape;50;p36"/>
          <p:cNvSpPr txBox="1"/>
          <p:nvPr>
            <p:ph idx="2" type="body"/>
          </p:nvPr>
        </p:nvSpPr>
        <p:spPr>
          <a:xfrm>
            <a:off x="684211" y="1270529"/>
            <a:ext cx="4937655" cy="3030538"/>
          </a:xfrm>
          <a:prstGeom prst="rect">
            <a:avLst/>
          </a:prstGeom>
          <a:noFill/>
          <a:ln>
            <a:noFill/>
          </a:ln>
        </p:spPr>
        <p:txBody>
          <a:bodyPr anchorCtr="0" anchor="t" bIns="45700" lIns="91425" spcFirstLastPara="1" rIns="91425" wrap="square" tIns="45700">
            <a:normAutofit/>
          </a:bodyPr>
          <a:lstStyle>
            <a:lvl1pPr indent="-320040" lvl="0" marL="457200" algn="l">
              <a:spcBef>
                <a:spcPts val="360"/>
              </a:spcBef>
              <a:spcAft>
                <a:spcPts val="0"/>
              </a:spcAft>
              <a:buSzPts val="1440"/>
              <a:buChar char="▶"/>
              <a:defRPr/>
            </a:lvl1pPr>
            <a:lvl2pPr indent="-320040" lvl="1" marL="914400" algn="l">
              <a:spcBef>
                <a:spcPts val="600"/>
              </a:spcBef>
              <a:spcAft>
                <a:spcPts val="0"/>
              </a:spcAft>
              <a:buSzPts val="1440"/>
              <a:buChar char="▶"/>
              <a:defRPr/>
            </a:lvl2pPr>
            <a:lvl3pPr indent="-320039" lvl="2" marL="1371600" algn="l">
              <a:spcBef>
                <a:spcPts val="600"/>
              </a:spcBef>
              <a:spcAft>
                <a:spcPts val="0"/>
              </a:spcAft>
              <a:buSzPts val="1440"/>
              <a:buChar char="▶"/>
              <a:defRPr/>
            </a:lvl3pPr>
            <a:lvl4pPr indent="-320039" lvl="3" marL="1828800" algn="l">
              <a:spcBef>
                <a:spcPts val="600"/>
              </a:spcBef>
              <a:spcAft>
                <a:spcPts val="0"/>
              </a:spcAft>
              <a:buSzPts val="1440"/>
              <a:buChar char="▶"/>
              <a:defRPr/>
            </a:lvl4pPr>
            <a:lvl5pPr indent="-320039" lvl="4" marL="2286000" algn="l">
              <a:spcBef>
                <a:spcPts val="600"/>
              </a:spcBef>
              <a:spcAft>
                <a:spcPts val="0"/>
              </a:spcAft>
              <a:buSzPts val="1440"/>
              <a:buChar char="▶"/>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51" name="Google Shape;51;p36"/>
          <p:cNvSpPr txBox="1"/>
          <p:nvPr>
            <p:ph idx="3" type="body"/>
          </p:nvPr>
        </p:nvSpPr>
        <p:spPr>
          <a:xfrm>
            <a:off x="6079066" y="685800"/>
            <a:ext cx="4665134" cy="576262"/>
          </a:xfrm>
          <a:prstGeom prst="rect">
            <a:avLst/>
          </a:prstGeom>
          <a:noFill/>
          <a:ln>
            <a:noFill/>
          </a:ln>
        </p:spPr>
        <p:txBody>
          <a:bodyPr anchorCtr="0" anchor="b" bIns="45700" lIns="91425" spcFirstLastPara="1" rIns="91425" wrap="square" tIns="45700">
            <a:noAutofit/>
          </a:bodyPr>
          <a:lstStyle>
            <a:lvl1pPr indent="-228600" lvl="0" marL="457200" algn="l">
              <a:spcBef>
                <a:spcPts val="560"/>
              </a:spcBef>
              <a:spcAft>
                <a:spcPts val="0"/>
              </a:spcAft>
              <a:buSzPts val="2240"/>
              <a:buNone/>
              <a:defRPr b="0" sz="2800">
                <a:solidFill>
                  <a:schemeClr val="lt1"/>
                </a:solidFill>
              </a:defRPr>
            </a:lvl1pPr>
            <a:lvl2pPr indent="-228600" lvl="1" marL="914400" algn="l">
              <a:spcBef>
                <a:spcPts val="600"/>
              </a:spcBef>
              <a:spcAft>
                <a:spcPts val="0"/>
              </a:spcAft>
              <a:buSzPts val="1600"/>
              <a:buNone/>
              <a:defRPr b="1" sz="2000"/>
            </a:lvl2pPr>
            <a:lvl3pPr indent="-228600" lvl="2" marL="1371600" algn="l">
              <a:spcBef>
                <a:spcPts val="600"/>
              </a:spcBef>
              <a:spcAft>
                <a:spcPts val="0"/>
              </a:spcAft>
              <a:buSzPts val="1440"/>
              <a:buNone/>
              <a:defRPr b="1" sz="1800"/>
            </a:lvl3pPr>
            <a:lvl4pPr indent="-228600" lvl="3" marL="1828800" algn="l">
              <a:spcBef>
                <a:spcPts val="600"/>
              </a:spcBef>
              <a:spcAft>
                <a:spcPts val="0"/>
              </a:spcAft>
              <a:buSzPts val="1280"/>
              <a:buNone/>
              <a:defRPr b="1" sz="1600"/>
            </a:lvl4pPr>
            <a:lvl5pPr indent="-228600" lvl="4" marL="2286000" algn="l">
              <a:spcBef>
                <a:spcPts val="600"/>
              </a:spcBef>
              <a:spcAft>
                <a:spcPts val="0"/>
              </a:spcAft>
              <a:buSzPts val="1280"/>
              <a:buNone/>
              <a:defRPr b="1" sz="1600"/>
            </a:lvl5pPr>
            <a:lvl6pPr indent="-228600" lvl="5" marL="2743200" algn="l">
              <a:spcBef>
                <a:spcPts val="600"/>
              </a:spcBef>
              <a:spcAft>
                <a:spcPts val="0"/>
              </a:spcAft>
              <a:buSzPts val="1280"/>
              <a:buNone/>
              <a:defRPr b="1" sz="1600"/>
            </a:lvl6pPr>
            <a:lvl7pPr indent="-228600" lvl="6" marL="3200400" algn="l">
              <a:spcBef>
                <a:spcPts val="600"/>
              </a:spcBef>
              <a:spcAft>
                <a:spcPts val="0"/>
              </a:spcAft>
              <a:buSzPts val="1280"/>
              <a:buNone/>
              <a:defRPr b="1" sz="1600"/>
            </a:lvl7pPr>
            <a:lvl8pPr indent="-228600" lvl="7" marL="3657600" algn="l">
              <a:spcBef>
                <a:spcPts val="600"/>
              </a:spcBef>
              <a:spcAft>
                <a:spcPts val="0"/>
              </a:spcAft>
              <a:buSzPts val="1280"/>
              <a:buNone/>
              <a:defRPr b="1" sz="1600"/>
            </a:lvl8pPr>
            <a:lvl9pPr indent="-228600" lvl="8" marL="4114800" algn="l">
              <a:spcBef>
                <a:spcPts val="600"/>
              </a:spcBef>
              <a:spcAft>
                <a:spcPts val="600"/>
              </a:spcAft>
              <a:buSzPts val="1280"/>
              <a:buNone/>
              <a:defRPr b="1" sz="1600"/>
            </a:lvl9pPr>
          </a:lstStyle>
          <a:p/>
        </p:txBody>
      </p:sp>
      <p:sp>
        <p:nvSpPr>
          <p:cNvPr id="52" name="Google Shape;52;p36"/>
          <p:cNvSpPr txBox="1"/>
          <p:nvPr>
            <p:ph idx="4" type="body"/>
          </p:nvPr>
        </p:nvSpPr>
        <p:spPr>
          <a:xfrm>
            <a:off x="5806545" y="1262062"/>
            <a:ext cx="4929188" cy="3030538"/>
          </a:xfrm>
          <a:prstGeom prst="rect">
            <a:avLst/>
          </a:prstGeom>
          <a:noFill/>
          <a:ln>
            <a:noFill/>
          </a:ln>
        </p:spPr>
        <p:txBody>
          <a:bodyPr anchorCtr="0" anchor="t" bIns="45700" lIns="91425" spcFirstLastPara="1" rIns="91425" wrap="square" tIns="45700">
            <a:normAutofit/>
          </a:bodyPr>
          <a:lstStyle>
            <a:lvl1pPr indent="-320040" lvl="0" marL="457200" algn="l">
              <a:spcBef>
                <a:spcPts val="360"/>
              </a:spcBef>
              <a:spcAft>
                <a:spcPts val="0"/>
              </a:spcAft>
              <a:buSzPts val="1440"/>
              <a:buChar char="▶"/>
              <a:defRPr/>
            </a:lvl1pPr>
            <a:lvl2pPr indent="-320040" lvl="1" marL="914400" algn="l">
              <a:spcBef>
                <a:spcPts val="600"/>
              </a:spcBef>
              <a:spcAft>
                <a:spcPts val="0"/>
              </a:spcAft>
              <a:buSzPts val="1440"/>
              <a:buChar char="▶"/>
              <a:defRPr/>
            </a:lvl2pPr>
            <a:lvl3pPr indent="-320039" lvl="2" marL="1371600" algn="l">
              <a:spcBef>
                <a:spcPts val="600"/>
              </a:spcBef>
              <a:spcAft>
                <a:spcPts val="0"/>
              </a:spcAft>
              <a:buSzPts val="1440"/>
              <a:buChar char="▶"/>
              <a:defRPr/>
            </a:lvl3pPr>
            <a:lvl4pPr indent="-320039" lvl="3" marL="1828800" algn="l">
              <a:spcBef>
                <a:spcPts val="600"/>
              </a:spcBef>
              <a:spcAft>
                <a:spcPts val="0"/>
              </a:spcAft>
              <a:buSzPts val="1440"/>
              <a:buChar char="▶"/>
              <a:defRPr/>
            </a:lvl4pPr>
            <a:lvl5pPr indent="-320039" lvl="4" marL="2286000" algn="l">
              <a:spcBef>
                <a:spcPts val="600"/>
              </a:spcBef>
              <a:spcAft>
                <a:spcPts val="0"/>
              </a:spcAft>
              <a:buSzPts val="1440"/>
              <a:buChar char="▶"/>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53" name="Google Shape;53;p36"/>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36"/>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36"/>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56" name="Shape 56"/>
        <p:cNvGrpSpPr/>
        <p:nvPr/>
      </p:nvGrpSpPr>
      <p:grpSpPr>
        <a:xfrm>
          <a:off x="0" y="0"/>
          <a:ext cx="0" cy="0"/>
          <a:chOff x="0" y="0"/>
          <a:chExt cx="0" cy="0"/>
        </a:xfrm>
      </p:grpSpPr>
      <p:sp>
        <p:nvSpPr>
          <p:cNvPr id="57" name="Google Shape;57;p37"/>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37"/>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37"/>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37"/>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61" name="Shape 61"/>
        <p:cNvGrpSpPr/>
        <p:nvPr/>
      </p:nvGrpSpPr>
      <p:grpSpPr>
        <a:xfrm>
          <a:off x="0" y="0"/>
          <a:ext cx="0" cy="0"/>
          <a:chOff x="0" y="0"/>
          <a:chExt cx="0" cy="0"/>
        </a:xfrm>
      </p:grpSpPr>
      <p:sp>
        <p:nvSpPr>
          <p:cNvPr id="62" name="Google Shape;62;p38"/>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38"/>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38"/>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65" name="Shape 65"/>
        <p:cNvGrpSpPr/>
        <p:nvPr/>
      </p:nvGrpSpPr>
      <p:grpSpPr>
        <a:xfrm>
          <a:off x="0" y="0"/>
          <a:ext cx="0" cy="0"/>
          <a:chOff x="0" y="0"/>
          <a:chExt cx="0" cy="0"/>
        </a:xfrm>
      </p:grpSpPr>
      <p:sp>
        <p:nvSpPr>
          <p:cNvPr id="66" name="Google Shape;66;p39"/>
          <p:cNvSpPr txBox="1"/>
          <p:nvPr>
            <p:ph type="title"/>
          </p:nvPr>
        </p:nvSpPr>
        <p:spPr>
          <a:xfrm>
            <a:off x="7085012" y="685800"/>
            <a:ext cx="3657600" cy="13716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1"/>
              </a:buClr>
              <a:buSzPts val="2400"/>
              <a:buFont typeface="Century Gothic"/>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39"/>
          <p:cNvSpPr txBox="1"/>
          <p:nvPr>
            <p:ph idx="1" type="body"/>
          </p:nvPr>
        </p:nvSpPr>
        <p:spPr>
          <a:xfrm>
            <a:off x="684212" y="685800"/>
            <a:ext cx="5943601" cy="5308600"/>
          </a:xfrm>
          <a:prstGeom prst="rect">
            <a:avLst/>
          </a:prstGeom>
          <a:noFill/>
          <a:ln>
            <a:noFill/>
          </a:ln>
        </p:spPr>
        <p:txBody>
          <a:bodyPr anchorCtr="0" anchor="ctr" bIns="45700" lIns="91425" spcFirstLastPara="1" rIns="91425" wrap="square" tIns="45700">
            <a:normAutofit/>
          </a:bodyPr>
          <a:lstStyle>
            <a:lvl1pPr indent="-320040" lvl="0" marL="457200" algn="l">
              <a:spcBef>
                <a:spcPts val="360"/>
              </a:spcBef>
              <a:spcAft>
                <a:spcPts val="0"/>
              </a:spcAft>
              <a:buSzPts val="1440"/>
              <a:buChar char="▶"/>
              <a:defRPr/>
            </a:lvl1pPr>
            <a:lvl2pPr indent="-320040" lvl="1" marL="914400" algn="l">
              <a:spcBef>
                <a:spcPts val="600"/>
              </a:spcBef>
              <a:spcAft>
                <a:spcPts val="0"/>
              </a:spcAft>
              <a:buSzPts val="1440"/>
              <a:buChar char="▶"/>
              <a:defRPr/>
            </a:lvl2pPr>
            <a:lvl3pPr indent="-320039" lvl="2" marL="1371600" algn="l">
              <a:spcBef>
                <a:spcPts val="600"/>
              </a:spcBef>
              <a:spcAft>
                <a:spcPts val="0"/>
              </a:spcAft>
              <a:buSzPts val="1440"/>
              <a:buChar char="▶"/>
              <a:defRPr/>
            </a:lvl3pPr>
            <a:lvl4pPr indent="-320039" lvl="3" marL="1828800" algn="l">
              <a:spcBef>
                <a:spcPts val="600"/>
              </a:spcBef>
              <a:spcAft>
                <a:spcPts val="0"/>
              </a:spcAft>
              <a:buSzPts val="1440"/>
              <a:buChar char="▶"/>
              <a:defRPr/>
            </a:lvl4pPr>
            <a:lvl5pPr indent="-320039" lvl="4" marL="2286000" algn="l">
              <a:spcBef>
                <a:spcPts val="600"/>
              </a:spcBef>
              <a:spcAft>
                <a:spcPts val="0"/>
              </a:spcAft>
              <a:buSzPts val="1440"/>
              <a:buChar char="▶"/>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68" name="Google Shape;68;p39"/>
          <p:cNvSpPr txBox="1"/>
          <p:nvPr>
            <p:ph idx="2" type="body"/>
          </p:nvPr>
        </p:nvSpPr>
        <p:spPr>
          <a:xfrm>
            <a:off x="7085012" y="2209799"/>
            <a:ext cx="3657600" cy="2091267"/>
          </a:xfrm>
          <a:prstGeom prst="rect">
            <a:avLst/>
          </a:prstGeom>
          <a:noFill/>
          <a:ln>
            <a:noFill/>
          </a:ln>
        </p:spPr>
        <p:txBody>
          <a:bodyPr anchorCtr="0" anchor="t" bIns="45700" lIns="91425" spcFirstLastPara="1" rIns="91425" wrap="square" tIns="45700">
            <a:normAutofit/>
          </a:bodyPr>
          <a:lstStyle>
            <a:lvl1pPr indent="-228600" lvl="0" marL="457200" algn="l">
              <a:spcBef>
                <a:spcPts val="320"/>
              </a:spcBef>
              <a:spcAft>
                <a:spcPts val="0"/>
              </a:spcAft>
              <a:buSzPts val="1280"/>
              <a:buNone/>
              <a:defRPr sz="1600"/>
            </a:lvl1pPr>
            <a:lvl2pPr indent="-228600" lvl="1" marL="914400" algn="l">
              <a:spcBef>
                <a:spcPts val="600"/>
              </a:spcBef>
              <a:spcAft>
                <a:spcPts val="0"/>
              </a:spcAft>
              <a:buSzPts val="960"/>
              <a:buNone/>
              <a:defRPr sz="1200"/>
            </a:lvl2pPr>
            <a:lvl3pPr indent="-228600" lvl="2" marL="1371600" algn="l">
              <a:spcBef>
                <a:spcPts val="600"/>
              </a:spcBef>
              <a:spcAft>
                <a:spcPts val="0"/>
              </a:spcAft>
              <a:buSzPts val="800"/>
              <a:buNone/>
              <a:defRPr sz="1000"/>
            </a:lvl3pPr>
            <a:lvl4pPr indent="-228600" lvl="3" marL="1828800" algn="l">
              <a:spcBef>
                <a:spcPts val="600"/>
              </a:spcBef>
              <a:spcAft>
                <a:spcPts val="0"/>
              </a:spcAft>
              <a:buSzPts val="720"/>
              <a:buNone/>
              <a:defRPr sz="900"/>
            </a:lvl4pPr>
            <a:lvl5pPr indent="-228600" lvl="4" marL="2286000" algn="l">
              <a:spcBef>
                <a:spcPts val="600"/>
              </a:spcBef>
              <a:spcAft>
                <a:spcPts val="0"/>
              </a:spcAft>
              <a:buSzPts val="720"/>
              <a:buNone/>
              <a:defRPr sz="900"/>
            </a:lvl5pPr>
            <a:lvl6pPr indent="-228600" lvl="5" marL="2743200" algn="l">
              <a:spcBef>
                <a:spcPts val="600"/>
              </a:spcBef>
              <a:spcAft>
                <a:spcPts val="0"/>
              </a:spcAft>
              <a:buSzPts val="720"/>
              <a:buNone/>
              <a:defRPr sz="900"/>
            </a:lvl6pPr>
            <a:lvl7pPr indent="-228600" lvl="6" marL="3200400" algn="l">
              <a:spcBef>
                <a:spcPts val="600"/>
              </a:spcBef>
              <a:spcAft>
                <a:spcPts val="0"/>
              </a:spcAft>
              <a:buSzPts val="720"/>
              <a:buNone/>
              <a:defRPr sz="900"/>
            </a:lvl7pPr>
            <a:lvl8pPr indent="-228600" lvl="7" marL="3657600" algn="l">
              <a:spcBef>
                <a:spcPts val="600"/>
              </a:spcBef>
              <a:spcAft>
                <a:spcPts val="0"/>
              </a:spcAft>
              <a:buSzPts val="720"/>
              <a:buNone/>
              <a:defRPr sz="900"/>
            </a:lvl8pPr>
            <a:lvl9pPr indent="-228600" lvl="8" marL="4114800" algn="l">
              <a:spcBef>
                <a:spcPts val="600"/>
              </a:spcBef>
              <a:spcAft>
                <a:spcPts val="600"/>
              </a:spcAft>
              <a:buSzPts val="720"/>
              <a:buNone/>
              <a:defRPr sz="900"/>
            </a:lvl9pPr>
          </a:lstStyle>
          <a:p/>
        </p:txBody>
      </p:sp>
      <p:sp>
        <p:nvSpPr>
          <p:cNvPr id="69" name="Google Shape;69;p39"/>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39"/>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39"/>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72" name="Shape 72"/>
        <p:cNvGrpSpPr/>
        <p:nvPr/>
      </p:nvGrpSpPr>
      <p:grpSpPr>
        <a:xfrm>
          <a:off x="0" y="0"/>
          <a:ext cx="0" cy="0"/>
          <a:chOff x="0" y="0"/>
          <a:chExt cx="0" cy="0"/>
        </a:xfrm>
      </p:grpSpPr>
      <p:sp>
        <p:nvSpPr>
          <p:cNvPr id="73" name="Google Shape;73;p40"/>
          <p:cNvSpPr txBox="1"/>
          <p:nvPr>
            <p:ph type="title"/>
          </p:nvPr>
        </p:nvSpPr>
        <p:spPr>
          <a:xfrm>
            <a:off x="4722812" y="1447800"/>
            <a:ext cx="6019800" cy="11430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1"/>
              </a:buClr>
              <a:buSzPts val="2800"/>
              <a:buFont typeface="Century Gothic"/>
              <a:buNone/>
              <a:defRPr b="0" sz="2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40"/>
          <p:cNvSpPr/>
          <p:nvPr>
            <p:ph idx="2" type="pic"/>
          </p:nvPr>
        </p:nvSpPr>
        <p:spPr>
          <a:xfrm>
            <a:off x="989012" y="914400"/>
            <a:ext cx="3280974" cy="4572000"/>
          </a:xfrm>
          <a:prstGeom prst="snip2DiagRect">
            <a:avLst>
              <a:gd fmla="val 10815" name="adj1"/>
              <a:gd fmla="val 0" name="adj2"/>
            </a:avLst>
          </a:prstGeom>
          <a:noFill/>
          <a:ln cap="flat" cmpd="sng" w="15875">
            <a:solidFill>
              <a:schemeClr val="lt1">
                <a:alpha val="40000"/>
              </a:schemeClr>
            </a:solidFill>
            <a:prstDash val="solid"/>
            <a:round/>
            <a:headEnd len="sm" w="sm" type="none"/>
            <a:tailEnd len="sm" w="sm" type="none"/>
          </a:ln>
        </p:spPr>
      </p:sp>
      <p:sp>
        <p:nvSpPr>
          <p:cNvPr id="75" name="Google Shape;75;p40"/>
          <p:cNvSpPr txBox="1"/>
          <p:nvPr>
            <p:ph idx="1" type="body"/>
          </p:nvPr>
        </p:nvSpPr>
        <p:spPr>
          <a:xfrm>
            <a:off x="4722812" y="2777066"/>
            <a:ext cx="6021388" cy="2048933"/>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1440"/>
              <a:buNone/>
              <a:defRPr sz="1800"/>
            </a:lvl1pPr>
            <a:lvl2pPr indent="-228600" lvl="1" marL="914400" algn="l">
              <a:spcBef>
                <a:spcPts val="600"/>
              </a:spcBef>
              <a:spcAft>
                <a:spcPts val="0"/>
              </a:spcAft>
              <a:buSzPts val="960"/>
              <a:buNone/>
              <a:defRPr sz="1200"/>
            </a:lvl2pPr>
            <a:lvl3pPr indent="-228600" lvl="2" marL="1371600" algn="l">
              <a:spcBef>
                <a:spcPts val="600"/>
              </a:spcBef>
              <a:spcAft>
                <a:spcPts val="0"/>
              </a:spcAft>
              <a:buSzPts val="800"/>
              <a:buNone/>
              <a:defRPr sz="1000"/>
            </a:lvl3pPr>
            <a:lvl4pPr indent="-228600" lvl="3" marL="1828800" algn="l">
              <a:spcBef>
                <a:spcPts val="600"/>
              </a:spcBef>
              <a:spcAft>
                <a:spcPts val="0"/>
              </a:spcAft>
              <a:buSzPts val="720"/>
              <a:buNone/>
              <a:defRPr sz="900"/>
            </a:lvl4pPr>
            <a:lvl5pPr indent="-228600" lvl="4" marL="2286000" algn="l">
              <a:spcBef>
                <a:spcPts val="600"/>
              </a:spcBef>
              <a:spcAft>
                <a:spcPts val="0"/>
              </a:spcAft>
              <a:buSzPts val="720"/>
              <a:buNone/>
              <a:defRPr sz="900"/>
            </a:lvl5pPr>
            <a:lvl6pPr indent="-228600" lvl="5" marL="2743200" algn="l">
              <a:spcBef>
                <a:spcPts val="600"/>
              </a:spcBef>
              <a:spcAft>
                <a:spcPts val="0"/>
              </a:spcAft>
              <a:buSzPts val="720"/>
              <a:buNone/>
              <a:defRPr sz="900"/>
            </a:lvl6pPr>
            <a:lvl7pPr indent="-228600" lvl="6" marL="3200400" algn="l">
              <a:spcBef>
                <a:spcPts val="600"/>
              </a:spcBef>
              <a:spcAft>
                <a:spcPts val="0"/>
              </a:spcAft>
              <a:buSzPts val="720"/>
              <a:buNone/>
              <a:defRPr sz="900"/>
            </a:lvl7pPr>
            <a:lvl8pPr indent="-228600" lvl="7" marL="3657600" algn="l">
              <a:spcBef>
                <a:spcPts val="600"/>
              </a:spcBef>
              <a:spcAft>
                <a:spcPts val="0"/>
              </a:spcAft>
              <a:buSzPts val="720"/>
              <a:buNone/>
              <a:defRPr sz="900"/>
            </a:lvl8pPr>
            <a:lvl9pPr indent="-228600" lvl="8" marL="4114800" algn="l">
              <a:spcBef>
                <a:spcPts val="600"/>
              </a:spcBef>
              <a:spcAft>
                <a:spcPts val="600"/>
              </a:spcAft>
              <a:buSzPts val="720"/>
              <a:buNone/>
              <a:defRPr sz="900"/>
            </a:lvl9pPr>
          </a:lstStyle>
          <a:p/>
        </p:txBody>
      </p:sp>
      <p:sp>
        <p:nvSpPr>
          <p:cNvPr id="76" name="Google Shape;76;p40"/>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0"/>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0"/>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анорамная фотография с подписью">
  <p:cSld name="Панорамная фотография с подписью">
    <p:spTree>
      <p:nvGrpSpPr>
        <p:cNvPr id="79" name="Shape 79"/>
        <p:cNvGrpSpPr/>
        <p:nvPr/>
      </p:nvGrpSpPr>
      <p:grpSpPr>
        <a:xfrm>
          <a:off x="0" y="0"/>
          <a:ext cx="0" cy="0"/>
          <a:chOff x="0" y="0"/>
          <a:chExt cx="0" cy="0"/>
        </a:xfrm>
      </p:grpSpPr>
      <p:sp>
        <p:nvSpPr>
          <p:cNvPr id="80" name="Google Shape;80;p41"/>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41"/>
          <p:cNvSpPr/>
          <p:nvPr>
            <p:ph idx="2" type="pic"/>
          </p:nvPr>
        </p:nvSpPr>
        <p:spPr>
          <a:xfrm>
            <a:off x="685800" y="533400"/>
            <a:ext cx="10818812" cy="3124200"/>
          </a:xfrm>
          <a:prstGeom prst="snip2DiagRect">
            <a:avLst>
              <a:gd fmla="val 10815" name="adj1"/>
              <a:gd fmla="val 0" name="adj2"/>
            </a:avLst>
          </a:prstGeom>
          <a:noFill/>
          <a:ln cap="flat" cmpd="sng" w="15875">
            <a:solidFill>
              <a:schemeClr val="lt1">
                <a:alpha val="40000"/>
              </a:schemeClr>
            </a:solidFill>
            <a:prstDash val="solid"/>
            <a:round/>
            <a:headEnd len="sm" w="sm" type="none"/>
            <a:tailEnd len="sm" w="sm" type="none"/>
          </a:ln>
        </p:spPr>
      </p:sp>
      <p:sp>
        <p:nvSpPr>
          <p:cNvPr id="82" name="Google Shape;82;p41"/>
          <p:cNvSpPr txBox="1"/>
          <p:nvPr>
            <p:ph idx="1" type="body"/>
          </p:nvPr>
        </p:nvSpPr>
        <p:spPr>
          <a:xfrm>
            <a:off x="914402" y="3843867"/>
            <a:ext cx="8304210" cy="457200"/>
          </a:xfrm>
          <a:prstGeom prst="rect">
            <a:avLst/>
          </a:prstGeom>
          <a:noFill/>
          <a:ln>
            <a:noFill/>
          </a:ln>
        </p:spPr>
        <p:txBody>
          <a:bodyPr anchorCtr="0" anchor="t" bIns="45700" lIns="91425" spcFirstLastPara="1" rIns="91425" wrap="square" tIns="45700">
            <a:normAutofit/>
          </a:bodyPr>
          <a:lstStyle>
            <a:lvl1pPr indent="-228600" lvl="0" marL="457200" algn="l">
              <a:spcBef>
                <a:spcPts val="320"/>
              </a:spcBef>
              <a:spcAft>
                <a:spcPts val="0"/>
              </a:spcAft>
              <a:buSzPts val="1280"/>
              <a:buFont typeface="Century Gothic"/>
              <a:buNone/>
              <a:defRPr sz="1600"/>
            </a:lvl1pPr>
            <a:lvl2pPr indent="-228600" lvl="1" marL="914400" algn="l">
              <a:spcBef>
                <a:spcPts val="600"/>
              </a:spcBef>
              <a:spcAft>
                <a:spcPts val="0"/>
              </a:spcAft>
              <a:buSzPts val="1440"/>
              <a:buFont typeface="Century Gothic"/>
              <a:buNone/>
              <a:defRPr/>
            </a:lvl2pPr>
            <a:lvl3pPr indent="-228600" lvl="2" marL="1371600" algn="l">
              <a:spcBef>
                <a:spcPts val="600"/>
              </a:spcBef>
              <a:spcAft>
                <a:spcPts val="0"/>
              </a:spcAft>
              <a:buSzPts val="1280"/>
              <a:buFont typeface="Century Gothic"/>
              <a:buNone/>
              <a:defRPr/>
            </a:lvl3pPr>
            <a:lvl4pPr indent="-228600" lvl="3" marL="1828800" algn="l">
              <a:spcBef>
                <a:spcPts val="600"/>
              </a:spcBef>
              <a:spcAft>
                <a:spcPts val="0"/>
              </a:spcAft>
              <a:buSzPts val="1120"/>
              <a:buFont typeface="Century Gothic"/>
              <a:buNone/>
              <a:defRPr/>
            </a:lvl4pPr>
            <a:lvl5pPr indent="-228600" lvl="4" marL="2286000" algn="l">
              <a:spcBef>
                <a:spcPts val="600"/>
              </a:spcBef>
              <a:spcAft>
                <a:spcPts val="0"/>
              </a:spcAft>
              <a:buSzPts val="1120"/>
              <a:buFont typeface="Century Gothic"/>
              <a:buNone/>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83" name="Google Shape;83;p41"/>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41"/>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41"/>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подпись">
  <p:cSld name="Заголовок и подпись">
    <p:spTree>
      <p:nvGrpSpPr>
        <p:cNvPr id="86" name="Shape 86"/>
        <p:cNvGrpSpPr/>
        <p:nvPr/>
      </p:nvGrpSpPr>
      <p:grpSpPr>
        <a:xfrm>
          <a:off x="0" y="0"/>
          <a:ext cx="0" cy="0"/>
          <a:chOff x="0" y="0"/>
          <a:chExt cx="0" cy="0"/>
        </a:xfrm>
      </p:grpSpPr>
      <p:sp>
        <p:nvSpPr>
          <p:cNvPr id="87" name="Google Shape;87;p42"/>
          <p:cNvSpPr txBox="1"/>
          <p:nvPr>
            <p:ph type="title"/>
          </p:nvPr>
        </p:nvSpPr>
        <p:spPr>
          <a:xfrm>
            <a:off x="684213" y="685800"/>
            <a:ext cx="10058400" cy="27432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3200"/>
              <a:buFont typeface="Century Gothic"/>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42"/>
          <p:cNvSpPr txBox="1"/>
          <p:nvPr>
            <p:ph idx="1" type="body"/>
          </p:nvPr>
        </p:nvSpPr>
        <p:spPr>
          <a:xfrm>
            <a:off x="684212" y="4114800"/>
            <a:ext cx="8535988" cy="1879600"/>
          </a:xfrm>
          <a:prstGeom prst="rect">
            <a:avLst/>
          </a:prstGeom>
          <a:noFill/>
          <a:ln>
            <a:noFill/>
          </a:ln>
        </p:spPr>
        <p:txBody>
          <a:bodyPr anchorCtr="0" anchor="ctr" bIns="45700" lIns="91425" spcFirstLastPara="1" rIns="91425" wrap="square" tIns="45700">
            <a:normAutofit/>
          </a:bodyPr>
          <a:lstStyle>
            <a:lvl1pPr indent="-228600" lvl="0" marL="457200" algn="l">
              <a:spcBef>
                <a:spcPts val="400"/>
              </a:spcBef>
              <a:spcAft>
                <a:spcPts val="0"/>
              </a:spcAft>
              <a:buSzPts val="1600"/>
              <a:buNone/>
              <a:defRPr sz="2000">
                <a:solidFill>
                  <a:srgbClr val="0F486F"/>
                </a:solidFill>
              </a:defRPr>
            </a:lvl1pPr>
            <a:lvl2pPr indent="-228600" lvl="1" marL="914400" algn="l">
              <a:spcBef>
                <a:spcPts val="600"/>
              </a:spcBef>
              <a:spcAft>
                <a:spcPts val="0"/>
              </a:spcAft>
              <a:buSzPts val="1440"/>
              <a:buNone/>
              <a:defRPr sz="1800">
                <a:solidFill>
                  <a:schemeClr val="lt1"/>
                </a:solidFill>
              </a:defRPr>
            </a:lvl2pPr>
            <a:lvl3pPr indent="-228600" lvl="2" marL="1371600" algn="l">
              <a:spcBef>
                <a:spcPts val="600"/>
              </a:spcBef>
              <a:spcAft>
                <a:spcPts val="0"/>
              </a:spcAft>
              <a:buSzPts val="1280"/>
              <a:buNone/>
              <a:defRPr sz="1600">
                <a:solidFill>
                  <a:schemeClr val="lt1"/>
                </a:solidFill>
              </a:defRPr>
            </a:lvl3pPr>
            <a:lvl4pPr indent="-228600" lvl="3" marL="1828800" algn="l">
              <a:spcBef>
                <a:spcPts val="600"/>
              </a:spcBef>
              <a:spcAft>
                <a:spcPts val="0"/>
              </a:spcAft>
              <a:buSzPts val="1120"/>
              <a:buNone/>
              <a:defRPr sz="1400">
                <a:solidFill>
                  <a:schemeClr val="lt1"/>
                </a:solidFill>
              </a:defRPr>
            </a:lvl4pPr>
            <a:lvl5pPr indent="-228600" lvl="4" marL="2286000" algn="l">
              <a:spcBef>
                <a:spcPts val="600"/>
              </a:spcBef>
              <a:spcAft>
                <a:spcPts val="0"/>
              </a:spcAft>
              <a:buSzPts val="1120"/>
              <a:buNone/>
              <a:defRPr sz="1400">
                <a:solidFill>
                  <a:schemeClr val="lt1"/>
                </a:solidFill>
              </a:defRPr>
            </a:lvl5pPr>
            <a:lvl6pPr indent="-228600" lvl="5" marL="2743200" algn="l">
              <a:spcBef>
                <a:spcPts val="600"/>
              </a:spcBef>
              <a:spcAft>
                <a:spcPts val="0"/>
              </a:spcAft>
              <a:buSzPts val="1120"/>
              <a:buNone/>
              <a:defRPr sz="1400">
                <a:solidFill>
                  <a:schemeClr val="lt1"/>
                </a:solidFill>
              </a:defRPr>
            </a:lvl6pPr>
            <a:lvl7pPr indent="-228600" lvl="6" marL="3200400" algn="l">
              <a:spcBef>
                <a:spcPts val="600"/>
              </a:spcBef>
              <a:spcAft>
                <a:spcPts val="0"/>
              </a:spcAft>
              <a:buSzPts val="1120"/>
              <a:buNone/>
              <a:defRPr sz="1400">
                <a:solidFill>
                  <a:schemeClr val="lt1"/>
                </a:solidFill>
              </a:defRPr>
            </a:lvl7pPr>
            <a:lvl8pPr indent="-228600" lvl="7" marL="3657600" algn="l">
              <a:spcBef>
                <a:spcPts val="600"/>
              </a:spcBef>
              <a:spcAft>
                <a:spcPts val="0"/>
              </a:spcAft>
              <a:buSzPts val="1120"/>
              <a:buNone/>
              <a:defRPr sz="1400">
                <a:solidFill>
                  <a:schemeClr val="lt1"/>
                </a:solidFill>
              </a:defRPr>
            </a:lvl8pPr>
            <a:lvl9pPr indent="-228600" lvl="8" marL="4114800" algn="l">
              <a:spcBef>
                <a:spcPts val="600"/>
              </a:spcBef>
              <a:spcAft>
                <a:spcPts val="600"/>
              </a:spcAft>
              <a:buSzPts val="1120"/>
              <a:buNone/>
              <a:defRPr sz="1400">
                <a:solidFill>
                  <a:schemeClr val="lt1"/>
                </a:solidFill>
              </a:defRPr>
            </a:lvl9pPr>
          </a:lstStyle>
          <a:p/>
        </p:txBody>
      </p:sp>
      <p:sp>
        <p:nvSpPr>
          <p:cNvPr id="89" name="Google Shape;89;p42"/>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42"/>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42"/>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Цитата с подписью">
  <p:cSld name="Цитата с подписью">
    <p:spTree>
      <p:nvGrpSpPr>
        <p:cNvPr id="92" name="Shape 92"/>
        <p:cNvGrpSpPr/>
        <p:nvPr/>
      </p:nvGrpSpPr>
      <p:grpSpPr>
        <a:xfrm>
          <a:off x="0" y="0"/>
          <a:ext cx="0" cy="0"/>
          <a:chOff x="0" y="0"/>
          <a:chExt cx="0" cy="0"/>
        </a:xfrm>
      </p:grpSpPr>
      <p:sp>
        <p:nvSpPr>
          <p:cNvPr id="93" name="Google Shape;93;p43"/>
          <p:cNvSpPr txBox="1"/>
          <p:nvPr>
            <p:ph type="title"/>
          </p:nvPr>
        </p:nvSpPr>
        <p:spPr>
          <a:xfrm>
            <a:off x="1141411" y="685800"/>
            <a:ext cx="9144001" cy="27432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3200"/>
              <a:buFont typeface="Century Gothic"/>
              <a:buNone/>
              <a:defRPr b="0" sz="3200" cap="none">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43"/>
          <p:cNvSpPr txBox="1"/>
          <p:nvPr>
            <p:ph idx="1" type="body"/>
          </p:nvPr>
        </p:nvSpPr>
        <p:spPr>
          <a:xfrm>
            <a:off x="1446212" y="3429000"/>
            <a:ext cx="8534400" cy="381000"/>
          </a:xfrm>
          <a:prstGeom prst="rect">
            <a:avLst/>
          </a:prstGeom>
          <a:noFill/>
          <a:ln>
            <a:noFill/>
          </a:ln>
        </p:spPr>
        <p:txBody>
          <a:bodyPr anchorCtr="0" anchor="ctr" bIns="45700" lIns="91425" spcFirstLastPara="1" rIns="91425" wrap="square" tIns="45700">
            <a:normAutofit/>
          </a:bodyPr>
          <a:lstStyle>
            <a:lvl1pPr indent="-228600" lvl="0" marL="457200" algn="l">
              <a:spcBef>
                <a:spcPts val="400"/>
              </a:spcBef>
              <a:spcAft>
                <a:spcPts val="0"/>
              </a:spcAft>
              <a:buSzPts val="1600"/>
              <a:buFont typeface="Century Gothic"/>
              <a:buNone/>
              <a:defRPr/>
            </a:lvl1pPr>
            <a:lvl2pPr indent="-228600" lvl="1" marL="914400" algn="l">
              <a:spcBef>
                <a:spcPts val="600"/>
              </a:spcBef>
              <a:spcAft>
                <a:spcPts val="0"/>
              </a:spcAft>
              <a:buSzPts val="1440"/>
              <a:buFont typeface="Century Gothic"/>
              <a:buNone/>
              <a:defRPr/>
            </a:lvl2pPr>
            <a:lvl3pPr indent="-228600" lvl="2" marL="1371600" algn="l">
              <a:spcBef>
                <a:spcPts val="600"/>
              </a:spcBef>
              <a:spcAft>
                <a:spcPts val="0"/>
              </a:spcAft>
              <a:buSzPts val="1280"/>
              <a:buFont typeface="Century Gothic"/>
              <a:buNone/>
              <a:defRPr/>
            </a:lvl3pPr>
            <a:lvl4pPr indent="-228600" lvl="3" marL="1828800" algn="l">
              <a:spcBef>
                <a:spcPts val="600"/>
              </a:spcBef>
              <a:spcAft>
                <a:spcPts val="0"/>
              </a:spcAft>
              <a:buSzPts val="1120"/>
              <a:buFont typeface="Century Gothic"/>
              <a:buNone/>
              <a:defRPr/>
            </a:lvl4pPr>
            <a:lvl5pPr indent="-228600" lvl="4" marL="2286000" algn="l">
              <a:spcBef>
                <a:spcPts val="600"/>
              </a:spcBef>
              <a:spcAft>
                <a:spcPts val="0"/>
              </a:spcAft>
              <a:buSzPts val="1120"/>
              <a:buFont typeface="Century Gothic"/>
              <a:buNone/>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95" name="Google Shape;95;p43"/>
          <p:cNvSpPr txBox="1"/>
          <p:nvPr>
            <p:ph idx="2" type="body"/>
          </p:nvPr>
        </p:nvSpPr>
        <p:spPr>
          <a:xfrm>
            <a:off x="684213" y="4301067"/>
            <a:ext cx="8534400" cy="1684865"/>
          </a:xfrm>
          <a:prstGeom prst="rect">
            <a:avLst/>
          </a:prstGeom>
          <a:noFill/>
          <a:ln>
            <a:noFill/>
          </a:ln>
        </p:spPr>
        <p:txBody>
          <a:bodyPr anchorCtr="0" anchor="ctr" bIns="45700" lIns="91425" spcFirstLastPara="1" rIns="91425" wrap="square" tIns="45700">
            <a:normAutofit/>
          </a:bodyPr>
          <a:lstStyle>
            <a:lvl1pPr indent="-228600" lvl="0" marL="457200" algn="l">
              <a:spcBef>
                <a:spcPts val="400"/>
              </a:spcBef>
              <a:spcAft>
                <a:spcPts val="0"/>
              </a:spcAft>
              <a:buSzPts val="1600"/>
              <a:buNone/>
              <a:defRPr sz="2000">
                <a:solidFill>
                  <a:srgbClr val="0F486F"/>
                </a:solidFill>
              </a:defRPr>
            </a:lvl1pPr>
            <a:lvl2pPr indent="-228600" lvl="1" marL="914400" algn="l">
              <a:spcBef>
                <a:spcPts val="600"/>
              </a:spcBef>
              <a:spcAft>
                <a:spcPts val="0"/>
              </a:spcAft>
              <a:buSzPts val="1440"/>
              <a:buNone/>
              <a:defRPr sz="1800">
                <a:solidFill>
                  <a:schemeClr val="lt1"/>
                </a:solidFill>
              </a:defRPr>
            </a:lvl2pPr>
            <a:lvl3pPr indent="-228600" lvl="2" marL="1371600" algn="l">
              <a:spcBef>
                <a:spcPts val="600"/>
              </a:spcBef>
              <a:spcAft>
                <a:spcPts val="0"/>
              </a:spcAft>
              <a:buSzPts val="1280"/>
              <a:buNone/>
              <a:defRPr sz="1600">
                <a:solidFill>
                  <a:schemeClr val="lt1"/>
                </a:solidFill>
              </a:defRPr>
            </a:lvl3pPr>
            <a:lvl4pPr indent="-228600" lvl="3" marL="1828800" algn="l">
              <a:spcBef>
                <a:spcPts val="600"/>
              </a:spcBef>
              <a:spcAft>
                <a:spcPts val="0"/>
              </a:spcAft>
              <a:buSzPts val="1120"/>
              <a:buNone/>
              <a:defRPr sz="1400">
                <a:solidFill>
                  <a:schemeClr val="lt1"/>
                </a:solidFill>
              </a:defRPr>
            </a:lvl4pPr>
            <a:lvl5pPr indent="-228600" lvl="4" marL="2286000" algn="l">
              <a:spcBef>
                <a:spcPts val="600"/>
              </a:spcBef>
              <a:spcAft>
                <a:spcPts val="0"/>
              </a:spcAft>
              <a:buSzPts val="1120"/>
              <a:buNone/>
              <a:defRPr sz="1400">
                <a:solidFill>
                  <a:schemeClr val="lt1"/>
                </a:solidFill>
              </a:defRPr>
            </a:lvl5pPr>
            <a:lvl6pPr indent="-228600" lvl="5" marL="2743200" algn="l">
              <a:spcBef>
                <a:spcPts val="600"/>
              </a:spcBef>
              <a:spcAft>
                <a:spcPts val="0"/>
              </a:spcAft>
              <a:buSzPts val="1120"/>
              <a:buNone/>
              <a:defRPr sz="1400">
                <a:solidFill>
                  <a:schemeClr val="lt1"/>
                </a:solidFill>
              </a:defRPr>
            </a:lvl6pPr>
            <a:lvl7pPr indent="-228600" lvl="6" marL="3200400" algn="l">
              <a:spcBef>
                <a:spcPts val="600"/>
              </a:spcBef>
              <a:spcAft>
                <a:spcPts val="0"/>
              </a:spcAft>
              <a:buSzPts val="1120"/>
              <a:buNone/>
              <a:defRPr sz="1400">
                <a:solidFill>
                  <a:schemeClr val="lt1"/>
                </a:solidFill>
              </a:defRPr>
            </a:lvl7pPr>
            <a:lvl8pPr indent="-228600" lvl="7" marL="3657600" algn="l">
              <a:spcBef>
                <a:spcPts val="600"/>
              </a:spcBef>
              <a:spcAft>
                <a:spcPts val="0"/>
              </a:spcAft>
              <a:buSzPts val="1120"/>
              <a:buNone/>
              <a:defRPr sz="1400">
                <a:solidFill>
                  <a:schemeClr val="lt1"/>
                </a:solidFill>
              </a:defRPr>
            </a:lvl8pPr>
            <a:lvl9pPr indent="-228600" lvl="8" marL="4114800" algn="l">
              <a:spcBef>
                <a:spcPts val="600"/>
              </a:spcBef>
              <a:spcAft>
                <a:spcPts val="600"/>
              </a:spcAft>
              <a:buSzPts val="1120"/>
              <a:buNone/>
              <a:defRPr sz="1400">
                <a:solidFill>
                  <a:schemeClr val="lt1"/>
                </a:solidFill>
              </a:defRPr>
            </a:lvl9pPr>
          </a:lstStyle>
          <a:p/>
        </p:txBody>
      </p:sp>
      <p:sp>
        <p:nvSpPr>
          <p:cNvPr id="96" name="Google Shape;96;p43"/>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43"/>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43"/>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99" name="Google Shape;99;p43"/>
          <p:cNvSpPr txBox="1"/>
          <p:nvPr/>
        </p:nvSpPr>
        <p:spPr>
          <a:xfrm>
            <a:off x="531812" y="812222"/>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chemeClr val="lt1"/>
                </a:solidFill>
                <a:latin typeface="Century Gothic"/>
                <a:ea typeface="Century Gothic"/>
                <a:cs typeface="Century Gothic"/>
                <a:sym typeface="Century Gothic"/>
              </a:rPr>
              <a:t>“</a:t>
            </a:r>
            <a:endParaRPr/>
          </a:p>
        </p:txBody>
      </p:sp>
      <p:sp>
        <p:nvSpPr>
          <p:cNvPr id="100" name="Google Shape;100;p43"/>
          <p:cNvSpPr txBox="1"/>
          <p:nvPr/>
        </p:nvSpPr>
        <p:spPr>
          <a:xfrm>
            <a:off x="10285412" y="2768601"/>
            <a:ext cx="609600"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lang="en-US" sz="8000">
                <a:solidFill>
                  <a:schemeClr val="lt1"/>
                </a:solidFill>
                <a:latin typeface="Century Gothic"/>
                <a:ea typeface="Century Gothic"/>
                <a:cs typeface="Century Gothic"/>
                <a:sym typeface="Century Gothic"/>
              </a:rPr>
              <a:t>”</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Карточка имени">
  <p:cSld name="Карточка имени">
    <p:spTree>
      <p:nvGrpSpPr>
        <p:cNvPr id="101" name="Shape 101"/>
        <p:cNvGrpSpPr/>
        <p:nvPr/>
      </p:nvGrpSpPr>
      <p:grpSpPr>
        <a:xfrm>
          <a:off x="0" y="0"/>
          <a:ext cx="0" cy="0"/>
          <a:chOff x="0" y="0"/>
          <a:chExt cx="0" cy="0"/>
        </a:xfrm>
      </p:grpSpPr>
      <p:sp>
        <p:nvSpPr>
          <p:cNvPr id="102" name="Google Shape;102;p44"/>
          <p:cNvSpPr txBox="1"/>
          <p:nvPr>
            <p:ph type="title"/>
          </p:nvPr>
        </p:nvSpPr>
        <p:spPr>
          <a:xfrm>
            <a:off x="684212" y="3429000"/>
            <a:ext cx="8534400" cy="16974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1"/>
              </a:buClr>
              <a:buSzPts val="3200"/>
              <a:buFont typeface="Century Gothic"/>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3" name="Google Shape;103;p44"/>
          <p:cNvSpPr txBox="1"/>
          <p:nvPr>
            <p:ph idx="1" type="body"/>
          </p:nvPr>
        </p:nvSpPr>
        <p:spPr>
          <a:xfrm>
            <a:off x="684211" y="5132981"/>
            <a:ext cx="8535990"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400"/>
              </a:spcBef>
              <a:spcAft>
                <a:spcPts val="0"/>
              </a:spcAft>
              <a:buSzPts val="1600"/>
              <a:buNone/>
              <a:defRPr sz="2000">
                <a:solidFill>
                  <a:srgbClr val="0F486F"/>
                </a:solidFill>
              </a:defRPr>
            </a:lvl1pPr>
            <a:lvl2pPr indent="-228600" lvl="1" marL="914400" algn="l">
              <a:spcBef>
                <a:spcPts val="600"/>
              </a:spcBef>
              <a:spcAft>
                <a:spcPts val="0"/>
              </a:spcAft>
              <a:buSzPts val="1440"/>
              <a:buNone/>
              <a:defRPr sz="1800">
                <a:solidFill>
                  <a:schemeClr val="lt1"/>
                </a:solidFill>
              </a:defRPr>
            </a:lvl2pPr>
            <a:lvl3pPr indent="-228600" lvl="2" marL="1371600" algn="l">
              <a:spcBef>
                <a:spcPts val="600"/>
              </a:spcBef>
              <a:spcAft>
                <a:spcPts val="0"/>
              </a:spcAft>
              <a:buSzPts val="1280"/>
              <a:buNone/>
              <a:defRPr sz="1600">
                <a:solidFill>
                  <a:schemeClr val="lt1"/>
                </a:solidFill>
              </a:defRPr>
            </a:lvl3pPr>
            <a:lvl4pPr indent="-228600" lvl="3" marL="1828800" algn="l">
              <a:spcBef>
                <a:spcPts val="600"/>
              </a:spcBef>
              <a:spcAft>
                <a:spcPts val="0"/>
              </a:spcAft>
              <a:buSzPts val="1120"/>
              <a:buNone/>
              <a:defRPr sz="1400">
                <a:solidFill>
                  <a:schemeClr val="lt1"/>
                </a:solidFill>
              </a:defRPr>
            </a:lvl4pPr>
            <a:lvl5pPr indent="-228600" lvl="4" marL="2286000" algn="l">
              <a:spcBef>
                <a:spcPts val="600"/>
              </a:spcBef>
              <a:spcAft>
                <a:spcPts val="0"/>
              </a:spcAft>
              <a:buSzPts val="1120"/>
              <a:buNone/>
              <a:defRPr sz="1400">
                <a:solidFill>
                  <a:schemeClr val="lt1"/>
                </a:solidFill>
              </a:defRPr>
            </a:lvl5pPr>
            <a:lvl6pPr indent="-228600" lvl="5" marL="2743200" algn="l">
              <a:spcBef>
                <a:spcPts val="600"/>
              </a:spcBef>
              <a:spcAft>
                <a:spcPts val="0"/>
              </a:spcAft>
              <a:buSzPts val="1120"/>
              <a:buNone/>
              <a:defRPr sz="1400">
                <a:solidFill>
                  <a:schemeClr val="lt1"/>
                </a:solidFill>
              </a:defRPr>
            </a:lvl6pPr>
            <a:lvl7pPr indent="-228600" lvl="6" marL="3200400" algn="l">
              <a:spcBef>
                <a:spcPts val="600"/>
              </a:spcBef>
              <a:spcAft>
                <a:spcPts val="0"/>
              </a:spcAft>
              <a:buSzPts val="1120"/>
              <a:buNone/>
              <a:defRPr sz="1400">
                <a:solidFill>
                  <a:schemeClr val="lt1"/>
                </a:solidFill>
              </a:defRPr>
            </a:lvl7pPr>
            <a:lvl8pPr indent="-228600" lvl="7" marL="3657600" algn="l">
              <a:spcBef>
                <a:spcPts val="600"/>
              </a:spcBef>
              <a:spcAft>
                <a:spcPts val="0"/>
              </a:spcAft>
              <a:buSzPts val="1120"/>
              <a:buNone/>
              <a:defRPr sz="1400">
                <a:solidFill>
                  <a:schemeClr val="lt1"/>
                </a:solidFill>
              </a:defRPr>
            </a:lvl8pPr>
            <a:lvl9pPr indent="-228600" lvl="8" marL="4114800" algn="l">
              <a:spcBef>
                <a:spcPts val="600"/>
              </a:spcBef>
              <a:spcAft>
                <a:spcPts val="600"/>
              </a:spcAft>
              <a:buSzPts val="1120"/>
              <a:buNone/>
              <a:defRPr sz="1400">
                <a:solidFill>
                  <a:schemeClr val="lt1"/>
                </a:solidFill>
              </a:defRPr>
            </a:lvl9pPr>
          </a:lstStyle>
          <a:p/>
        </p:txBody>
      </p:sp>
      <p:sp>
        <p:nvSpPr>
          <p:cNvPr id="104" name="Google Shape;104;p44"/>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44"/>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6" name="Google Shape;106;p44"/>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Цитата карточки имени">
  <p:cSld name="Цитата карточки имени">
    <p:spTree>
      <p:nvGrpSpPr>
        <p:cNvPr id="107" name="Shape 107"/>
        <p:cNvGrpSpPr/>
        <p:nvPr/>
      </p:nvGrpSpPr>
      <p:grpSpPr>
        <a:xfrm>
          <a:off x="0" y="0"/>
          <a:ext cx="0" cy="0"/>
          <a:chOff x="0" y="0"/>
          <a:chExt cx="0" cy="0"/>
        </a:xfrm>
      </p:grpSpPr>
      <p:sp>
        <p:nvSpPr>
          <p:cNvPr id="108" name="Google Shape;108;p45"/>
          <p:cNvSpPr txBox="1"/>
          <p:nvPr>
            <p:ph type="title"/>
          </p:nvPr>
        </p:nvSpPr>
        <p:spPr>
          <a:xfrm>
            <a:off x="1141413" y="685800"/>
            <a:ext cx="9144000" cy="27432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3200"/>
              <a:buFont typeface="Century Gothic"/>
              <a:buNone/>
              <a:defRPr b="0" sz="3200" cap="none">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45"/>
          <p:cNvSpPr txBox="1"/>
          <p:nvPr>
            <p:ph idx="1" type="body"/>
          </p:nvPr>
        </p:nvSpPr>
        <p:spPr>
          <a:xfrm>
            <a:off x="684212" y="3928534"/>
            <a:ext cx="8534401" cy="1049866"/>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SzPts val="1920"/>
              <a:buNone/>
              <a:defRPr b="0" sz="2400" cap="none">
                <a:solidFill>
                  <a:schemeClr val="lt1"/>
                </a:solidFill>
              </a:defRPr>
            </a:lvl1pPr>
            <a:lvl2pPr indent="-320040" lvl="1" marL="914400" algn="l">
              <a:spcBef>
                <a:spcPts val="600"/>
              </a:spcBef>
              <a:spcAft>
                <a:spcPts val="0"/>
              </a:spcAft>
              <a:buSzPts val="1440"/>
              <a:buChar char="▶"/>
              <a:defRPr/>
            </a:lvl2pPr>
            <a:lvl3pPr indent="-320039" lvl="2" marL="1371600" algn="l">
              <a:spcBef>
                <a:spcPts val="600"/>
              </a:spcBef>
              <a:spcAft>
                <a:spcPts val="0"/>
              </a:spcAft>
              <a:buSzPts val="1440"/>
              <a:buChar char="▶"/>
              <a:defRPr/>
            </a:lvl3pPr>
            <a:lvl4pPr indent="-320039" lvl="3" marL="1828800" algn="l">
              <a:spcBef>
                <a:spcPts val="600"/>
              </a:spcBef>
              <a:spcAft>
                <a:spcPts val="0"/>
              </a:spcAft>
              <a:buSzPts val="1440"/>
              <a:buChar char="▶"/>
              <a:defRPr/>
            </a:lvl4pPr>
            <a:lvl5pPr indent="-320039" lvl="4" marL="2286000" algn="l">
              <a:spcBef>
                <a:spcPts val="600"/>
              </a:spcBef>
              <a:spcAft>
                <a:spcPts val="0"/>
              </a:spcAft>
              <a:buSzPts val="1440"/>
              <a:buChar char="▶"/>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110" name="Google Shape;110;p45"/>
          <p:cNvSpPr txBox="1"/>
          <p:nvPr>
            <p:ph idx="2" type="body"/>
          </p:nvPr>
        </p:nvSpPr>
        <p:spPr>
          <a:xfrm>
            <a:off x="684211" y="4978400"/>
            <a:ext cx="8534401" cy="1016000"/>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1440"/>
              <a:buNone/>
              <a:defRPr sz="1800">
                <a:solidFill>
                  <a:srgbClr val="0F486F"/>
                </a:solidFill>
              </a:defRPr>
            </a:lvl1pPr>
            <a:lvl2pPr indent="-228600" lvl="1" marL="914400" algn="l">
              <a:spcBef>
                <a:spcPts val="600"/>
              </a:spcBef>
              <a:spcAft>
                <a:spcPts val="0"/>
              </a:spcAft>
              <a:buSzPts val="1440"/>
              <a:buNone/>
              <a:defRPr sz="1800">
                <a:solidFill>
                  <a:schemeClr val="lt1"/>
                </a:solidFill>
              </a:defRPr>
            </a:lvl2pPr>
            <a:lvl3pPr indent="-228600" lvl="2" marL="1371600" algn="l">
              <a:spcBef>
                <a:spcPts val="600"/>
              </a:spcBef>
              <a:spcAft>
                <a:spcPts val="0"/>
              </a:spcAft>
              <a:buSzPts val="1280"/>
              <a:buNone/>
              <a:defRPr sz="1600">
                <a:solidFill>
                  <a:schemeClr val="lt1"/>
                </a:solidFill>
              </a:defRPr>
            </a:lvl3pPr>
            <a:lvl4pPr indent="-228600" lvl="3" marL="1828800" algn="l">
              <a:spcBef>
                <a:spcPts val="600"/>
              </a:spcBef>
              <a:spcAft>
                <a:spcPts val="0"/>
              </a:spcAft>
              <a:buSzPts val="1120"/>
              <a:buNone/>
              <a:defRPr sz="1400">
                <a:solidFill>
                  <a:schemeClr val="lt1"/>
                </a:solidFill>
              </a:defRPr>
            </a:lvl4pPr>
            <a:lvl5pPr indent="-228600" lvl="4" marL="2286000" algn="l">
              <a:spcBef>
                <a:spcPts val="600"/>
              </a:spcBef>
              <a:spcAft>
                <a:spcPts val="0"/>
              </a:spcAft>
              <a:buSzPts val="1120"/>
              <a:buNone/>
              <a:defRPr sz="1400">
                <a:solidFill>
                  <a:schemeClr val="lt1"/>
                </a:solidFill>
              </a:defRPr>
            </a:lvl5pPr>
            <a:lvl6pPr indent="-228600" lvl="5" marL="2743200" algn="l">
              <a:spcBef>
                <a:spcPts val="600"/>
              </a:spcBef>
              <a:spcAft>
                <a:spcPts val="0"/>
              </a:spcAft>
              <a:buSzPts val="1120"/>
              <a:buNone/>
              <a:defRPr sz="1400">
                <a:solidFill>
                  <a:schemeClr val="lt1"/>
                </a:solidFill>
              </a:defRPr>
            </a:lvl6pPr>
            <a:lvl7pPr indent="-228600" lvl="6" marL="3200400" algn="l">
              <a:spcBef>
                <a:spcPts val="600"/>
              </a:spcBef>
              <a:spcAft>
                <a:spcPts val="0"/>
              </a:spcAft>
              <a:buSzPts val="1120"/>
              <a:buNone/>
              <a:defRPr sz="1400">
                <a:solidFill>
                  <a:schemeClr val="lt1"/>
                </a:solidFill>
              </a:defRPr>
            </a:lvl7pPr>
            <a:lvl8pPr indent="-228600" lvl="7" marL="3657600" algn="l">
              <a:spcBef>
                <a:spcPts val="600"/>
              </a:spcBef>
              <a:spcAft>
                <a:spcPts val="0"/>
              </a:spcAft>
              <a:buSzPts val="1120"/>
              <a:buNone/>
              <a:defRPr sz="1400">
                <a:solidFill>
                  <a:schemeClr val="lt1"/>
                </a:solidFill>
              </a:defRPr>
            </a:lvl8pPr>
            <a:lvl9pPr indent="-228600" lvl="8" marL="4114800" algn="l">
              <a:spcBef>
                <a:spcPts val="600"/>
              </a:spcBef>
              <a:spcAft>
                <a:spcPts val="600"/>
              </a:spcAft>
              <a:buSzPts val="1120"/>
              <a:buNone/>
              <a:defRPr sz="1400">
                <a:solidFill>
                  <a:schemeClr val="lt1"/>
                </a:solidFill>
              </a:defRPr>
            </a:lvl9pPr>
          </a:lstStyle>
          <a:p/>
        </p:txBody>
      </p:sp>
      <p:sp>
        <p:nvSpPr>
          <p:cNvPr id="111" name="Google Shape;111;p45"/>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2" name="Google Shape;112;p45"/>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45"/>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14" name="Google Shape;114;p45"/>
          <p:cNvSpPr txBox="1"/>
          <p:nvPr/>
        </p:nvSpPr>
        <p:spPr>
          <a:xfrm>
            <a:off x="531812" y="812222"/>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chemeClr val="lt1"/>
                </a:solidFill>
                <a:latin typeface="Century Gothic"/>
                <a:ea typeface="Century Gothic"/>
                <a:cs typeface="Century Gothic"/>
                <a:sym typeface="Century Gothic"/>
              </a:rPr>
              <a:t>“</a:t>
            </a:r>
            <a:endParaRPr/>
          </a:p>
        </p:txBody>
      </p:sp>
      <p:sp>
        <p:nvSpPr>
          <p:cNvPr id="115" name="Google Shape;115;p45"/>
          <p:cNvSpPr txBox="1"/>
          <p:nvPr/>
        </p:nvSpPr>
        <p:spPr>
          <a:xfrm>
            <a:off x="10285412" y="2768601"/>
            <a:ext cx="609600"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lang="en-US" sz="8000">
                <a:solidFill>
                  <a:schemeClr val="lt1"/>
                </a:solidFill>
                <a:latin typeface="Century Gothic"/>
                <a:ea typeface="Century Gothic"/>
                <a:cs typeface="Century Gothic"/>
                <a:sym typeface="Century Gothic"/>
              </a:rPr>
              <a:t>”</a:t>
            </a: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Истина или ложь">
  <p:cSld name="Истина или ложь">
    <p:spTree>
      <p:nvGrpSpPr>
        <p:cNvPr id="116" name="Shape 116"/>
        <p:cNvGrpSpPr/>
        <p:nvPr/>
      </p:nvGrpSpPr>
      <p:grpSpPr>
        <a:xfrm>
          <a:off x="0" y="0"/>
          <a:ext cx="0" cy="0"/>
          <a:chOff x="0" y="0"/>
          <a:chExt cx="0" cy="0"/>
        </a:xfrm>
      </p:grpSpPr>
      <p:sp>
        <p:nvSpPr>
          <p:cNvPr id="117" name="Google Shape;117;p46"/>
          <p:cNvSpPr txBox="1"/>
          <p:nvPr>
            <p:ph type="title"/>
          </p:nvPr>
        </p:nvSpPr>
        <p:spPr>
          <a:xfrm>
            <a:off x="684213" y="685800"/>
            <a:ext cx="10058400" cy="27432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3600"/>
              <a:buFont typeface="Century Gothic"/>
              <a:buNone/>
              <a:defRPr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8" name="Google Shape;118;p46"/>
          <p:cNvSpPr txBox="1"/>
          <p:nvPr>
            <p:ph idx="1" type="body"/>
          </p:nvPr>
        </p:nvSpPr>
        <p:spPr>
          <a:xfrm>
            <a:off x="684212" y="3928534"/>
            <a:ext cx="8534400" cy="838200"/>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SzPts val="1920"/>
              <a:buNone/>
              <a:defRPr b="0" sz="2400" cap="none">
                <a:solidFill>
                  <a:schemeClr val="lt1"/>
                </a:solidFill>
              </a:defRPr>
            </a:lvl1pPr>
            <a:lvl2pPr indent="-320040" lvl="1" marL="914400" algn="l">
              <a:spcBef>
                <a:spcPts val="600"/>
              </a:spcBef>
              <a:spcAft>
                <a:spcPts val="0"/>
              </a:spcAft>
              <a:buSzPts val="1440"/>
              <a:buChar char="▶"/>
              <a:defRPr/>
            </a:lvl2pPr>
            <a:lvl3pPr indent="-320039" lvl="2" marL="1371600" algn="l">
              <a:spcBef>
                <a:spcPts val="600"/>
              </a:spcBef>
              <a:spcAft>
                <a:spcPts val="0"/>
              </a:spcAft>
              <a:buSzPts val="1440"/>
              <a:buChar char="▶"/>
              <a:defRPr/>
            </a:lvl3pPr>
            <a:lvl4pPr indent="-320039" lvl="3" marL="1828800" algn="l">
              <a:spcBef>
                <a:spcPts val="600"/>
              </a:spcBef>
              <a:spcAft>
                <a:spcPts val="0"/>
              </a:spcAft>
              <a:buSzPts val="1440"/>
              <a:buChar char="▶"/>
              <a:defRPr/>
            </a:lvl4pPr>
            <a:lvl5pPr indent="-320039" lvl="4" marL="2286000" algn="l">
              <a:spcBef>
                <a:spcPts val="600"/>
              </a:spcBef>
              <a:spcAft>
                <a:spcPts val="0"/>
              </a:spcAft>
              <a:buSzPts val="1440"/>
              <a:buChar char="▶"/>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119" name="Google Shape;119;p46"/>
          <p:cNvSpPr txBox="1"/>
          <p:nvPr>
            <p:ph idx="2" type="body"/>
          </p:nvPr>
        </p:nvSpPr>
        <p:spPr>
          <a:xfrm>
            <a:off x="684211" y="4766732"/>
            <a:ext cx="8534401" cy="1227667"/>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1440"/>
              <a:buNone/>
              <a:defRPr sz="1800">
                <a:solidFill>
                  <a:srgbClr val="0F486F"/>
                </a:solidFill>
              </a:defRPr>
            </a:lvl1pPr>
            <a:lvl2pPr indent="-228600" lvl="1" marL="914400" algn="l">
              <a:spcBef>
                <a:spcPts val="600"/>
              </a:spcBef>
              <a:spcAft>
                <a:spcPts val="0"/>
              </a:spcAft>
              <a:buSzPts val="1440"/>
              <a:buNone/>
              <a:defRPr sz="1800">
                <a:solidFill>
                  <a:schemeClr val="lt1"/>
                </a:solidFill>
              </a:defRPr>
            </a:lvl2pPr>
            <a:lvl3pPr indent="-228600" lvl="2" marL="1371600" algn="l">
              <a:spcBef>
                <a:spcPts val="600"/>
              </a:spcBef>
              <a:spcAft>
                <a:spcPts val="0"/>
              </a:spcAft>
              <a:buSzPts val="1280"/>
              <a:buNone/>
              <a:defRPr sz="1600">
                <a:solidFill>
                  <a:schemeClr val="lt1"/>
                </a:solidFill>
              </a:defRPr>
            </a:lvl3pPr>
            <a:lvl4pPr indent="-228600" lvl="3" marL="1828800" algn="l">
              <a:spcBef>
                <a:spcPts val="600"/>
              </a:spcBef>
              <a:spcAft>
                <a:spcPts val="0"/>
              </a:spcAft>
              <a:buSzPts val="1120"/>
              <a:buNone/>
              <a:defRPr sz="1400">
                <a:solidFill>
                  <a:schemeClr val="lt1"/>
                </a:solidFill>
              </a:defRPr>
            </a:lvl4pPr>
            <a:lvl5pPr indent="-228600" lvl="4" marL="2286000" algn="l">
              <a:spcBef>
                <a:spcPts val="600"/>
              </a:spcBef>
              <a:spcAft>
                <a:spcPts val="0"/>
              </a:spcAft>
              <a:buSzPts val="1120"/>
              <a:buNone/>
              <a:defRPr sz="1400">
                <a:solidFill>
                  <a:schemeClr val="lt1"/>
                </a:solidFill>
              </a:defRPr>
            </a:lvl5pPr>
            <a:lvl6pPr indent="-228600" lvl="5" marL="2743200" algn="l">
              <a:spcBef>
                <a:spcPts val="600"/>
              </a:spcBef>
              <a:spcAft>
                <a:spcPts val="0"/>
              </a:spcAft>
              <a:buSzPts val="1120"/>
              <a:buNone/>
              <a:defRPr sz="1400">
                <a:solidFill>
                  <a:schemeClr val="lt1"/>
                </a:solidFill>
              </a:defRPr>
            </a:lvl6pPr>
            <a:lvl7pPr indent="-228600" lvl="6" marL="3200400" algn="l">
              <a:spcBef>
                <a:spcPts val="600"/>
              </a:spcBef>
              <a:spcAft>
                <a:spcPts val="0"/>
              </a:spcAft>
              <a:buSzPts val="1120"/>
              <a:buNone/>
              <a:defRPr sz="1400">
                <a:solidFill>
                  <a:schemeClr val="lt1"/>
                </a:solidFill>
              </a:defRPr>
            </a:lvl7pPr>
            <a:lvl8pPr indent="-228600" lvl="7" marL="3657600" algn="l">
              <a:spcBef>
                <a:spcPts val="600"/>
              </a:spcBef>
              <a:spcAft>
                <a:spcPts val="0"/>
              </a:spcAft>
              <a:buSzPts val="1120"/>
              <a:buNone/>
              <a:defRPr sz="1400">
                <a:solidFill>
                  <a:schemeClr val="lt1"/>
                </a:solidFill>
              </a:defRPr>
            </a:lvl8pPr>
            <a:lvl9pPr indent="-228600" lvl="8" marL="4114800" algn="l">
              <a:spcBef>
                <a:spcPts val="600"/>
              </a:spcBef>
              <a:spcAft>
                <a:spcPts val="600"/>
              </a:spcAft>
              <a:buSzPts val="1120"/>
              <a:buNone/>
              <a:defRPr sz="1400">
                <a:solidFill>
                  <a:schemeClr val="lt1"/>
                </a:solidFill>
              </a:defRPr>
            </a:lvl9pPr>
          </a:lstStyle>
          <a:p/>
        </p:txBody>
      </p:sp>
      <p:sp>
        <p:nvSpPr>
          <p:cNvPr id="120" name="Google Shape;120;p46"/>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1" name="Google Shape;121;p46"/>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2" name="Google Shape;122;p46"/>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123" name="Shape 123"/>
        <p:cNvGrpSpPr/>
        <p:nvPr/>
      </p:nvGrpSpPr>
      <p:grpSpPr>
        <a:xfrm>
          <a:off x="0" y="0"/>
          <a:ext cx="0" cy="0"/>
          <a:chOff x="0" y="0"/>
          <a:chExt cx="0" cy="0"/>
        </a:xfrm>
      </p:grpSpPr>
      <p:sp>
        <p:nvSpPr>
          <p:cNvPr id="124" name="Google Shape;124;p47"/>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3600"/>
              <a:buFont typeface="Century Gothic"/>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47"/>
          <p:cNvSpPr txBox="1"/>
          <p:nvPr>
            <p:ph idx="1" type="body"/>
          </p:nvPr>
        </p:nvSpPr>
        <p:spPr>
          <a:xfrm rot="5400000">
            <a:off x="3143778" y="-1773766"/>
            <a:ext cx="3615267" cy="8534400"/>
          </a:xfrm>
          <a:prstGeom prst="rect">
            <a:avLst/>
          </a:prstGeom>
          <a:noFill/>
          <a:ln>
            <a:noFill/>
          </a:ln>
        </p:spPr>
        <p:txBody>
          <a:bodyPr anchorCtr="0" anchor="t" bIns="45700" lIns="91425" spcFirstLastPara="1" rIns="91425" wrap="square" tIns="45700">
            <a:normAutofit/>
          </a:bodyPr>
          <a:lstStyle>
            <a:lvl1pPr indent="-320040" lvl="0" marL="457200" algn="l">
              <a:spcBef>
                <a:spcPts val="360"/>
              </a:spcBef>
              <a:spcAft>
                <a:spcPts val="0"/>
              </a:spcAft>
              <a:buSzPts val="1440"/>
              <a:buChar char="▶"/>
              <a:defRPr/>
            </a:lvl1pPr>
            <a:lvl2pPr indent="-320040" lvl="1" marL="914400" algn="l">
              <a:spcBef>
                <a:spcPts val="600"/>
              </a:spcBef>
              <a:spcAft>
                <a:spcPts val="0"/>
              </a:spcAft>
              <a:buSzPts val="1440"/>
              <a:buChar char="▶"/>
              <a:defRPr/>
            </a:lvl2pPr>
            <a:lvl3pPr indent="-320039" lvl="2" marL="1371600" algn="l">
              <a:spcBef>
                <a:spcPts val="600"/>
              </a:spcBef>
              <a:spcAft>
                <a:spcPts val="0"/>
              </a:spcAft>
              <a:buSzPts val="1440"/>
              <a:buChar char="▶"/>
              <a:defRPr/>
            </a:lvl3pPr>
            <a:lvl4pPr indent="-320039" lvl="3" marL="1828800" algn="l">
              <a:spcBef>
                <a:spcPts val="600"/>
              </a:spcBef>
              <a:spcAft>
                <a:spcPts val="0"/>
              </a:spcAft>
              <a:buSzPts val="1440"/>
              <a:buChar char="▶"/>
              <a:defRPr/>
            </a:lvl4pPr>
            <a:lvl5pPr indent="-320039" lvl="4" marL="2286000" algn="l">
              <a:spcBef>
                <a:spcPts val="600"/>
              </a:spcBef>
              <a:spcAft>
                <a:spcPts val="0"/>
              </a:spcAft>
              <a:buSzPts val="1440"/>
              <a:buChar char="▶"/>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126" name="Google Shape;126;p47"/>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7" name="Google Shape;127;p47"/>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8" name="Google Shape;128;p47"/>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129" name="Shape 129"/>
        <p:cNvGrpSpPr/>
        <p:nvPr/>
      </p:nvGrpSpPr>
      <p:grpSpPr>
        <a:xfrm>
          <a:off x="0" y="0"/>
          <a:ext cx="0" cy="0"/>
          <a:chOff x="0" y="0"/>
          <a:chExt cx="0" cy="0"/>
        </a:xfrm>
      </p:grpSpPr>
      <p:sp>
        <p:nvSpPr>
          <p:cNvPr id="130" name="Google Shape;130;p48"/>
          <p:cNvSpPr txBox="1"/>
          <p:nvPr>
            <p:ph type="title"/>
          </p:nvPr>
        </p:nvSpPr>
        <p:spPr>
          <a:xfrm rot="5400000">
            <a:off x="7427912" y="1943100"/>
            <a:ext cx="4572000" cy="20574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48"/>
          <p:cNvSpPr txBox="1"/>
          <p:nvPr>
            <p:ph idx="1" type="body"/>
          </p:nvPr>
        </p:nvSpPr>
        <p:spPr>
          <a:xfrm rot="5400000">
            <a:off x="1943100" y="-571500"/>
            <a:ext cx="5308600" cy="7823200"/>
          </a:xfrm>
          <a:prstGeom prst="rect">
            <a:avLst/>
          </a:prstGeom>
          <a:noFill/>
          <a:ln>
            <a:noFill/>
          </a:ln>
        </p:spPr>
        <p:txBody>
          <a:bodyPr anchorCtr="0" anchor="t" bIns="45700" lIns="91425" spcFirstLastPara="1" rIns="91425" wrap="square" tIns="45700">
            <a:normAutofit/>
          </a:bodyPr>
          <a:lstStyle>
            <a:lvl1pPr indent="-320040" lvl="0" marL="457200" algn="l">
              <a:spcBef>
                <a:spcPts val="360"/>
              </a:spcBef>
              <a:spcAft>
                <a:spcPts val="0"/>
              </a:spcAft>
              <a:buSzPts val="1440"/>
              <a:buChar char="▶"/>
              <a:defRPr/>
            </a:lvl1pPr>
            <a:lvl2pPr indent="-320040" lvl="1" marL="914400" algn="l">
              <a:spcBef>
                <a:spcPts val="600"/>
              </a:spcBef>
              <a:spcAft>
                <a:spcPts val="0"/>
              </a:spcAft>
              <a:buSzPts val="1440"/>
              <a:buChar char="▶"/>
              <a:defRPr/>
            </a:lvl2pPr>
            <a:lvl3pPr indent="-320039" lvl="2" marL="1371600" algn="l">
              <a:spcBef>
                <a:spcPts val="600"/>
              </a:spcBef>
              <a:spcAft>
                <a:spcPts val="0"/>
              </a:spcAft>
              <a:buSzPts val="1440"/>
              <a:buChar char="▶"/>
              <a:defRPr/>
            </a:lvl3pPr>
            <a:lvl4pPr indent="-320039" lvl="3" marL="1828800" algn="l">
              <a:spcBef>
                <a:spcPts val="600"/>
              </a:spcBef>
              <a:spcAft>
                <a:spcPts val="0"/>
              </a:spcAft>
              <a:buSzPts val="1440"/>
              <a:buChar char="▶"/>
              <a:defRPr/>
            </a:lvl4pPr>
            <a:lvl5pPr indent="-320039" lvl="4" marL="2286000" algn="l">
              <a:spcBef>
                <a:spcPts val="600"/>
              </a:spcBef>
              <a:spcAft>
                <a:spcPts val="0"/>
              </a:spcAft>
              <a:buSzPts val="1440"/>
              <a:buChar char="▶"/>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132" name="Google Shape;132;p48"/>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3" name="Google Shape;133;p48"/>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4" name="Google Shape;134;p48"/>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18" Type="http://schemas.openxmlformats.org/officeDocument/2006/relationships/theme" Target="../theme/theme2.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62D2EF"/>
            </a:gs>
            <a:gs pos="10000">
              <a:srgbClr val="62D2EF"/>
            </a:gs>
            <a:gs pos="100000">
              <a:srgbClr val="05578D"/>
            </a:gs>
          </a:gsLst>
          <a:lin ang="6120000" scaled="0"/>
        </a:gradFill>
      </p:bgPr>
    </p:bg>
    <p:spTree>
      <p:nvGrpSpPr>
        <p:cNvPr id="5" name="Shape 5"/>
        <p:cNvGrpSpPr/>
        <p:nvPr/>
      </p:nvGrpSpPr>
      <p:grpSpPr>
        <a:xfrm>
          <a:off x="0" y="0"/>
          <a:ext cx="0" cy="0"/>
          <a:chOff x="0" y="0"/>
          <a:chExt cx="0" cy="0"/>
        </a:xfrm>
      </p:grpSpPr>
      <p:grpSp>
        <p:nvGrpSpPr>
          <p:cNvPr id="6" name="Google Shape;6;p31"/>
          <p:cNvGrpSpPr/>
          <p:nvPr/>
        </p:nvGrpSpPr>
        <p:grpSpPr>
          <a:xfrm>
            <a:off x="9206969" y="2963333"/>
            <a:ext cx="2981858" cy="3208867"/>
            <a:chOff x="9206969" y="2963333"/>
            <a:chExt cx="2981858" cy="3208867"/>
          </a:xfrm>
        </p:grpSpPr>
        <p:cxnSp>
          <p:nvCxnSpPr>
            <p:cNvPr id="7" name="Google Shape;7;p31"/>
            <p:cNvCxnSpPr/>
            <p:nvPr/>
          </p:nvCxnSpPr>
          <p:spPr>
            <a:xfrm flipH="1">
              <a:off x="11276012" y="2963333"/>
              <a:ext cx="912814" cy="912812"/>
            </a:xfrm>
            <a:prstGeom prst="straightConnector1">
              <a:avLst/>
            </a:prstGeom>
            <a:noFill/>
            <a:ln cap="flat" cmpd="sng" w="9525">
              <a:solidFill>
                <a:schemeClr val="lt1"/>
              </a:solidFill>
              <a:prstDash val="solid"/>
              <a:round/>
              <a:headEnd len="sm" w="sm" type="none"/>
              <a:tailEnd len="sm" w="sm" type="none"/>
            </a:ln>
          </p:spPr>
        </p:cxnSp>
        <p:cxnSp>
          <p:nvCxnSpPr>
            <p:cNvPr id="8" name="Google Shape;8;p31"/>
            <p:cNvCxnSpPr/>
            <p:nvPr/>
          </p:nvCxnSpPr>
          <p:spPr>
            <a:xfrm flipH="1">
              <a:off x="9206969" y="3190344"/>
              <a:ext cx="2981857" cy="2981856"/>
            </a:xfrm>
            <a:prstGeom prst="straightConnector1">
              <a:avLst/>
            </a:prstGeom>
            <a:noFill/>
            <a:ln cap="flat" cmpd="sng" w="9525">
              <a:solidFill>
                <a:schemeClr val="lt1"/>
              </a:solidFill>
              <a:prstDash val="solid"/>
              <a:round/>
              <a:headEnd len="sm" w="sm" type="none"/>
              <a:tailEnd len="sm" w="sm" type="none"/>
            </a:ln>
          </p:spPr>
        </p:cxnSp>
        <p:cxnSp>
          <p:nvCxnSpPr>
            <p:cNvPr id="9" name="Google Shape;9;p31"/>
            <p:cNvCxnSpPr/>
            <p:nvPr/>
          </p:nvCxnSpPr>
          <p:spPr>
            <a:xfrm flipH="1">
              <a:off x="10292292" y="3285067"/>
              <a:ext cx="1896534" cy="1896533"/>
            </a:xfrm>
            <a:prstGeom prst="straightConnector1">
              <a:avLst/>
            </a:prstGeom>
            <a:noFill/>
            <a:ln cap="flat" cmpd="sng" w="9525">
              <a:solidFill>
                <a:schemeClr val="lt1"/>
              </a:solidFill>
              <a:prstDash val="solid"/>
              <a:round/>
              <a:headEnd len="sm" w="sm" type="none"/>
              <a:tailEnd len="sm" w="sm" type="none"/>
            </a:ln>
          </p:spPr>
        </p:cxnSp>
        <p:cxnSp>
          <p:nvCxnSpPr>
            <p:cNvPr id="10" name="Google Shape;10;p31"/>
            <p:cNvCxnSpPr/>
            <p:nvPr/>
          </p:nvCxnSpPr>
          <p:spPr>
            <a:xfrm flipH="1">
              <a:off x="10443103" y="3131080"/>
              <a:ext cx="1745722" cy="1745720"/>
            </a:xfrm>
            <a:prstGeom prst="straightConnector1">
              <a:avLst/>
            </a:prstGeom>
            <a:noFill/>
            <a:ln cap="flat" cmpd="sng" w="28575">
              <a:solidFill>
                <a:schemeClr val="lt1"/>
              </a:solidFill>
              <a:prstDash val="solid"/>
              <a:round/>
              <a:headEnd len="sm" w="sm" type="none"/>
              <a:tailEnd len="sm" w="sm" type="none"/>
            </a:ln>
          </p:spPr>
        </p:cxnSp>
        <p:cxnSp>
          <p:nvCxnSpPr>
            <p:cNvPr id="11" name="Google Shape;11;p31"/>
            <p:cNvCxnSpPr/>
            <p:nvPr/>
          </p:nvCxnSpPr>
          <p:spPr>
            <a:xfrm flipH="1">
              <a:off x="10918826" y="3683001"/>
              <a:ext cx="1270001" cy="1269999"/>
            </a:xfrm>
            <a:prstGeom prst="straightConnector1">
              <a:avLst/>
            </a:prstGeom>
            <a:noFill/>
            <a:ln cap="flat" cmpd="sng" w="28575">
              <a:solidFill>
                <a:schemeClr val="lt1"/>
              </a:solidFill>
              <a:prstDash val="solid"/>
              <a:round/>
              <a:headEnd len="sm" w="sm" type="none"/>
              <a:tailEnd len="sm" w="sm" type="none"/>
            </a:ln>
          </p:spPr>
        </p:cxnSp>
      </p:grpSp>
      <p:sp>
        <p:nvSpPr>
          <p:cNvPr id="12" name="Google Shape;12;p31"/>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Clr>
                <a:schemeClr val="lt1"/>
              </a:buClr>
              <a:buSzPts val="3600"/>
              <a:buFont typeface="Century Gothic"/>
              <a:buNone/>
              <a:defRPr b="0" i="0" sz="3600" u="none" cap="none" strike="noStrike">
                <a:solidFill>
                  <a:schemeClr val="lt1"/>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lt2"/>
                </a:solidFill>
              </a:defRPr>
            </a:lvl2pPr>
            <a:lvl3pPr lvl="2" marR="0" rtl="0" algn="l">
              <a:spcBef>
                <a:spcPts val="0"/>
              </a:spcBef>
              <a:spcAft>
                <a:spcPts val="0"/>
              </a:spcAft>
              <a:buSzPts val="1400"/>
              <a:buNone/>
              <a:defRPr b="0" i="0" sz="1800" u="none" cap="none" strike="noStrike">
                <a:solidFill>
                  <a:schemeClr val="lt2"/>
                </a:solidFill>
              </a:defRPr>
            </a:lvl3pPr>
            <a:lvl4pPr lvl="3" marR="0" rtl="0" algn="l">
              <a:spcBef>
                <a:spcPts val="0"/>
              </a:spcBef>
              <a:spcAft>
                <a:spcPts val="0"/>
              </a:spcAft>
              <a:buSzPts val="1400"/>
              <a:buNone/>
              <a:defRPr b="0" i="0" sz="1800" u="none" cap="none" strike="noStrike">
                <a:solidFill>
                  <a:schemeClr val="lt2"/>
                </a:solidFill>
              </a:defRPr>
            </a:lvl4pPr>
            <a:lvl5pPr lvl="4" marR="0" rtl="0" algn="l">
              <a:spcBef>
                <a:spcPts val="0"/>
              </a:spcBef>
              <a:spcAft>
                <a:spcPts val="0"/>
              </a:spcAft>
              <a:buSzPts val="1400"/>
              <a:buNone/>
              <a:defRPr b="0" i="0" sz="1800" u="none" cap="none" strike="noStrike">
                <a:solidFill>
                  <a:schemeClr val="lt2"/>
                </a:solidFill>
              </a:defRPr>
            </a:lvl5pPr>
            <a:lvl6pPr lvl="5" marR="0" rtl="0" algn="l">
              <a:spcBef>
                <a:spcPts val="0"/>
              </a:spcBef>
              <a:spcAft>
                <a:spcPts val="0"/>
              </a:spcAft>
              <a:buSzPts val="1400"/>
              <a:buNone/>
              <a:defRPr b="0" i="0" sz="1800" u="none" cap="none" strike="noStrike">
                <a:solidFill>
                  <a:schemeClr val="lt2"/>
                </a:solidFill>
              </a:defRPr>
            </a:lvl6pPr>
            <a:lvl7pPr lvl="6" marR="0" rtl="0" algn="l">
              <a:spcBef>
                <a:spcPts val="0"/>
              </a:spcBef>
              <a:spcAft>
                <a:spcPts val="0"/>
              </a:spcAft>
              <a:buSzPts val="1400"/>
              <a:buNone/>
              <a:defRPr b="0" i="0" sz="1800" u="none" cap="none" strike="noStrike">
                <a:solidFill>
                  <a:schemeClr val="lt2"/>
                </a:solidFill>
              </a:defRPr>
            </a:lvl7pPr>
            <a:lvl8pPr lvl="7" marR="0" rtl="0" algn="l">
              <a:spcBef>
                <a:spcPts val="0"/>
              </a:spcBef>
              <a:spcAft>
                <a:spcPts val="0"/>
              </a:spcAft>
              <a:buSzPts val="1400"/>
              <a:buNone/>
              <a:defRPr b="0" i="0" sz="1800" u="none" cap="none" strike="noStrike">
                <a:solidFill>
                  <a:schemeClr val="lt2"/>
                </a:solidFill>
              </a:defRPr>
            </a:lvl8pPr>
            <a:lvl9pPr lvl="8" marR="0" rtl="0" algn="l">
              <a:spcBef>
                <a:spcPts val="0"/>
              </a:spcBef>
              <a:spcAft>
                <a:spcPts val="0"/>
              </a:spcAft>
              <a:buSzPts val="1400"/>
              <a:buNone/>
              <a:defRPr b="0" i="0" sz="1800" u="none" cap="none" strike="noStrike">
                <a:solidFill>
                  <a:schemeClr val="lt2"/>
                </a:solidFill>
              </a:defRPr>
            </a:lvl9pPr>
          </a:lstStyle>
          <a:p/>
        </p:txBody>
      </p:sp>
      <p:sp>
        <p:nvSpPr>
          <p:cNvPr id="13" name="Google Shape;13;p31"/>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lvl1pPr indent="-330200" lvl="0" marL="457200" marR="0" rtl="0" algn="l">
              <a:spcBef>
                <a:spcPts val="400"/>
              </a:spcBef>
              <a:spcAft>
                <a:spcPts val="0"/>
              </a:spcAft>
              <a:buClr>
                <a:schemeClr val="lt1"/>
              </a:buClr>
              <a:buSzPts val="1600"/>
              <a:buFont typeface="Noto Sans Symbols"/>
              <a:buChar char="▶"/>
              <a:defRPr b="0" i="0" sz="2000" u="none" cap="none" strike="noStrike">
                <a:solidFill>
                  <a:srgbClr val="0F486F"/>
                </a:solidFill>
                <a:latin typeface="Century Gothic"/>
                <a:ea typeface="Century Gothic"/>
                <a:cs typeface="Century Gothic"/>
                <a:sym typeface="Century Gothic"/>
              </a:defRPr>
            </a:lvl1pPr>
            <a:lvl2pPr indent="-320040" lvl="1" marL="914400" marR="0" rtl="0" algn="l">
              <a:spcBef>
                <a:spcPts val="600"/>
              </a:spcBef>
              <a:spcAft>
                <a:spcPts val="0"/>
              </a:spcAft>
              <a:buClr>
                <a:schemeClr val="lt1"/>
              </a:buClr>
              <a:buSzPts val="1440"/>
              <a:buFont typeface="Noto Sans Symbols"/>
              <a:buChar char="▶"/>
              <a:defRPr b="0" i="0" sz="1800" u="none" cap="none" strike="noStrike">
                <a:solidFill>
                  <a:srgbClr val="0F486F"/>
                </a:solidFill>
                <a:latin typeface="Century Gothic"/>
                <a:ea typeface="Century Gothic"/>
                <a:cs typeface="Century Gothic"/>
                <a:sym typeface="Century Gothic"/>
              </a:defRPr>
            </a:lvl2pPr>
            <a:lvl3pPr indent="-309880" lvl="2" marL="1371600" marR="0" rtl="0" algn="l">
              <a:spcBef>
                <a:spcPts val="600"/>
              </a:spcBef>
              <a:spcAft>
                <a:spcPts val="0"/>
              </a:spcAft>
              <a:buClr>
                <a:schemeClr val="lt1"/>
              </a:buClr>
              <a:buSzPts val="1280"/>
              <a:buFont typeface="Noto Sans Symbols"/>
              <a:buChar char="▶"/>
              <a:defRPr b="0" i="0" sz="1600" u="none" cap="none" strike="noStrike">
                <a:solidFill>
                  <a:srgbClr val="0F486F"/>
                </a:solidFill>
                <a:latin typeface="Century Gothic"/>
                <a:ea typeface="Century Gothic"/>
                <a:cs typeface="Century Gothic"/>
                <a:sym typeface="Century Gothic"/>
              </a:defRPr>
            </a:lvl3pPr>
            <a:lvl4pPr indent="-299719" lvl="3" marL="1828800" marR="0" rtl="0" algn="l">
              <a:spcBef>
                <a:spcPts val="600"/>
              </a:spcBef>
              <a:spcAft>
                <a:spcPts val="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4pPr>
            <a:lvl5pPr indent="-299720" lvl="4" marL="2286000" marR="0" rtl="0" algn="l">
              <a:spcBef>
                <a:spcPts val="600"/>
              </a:spcBef>
              <a:spcAft>
                <a:spcPts val="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5pPr>
            <a:lvl6pPr indent="-299720" lvl="5" marL="2743200" marR="0" rtl="0" algn="l">
              <a:spcBef>
                <a:spcPts val="600"/>
              </a:spcBef>
              <a:spcAft>
                <a:spcPts val="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6pPr>
            <a:lvl7pPr indent="-299720" lvl="6" marL="3200400" marR="0" rtl="0" algn="l">
              <a:spcBef>
                <a:spcPts val="600"/>
              </a:spcBef>
              <a:spcAft>
                <a:spcPts val="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7pPr>
            <a:lvl8pPr indent="-299720" lvl="7" marL="3657600" marR="0" rtl="0" algn="l">
              <a:spcBef>
                <a:spcPts val="600"/>
              </a:spcBef>
              <a:spcAft>
                <a:spcPts val="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8pPr>
            <a:lvl9pPr indent="-299720" lvl="8" marL="4114800" marR="0" rtl="0" algn="l">
              <a:spcBef>
                <a:spcPts val="600"/>
              </a:spcBef>
              <a:spcAft>
                <a:spcPts val="60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9pPr>
          </a:lstStyle>
          <a:p/>
        </p:txBody>
      </p:sp>
      <p:sp>
        <p:nvSpPr>
          <p:cNvPr id="14" name="Google Shape;14;p31"/>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000" u="none" cap="none" strike="noStrike">
                <a:solidFill>
                  <a:srgbClr val="09304A"/>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9pPr>
          </a:lstStyle>
          <a:p/>
        </p:txBody>
      </p:sp>
      <p:sp>
        <p:nvSpPr>
          <p:cNvPr id="15" name="Google Shape;15;p31"/>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000" u="none" cap="none" strike="noStrike">
                <a:solidFill>
                  <a:srgbClr val="09304A"/>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9pPr>
          </a:lstStyle>
          <a:p/>
        </p:txBody>
      </p:sp>
      <p:sp>
        <p:nvSpPr>
          <p:cNvPr id="16" name="Google Shape;16;p31"/>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marR="0" rtl="0" algn="r">
              <a:spcBef>
                <a:spcPts val="0"/>
              </a:spcBef>
              <a:buNone/>
              <a:defRPr b="0" i="0" sz="3200" u="none" cap="none" strike="noStrike">
                <a:solidFill>
                  <a:srgbClr val="09304A"/>
                </a:solidFill>
                <a:latin typeface="Century Gothic"/>
                <a:ea typeface="Century Gothic"/>
                <a:cs typeface="Century Gothic"/>
                <a:sym typeface="Century Gothic"/>
              </a:defRPr>
            </a:lvl1pPr>
            <a:lvl2pPr indent="0" lvl="1" marL="0" marR="0" rtl="0" algn="r">
              <a:spcBef>
                <a:spcPts val="0"/>
              </a:spcBef>
              <a:buNone/>
              <a:defRPr b="0" i="0" sz="3200" u="none" cap="none" strike="noStrike">
                <a:solidFill>
                  <a:srgbClr val="09304A"/>
                </a:solidFill>
                <a:latin typeface="Century Gothic"/>
                <a:ea typeface="Century Gothic"/>
                <a:cs typeface="Century Gothic"/>
                <a:sym typeface="Century Gothic"/>
              </a:defRPr>
            </a:lvl2pPr>
            <a:lvl3pPr indent="0" lvl="2" marL="0" marR="0" rtl="0" algn="r">
              <a:spcBef>
                <a:spcPts val="0"/>
              </a:spcBef>
              <a:buNone/>
              <a:defRPr b="0" i="0" sz="3200" u="none" cap="none" strike="noStrike">
                <a:solidFill>
                  <a:srgbClr val="09304A"/>
                </a:solidFill>
                <a:latin typeface="Century Gothic"/>
                <a:ea typeface="Century Gothic"/>
                <a:cs typeface="Century Gothic"/>
                <a:sym typeface="Century Gothic"/>
              </a:defRPr>
            </a:lvl3pPr>
            <a:lvl4pPr indent="0" lvl="3" marL="0" marR="0" rtl="0" algn="r">
              <a:spcBef>
                <a:spcPts val="0"/>
              </a:spcBef>
              <a:buNone/>
              <a:defRPr b="0" i="0" sz="3200" u="none" cap="none" strike="noStrike">
                <a:solidFill>
                  <a:srgbClr val="09304A"/>
                </a:solidFill>
                <a:latin typeface="Century Gothic"/>
                <a:ea typeface="Century Gothic"/>
                <a:cs typeface="Century Gothic"/>
                <a:sym typeface="Century Gothic"/>
              </a:defRPr>
            </a:lvl4pPr>
            <a:lvl5pPr indent="0" lvl="4" marL="0" marR="0" rtl="0" algn="r">
              <a:spcBef>
                <a:spcPts val="0"/>
              </a:spcBef>
              <a:buNone/>
              <a:defRPr b="0" i="0" sz="3200" u="none" cap="none" strike="noStrike">
                <a:solidFill>
                  <a:srgbClr val="09304A"/>
                </a:solidFill>
                <a:latin typeface="Century Gothic"/>
                <a:ea typeface="Century Gothic"/>
                <a:cs typeface="Century Gothic"/>
                <a:sym typeface="Century Gothic"/>
              </a:defRPr>
            </a:lvl5pPr>
            <a:lvl6pPr indent="0" lvl="5" marL="0" marR="0" rtl="0" algn="r">
              <a:spcBef>
                <a:spcPts val="0"/>
              </a:spcBef>
              <a:buNone/>
              <a:defRPr b="0" i="0" sz="3200" u="none" cap="none" strike="noStrike">
                <a:solidFill>
                  <a:srgbClr val="09304A"/>
                </a:solidFill>
                <a:latin typeface="Century Gothic"/>
                <a:ea typeface="Century Gothic"/>
                <a:cs typeface="Century Gothic"/>
                <a:sym typeface="Century Gothic"/>
              </a:defRPr>
            </a:lvl6pPr>
            <a:lvl7pPr indent="0" lvl="6" marL="0" marR="0" rtl="0" algn="r">
              <a:spcBef>
                <a:spcPts val="0"/>
              </a:spcBef>
              <a:buNone/>
              <a:defRPr b="0" i="0" sz="3200" u="none" cap="none" strike="noStrike">
                <a:solidFill>
                  <a:srgbClr val="09304A"/>
                </a:solidFill>
                <a:latin typeface="Century Gothic"/>
                <a:ea typeface="Century Gothic"/>
                <a:cs typeface="Century Gothic"/>
                <a:sym typeface="Century Gothic"/>
              </a:defRPr>
            </a:lvl7pPr>
            <a:lvl8pPr indent="0" lvl="7" marL="0" marR="0" rtl="0" algn="r">
              <a:spcBef>
                <a:spcPts val="0"/>
              </a:spcBef>
              <a:buNone/>
              <a:defRPr b="0" i="0" sz="3200" u="none" cap="none" strike="noStrike">
                <a:solidFill>
                  <a:srgbClr val="09304A"/>
                </a:solidFill>
                <a:latin typeface="Century Gothic"/>
                <a:ea typeface="Century Gothic"/>
                <a:cs typeface="Century Gothic"/>
                <a:sym typeface="Century Gothic"/>
              </a:defRPr>
            </a:lvl8pPr>
            <a:lvl9pPr indent="0" lvl="8" marL="0" marR="0" rtl="0" algn="r">
              <a:spcBef>
                <a:spcPts val="0"/>
              </a:spcBef>
              <a:buNone/>
              <a:defRPr b="0" i="0" sz="3200" u="none" cap="none" strike="noStrike">
                <a:solidFill>
                  <a:srgbClr val="09304A"/>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0.jpg"/><Relationship Id="rId4" Type="http://schemas.openxmlformats.org/officeDocument/2006/relationships/hyperlink" Target="https://unsplash.com/photos/mVqTumQH-c0"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7.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5.jpg"/><Relationship Id="rId4" Type="http://schemas.openxmlformats.org/officeDocument/2006/relationships/hyperlink" Target="https://unsplash.com/photos/xmWlqeYtcQQ"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4.jpg"/><Relationship Id="rId4" Type="http://schemas.openxmlformats.org/officeDocument/2006/relationships/hyperlink" Target="https://unsplash.com/photos/oGafvInnHlY"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8.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9.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6.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6.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1"/>
          <p:cNvSpPr txBox="1"/>
          <p:nvPr>
            <p:ph type="ctrTitle"/>
          </p:nvPr>
        </p:nvSpPr>
        <p:spPr>
          <a:xfrm>
            <a:off x="202074" y="344978"/>
            <a:ext cx="8001000" cy="2148841"/>
          </a:xfrm>
          <a:prstGeom prst="rect">
            <a:avLst/>
          </a:prstGeom>
          <a:noFill/>
          <a:ln>
            <a:noFill/>
          </a:ln>
        </p:spPr>
        <p:txBody>
          <a:bodyPr anchorCtr="0" anchor="b" bIns="45700" lIns="91425" spcFirstLastPara="1" rIns="91425" wrap="square" tIns="45700">
            <a:normAutofit fontScale="90000"/>
          </a:bodyPr>
          <a:lstStyle/>
          <a:p>
            <a:pPr indent="0" lvl="0" marL="0" rtl="0" algn="l">
              <a:spcBef>
                <a:spcPts val="0"/>
              </a:spcBef>
              <a:spcAft>
                <a:spcPts val="0"/>
              </a:spcAft>
              <a:buClr>
                <a:srgbClr val="FFFFFF"/>
              </a:buClr>
              <a:buSzPct val="100000"/>
              <a:buFont typeface="Oswald"/>
              <a:buNone/>
            </a:pPr>
            <a:r>
              <a:rPr b="1" lang="en-US" sz="4000" cap="none">
                <a:solidFill>
                  <a:srgbClr val="FFFFFF"/>
                </a:solidFill>
                <a:latin typeface="Oswald"/>
                <a:ea typeface="Oswald"/>
                <a:cs typeface="Oswald"/>
                <a:sym typeface="Oswald"/>
              </a:rPr>
              <a:t>AVTOMOBILLARDA TASHISH  VA HARAKAT XAVFSIZLIGINI TASHKIL  ETISH ASOSLARI</a:t>
            </a:r>
            <a:br>
              <a:rPr b="1" lang="en-US" sz="4000" cap="none">
                <a:solidFill>
                  <a:srgbClr val="FFFFFF"/>
                </a:solidFill>
                <a:latin typeface="Oswald"/>
                <a:ea typeface="Oswald"/>
                <a:cs typeface="Oswald"/>
                <a:sym typeface="Oswald"/>
              </a:rPr>
            </a:br>
            <a:endParaRPr/>
          </a:p>
        </p:txBody>
      </p:sp>
      <p:sp>
        <p:nvSpPr>
          <p:cNvPr id="140" name="Google Shape;140;p1"/>
          <p:cNvSpPr txBox="1"/>
          <p:nvPr>
            <p:ph idx="1" type="subTitle"/>
          </p:nvPr>
        </p:nvSpPr>
        <p:spPr>
          <a:xfrm>
            <a:off x="202074" y="2139757"/>
            <a:ext cx="6400800" cy="1359901"/>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FFFFFF"/>
              </a:buClr>
              <a:buSzPts val="2400"/>
              <a:buNone/>
            </a:pPr>
            <a:r>
              <a:rPr lang="en-US" sz="2400">
                <a:solidFill>
                  <a:srgbClr val="FFFFFF"/>
                </a:solidFill>
                <a:latin typeface="Oswald"/>
                <a:ea typeface="Oswald"/>
                <a:cs typeface="Oswald"/>
                <a:sym typeface="Oswald"/>
              </a:rPr>
              <a:t>1 – Mavzu: Avtomobillarda yuk va yo‘lovchilar tashish asoslari fanining predmeti va vazifalari. </a:t>
            </a:r>
            <a:endParaRPr/>
          </a:p>
        </p:txBody>
      </p:sp>
      <p:sp>
        <p:nvSpPr>
          <p:cNvPr id="141" name="Google Shape;141;p1"/>
          <p:cNvSpPr txBox="1"/>
          <p:nvPr/>
        </p:nvSpPr>
        <p:spPr>
          <a:xfrm>
            <a:off x="313715" y="4119321"/>
            <a:ext cx="3805871" cy="338554"/>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0" i="0" lang="en-US" sz="2200" u="none" cap="none" strike="noStrike">
                <a:solidFill>
                  <a:srgbClr val="FFFF00"/>
                </a:solidFill>
                <a:latin typeface="Oswald Light"/>
                <a:ea typeface="Oswald Light"/>
                <a:cs typeface="Oswald Light"/>
                <a:sym typeface="Oswald Light"/>
              </a:rPr>
              <a:t>Prof. Nurdinov Murodali</a:t>
            </a:r>
            <a:endParaRPr b="0" i="0" sz="2200" u="none" cap="none" strike="noStrike">
              <a:solidFill>
                <a:srgbClr val="FFFF00"/>
              </a:solidFill>
              <a:latin typeface="Oswald Light"/>
              <a:ea typeface="Oswald Light"/>
              <a:cs typeface="Oswald Light"/>
              <a:sym typeface="Oswald Light"/>
            </a:endParaRPr>
          </a:p>
        </p:txBody>
      </p:sp>
      <p:sp>
        <p:nvSpPr>
          <p:cNvPr id="142" name="Google Shape;142;p1"/>
          <p:cNvSpPr/>
          <p:nvPr/>
        </p:nvSpPr>
        <p:spPr>
          <a:xfrm>
            <a:off x="313715" y="5217251"/>
            <a:ext cx="3174328" cy="510230"/>
          </a:xfrm>
          <a:prstGeom prst="roundRect">
            <a:avLst>
              <a:gd fmla="val 16667" name="adj"/>
            </a:avLst>
          </a:prstGeom>
          <a:solidFill>
            <a:srgbClr val="00369B"/>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900"/>
              <a:buFont typeface="Century Gothic"/>
              <a:buNone/>
            </a:pPr>
            <a:r>
              <a:t/>
            </a:r>
            <a:endParaRPr b="0" i="0" sz="900" u="none" cap="none" strike="noStrike">
              <a:solidFill>
                <a:srgbClr val="FFFFFF"/>
              </a:solidFill>
              <a:latin typeface="Oswald Light"/>
              <a:ea typeface="Oswald Light"/>
              <a:cs typeface="Oswald Light"/>
              <a:sym typeface="Oswald Light"/>
            </a:endParaRPr>
          </a:p>
        </p:txBody>
      </p:sp>
      <p:sp>
        <p:nvSpPr>
          <p:cNvPr id="143" name="Google Shape;143;p1"/>
          <p:cNvSpPr txBox="1"/>
          <p:nvPr/>
        </p:nvSpPr>
        <p:spPr>
          <a:xfrm>
            <a:off x="627155" y="5334046"/>
            <a:ext cx="2775319" cy="276999"/>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0" i="0" lang="en-US" sz="1800" u="none" cap="none" strike="noStrike">
                <a:solidFill>
                  <a:srgbClr val="FFFFFF"/>
                </a:solidFill>
                <a:latin typeface="Oswald Light"/>
                <a:ea typeface="Oswald Light"/>
                <a:cs typeface="Oswald Light"/>
                <a:sym typeface="Oswald Light"/>
              </a:rPr>
              <a:t>AndMI   2023-2024</a:t>
            </a:r>
            <a:endParaRPr b="0" i="0" sz="1800" u="none" cap="none" strike="noStrike">
              <a:solidFill>
                <a:srgbClr val="FFFFFF"/>
              </a:solidFill>
              <a:latin typeface="Oswald Light"/>
              <a:ea typeface="Oswald Light"/>
              <a:cs typeface="Oswald Light"/>
              <a:sym typeface="Oswald Light"/>
            </a:endParaRPr>
          </a:p>
        </p:txBody>
      </p:sp>
      <p:pic>
        <p:nvPicPr>
          <p:cNvPr id="144" name="Google Shape;144;p1"/>
          <p:cNvPicPr preferRelativeResize="0"/>
          <p:nvPr/>
        </p:nvPicPr>
        <p:blipFill rotWithShape="1">
          <a:blip r:embed="rId3">
            <a:alphaModFix/>
          </a:blip>
          <a:srcRect b="0" l="0" r="0" t="0"/>
          <a:stretch/>
        </p:blipFill>
        <p:spPr>
          <a:xfrm flipH="1">
            <a:off x="6163732" y="641929"/>
            <a:ext cx="6028267" cy="6216072"/>
          </a:xfrm>
          <a:prstGeom prst="rtTriangle">
            <a:avLst/>
          </a:prstGeom>
          <a:noFill/>
          <a:ln>
            <a:noFill/>
          </a:ln>
        </p:spPr>
      </p:pic>
      <p:sp>
        <p:nvSpPr>
          <p:cNvPr id="145" name="Google Shape;145;p1"/>
          <p:cNvSpPr/>
          <p:nvPr/>
        </p:nvSpPr>
        <p:spPr>
          <a:xfrm rot="-2756662">
            <a:off x="3798674" y="2614555"/>
            <a:ext cx="6096000" cy="1200329"/>
          </a:xfrm>
          <a:prstGeom prst="rect">
            <a:avLst/>
          </a:prstGeom>
          <a:gradFill>
            <a:gsLst>
              <a:gs pos="0">
                <a:srgbClr val="9E0000"/>
              </a:gs>
              <a:gs pos="50000">
                <a:srgbClr val="E40000"/>
              </a:gs>
              <a:gs pos="100000">
                <a:srgbClr val="FF0000"/>
              </a:gs>
            </a:gsLst>
            <a:lin ang="8100000" scaled="0"/>
          </a:gradFill>
          <a:ln>
            <a:noFill/>
          </a:ln>
          <a:effectLst>
            <a:outerShdw blurRad="127000" algn="ctr" dir="2700000" dist="38100">
              <a:srgbClr val="000000">
                <a:alpha val="44705"/>
              </a:srgbClr>
            </a:outerShdw>
          </a:effectLst>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u="none" cap="none" strike="noStrike">
                <a:solidFill>
                  <a:srgbClr val="FFFFFF"/>
                </a:solidFill>
                <a:latin typeface="Oswald"/>
                <a:ea typeface="Oswald"/>
                <a:cs typeface="Oswald"/>
                <a:sym typeface="Oswald"/>
              </a:rPr>
              <a:t>[Organizing vehicle transportation and traffic safety] week1 - The subject and tasks of the subject of the basics of cargo and passenger transportation in cars.</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2"/>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1"/>
              </a:buClr>
              <a:buSzPts val="2400"/>
              <a:buFont typeface="Century Gothic"/>
              <a:buNone/>
            </a:pPr>
            <a:r>
              <a:rPr b="1" lang="en-US" sz="2400"/>
              <a:t>TAYANCH SO`ZLAR:</a:t>
            </a:r>
            <a:br>
              <a:rPr lang="en-US" sz="2400"/>
            </a:br>
            <a:r>
              <a:rPr lang="en-US" sz="2400"/>
              <a:t>SAMARADORLIK  XUSUSIYAT, RAQOBAT, </a:t>
            </a:r>
            <a:r>
              <a:rPr lang="en-US" sz="2000"/>
              <a:t>YANGILANISH</a:t>
            </a:r>
            <a:r>
              <a:rPr lang="en-US" sz="2400"/>
              <a:t>, FOYDA, TЕJAMKORLIK,TASHISH NARXI, MODЕLLAR, DAROMAD, KOEFFITTSIЕNT, ICHKI YO`NALISH,  TЕZLIK, XODISA, TO`LDIRISH KOEFFITSIЕNTI</a:t>
            </a:r>
            <a:br>
              <a:rPr lang="en-US" sz="2400"/>
            </a:br>
            <a:endParaRPr sz="2400"/>
          </a:p>
        </p:txBody>
      </p:sp>
      <p:sp>
        <p:nvSpPr>
          <p:cNvPr id="151" name="Google Shape;151;p2"/>
          <p:cNvSpPr txBox="1"/>
          <p:nvPr>
            <p:ph idx="1" type="body"/>
          </p:nvPr>
        </p:nvSpPr>
        <p:spPr>
          <a:xfrm>
            <a:off x="2944812" y="194733"/>
            <a:ext cx="8534400" cy="3615267"/>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1600"/>
              <a:buChar char="▶"/>
            </a:pPr>
            <a:r>
              <a:rPr b="1" lang="en-US">
                <a:solidFill>
                  <a:schemeClr val="lt1"/>
                </a:solidFill>
              </a:rPr>
              <a:t>Rеja:</a:t>
            </a:r>
            <a:endParaRPr>
              <a:solidFill>
                <a:schemeClr val="lt1"/>
              </a:solidFill>
            </a:endParaRPr>
          </a:p>
          <a:p>
            <a:pPr indent="-285750" lvl="0" marL="285750" rtl="0" algn="l">
              <a:spcBef>
                <a:spcPts val="1000"/>
              </a:spcBef>
              <a:spcAft>
                <a:spcPts val="0"/>
              </a:spcAft>
              <a:buSzPts val="1600"/>
              <a:buChar char="▶"/>
            </a:pPr>
            <a:r>
              <a:rPr lang="en-US">
                <a:solidFill>
                  <a:schemeClr val="lt1"/>
                </a:solidFill>
              </a:rPr>
              <a:t>1.1.Transport to`g`risida asosiy tushunchalar.Respublika mustaqilligini mustaxkamlashdagi transportning asosiy vazifalari</a:t>
            </a:r>
            <a:endParaRPr>
              <a:solidFill>
                <a:schemeClr val="lt1"/>
              </a:solidFill>
            </a:endParaRPr>
          </a:p>
          <a:p>
            <a:pPr indent="-285750" lvl="0" marL="285750" rtl="0" algn="l">
              <a:spcBef>
                <a:spcPts val="1000"/>
              </a:spcBef>
              <a:spcAft>
                <a:spcPts val="0"/>
              </a:spcAft>
              <a:buSzPts val="1600"/>
              <a:buChar char="▶"/>
            </a:pPr>
            <a:r>
              <a:rPr lang="en-US">
                <a:solidFill>
                  <a:schemeClr val="lt1"/>
                </a:solidFill>
              </a:rPr>
              <a:t>1.2Avtomobillarning asosiy tеxnik ekspluatatsion xususiyatlari.</a:t>
            </a:r>
            <a:endParaRPr>
              <a:solidFill>
                <a:schemeClr val="lt1"/>
              </a:solidFill>
            </a:endParaRPr>
          </a:p>
          <a:p>
            <a:pPr indent="-285750" lvl="0" marL="285750" rtl="0" algn="l">
              <a:spcBef>
                <a:spcPts val="1000"/>
              </a:spcBef>
              <a:spcAft>
                <a:spcPts val="0"/>
              </a:spcAft>
              <a:buSzPts val="1600"/>
              <a:buChar char="▶"/>
            </a:pPr>
            <a:r>
              <a:rPr lang="en-US">
                <a:solidFill>
                  <a:schemeClr val="lt1"/>
                </a:solidFill>
              </a:rPr>
              <a:t>1.3..Avtomobillar o’lchamlari va massaning cheklov ko’rsatkichlari</a:t>
            </a:r>
            <a:endParaRPr>
              <a:solidFill>
                <a:schemeClr val="lt1"/>
              </a:solidFill>
            </a:endParaRPr>
          </a:p>
          <a:p>
            <a:pPr indent="-285750" lvl="0" marL="285750" rtl="0" algn="l">
              <a:spcBef>
                <a:spcPts val="1000"/>
              </a:spcBef>
              <a:spcAft>
                <a:spcPts val="0"/>
              </a:spcAft>
              <a:buSzPts val="1600"/>
              <a:buChar char="▶"/>
            </a:pPr>
            <a:r>
              <a:rPr lang="en-US">
                <a:solidFill>
                  <a:schemeClr val="lt1"/>
                </a:solidFill>
              </a:rPr>
              <a:t>1.4.Ekspluatatsion xususiyatning samaradorlik ko`rsatkichlari  tasnifi.</a:t>
            </a:r>
            <a:endParaRPr>
              <a:solidFill>
                <a:schemeClr val="lt1"/>
              </a:solidFill>
            </a:endParaRPr>
          </a:p>
          <a:p>
            <a:pPr indent="-184150" lvl="0" marL="285750" rtl="0" algn="l">
              <a:spcBef>
                <a:spcPts val="1000"/>
              </a:spcBef>
              <a:spcAft>
                <a:spcPts val="0"/>
              </a:spcAft>
              <a:buSzPts val="1600"/>
              <a:buNone/>
            </a:pPr>
            <a:r>
              <a:t/>
            </a:r>
            <a:endParaRPr>
              <a:solidFill>
                <a:schemeClr val="lt1"/>
              </a:solidFill>
            </a:endParaRPr>
          </a:p>
        </p:txBody>
      </p:sp>
      <p:pic>
        <p:nvPicPr>
          <p:cNvPr id="152" name="Google Shape;152;p2"/>
          <p:cNvPicPr preferRelativeResize="0"/>
          <p:nvPr/>
        </p:nvPicPr>
        <p:blipFill rotWithShape="1">
          <a:blip r:embed="rId3">
            <a:alphaModFix/>
          </a:blip>
          <a:srcRect b="0" l="35386" r="0" t="0"/>
          <a:stretch/>
        </p:blipFill>
        <p:spPr>
          <a:xfrm>
            <a:off x="364067" y="368299"/>
            <a:ext cx="2442632" cy="2520245"/>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
        <p:nvSpPr>
          <p:cNvPr id="153" name="Google Shape;153;p2"/>
          <p:cNvSpPr/>
          <p:nvPr/>
        </p:nvSpPr>
        <p:spPr>
          <a:xfrm>
            <a:off x="288174" y="3410319"/>
            <a:ext cx="609600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200" u="none" cap="none" strike="noStrike">
                <a:solidFill>
                  <a:schemeClr val="accent6"/>
                </a:solidFill>
                <a:latin typeface="Century Gothic"/>
                <a:ea typeface="Century Gothic"/>
                <a:cs typeface="Century Gothic"/>
                <a:sym typeface="Century Gothic"/>
              </a:rPr>
              <a:t>Henderson K. (Published on November 5, 2015). Pink Japanese truck. Free to use under the Unsplash License https://unsplash.com/photos/Pj6TgpS_Vt4</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3"/>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159" name="Google Shape;159;p3"/>
          <p:cNvSpPr txBox="1"/>
          <p:nvPr>
            <p:ph idx="1" type="body"/>
          </p:nvPr>
        </p:nvSpPr>
        <p:spPr>
          <a:xfrm>
            <a:off x="684212" y="286789"/>
            <a:ext cx="8534400" cy="3615267"/>
          </a:xfrm>
          <a:prstGeom prst="rect">
            <a:avLst/>
          </a:prstGeom>
          <a:noFill/>
          <a:ln>
            <a:noFill/>
          </a:ln>
        </p:spPr>
        <p:txBody>
          <a:bodyPr anchorCtr="0" anchor="ctr" bIns="45700" lIns="91425" spcFirstLastPara="1" rIns="91425" wrap="square" tIns="45700">
            <a:normAutofit fontScale="92500" lnSpcReduction="20000"/>
          </a:bodyPr>
          <a:lstStyle/>
          <a:p>
            <a:pPr indent="-285750" lvl="0" marL="285750" rtl="0" algn="l">
              <a:spcBef>
                <a:spcPts val="0"/>
              </a:spcBef>
              <a:spcAft>
                <a:spcPts val="0"/>
              </a:spcAft>
              <a:buSzPct val="80000"/>
              <a:buChar char="▶"/>
            </a:pPr>
            <a:r>
              <a:rPr lang="en-US">
                <a:solidFill>
                  <a:schemeClr val="lt1"/>
                </a:solidFill>
              </a:rPr>
              <a:t>Transport har qanday mamlakat ishlab chiqaruvchi kuchlarini tarkibiy qismidir.Transport mamlakatda iqtisodiy, siyosiy va psixologik ahamiyat kasb etadi. Chunki transportsiz ishlab chiqaruvchi korxonalarda xomashyoni kelib tushishi, tayyor mahsulotni sotish, ishchilarni ishga kelish, ishdan uylariga borish, talabalarni o’qishga kelish va ketish imkoni bo’lmaydi. </a:t>
            </a:r>
            <a:endParaRPr/>
          </a:p>
          <a:p>
            <a:pPr indent="-285750" lvl="0" marL="285750" rtl="0" algn="l">
              <a:spcBef>
                <a:spcPts val="970"/>
              </a:spcBef>
              <a:spcAft>
                <a:spcPts val="0"/>
              </a:spcAft>
              <a:buSzPct val="80000"/>
              <a:buChar char="▶"/>
            </a:pPr>
            <a:r>
              <a:rPr lang="en-US">
                <a:solidFill>
                  <a:schemeClr val="lt1"/>
                </a:solidFill>
              </a:rPr>
              <a:t>Xar qanday mamlakatni transport tizimi iqtisodiyot va jamiyatni faoliyat ko`rsatishi uchun kerakli  tashishlarni amalga oshiradi. Tashish- bu nafaqat yuk va yo`lovchini aniq turdagi transportda, shartnomada ko`rsatilgan aniq yo`nalishda  yetkazish. Bu- ketma-ketlikdagi zanjirli ta’sir,buyritmachi uchun  ishonchlilik sharti bo`yicha qulay va  xar qanday yo`nalishda oldindan kelishilgan muddatda siljish xavfsizligini   ta’minlash. Zamonaviy yuk va yo`lovchi tashishni bajarish transport logistikasiz mumkin emas.</a:t>
            </a:r>
            <a:endParaRPr/>
          </a:p>
          <a:p>
            <a:pPr indent="-191770" lvl="0" marL="285750" rtl="0" algn="l">
              <a:spcBef>
                <a:spcPts val="970"/>
              </a:spcBef>
              <a:spcAft>
                <a:spcPts val="0"/>
              </a:spcAft>
              <a:buSzPct val="80000"/>
              <a:buNone/>
            </a:pPr>
            <a:r>
              <a:t/>
            </a:r>
            <a:endParaRPr>
              <a:solidFill>
                <a:schemeClr val="lt1"/>
              </a:solidFill>
            </a:endParaRPr>
          </a:p>
        </p:txBody>
      </p:sp>
      <p:pic>
        <p:nvPicPr>
          <p:cNvPr id="160" name="Google Shape;160;p3"/>
          <p:cNvPicPr preferRelativeResize="0"/>
          <p:nvPr/>
        </p:nvPicPr>
        <p:blipFill rotWithShape="1">
          <a:blip r:embed="rId3">
            <a:alphaModFix/>
          </a:blip>
          <a:srcRect b="0" l="0" r="0" t="29877"/>
          <a:stretch/>
        </p:blipFill>
        <p:spPr>
          <a:xfrm>
            <a:off x="0" y="4148903"/>
            <a:ext cx="12192000" cy="2709097"/>
          </a:xfrm>
          <a:prstGeom prst="rect">
            <a:avLst/>
          </a:prstGeom>
          <a:noFill/>
          <a:ln>
            <a:noFill/>
          </a:ln>
        </p:spPr>
      </p:pic>
      <p:sp>
        <p:nvSpPr>
          <p:cNvPr id="161" name="Google Shape;161;p3"/>
          <p:cNvSpPr/>
          <p:nvPr/>
        </p:nvSpPr>
        <p:spPr>
          <a:xfrm>
            <a:off x="3729643" y="3641359"/>
            <a:ext cx="8722822"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ACE9F8"/>
                </a:solidFill>
                <a:latin typeface="Century Gothic"/>
                <a:ea typeface="Century Gothic"/>
                <a:cs typeface="Century Gothic"/>
                <a:sym typeface="Century Gothic"/>
              </a:rPr>
              <a:t>Hochgesang J. (Published on January 14, 2020). Highway. Free to use under the Unsplash License. https://unsplash.com/photos/3-y9vq8uoxk</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4"/>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rPr lang="en-US"/>
              <a:t>        	</a:t>
            </a:r>
            <a:endParaRPr/>
          </a:p>
        </p:txBody>
      </p:sp>
      <p:sp>
        <p:nvSpPr>
          <p:cNvPr id="167" name="Google Shape;167;p4"/>
          <p:cNvSpPr txBox="1"/>
          <p:nvPr>
            <p:ph idx="1" type="body"/>
          </p:nvPr>
        </p:nvSpPr>
        <p:spPr>
          <a:xfrm>
            <a:off x="3318933" y="-98982"/>
            <a:ext cx="8109477" cy="5994400"/>
          </a:xfrm>
          <a:prstGeom prst="rect">
            <a:avLst/>
          </a:prstGeom>
          <a:noFill/>
          <a:ln>
            <a:noFill/>
          </a:ln>
        </p:spPr>
        <p:txBody>
          <a:bodyPr anchorCtr="0" anchor="ctr" bIns="45700" lIns="91425" spcFirstLastPara="1" rIns="91425" wrap="square" tIns="45700">
            <a:normAutofit lnSpcReduction="10000"/>
          </a:bodyPr>
          <a:lstStyle/>
          <a:p>
            <a:pPr indent="-285750" lvl="0" marL="285750" rtl="0" algn="l">
              <a:spcBef>
                <a:spcPts val="0"/>
              </a:spcBef>
              <a:spcAft>
                <a:spcPts val="0"/>
              </a:spcAft>
              <a:buSzPts val="1600"/>
              <a:buChar char="▶"/>
            </a:pPr>
            <a:r>
              <a:rPr lang="en-US">
                <a:solidFill>
                  <a:schemeClr val="lt1"/>
                </a:solidFill>
              </a:rPr>
              <a:t> Bir soz bilan aytganda transport kunlik xayotdagi siljishlarni amalga oshiruvchi arteriyal vositadir. U siz ishlab chiqarish sotish jarayonlarini amalga oshirish imkoni yoq. Transportni yaxshi ishlashini belgilovchi muhum omillardan biri yuk va yo’lovchi tashish  muntazamligidir. Zarur mahsulot, xomashyo, ehtiyot qismlar, yonilg’i, mineral o’g’itlar, qurilish materiallarini o’z vaqtida va muntazam tashish, ishlab chiqarishni uzluksiz ishlashini ta’minlaydi. Transport  tarmoglarni  keng rivojlanishiga katta turtki beradi. Yuqori darajadagi tashish tezligi, ularning zamonaviy shakillanishi yo’lovchilar tashish darajasini o’sishiga katta ta’sir ko’rsatadi. Xar qanday mamlakatni transport tizimi iqtisodiyot va jamiyatni faoliyat ko`rsatishi uchun kerakli  tashishlarni amalga oshiradi. Tashish- bu nafaqat yuk va yo`lovchini aniq turdagi transportda, shartnomada ko`rsatilgan aniq yo`nalishda  yetkazish. Bu- ketma-ketlikdagi zanjirli ta’sir,buyritmachi uchun  ishonchlilik sharti bo`yicha qulay va  xar qanday yo`nalishda oldindan kelishilgan muddatda siljish xavfsizligini   ta’minlash. Zamonaviy yuk va yo`lovchi tashishni bajarish transport logistikasiz mumkin emas.</a:t>
            </a:r>
            <a:endParaRPr>
              <a:solidFill>
                <a:schemeClr val="lt1"/>
              </a:solidFill>
            </a:endParaRPr>
          </a:p>
        </p:txBody>
      </p:sp>
      <p:pic>
        <p:nvPicPr>
          <p:cNvPr id="168" name="Google Shape;168;p4"/>
          <p:cNvPicPr preferRelativeResize="0"/>
          <p:nvPr/>
        </p:nvPicPr>
        <p:blipFill rotWithShape="1">
          <a:blip r:embed="rId3">
            <a:alphaModFix/>
          </a:blip>
          <a:srcRect b="0" l="0" r="67736" t="0"/>
          <a:stretch/>
        </p:blipFill>
        <p:spPr>
          <a:xfrm>
            <a:off x="0" y="0"/>
            <a:ext cx="3318933" cy="6858000"/>
          </a:xfrm>
          <a:prstGeom prst="rect">
            <a:avLst/>
          </a:prstGeom>
          <a:noFill/>
          <a:ln>
            <a:noFill/>
          </a:ln>
        </p:spPr>
      </p:pic>
      <p:sp>
        <p:nvSpPr>
          <p:cNvPr id="169" name="Google Shape;169;p4"/>
          <p:cNvSpPr/>
          <p:nvPr/>
        </p:nvSpPr>
        <p:spPr>
          <a:xfrm>
            <a:off x="3410373" y="6195367"/>
            <a:ext cx="6871855"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ACE9F8"/>
                </a:solidFill>
                <a:latin typeface="Century Gothic"/>
                <a:ea typeface="Century Gothic"/>
                <a:cs typeface="Century Gothic"/>
                <a:sym typeface="Century Gothic"/>
              </a:rPr>
              <a:t>CHUTTERSNAP.  (Published on May 10, 2017). Busy cargo port. </a:t>
            </a:r>
            <a:endParaRPr sz="1200">
              <a:solidFill>
                <a:srgbClr val="ACE9F8"/>
              </a:solidFill>
              <a:latin typeface="Century Gothic"/>
              <a:ea typeface="Century Gothic"/>
              <a:cs typeface="Century Gothic"/>
              <a:sym typeface="Century Gothic"/>
            </a:endParaRPr>
          </a:p>
          <a:p>
            <a:pPr indent="0" lvl="0" marL="0" marR="0" rtl="0" algn="l">
              <a:spcBef>
                <a:spcPts val="0"/>
              </a:spcBef>
              <a:spcAft>
                <a:spcPts val="0"/>
              </a:spcAft>
              <a:buNone/>
            </a:pPr>
            <a:r>
              <a:rPr lang="en-US" sz="1200">
                <a:solidFill>
                  <a:srgbClr val="ACE9F8"/>
                </a:solidFill>
                <a:latin typeface="Century Gothic"/>
                <a:ea typeface="Century Gothic"/>
                <a:cs typeface="Century Gothic"/>
                <a:sym typeface="Century Gothic"/>
              </a:rPr>
              <a:t>Free to use under the Unsplash License. https://unsplash.com/photos/eqwFWHfQipg</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5"/>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175" name="Google Shape;175;p5"/>
          <p:cNvSpPr txBox="1"/>
          <p:nvPr>
            <p:ph idx="1" type="body"/>
          </p:nvPr>
        </p:nvSpPr>
        <p:spPr>
          <a:xfrm>
            <a:off x="83079" y="93134"/>
            <a:ext cx="7689321" cy="6764866"/>
          </a:xfrm>
          <a:prstGeom prst="rect">
            <a:avLst/>
          </a:prstGeom>
          <a:noFill/>
          <a:ln>
            <a:noFill/>
          </a:ln>
        </p:spPr>
        <p:txBody>
          <a:bodyPr anchorCtr="0" anchor="ctr" bIns="45700" lIns="91425" spcFirstLastPara="1" rIns="91425" wrap="square" tIns="45700">
            <a:normAutofit fontScale="92500" lnSpcReduction="10000"/>
          </a:bodyPr>
          <a:lstStyle/>
          <a:p>
            <a:pPr indent="-285750" lvl="0" marL="285750" rtl="0" algn="l">
              <a:spcBef>
                <a:spcPts val="0"/>
              </a:spcBef>
              <a:spcAft>
                <a:spcPts val="0"/>
              </a:spcAft>
              <a:buSzPct val="80000"/>
              <a:buChar char="▶"/>
            </a:pPr>
            <a:r>
              <a:rPr lang="en-US">
                <a:solidFill>
                  <a:schemeClr val="dk1"/>
                </a:solidFill>
              </a:rPr>
              <a:t>Mustaqillikni oxirgi yillarida mamlakatda engil, yuk avtomobillai va avtobus ishlab chiqaradigan zavodlarni qurilishi va ishga tushishi mamlakatdagi xarakatdagi tarkiblar saroini osishiga olib keldi. Yuk va yo’lovchi tashishga bo’lgan talabni qondirib tashish narxlari stabillashdi, bu esa axolini turmush darajasiga, korxonalarni rivojlanishiga katta imkoniyatlar ochib bermoqda. Kuzatuvlar natijasiga qaraganda transport tizimda bir qator o’zgarishlar sodir etildi. Shaharda yo’lovchlarni avtobusdan yo’nalishdagi taksiga, yo’nalishdagi taksidan engil taksiga katta oqimdagi yo’lovchilarni oqishi sodir bo’ldi, pravord natija yo’lovchilarni etkazish tezligi ortdi, undan tashqari yo’lovchilarni foydali vaqtlari oshib ularda transportga bo’lgan ishonchi o’sdi. Qishloqda yashovchilar oldin  bir kunda  shaharga zo’rg’a kelib ketsalar xozir bir necha marta borib kelish imkoniga ega bo’ldilar. Tashish narxlari ham turgunlashdi. Raqobat barcha yo’nalishlarda tashkil qilindi.</a:t>
            </a:r>
            <a:endParaRPr/>
          </a:p>
          <a:p>
            <a:pPr indent="-285750" lvl="0" marL="285750" rtl="0" algn="l">
              <a:spcBef>
                <a:spcPts val="970"/>
              </a:spcBef>
              <a:spcAft>
                <a:spcPts val="0"/>
              </a:spcAft>
              <a:buSzPct val="80000"/>
              <a:buChar char="▶"/>
            </a:pPr>
            <a:r>
              <a:rPr lang="en-US">
                <a:solidFill>
                  <a:schemeClr val="dk1"/>
                </a:solidFill>
              </a:rPr>
              <a:t>Avtomobillarda tashish  va xarakat xavfsizligini tashkil  etish asoslari" fani katеgoriyasi "Avtomobillarda tashish" bo’lib, u so’z orqali boshqa iqtisodiy va tеxnik fanlardan mustaqil bo’lib ajralib chiqqan."Tashish" orqali barcha jarayonlarni o’rganadai, bu borada mavjud muammolarni xal qilish bo’yicha ilmiy tadqiqotlar olib boradi.</a:t>
            </a:r>
            <a:endParaRPr>
              <a:solidFill>
                <a:schemeClr val="dk1"/>
              </a:solidFill>
            </a:endParaRPr>
          </a:p>
        </p:txBody>
      </p:sp>
      <p:pic>
        <p:nvPicPr>
          <p:cNvPr id="176" name="Google Shape;176;p5"/>
          <p:cNvPicPr preferRelativeResize="0"/>
          <p:nvPr/>
        </p:nvPicPr>
        <p:blipFill rotWithShape="1">
          <a:blip r:embed="rId3">
            <a:alphaModFix/>
          </a:blip>
          <a:srcRect b="0" l="57190" r="0" t="0"/>
          <a:stretch/>
        </p:blipFill>
        <p:spPr>
          <a:xfrm>
            <a:off x="7763932" y="0"/>
            <a:ext cx="4428067" cy="6858000"/>
          </a:xfrm>
          <a:prstGeom prst="rect">
            <a:avLst/>
          </a:prstGeom>
          <a:noFill/>
          <a:ln>
            <a:noFill/>
          </a:ln>
        </p:spPr>
      </p:pic>
      <p:sp>
        <p:nvSpPr>
          <p:cNvPr id="177" name="Google Shape;177;p5"/>
          <p:cNvSpPr/>
          <p:nvPr/>
        </p:nvSpPr>
        <p:spPr>
          <a:xfrm>
            <a:off x="7910946" y="501272"/>
            <a:ext cx="3984568"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lt1"/>
                </a:solidFill>
                <a:latin typeface="Century Gothic"/>
                <a:ea typeface="Century Gothic"/>
                <a:cs typeface="Century Gothic"/>
                <a:sym typeface="Century Gothic"/>
              </a:rPr>
              <a:t>Abreu R. (Published on February 19, 2018). truck in between the mountains. Free to use under the Unsplash License. https://unsplash.com/photos/lq9PxpwDZUk</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6"/>
          <p:cNvSpPr txBox="1"/>
          <p:nvPr>
            <p:ph type="title"/>
          </p:nvPr>
        </p:nvSpPr>
        <p:spPr>
          <a:xfrm>
            <a:off x="565265" y="157943"/>
            <a:ext cx="10307782" cy="4172988"/>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lt1"/>
              </a:buClr>
              <a:buSzPts val="1600"/>
              <a:buFont typeface="Century Gothic"/>
              <a:buNone/>
            </a:pPr>
            <a:r>
              <a:rPr lang="en-US" sz="1600"/>
              <a:t>"AVTOMOBILLARDA TASHISH  VA XARAKAT XAVFSIZLIGINI TASHKIL  ETISH ASOSLARI" FANNI MAZMUNI YUK VA PASSAJIRLARNI JOYLASHTIRISH JARAYONLARI VA AMALIY TAJRIBA, NAZARIY YO’RIQNOMALARNI OMMALASHTIRADI. USHBU FANDA AVTOMOBIL’ TRANSPORTINI BOZOR IQTISODIYOTI SHAROITIDA TASHISH JARAYONLARINI TASHKIL ETISHDA, AVTOMOBIL’ TRANSPORTINING XALQ XO’JALIGIDAGI AHAMIYATI, XARAKATDAGI TARKIBNI TANLASH VA FOYDALANISH SIFATI, TRANSPORT JARAYONI, YUK VA YUK AYLANISHI TO’GRISIDAGI UMUMIY TUSHUNCHANI TASHKIL ETISH OMILLARI VA TASHISHNI TЕZKOR RЕJALASHTIRISH, AVTOMOBIL’ TRANSPORTI ISHINING ASOSIY ELЕMЕNTLARI, UNING UNUMDORLIGI VA ISHLAR O’LCHAMI, TASHISH TANNARXI, LINIYADAGI ISHLARNI TASHKIL ETISH, UNI BOSHQARISH, XARAKATNI BOSHQARISH, TASHISHNI NAZORATI VA ULAR TO’LOVI KABI MASALALAR  O’RGANILADI.</a:t>
            </a:r>
            <a:br>
              <a:rPr lang="en-US" sz="1600"/>
            </a:br>
            <a:r>
              <a:rPr lang="en-US" sz="1600"/>
              <a:t>"AVTOMOBILLARDA TASHISH  VA XARAKAT XAVFSIZLIGINI TASHKIL  ETISH ASOSLARI" FANINING MAQSADI, AVTOMOBILLARDA YUK VA YULOVCHI TASHISH JARAYONINI TASHKIL ETISHDA,UNMLI ISHNI TASHKIL QILISH, SARF XARAJATLARNI QISQARTIRISH, TASHISH MADANIYATINI OSHIRIB BORISH, BOSHQARISHNI TAKOMILLASHTIRIB, SHU BORADA ILMIY IZLANISHLAR OLIB BORISH, TADQIQOTLAR O’TKAZISH, MALAKALI MUTAXASSISLARNI TAYYORLASH KABILAR HISOBLANADI.</a:t>
            </a:r>
            <a:br>
              <a:rPr lang="en-US" sz="1600"/>
            </a:br>
            <a:endParaRPr sz="1600"/>
          </a:p>
        </p:txBody>
      </p:sp>
      <p:pic>
        <p:nvPicPr>
          <p:cNvPr id="183" name="Google Shape;183;p6"/>
          <p:cNvPicPr preferRelativeResize="0"/>
          <p:nvPr/>
        </p:nvPicPr>
        <p:blipFill rotWithShape="1">
          <a:blip r:embed="rId3">
            <a:alphaModFix/>
          </a:blip>
          <a:srcRect b="0" l="0" r="0" t="0"/>
          <a:stretch/>
        </p:blipFill>
        <p:spPr>
          <a:xfrm>
            <a:off x="3458094" y="3968982"/>
            <a:ext cx="4343707" cy="2889018"/>
          </a:xfrm>
          <a:prstGeom prst="rect">
            <a:avLst/>
          </a:prstGeom>
          <a:noFill/>
          <a:ln>
            <a:noFill/>
          </a:ln>
        </p:spPr>
      </p:pic>
      <p:sp>
        <p:nvSpPr>
          <p:cNvPr id="184" name="Google Shape;184;p6"/>
          <p:cNvSpPr/>
          <p:nvPr/>
        </p:nvSpPr>
        <p:spPr>
          <a:xfrm>
            <a:off x="565265" y="5461152"/>
            <a:ext cx="2621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lt1"/>
                </a:solidFill>
                <a:latin typeface="Century Gothic"/>
                <a:ea typeface="Century Gothic"/>
                <a:cs typeface="Century Gothic"/>
                <a:sym typeface="Century Gothic"/>
              </a:rPr>
              <a:t>Le J. (Published on June 10, 2020). Truck driving on the road. Free to use under the Unsplash License. </a:t>
            </a:r>
            <a:r>
              <a:rPr lang="en-US" sz="1200" u="sng">
                <a:solidFill>
                  <a:schemeClr val="lt1"/>
                </a:solidFill>
                <a:latin typeface="Century Gothic"/>
                <a:ea typeface="Century Gothic"/>
                <a:cs typeface="Century Gothic"/>
                <a:sym typeface="Century Gothic"/>
                <a:hlinkClick r:id="rId4">
                  <a:extLst>
                    <a:ext uri="{A12FA001-AC4F-418D-AE19-62706E023703}">
                      <ahyp:hlinkClr val="tx"/>
                    </a:ext>
                  </a:extLst>
                </a:hlinkClick>
              </a:rPr>
              <a:t>https://unsplash.com/photos/mVqTumQH-c0</a:t>
            </a:r>
            <a:r>
              <a:rPr lang="en-US" sz="1200">
                <a:solidFill>
                  <a:schemeClr val="lt1"/>
                </a:solidFill>
                <a:latin typeface="Century Gothic"/>
                <a:ea typeface="Century Gothic"/>
                <a:cs typeface="Century Gothic"/>
                <a:sym typeface="Century Gothic"/>
              </a:rPr>
              <a:t> </a:t>
            </a:r>
            <a:endParaRPr sz="1200">
              <a:solidFill>
                <a:schemeClr val="lt1"/>
              </a:solidFill>
              <a:latin typeface="Century Gothic"/>
              <a:ea typeface="Century Gothic"/>
              <a:cs typeface="Century Gothic"/>
              <a:sym typeface="Century Gothic"/>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7"/>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190" name="Google Shape;190;p7"/>
          <p:cNvSpPr txBox="1"/>
          <p:nvPr>
            <p:ph idx="1" type="body"/>
          </p:nvPr>
        </p:nvSpPr>
        <p:spPr>
          <a:xfrm>
            <a:off x="459768" y="3242733"/>
            <a:ext cx="8534400" cy="3615267"/>
          </a:xfrm>
          <a:prstGeom prst="rect">
            <a:avLst/>
          </a:prstGeom>
          <a:noFill/>
          <a:ln>
            <a:noFill/>
          </a:ln>
        </p:spPr>
        <p:txBody>
          <a:bodyPr anchorCtr="0" anchor="ctr" bIns="45700" lIns="91425" spcFirstLastPara="1" rIns="91425" wrap="square" tIns="45700">
            <a:normAutofit lnSpcReduction="10000"/>
          </a:bodyPr>
          <a:lstStyle/>
          <a:p>
            <a:pPr indent="-285750" lvl="0" marL="285750" rtl="0" algn="l">
              <a:spcBef>
                <a:spcPts val="0"/>
              </a:spcBef>
              <a:spcAft>
                <a:spcPts val="0"/>
              </a:spcAft>
              <a:buSzPts val="1600"/>
              <a:buChar char="▶"/>
            </a:pPr>
            <a:r>
              <a:rPr b="1" lang="en-US"/>
              <a:t>Fanning</a:t>
            </a:r>
            <a:r>
              <a:rPr lang="en-US"/>
              <a:t> </a:t>
            </a:r>
            <a:r>
              <a:rPr b="1" lang="en-US"/>
              <a:t>ob’ekti</a:t>
            </a:r>
            <a:r>
              <a:rPr lang="en-US"/>
              <a:t> yuk va yo’lovchi toshib tijorat faoliyati ko’rsatadigan barcha turdagi avtokorxonalar, yuyishmalar, avtoshox-boshbekatlar, indvidual toshuvchilar, litsenziya beruvchi agentliklar, DAN ning yo’l xarakati bo’linmalari, turli idora va tashkilotlarga qarashli transport bo’limlari, yuklarni jo’natish, qabul qilish punktlari kiradi.</a:t>
            </a:r>
            <a:endParaRPr/>
          </a:p>
          <a:p>
            <a:pPr indent="-285750" lvl="0" marL="285750" rtl="0" algn="l">
              <a:spcBef>
                <a:spcPts val="1000"/>
              </a:spcBef>
              <a:spcAft>
                <a:spcPts val="0"/>
              </a:spcAft>
              <a:buSzPts val="1600"/>
              <a:buChar char="▶"/>
            </a:pPr>
            <a:r>
              <a:rPr lang="en-US"/>
              <a:t> "Avtomobillarda tashish  va xarakat xavfsizligini tashkil  etish asoslari" fani bir qator tеxnik fanlar, avtomobillar tuzilishi to’grisidagi fanlar, iqtisodiy nazariya fanlari, avtomobil transporti iqisodiyoti, texnik tizimlarni boshqarish, avtomobillar yo’llari fanlari bilan bog’liq.</a:t>
            </a:r>
            <a:endParaRPr/>
          </a:p>
          <a:p>
            <a:pPr indent="-184150" lvl="0" marL="285750" rtl="0" algn="l">
              <a:spcBef>
                <a:spcPts val="1000"/>
              </a:spcBef>
              <a:spcAft>
                <a:spcPts val="0"/>
              </a:spcAft>
              <a:buSzPts val="1600"/>
              <a:buNone/>
            </a:pPr>
            <a:r>
              <a:t/>
            </a:r>
            <a:endParaRPr/>
          </a:p>
        </p:txBody>
      </p:sp>
      <p:pic>
        <p:nvPicPr>
          <p:cNvPr id="191" name="Google Shape;191;p7"/>
          <p:cNvPicPr preferRelativeResize="0"/>
          <p:nvPr/>
        </p:nvPicPr>
        <p:blipFill rotWithShape="1">
          <a:blip r:embed="rId3">
            <a:alphaModFix/>
          </a:blip>
          <a:srcRect b="0" l="0" r="0" t="36121"/>
          <a:stretch/>
        </p:blipFill>
        <p:spPr>
          <a:xfrm>
            <a:off x="0" y="0"/>
            <a:ext cx="12192000" cy="2294313"/>
          </a:xfrm>
          <a:prstGeom prst="rect">
            <a:avLst/>
          </a:prstGeom>
          <a:noFill/>
          <a:ln>
            <a:noFill/>
          </a:ln>
        </p:spPr>
      </p:pic>
      <p:sp>
        <p:nvSpPr>
          <p:cNvPr id="192" name="Google Shape;192;p7"/>
          <p:cNvSpPr/>
          <p:nvPr/>
        </p:nvSpPr>
        <p:spPr>
          <a:xfrm>
            <a:off x="241070" y="2421326"/>
            <a:ext cx="11646130"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rgbClr val="ACE9F8"/>
                </a:solidFill>
                <a:latin typeface="Century Gothic"/>
                <a:ea typeface="Century Gothic"/>
                <a:cs typeface="Century Gothic"/>
                <a:sym typeface="Century Gothic"/>
              </a:rPr>
              <a:t>Wang C. (Published on July 23, 2018). Central, Hong Kong. Free to use under the Unsplash License https://unsplash.com/photos/3ttFTqPQs5A</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8"/>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198" name="Google Shape;198;p8"/>
          <p:cNvSpPr txBox="1"/>
          <p:nvPr>
            <p:ph idx="1" type="body"/>
          </p:nvPr>
        </p:nvSpPr>
        <p:spPr>
          <a:xfrm>
            <a:off x="4846320" y="477982"/>
            <a:ext cx="6758044" cy="6155574"/>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1600"/>
              <a:buChar char="▶"/>
            </a:pPr>
            <a:r>
              <a:rPr lang="en-US">
                <a:solidFill>
                  <a:schemeClr val="lt1"/>
                </a:solidFill>
              </a:rPr>
              <a:t>Transport iktisodiyoti barcha jarayonlarini rivojlantirishga  ta'sir etadi, u sanoat, qishloq xo’jaligi, ishlab chiqarishni samarali joylashtirishda, yangi xududlarning o’zlashtirish, tabiiy boyliklar, tashqi va ichki tovar aylanishini avj oldirish, xalqni turmush darajasini ko’tarishga moslashtirish, uning madaniyati va manfa'ati, mamlakatni mudofaa qobiliyatini mustaxkamlashda aktiv qatnashadi.</a:t>
            </a:r>
            <a:endParaRPr>
              <a:solidFill>
                <a:schemeClr val="lt1"/>
              </a:solidFill>
            </a:endParaRPr>
          </a:p>
          <a:p>
            <a:pPr indent="-285750" lvl="0" marL="285750" rtl="0" algn="l">
              <a:spcBef>
                <a:spcPts val="1000"/>
              </a:spcBef>
              <a:spcAft>
                <a:spcPts val="0"/>
              </a:spcAft>
              <a:buSzPts val="1600"/>
              <a:buChar char="▶"/>
            </a:pPr>
            <a:r>
              <a:rPr lang="en-US">
                <a:solidFill>
                  <a:schemeClr val="lt1"/>
                </a:solidFill>
              </a:rPr>
              <a:t>Avtotransport xozirgi davrda O’zbеkiston Rеspublikasi xalq xo’jaligi tarmoqlarini rivojlantirishda o’z o’ringa ega. Undan asosan shahar ichi va tuman ichi tashishlarida foydalaniladi. U xamisha shaharlararo jo’natishlarida,  tеmir yo’l, suv transporti yuk joylarda kеng qo’llaniladi. Yuk tashish qismini ustunligi sanoatda, qurilishda, kishlok xujaligi savdo, qisqa masofalarga avtomobil transportida tashishda aloxida soha sifatida shakllangan.</a:t>
            </a:r>
            <a:endParaRPr>
              <a:solidFill>
                <a:schemeClr val="lt1"/>
              </a:solidFill>
            </a:endParaRPr>
          </a:p>
          <a:p>
            <a:pPr indent="-184150" lvl="0" marL="285750" rtl="0" algn="l">
              <a:spcBef>
                <a:spcPts val="1000"/>
              </a:spcBef>
              <a:spcAft>
                <a:spcPts val="0"/>
              </a:spcAft>
              <a:buSzPts val="1600"/>
              <a:buNone/>
            </a:pPr>
            <a:r>
              <a:t/>
            </a:r>
            <a:endParaRPr>
              <a:solidFill>
                <a:schemeClr val="lt1"/>
              </a:solidFill>
            </a:endParaRPr>
          </a:p>
        </p:txBody>
      </p:sp>
      <p:pic>
        <p:nvPicPr>
          <p:cNvPr id="199" name="Google Shape;199;p8"/>
          <p:cNvPicPr preferRelativeResize="0"/>
          <p:nvPr/>
        </p:nvPicPr>
        <p:blipFill rotWithShape="1">
          <a:blip r:embed="rId3">
            <a:alphaModFix/>
          </a:blip>
          <a:srcRect b="0" l="25431" r="22424" t="0"/>
          <a:stretch/>
        </p:blipFill>
        <p:spPr>
          <a:xfrm>
            <a:off x="-30275" y="0"/>
            <a:ext cx="4943098" cy="6858000"/>
          </a:xfrm>
          <a:prstGeom prst="rect">
            <a:avLst/>
          </a:prstGeom>
          <a:noFill/>
          <a:ln>
            <a:noFill/>
          </a:ln>
        </p:spPr>
      </p:pic>
      <p:sp>
        <p:nvSpPr>
          <p:cNvPr id="200" name="Google Shape;200;p8"/>
          <p:cNvSpPr/>
          <p:nvPr/>
        </p:nvSpPr>
        <p:spPr>
          <a:xfrm>
            <a:off x="421179" y="6000726"/>
            <a:ext cx="609600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lt1"/>
                </a:solidFill>
                <a:latin typeface="Century Gothic"/>
                <a:ea typeface="Century Gothic"/>
                <a:cs typeface="Century Gothic"/>
                <a:sym typeface="Century Gothic"/>
              </a:rPr>
              <a:t>Khalfalli Y. (Published on April 14, 2020). Truck. </a:t>
            </a:r>
            <a:endParaRPr sz="12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200">
                <a:solidFill>
                  <a:schemeClr val="lt1"/>
                </a:solidFill>
                <a:latin typeface="Century Gothic"/>
                <a:ea typeface="Century Gothic"/>
                <a:cs typeface="Century Gothic"/>
                <a:sym typeface="Century Gothic"/>
              </a:rPr>
              <a:t>Free to use under the Unsplash License </a:t>
            </a:r>
            <a:r>
              <a:rPr lang="en-US" sz="1200" u="sng">
                <a:solidFill>
                  <a:schemeClr val="lt1"/>
                </a:solidFill>
                <a:latin typeface="Century Gothic"/>
                <a:ea typeface="Century Gothic"/>
                <a:cs typeface="Century Gothic"/>
                <a:sym typeface="Century Gothic"/>
                <a:hlinkClick r:id="rId4">
                  <a:extLst>
                    <a:ext uri="{A12FA001-AC4F-418D-AE19-62706E023703}">
                      <ahyp:hlinkClr val="tx"/>
                    </a:ext>
                  </a:extLst>
                </a:hlinkClick>
              </a:rPr>
              <a:t>https://unsplash.com/photos/xmWlqeYtcQQ</a:t>
            </a:r>
            <a:r>
              <a:rPr lang="en-US" sz="1200">
                <a:solidFill>
                  <a:schemeClr val="lt1"/>
                </a:solidFill>
                <a:latin typeface="Century Gothic"/>
                <a:ea typeface="Century Gothic"/>
                <a:cs typeface="Century Gothic"/>
                <a:sym typeface="Century Gothic"/>
              </a:rPr>
              <a:t> </a:t>
            </a:r>
            <a:endParaRPr sz="1200">
              <a:solidFill>
                <a:schemeClr val="lt1"/>
              </a:solidFill>
              <a:latin typeface="Century Gothic"/>
              <a:ea typeface="Century Gothic"/>
              <a:cs typeface="Century Gothic"/>
              <a:sym typeface="Century Gothic"/>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9"/>
          <p:cNvSpPr txBox="1"/>
          <p:nvPr>
            <p:ph idx="1" type="body"/>
          </p:nvPr>
        </p:nvSpPr>
        <p:spPr>
          <a:xfrm>
            <a:off x="135572" y="261852"/>
            <a:ext cx="8817235" cy="3703320"/>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1600"/>
              <a:buChar char="▶"/>
            </a:pPr>
            <a:r>
              <a:rPr lang="en-US"/>
              <a:t>Komplеks brigadalarni ishi markazlashgan tashishda; qishloq xo’jaligi va qurilish yuklarini tashishda, yuklash-tushirish punqti bilan kеlishgan xoldagi grafik bo’yicha ishlashda, minеral o’g’itlarni tug’ridan-tug’ri dalaga еtkazishda mе'yor bulib koldi. Oraliq paxta tayyorlash punktlaridan tashkari, paxta maxsulotlarini "Dala-avtopoеzd-paxta tozalash zavodi" sxеmasi bo’yicha transportirovkani joriy  etishni davom ettirayapdi.</a:t>
            </a:r>
            <a:endParaRPr/>
          </a:p>
          <a:p>
            <a:pPr indent="-285750" lvl="0" marL="285750" rtl="0" algn="l">
              <a:spcBef>
                <a:spcPts val="1000"/>
              </a:spcBef>
              <a:spcAft>
                <a:spcPts val="0"/>
              </a:spcAft>
              <a:buSzPts val="1600"/>
              <a:buChar char="▶"/>
            </a:pPr>
            <a:r>
              <a:rPr lang="en-US"/>
              <a:t>Avtomobil’ transportidagi kamchiliklar katoriga: (tеmir yul va suv transportiga nisbatan) turli  mulkchilikdagi transportlarni tartibsiz raqobati, past iqtisodiy ko’rsatkichlar, mеhnat unumdorligini pastligi va boshqalarni ko’rsatish mumkun.</a:t>
            </a:r>
            <a:endParaRPr/>
          </a:p>
          <a:p>
            <a:pPr indent="-184150" lvl="0" marL="285750" rtl="0" algn="l">
              <a:spcBef>
                <a:spcPts val="1000"/>
              </a:spcBef>
              <a:spcAft>
                <a:spcPts val="0"/>
              </a:spcAft>
              <a:buSzPts val="1600"/>
              <a:buNone/>
            </a:pPr>
            <a:r>
              <a:t/>
            </a:r>
            <a:endParaRPr/>
          </a:p>
        </p:txBody>
      </p:sp>
      <p:pic>
        <p:nvPicPr>
          <p:cNvPr id="206" name="Google Shape;206;p9"/>
          <p:cNvPicPr preferRelativeResize="0"/>
          <p:nvPr/>
        </p:nvPicPr>
        <p:blipFill rotWithShape="1">
          <a:blip r:embed="rId3">
            <a:alphaModFix/>
          </a:blip>
          <a:srcRect b="0" l="0" r="0" t="0"/>
          <a:stretch/>
        </p:blipFill>
        <p:spPr>
          <a:xfrm>
            <a:off x="3424845" y="3562304"/>
            <a:ext cx="4529638" cy="3357122"/>
          </a:xfrm>
          <a:prstGeom prst="rect">
            <a:avLst/>
          </a:prstGeom>
          <a:noFill/>
          <a:ln>
            <a:noFill/>
          </a:ln>
        </p:spPr>
      </p:pic>
      <p:sp>
        <p:nvSpPr>
          <p:cNvPr id="207" name="Google Shape;207;p9"/>
          <p:cNvSpPr/>
          <p:nvPr/>
        </p:nvSpPr>
        <p:spPr>
          <a:xfrm>
            <a:off x="135572" y="5240865"/>
            <a:ext cx="3070167"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rgbClr val="ACE9F8"/>
                </a:solidFill>
                <a:latin typeface="Century Gothic"/>
                <a:ea typeface="Century Gothic"/>
                <a:cs typeface="Century Gothic"/>
                <a:sym typeface="Century Gothic"/>
              </a:rPr>
              <a:t>Meissner J. (Published on July 28, 2020). Outer Harbor, Hamburg, Germany. Free to use under the Unsplash License. </a:t>
            </a:r>
            <a:r>
              <a:rPr lang="en-US" sz="1400" u="sng">
                <a:solidFill>
                  <a:srgbClr val="ACE9F8"/>
                </a:solidFill>
                <a:latin typeface="Century Gothic"/>
                <a:ea typeface="Century Gothic"/>
                <a:cs typeface="Century Gothic"/>
                <a:sym typeface="Century Gothic"/>
                <a:hlinkClick r:id="rId4">
                  <a:extLst>
                    <a:ext uri="{A12FA001-AC4F-418D-AE19-62706E023703}">
                      <ahyp:hlinkClr val="tx"/>
                    </a:ext>
                  </a:extLst>
                </a:hlinkClick>
              </a:rPr>
              <a:t>https://unsplash.com/photos/oGafvInnHlY</a:t>
            </a:r>
            <a:r>
              <a:rPr lang="en-US" sz="1400">
                <a:solidFill>
                  <a:srgbClr val="ACE9F8"/>
                </a:solidFill>
                <a:latin typeface="Century Gothic"/>
                <a:ea typeface="Century Gothic"/>
                <a:cs typeface="Century Gothic"/>
                <a:sym typeface="Century Gothic"/>
              </a:rPr>
              <a:t> </a:t>
            </a:r>
            <a:endParaRPr sz="1400">
              <a:solidFill>
                <a:srgbClr val="ACE9F8"/>
              </a:solidFill>
              <a:latin typeface="Century Gothic"/>
              <a:ea typeface="Century Gothic"/>
              <a:cs typeface="Century Gothic"/>
              <a:sym typeface="Century Gothic"/>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10"/>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213" name="Google Shape;213;p10"/>
          <p:cNvSpPr txBox="1"/>
          <p:nvPr>
            <p:ph idx="1" type="body"/>
          </p:nvPr>
        </p:nvSpPr>
        <p:spPr>
          <a:xfrm>
            <a:off x="285201" y="3090446"/>
            <a:ext cx="11444057" cy="4355869"/>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1600"/>
              <a:buChar char="▶"/>
            </a:pPr>
            <a:r>
              <a:rPr lang="en-US">
                <a:solidFill>
                  <a:schemeClr val="lt1"/>
                </a:solidFill>
              </a:rPr>
              <a:t>Katta va eng katta yuk ko’taradagan avtopoеzdlardan foydalanish, mеhnat unumdorligini 1.7-1.8 marta yuqori va tashish tannarxini 30-40 % ga kamaytiradi.</a:t>
            </a:r>
            <a:endParaRPr>
              <a:solidFill>
                <a:schemeClr val="lt1"/>
              </a:solidFill>
            </a:endParaRPr>
          </a:p>
          <a:p>
            <a:pPr indent="-285750" lvl="0" marL="285750" rtl="0" algn="l">
              <a:spcBef>
                <a:spcPts val="1000"/>
              </a:spcBef>
              <a:spcAft>
                <a:spcPts val="0"/>
              </a:spcAft>
              <a:buSzPts val="1600"/>
              <a:buChar char="▶"/>
            </a:pPr>
            <a:r>
              <a:rPr lang="en-US">
                <a:solidFill>
                  <a:schemeClr val="lt1"/>
                </a:solidFill>
              </a:rPr>
              <a:t>Xozirgi vaqtda yuk avtomobillari bilan tashish: shaharda, shahar oldida, shaharlararo, davlatlararo yo’nalishlarida amalga oshiriladi.</a:t>
            </a:r>
            <a:endParaRPr>
              <a:solidFill>
                <a:schemeClr val="lt1"/>
              </a:solidFill>
            </a:endParaRPr>
          </a:p>
          <a:p>
            <a:pPr indent="-285750" lvl="0" marL="285750" rtl="0" algn="l">
              <a:spcBef>
                <a:spcPts val="1000"/>
              </a:spcBef>
              <a:spcAft>
                <a:spcPts val="0"/>
              </a:spcAft>
              <a:buSzPts val="1600"/>
              <a:buChar char="▶"/>
            </a:pPr>
            <a:r>
              <a:rPr lang="en-US">
                <a:solidFill>
                  <a:schemeClr val="lt1"/>
                </a:solidFill>
              </a:rPr>
              <a:t>Yo’lovchi tashish transporti bilan tashish shaharda, (avtobus, еngil taksi, yo’nalishdagi taksi) shaharoldida, (avtobus, еngil taksi, yo’nalishdagi taksi) shaharlararo, (avtobus, еngil taksi) davlatlararo (avtobus, еngil taksi, yunalishdagi taksi) yunalishlarda amalga oshiriladi.</a:t>
            </a:r>
            <a:endParaRPr>
              <a:solidFill>
                <a:schemeClr val="lt1"/>
              </a:solidFill>
            </a:endParaRPr>
          </a:p>
          <a:p>
            <a:pPr indent="-285750" lvl="0" marL="285750" rtl="0" algn="l">
              <a:spcBef>
                <a:spcPts val="1000"/>
              </a:spcBef>
              <a:spcAft>
                <a:spcPts val="0"/>
              </a:spcAft>
              <a:buSzPts val="1600"/>
              <a:buChar char="▶"/>
            </a:pPr>
            <a:r>
              <a:rPr lang="en-US">
                <a:solidFill>
                  <a:schemeClr val="lt1"/>
                </a:solidFill>
              </a:rPr>
              <a:t>Rеspublika mustakillikka erishgandan so’ng o’tgan davrda iqtisodiy isloxatlarni bosqichma-bosqich amalga oshirish natijasida turli turdagi mulkchilik transporti rivojlandi.</a:t>
            </a:r>
            <a:endParaRPr>
              <a:solidFill>
                <a:schemeClr val="lt1"/>
              </a:solidFill>
            </a:endParaRPr>
          </a:p>
          <a:p>
            <a:pPr indent="-184150" lvl="0" marL="285750" rtl="0" algn="l">
              <a:spcBef>
                <a:spcPts val="1000"/>
              </a:spcBef>
              <a:spcAft>
                <a:spcPts val="0"/>
              </a:spcAft>
              <a:buSzPts val="1600"/>
              <a:buNone/>
            </a:pPr>
            <a:r>
              <a:t/>
            </a:r>
            <a:endParaRPr>
              <a:solidFill>
                <a:schemeClr val="lt1"/>
              </a:solidFill>
            </a:endParaRPr>
          </a:p>
        </p:txBody>
      </p:sp>
      <p:pic>
        <p:nvPicPr>
          <p:cNvPr id="214" name="Google Shape;214;p10"/>
          <p:cNvPicPr preferRelativeResize="0"/>
          <p:nvPr/>
        </p:nvPicPr>
        <p:blipFill rotWithShape="1">
          <a:blip r:embed="rId3">
            <a:alphaModFix/>
          </a:blip>
          <a:srcRect b="61091" l="0" r="0" t="0"/>
          <a:stretch/>
        </p:blipFill>
        <p:spPr>
          <a:xfrm>
            <a:off x="0" y="0"/>
            <a:ext cx="12192000" cy="2668385"/>
          </a:xfrm>
          <a:prstGeom prst="rect">
            <a:avLst/>
          </a:prstGeom>
          <a:noFill/>
          <a:ln>
            <a:noFill/>
          </a:ln>
        </p:spPr>
      </p:pic>
      <p:sp>
        <p:nvSpPr>
          <p:cNvPr id="215" name="Google Shape;215;p10"/>
          <p:cNvSpPr/>
          <p:nvPr/>
        </p:nvSpPr>
        <p:spPr>
          <a:xfrm>
            <a:off x="133004" y="2828836"/>
            <a:ext cx="11321934"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rgbClr val="FF0000"/>
                </a:solidFill>
                <a:latin typeface="Century Gothic"/>
                <a:ea typeface="Century Gothic"/>
                <a:cs typeface="Century Gothic"/>
                <a:sym typeface="Century Gothic"/>
              </a:rPr>
              <a:t>Fewings N. (Published on March 9, 2018), aerial photography of gray concrete roads. Free to use under the Unsplash License. https://unsplash.com/photos/br9D5K3UTRQ</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11"/>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221" name="Google Shape;221;p11"/>
          <p:cNvSpPr txBox="1"/>
          <p:nvPr>
            <p:ph idx="1" type="body"/>
          </p:nvPr>
        </p:nvSpPr>
        <p:spPr>
          <a:xfrm>
            <a:off x="684212" y="685800"/>
            <a:ext cx="10080770" cy="5748251"/>
          </a:xfrm>
          <a:prstGeom prst="rect">
            <a:avLst/>
          </a:prstGeom>
          <a:noFill/>
          <a:ln>
            <a:noFill/>
          </a:ln>
        </p:spPr>
        <p:txBody>
          <a:bodyPr anchorCtr="0" anchor="ctr" bIns="45700" lIns="91425" spcFirstLastPara="1" rIns="91425" wrap="square" tIns="45700">
            <a:normAutofit fontScale="92500" lnSpcReduction="10000"/>
          </a:bodyPr>
          <a:lstStyle/>
          <a:p>
            <a:pPr indent="0" lvl="0" marL="0" rtl="0" algn="l">
              <a:spcBef>
                <a:spcPts val="0"/>
              </a:spcBef>
              <a:spcAft>
                <a:spcPts val="0"/>
              </a:spcAft>
              <a:buSzPct val="80000"/>
              <a:buNone/>
            </a:pPr>
            <a:r>
              <a:rPr lang="en-US">
                <a:solidFill>
                  <a:schemeClr val="lt1"/>
                </a:solidFill>
              </a:rPr>
              <a:t>Rеspublika mustakilligini mustaxkamlashda avtomobillarda tashishni rivojlantirishni asosiy vazifalari quyidagilardan iborat:</a:t>
            </a:r>
            <a:endParaRPr>
              <a:solidFill>
                <a:schemeClr val="lt1"/>
              </a:solidFill>
            </a:endParaRPr>
          </a:p>
          <a:p>
            <a:pPr indent="-285750" lvl="0" marL="285750" rtl="0" algn="l">
              <a:spcBef>
                <a:spcPts val="970"/>
              </a:spcBef>
              <a:spcAft>
                <a:spcPts val="0"/>
              </a:spcAft>
              <a:buSzPct val="80000"/>
              <a:buChar char="▶"/>
            </a:pPr>
            <a:r>
              <a:rPr lang="en-US">
                <a:solidFill>
                  <a:schemeClr val="lt1"/>
                </a:solidFill>
              </a:rPr>
              <a:t>yangi takomillashgan, samarali, shinam, tеjamli xarakatdagi tarkibni chiqarish;</a:t>
            </a:r>
            <a:endParaRPr>
              <a:solidFill>
                <a:schemeClr val="lt1"/>
              </a:solidFill>
            </a:endParaRPr>
          </a:p>
          <a:p>
            <a:pPr indent="-285750" lvl="0" marL="285750" rtl="0" algn="l">
              <a:spcBef>
                <a:spcPts val="970"/>
              </a:spcBef>
              <a:spcAft>
                <a:spcPts val="0"/>
              </a:spcAft>
              <a:buSzPct val="80000"/>
              <a:buChar char="▶"/>
            </a:pPr>
            <a:r>
              <a:rPr lang="en-US">
                <a:solidFill>
                  <a:schemeClr val="lt1"/>
                </a:solidFill>
              </a:rPr>
              <a:t>yuklash tushirishni mеxanizatsiyalash, xarakatdagi tarkiblarni bеkor turishini kamaytirish;</a:t>
            </a:r>
            <a:endParaRPr>
              <a:solidFill>
                <a:schemeClr val="lt1"/>
              </a:solidFill>
            </a:endParaRPr>
          </a:p>
          <a:p>
            <a:pPr indent="-285750" lvl="0" marL="285750" rtl="0" algn="l">
              <a:spcBef>
                <a:spcPts val="970"/>
              </a:spcBef>
              <a:spcAft>
                <a:spcPts val="0"/>
              </a:spcAft>
              <a:buSzPct val="80000"/>
              <a:buChar char="▶"/>
            </a:pPr>
            <a:r>
              <a:rPr lang="en-US">
                <a:solidFill>
                  <a:schemeClr val="lt1"/>
                </a:solidFill>
              </a:rPr>
              <a:t>tashishdagi ishlatish tеzligini, o’rtacha probеgini oshirish;</a:t>
            </a:r>
            <a:endParaRPr>
              <a:solidFill>
                <a:schemeClr val="lt1"/>
              </a:solidFill>
            </a:endParaRPr>
          </a:p>
          <a:p>
            <a:pPr indent="-285750" lvl="0" marL="285750" rtl="0" algn="l">
              <a:spcBef>
                <a:spcPts val="970"/>
              </a:spcBef>
              <a:spcAft>
                <a:spcPts val="0"/>
              </a:spcAft>
              <a:buSzPct val="80000"/>
              <a:buChar char="▶"/>
            </a:pPr>
            <a:r>
              <a:rPr lang="en-US">
                <a:solidFill>
                  <a:schemeClr val="lt1"/>
                </a:solidFill>
              </a:rPr>
              <a:t>mulkni bozor talabi asosiga moslab borish; viloyat, tuman, shaxar ichki maxalliy yo’nalishini rivojlantirish;</a:t>
            </a:r>
            <a:endParaRPr>
              <a:solidFill>
                <a:schemeClr val="lt1"/>
              </a:solidFill>
            </a:endParaRPr>
          </a:p>
          <a:p>
            <a:pPr indent="-285750" lvl="0" marL="285750" rtl="0" algn="l">
              <a:spcBef>
                <a:spcPts val="970"/>
              </a:spcBef>
              <a:spcAft>
                <a:spcPts val="0"/>
              </a:spcAft>
              <a:buSzPct val="80000"/>
              <a:buChar char="▶"/>
            </a:pPr>
            <a:r>
              <a:rPr lang="en-US">
                <a:solidFill>
                  <a:schemeClr val="lt1"/>
                </a:solidFill>
              </a:rPr>
              <a:t>tashish tannarxini kamaytirish; </a:t>
            </a:r>
            <a:endParaRPr>
              <a:solidFill>
                <a:schemeClr val="lt1"/>
              </a:solidFill>
            </a:endParaRPr>
          </a:p>
          <a:p>
            <a:pPr indent="-285750" lvl="0" marL="285750" rtl="0" algn="l">
              <a:spcBef>
                <a:spcPts val="970"/>
              </a:spcBef>
              <a:spcAft>
                <a:spcPts val="0"/>
              </a:spcAft>
              <a:buSzPct val="80000"/>
              <a:buChar char="▶"/>
            </a:pPr>
            <a:r>
              <a:rPr lang="en-US">
                <a:solidFill>
                  <a:schemeClr val="lt1"/>
                </a:solidFill>
              </a:rPr>
              <a:t>tashish tariflarni vaqtida tahlil qilish; samarali yo’nalishlarini tuzish;</a:t>
            </a:r>
            <a:endParaRPr>
              <a:solidFill>
                <a:schemeClr val="lt1"/>
              </a:solidFill>
            </a:endParaRPr>
          </a:p>
          <a:p>
            <a:pPr indent="-285750" lvl="0" marL="285750" rtl="0" algn="l">
              <a:spcBef>
                <a:spcPts val="970"/>
              </a:spcBef>
              <a:spcAft>
                <a:spcPts val="0"/>
              </a:spcAft>
              <a:buSzPct val="80000"/>
              <a:buChar char="▶"/>
            </a:pPr>
            <a:r>
              <a:rPr lang="en-US">
                <a:solidFill>
                  <a:schemeClr val="lt1"/>
                </a:solidFill>
              </a:rPr>
              <a:t>oldindan xizmat xaqi olmasdan transport ajratmaslik, dеbitorlik va krеditorlik qarzlarini minimum holga kеltirish;</a:t>
            </a:r>
            <a:endParaRPr>
              <a:solidFill>
                <a:schemeClr val="lt1"/>
              </a:solidFill>
            </a:endParaRPr>
          </a:p>
          <a:p>
            <a:pPr indent="-285750" lvl="0" marL="285750" rtl="0" algn="l">
              <a:spcBef>
                <a:spcPts val="970"/>
              </a:spcBef>
              <a:spcAft>
                <a:spcPts val="0"/>
              </a:spcAft>
              <a:buSzPct val="80000"/>
              <a:buChar char="▶"/>
            </a:pPr>
            <a:r>
              <a:rPr lang="en-US">
                <a:solidFill>
                  <a:schemeClr val="lt1"/>
                </a:solidFill>
              </a:rPr>
              <a:t>qatnov oraligi va doimiyligini yaxshilash;</a:t>
            </a:r>
            <a:endParaRPr>
              <a:solidFill>
                <a:schemeClr val="lt1"/>
              </a:solidFill>
            </a:endParaRPr>
          </a:p>
          <a:p>
            <a:pPr indent="-285750" lvl="0" marL="285750" rtl="0" algn="l">
              <a:spcBef>
                <a:spcPts val="970"/>
              </a:spcBef>
              <a:spcAft>
                <a:spcPts val="0"/>
              </a:spcAft>
              <a:buSzPct val="80000"/>
              <a:buChar char="▶"/>
            </a:pPr>
            <a:r>
              <a:rPr lang="en-US">
                <a:solidFill>
                  <a:schemeClr val="lt1"/>
                </a:solidFill>
              </a:rPr>
              <a:t>yo’l transporti xodisasini oldini olish;</a:t>
            </a:r>
            <a:endParaRPr>
              <a:solidFill>
                <a:schemeClr val="lt1"/>
              </a:solidFill>
            </a:endParaRPr>
          </a:p>
          <a:p>
            <a:pPr indent="-285750" lvl="0" marL="285750" rtl="0" algn="l">
              <a:spcBef>
                <a:spcPts val="970"/>
              </a:spcBef>
              <a:spcAft>
                <a:spcPts val="0"/>
              </a:spcAft>
              <a:buSzPct val="80000"/>
              <a:buChar char="▶"/>
            </a:pPr>
            <a:r>
              <a:rPr lang="en-US">
                <a:solidFill>
                  <a:schemeClr val="lt1"/>
                </a:solidFill>
              </a:rPr>
              <a:t>boshqarishni takomillashtirib borish</a:t>
            </a:r>
            <a:endParaRPr>
              <a:solidFill>
                <a:schemeClr val="lt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12"/>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227" name="Google Shape;227;p12"/>
          <p:cNvSpPr txBox="1"/>
          <p:nvPr>
            <p:ph idx="1" type="body"/>
          </p:nvPr>
        </p:nvSpPr>
        <p:spPr>
          <a:xfrm>
            <a:off x="501332" y="137160"/>
            <a:ext cx="11543810" cy="3121429"/>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1600"/>
              <a:buChar char="▶"/>
            </a:pPr>
            <a:r>
              <a:rPr lang="en-US"/>
              <a:t>Shaharlararo yuk tashishlarda avtopoezdlarni kirib kelishi tashish tannarxini 30-40 foizga arzonlashtirildi. Bu borada Avtomobillarda tashish  va xarakat xavfsizligini tashkil  etish asoslari fanini ta’siri katta  bo’lgani uchun transportni ekspluatatsiya qilish ko’nikmalarini talabalarga etkazish muhum ahamiyat kasb etadi. Shuning uchun ushbu fanda tanlangan 20 mavzu bo’lguvsi muhandis bakalavrda ekspluatatsiya qilish ko’nikmalarini paydo qiladi. Bu fan Andijon mashinasozlik instituti yer usti transport tizimlari va ularning ekspluatatsiyasi yo’nalishi 4 kurs talabalariga mo’ljallangan.</a:t>
            </a:r>
            <a:endParaRPr/>
          </a:p>
          <a:p>
            <a:pPr indent="-184150" lvl="0" marL="285750" rtl="0" algn="l">
              <a:spcBef>
                <a:spcPts val="1000"/>
              </a:spcBef>
              <a:spcAft>
                <a:spcPts val="0"/>
              </a:spcAft>
              <a:buSzPts val="1600"/>
              <a:buNone/>
            </a:pPr>
            <a:r>
              <a:t/>
            </a:r>
            <a:endParaRPr/>
          </a:p>
        </p:txBody>
      </p:sp>
      <p:pic>
        <p:nvPicPr>
          <p:cNvPr id="228" name="Google Shape;228;p12"/>
          <p:cNvPicPr preferRelativeResize="0"/>
          <p:nvPr/>
        </p:nvPicPr>
        <p:blipFill rotWithShape="1">
          <a:blip r:embed="rId3">
            <a:alphaModFix/>
          </a:blip>
          <a:srcRect b="0" l="0" r="0" t="39394"/>
          <a:stretch/>
        </p:blipFill>
        <p:spPr>
          <a:xfrm>
            <a:off x="0" y="3125584"/>
            <a:ext cx="12192000" cy="3732415"/>
          </a:xfrm>
          <a:prstGeom prst="rect">
            <a:avLst/>
          </a:prstGeom>
          <a:noFill/>
          <a:ln>
            <a:noFill/>
          </a:ln>
        </p:spPr>
      </p:pic>
      <p:sp>
        <p:nvSpPr>
          <p:cNvPr id="229" name="Google Shape;229;p12"/>
          <p:cNvSpPr/>
          <p:nvPr/>
        </p:nvSpPr>
        <p:spPr>
          <a:xfrm>
            <a:off x="1205345" y="2663919"/>
            <a:ext cx="827116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lt1"/>
                </a:solidFill>
                <a:latin typeface="Century Gothic"/>
                <a:ea typeface="Century Gothic"/>
                <a:cs typeface="Century Gothic"/>
                <a:sym typeface="Century Gothic"/>
              </a:rPr>
              <a:t>Fewings N. (Published on March 9, 2018), aerial photography of gray concrete roads. Free to use under the Unsplash License. https://unsplash.com/photos/br9D5K3UTRQ</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13"/>
          <p:cNvSpPr txBox="1"/>
          <p:nvPr>
            <p:ph type="title"/>
          </p:nvPr>
        </p:nvSpPr>
        <p:spPr>
          <a:xfrm>
            <a:off x="684212" y="131463"/>
            <a:ext cx="10363403"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rPr lang="en-US"/>
              <a:t>1.2.AVTOMOBILLARNINNG ASOSIY TЕXNIK EKSPLUATATSION XUSUSIYATLARI.</a:t>
            </a:r>
            <a:endParaRPr/>
          </a:p>
        </p:txBody>
      </p:sp>
      <p:sp>
        <p:nvSpPr>
          <p:cNvPr id="235" name="Google Shape;235;p13"/>
          <p:cNvSpPr txBox="1"/>
          <p:nvPr>
            <p:ph idx="1" type="body"/>
          </p:nvPr>
        </p:nvSpPr>
        <p:spPr>
          <a:xfrm>
            <a:off x="684212" y="1638530"/>
            <a:ext cx="8534400" cy="3615267"/>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1600"/>
              <a:buChar char="▶"/>
            </a:pPr>
            <a:r>
              <a:rPr lang="en-US"/>
              <a:t>Transport vositasi deyilganda yuk va passajirlarni tashishga mo’jjallangan ishlab chiqarish jihozi tushuniladi. Avtomobil transport vositalari ikki guruxga bo’linadi;</a:t>
            </a:r>
            <a:endParaRPr/>
          </a:p>
          <a:p>
            <a:pPr indent="-285750" lvl="0" marL="285750" rtl="0" algn="l">
              <a:spcBef>
                <a:spcPts val="1000"/>
              </a:spcBef>
              <a:spcAft>
                <a:spcPts val="0"/>
              </a:spcAft>
              <a:buSzPts val="1600"/>
              <a:buChar char="▶"/>
            </a:pPr>
            <a:r>
              <a:rPr lang="en-US"/>
              <a:t>o’zi yurar ya’ni harakatlantiruvchi dvigateli bor avtomobillar va tyagachlar;</a:t>
            </a:r>
            <a:endParaRPr/>
          </a:p>
          <a:p>
            <a:pPr indent="-285750" lvl="0" marL="285750" rtl="0" algn="l">
              <a:spcBef>
                <a:spcPts val="1000"/>
              </a:spcBef>
              <a:spcAft>
                <a:spcPts val="0"/>
              </a:spcAft>
              <a:buSzPts val="1600"/>
              <a:buChar char="▶"/>
            </a:pPr>
            <a:r>
              <a:rPr lang="en-US"/>
              <a:t>o’ziyurmas ya’ni avtomobillar va tyagachlar ulanmasida ishlovchi  tirkama presep va yarim tirkamalar.</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14"/>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241" name="Google Shape;241;p14"/>
          <p:cNvSpPr txBox="1"/>
          <p:nvPr>
            <p:ph idx="1" type="body"/>
          </p:nvPr>
        </p:nvSpPr>
        <p:spPr>
          <a:xfrm>
            <a:off x="526270" y="-137160"/>
            <a:ext cx="10795664" cy="6005945"/>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1600"/>
              <a:buChar char="▶"/>
            </a:pPr>
            <a:r>
              <a:rPr lang="en-US"/>
              <a:t> Avtomobil’ tansporti vositalarining aniq sharoitda samarali foydalanilishini belgilovchi bir qancha ekspluatasion hususiyatlari mavjud. Avtomobillarni asosiy ekspluatasion hususiyatlariga  quydagilar kiradi: dinamikligi, yonilg’i tejamkorligi,  boshqaruvchanligi,  turg’unligi o’tag’onligi, harakatlanish ravonligi, sig’dira olishligi, mustahkamligi chidamliligi,texnik xizmat ko’rsatish va ta’mirlashga mosligi, ortish tushirish ishlarini  bajarishga mosligi.</a:t>
            </a:r>
            <a:endParaRPr/>
          </a:p>
          <a:p>
            <a:pPr indent="-285750" lvl="0" marL="285750" rtl="0" algn="l">
              <a:spcBef>
                <a:spcPts val="1000"/>
              </a:spcBef>
              <a:spcAft>
                <a:spcPts val="0"/>
              </a:spcAft>
              <a:buSzPts val="1600"/>
              <a:buChar char="▶"/>
            </a:pPr>
            <a:r>
              <a:rPr lang="en-US"/>
              <a:t>   Avtomobillarning </a:t>
            </a:r>
            <a:r>
              <a:rPr i="1" lang="en-US"/>
              <a:t>dinamikligi</a:t>
            </a:r>
            <a:r>
              <a:rPr lang="en-US"/>
              <a:t> deyilganda uning malum yo’l sharoitlarida yuk va passajirlar bilan birgalikda iloji boricha maksimal o’rtacha tezlik bilan harakatlana oloshi tushuniladi. Avtomobilning dinamikligi qancha yaxshi bo’lsa, tashish uchun zarur vaqt shuncha kam bo’ladi, binobarin avtomobillarning ish unumiyuqori yuqori bo’ladi, yani muayyan vaqt birligida aniq masofaga yuk yoki pasajirlarni ko’p miqdorda tashiy oladi. Avtomobilning dinamikligi tortish va tormozlanish hususiyatlariga bog’liq.</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15"/>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247" name="Google Shape;247;p15"/>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1600"/>
              <a:buChar char="▶"/>
            </a:pPr>
            <a:r>
              <a:rPr lang="en-US"/>
              <a:t>Avtomobilning </a:t>
            </a:r>
            <a:r>
              <a:rPr i="1" lang="en-US"/>
              <a:t>yoqilg’I tejamkorligi</a:t>
            </a:r>
            <a:r>
              <a:rPr lang="en-US"/>
              <a:t> deyilganda, uning harakatlanishi uchun yoqilayotgan yonilg’i quvvvatidan oqilona foydalanish tushiniladi. Yonilg’i tejamkorligi nihoyatda katta ahamyatga ega bo’lgan ekspluatasion hususiyatdir, chunki yoqilg’i harajati umumtashish tannarhning eng katta qismini tashkil etadi. </a:t>
            </a:r>
            <a:endParaRPr/>
          </a:p>
          <a:p>
            <a:pPr indent="-285750" lvl="0" marL="285750" rtl="0" algn="l">
              <a:spcBef>
                <a:spcPts val="1000"/>
              </a:spcBef>
              <a:spcAft>
                <a:spcPts val="0"/>
              </a:spcAft>
              <a:buSzPts val="1600"/>
              <a:buChar char="▶"/>
            </a:pPr>
            <a:r>
              <a:rPr lang="en-US"/>
              <a:t>   Avtobomilning </a:t>
            </a:r>
            <a:r>
              <a:rPr i="1" lang="en-US"/>
              <a:t>boshqariluvchanligi</a:t>
            </a:r>
            <a:r>
              <a:rPr lang="en-US"/>
              <a:t> – bu  uning boshqariluvchi g’ildiraklari holatiga ko’ra harakar yo’nalishini o’zgartira olish hususiyati. Avtomobillarning boshqariluvchanligi uning harakat  havsizligi darajasiga ko’p jihatdan ta’sir etadi.</a:t>
            </a:r>
            <a:endParaRPr/>
          </a:p>
          <a:p>
            <a:pPr indent="-184150" lvl="0" marL="285750" rtl="0" algn="l">
              <a:spcBef>
                <a:spcPts val="1000"/>
              </a:spcBef>
              <a:spcAft>
                <a:spcPts val="0"/>
              </a:spcAft>
              <a:buSzPts val="160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16"/>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253" name="Google Shape;253;p16"/>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lnSpcReduction="10000"/>
          </a:bodyPr>
          <a:lstStyle/>
          <a:p>
            <a:pPr indent="-285750" lvl="0" marL="285750" rtl="0" algn="l">
              <a:spcBef>
                <a:spcPts val="0"/>
              </a:spcBef>
              <a:spcAft>
                <a:spcPts val="0"/>
              </a:spcAft>
              <a:buSzPts val="1600"/>
              <a:buChar char="▶"/>
            </a:pPr>
            <a:r>
              <a:rPr lang="en-US"/>
              <a:t> </a:t>
            </a:r>
            <a:r>
              <a:rPr i="1" lang="en-US"/>
              <a:t>Avtomobilning  turg’unligi </a:t>
            </a:r>
            <a:r>
              <a:rPr lang="en-US"/>
              <a:t>deyilganda uning</a:t>
            </a:r>
            <a:r>
              <a:rPr b="1" i="1" lang="en-US"/>
              <a:t> </a:t>
            </a:r>
            <a:r>
              <a:rPr lang="en-US"/>
              <a:t>sirg’anib ketish</a:t>
            </a:r>
            <a:r>
              <a:rPr i="1" lang="en-US"/>
              <a:t>, </a:t>
            </a:r>
            <a:r>
              <a:rPr lang="en-US"/>
              <a:t>sirpanish va ag’darilishga qarshi tura olishi tushuniladi. Aavtomobilning turg’unligi uning tormozlanish dinamikasi va boshqariluvchanligi bilan bir qatorda harakat havsizligini ta’minlaydi. Avtomobilning turg’unligi, ayniqsa, sirg’anchiq yo’l sharoitlari va yuqori tezlik bilan  harakatlanishda kattta ahamyatga ega.</a:t>
            </a:r>
            <a:endParaRPr/>
          </a:p>
          <a:p>
            <a:pPr indent="-285750" lvl="0" marL="285750" rtl="0" algn="l">
              <a:spcBef>
                <a:spcPts val="1000"/>
              </a:spcBef>
              <a:spcAft>
                <a:spcPts val="0"/>
              </a:spcAft>
              <a:buSzPts val="1600"/>
              <a:buChar char="▶"/>
            </a:pPr>
            <a:r>
              <a:rPr lang="en-US"/>
              <a:t>   Avtomobilning</a:t>
            </a:r>
            <a:r>
              <a:rPr i="1" lang="en-US"/>
              <a:t> o’tag’onligi </a:t>
            </a:r>
            <a:r>
              <a:rPr lang="en-US"/>
              <a:t>uning og’ir yo’l sharoitlari  va yo’ldan tashqari (qorli yoki qumli quriqliklarda, balchiq joylarda) harakatlana olish hususiyatidir. O’tag’onlikning ahamyati ekinzor, o’rmonzor, konlar va yo’lsizlik sharoitlarida yoki yo’l sharoiti o g’ir bo’lgan joylarda ishlovchi avtomobillar uchun nihoyatda kattadir.</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17"/>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259" name="Google Shape;259;p17"/>
          <p:cNvSpPr txBox="1"/>
          <p:nvPr>
            <p:ph idx="1" type="body"/>
          </p:nvPr>
        </p:nvSpPr>
        <p:spPr>
          <a:xfrm>
            <a:off x="684211" y="685800"/>
            <a:ext cx="9914515" cy="5906193"/>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1600"/>
              <a:buChar char="▶"/>
            </a:pPr>
            <a:r>
              <a:rPr lang="en-US"/>
              <a:t> Avtomobilning </a:t>
            </a:r>
            <a:r>
              <a:rPr i="1" lang="en-US"/>
              <a:t>harakatlaninsh ravonligi</a:t>
            </a:r>
            <a:r>
              <a:rPr lang="en-US"/>
              <a:t>   deyilganda uning notekis yo’llarda katta tezlik bilan harakatlanishda kuzovi (saloni)ning tebranmasligi tushuniladi. O’rtacha harakat tezligi  darajasiga, tashilayotgan yuklar sifatini buzilmasligiga, haydovchi va pasajirlar toliqib qolmasligini hisobga olganda harakatlaninsh ravonligining ahamyati kattaidir.</a:t>
            </a:r>
            <a:endParaRPr/>
          </a:p>
          <a:p>
            <a:pPr indent="-285750" lvl="0" marL="285750" rtl="0" algn="l">
              <a:spcBef>
                <a:spcPts val="1000"/>
              </a:spcBef>
              <a:spcAft>
                <a:spcPts val="0"/>
              </a:spcAft>
              <a:buSzPts val="1600"/>
              <a:buChar char="▶"/>
            </a:pPr>
            <a:r>
              <a:rPr lang="en-US"/>
              <a:t>    </a:t>
            </a:r>
            <a:r>
              <a:rPr i="1" lang="en-US"/>
              <a:t>Avtomobilning sig’dira olish hususiyati </a:t>
            </a:r>
            <a:r>
              <a:rPr lang="en-US"/>
              <a:t> undagi bir vaqtda tashiladigan yuklar miqdori yoki passajirlar soni tushiniladi. Yuk avtomobilning sig’dira olish xususiyati uning yuk ko’taruvchanligi va kuzovining ichki hajm  o’lchovlari bilan bog’liq. Passajir avtomobillarining sig’dira olishi deyilganda bir vaqtda harakatlanuvchi passjirlar soni tushuniladi.</a:t>
            </a:r>
            <a:endParaRPr/>
          </a:p>
          <a:p>
            <a:pPr indent="-285750" lvl="0" marL="285750" rtl="0" algn="l">
              <a:spcBef>
                <a:spcPts val="1000"/>
              </a:spcBef>
              <a:spcAft>
                <a:spcPts val="0"/>
              </a:spcAft>
              <a:buSzPts val="1600"/>
              <a:buChar char="▶"/>
            </a:pPr>
            <a:r>
              <a:rPr lang="en-US"/>
              <a:t>   </a:t>
            </a:r>
            <a:r>
              <a:rPr i="1" lang="en-US"/>
              <a:t>Avtomobilning mustahkamlik hususiyati</a:t>
            </a:r>
            <a:r>
              <a:rPr lang="en-US"/>
              <a:t> uning tuzatish uchun zarur bo’lgan vaqt talab etuvchi sinishlar va buzulishlarsiz ishlash hususiyatidir.</a:t>
            </a:r>
            <a:endParaRPr/>
          </a:p>
          <a:p>
            <a:pPr indent="-285750" lvl="0" marL="285750" rtl="0" algn="l">
              <a:spcBef>
                <a:spcPts val="1000"/>
              </a:spcBef>
              <a:spcAft>
                <a:spcPts val="0"/>
              </a:spcAft>
              <a:buSzPts val="1600"/>
              <a:buChar char="▶"/>
            </a:pPr>
            <a:r>
              <a:rPr lang="en-US"/>
              <a:t>    </a:t>
            </a:r>
            <a:r>
              <a:rPr i="1" lang="en-US"/>
              <a:t>Avtomobilning  chidamliligi</a:t>
            </a:r>
            <a:r>
              <a:rPr lang="en-US"/>
              <a:t>  bu uning tuzatish uchun  ekspluatasiyadan to’xtatishni talab etuvchi qismlarining jadal eskirishsiz ishlash  xususiyatidir.</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18"/>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265" name="Google Shape;265;p18"/>
          <p:cNvSpPr txBox="1"/>
          <p:nvPr>
            <p:ph idx="1" type="body"/>
          </p:nvPr>
        </p:nvSpPr>
        <p:spPr>
          <a:xfrm>
            <a:off x="684212" y="245226"/>
            <a:ext cx="10887104" cy="6055822"/>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1600"/>
              <a:buChar char="▶"/>
            </a:pPr>
            <a:r>
              <a:rPr lang="en-US"/>
              <a:t> </a:t>
            </a:r>
            <a:r>
              <a:rPr i="1" lang="en-US"/>
              <a:t>Avtomobilning texnik xizmat ko’rsatish va ta’mirlashga mosligi</a:t>
            </a:r>
            <a:r>
              <a:rPr lang="en-US"/>
              <a:t>  uning konstruksiyasi  bilan  bo’g’liq bo’lib har qanday ishlarni engil va osonlik bilan hamda qisqa  vaqtda bajarishdan  iboratdir.  Har qanday ishlarni bajarishga ko’p  vaqt talab etilsa, tashish tanarxi qimmatlashadi.</a:t>
            </a:r>
            <a:endParaRPr/>
          </a:p>
          <a:p>
            <a:pPr indent="-285750" lvl="0" marL="285750" rtl="0" algn="l">
              <a:spcBef>
                <a:spcPts val="1000"/>
              </a:spcBef>
              <a:spcAft>
                <a:spcPts val="0"/>
              </a:spcAft>
              <a:buSzPts val="1600"/>
              <a:buChar char="▶"/>
            </a:pPr>
            <a:r>
              <a:rPr lang="en-US"/>
              <a:t>    </a:t>
            </a:r>
            <a:r>
              <a:rPr i="1" lang="en-US"/>
              <a:t>Avtomobilning yuk ortish – tushirish (yoki passajirlarni olish va tushirish )ga mosligi </a:t>
            </a:r>
            <a:r>
              <a:rPr lang="en-US"/>
              <a:t>deyilganda, bunday operasiyalrni bajarishga kam mehnat va vaqt sarfi tushuniladi.</a:t>
            </a:r>
            <a:endParaRPr/>
          </a:p>
          <a:p>
            <a:pPr indent="-285750" lvl="0" marL="285750" rtl="0" algn="l">
              <a:spcBef>
                <a:spcPts val="1000"/>
              </a:spcBef>
              <a:spcAft>
                <a:spcPts val="0"/>
              </a:spcAft>
              <a:buSzPts val="1600"/>
              <a:buChar char="▶"/>
            </a:pPr>
            <a:r>
              <a:rPr lang="en-US"/>
              <a:t>    Avtomobilning ekspluatasion  xususiyatlarini nazariy jihatdan tahlil etishdan  pirovard maqsad transport  vositalarining  ish unumini  oshirish  va tashish tannarxini arzonlashtirish  bo’lib  ular  birgalikda avtomobillarda  yuk va passajirlar tashish  fanining  asosi hisoblanadi. Bunday maqsadga erishish uchun quydagi masalalarning samarali echimlariga erish lozim:</a:t>
            </a:r>
            <a:endParaRPr/>
          </a:p>
          <a:p>
            <a:pPr indent="-285750" lvl="0" marL="285750" rtl="0" algn="l">
              <a:spcBef>
                <a:spcPts val="1000"/>
              </a:spcBef>
              <a:spcAft>
                <a:spcPts val="0"/>
              </a:spcAft>
              <a:buSzPts val="1600"/>
              <a:buChar char="▶"/>
            </a:pPr>
            <a:r>
              <a:rPr lang="en-US"/>
              <a:t>― avtomobilning texnik  harakat tezligini oshirish;</a:t>
            </a:r>
            <a:endParaRPr/>
          </a:p>
          <a:p>
            <a:pPr indent="-285750" lvl="0" marL="285750" rtl="0" algn="l">
              <a:spcBef>
                <a:spcPts val="1000"/>
              </a:spcBef>
              <a:spcAft>
                <a:spcPts val="0"/>
              </a:spcAft>
              <a:buSzPts val="1600"/>
              <a:buChar char="▶"/>
            </a:pPr>
            <a:r>
              <a:rPr lang="en-US"/>
              <a:t>― yonilg’i solishtirma sarfini kamaytirish;</a:t>
            </a:r>
            <a:endParaRPr/>
          </a:p>
          <a:p>
            <a:pPr indent="-285750" lvl="0" marL="285750" rtl="0" algn="l">
              <a:spcBef>
                <a:spcPts val="1000"/>
              </a:spcBef>
              <a:spcAft>
                <a:spcPts val="0"/>
              </a:spcAft>
              <a:buSzPts val="1600"/>
              <a:buChar char="▶"/>
            </a:pPr>
            <a:r>
              <a:rPr lang="en-US"/>
              <a:t>― avtomobil trasporti harakat  havsizligini taminlash;</a:t>
            </a:r>
            <a:endParaRPr/>
          </a:p>
          <a:p>
            <a:pPr indent="-285750" lvl="0" marL="285750" rtl="0" algn="l">
              <a:spcBef>
                <a:spcPts val="1000"/>
              </a:spcBef>
              <a:spcAft>
                <a:spcPts val="0"/>
              </a:spcAft>
              <a:buSzPts val="1600"/>
              <a:buChar char="▶"/>
            </a:pPr>
            <a:r>
              <a:rPr lang="en-US"/>
              <a:t>― avtomobil haydovchi va passajirlar uchun eng qulay shart – sharoitni ta’minlash.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19"/>
          <p:cNvSpPr txBox="1"/>
          <p:nvPr>
            <p:ph type="title"/>
          </p:nvPr>
        </p:nvSpPr>
        <p:spPr>
          <a:xfrm>
            <a:off x="684212" y="4487332"/>
            <a:ext cx="10928668"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2000"/>
              <a:buFont typeface="Century Gothic"/>
              <a:buNone/>
            </a:pPr>
            <a:r>
              <a:rPr b="1" lang="en-US" sz="2000"/>
              <a:t>1.3 AVTOMOBILLAR  O’LCHAMLARI VA MASSANING CHEKLOV KO’RSATKICHLARI</a:t>
            </a:r>
            <a:endParaRPr b="1" sz="2000"/>
          </a:p>
        </p:txBody>
      </p:sp>
      <p:sp>
        <p:nvSpPr>
          <p:cNvPr id="271" name="Google Shape;271;p19"/>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pic>
        <p:nvPicPr>
          <p:cNvPr id="272" name="Google Shape;272;p19"/>
          <p:cNvPicPr preferRelativeResize="0"/>
          <p:nvPr/>
        </p:nvPicPr>
        <p:blipFill rotWithShape="1">
          <a:blip r:embed="rId3">
            <a:alphaModFix/>
          </a:blip>
          <a:srcRect b="0" l="0" r="0" t="0"/>
          <a:stretch/>
        </p:blipFill>
        <p:spPr>
          <a:xfrm>
            <a:off x="1525992" y="75554"/>
            <a:ext cx="8141710" cy="4318646"/>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20"/>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278" name="Google Shape;278;p20"/>
          <p:cNvSpPr txBox="1"/>
          <p:nvPr>
            <p:ph idx="1" type="body"/>
          </p:nvPr>
        </p:nvSpPr>
        <p:spPr>
          <a:xfrm>
            <a:off x="684212" y="307571"/>
            <a:ext cx="10288588" cy="6251171"/>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1600"/>
              <a:buChar char="▶"/>
            </a:pPr>
            <a:r>
              <a:rPr lang="en-US"/>
              <a:t>Xarakatdagi tarkib o’z ahamiyatiga ko’ra uch guruxga bo’linadi: yuk avtomobillar saroyi, yo’lovchi avtomobillar saroyi va mahsus avtomobillar saroyi.</a:t>
            </a:r>
            <a:endParaRPr/>
          </a:p>
          <a:p>
            <a:pPr indent="-285750" lvl="0" marL="285750" rtl="0" algn="l">
              <a:spcBef>
                <a:spcPts val="1000"/>
              </a:spcBef>
              <a:spcAft>
                <a:spcPts val="0"/>
              </a:spcAft>
              <a:buSzPts val="1600"/>
              <a:buChar char="▶"/>
            </a:pPr>
            <a:r>
              <a:rPr lang="en-US"/>
              <a:t>9314-59 Gost bo’yicha barcha avtomobillar, yo’l tarmoqlaridan foydalanishga qarab, umum foydalanishdagi, yoki yo’llar ikki guruxga A va B ga bo’linadi. </a:t>
            </a:r>
            <a:endParaRPr/>
          </a:p>
          <a:p>
            <a:pPr indent="-285750" lvl="0" marL="285750" rtl="0" algn="l">
              <a:spcBef>
                <a:spcPts val="1000"/>
              </a:spcBef>
              <a:spcAft>
                <a:spcPts val="0"/>
              </a:spcAft>
              <a:buSzPts val="1600"/>
              <a:buChar char="▶"/>
            </a:pPr>
            <a:r>
              <a:rPr lang="en-US"/>
              <a:t>A gruppadagi avtomobillar va avtopoеzdlar uchun o’qqa tushadigan ruxsat etiladigan yuk 10 m kuchdan ko’p bo’lmagan, uning o’qlari orasidagi masofasi 2.5 m va ko’proq.</a:t>
            </a:r>
            <a:endParaRPr/>
          </a:p>
          <a:p>
            <a:pPr indent="-285750" lvl="0" marL="285750" rtl="0" algn="l">
              <a:spcBef>
                <a:spcPts val="1000"/>
              </a:spcBef>
              <a:spcAft>
                <a:spcPts val="0"/>
              </a:spcAft>
              <a:buSzPts val="1600"/>
              <a:buChar char="▶"/>
            </a:pPr>
            <a:r>
              <a:rPr lang="en-US"/>
              <a:t>B gruppaga, avtomobil’ uchun ruxsat etilgan o’qqa tushadigan yuk 6 m kuchdan ko’p bo’lmagan, o’qqlar orasidagi masofa 2.5 m va ko’proq. Ular barcha avtomobil’ yo’llari tarmog’iga qo’yyilavеradi. Uchinchi guruxga o’qqga tushgan yuki ogir bo’lgan avtomobillar qaraydi. Bunday avtomobillar Bеlaz bo’lib ular mahsus qurilgan karеrlarda ishlaydi.</a:t>
            </a:r>
            <a:endParaRPr/>
          </a:p>
          <a:p>
            <a:pPr indent="-184150" lvl="0" marL="285750" rtl="0" algn="l">
              <a:spcBef>
                <a:spcPts val="1000"/>
              </a:spcBef>
              <a:spcAft>
                <a:spcPts val="0"/>
              </a:spcAft>
              <a:buSzPts val="160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21"/>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284" name="Google Shape;284;p21"/>
          <p:cNvSpPr txBox="1"/>
          <p:nvPr>
            <p:ph idx="1" type="body"/>
          </p:nvPr>
        </p:nvSpPr>
        <p:spPr>
          <a:xfrm>
            <a:off x="684211" y="685800"/>
            <a:ext cx="10488093" cy="5814753"/>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1600"/>
              <a:buChar char="▶"/>
            </a:pPr>
            <a:r>
              <a:rPr lang="en-US"/>
              <a:t>Avtomobil va avtopoеzdlar yuk va yo’lovchi tashishga bo’linadi. Bundan avtobuslar va еngil taksilarga bo’linadi. Yuk avtomobillari yakka va avtopoеzllarga bo’linadi,  avtomobil’ tiyagachlar, shatagi bilan yoki yarim shatakli turda bo’linadi.</a:t>
            </a:r>
            <a:endParaRPr/>
          </a:p>
          <a:p>
            <a:pPr indent="-285750" lvl="0" marL="285750" rtl="0" algn="l">
              <a:spcBef>
                <a:spcPts val="1000"/>
              </a:spcBef>
              <a:spcAft>
                <a:spcPts val="0"/>
              </a:spcAft>
              <a:buSzPts val="1600"/>
              <a:buChar char="▶"/>
            </a:pPr>
            <a:r>
              <a:rPr lang="en-US"/>
              <a:t>Yuk avtomobillari o’lchamlariga ko’ra ularni yuk ko’tarish qobilyatiga qarab 5 gurux buyicha tafsiflanadi. Еngil avtomobil bazasida eng kichik yuk ko’tarish qobilyati 0.5 t gacha, 0.5-2.0 t gacha  - kichik yuk ko’tarish qobiliyatiga ega bo’lgan, 2.0 dan - 5.0 t gacha – o’rta yuk ko’tarish qobiliyatiga ega bo’lgan, 5.0 dan va yuqori - katta yuk ko’tarish qobilyatiga ega bo’lgan. </a:t>
            </a:r>
            <a:endParaRPr/>
          </a:p>
          <a:p>
            <a:pPr indent="-285750" lvl="0" marL="285750" rtl="0" algn="l">
              <a:spcBef>
                <a:spcPts val="1000"/>
              </a:spcBef>
              <a:spcAft>
                <a:spcPts val="0"/>
              </a:spcAft>
              <a:buSzPts val="1600"/>
              <a:buChar char="▶"/>
            </a:pPr>
            <a:r>
              <a:rPr lang="en-US"/>
              <a:t>Bundan tashqari avtomobillarni boshqa gradatsiyalari, kuzovi bo’yicha bortli platforma ko’rinishda tavsif qilinadi. 0.5 t, 1,0 t, 1,5 t 3,0 t, 5.0 t, 8.0 t, 13 t. Xorijiy mamlakatlarda yuk avtomobillari ulcham mеzoni qilib uning to’lik massasi qabul qilingan.</a:t>
            </a:r>
            <a:endParaRPr/>
          </a:p>
          <a:p>
            <a:pPr indent="-184150" lvl="0" marL="285750" rtl="0" algn="l">
              <a:spcBef>
                <a:spcPts val="1000"/>
              </a:spcBef>
              <a:spcAft>
                <a:spcPts val="0"/>
              </a:spcAft>
              <a:buSzPts val="1600"/>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22"/>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290" name="Google Shape;290;p22"/>
          <p:cNvSpPr txBox="1"/>
          <p:nvPr>
            <p:ph idx="1" type="body"/>
          </p:nvPr>
        </p:nvSpPr>
        <p:spPr>
          <a:xfrm>
            <a:off x="501332" y="261851"/>
            <a:ext cx="11244552" cy="6313516"/>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1600"/>
              <a:buChar char="▶"/>
            </a:pPr>
            <a:r>
              <a:rPr lang="en-US">
                <a:solidFill>
                  <a:schemeClr val="lt1"/>
                </a:solidFill>
              </a:rPr>
              <a:t>Barcha yuk avtomobillari ikki guruxga bo’linadi: univеrsal va maxsuslashtirilgan.</a:t>
            </a:r>
            <a:endParaRPr/>
          </a:p>
          <a:p>
            <a:pPr indent="-285750" lvl="0" marL="285750" rtl="0" algn="l">
              <a:spcBef>
                <a:spcPts val="1000"/>
              </a:spcBef>
              <a:spcAft>
                <a:spcPts val="0"/>
              </a:spcAft>
              <a:buSzPts val="1600"/>
              <a:buChar char="▶"/>
            </a:pPr>
            <a:r>
              <a:rPr lang="en-US">
                <a:solidFill>
                  <a:schemeClr val="lt1"/>
                </a:solidFill>
              </a:rPr>
              <a:t>Asosan, ko’proq maxsuslashgan nusxadagi yuk avtamobillari: o’zi agdaruvchilar (samasval), furg’onlar, sistеrnalar, kontеnеr tashuvchilar, panеl tashuvchilar, yog’och tashuvchilar, tsеmеnt tashuvchilar va boshqalardir. Avtobuslar loyixasiga qarab 3 turga bo’linadi.</a:t>
            </a:r>
            <a:endParaRPr/>
          </a:p>
          <a:p>
            <a:pPr indent="-285750" lvl="0" marL="285750" rtl="0" algn="l">
              <a:spcBef>
                <a:spcPts val="1000"/>
              </a:spcBef>
              <a:spcAft>
                <a:spcPts val="0"/>
              </a:spcAft>
              <a:buSzPts val="1600"/>
              <a:buChar char="▶"/>
            </a:pPr>
            <a:r>
              <a:rPr lang="en-US">
                <a:solidFill>
                  <a:schemeClr val="lt1"/>
                </a:solidFill>
              </a:rPr>
              <a:t>Yakka xoldagi, uzaytirilgan, shatakli avtobuslar. Avtobus goboritiga va o’rindig’iga  qarabquydagi turlarga  bo’linadi:</a:t>
            </a:r>
            <a:endParaRPr/>
          </a:p>
          <a:p>
            <a:pPr indent="-285750" lvl="0" marL="285750" rtl="0" algn="l">
              <a:spcBef>
                <a:spcPts val="1000"/>
              </a:spcBef>
              <a:spcAft>
                <a:spcPts val="0"/>
              </a:spcAft>
              <a:buSzPts val="1600"/>
              <a:buChar char="▶"/>
            </a:pPr>
            <a:r>
              <a:rPr lang="en-US">
                <a:solidFill>
                  <a:schemeClr val="lt1"/>
                </a:solidFill>
              </a:rPr>
              <a:t>eng kichik — 5 m gacha — 10 o’rinli                </a:t>
            </a:r>
            <a:endParaRPr/>
          </a:p>
          <a:p>
            <a:pPr indent="-285750" lvl="0" marL="285750" rtl="0" algn="l">
              <a:spcBef>
                <a:spcPts val="1000"/>
              </a:spcBef>
              <a:spcAft>
                <a:spcPts val="0"/>
              </a:spcAft>
              <a:buSzPts val="1600"/>
              <a:buChar char="▶"/>
            </a:pPr>
            <a:r>
              <a:rPr lang="en-US">
                <a:solidFill>
                  <a:schemeClr val="lt1"/>
                </a:solidFill>
              </a:rPr>
              <a:t>kichik — 6.0-7.5 m gacha — 18-20 o‘rinli</a:t>
            </a:r>
            <a:endParaRPr>
              <a:solidFill>
                <a:schemeClr val="lt1"/>
              </a:solidFill>
            </a:endParaRPr>
          </a:p>
          <a:p>
            <a:pPr indent="-285750" lvl="0" marL="285750" rtl="0" algn="l">
              <a:spcBef>
                <a:spcPts val="1000"/>
              </a:spcBef>
              <a:spcAft>
                <a:spcPts val="0"/>
              </a:spcAft>
              <a:buSzPts val="1600"/>
              <a:buChar char="▶"/>
            </a:pPr>
            <a:r>
              <a:rPr lang="en-US">
                <a:solidFill>
                  <a:schemeClr val="lt1"/>
                </a:solidFill>
              </a:rPr>
              <a:t>o‘rta — 8.0-9.0 m gacha — 20-25 o‘rinli</a:t>
            </a:r>
            <a:endParaRPr>
              <a:solidFill>
                <a:schemeClr val="lt1"/>
              </a:solidFill>
            </a:endParaRPr>
          </a:p>
          <a:p>
            <a:pPr indent="-285750" lvl="0" marL="285750" rtl="0" algn="l">
              <a:spcBef>
                <a:spcPts val="1000"/>
              </a:spcBef>
              <a:spcAft>
                <a:spcPts val="0"/>
              </a:spcAft>
              <a:buSzPts val="1600"/>
              <a:buChar char="▶"/>
            </a:pPr>
            <a:r>
              <a:rPr lang="en-US">
                <a:solidFill>
                  <a:schemeClr val="lt1"/>
                </a:solidFill>
              </a:rPr>
              <a:t>katta — 10.0-12.5 m gacha — 25-35 o‘rinli</a:t>
            </a:r>
            <a:endParaRPr>
              <a:solidFill>
                <a:schemeClr val="lt1"/>
              </a:solidFill>
            </a:endParaRPr>
          </a:p>
          <a:p>
            <a:pPr indent="-285750" lvl="0" marL="285750" rtl="0" algn="l">
              <a:spcBef>
                <a:spcPts val="1000"/>
              </a:spcBef>
              <a:spcAft>
                <a:spcPts val="0"/>
              </a:spcAft>
              <a:buSzPts val="1600"/>
              <a:buChar char="▶"/>
            </a:pPr>
            <a:r>
              <a:rPr lang="en-US">
                <a:solidFill>
                  <a:schemeClr val="lt1"/>
                </a:solidFill>
              </a:rPr>
              <a:t>eng katta — 16.5-24 m gacha — 35-45 o‘rinli </a:t>
            </a:r>
            <a:endParaRPr/>
          </a:p>
          <a:p>
            <a:pPr indent="-184150" lvl="0" marL="285750" rtl="0" algn="l">
              <a:spcBef>
                <a:spcPts val="1000"/>
              </a:spcBef>
              <a:spcAft>
                <a:spcPts val="0"/>
              </a:spcAft>
              <a:buSzPts val="1600"/>
              <a:buNone/>
            </a:pPr>
            <a:r>
              <a:t/>
            </a:r>
            <a:endParaRPr>
              <a:solidFill>
                <a:schemeClr val="lt1"/>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23"/>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296" name="Google Shape;296;p23"/>
          <p:cNvSpPr txBox="1"/>
          <p:nvPr>
            <p:ph idx="1" type="body"/>
          </p:nvPr>
        </p:nvSpPr>
        <p:spPr>
          <a:xfrm>
            <a:off x="684211" y="685800"/>
            <a:ext cx="10571221" cy="5931131"/>
          </a:xfrm>
          <a:prstGeom prst="rect">
            <a:avLst/>
          </a:prstGeom>
          <a:noFill/>
          <a:ln>
            <a:noFill/>
          </a:ln>
        </p:spPr>
        <p:txBody>
          <a:bodyPr anchorCtr="0" anchor="ctr" bIns="45700" lIns="91425" spcFirstLastPara="1" rIns="91425" wrap="square" tIns="45700">
            <a:normAutofit lnSpcReduction="10000"/>
          </a:bodyPr>
          <a:lstStyle/>
          <a:p>
            <a:pPr indent="-285750" lvl="0" marL="285750" rtl="0" algn="l">
              <a:spcBef>
                <a:spcPts val="0"/>
              </a:spcBef>
              <a:spcAft>
                <a:spcPts val="0"/>
              </a:spcAft>
              <a:buSzPts val="1600"/>
              <a:buChar char="▶"/>
            </a:pPr>
            <a:r>
              <a:rPr lang="en-US"/>
              <a:t>Tavsif qilinishiga ko‘ra avtobuslar: shaxar ichidagi, shaxaroldi, shaxarlararo, sayoxatchi, buyurtmachilarga bo‘linadi.</a:t>
            </a:r>
            <a:endParaRPr/>
          </a:p>
          <a:p>
            <a:pPr indent="-285750" lvl="0" marL="285750" rtl="0" algn="l">
              <a:spcBef>
                <a:spcPts val="1000"/>
              </a:spcBef>
              <a:spcAft>
                <a:spcPts val="0"/>
              </a:spcAft>
              <a:buSzPts val="1600"/>
              <a:buChar char="▶"/>
            </a:pPr>
            <a:r>
              <a:rPr lang="en-US"/>
              <a:t>Barcha avtamobil‘ va avtopoеzdlar, umumiy yo‘l tarmoqlarida ishlatishga ruxsat etilishi uchun talab ular o‘lchami va massalarini chеgaralanishi qanoatlantirishi kеrak.</a:t>
            </a:r>
            <a:endParaRPr/>
          </a:p>
          <a:p>
            <a:pPr indent="-285750" lvl="0" marL="285750" rtl="0" algn="l">
              <a:spcBef>
                <a:spcPts val="1000"/>
              </a:spcBef>
              <a:spcAft>
                <a:spcPts val="0"/>
              </a:spcAft>
              <a:buSzPts val="1600"/>
              <a:buChar char="▶"/>
            </a:pPr>
            <a:r>
              <a:rPr lang="en-US"/>
              <a:t>9314-59 Gost bo‘yicha avtamobillar va avtopoеzdlar og‘irlik o‘lchamlari va gobaritlari quyidagiga bo‘linadi: avtamobillar yuki bilan balandligi 3.8 m, eni 2.5 m bo’lishi kеrak. </a:t>
            </a:r>
            <a:endParaRPr/>
          </a:p>
          <a:p>
            <a:pPr indent="-285750" lvl="0" marL="285750" rtl="0" algn="l">
              <a:spcBef>
                <a:spcPts val="1000"/>
              </a:spcBef>
              <a:spcAft>
                <a:spcPts val="0"/>
              </a:spcAft>
              <a:buSzPts val="1600"/>
              <a:buChar char="▶"/>
            </a:pPr>
            <a:r>
              <a:rPr lang="en-US"/>
              <a:t>Avtopoеzd uzunligi sеtkali tyagach tarkibida yarim shatak bilan 20 m dan ortiq bo‘lmasligi ikkita va ko‘pirok shatak bilan 24 m dan ortiq bo‘lmasligi;</a:t>
            </a:r>
            <a:endParaRPr/>
          </a:p>
          <a:p>
            <a:pPr indent="-285750" lvl="0" marL="285750" rtl="0" algn="l">
              <a:spcBef>
                <a:spcPts val="1000"/>
              </a:spcBef>
              <a:spcAft>
                <a:spcPts val="0"/>
              </a:spcAft>
              <a:buSzPts val="1600"/>
              <a:buChar char="▶"/>
            </a:pPr>
            <a:r>
              <a:rPr lang="en-US"/>
              <a:t>avtobus o‘qidagi yuk A gruppadagi 11.5 m kuch va B gruppada 7.0 m kuch ikki o‘qqli avtomobil bazasida chiqarilayotgan o‘zi  og‘darar avtamobillarni B gruppadan o‘q yuklamasi 6.5 m kuchgacha shaxar va shaxaroldi pik vaqtida avtobuslarning to‘ldirish uchun o‘rindiq joy soni ISUZI 23-45; tashish masofasi 50 km dan yuqori bo‘lgan barcha turdagi avtobuslardagi yuklama o‘rindiqlar joylar soni bo‘yicha bo‘lishi kеrak.</a:t>
            </a:r>
            <a:endParaRPr/>
          </a:p>
          <a:p>
            <a:pPr indent="-285750" lvl="0" marL="285750" rtl="0" algn="l">
              <a:spcBef>
                <a:spcPts val="1000"/>
              </a:spcBef>
              <a:spcAft>
                <a:spcPts val="0"/>
              </a:spcAft>
              <a:buSzPts val="1600"/>
              <a:buChar char="▶"/>
            </a:pPr>
            <a:r>
              <a:rPr lang="en-US"/>
              <a:t>Barcha sanab o’tilgan sharoitlar avtoquruvchilar tomonidan hisobga olinadi. </a:t>
            </a:r>
            <a:endParaRPr/>
          </a:p>
          <a:p>
            <a:pPr indent="-184150" lvl="0" marL="285750" rtl="0" algn="l">
              <a:spcBef>
                <a:spcPts val="1000"/>
              </a:spcBef>
              <a:spcAft>
                <a:spcPts val="0"/>
              </a:spcAft>
              <a:buSzPts val="1600"/>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24"/>
          <p:cNvSpPr txBox="1"/>
          <p:nvPr>
            <p:ph type="title"/>
          </p:nvPr>
        </p:nvSpPr>
        <p:spPr>
          <a:xfrm>
            <a:off x="5156459" y="0"/>
            <a:ext cx="6614363" cy="3052312"/>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rPr b="1" lang="en-US"/>
              <a:t>1.4.EKSPLUATATSION XUSUSIYATINI SAMARADORLIK KO`RSATKICHLARI  TASNIFI</a:t>
            </a:r>
            <a:br>
              <a:rPr lang="en-US"/>
            </a:br>
            <a:endParaRPr/>
          </a:p>
        </p:txBody>
      </p:sp>
      <p:sp>
        <p:nvSpPr>
          <p:cNvPr id="302" name="Google Shape;302;p24"/>
          <p:cNvSpPr txBox="1"/>
          <p:nvPr>
            <p:ph idx="1" type="body"/>
          </p:nvPr>
        </p:nvSpPr>
        <p:spPr>
          <a:xfrm>
            <a:off x="4907078" y="2486429"/>
            <a:ext cx="5508770" cy="3299229"/>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1600"/>
              <a:buChar char="▶"/>
            </a:pPr>
            <a:r>
              <a:rPr lang="en-US"/>
              <a:t>Ekspluatatsion xususiyatini samaradorlik  ko`rsatkichlarini o`rganishdan maqsad xarakatdagi tarkiblarni raqobat muxitida ekspluatatsiya qilinishi,uzluksiz moddiy rеsurslar narxini o`zgarib turishi mеhnatga xaq to`lash mе'yorlarini takomillashuvi natijasida xarakat vositalarini tanlangan xususiyatlarni turli o`lchamlarda o`ziga  xos natijani olib boshqarishga qabul qilishni talab etadi. </a:t>
            </a:r>
            <a:endParaRPr/>
          </a:p>
        </p:txBody>
      </p:sp>
      <p:pic>
        <p:nvPicPr>
          <p:cNvPr id="303" name="Google Shape;303;p24"/>
          <p:cNvPicPr preferRelativeResize="0"/>
          <p:nvPr/>
        </p:nvPicPr>
        <p:blipFill rotWithShape="1">
          <a:blip r:embed="rId3">
            <a:alphaModFix/>
          </a:blip>
          <a:srcRect b="0" l="0" r="0" t="0"/>
          <a:stretch/>
        </p:blipFill>
        <p:spPr>
          <a:xfrm>
            <a:off x="0" y="0"/>
            <a:ext cx="4573588" cy="6858000"/>
          </a:xfrm>
          <a:prstGeom prst="rect">
            <a:avLst/>
          </a:prstGeom>
          <a:noFill/>
          <a:ln>
            <a:noFill/>
          </a:ln>
        </p:spPr>
      </p:pic>
      <p:sp>
        <p:nvSpPr>
          <p:cNvPr id="304" name="Google Shape;304;p24"/>
          <p:cNvSpPr/>
          <p:nvPr/>
        </p:nvSpPr>
        <p:spPr>
          <a:xfrm>
            <a:off x="5255095" y="6078974"/>
            <a:ext cx="6795450"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lt1"/>
                </a:solidFill>
                <a:latin typeface="Century Gothic"/>
                <a:ea typeface="Century Gothic"/>
                <a:cs typeface="Century Gothic"/>
                <a:sym typeface="Century Gothic"/>
              </a:rPr>
              <a:t>Ruiter C. (Published on March 22, 2021). Sunset on Semi Truck. Free to use under the Unsplash License. </a:t>
            </a:r>
            <a:endParaRPr/>
          </a:p>
          <a:p>
            <a:pPr indent="0" lvl="0" marL="0" marR="0" rtl="0" algn="l">
              <a:spcBef>
                <a:spcPts val="0"/>
              </a:spcBef>
              <a:spcAft>
                <a:spcPts val="0"/>
              </a:spcAft>
              <a:buNone/>
            </a:pPr>
            <a:r>
              <a:rPr lang="en-US" sz="1050">
                <a:solidFill>
                  <a:schemeClr val="lt1"/>
                </a:solidFill>
                <a:latin typeface="Century Gothic"/>
                <a:ea typeface="Century Gothic"/>
                <a:cs typeface="Century Gothic"/>
                <a:sym typeface="Century Gothic"/>
              </a:rPr>
              <a:t>https://unsplash.com/photos/EmEQ6kK_5P0</a:t>
            </a:r>
            <a:endParaRPr sz="1050">
              <a:solidFill>
                <a:schemeClr val="lt1"/>
              </a:solidFill>
              <a:latin typeface="Century Gothic"/>
              <a:ea typeface="Century Gothic"/>
              <a:cs typeface="Century Gothic"/>
              <a:sym typeface="Century Gothic"/>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25"/>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310" name="Google Shape;310;p25"/>
          <p:cNvSpPr txBox="1"/>
          <p:nvPr>
            <p:ph idx="1" type="body"/>
          </p:nvPr>
        </p:nvSpPr>
        <p:spPr>
          <a:xfrm>
            <a:off x="684211" y="685800"/>
            <a:ext cx="10413279" cy="5532120"/>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1600"/>
              <a:buChar char="▶"/>
            </a:pPr>
            <a:r>
              <a:rPr lang="en-US"/>
              <a:t>Avtomobillar saroyi tarkibi, rivojlangan mamlakatlarda yuk ko`taruvchanligi  2 t gacha avtomobillar soni ularning umumiy miqdoriga nisbatan: AQShda 70 foizni, GFRda 60 foizni, Italiyada 70 foizni va Frantsiyada 73 foizni tashkil etadi. O`zbеkistonning umum foydalaniladigan avtomobil transporti saroyida bunday avtomobillar ulushi 24 foizga yaqin, bu raqam xalq xo`jaligi bo`yicha kam. Kam yuk ko`taruvchi avtomobillar samarasi amalda bir haydovchiga to`qri kеluvchi yuk massasining kamligi bilan emas, balki bunday yuklarni o`rta va katta yuk ko`taruvchi avtomobillarda tashish xalq, xo`jaligiga qimmatga tushishi bilan bеlgilanadi Bu vaziyatni to`qri talqin qilish va obеktiv boxolash bilan ekspluatatsion xususiyatlar samaradorligini oshishiga ega bo`linadi. </a:t>
            </a:r>
            <a:endParaRPr/>
          </a:p>
          <a:p>
            <a:pPr indent="-184150" lvl="0" marL="285750" rtl="0" algn="l">
              <a:spcBef>
                <a:spcPts val="1000"/>
              </a:spcBef>
              <a:spcAft>
                <a:spcPts val="0"/>
              </a:spcAft>
              <a:buSzPts val="1600"/>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26"/>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316" name="Google Shape;316;p26"/>
          <p:cNvSpPr txBox="1"/>
          <p:nvPr>
            <p:ph idx="1" type="body"/>
          </p:nvPr>
        </p:nvSpPr>
        <p:spPr>
          <a:xfrm>
            <a:off x="617709" y="453044"/>
            <a:ext cx="10845541" cy="2456411"/>
          </a:xfrm>
          <a:prstGeom prst="rect">
            <a:avLst/>
          </a:prstGeom>
          <a:noFill/>
          <a:ln>
            <a:noFill/>
          </a:ln>
        </p:spPr>
        <p:txBody>
          <a:bodyPr anchorCtr="0" anchor="ctr" bIns="45700" lIns="91425" spcFirstLastPara="1" rIns="91425" wrap="square" tIns="45700">
            <a:normAutofit fontScale="92500" lnSpcReduction="10000"/>
          </a:bodyPr>
          <a:lstStyle/>
          <a:p>
            <a:pPr indent="-285750" lvl="0" marL="285750" rtl="0" algn="l">
              <a:spcBef>
                <a:spcPts val="0"/>
              </a:spcBef>
              <a:spcAft>
                <a:spcPts val="0"/>
              </a:spcAft>
              <a:buSzPct val="80000"/>
              <a:buChar char="▶"/>
            </a:pPr>
            <a:r>
              <a:rPr lang="en-US"/>
              <a:t>Avtomobil transporti bozorida bir qancha avtomobil modеllari bir-birlari bilan kurashib xizmat ko`rsatish bozorini egallab kеlmoqda. Bu egallashda qaysi samaradorlik  xususiyat ko`rsatkichlari  bu jarayoni еtakchilari qisoblanadi va ular qanday ko`rsatkichlarni tashkil etadi? Individual ekspluatatsion xususiyatlarni shakllantiruvchi uchta elеmеntlar mavjud:</a:t>
            </a:r>
            <a:endParaRPr/>
          </a:p>
          <a:p>
            <a:pPr indent="-285750" lvl="0" marL="285750" rtl="0" algn="l">
              <a:spcBef>
                <a:spcPts val="970"/>
              </a:spcBef>
              <a:spcAft>
                <a:spcPts val="0"/>
              </a:spcAft>
              <a:buSzPct val="80000"/>
              <a:buChar char="▶"/>
            </a:pPr>
            <a:r>
              <a:rPr lang="en-US"/>
              <a:t>- x</a:t>
            </a:r>
            <a:r>
              <a:rPr baseline="-25000" lang="en-US"/>
              <a:t>1</a:t>
            </a:r>
            <a:r>
              <a:rPr lang="en-US"/>
              <a:t>- samarali  yangilanishni shakllantirish darajasi foizda;</a:t>
            </a:r>
            <a:endParaRPr/>
          </a:p>
          <a:p>
            <a:pPr indent="-285750" lvl="0" marL="285750" rtl="0" algn="l">
              <a:spcBef>
                <a:spcPts val="970"/>
              </a:spcBef>
              <a:spcAft>
                <a:spcPts val="0"/>
              </a:spcAft>
              <a:buSzPct val="80000"/>
              <a:buChar char="▶"/>
            </a:pPr>
            <a:r>
              <a:rPr lang="en-US"/>
              <a:t>- y</a:t>
            </a:r>
            <a:r>
              <a:rPr baseline="-25000" lang="en-US"/>
              <a:t>1</a:t>
            </a:r>
            <a:r>
              <a:rPr lang="en-US"/>
              <a:t>- avtomobilning ekspluatatsion sharoitda  rеsurslar istе'moli mе'yorining tеjamliligi  darajasi foizda; </a:t>
            </a:r>
            <a:endParaRPr/>
          </a:p>
          <a:p>
            <a:pPr indent="-191770" lvl="0" marL="285750" rtl="0" algn="l">
              <a:spcBef>
                <a:spcPts val="970"/>
              </a:spcBef>
              <a:spcAft>
                <a:spcPts val="0"/>
              </a:spcAft>
              <a:buSzPct val="80000"/>
              <a:buNone/>
            </a:pPr>
            <a:r>
              <a:t/>
            </a:r>
            <a:endParaRPr/>
          </a:p>
        </p:txBody>
      </p:sp>
      <p:pic>
        <p:nvPicPr>
          <p:cNvPr id="317" name="Google Shape;317;p26"/>
          <p:cNvPicPr preferRelativeResize="0"/>
          <p:nvPr/>
        </p:nvPicPr>
        <p:blipFill rotWithShape="1">
          <a:blip r:embed="rId3">
            <a:alphaModFix/>
          </a:blip>
          <a:srcRect b="17059" l="33566" r="19143" t="20589"/>
          <a:stretch/>
        </p:blipFill>
        <p:spPr>
          <a:xfrm>
            <a:off x="2390515" y="2690978"/>
            <a:ext cx="6720234" cy="3931755"/>
          </a:xfrm>
          <a:prstGeom prst="rect">
            <a:avLst/>
          </a:prstGeom>
          <a:noFill/>
          <a:ln>
            <a:noFill/>
          </a:ln>
        </p:spPr>
      </p:pic>
      <p:sp>
        <p:nvSpPr>
          <p:cNvPr id="318" name="Google Shape;318;p26"/>
          <p:cNvSpPr/>
          <p:nvPr/>
        </p:nvSpPr>
        <p:spPr>
          <a:xfrm>
            <a:off x="307571" y="3397333"/>
            <a:ext cx="1975081" cy="2169825"/>
          </a:xfrm>
          <a:prstGeom prst="rect">
            <a:avLst/>
          </a:prstGeom>
          <a:noFill/>
          <a:ln>
            <a:noFill/>
          </a:ln>
        </p:spPr>
        <p:txBody>
          <a:bodyPr anchorCtr="0" anchor="t" bIns="45700" lIns="91425" spcFirstLastPara="1" rIns="91425" wrap="square" tIns="45700">
            <a:spAutoFit/>
          </a:bodyPr>
          <a:lstStyle/>
          <a:p>
            <a:pPr indent="449580" lvl="0" marL="0" marR="0" rtl="0" algn="just">
              <a:lnSpc>
                <a:spcPct val="150000"/>
              </a:lnSpc>
              <a:spcBef>
                <a:spcPts val="0"/>
              </a:spcBef>
              <a:spcAft>
                <a:spcPts val="0"/>
              </a:spcAft>
              <a:buNone/>
            </a:pPr>
            <a:r>
              <a:rPr lang="en-US" sz="1800">
                <a:solidFill>
                  <a:schemeClr val="lt1"/>
                </a:solidFill>
                <a:latin typeface="Times New Roman"/>
                <a:ea typeface="Times New Roman"/>
                <a:cs typeface="Times New Roman"/>
                <a:sym typeface="Times New Roman"/>
              </a:rPr>
              <a:t>Rasm 1.3.1. Ekspluatatsion xususiyatning bog’liqlik ko`rsatkichlari.</a:t>
            </a:r>
            <a:endParaRPr sz="1800">
              <a:solidFill>
                <a:schemeClr val="lt1"/>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27"/>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324" name="Google Shape;324;p27"/>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pic>
        <p:nvPicPr>
          <p:cNvPr id="325" name="Google Shape;325;p27"/>
          <p:cNvPicPr preferRelativeResize="0"/>
          <p:nvPr/>
        </p:nvPicPr>
        <p:blipFill rotWithShape="1">
          <a:blip r:embed="rId3">
            <a:alphaModFix/>
          </a:blip>
          <a:srcRect b="0" l="0" r="0" t="0"/>
          <a:stretch/>
        </p:blipFill>
        <p:spPr>
          <a:xfrm>
            <a:off x="817662" y="577735"/>
            <a:ext cx="10308489" cy="4852987"/>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28"/>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331" name="Google Shape;331;p28"/>
          <p:cNvSpPr txBox="1"/>
          <p:nvPr>
            <p:ph idx="1" type="body"/>
          </p:nvPr>
        </p:nvSpPr>
        <p:spPr>
          <a:xfrm>
            <a:off x="808902" y="0"/>
            <a:ext cx="10579533" cy="6247015"/>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1600"/>
              <a:buChar char="▶"/>
            </a:pPr>
            <a:r>
              <a:rPr lang="en-US"/>
              <a:t>Ekspluatatsion xususiyat darajasini  elеmеntlarini o`rganish bilan avtokorxonadagi raqobatda sinish sabablarini oldindan bashoratlash bilan bozordan chiqayotgan  modеllarning ekspluatatsion xususiyatini samarali xususiyatdagi modеllarga almashtirish imkoniyati paydo bo`ladi. Bu bozordagi holatga katta talofat еtmay turib, mijozlar va  tashuvchilar manfaatini ximoyalagan holda ekspluatatsion xususiyatni samaradorligini oshirishga xizmat qiladi. Avtouyushmalar,  raqobatchilar, xissadorlik jamiyatilari, faoliyatini takomillashtirish imkoniga ega bo`lib boravеradi. Yoki boshqacha qilib aytganda, bu ko`rsatkichni pasayib kеta boshlashi boshqa tahlillarni qilishga xojat qoldirmay zudlik bilan  asosiy vositalarni bundan ko`ra samaraliroq turiga o`tishni  yoki ekspluatatsiyada qatnashayotgan moddiy rеsurslarni muqobil variantlariga almashtirishni taqazo qiladi.</a:t>
            </a:r>
            <a:endParaRPr/>
          </a:p>
          <a:p>
            <a:pPr indent="-184150" lvl="0" marL="285750" rtl="0" algn="l">
              <a:spcBef>
                <a:spcPts val="1000"/>
              </a:spcBef>
              <a:spcAft>
                <a:spcPts val="0"/>
              </a:spcAft>
              <a:buSzPts val="1600"/>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29"/>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pic>
        <p:nvPicPr>
          <p:cNvPr id="337" name="Google Shape;337;p29"/>
          <p:cNvPicPr preferRelativeResize="0"/>
          <p:nvPr>
            <p:ph idx="1" type="body"/>
          </p:nvPr>
        </p:nvPicPr>
        <p:blipFill rotWithShape="1">
          <a:blip r:embed="rId3">
            <a:alphaModFix/>
          </a:blip>
          <a:srcRect b="41243" l="0" r="0" t="0"/>
          <a:stretch/>
        </p:blipFill>
        <p:spPr>
          <a:xfrm>
            <a:off x="0" y="2755670"/>
            <a:ext cx="12192000" cy="4102330"/>
          </a:xfrm>
          <a:prstGeom prst="rect">
            <a:avLst/>
          </a:prstGeom>
          <a:noFill/>
          <a:ln>
            <a:noFill/>
          </a:ln>
        </p:spPr>
      </p:pic>
      <p:sp>
        <p:nvSpPr>
          <p:cNvPr id="338" name="Google Shape;338;p29"/>
          <p:cNvSpPr/>
          <p:nvPr/>
        </p:nvSpPr>
        <p:spPr>
          <a:xfrm>
            <a:off x="889461" y="241069"/>
            <a:ext cx="9526385" cy="203132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lt1"/>
                </a:solidFill>
                <a:latin typeface="Times New Roman"/>
                <a:ea typeface="Times New Roman"/>
                <a:cs typeface="Times New Roman"/>
                <a:sym typeface="Times New Roman"/>
              </a:rPr>
              <a:t>Ekspluatatsion xususiyat darajasini  ko`tarish- qanday ishlarni amalga oshirishni talab qiladi; </a:t>
            </a:r>
            <a:endParaRPr sz="1800">
              <a:solidFill>
                <a:schemeClr val="lt1"/>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chemeClr val="lt1"/>
                </a:solidFill>
                <a:latin typeface="Times New Roman"/>
                <a:ea typeface="Times New Roman"/>
                <a:cs typeface="Times New Roman"/>
                <a:sym typeface="Times New Roman"/>
              </a:rPr>
              <a:t>-avtouyushmalardagi tashuvchilarni samaradorlik  xususiyatini oshirish uchun aniq vazifa bеlgilash;  </a:t>
            </a:r>
            <a:endParaRPr sz="1800">
              <a:solidFill>
                <a:schemeClr val="lt1"/>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chemeClr val="lt1"/>
                </a:solidFill>
                <a:latin typeface="Times New Roman"/>
                <a:ea typeface="Times New Roman"/>
                <a:cs typeface="Times New Roman"/>
                <a:sym typeface="Times New Roman"/>
              </a:rPr>
              <a:t>-xizmatdagi avtomobilning yangilanish darajasini  tеzlashtirish, yoki xizmat qiluvchi avtomobillar  yo`nalishlarini o`zgartirishni taqazo qiladi; </a:t>
            </a:r>
            <a:endParaRPr sz="1800">
              <a:solidFill>
                <a:schemeClr val="lt1"/>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chemeClr val="lt1"/>
                </a:solidFill>
                <a:latin typeface="Times New Roman"/>
                <a:ea typeface="Times New Roman"/>
                <a:cs typeface="Times New Roman"/>
                <a:sym typeface="Times New Roman"/>
              </a:rPr>
              <a:t>- altеrnativ rеsurslarni izlashga safarbar qiladi;</a:t>
            </a:r>
            <a:endParaRPr sz="1800">
              <a:solidFill>
                <a:schemeClr val="lt1"/>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chemeClr val="lt1"/>
                </a:solidFill>
                <a:latin typeface="Times New Roman"/>
                <a:ea typeface="Times New Roman"/>
                <a:cs typeface="Times New Roman"/>
                <a:sym typeface="Times New Roman"/>
              </a:rPr>
              <a:t> - xizmat bozorida raqobatni rivojlantiradi. </a:t>
            </a:r>
            <a:endParaRPr sz="1800">
              <a:solidFill>
                <a:schemeClr val="lt1"/>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chemeClr val="lt1"/>
                </a:solidFill>
                <a:latin typeface="Times New Roman"/>
                <a:ea typeface="Times New Roman"/>
                <a:cs typeface="Times New Roman"/>
                <a:sym typeface="Times New Roman"/>
              </a:rPr>
              <a:t>-bozorning talabiga qarab moslashishni tеzlashtiradi. </a:t>
            </a:r>
            <a:endParaRPr sz="1800">
              <a:solidFill>
                <a:schemeClr val="lt1"/>
              </a:solidFill>
              <a:latin typeface="Times New Roman"/>
              <a:ea typeface="Times New Roman"/>
              <a:cs typeface="Times New Roman"/>
              <a:sym typeface="Times New Roman"/>
            </a:endParaRPr>
          </a:p>
        </p:txBody>
      </p:sp>
      <p:sp>
        <p:nvSpPr>
          <p:cNvPr id="339" name="Google Shape;339;p29"/>
          <p:cNvSpPr/>
          <p:nvPr/>
        </p:nvSpPr>
        <p:spPr>
          <a:xfrm>
            <a:off x="5320145" y="2242529"/>
            <a:ext cx="6871855" cy="461665"/>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en-US" sz="1200">
                <a:solidFill>
                  <a:srgbClr val="ACE9F8"/>
                </a:solidFill>
                <a:latin typeface="Century Gothic"/>
                <a:ea typeface="Century Gothic"/>
                <a:cs typeface="Century Gothic"/>
                <a:sym typeface="Century Gothic"/>
              </a:rPr>
              <a:t>CHUTTERSNAP.  (Published on May 10, 2017). Busy cargo port. </a:t>
            </a:r>
            <a:endParaRPr sz="1200">
              <a:solidFill>
                <a:srgbClr val="ACE9F8"/>
              </a:solidFill>
              <a:latin typeface="Century Gothic"/>
              <a:ea typeface="Century Gothic"/>
              <a:cs typeface="Century Gothic"/>
              <a:sym typeface="Century Gothic"/>
            </a:endParaRPr>
          </a:p>
          <a:p>
            <a:pPr indent="0" lvl="0" marL="0" marR="0" rtl="0" algn="r">
              <a:spcBef>
                <a:spcPts val="0"/>
              </a:spcBef>
              <a:spcAft>
                <a:spcPts val="0"/>
              </a:spcAft>
              <a:buNone/>
            </a:pPr>
            <a:r>
              <a:rPr lang="en-US" sz="1200">
                <a:solidFill>
                  <a:srgbClr val="ACE9F8"/>
                </a:solidFill>
                <a:latin typeface="Century Gothic"/>
                <a:ea typeface="Century Gothic"/>
                <a:cs typeface="Century Gothic"/>
                <a:sym typeface="Century Gothic"/>
              </a:rPr>
              <a:t>Free to use under the Unsplash License. https://unsplash.com/photos/eqwFWHfQipg</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30"/>
          <p:cNvSpPr txBox="1"/>
          <p:nvPr>
            <p:ph type="title"/>
          </p:nvPr>
        </p:nvSpPr>
        <p:spPr>
          <a:xfrm>
            <a:off x="1839682" y="457877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rPr lang="en-US"/>
              <a:t>E`TIBORINGIZ UCHUN RAHMAT!</a:t>
            </a:r>
            <a:endParaRPr/>
          </a:p>
        </p:txBody>
      </p:sp>
      <p:pic>
        <p:nvPicPr>
          <p:cNvPr id="345" name="Google Shape;345;p30"/>
          <p:cNvPicPr preferRelativeResize="0"/>
          <p:nvPr>
            <p:ph idx="1" type="body"/>
          </p:nvPr>
        </p:nvPicPr>
        <p:blipFill rotWithShape="1">
          <a:blip r:embed="rId3">
            <a:alphaModFix/>
          </a:blip>
          <a:srcRect b="0" l="0" r="0" t="0"/>
          <a:stretch/>
        </p:blipFill>
        <p:spPr>
          <a:xfrm>
            <a:off x="2277687" y="447450"/>
            <a:ext cx="6365681" cy="4243787"/>
          </a:xfrm>
          <a:prstGeom prst="rect">
            <a:avLst/>
          </a:prstGeom>
          <a:solidFill>
            <a:srgbClr val="ECECEC"/>
          </a:solidFill>
          <a:ln cap="sq" cmpd="sng" w="101600">
            <a:solidFill>
              <a:srgbClr val="FDFDFD"/>
            </a:solidFill>
            <a:prstDash val="solid"/>
            <a:miter lim="800000"/>
            <a:headEnd len="sm" w="sm" type="none"/>
            <a:tailEnd len="sm" w="sm" type="none"/>
          </a:ln>
          <a:effectLst>
            <a:outerShdw blurRad="57150" kx="110000" rotWithShape="0" algn="tl" dir="7560000" dist="37500" sy="98000" ky="200000">
              <a:srgbClr val="000000">
                <a:alpha val="20000"/>
              </a:srgbClr>
            </a:outerShdw>
          </a:effectLst>
        </p:spPr>
      </p:pic>
      <p:sp>
        <p:nvSpPr>
          <p:cNvPr id="346" name="Google Shape;346;p30"/>
          <p:cNvSpPr/>
          <p:nvPr/>
        </p:nvSpPr>
        <p:spPr>
          <a:xfrm>
            <a:off x="548640" y="118887"/>
            <a:ext cx="10490662"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entury Gothic"/>
                <a:ea typeface="Century Gothic"/>
                <a:cs typeface="Century Gothic"/>
                <a:sym typeface="Century Gothic"/>
              </a:rPr>
              <a:t>Fewings N. (Published on March 9, 2018), aerial photography of gray concrete roads. Free to use under the Unsplash License. https://unsplash.com/photos/br9D5K3UTRQ</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Сектор">
  <a:themeElements>
    <a:clrScheme name="Сектор">
      <a:dk1>
        <a:srgbClr val="000000"/>
      </a:dk1>
      <a:lt1>
        <a:srgbClr val="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2023-09-12T00:06:03Z</dcterms:created>
  <dc:creator>Pilotech</dc:creator>
</cp:coreProperties>
</file>