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72" r:id="rId3"/>
    <p:sldId id="273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63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588" y="-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orgChart1" loCatId="hierarchy" qsTypeId="urn:microsoft.com/office/officeart/2005/8/quickstyle/3d7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>
        <a:solidFill>
          <a:srgbClr val="FF0000"/>
        </a:solidFill>
      </dgm:spPr>
      <dgm:t>
        <a:bodyPr/>
        <a:lstStyle/>
        <a:p>
          <a:r>
            <a: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28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8C91AA0D-3124-4A23-834F-4A5F21386BD1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CFA9D72-5C74-4FC4-8BFB-5718AFE329A0}" type="parTrans" cxnId="{7A2D7485-2BBE-4B75-B880-94EDBF3BCB66}">
      <dgm:prSet/>
      <dgm:spPr/>
      <dgm:t>
        <a:bodyPr/>
        <a:lstStyle/>
        <a:p>
          <a:endParaRPr lang="ru-RU"/>
        </a:p>
      </dgm:t>
    </dgm:pt>
    <dgm:pt modelId="{72B7D689-6F43-4991-BF1F-84F870024DE1}" type="sibTrans" cxnId="{7A2D7485-2BBE-4B75-B880-94EDBF3BCB66}">
      <dgm:prSet/>
      <dgm:spPr/>
      <dgm:t>
        <a:bodyPr/>
        <a:lstStyle/>
        <a:p>
          <a:endParaRPr lang="ru-RU"/>
        </a:p>
      </dgm:t>
    </dgm:pt>
    <dgm:pt modelId="{0D4939A7-6575-4630-AA05-75C44AB00FE6}">
      <dgm:prSet phldrT="[Текст]" custT="1"/>
      <dgm:spPr>
        <a:solidFill>
          <a:srgbClr val="FFFF00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2000" b="1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814D11-ED51-4DD0-801D-E60FB4B3E1A9}" type="parTrans" cxnId="{7ACC5B59-33D8-41C2-B045-9919D016836B}">
      <dgm:prSet/>
      <dgm:spPr/>
      <dgm:t>
        <a:bodyPr/>
        <a:lstStyle/>
        <a:p>
          <a:endParaRPr lang="ru-RU"/>
        </a:p>
      </dgm:t>
    </dgm:pt>
    <dgm:pt modelId="{E83640D9-9E9A-4C43-BF80-59AB29665E5D}" type="sibTrans" cxnId="{7ACC5B59-33D8-41C2-B045-9919D016836B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>
        <a:solidFill>
          <a:srgbClr val="FFFF00"/>
        </a:solidFill>
      </dgm:spPr>
      <dgm:t>
        <a:bodyPr/>
        <a:lstStyle/>
        <a:p>
          <a:r>
            <a: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>
        <a:solidFill>
          <a:srgbClr val="00B050"/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>
        <a:solidFill>
          <a:srgbClr val="00B050"/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607B4F6E-9DE4-4C91-8A21-FD8D24D8BA7B}">
      <dgm:prSet custT="1"/>
      <dgm:spPr>
        <a:solidFill>
          <a:srgbClr val="00B050"/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930AD2-D8F6-477B-B36D-6F876D83E5AA}" type="sibTrans" cxnId="{2935F8FC-6983-44AF-A06D-586DDC9A8604}">
      <dgm:prSet/>
      <dgm:spPr/>
      <dgm:t>
        <a:bodyPr/>
        <a:lstStyle/>
        <a:p>
          <a:endParaRPr lang="ru-RU"/>
        </a:p>
      </dgm:t>
    </dgm:pt>
    <dgm:pt modelId="{26FCDCC8-DFA5-4BD0-A112-EC4F40A16E57}" type="parTrans" cxnId="{2935F8FC-6983-44AF-A06D-586DDC9A8604}">
      <dgm:prSet/>
      <dgm:spPr/>
      <dgm:t>
        <a:bodyPr/>
        <a:lstStyle/>
        <a:p>
          <a:endParaRPr lang="ru-RU"/>
        </a:p>
      </dgm:t>
    </dgm:pt>
    <dgm:pt modelId="{655917F1-7F45-4CF8-9013-D12878BE6D64}">
      <dgm:prSet custT="1"/>
      <dgm:spPr>
        <a:solidFill>
          <a:srgbClr val="00B050"/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9FCFBB-3046-4488-B151-8297FF3340C1}" type="parTrans" cxnId="{371CEBB9-2E82-411D-AC74-906A17CFD39F}">
      <dgm:prSet/>
      <dgm:spPr/>
      <dgm:t>
        <a:bodyPr/>
        <a:lstStyle/>
        <a:p>
          <a:endParaRPr lang="ru-RU"/>
        </a:p>
      </dgm:t>
    </dgm:pt>
    <dgm:pt modelId="{7ED7CB00-5361-4F2F-B1C9-A1D5BA02FB4B}" type="sibTrans" cxnId="{371CEBB9-2E82-411D-AC74-906A17CFD39F}">
      <dgm:prSet/>
      <dgm:spPr/>
      <dgm:t>
        <a:bodyPr/>
        <a:lstStyle/>
        <a:p>
          <a:endParaRPr lang="ru-RU"/>
        </a:p>
      </dgm:t>
    </dgm:pt>
    <dgm:pt modelId="{E0ED25EE-F295-4E53-BAF3-B6157B1BAF2F}" type="pres">
      <dgm:prSet presAssocID="{8BA15E3D-1FD0-441B-BBC5-D42397531BF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56A9AA8-FD94-4FE7-824B-A3EB016580D6}" type="pres">
      <dgm:prSet presAssocID="{B926D3EA-7262-4A64-AD59-0F53ABA832FA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A330FC4-5794-460B-8B44-D2FC7433E2AC}" type="pres">
      <dgm:prSet presAssocID="{B926D3EA-7262-4A64-AD59-0F53ABA832FA}" presName="rootComposite1" presStyleCnt="0"/>
      <dgm:spPr/>
      <dgm:t>
        <a:bodyPr/>
        <a:lstStyle/>
        <a:p>
          <a:endParaRPr lang="ru-RU"/>
        </a:p>
      </dgm:t>
    </dgm:pt>
    <dgm:pt modelId="{C519EF94-B8F8-4208-9C69-58D2A8156ED3}" type="pres">
      <dgm:prSet presAssocID="{B926D3EA-7262-4A64-AD59-0F53ABA832FA}" presName="rootText1" presStyleLbl="node0" presStyleIdx="0" presStyleCnt="1" custScaleX="646950" custScaleY="163426" custLinFactNeighborX="-7637" custLinFactNeighborY="-741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06BBC8C-705B-4B1A-845E-1BD514199DF1}" type="pres">
      <dgm:prSet presAssocID="{B926D3EA-7262-4A64-AD59-0F53ABA832FA}" presName="rootConnector1" presStyleLbl="node1" presStyleIdx="0" presStyleCnt="0"/>
      <dgm:spPr/>
      <dgm:t>
        <a:bodyPr/>
        <a:lstStyle/>
        <a:p>
          <a:endParaRPr lang="ru-RU"/>
        </a:p>
      </dgm:t>
    </dgm:pt>
    <dgm:pt modelId="{82A5C39A-FB53-4751-8029-BE35476AA408}" type="pres">
      <dgm:prSet presAssocID="{B926D3EA-7262-4A64-AD59-0F53ABA832FA}" presName="hierChild2" presStyleCnt="0"/>
      <dgm:spPr/>
      <dgm:t>
        <a:bodyPr/>
        <a:lstStyle/>
        <a:p>
          <a:endParaRPr lang="ru-RU"/>
        </a:p>
      </dgm:t>
    </dgm:pt>
    <dgm:pt modelId="{883BA0E6-EB9C-4B80-8E48-A10186B6374E}" type="pres">
      <dgm:prSet presAssocID="{69C6B420-0ABF-40A5-AB35-F4555FB61D1A}" presName="Name37" presStyleLbl="parChTrans1D2" presStyleIdx="0" presStyleCnt="3"/>
      <dgm:spPr/>
      <dgm:t>
        <a:bodyPr/>
        <a:lstStyle/>
        <a:p>
          <a:endParaRPr lang="ru-RU"/>
        </a:p>
      </dgm:t>
    </dgm:pt>
    <dgm:pt modelId="{0481EA5D-281B-4C10-B92C-7F5A81EF616F}" type="pres">
      <dgm:prSet presAssocID="{073558E1-5D65-4CA2-B63F-D565C4F37F8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6754F4B-7085-429B-9D5F-B10B4EFC3460}" type="pres">
      <dgm:prSet presAssocID="{073558E1-5D65-4CA2-B63F-D565C4F37F89}" presName="rootComposite" presStyleCnt="0"/>
      <dgm:spPr/>
      <dgm:t>
        <a:bodyPr/>
        <a:lstStyle/>
        <a:p>
          <a:endParaRPr lang="ru-RU"/>
        </a:p>
      </dgm:t>
    </dgm:pt>
    <dgm:pt modelId="{B8AB0461-B0A7-4A10-8B18-73A84C74758D}" type="pres">
      <dgm:prSet presAssocID="{073558E1-5D65-4CA2-B63F-D565C4F37F89}" presName="rootText" presStyleLbl="node2" presStyleIdx="0" presStyleCnt="3" custScaleX="158483" custScaleY="94805" custLinFactNeighborY="-2214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77C84B3-DB0D-4F2A-AE27-C74CE7A96D4C}" type="pres">
      <dgm:prSet presAssocID="{073558E1-5D65-4CA2-B63F-D565C4F37F89}" presName="rootConnector" presStyleLbl="node2" presStyleIdx="0" presStyleCnt="3"/>
      <dgm:spPr/>
      <dgm:t>
        <a:bodyPr/>
        <a:lstStyle/>
        <a:p>
          <a:endParaRPr lang="ru-RU"/>
        </a:p>
      </dgm:t>
    </dgm:pt>
    <dgm:pt modelId="{2887F461-B402-47A2-B293-12C8DC5DDE52}" type="pres">
      <dgm:prSet presAssocID="{073558E1-5D65-4CA2-B63F-D565C4F37F89}" presName="hierChild4" presStyleCnt="0"/>
      <dgm:spPr/>
      <dgm:t>
        <a:bodyPr/>
        <a:lstStyle/>
        <a:p>
          <a:endParaRPr lang="ru-RU"/>
        </a:p>
      </dgm:t>
    </dgm:pt>
    <dgm:pt modelId="{ECC75FFD-007D-4191-9A27-235D6F4066FB}" type="pres">
      <dgm:prSet presAssocID="{26FCDCC8-DFA5-4BD0-A112-EC4F40A16E57}" presName="Name37" presStyleLbl="parChTrans1D3" presStyleIdx="0" presStyleCnt="4"/>
      <dgm:spPr/>
      <dgm:t>
        <a:bodyPr/>
        <a:lstStyle/>
        <a:p>
          <a:endParaRPr lang="ru-RU"/>
        </a:p>
      </dgm:t>
    </dgm:pt>
    <dgm:pt modelId="{1C2D20E9-8A19-45D9-87CB-8A48F1D75600}" type="pres">
      <dgm:prSet presAssocID="{607B4F6E-9DE4-4C91-8A21-FD8D24D8BA7B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2B74386A-10A4-4AA0-B16B-E8BA8B6FC2DF}" type="pres">
      <dgm:prSet presAssocID="{607B4F6E-9DE4-4C91-8A21-FD8D24D8BA7B}" presName="rootComposite" presStyleCnt="0"/>
      <dgm:spPr/>
      <dgm:t>
        <a:bodyPr/>
        <a:lstStyle/>
        <a:p>
          <a:endParaRPr lang="ru-RU"/>
        </a:p>
      </dgm:t>
    </dgm:pt>
    <dgm:pt modelId="{7E75106C-D11B-4A9B-A9C5-851668E25FDD}" type="pres">
      <dgm:prSet presAssocID="{607B4F6E-9DE4-4C91-8A21-FD8D24D8BA7B}" presName="rootText" presStyleLbl="node3" presStyleIdx="0" presStyleCnt="4" custScaleX="213793" custScaleY="272094" custLinFactNeighborX="-1696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3DF2387-D6FA-426B-88F8-521DFDEAF86D}" type="pres">
      <dgm:prSet presAssocID="{607B4F6E-9DE4-4C91-8A21-FD8D24D8BA7B}" presName="rootConnector" presStyleLbl="node3" presStyleIdx="0" presStyleCnt="4"/>
      <dgm:spPr/>
      <dgm:t>
        <a:bodyPr/>
        <a:lstStyle/>
        <a:p>
          <a:endParaRPr lang="ru-RU"/>
        </a:p>
      </dgm:t>
    </dgm:pt>
    <dgm:pt modelId="{298B2E61-BB13-499C-B635-12465A454C07}" type="pres">
      <dgm:prSet presAssocID="{607B4F6E-9DE4-4C91-8A21-FD8D24D8BA7B}" presName="hierChild4" presStyleCnt="0"/>
      <dgm:spPr/>
      <dgm:t>
        <a:bodyPr/>
        <a:lstStyle/>
        <a:p>
          <a:endParaRPr lang="ru-RU"/>
        </a:p>
      </dgm:t>
    </dgm:pt>
    <dgm:pt modelId="{E76D366D-605E-447D-8C87-3FEB092488CC}" type="pres">
      <dgm:prSet presAssocID="{607B4F6E-9DE4-4C91-8A21-FD8D24D8BA7B}" presName="hierChild5" presStyleCnt="0"/>
      <dgm:spPr/>
      <dgm:t>
        <a:bodyPr/>
        <a:lstStyle/>
        <a:p>
          <a:endParaRPr lang="ru-RU"/>
        </a:p>
      </dgm:t>
    </dgm:pt>
    <dgm:pt modelId="{A4562F4C-C167-42DA-B931-2C56FF2E75B4}" type="pres">
      <dgm:prSet presAssocID="{073558E1-5D65-4CA2-B63F-D565C4F37F89}" presName="hierChild5" presStyleCnt="0"/>
      <dgm:spPr/>
      <dgm:t>
        <a:bodyPr/>
        <a:lstStyle/>
        <a:p>
          <a:endParaRPr lang="ru-RU"/>
        </a:p>
      </dgm:t>
    </dgm:pt>
    <dgm:pt modelId="{2A37BFDB-7A2E-4545-99D2-7507906C06D4}" type="pres">
      <dgm:prSet presAssocID="{9A814D11-ED51-4DD0-801D-E60FB4B3E1A9}" presName="Name37" presStyleLbl="parChTrans1D2" presStyleIdx="1" presStyleCnt="3"/>
      <dgm:spPr/>
      <dgm:t>
        <a:bodyPr/>
        <a:lstStyle/>
        <a:p>
          <a:endParaRPr lang="ru-RU"/>
        </a:p>
      </dgm:t>
    </dgm:pt>
    <dgm:pt modelId="{9AFDF1F8-99DA-4BEF-AC77-B35689FA5B77}" type="pres">
      <dgm:prSet presAssocID="{0D4939A7-6575-4630-AA05-75C44AB00FE6}" presName="hierRoot2" presStyleCnt="0">
        <dgm:presLayoutVars>
          <dgm:hierBranch/>
        </dgm:presLayoutVars>
      </dgm:prSet>
      <dgm:spPr/>
      <dgm:t>
        <a:bodyPr/>
        <a:lstStyle/>
        <a:p>
          <a:endParaRPr lang="ru-RU"/>
        </a:p>
      </dgm:t>
    </dgm:pt>
    <dgm:pt modelId="{A44AA782-23E1-4001-8C85-68DD4348B68E}" type="pres">
      <dgm:prSet presAssocID="{0D4939A7-6575-4630-AA05-75C44AB00FE6}" presName="rootComposite" presStyleCnt="0"/>
      <dgm:spPr/>
      <dgm:t>
        <a:bodyPr/>
        <a:lstStyle/>
        <a:p>
          <a:endParaRPr lang="ru-RU"/>
        </a:p>
      </dgm:t>
    </dgm:pt>
    <dgm:pt modelId="{AA297A4E-FA6B-4DEF-9B40-0D84076E417B}" type="pres">
      <dgm:prSet presAssocID="{0D4939A7-6575-4630-AA05-75C44AB00FE6}" presName="rootText" presStyleLbl="node2" presStyleIdx="1" presStyleCnt="3" custScaleX="263693" custScaleY="126619" custLinFactNeighborX="2215" custLinFactNeighborY="-265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09582A-D77E-4818-8338-0F05FCA12D44}" type="pres">
      <dgm:prSet presAssocID="{0D4939A7-6575-4630-AA05-75C44AB00FE6}" presName="rootConnector" presStyleLbl="node2" presStyleIdx="1" presStyleCnt="3"/>
      <dgm:spPr/>
      <dgm:t>
        <a:bodyPr/>
        <a:lstStyle/>
        <a:p>
          <a:endParaRPr lang="ru-RU"/>
        </a:p>
      </dgm:t>
    </dgm:pt>
    <dgm:pt modelId="{E71D55C9-0C58-49AA-9D6F-DB9E152D7A4F}" type="pres">
      <dgm:prSet presAssocID="{0D4939A7-6575-4630-AA05-75C44AB00FE6}" presName="hierChild4" presStyleCnt="0"/>
      <dgm:spPr/>
      <dgm:t>
        <a:bodyPr/>
        <a:lstStyle/>
        <a:p>
          <a:endParaRPr lang="ru-RU"/>
        </a:p>
      </dgm:t>
    </dgm:pt>
    <dgm:pt modelId="{79AF0B19-6AB6-4AC6-BD86-8D4868D66F7B}" type="pres">
      <dgm:prSet presAssocID="{BEC61D2F-CC31-4146-9294-B1B6FF462A61}" presName="Name35" presStyleLbl="parChTrans1D3" presStyleIdx="1" presStyleCnt="4"/>
      <dgm:spPr/>
      <dgm:t>
        <a:bodyPr/>
        <a:lstStyle/>
        <a:p>
          <a:endParaRPr lang="ru-RU"/>
        </a:p>
      </dgm:t>
    </dgm:pt>
    <dgm:pt modelId="{D01BE848-8421-4CF6-8144-301771B9377B}" type="pres">
      <dgm:prSet presAssocID="{6ED72BAB-3A1E-4322-A87A-93F6F5CF1AC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921833C-F73E-411F-8D01-5A746FAF29B4}" type="pres">
      <dgm:prSet presAssocID="{6ED72BAB-3A1E-4322-A87A-93F6F5CF1ACF}" presName="rootComposite" presStyleCnt="0"/>
      <dgm:spPr/>
      <dgm:t>
        <a:bodyPr/>
        <a:lstStyle/>
        <a:p>
          <a:endParaRPr lang="ru-RU"/>
        </a:p>
      </dgm:t>
    </dgm:pt>
    <dgm:pt modelId="{DFABFAA1-1E05-44B4-88FB-2EEF5C3E52F8}" type="pres">
      <dgm:prSet presAssocID="{6ED72BAB-3A1E-4322-A87A-93F6F5CF1ACF}" presName="rootText" presStyleLbl="node3" presStyleIdx="1" presStyleCnt="4" custScaleX="203803" custScaleY="28740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1EE1BC-7E1B-49AB-AF00-0916624C8985}" type="pres">
      <dgm:prSet presAssocID="{6ED72BAB-3A1E-4322-A87A-93F6F5CF1ACF}" presName="rootConnector" presStyleLbl="node3" presStyleIdx="1" presStyleCnt="4"/>
      <dgm:spPr/>
      <dgm:t>
        <a:bodyPr/>
        <a:lstStyle/>
        <a:p>
          <a:endParaRPr lang="ru-RU"/>
        </a:p>
      </dgm:t>
    </dgm:pt>
    <dgm:pt modelId="{C6E3758D-FF79-4161-9F87-7236112C3F38}" type="pres">
      <dgm:prSet presAssocID="{6ED72BAB-3A1E-4322-A87A-93F6F5CF1ACF}" presName="hierChild4" presStyleCnt="0"/>
      <dgm:spPr/>
      <dgm:t>
        <a:bodyPr/>
        <a:lstStyle/>
        <a:p>
          <a:endParaRPr lang="ru-RU"/>
        </a:p>
      </dgm:t>
    </dgm:pt>
    <dgm:pt modelId="{512E8D17-EF56-4BF3-87DD-B80ADB5C7BE6}" type="pres">
      <dgm:prSet presAssocID="{6ED72BAB-3A1E-4322-A87A-93F6F5CF1ACF}" presName="hierChild5" presStyleCnt="0"/>
      <dgm:spPr/>
      <dgm:t>
        <a:bodyPr/>
        <a:lstStyle/>
        <a:p>
          <a:endParaRPr lang="ru-RU"/>
        </a:p>
      </dgm:t>
    </dgm:pt>
    <dgm:pt modelId="{7F6A50B4-ED3D-42E6-B78A-F15F7F876010}" type="pres">
      <dgm:prSet presAssocID="{6C9FCFBB-3046-4488-B151-8297FF3340C1}" presName="Name35" presStyleLbl="parChTrans1D3" presStyleIdx="2" presStyleCnt="4"/>
      <dgm:spPr/>
      <dgm:t>
        <a:bodyPr/>
        <a:lstStyle/>
        <a:p>
          <a:endParaRPr lang="ru-RU"/>
        </a:p>
      </dgm:t>
    </dgm:pt>
    <dgm:pt modelId="{7E3385BC-4ADD-4962-9ED7-0F9DA5FD7CE6}" type="pres">
      <dgm:prSet presAssocID="{655917F1-7F45-4CF8-9013-D12878BE6D6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C88DA7F2-BE7B-4204-9673-EC6E7FD4FD62}" type="pres">
      <dgm:prSet presAssocID="{655917F1-7F45-4CF8-9013-D12878BE6D64}" presName="rootComposite" presStyleCnt="0"/>
      <dgm:spPr/>
      <dgm:t>
        <a:bodyPr/>
        <a:lstStyle/>
        <a:p>
          <a:endParaRPr lang="ru-RU"/>
        </a:p>
      </dgm:t>
    </dgm:pt>
    <dgm:pt modelId="{8BA35028-7B2F-4570-9AD6-E24BC02DE975}" type="pres">
      <dgm:prSet presAssocID="{655917F1-7F45-4CF8-9013-D12878BE6D64}" presName="rootText" presStyleLbl="node3" presStyleIdx="2" presStyleCnt="4" custScaleX="189969" custScaleY="30247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D92D433-9DF2-4CB3-B1B9-BBB999B3F155}" type="pres">
      <dgm:prSet presAssocID="{655917F1-7F45-4CF8-9013-D12878BE6D64}" presName="rootConnector" presStyleLbl="node3" presStyleIdx="2" presStyleCnt="4"/>
      <dgm:spPr/>
      <dgm:t>
        <a:bodyPr/>
        <a:lstStyle/>
        <a:p>
          <a:endParaRPr lang="ru-RU"/>
        </a:p>
      </dgm:t>
    </dgm:pt>
    <dgm:pt modelId="{9F98BD4A-33EE-4A23-AD65-B46AB01B94ED}" type="pres">
      <dgm:prSet presAssocID="{655917F1-7F45-4CF8-9013-D12878BE6D64}" presName="hierChild4" presStyleCnt="0"/>
      <dgm:spPr/>
      <dgm:t>
        <a:bodyPr/>
        <a:lstStyle/>
        <a:p>
          <a:endParaRPr lang="ru-RU"/>
        </a:p>
      </dgm:t>
    </dgm:pt>
    <dgm:pt modelId="{48D948D9-A95E-46A7-951D-7416A1CB3740}" type="pres">
      <dgm:prSet presAssocID="{655917F1-7F45-4CF8-9013-D12878BE6D64}" presName="hierChild5" presStyleCnt="0"/>
      <dgm:spPr/>
      <dgm:t>
        <a:bodyPr/>
        <a:lstStyle/>
        <a:p>
          <a:endParaRPr lang="ru-RU"/>
        </a:p>
      </dgm:t>
    </dgm:pt>
    <dgm:pt modelId="{31BD767C-51D7-4CBF-866C-A61969B90007}" type="pres">
      <dgm:prSet presAssocID="{0D4939A7-6575-4630-AA05-75C44AB00FE6}" presName="hierChild5" presStyleCnt="0"/>
      <dgm:spPr/>
      <dgm:t>
        <a:bodyPr/>
        <a:lstStyle/>
        <a:p>
          <a:endParaRPr lang="ru-RU"/>
        </a:p>
      </dgm:t>
    </dgm:pt>
    <dgm:pt modelId="{E1B888D1-6F5F-406E-B54D-67131C63E692}" type="pres">
      <dgm:prSet presAssocID="{FCFA9D72-5C74-4FC4-8BFB-5718AFE329A0}" presName="Name37" presStyleLbl="parChTrans1D2" presStyleIdx="2" presStyleCnt="3"/>
      <dgm:spPr/>
      <dgm:t>
        <a:bodyPr/>
        <a:lstStyle/>
        <a:p>
          <a:endParaRPr lang="ru-RU"/>
        </a:p>
      </dgm:t>
    </dgm:pt>
    <dgm:pt modelId="{7B91E57B-4C21-4A09-8F8C-D9A1D471C391}" type="pres">
      <dgm:prSet presAssocID="{8C91AA0D-3124-4A23-834F-4A5F21386BD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401E446-7647-4A64-875A-1F095884E9A7}" type="pres">
      <dgm:prSet presAssocID="{8C91AA0D-3124-4A23-834F-4A5F21386BD1}" presName="rootComposite" presStyleCnt="0"/>
      <dgm:spPr/>
      <dgm:t>
        <a:bodyPr/>
        <a:lstStyle/>
        <a:p>
          <a:endParaRPr lang="ru-RU"/>
        </a:p>
      </dgm:t>
    </dgm:pt>
    <dgm:pt modelId="{42E3F8D1-4D9D-4DCC-AA59-1AE03C319C1F}" type="pres">
      <dgm:prSet presAssocID="{8C91AA0D-3124-4A23-834F-4A5F21386BD1}" presName="rootText" presStyleLbl="node2" presStyleIdx="2" presStyleCnt="3" custScaleX="199094" custScaleY="143107" custLinFactNeighborX="-6644" custLinFactNeighborY="-5094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4B241AA-11C5-43FA-9B06-08F8889AF3BC}" type="pres">
      <dgm:prSet presAssocID="{8C91AA0D-3124-4A23-834F-4A5F21386BD1}" presName="rootConnector" presStyleLbl="node2" presStyleIdx="2" presStyleCnt="3"/>
      <dgm:spPr/>
      <dgm:t>
        <a:bodyPr/>
        <a:lstStyle/>
        <a:p>
          <a:endParaRPr lang="ru-RU"/>
        </a:p>
      </dgm:t>
    </dgm:pt>
    <dgm:pt modelId="{D26E8B24-21B5-4A64-A8EE-33C2CD95A667}" type="pres">
      <dgm:prSet presAssocID="{8C91AA0D-3124-4A23-834F-4A5F21386BD1}" presName="hierChild4" presStyleCnt="0"/>
      <dgm:spPr/>
      <dgm:t>
        <a:bodyPr/>
        <a:lstStyle/>
        <a:p>
          <a:endParaRPr lang="ru-RU"/>
        </a:p>
      </dgm:t>
    </dgm:pt>
    <dgm:pt modelId="{DA2004C5-D723-45FF-93A2-89549AEAC90D}" type="pres">
      <dgm:prSet presAssocID="{6F8D170D-E2D7-47F0-9BB6-5AD4EB969391}" presName="Name37" presStyleLbl="parChTrans1D3" presStyleIdx="3" presStyleCnt="4"/>
      <dgm:spPr/>
      <dgm:t>
        <a:bodyPr/>
        <a:lstStyle/>
        <a:p>
          <a:endParaRPr lang="ru-RU"/>
        </a:p>
      </dgm:t>
    </dgm:pt>
    <dgm:pt modelId="{C9361C40-03B0-4093-859F-D3E134386C9E}" type="pres">
      <dgm:prSet presAssocID="{99022773-6120-4937-8E99-926813883AC5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6E84C60E-9A15-463F-83B2-3E15D6602CC5}" type="pres">
      <dgm:prSet presAssocID="{99022773-6120-4937-8E99-926813883AC5}" presName="rootComposite" presStyleCnt="0"/>
      <dgm:spPr/>
      <dgm:t>
        <a:bodyPr/>
        <a:lstStyle/>
        <a:p>
          <a:endParaRPr lang="ru-RU"/>
        </a:p>
      </dgm:t>
    </dgm:pt>
    <dgm:pt modelId="{2AE1DF56-FABA-46CE-AC65-CF09AA055382}" type="pres">
      <dgm:prSet presAssocID="{99022773-6120-4937-8E99-926813883AC5}" presName="rootText" presStyleLbl="node3" presStyleIdx="3" presStyleCnt="4" custScaleX="191430" custScaleY="35662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28A6765-1836-4A90-A4CE-DB08901C6149}" type="pres">
      <dgm:prSet presAssocID="{99022773-6120-4937-8E99-926813883AC5}" presName="rootConnector" presStyleLbl="node3" presStyleIdx="3" presStyleCnt="4"/>
      <dgm:spPr/>
      <dgm:t>
        <a:bodyPr/>
        <a:lstStyle/>
        <a:p>
          <a:endParaRPr lang="ru-RU"/>
        </a:p>
      </dgm:t>
    </dgm:pt>
    <dgm:pt modelId="{71A34724-3139-41DF-A91A-03E0630EA325}" type="pres">
      <dgm:prSet presAssocID="{99022773-6120-4937-8E99-926813883AC5}" presName="hierChild4" presStyleCnt="0"/>
      <dgm:spPr/>
      <dgm:t>
        <a:bodyPr/>
        <a:lstStyle/>
        <a:p>
          <a:endParaRPr lang="ru-RU"/>
        </a:p>
      </dgm:t>
    </dgm:pt>
    <dgm:pt modelId="{043F752E-E085-4A8A-A833-D2648DE881FE}" type="pres">
      <dgm:prSet presAssocID="{99022773-6120-4937-8E99-926813883AC5}" presName="hierChild5" presStyleCnt="0"/>
      <dgm:spPr/>
      <dgm:t>
        <a:bodyPr/>
        <a:lstStyle/>
        <a:p>
          <a:endParaRPr lang="ru-RU"/>
        </a:p>
      </dgm:t>
    </dgm:pt>
    <dgm:pt modelId="{AD2B13B9-BC86-489C-B3F9-F13910EC3941}" type="pres">
      <dgm:prSet presAssocID="{8C91AA0D-3124-4A23-834F-4A5F21386BD1}" presName="hierChild5" presStyleCnt="0"/>
      <dgm:spPr/>
      <dgm:t>
        <a:bodyPr/>
        <a:lstStyle/>
        <a:p>
          <a:endParaRPr lang="ru-RU"/>
        </a:p>
      </dgm:t>
    </dgm:pt>
    <dgm:pt modelId="{04ABECF1-7512-457E-9001-8FEA8D218071}" type="pres">
      <dgm:prSet presAssocID="{B926D3EA-7262-4A64-AD59-0F53ABA832FA}" presName="hierChild3" presStyleCnt="0"/>
      <dgm:spPr/>
      <dgm:t>
        <a:bodyPr/>
        <a:lstStyle/>
        <a:p>
          <a:endParaRPr lang="ru-RU"/>
        </a:p>
      </dgm:t>
    </dgm:pt>
  </dgm:ptLst>
  <dgm:cxnLst>
    <dgm:cxn modelId="{3636B966-916F-45FA-90AD-39F7001DE667}" srcId="{8C91AA0D-3124-4A23-834F-4A5F21386BD1}" destId="{99022773-6120-4937-8E99-926813883AC5}" srcOrd="0" destOrd="0" parTransId="{6F8D170D-E2D7-47F0-9BB6-5AD4EB969391}" sibTransId="{2E3B9F98-DB1C-4977-8A11-9DA93F74A766}"/>
    <dgm:cxn modelId="{E6C7D443-0D10-4756-BF6B-B6DE93D16706}" type="presOf" srcId="{073558E1-5D65-4CA2-B63F-D565C4F37F89}" destId="{B8AB0461-B0A7-4A10-8B18-73A84C74758D}" srcOrd="0" destOrd="0" presId="urn:microsoft.com/office/officeart/2005/8/layout/orgChart1"/>
    <dgm:cxn modelId="{C1119D5E-93D1-4567-B1A2-CB5868A82BEB}" type="presOf" srcId="{0D4939A7-6575-4630-AA05-75C44AB00FE6}" destId="{7209582A-D77E-4818-8338-0F05FCA12D44}" srcOrd="1" destOrd="0" presId="urn:microsoft.com/office/officeart/2005/8/layout/orgChart1"/>
    <dgm:cxn modelId="{15654BD7-9007-4D5E-A7A6-1896084AE70F}" type="presOf" srcId="{B926D3EA-7262-4A64-AD59-0F53ABA832FA}" destId="{D06BBC8C-705B-4B1A-845E-1BD514199DF1}" srcOrd="1" destOrd="0" presId="urn:microsoft.com/office/officeart/2005/8/layout/orgChart1"/>
    <dgm:cxn modelId="{371CEBB9-2E82-411D-AC74-906A17CFD39F}" srcId="{0D4939A7-6575-4630-AA05-75C44AB00FE6}" destId="{655917F1-7F45-4CF8-9013-D12878BE6D64}" srcOrd="1" destOrd="0" parTransId="{6C9FCFBB-3046-4488-B151-8297FF3340C1}" sibTransId="{7ED7CB00-5361-4F2F-B1C9-A1D5BA02FB4B}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F4BE5D6D-061E-4914-B6E8-83A93A310F6B}" type="presOf" srcId="{607B4F6E-9DE4-4C91-8A21-FD8D24D8BA7B}" destId="{63DF2387-D6FA-426B-88F8-521DFDEAF86D}" srcOrd="1" destOrd="0" presId="urn:microsoft.com/office/officeart/2005/8/layout/orgChart1"/>
    <dgm:cxn modelId="{44C39F72-F566-4832-B3F0-1DDFDBC20AD6}" type="presOf" srcId="{9A814D11-ED51-4DD0-801D-E60FB4B3E1A9}" destId="{2A37BFDB-7A2E-4545-99D2-7507906C06D4}" srcOrd="0" destOrd="0" presId="urn:microsoft.com/office/officeart/2005/8/layout/orgChart1"/>
    <dgm:cxn modelId="{E960B765-8EE1-4417-BC4E-025E07531287}" type="presOf" srcId="{6ED72BAB-3A1E-4322-A87A-93F6F5CF1ACF}" destId="{DFABFAA1-1E05-44B4-88FB-2EEF5C3E52F8}" srcOrd="0" destOrd="0" presId="urn:microsoft.com/office/officeart/2005/8/layout/orgChart1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9F2038FD-99D4-4042-9F62-CDF57D07D4C5}" type="presOf" srcId="{99022773-6120-4937-8E99-926813883AC5}" destId="{2AE1DF56-FABA-46CE-AC65-CF09AA055382}" srcOrd="0" destOrd="0" presId="urn:microsoft.com/office/officeart/2005/8/layout/orgChart1"/>
    <dgm:cxn modelId="{2935F8FC-6983-44AF-A06D-586DDC9A8604}" srcId="{073558E1-5D65-4CA2-B63F-D565C4F37F89}" destId="{607B4F6E-9DE4-4C91-8A21-FD8D24D8BA7B}" srcOrd="0" destOrd="0" parTransId="{26FCDCC8-DFA5-4BD0-A112-EC4F40A16E57}" sibTransId="{B9930AD2-D8F6-477B-B36D-6F876D83E5AA}"/>
    <dgm:cxn modelId="{BC3FD207-0E88-4627-B3C7-50F58E386362}" type="presOf" srcId="{99022773-6120-4937-8E99-926813883AC5}" destId="{528A6765-1836-4A90-A4CE-DB08901C6149}" srcOrd="1" destOrd="0" presId="urn:microsoft.com/office/officeart/2005/8/layout/orgChart1"/>
    <dgm:cxn modelId="{3FF8D454-0ED3-4BC2-9E2A-FB0BB9CCBBB3}" type="presOf" srcId="{655917F1-7F45-4CF8-9013-D12878BE6D64}" destId="{8BA35028-7B2F-4570-9AD6-E24BC02DE975}" srcOrd="0" destOrd="0" presId="urn:microsoft.com/office/officeart/2005/8/layout/orgChart1"/>
    <dgm:cxn modelId="{869784EC-E6C3-4A22-96B0-521270B4237B}" type="presOf" srcId="{6C9FCFBB-3046-4488-B151-8297FF3340C1}" destId="{7F6A50B4-ED3D-42E6-B78A-F15F7F876010}" srcOrd="0" destOrd="0" presId="urn:microsoft.com/office/officeart/2005/8/layout/orgChart1"/>
    <dgm:cxn modelId="{49D630B0-18A5-41BD-94BB-C21B9EF11609}" type="presOf" srcId="{FCFA9D72-5C74-4FC4-8BFB-5718AFE329A0}" destId="{E1B888D1-6F5F-406E-B54D-67131C63E692}" srcOrd="0" destOrd="0" presId="urn:microsoft.com/office/officeart/2005/8/layout/orgChart1"/>
    <dgm:cxn modelId="{9D68B73E-6A6A-4905-ABF6-3276E4498270}" type="presOf" srcId="{6ED72BAB-3A1E-4322-A87A-93F6F5CF1ACF}" destId="{0E1EE1BC-7E1B-49AB-AF00-0916624C8985}" srcOrd="1" destOrd="0" presId="urn:microsoft.com/office/officeart/2005/8/layout/orgChart1"/>
    <dgm:cxn modelId="{81002CED-D8CF-46B1-87AF-E2C40074885A}" type="presOf" srcId="{26FCDCC8-DFA5-4BD0-A112-EC4F40A16E57}" destId="{ECC75FFD-007D-4191-9A27-235D6F4066FB}" srcOrd="0" destOrd="0" presId="urn:microsoft.com/office/officeart/2005/8/layout/orgChart1"/>
    <dgm:cxn modelId="{E44B33FB-D0C8-4E51-991E-AFCBE89ECF99}" type="presOf" srcId="{69C6B420-0ABF-40A5-AB35-F4555FB61D1A}" destId="{883BA0E6-EB9C-4B80-8E48-A10186B6374E}" srcOrd="0" destOrd="0" presId="urn:microsoft.com/office/officeart/2005/8/layout/orgChart1"/>
    <dgm:cxn modelId="{049A6889-9653-4088-A046-DF740EBC8F3B}" type="presOf" srcId="{8C91AA0D-3124-4A23-834F-4A5F21386BD1}" destId="{42E3F8D1-4D9D-4DCC-AA59-1AE03C319C1F}" srcOrd="0" destOrd="0" presId="urn:microsoft.com/office/officeart/2005/8/layout/orgChart1"/>
    <dgm:cxn modelId="{D9836DCD-D8D6-49E2-8584-C2ADF0EC8C38}" srcId="{0D4939A7-6575-4630-AA05-75C44AB00FE6}" destId="{6ED72BAB-3A1E-4322-A87A-93F6F5CF1ACF}" srcOrd="0" destOrd="0" parTransId="{BEC61D2F-CC31-4146-9294-B1B6FF462A61}" sibTransId="{2822EF22-D6F3-4C16-B306-E3ED2ED926F1}"/>
    <dgm:cxn modelId="{C5601CD0-7216-4353-A74C-691301141FEE}" type="presOf" srcId="{607B4F6E-9DE4-4C91-8A21-FD8D24D8BA7B}" destId="{7E75106C-D11B-4A9B-A9C5-851668E25FDD}" srcOrd="0" destOrd="0" presId="urn:microsoft.com/office/officeart/2005/8/layout/orgChart1"/>
    <dgm:cxn modelId="{2895D367-154E-4786-83DD-95900BD26E83}" type="presOf" srcId="{BEC61D2F-CC31-4146-9294-B1B6FF462A61}" destId="{79AF0B19-6AB6-4AC6-BD86-8D4868D66F7B}" srcOrd="0" destOrd="0" presId="urn:microsoft.com/office/officeart/2005/8/layout/orgChart1"/>
    <dgm:cxn modelId="{D3305BC6-FB86-45CB-9CCE-27031917463A}" type="presOf" srcId="{B926D3EA-7262-4A64-AD59-0F53ABA832FA}" destId="{C519EF94-B8F8-4208-9C69-58D2A8156ED3}" srcOrd="0" destOrd="0" presId="urn:microsoft.com/office/officeart/2005/8/layout/orgChart1"/>
    <dgm:cxn modelId="{7A2D7485-2BBE-4B75-B880-94EDBF3BCB66}" srcId="{B926D3EA-7262-4A64-AD59-0F53ABA832FA}" destId="{8C91AA0D-3124-4A23-834F-4A5F21386BD1}" srcOrd="2" destOrd="0" parTransId="{FCFA9D72-5C74-4FC4-8BFB-5718AFE329A0}" sibTransId="{72B7D689-6F43-4991-BF1F-84F870024DE1}"/>
    <dgm:cxn modelId="{7ACC5B59-33D8-41C2-B045-9919D016836B}" srcId="{B926D3EA-7262-4A64-AD59-0F53ABA832FA}" destId="{0D4939A7-6575-4630-AA05-75C44AB00FE6}" srcOrd="1" destOrd="0" parTransId="{9A814D11-ED51-4DD0-801D-E60FB4B3E1A9}" sibTransId="{E83640D9-9E9A-4C43-BF80-59AB29665E5D}"/>
    <dgm:cxn modelId="{2C5D5301-19E0-400A-ADCA-8FBFA7023C75}" type="presOf" srcId="{073558E1-5D65-4CA2-B63F-D565C4F37F89}" destId="{077C84B3-DB0D-4F2A-AE27-C74CE7A96D4C}" srcOrd="1" destOrd="0" presId="urn:microsoft.com/office/officeart/2005/8/layout/orgChart1"/>
    <dgm:cxn modelId="{9E90C4D5-AC5A-44C6-A339-942CB47BB7C8}" type="presOf" srcId="{8C91AA0D-3124-4A23-834F-4A5F21386BD1}" destId="{B4B241AA-11C5-43FA-9B06-08F8889AF3BC}" srcOrd="1" destOrd="0" presId="urn:microsoft.com/office/officeart/2005/8/layout/orgChart1"/>
    <dgm:cxn modelId="{F4CCC9A4-8C41-4760-B7C3-FEEF365B37B0}" type="presOf" srcId="{0D4939A7-6575-4630-AA05-75C44AB00FE6}" destId="{AA297A4E-FA6B-4DEF-9B40-0D84076E417B}" srcOrd="0" destOrd="0" presId="urn:microsoft.com/office/officeart/2005/8/layout/orgChart1"/>
    <dgm:cxn modelId="{78E1D6EF-2105-4A13-A798-DF609875CB2A}" type="presOf" srcId="{6F8D170D-E2D7-47F0-9BB6-5AD4EB969391}" destId="{DA2004C5-D723-45FF-93A2-89549AEAC90D}" srcOrd="0" destOrd="0" presId="urn:microsoft.com/office/officeart/2005/8/layout/orgChart1"/>
    <dgm:cxn modelId="{E5A181CA-B97E-42C5-B31C-1316AAB9C3AE}" type="presOf" srcId="{8BA15E3D-1FD0-441B-BBC5-D42397531BFB}" destId="{E0ED25EE-F295-4E53-BAF3-B6157B1BAF2F}" srcOrd="0" destOrd="0" presId="urn:microsoft.com/office/officeart/2005/8/layout/orgChart1"/>
    <dgm:cxn modelId="{5D4E21C6-FA1F-4531-9AA1-FEEC45469A4B}" type="presOf" srcId="{655917F1-7F45-4CF8-9013-D12878BE6D64}" destId="{CD92D433-9DF2-4CB3-B1B9-BBB999B3F155}" srcOrd="1" destOrd="0" presId="urn:microsoft.com/office/officeart/2005/8/layout/orgChart1"/>
    <dgm:cxn modelId="{A412A8B8-9164-40A0-A0ED-EBCFAB2D8AF1}" type="presParOf" srcId="{E0ED25EE-F295-4E53-BAF3-B6157B1BAF2F}" destId="{056A9AA8-FD94-4FE7-824B-A3EB016580D6}" srcOrd="0" destOrd="0" presId="urn:microsoft.com/office/officeart/2005/8/layout/orgChart1"/>
    <dgm:cxn modelId="{1CEAC0D4-7EA7-4DAB-B691-D9F483074E96}" type="presParOf" srcId="{056A9AA8-FD94-4FE7-824B-A3EB016580D6}" destId="{2A330FC4-5794-460B-8B44-D2FC7433E2AC}" srcOrd="0" destOrd="0" presId="urn:microsoft.com/office/officeart/2005/8/layout/orgChart1"/>
    <dgm:cxn modelId="{B1B6BC50-5942-4614-B793-75FDD0E296FF}" type="presParOf" srcId="{2A330FC4-5794-460B-8B44-D2FC7433E2AC}" destId="{C519EF94-B8F8-4208-9C69-58D2A8156ED3}" srcOrd="0" destOrd="0" presId="urn:microsoft.com/office/officeart/2005/8/layout/orgChart1"/>
    <dgm:cxn modelId="{0E40A948-FF1F-479B-99F6-0CE2D456DF26}" type="presParOf" srcId="{2A330FC4-5794-460B-8B44-D2FC7433E2AC}" destId="{D06BBC8C-705B-4B1A-845E-1BD514199DF1}" srcOrd="1" destOrd="0" presId="urn:microsoft.com/office/officeart/2005/8/layout/orgChart1"/>
    <dgm:cxn modelId="{4F1F8486-1FAB-4FBE-A3A7-9509A417E034}" type="presParOf" srcId="{056A9AA8-FD94-4FE7-824B-A3EB016580D6}" destId="{82A5C39A-FB53-4751-8029-BE35476AA408}" srcOrd="1" destOrd="0" presId="urn:microsoft.com/office/officeart/2005/8/layout/orgChart1"/>
    <dgm:cxn modelId="{76CB75E0-7188-4D07-8630-A008F569CC54}" type="presParOf" srcId="{82A5C39A-FB53-4751-8029-BE35476AA408}" destId="{883BA0E6-EB9C-4B80-8E48-A10186B6374E}" srcOrd="0" destOrd="0" presId="urn:microsoft.com/office/officeart/2005/8/layout/orgChart1"/>
    <dgm:cxn modelId="{34F456F0-0B44-43F4-B86C-ED9C71429971}" type="presParOf" srcId="{82A5C39A-FB53-4751-8029-BE35476AA408}" destId="{0481EA5D-281B-4C10-B92C-7F5A81EF616F}" srcOrd="1" destOrd="0" presId="urn:microsoft.com/office/officeart/2005/8/layout/orgChart1"/>
    <dgm:cxn modelId="{29E45FE9-F1AE-4859-8F94-7B1F9906E779}" type="presParOf" srcId="{0481EA5D-281B-4C10-B92C-7F5A81EF616F}" destId="{96754F4B-7085-429B-9D5F-B10B4EFC3460}" srcOrd="0" destOrd="0" presId="urn:microsoft.com/office/officeart/2005/8/layout/orgChart1"/>
    <dgm:cxn modelId="{321C4CA5-D106-4158-B39B-7BE23A72AE97}" type="presParOf" srcId="{96754F4B-7085-429B-9D5F-B10B4EFC3460}" destId="{B8AB0461-B0A7-4A10-8B18-73A84C74758D}" srcOrd="0" destOrd="0" presId="urn:microsoft.com/office/officeart/2005/8/layout/orgChart1"/>
    <dgm:cxn modelId="{9CC6E6F2-C07B-4AE5-A9B8-F716F53662F9}" type="presParOf" srcId="{96754F4B-7085-429B-9D5F-B10B4EFC3460}" destId="{077C84B3-DB0D-4F2A-AE27-C74CE7A96D4C}" srcOrd="1" destOrd="0" presId="urn:microsoft.com/office/officeart/2005/8/layout/orgChart1"/>
    <dgm:cxn modelId="{DE189B0A-A91F-4CFF-B3DF-DDA101F0D964}" type="presParOf" srcId="{0481EA5D-281B-4C10-B92C-7F5A81EF616F}" destId="{2887F461-B402-47A2-B293-12C8DC5DDE52}" srcOrd="1" destOrd="0" presId="urn:microsoft.com/office/officeart/2005/8/layout/orgChart1"/>
    <dgm:cxn modelId="{55DFC60E-0EDD-42FE-A650-7359818B91B7}" type="presParOf" srcId="{2887F461-B402-47A2-B293-12C8DC5DDE52}" destId="{ECC75FFD-007D-4191-9A27-235D6F4066FB}" srcOrd="0" destOrd="0" presId="urn:microsoft.com/office/officeart/2005/8/layout/orgChart1"/>
    <dgm:cxn modelId="{11A9E268-2933-4B24-B758-0E2961BD44BC}" type="presParOf" srcId="{2887F461-B402-47A2-B293-12C8DC5DDE52}" destId="{1C2D20E9-8A19-45D9-87CB-8A48F1D75600}" srcOrd="1" destOrd="0" presId="urn:microsoft.com/office/officeart/2005/8/layout/orgChart1"/>
    <dgm:cxn modelId="{6CF802AD-F8AA-4CAE-A2B8-4681E1A4B761}" type="presParOf" srcId="{1C2D20E9-8A19-45D9-87CB-8A48F1D75600}" destId="{2B74386A-10A4-4AA0-B16B-E8BA8B6FC2DF}" srcOrd="0" destOrd="0" presId="urn:microsoft.com/office/officeart/2005/8/layout/orgChart1"/>
    <dgm:cxn modelId="{CCEC67E0-589C-4069-A8DA-81D03C0E6C09}" type="presParOf" srcId="{2B74386A-10A4-4AA0-B16B-E8BA8B6FC2DF}" destId="{7E75106C-D11B-4A9B-A9C5-851668E25FDD}" srcOrd="0" destOrd="0" presId="urn:microsoft.com/office/officeart/2005/8/layout/orgChart1"/>
    <dgm:cxn modelId="{99B61C90-F72D-420C-8040-F10B7AE88A00}" type="presParOf" srcId="{2B74386A-10A4-4AA0-B16B-E8BA8B6FC2DF}" destId="{63DF2387-D6FA-426B-88F8-521DFDEAF86D}" srcOrd="1" destOrd="0" presId="urn:microsoft.com/office/officeart/2005/8/layout/orgChart1"/>
    <dgm:cxn modelId="{2FEFB467-969D-43B7-8EC8-357A07457E7B}" type="presParOf" srcId="{1C2D20E9-8A19-45D9-87CB-8A48F1D75600}" destId="{298B2E61-BB13-499C-B635-12465A454C07}" srcOrd="1" destOrd="0" presId="urn:microsoft.com/office/officeart/2005/8/layout/orgChart1"/>
    <dgm:cxn modelId="{E48E2592-EFA8-4F7A-9709-403F06A60F87}" type="presParOf" srcId="{1C2D20E9-8A19-45D9-87CB-8A48F1D75600}" destId="{E76D366D-605E-447D-8C87-3FEB092488CC}" srcOrd="2" destOrd="0" presId="urn:microsoft.com/office/officeart/2005/8/layout/orgChart1"/>
    <dgm:cxn modelId="{E6CA6EBB-F91A-4448-981B-AD3023650F67}" type="presParOf" srcId="{0481EA5D-281B-4C10-B92C-7F5A81EF616F}" destId="{A4562F4C-C167-42DA-B931-2C56FF2E75B4}" srcOrd="2" destOrd="0" presId="urn:microsoft.com/office/officeart/2005/8/layout/orgChart1"/>
    <dgm:cxn modelId="{B52BF0B7-54E5-45B3-AE84-8D408E4932AB}" type="presParOf" srcId="{82A5C39A-FB53-4751-8029-BE35476AA408}" destId="{2A37BFDB-7A2E-4545-99D2-7507906C06D4}" srcOrd="2" destOrd="0" presId="urn:microsoft.com/office/officeart/2005/8/layout/orgChart1"/>
    <dgm:cxn modelId="{3A930E92-FC9D-46B0-A8CC-477FE423A584}" type="presParOf" srcId="{82A5C39A-FB53-4751-8029-BE35476AA408}" destId="{9AFDF1F8-99DA-4BEF-AC77-B35689FA5B77}" srcOrd="3" destOrd="0" presId="urn:microsoft.com/office/officeart/2005/8/layout/orgChart1"/>
    <dgm:cxn modelId="{9425A393-8968-4B5A-A3F9-EEC47C62FEC8}" type="presParOf" srcId="{9AFDF1F8-99DA-4BEF-AC77-B35689FA5B77}" destId="{A44AA782-23E1-4001-8C85-68DD4348B68E}" srcOrd="0" destOrd="0" presId="urn:microsoft.com/office/officeart/2005/8/layout/orgChart1"/>
    <dgm:cxn modelId="{77B4C15B-003F-43D4-8BE8-07DBCB4B8372}" type="presParOf" srcId="{A44AA782-23E1-4001-8C85-68DD4348B68E}" destId="{AA297A4E-FA6B-4DEF-9B40-0D84076E417B}" srcOrd="0" destOrd="0" presId="urn:microsoft.com/office/officeart/2005/8/layout/orgChart1"/>
    <dgm:cxn modelId="{E93E78A7-336A-4194-802D-B8540D74F8B9}" type="presParOf" srcId="{A44AA782-23E1-4001-8C85-68DD4348B68E}" destId="{7209582A-D77E-4818-8338-0F05FCA12D44}" srcOrd="1" destOrd="0" presId="urn:microsoft.com/office/officeart/2005/8/layout/orgChart1"/>
    <dgm:cxn modelId="{CD1DC8A5-2936-4212-8132-CBF2FF1C75DD}" type="presParOf" srcId="{9AFDF1F8-99DA-4BEF-AC77-B35689FA5B77}" destId="{E71D55C9-0C58-49AA-9D6F-DB9E152D7A4F}" srcOrd="1" destOrd="0" presId="urn:microsoft.com/office/officeart/2005/8/layout/orgChart1"/>
    <dgm:cxn modelId="{5485946B-B5D4-4632-A934-A2CD670869F0}" type="presParOf" srcId="{E71D55C9-0C58-49AA-9D6F-DB9E152D7A4F}" destId="{79AF0B19-6AB6-4AC6-BD86-8D4868D66F7B}" srcOrd="0" destOrd="0" presId="urn:microsoft.com/office/officeart/2005/8/layout/orgChart1"/>
    <dgm:cxn modelId="{83285AF2-A1E7-41F5-8041-87CD36427DC6}" type="presParOf" srcId="{E71D55C9-0C58-49AA-9D6F-DB9E152D7A4F}" destId="{D01BE848-8421-4CF6-8144-301771B9377B}" srcOrd="1" destOrd="0" presId="urn:microsoft.com/office/officeart/2005/8/layout/orgChart1"/>
    <dgm:cxn modelId="{85B19DAF-9D59-4B2A-8F5E-AC667E769A25}" type="presParOf" srcId="{D01BE848-8421-4CF6-8144-301771B9377B}" destId="{1921833C-F73E-411F-8D01-5A746FAF29B4}" srcOrd="0" destOrd="0" presId="urn:microsoft.com/office/officeart/2005/8/layout/orgChart1"/>
    <dgm:cxn modelId="{DC517514-B867-4DB6-9241-2DB11AE66113}" type="presParOf" srcId="{1921833C-F73E-411F-8D01-5A746FAF29B4}" destId="{DFABFAA1-1E05-44B4-88FB-2EEF5C3E52F8}" srcOrd="0" destOrd="0" presId="urn:microsoft.com/office/officeart/2005/8/layout/orgChart1"/>
    <dgm:cxn modelId="{5DA66EB1-91CC-46D8-BB2E-3C18211F8FE1}" type="presParOf" srcId="{1921833C-F73E-411F-8D01-5A746FAF29B4}" destId="{0E1EE1BC-7E1B-49AB-AF00-0916624C8985}" srcOrd="1" destOrd="0" presId="urn:microsoft.com/office/officeart/2005/8/layout/orgChart1"/>
    <dgm:cxn modelId="{25566AEA-F3C9-4CEA-8DB2-B8A49A5A3441}" type="presParOf" srcId="{D01BE848-8421-4CF6-8144-301771B9377B}" destId="{C6E3758D-FF79-4161-9F87-7236112C3F38}" srcOrd="1" destOrd="0" presId="urn:microsoft.com/office/officeart/2005/8/layout/orgChart1"/>
    <dgm:cxn modelId="{72062469-02DB-45D8-9C41-8C6F594D9236}" type="presParOf" srcId="{D01BE848-8421-4CF6-8144-301771B9377B}" destId="{512E8D17-EF56-4BF3-87DD-B80ADB5C7BE6}" srcOrd="2" destOrd="0" presId="urn:microsoft.com/office/officeart/2005/8/layout/orgChart1"/>
    <dgm:cxn modelId="{138C80BC-9F3A-4579-8EB9-FB8D967EA27B}" type="presParOf" srcId="{E71D55C9-0C58-49AA-9D6F-DB9E152D7A4F}" destId="{7F6A50B4-ED3D-42E6-B78A-F15F7F876010}" srcOrd="2" destOrd="0" presId="urn:microsoft.com/office/officeart/2005/8/layout/orgChart1"/>
    <dgm:cxn modelId="{E21D54AE-7789-4819-8881-AB5569724130}" type="presParOf" srcId="{E71D55C9-0C58-49AA-9D6F-DB9E152D7A4F}" destId="{7E3385BC-4ADD-4962-9ED7-0F9DA5FD7CE6}" srcOrd="3" destOrd="0" presId="urn:microsoft.com/office/officeart/2005/8/layout/orgChart1"/>
    <dgm:cxn modelId="{43AEF53A-835A-4937-A75E-014BC01AA9DE}" type="presParOf" srcId="{7E3385BC-4ADD-4962-9ED7-0F9DA5FD7CE6}" destId="{C88DA7F2-BE7B-4204-9673-EC6E7FD4FD62}" srcOrd="0" destOrd="0" presId="urn:microsoft.com/office/officeart/2005/8/layout/orgChart1"/>
    <dgm:cxn modelId="{A1E245B5-B4E4-4DE4-BF74-15EE828FDC01}" type="presParOf" srcId="{C88DA7F2-BE7B-4204-9673-EC6E7FD4FD62}" destId="{8BA35028-7B2F-4570-9AD6-E24BC02DE975}" srcOrd="0" destOrd="0" presId="urn:microsoft.com/office/officeart/2005/8/layout/orgChart1"/>
    <dgm:cxn modelId="{5B03AB7C-A610-4FA8-BBF7-27F734706264}" type="presParOf" srcId="{C88DA7F2-BE7B-4204-9673-EC6E7FD4FD62}" destId="{CD92D433-9DF2-4CB3-B1B9-BBB999B3F155}" srcOrd="1" destOrd="0" presId="urn:microsoft.com/office/officeart/2005/8/layout/orgChart1"/>
    <dgm:cxn modelId="{5087CEB4-B1C5-459D-8B87-AC543C384053}" type="presParOf" srcId="{7E3385BC-4ADD-4962-9ED7-0F9DA5FD7CE6}" destId="{9F98BD4A-33EE-4A23-AD65-B46AB01B94ED}" srcOrd="1" destOrd="0" presId="urn:microsoft.com/office/officeart/2005/8/layout/orgChart1"/>
    <dgm:cxn modelId="{593E89D2-82EF-40AE-8FFA-32E0C706D626}" type="presParOf" srcId="{7E3385BC-4ADD-4962-9ED7-0F9DA5FD7CE6}" destId="{48D948D9-A95E-46A7-951D-7416A1CB3740}" srcOrd="2" destOrd="0" presId="urn:microsoft.com/office/officeart/2005/8/layout/orgChart1"/>
    <dgm:cxn modelId="{75571FE3-3D54-4847-8C34-C3BEF6E9D22F}" type="presParOf" srcId="{9AFDF1F8-99DA-4BEF-AC77-B35689FA5B77}" destId="{31BD767C-51D7-4CBF-866C-A61969B90007}" srcOrd="2" destOrd="0" presId="urn:microsoft.com/office/officeart/2005/8/layout/orgChart1"/>
    <dgm:cxn modelId="{D971919E-1B73-4CC6-895C-44A1DA88B424}" type="presParOf" srcId="{82A5C39A-FB53-4751-8029-BE35476AA408}" destId="{E1B888D1-6F5F-406E-B54D-67131C63E692}" srcOrd="4" destOrd="0" presId="urn:microsoft.com/office/officeart/2005/8/layout/orgChart1"/>
    <dgm:cxn modelId="{6A939951-73B7-47C4-B6B6-1D29CAA9210C}" type="presParOf" srcId="{82A5C39A-FB53-4751-8029-BE35476AA408}" destId="{7B91E57B-4C21-4A09-8F8C-D9A1D471C391}" srcOrd="5" destOrd="0" presId="urn:microsoft.com/office/officeart/2005/8/layout/orgChart1"/>
    <dgm:cxn modelId="{7F241495-0182-4CAB-9CF1-F645B9262845}" type="presParOf" srcId="{7B91E57B-4C21-4A09-8F8C-D9A1D471C391}" destId="{6401E446-7647-4A64-875A-1F095884E9A7}" srcOrd="0" destOrd="0" presId="urn:microsoft.com/office/officeart/2005/8/layout/orgChart1"/>
    <dgm:cxn modelId="{2E1166D2-625E-4EF4-A7DC-5A037E8CE758}" type="presParOf" srcId="{6401E446-7647-4A64-875A-1F095884E9A7}" destId="{42E3F8D1-4D9D-4DCC-AA59-1AE03C319C1F}" srcOrd="0" destOrd="0" presId="urn:microsoft.com/office/officeart/2005/8/layout/orgChart1"/>
    <dgm:cxn modelId="{07641F9A-574E-415F-8D92-EF03EAEC54D4}" type="presParOf" srcId="{6401E446-7647-4A64-875A-1F095884E9A7}" destId="{B4B241AA-11C5-43FA-9B06-08F8889AF3BC}" srcOrd="1" destOrd="0" presId="urn:microsoft.com/office/officeart/2005/8/layout/orgChart1"/>
    <dgm:cxn modelId="{31CF3875-B1CE-4ADB-9A7C-0C2458F741F2}" type="presParOf" srcId="{7B91E57B-4C21-4A09-8F8C-D9A1D471C391}" destId="{D26E8B24-21B5-4A64-A8EE-33C2CD95A667}" srcOrd="1" destOrd="0" presId="urn:microsoft.com/office/officeart/2005/8/layout/orgChart1"/>
    <dgm:cxn modelId="{048475D3-17C0-4893-BDF2-7F6C32B71821}" type="presParOf" srcId="{D26E8B24-21B5-4A64-A8EE-33C2CD95A667}" destId="{DA2004C5-D723-45FF-93A2-89549AEAC90D}" srcOrd="0" destOrd="0" presId="urn:microsoft.com/office/officeart/2005/8/layout/orgChart1"/>
    <dgm:cxn modelId="{9666FB82-3C74-4018-96C2-F74EDBDFF9FA}" type="presParOf" srcId="{D26E8B24-21B5-4A64-A8EE-33C2CD95A667}" destId="{C9361C40-03B0-4093-859F-D3E134386C9E}" srcOrd="1" destOrd="0" presId="urn:microsoft.com/office/officeart/2005/8/layout/orgChart1"/>
    <dgm:cxn modelId="{B5E55BD0-9CF9-4D86-82E3-E10A4046255C}" type="presParOf" srcId="{C9361C40-03B0-4093-859F-D3E134386C9E}" destId="{6E84C60E-9A15-463F-83B2-3E15D6602CC5}" srcOrd="0" destOrd="0" presId="urn:microsoft.com/office/officeart/2005/8/layout/orgChart1"/>
    <dgm:cxn modelId="{714EA88F-310F-48B7-ACA5-E28296B9883D}" type="presParOf" srcId="{6E84C60E-9A15-463F-83B2-3E15D6602CC5}" destId="{2AE1DF56-FABA-46CE-AC65-CF09AA055382}" srcOrd="0" destOrd="0" presId="urn:microsoft.com/office/officeart/2005/8/layout/orgChart1"/>
    <dgm:cxn modelId="{74C9326A-A57C-4282-ADA7-29D76B99656E}" type="presParOf" srcId="{6E84C60E-9A15-463F-83B2-3E15D6602CC5}" destId="{528A6765-1836-4A90-A4CE-DB08901C6149}" srcOrd="1" destOrd="0" presId="urn:microsoft.com/office/officeart/2005/8/layout/orgChart1"/>
    <dgm:cxn modelId="{3659A2C7-F86C-46FA-A276-697EE653785D}" type="presParOf" srcId="{C9361C40-03B0-4093-859F-D3E134386C9E}" destId="{71A34724-3139-41DF-A91A-03E0630EA325}" srcOrd="1" destOrd="0" presId="urn:microsoft.com/office/officeart/2005/8/layout/orgChart1"/>
    <dgm:cxn modelId="{25746A85-80DE-4C4C-AD65-0C0959CEF430}" type="presParOf" srcId="{C9361C40-03B0-4093-859F-D3E134386C9E}" destId="{043F752E-E085-4A8A-A833-D2648DE881FE}" srcOrd="2" destOrd="0" presId="urn:microsoft.com/office/officeart/2005/8/layout/orgChart1"/>
    <dgm:cxn modelId="{47CB5886-C480-4572-8F58-218AAF116102}" type="presParOf" srcId="{7B91E57B-4C21-4A09-8F8C-D9A1D471C391}" destId="{AD2B13B9-BC86-489C-B3F9-F13910EC3941}" srcOrd="2" destOrd="0" presId="urn:microsoft.com/office/officeart/2005/8/layout/orgChart1"/>
    <dgm:cxn modelId="{B2E26E52-D9AE-4DEA-B45C-98BAE2526B85}" type="presParOf" srcId="{056A9AA8-FD94-4FE7-824B-A3EB016580D6}" destId="{04ABECF1-7512-457E-9001-8FEA8D21807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744085-8AF2-45B0-BD83-449139BBF374}" type="doc">
      <dgm:prSet loTypeId="urn:microsoft.com/office/officeart/2005/8/layout/radial6" loCatId="cycle" qsTypeId="urn:microsoft.com/office/officeart/2005/8/quickstyle/3d5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5659E650-067C-4937-9814-E65A46E7AD0A}">
      <dgm:prSet phldrT="[Текст]" custT="1"/>
      <dgm:spPr/>
      <dgm:t>
        <a:bodyPr/>
        <a:lstStyle/>
        <a:p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F691D2-09E4-4391-BD08-8945624E3C22}" type="par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36E602E-0E13-4163-AA8A-93B8E10DC677}" type="sibTrans" cxnId="{3905C520-96EB-436C-91F6-751744FB150D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5DB3E454-F13E-4FD6-A973-E4C283F2074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4246E0-6882-4600-A2C4-35D4C29FA34D}" type="par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89315C8-1A0B-400F-B36A-9AA2EA0B6B33}" type="sibTrans" cxnId="{11BBE552-41FA-44AC-9EF1-9583D2F33D9F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C68DD0DC-56CF-4B92-8981-3D357CFE50E1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Reaksiya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3D7B38-A2D0-462D-9CB7-7FA16B752832}" type="par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6601CD-E55D-4F64-AC03-5455ED0A7B78}" type="sibTrans" cxnId="{CD04009C-09D9-4976-ABE4-7708B96B5097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D06BD985-4C34-4CC2-AEF2-6849D9A869C4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D7DE175-6B0F-49D3-8EA5-B282FE3C9D9E}" type="par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66DB17E1-3E1D-46C8-80B3-860D52775C7E}" type="sibTrans" cxnId="{0CA5BE9F-3ED7-4592-9F0D-6C7B6916B2F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8240E9F8-F40C-4892-A9B7-C91342BB1223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CE2AFA-4631-4C6A-9136-BA9854A4DEB8}" type="par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CD524FA-6F22-4683-BC43-1AB6B77D1D76}" type="sibTrans" cxnId="{9F8F9A34-7740-49E0-B689-6D76F3E46774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930027B-08BF-45CB-A71B-C723111D5F95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02D0A0-E489-4ECF-90AB-888B1FDDC74E}" type="par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AC176E68-52DA-4F4B-851C-0E05504846EE}" type="sibTrans" cxnId="{3641EEA2-2D7B-42FE-A4B4-0B3864AA2D79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3FFF0B5D-390F-4B47-9D4C-78743DA5B8C2}">
      <dgm:prSet phldrT="[Текст]" custT="1"/>
      <dgm:spPr/>
      <dgm:t>
        <a:bodyPr/>
        <a:lstStyle/>
        <a:p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63ED29-E504-4E33-8F9B-F3F952492F12}" type="par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E1334516-BB75-4D5B-BC62-AEB071D569E2}" type="sibTrans" cxnId="{69ACB329-67A0-4914-A338-8FE603021016}">
      <dgm:prSet/>
      <dgm:spPr/>
      <dgm:t>
        <a:bodyPr/>
        <a:lstStyle/>
        <a:p>
          <a:endParaRPr lang="ru-RU">
            <a:solidFill>
              <a:schemeClr val="tx1"/>
            </a:solidFill>
          </a:endParaRPr>
        </a:p>
      </dgm:t>
    </dgm:pt>
    <dgm:pt modelId="{2D3060B7-41AF-4C53-AC1D-9DB6C5619B07}" type="pres">
      <dgm:prSet presAssocID="{C8744085-8AF2-45B0-BD83-449139BBF37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1F2C0A5-150E-41E1-BE28-842707CC92A5}" type="pres">
      <dgm:prSet presAssocID="{5659E650-067C-4937-9814-E65A46E7AD0A}" presName="centerShape" presStyleLbl="node0" presStyleIdx="0" presStyleCnt="1" custScaleX="261196" custScaleY="132678" custLinFactNeighborX="-379" custLinFactNeighborY="-2274"/>
      <dgm:spPr/>
      <dgm:t>
        <a:bodyPr/>
        <a:lstStyle/>
        <a:p>
          <a:endParaRPr lang="ru-RU"/>
        </a:p>
      </dgm:t>
    </dgm:pt>
    <dgm:pt modelId="{D3CB15E9-74EF-4EA6-BF15-BD9B6BDD83CD}" type="pres">
      <dgm:prSet presAssocID="{5DB3E454-F13E-4FD6-A973-E4C283F20741}" presName="node" presStyleLbl="node1" presStyleIdx="0" presStyleCnt="6" custScaleX="199383" custRadScaleRad="98485" custRadScaleInc="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16A66A-1523-41FA-9432-4A0ADADBFD86}" type="pres">
      <dgm:prSet presAssocID="{5DB3E454-F13E-4FD6-A973-E4C283F20741}" presName="dummy" presStyleCnt="0"/>
      <dgm:spPr/>
    </dgm:pt>
    <dgm:pt modelId="{18AD9608-25EA-4885-8E4C-E13EE0912B37}" type="pres">
      <dgm:prSet presAssocID="{889315C8-1A0B-400F-B36A-9AA2EA0B6B33}" presName="sibTrans" presStyleLbl="sibTrans2D1" presStyleIdx="0" presStyleCnt="6" custLinFactNeighborX="-4074" custLinFactNeighborY="10370"/>
      <dgm:spPr/>
      <dgm:t>
        <a:bodyPr/>
        <a:lstStyle/>
        <a:p>
          <a:endParaRPr lang="ru-RU"/>
        </a:p>
      </dgm:t>
    </dgm:pt>
    <dgm:pt modelId="{877947F5-ACA2-4391-BE15-50FDE17DEF00}" type="pres">
      <dgm:prSet presAssocID="{C68DD0DC-56CF-4B92-8981-3D357CFE50E1}" presName="node" presStyleLbl="node1" presStyleIdx="1" presStyleCnt="6" custScaleX="192407" custScaleY="108254" custRadScaleRad="183871" custRadScaleInc="6967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028656-7DB1-4D55-A1AA-05D36E7E4FCF}" type="pres">
      <dgm:prSet presAssocID="{C68DD0DC-56CF-4B92-8981-3D357CFE50E1}" presName="dummy" presStyleCnt="0"/>
      <dgm:spPr/>
    </dgm:pt>
    <dgm:pt modelId="{8B1643AD-7DF6-4384-8F22-4AA10D13CDCC}" type="pres">
      <dgm:prSet presAssocID="{E16601CD-E55D-4F64-AC03-5455ED0A7B78}" presName="sibTrans" presStyleLbl="sibTrans2D1" presStyleIdx="1" presStyleCnt="6" custLinFactNeighborX="-4444" custLinFactNeighborY="-370"/>
      <dgm:spPr/>
      <dgm:t>
        <a:bodyPr/>
        <a:lstStyle/>
        <a:p>
          <a:endParaRPr lang="ru-RU"/>
        </a:p>
      </dgm:t>
    </dgm:pt>
    <dgm:pt modelId="{17E0A6B4-E381-40AC-BCFD-15497CB70932}" type="pres">
      <dgm:prSet presAssocID="{D06BD985-4C34-4CC2-AEF2-6849D9A869C4}" presName="node" presStyleLbl="node1" presStyleIdx="2" presStyleCnt="6" custScaleX="216255" custScaleY="123264" custRadScaleRad="184883" custRadScaleInc="-459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4452F1-79D3-4894-810D-F0EE63E9D0B5}" type="pres">
      <dgm:prSet presAssocID="{D06BD985-4C34-4CC2-AEF2-6849D9A869C4}" presName="dummy" presStyleCnt="0"/>
      <dgm:spPr/>
    </dgm:pt>
    <dgm:pt modelId="{6BFFAE75-ECF6-4EB2-993F-33A4889E70CE}" type="pres">
      <dgm:prSet presAssocID="{66DB17E1-3E1D-46C8-80B3-860D52775C7E}" presName="sibTrans" presStyleLbl="sibTrans2D1" presStyleIdx="2" presStyleCnt="6" custLinFactNeighborX="-5925" custLinFactNeighborY="-14442"/>
      <dgm:spPr/>
      <dgm:t>
        <a:bodyPr/>
        <a:lstStyle/>
        <a:p>
          <a:endParaRPr lang="ru-RU"/>
        </a:p>
      </dgm:t>
    </dgm:pt>
    <dgm:pt modelId="{5BE42B2C-C272-41F8-8CD0-8A0E7BB92038}" type="pres">
      <dgm:prSet presAssocID="{8240E9F8-F40C-4892-A9B7-C91342BB1223}" presName="node" presStyleLbl="node1" presStyleIdx="3" presStyleCnt="6" custScaleX="249184" custRadScaleRad="108398" custRadScaleInc="86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0DE86F-4B82-4870-A4DC-36BE13A048D6}" type="pres">
      <dgm:prSet presAssocID="{8240E9F8-F40C-4892-A9B7-C91342BB1223}" presName="dummy" presStyleCnt="0"/>
      <dgm:spPr/>
    </dgm:pt>
    <dgm:pt modelId="{E09F940F-8779-48F5-88B6-9597C979E900}" type="pres">
      <dgm:prSet presAssocID="{ECD524FA-6F22-4683-BC43-1AB6B77D1D76}" presName="sibTrans" presStyleLbl="sibTrans2D1" presStyleIdx="3" presStyleCnt="6" custLinFactNeighborX="2593" custLinFactNeighborY="-2222"/>
      <dgm:spPr/>
      <dgm:t>
        <a:bodyPr/>
        <a:lstStyle/>
        <a:p>
          <a:endParaRPr lang="ru-RU"/>
        </a:p>
      </dgm:t>
    </dgm:pt>
    <dgm:pt modelId="{B7E5D280-2683-4C2A-AFD3-746B8AE1C4E7}" type="pres">
      <dgm:prSet presAssocID="{2930027B-08BF-45CB-A71B-C723111D5F95}" presName="node" presStyleLbl="node1" presStyleIdx="4" presStyleCnt="6" custScaleX="221766" custScaleY="116090" custRadScaleRad="181499" custRadScaleInc="7601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C710B1-EA05-4E3E-8F30-0D211E790DC3}" type="pres">
      <dgm:prSet presAssocID="{2930027B-08BF-45CB-A71B-C723111D5F95}" presName="dummy" presStyleCnt="0"/>
      <dgm:spPr/>
    </dgm:pt>
    <dgm:pt modelId="{D9D5E038-BADB-4578-82FA-FC45D64D34A0}" type="pres">
      <dgm:prSet presAssocID="{AC176E68-52DA-4F4B-851C-0E05504846EE}" presName="sibTrans" presStyleLbl="sibTrans2D1" presStyleIdx="4" presStyleCnt="6" custLinFactNeighborX="3657" custLinFactNeighborY="5513"/>
      <dgm:spPr/>
      <dgm:t>
        <a:bodyPr/>
        <a:lstStyle/>
        <a:p>
          <a:endParaRPr lang="ru-RU"/>
        </a:p>
      </dgm:t>
    </dgm:pt>
    <dgm:pt modelId="{F48B78F4-B19C-4EBA-B220-D21AB24BD892}" type="pres">
      <dgm:prSet presAssocID="{3FFF0B5D-390F-4B47-9D4C-78743DA5B8C2}" presName="node" presStyleLbl="node1" presStyleIdx="5" presStyleCnt="6" custScaleX="187046" custRadScaleRad="179469" custRadScaleInc="-260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E3A4E6-833A-4F28-9FD5-4CFE1105E1FC}" type="pres">
      <dgm:prSet presAssocID="{3FFF0B5D-390F-4B47-9D4C-78743DA5B8C2}" presName="dummy" presStyleCnt="0"/>
      <dgm:spPr/>
    </dgm:pt>
    <dgm:pt modelId="{6EED7E5D-09FA-4261-8434-0271E2B9BE61}" type="pres">
      <dgm:prSet presAssocID="{E1334516-BB75-4D5B-BC62-AEB071D569E2}" presName="sibTrans" presStyleLbl="sibTrans2D1" presStyleIdx="5" presStyleCnt="6" custLinFactNeighborX="12962" custLinFactNeighborY="11110"/>
      <dgm:spPr/>
      <dgm:t>
        <a:bodyPr/>
        <a:lstStyle/>
        <a:p>
          <a:endParaRPr lang="ru-RU"/>
        </a:p>
      </dgm:t>
    </dgm:pt>
  </dgm:ptLst>
  <dgm:cxnLst>
    <dgm:cxn modelId="{C3A35A8E-8D8C-45A2-9A5C-D62A88D927EA}" type="presOf" srcId="{ECD524FA-6F22-4683-BC43-1AB6B77D1D76}" destId="{E09F940F-8779-48F5-88B6-9597C979E900}" srcOrd="0" destOrd="0" presId="urn:microsoft.com/office/officeart/2005/8/layout/radial6"/>
    <dgm:cxn modelId="{69ACB329-67A0-4914-A338-8FE603021016}" srcId="{5659E650-067C-4937-9814-E65A46E7AD0A}" destId="{3FFF0B5D-390F-4B47-9D4C-78743DA5B8C2}" srcOrd="5" destOrd="0" parTransId="{B363ED29-E504-4E33-8F9B-F3F952492F12}" sibTransId="{E1334516-BB75-4D5B-BC62-AEB071D569E2}"/>
    <dgm:cxn modelId="{17DCC6DC-24CB-4ADD-AA8C-EE2ABB73D223}" type="presOf" srcId="{8240E9F8-F40C-4892-A9B7-C91342BB1223}" destId="{5BE42B2C-C272-41F8-8CD0-8A0E7BB92038}" srcOrd="0" destOrd="0" presId="urn:microsoft.com/office/officeart/2005/8/layout/radial6"/>
    <dgm:cxn modelId="{01DC8D68-CF52-4F61-AE40-B243D3F7BC47}" type="presOf" srcId="{5659E650-067C-4937-9814-E65A46E7AD0A}" destId="{D1F2C0A5-150E-41E1-BE28-842707CC92A5}" srcOrd="0" destOrd="0" presId="urn:microsoft.com/office/officeart/2005/8/layout/radial6"/>
    <dgm:cxn modelId="{679F4B34-4602-4073-8F73-9DA3E1FF044F}" type="presOf" srcId="{E1334516-BB75-4D5B-BC62-AEB071D569E2}" destId="{6EED7E5D-09FA-4261-8434-0271E2B9BE61}" srcOrd="0" destOrd="0" presId="urn:microsoft.com/office/officeart/2005/8/layout/radial6"/>
    <dgm:cxn modelId="{D83BE219-C8E8-495D-B2E8-418F8DBC915E}" type="presOf" srcId="{889315C8-1A0B-400F-B36A-9AA2EA0B6B33}" destId="{18AD9608-25EA-4885-8E4C-E13EE0912B37}" srcOrd="0" destOrd="0" presId="urn:microsoft.com/office/officeart/2005/8/layout/radial6"/>
    <dgm:cxn modelId="{4FAD7744-C9C1-4093-AA34-66BE196B1E9F}" type="presOf" srcId="{66DB17E1-3E1D-46C8-80B3-860D52775C7E}" destId="{6BFFAE75-ECF6-4EB2-993F-33A4889E70CE}" srcOrd="0" destOrd="0" presId="urn:microsoft.com/office/officeart/2005/8/layout/radial6"/>
    <dgm:cxn modelId="{3905C520-96EB-436C-91F6-751744FB150D}" srcId="{C8744085-8AF2-45B0-BD83-449139BBF374}" destId="{5659E650-067C-4937-9814-E65A46E7AD0A}" srcOrd="0" destOrd="0" parTransId="{A8F691D2-09E4-4391-BD08-8945624E3C22}" sibTransId="{536E602E-0E13-4163-AA8A-93B8E10DC677}"/>
    <dgm:cxn modelId="{11BBE552-41FA-44AC-9EF1-9583D2F33D9F}" srcId="{5659E650-067C-4937-9814-E65A46E7AD0A}" destId="{5DB3E454-F13E-4FD6-A973-E4C283F20741}" srcOrd="0" destOrd="0" parTransId="{EC4246E0-6882-4600-A2C4-35D4C29FA34D}" sibTransId="{889315C8-1A0B-400F-B36A-9AA2EA0B6B33}"/>
    <dgm:cxn modelId="{6262FE6C-1279-4987-99B0-92AFA9A534F8}" type="presOf" srcId="{C8744085-8AF2-45B0-BD83-449139BBF374}" destId="{2D3060B7-41AF-4C53-AC1D-9DB6C5619B07}" srcOrd="0" destOrd="0" presId="urn:microsoft.com/office/officeart/2005/8/layout/radial6"/>
    <dgm:cxn modelId="{3EACA5A4-0A80-421F-9809-B388EFA1B638}" type="presOf" srcId="{2930027B-08BF-45CB-A71B-C723111D5F95}" destId="{B7E5D280-2683-4C2A-AFD3-746B8AE1C4E7}" srcOrd="0" destOrd="0" presId="urn:microsoft.com/office/officeart/2005/8/layout/radial6"/>
    <dgm:cxn modelId="{2934B34B-CADF-4789-9F89-64E5DFE46F43}" type="presOf" srcId="{D06BD985-4C34-4CC2-AEF2-6849D9A869C4}" destId="{17E0A6B4-E381-40AC-BCFD-15497CB70932}" srcOrd="0" destOrd="0" presId="urn:microsoft.com/office/officeart/2005/8/layout/radial6"/>
    <dgm:cxn modelId="{040C48C8-A911-411E-9BE6-8B43F6E1AF71}" type="presOf" srcId="{AC176E68-52DA-4F4B-851C-0E05504846EE}" destId="{D9D5E038-BADB-4578-82FA-FC45D64D34A0}" srcOrd="0" destOrd="0" presId="urn:microsoft.com/office/officeart/2005/8/layout/radial6"/>
    <dgm:cxn modelId="{3641EEA2-2D7B-42FE-A4B4-0B3864AA2D79}" srcId="{5659E650-067C-4937-9814-E65A46E7AD0A}" destId="{2930027B-08BF-45CB-A71B-C723111D5F95}" srcOrd="4" destOrd="0" parTransId="{E002D0A0-E489-4ECF-90AB-888B1FDDC74E}" sibTransId="{AC176E68-52DA-4F4B-851C-0E05504846EE}"/>
    <dgm:cxn modelId="{9F8F9A34-7740-49E0-B689-6D76F3E46774}" srcId="{5659E650-067C-4937-9814-E65A46E7AD0A}" destId="{8240E9F8-F40C-4892-A9B7-C91342BB1223}" srcOrd="3" destOrd="0" parTransId="{8BCE2AFA-4631-4C6A-9136-BA9854A4DEB8}" sibTransId="{ECD524FA-6F22-4683-BC43-1AB6B77D1D76}"/>
    <dgm:cxn modelId="{61A39C54-2783-448E-97D0-2D2DB120773A}" type="presOf" srcId="{3FFF0B5D-390F-4B47-9D4C-78743DA5B8C2}" destId="{F48B78F4-B19C-4EBA-B220-D21AB24BD892}" srcOrd="0" destOrd="0" presId="urn:microsoft.com/office/officeart/2005/8/layout/radial6"/>
    <dgm:cxn modelId="{589572F2-F7A7-4785-8785-54E601778460}" type="presOf" srcId="{E16601CD-E55D-4F64-AC03-5455ED0A7B78}" destId="{8B1643AD-7DF6-4384-8F22-4AA10D13CDCC}" srcOrd="0" destOrd="0" presId="urn:microsoft.com/office/officeart/2005/8/layout/radial6"/>
    <dgm:cxn modelId="{CD04009C-09D9-4976-ABE4-7708B96B5097}" srcId="{5659E650-067C-4937-9814-E65A46E7AD0A}" destId="{C68DD0DC-56CF-4B92-8981-3D357CFE50E1}" srcOrd="1" destOrd="0" parTransId="{843D7B38-A2D0-462D-9CB7-7FA16B752832}" sibTransId="{E16601CD-E55D-4F64-AC03-5455ED0A7B78}"/>
    <dgm:cxn modelId="{A7B37FE1-B404-4797-8B84-1E51345BCE44}" type="presOf" srcId="{5DB3E454-F13E-4FD6-A973-E4C283F20741}" destId="{D3CB15E9-74EF-4EA6-BF15-BD9B6BDD83CD}" srcOrd="0" destOrd="0" presId="urn:microsoft.com/office/officeart/2005/8/layout/radial6"/>
    <dgm:cxn modelId="{5507EB83-8F67-45D9-A5D6-CB37C2585360}" type="presOf" srcId="{C68DD0DC-56CF-4B92-8981-3D357CFE50E1}" destId="{877947F5-ACA2-4391-BE15-50FDE17DEF00}" srcOrd="0" destOrd="0" presId="urn:microsoft.com/office/officeart/2005/8/layout/radial6"/>
    <dgm:cxn modelId="{0CA5BE9F-3ED7-4592-9F0D-6C7B6916B2F6}" srcId="{5659E650-067C-4937-9814-E65A46E7AD0A}" destId="{D06BD985-4C34-4CC2-AEF2-6849D9A869C4}" srcOrd="2" destOrd="0" parTransId="{0D7DE175-6B0F-49D3-8EA5-B282FE3C9D9E}" sibTransId="{66DB17E1-3E1D-46C8-80B3-860D52775C7E}"/>
    <dgm:cxn modelId="{0B98B6AE-2106-4461-91D5-23C67E5B14E6}" type="presParOf" srcId="{2D3060B7-41AF-4C53-AC1D-9DB6C5619B07}" destId="{D1F2C0A5-150E-41E1-BE28-842707CC92A5}" srcOrd="0" destOrd="0" presId="urn:microsoft.com/office/officeart/2005/8/layout/radial6"/>
    <dgm:cxn modelId="{A4C0A4ED-3E6B-4172-B395-F20CB27AB7BF}" type="presParOf" srcId="{2D3060B7-41AF-4C53-AC1D-9DB6C5619B07}" destId="{D3CB15E9-74EF-4EA6-BF15-BD9B6BDD83CD}" srcOrd="1" destOrd="0" presId="urn:microsoft.com/office/officeart/2005/8/layout/radial6"/>
    <dgm:cxn modelId="{7FF0B907-87AB-466B-BCDF-125E81EADC83}" type="presParOf" srcId="{2D3060B7-41AF-4C53-AC1D-9DB6C5619B07}" destId="{1716A66A-1523-41FA-9432-4A0ADADBFD86}" srcOrd="2" destOrd="0" presId="urn:microsoft.com/office/officeart/2005/8/layout/radial6"/>
    <dgm:cxn modelId="{F6CCC7AB-41F1-4B5D-A417-BE99186C711D}" type="presParOf" srcId="{2D3060B7-41AF-4C53-AC1D-9DB6C5619B07}" destId="{18AD9608-25EA-4885-8E4C-E13EE0912B37}" srcOrd="3" destOrd="0" presId="urn:microsoft.com/office/officeart/2005/8/layout/radial6"/>
    <dgm:cxn modelId="{70E330B2-C641-454C-8859-166D694F65F8}" type="presParOf" srcId="{2D3060B7-41AF-4C53-AC1D-9DB6C5619B07}" destId="{877947F5-ACA2-4391-BE15-50FDE17DEF00}" srcOrd="4" destOrd="0" presId="urn:microsoft.com/office/officeart/2005/8/layout/radial6"/>
    <dgm:cxn modelId="{3881D2C7-8C30-48F0-84E6-D81CA272F6AE}" type="presParOf" srcId="{2D3060B7-41AF-4C53-AC1D-9DB6C5619B07}" destId="{BF028656-7DB1-4D55-A1AA-05D36E7E4FCF}" srcOrd="5" destOrd="0" presId="urn:microsoft.com/office/officeart/2005/8/layout/radial6"/>
    <dgm:cxn modelId="{AC2DDFF8-5110-46F5-9CBD-BDBE8242E6A3}" type="presParOf" srcId="{2D3060B7-41AF-4C53-AC1D-9DB6C5619B07}" destId="{8B1643AD-7DF6-4384-8F22-4AA10D13CDCC}" srcOrd="6" destOrd="0" presId="urn:microsoft.com/office/officeart/2005/8/layout/radial6"/>
    <dgm:cxn modelId="{E81F57DF-572C-4238-B071-1629D42A0D47}" type="presParOf" srcId="{2D3060B7-41AF-4C53-AC1D-9DB6C5619B07}" destId="{17E0A6B4-E381-40AC-BCFD-15497CB70932}" srcOrd="7" destOrd="0" presId="urn:microsoft.com/office/officeart/2005/8/layout/radial6"/>
    <dgm:cxn modelId="{D4A74F5D-7722-4ADA-806D-01531C675DA4}" type="presParOf" srcId="{2D3060B7-41AF-4C53-AC1D-9DB6C5619B07}" destId="{8B4452F1-79D3-4894-810D-F0EE63E9D0B5}" srcOrd="8" destOrd="0" presId="urn:microsoft.com/office/officeart/2005/8/layout/radial6"/>
    <dgm:cxn modelId="{6346468E-3D57-4C8E-883B-FF387FDE4E01}" type="presParOf" srcId="{2D3060B7-41AF-4C53-AC1D-9DB6C5619B07}" destId="{6BFFAE75-ECF6-4EB2-993F-33A4889E70CE}" srcOrd="9" destOrd="0" presId="urn:microsoft.com/office/officeart/2005/8/layout/radial6"/>
    <dgm:cxn modelId="{1AE88B70-49FE-41DA-B2C1-7FD970F01523}" type="presParOf" srcId="{2D3060B7-41AF-4C53-AC1D-9DB6C5619B07}" destId="{5BE42B2C-C272-41F8-8CD0-8A0E7BB92038}" srcOrd="10" destOrd="0" presId="urn:microsoft.com/office/officeart/2005/8/layout/radial6"/>
    <dgm:cxn modelId="{569EF658-D880-4B14-8DEB-89B8AC736ED8}" type="presParOf" srcId="{2D3060B7-41AF-4C53-AC1D-9DB6C5619B07}" destId="{000DE86F-4B82-4870-A4DC-36BE13A048D6}" srcOrd="11" destOrd="0" presId="urn:microsoft.com/office/officeart/2005/8/layout/radial6"/>
    <dgm:cxn modelId="{F7F49A74-6122-44B4-823E-42D431E613A3}" type="presParOf" srcId="{2D3060B7-41AF-4C53-AC1D-9DB6C5619B07}" destId="{E09F940F-8779-48F5-88B6-9597C979E900}" srcOrd="12" destOrd="0" presId="urn:microsoft.com/office/officeart/2005/8/layout/radial6"/>
    <dgm:cxn modelId="{D34D343C-4997-46BD-8784-A137A9AD4378}" type="presParOf" srcId="{2D3060B7-41AF-4C53-AC1D-9DB6C5619B07}" destId="{B7E5D280-2683-4C2A-AFD3-746B8AE1C4E7}" srcOrd="13" destOrd="0" presId="urn:microsoft.com/office/officeart/2005/8/layout/radial6"/>
    <dgm:cxn modelId="{AED4B667-FEDC-4F1F-AB26-7D421D2A47C3}" type="presParOf" srcId="{2D3060B7-41AF-4C53-AC1D-9DB6C5619B07}" destId="{3EC710B1-EA05-4E3E-8F30-0D211E790DC3}" srcOrd="14" destOrd="0" presId="urn:microsoft.com/office/officeart/2005/8/layout/radial6"/>
    <dgm:cxn modelId="{EAE326DC-CED0-4271-93C9-4AD0764B4AD0}" type="presParOf" srcId="{2D3060B7-41AF-4C53-AC1D-9DB6C5619B07}" destId="{D9D5E038-BADB-4578-82FA-FC45D64D34A0}" srcOrd="15" destOrd="0" presId="urn:microsoft.com/office/officeart/2005/8/layout/radial6"/>
    <dgm:cxn modelId="{100972D7-4E4D-4B32-824B-9CF9526A0CDC}" type="presParOf" srcId="{2D3060B7-41AF-4C53-AC1D-9DB6C5619B07}" destId="{F48B78F4-B19C-4EBA-B220-D21AB24BD892}" srcOrd="16" destOrd="0" presId="urn:microsoft.com/office/officeart/2005/8/layout/radial6"/>
    <dgm:cxn modelId="{0B81C8C6-653F-4EF5-B958-EA0570A84651}" type="presParOf" srcId="{2D3060B7-41AF-4C53-AC1D-9DB6C5619B07}" destId="{D5E3A4E6-833A-4F28-9FD5-4CFE1105E1FC}" srcOrd="17" destOrd="0" presId="urn:microsoft.com/office/officeart/2005/8/layout/radial6"/>
    <dgm:cxn modelId="{20539A55-291A-4481-BD15-921900B3E34F}" type="presParOf" srcId="{2D3060B7-41AF-4C53-AC1D-9DB6C5619B07}" destId="{6EED7E5D-09FA-4261-8434-0271E2B9BE61}" srcOrd="18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BA15E3D-1FD0-441B-BBC5-D42397531BFB}" type="doc">
      <dgm:prSet loTypeId="urn:microsoft.com/office/officeart/2005/8/layout/chevron2" loCatId="list" qsTypeId="urn:microsoft.com/office/officeart/2005/8/quickstyle/3d7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B926D3EA-7262-4A64-AD59-0F53ABA832FA}">
      <dgm:prSet phldrT="[Текст]" custT="1"/>
      <dgm:spPr>
        <a:solidFill>
          <a:srgbClr val="7030A0"/>
        </a:solidFill>
      </dgm:spPr>
      <dgm:t>
        <a:bodyPr/>
        <a:lstStyle/>
        <a:p>
          <a:r>
            <a: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8C1C25-EF4A-47CE-8F8E-7E506947ADF0}" type="parTrans" cxnId="{7C24CFA3-7F60-4A10-B0AF-3A5922C1BD94}">
      <dgm:prSet/>
      <dgm:spPr/>
      <dgm:t>
        <a:bodyPr/>
        <a:lstStyle/>
        <a:p>
          <a:endParaRPr lang="ru-RU"/>
        </a:p>
      </dgm:t>
    </dgm:pt>
    <dgm:pt modelId="{C857734A-978D-4E89-9E46-07DF2CABFC98}" type="sibTrans" cxnId="{7C24CFA3-7F60-4A10-B0AF-3A5922C1BD94}">
      <dgm:prSet/>
      <dgm:spPr/>
      <dgm:t>
        <a:bodyPr/>
        <a:lstStyle/>
        <a:p>
          <a:endParaRPr lang="ru-RU"/>
        </a:p>
      </dgm:t>
    </dgm:pt>
    <dgm:pt modelId="{073558E1-5D65-4CA2-B63F-D565C4F37F89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C6B420-0ABF-40A5-AB35-F4555FB61D1A}" type="parTrans" cxnId="{F2CB1267-3379-44A1-94B4-4CDBC2B778B8}">
      <dgm:prSet/>
      <dgm:spPr/>
      <dgm:t>
        <a:bodyPr/>
        <a:lstStyle/>
        <a:p>
          <a:endParaRPr lang="ru-RU"/>
        </a:p>
      </dgm:t>
    </dgm:pt>
    <dgm:pt modelId="{01C5B055-A3F7-4C6C-A1EC-DD2831ACA059}" type="sibTrans" cxnId="{F2CB1267-3379-44A1-94B4-4CDBC2B778B8}">
      <dgm:prSet/>
      <dgm:spPr/>
      <dgm:t>
        <a:bodyPr/>
        <a:lstStyle/>
        <a:p>
          <a:endParaRPr lang="ru-RU"/>
        </a:p>
      </dgm:t>
    </dgm:pt>
    <dgm:pt modelId="{99022773-6120-4937-8E99-926813883AC5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F8D170D-E2D7-47F0-9BB6-5AD4EB969391}" type="parTrans" cxnId="{3636B966-916F-45FA-90AD-39F7001DE667}">
      <dgm:prSet/>
      <dgm:spPr/>
      <dgm:t>
        <a:bodyPr/>
        <a:lstStyle/>
        <a:p>
          <a:endParaRPr lang="ru-RU"/>
        </a:p>
      </dgm:t>
    </dgm:pt>
    <dgm:pt modelId="{2E3B9F98-DB1C-4977-8A11-9DA93F74A766}" type="sibTrans" cxnId="{3636B966-916F-45FA-90AD-39F7001DE667}">
      <dgm:prSet/>
      <dgm:spPr/>
      <dgm:t>
        <a:bodyPr/>
        <a:lstStyle/>
        <a:p>
          <a:endParaRPr lang="ru-RU"/>
        </a:p>
      </dgm:t>
    </dgm:pt>
    <dgm:pt modelId="{AB7AA190-FEE2-48A5-9B3B-91FCE5CE7560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7941FB-B1CC-41CA-86CE-311B56273943}" type="parTrans" cxnId="{6BE0A720-9F17-4CCE-9B4A-BB64C553F32D}">
      <dgm:prSet/>
      <dgm:spPr/>
      <dgm:t>
        <a:bodyPr/>
        <a:lstStyle/>
        <a:p>
          <a:endParaRPr lang="ru-RU"/>
        </a:p>
      </dgm:t>
    </dgm:pt>
    <dgm:pt modelId="{B09C080A-7DAD-464C-9117-ED24C4CB86DB}" type="sibTrans" cxnId="{6BE0A720-9F17-4CCE-9B4A-BB64C553F32D}">
      <dgm:prSet/>
      <dgm:spPr/>
      <dgm:t>
        <a:bodyPr/>
        <a:lstStyle/>
        <a:p>
          <a:endParaRPr lang="ru-RU"/>
        </a:p>
      </dgm:t>
    </dgm:pt>
    <dgm:pt modelId="{6ED72BAB-3A1E-4322-A87A-93F6F5CF1ACF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22EF22-D6F3-4C16-B306-E3ED2ED926F1}" type="sibTrans" cxnId="{D9836DCD-D8D6-49E2-8584-C2ADF0EC8C38}">
      <dgm:prSet/>
      <dgm:spPr/>
      <dgm:t>
        <a:bodyPr/>
        <a:lstStyle/>
        <a:p>
          <a:endParaRPr lang="ru-RU"/>
        </a:p>
      </dgm:t>
    </dgm:pt>
    <dgm:pt modelId="{BEC61D2F-CC31-4146-9294-B1B6FF462A61}" type="parTrans" cxnId="{D9836DCD-D8D6-49E2-8584-C2ADF0EC8C38}">
      <dgm:prSet/>
      <dgm:spPr/>
      <dgm:t>
        <a:bodyPr/>
        <a:lstStyle/>
        <a:p>
          <a:endParaRPr lang="ru-RU"/>
        </a:p>
      </dgm:t>
    </dgm:pt>
    <dgm:pt modelId="{DBC05BEE-9E81-4CD0-9E2E-42DE86C1CF67}">
      <dgm:prSet phldrT="[Текст]"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69E0F7-E2FE-46B6-B942-6C51E427054A}" type="parTrans" cxnId="{7E5ADE29-0C8F-4ABB-840C-0D530EA36682}">
      <dgm:prSet/>
      <dgm:spPr/>
      <dgm:t>
        <a:bodyPr/>
        <a:lstStyle/>
        <a:p>
          <a:endParaRPr lang="ru-RU"/>
        </a:p>
      </dgm:t>
    </dgm:pt>
    <dgm:pt modelId="{51280B95-9676-4E2E-A015-888B483D067F}" type="sibTrans" cxnId="{7E5ADE29-0C8F-4ABB-840C-0D530EA36682}">
      <dgm:prSet/>
      <dgm:spPr/>
      <dgm:t>
        <a:bodyPr/>
        <a:lstStyle/>
        <a:p>
          <a:endParaRPr lang="ru-RU"/>
        </a:p>
      </dgm:t>
    </dgm:pt>
    <dgm:pt modelId="{95D5F5F2-3960-42BA-96DE-AA78E9635AB0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E1001EC-90E9-4974-A19C-3206A9D27D8B}" type="parTrans" cxnId="{2AEA8ED2-AA7B-4CE9-B4BB-50E9DD196321}">
      <dgm:prSet/>
      <dgm:spPr/>
      <dgm:t>
        <a:bodyPr/>
        <a:lstStyle/>
        <a:p>
          <a:endParaRPr lang="ru-RU"/>
        </a:p>
      </dgm:t>
    </dgm:pt>
    <dgm:pt modelId="{99350B04-BCCE-41D9-A6CB-D1AD2EDFFC6E}" type="sibTrans" cxnId="{2AEA8ED2-AA7B-4CE9-B4BB-50E9DD196321}">
      <dgm:prSet/>
      <dgm:spPr/>
      <dgm:t>
        <a:bodyPr/>
        <a:lstStyle/>
        <a:p>
          <a:endParaRPr lang="ru-RU"/>
        </a:p>
      </dgm:t>
    </dgm:pt>
    <dgm:pt modelId="{38FCF3D7-9606-411F-BF77-EFB0966A03D8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94CDD5-C5FF-4756-A582-441EB38121B8}" type="parTrans" cxnId="{F2A7AE13-1D9E-4939-B35B-E1A12F1FD945}">
      <dgm:prSet/>
      <dgm:spPr/>
      <dgm:t>
        <a:bodyPr/>
        <a:lstStyle/>
        <a:p>
          <a:endParaRPr lang="ru-RU"/>
        </a:p>
      </dgm:t>
    </dgm:pt>
    <dgm:pt modelId="{230E188B-AADC-44B8-86C3-D963266C864B}" type="sibTrans" cxnId="{F2A7AE13-1D9E-4939-B35B-E1A12F1FD945}">
      <dgm:prSet/>
      <dgm:spPr/>
      <dgm:t>
        <a:bodyPr/>
        <a:lstStyle/>
        <a:p>
          <a:endParaRPr lang="ru-RU"/>
        </a:p>
      </dgm:t>
    </dgm:pt>
    <dgm:pt modelId="{6CCCE975-82FB-4F12-B6E9-968005E4E185}">
      <dgm:prSet custT="1"/>
      <dgm:spPr>
        <a:solidFill>
          <a:srgbClr val="FF0000">
            <a:alpha val="90000"/>
          </a:srgbClr>
        </a:solidFill>
      </dgm:spPr>
      <dgm:t>
        <a:bodyPr/>
        <a:lstStyle/>
        <a:p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ҳisoblaш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8816B8-2155-4CFE-A41A-1B217B19801E}" type="parTrans" cxnId="{6F5944F1-FDD7-47AA-A1B8-D297D951B0FE}">
      <dgm:prSet/>
      <dgm:spPr/>
      <dgm:t>
        <a:bodyPr/>
        <a:lstStyle/>
        <a:p>
          <a:endParaRPr lang="ru-RU"/>
        </a:p>
      </dgm:t>
    </dgm:pt>
    <dgm:pt modelId="{7DFE9E5B-3879-4D0B-8791-CABAE51C05C9}" type="sibTrans" cxnId="{6F5944F1-FDD7-47AA-A1B8-D297D951B0FE}">
      <dgm:prSet/>
      <dgm:spPr/>
      <dgm:t>
        <a:bodyPr/>
        <a:lstStyle/>
        <a:p>
          <a:endParaRPr lang="ru-RU"/>
        </a:p>
      </dgm:t>
    </dgm:pt>
    <dgm:pt modelId="{5A7AC3EA-7DBA-4486-861C-351116EA43DC}" type="pres">
      <dgm:prSet presAssocID="{8BA15E3D-1FD0-441B-BBC5-D42397531BF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0758CC-628F-4A73-9F2B-A4A49E9D7459}" type="pres">
      <dgm:prSet presAssocID="{B926D3EA-7262-4A64-AD59-0F53ABA832FA}" presName="composite" presStyleCnt="0"/>
      <dgm:spPr/>
      <dgm:t>
        <a:bodyPr/>
        <a:lstStyle/>
        <a:p>
          <a:endParaRPr lang="ru-RU"/>
        </a:p>
      </dgm:t>
    </dgm:pt>
    <dgm:pt modelId="{9F4E043F-F1F8-4F79-AFC3-8852527B2C14}" type="pres">
      <dgm:prSet presAssocID="{B926D3EA-7262-4A64-AD59-0F53ABA832F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B86CD9-E9BF-4704-8659-6442DA2E657C}" type="pres">
      <dgm:prSet presAssocID="{B926D3EA-7262-4A64-AD59-0F53ABA832F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5BEC81E-62DE-44EC-B5DF-C40030BB2A7D}" type="presOf" srcId="{99022773-6120-4937-8E99-926813883AC5}" destId="{EFB86CD9-E9BF-4704-8659-6442DA2E657C}" srcOrd="0" destOrd="6" presId="urn:microsoft.com/office/officeart/2005/8/layout/chevron2"/>
    <dgm:cxn modelId="{32D57459-D384-4CCD-989C-D9C31DBA6434}" type="presOf" srcId="{B926D3EA-7262-4A64-AD59-0F53ABA832FA}" destId="{9F4E043F-F1F8-4F79-AFC3-8852527B2C14}" srcOrd="0" destOrd="0" presId="urn:microsoft.com/office/officeart/2005/8/layout/chevron2"/>
    <dgm:cxn modelId="{6BE0A720-9F17-4CCE-9B4A-BB64C553F32D}" srcId="{B926D3EA-7262-4A64-AD59-0F53ABA832FA}" destId="{AB7AA190-FEE2-48A5-9B3B-91FCE5CE7560}" srcOrd="1" destOrd="0" parTransId="{997941FB-B1CC-41CA-86CE-311B56273943}" sibTransId="{B09C080A-7DAD-464C-9117-ED24C4CB86DB}"/>
    <dgm:cxn modelId="{D319EB8B-1335-4DA1-816F-9C835F830907}" type="presOf" srcId="{8BA15E3D-1FD0-441B-BBC5-D42397531BFB}" destId="{5A7AC3EA-7DBA-4486-861C-351116EA43DC}" srcOrd="0" destOrd="0" presId="urn:microsoft.com/office/officeart/2005/8/layout/chevron2"/>
    <dgm:cxn modelId="{F2CB1267-3379-44A1-94B4-4CDBC2B778B8}" srcId="{B926D3EA-7262-4A64-AD59-0F53ABA832FA}" destId="{073558E1-5D65-4CA2-B63F-D565C4F37F89}" srcOrd="0" destOrd="0" parTransId="{69C6B420-0ABF-40A5-AB35-F4555FB61D1A}" sibTransId="{01C5B055-A3F7-4C6C-A1EC-DD2831ACA059}"/>
    <dgm:cxn modelId="{57BE6D7F-F64B-4E2B-B6FE-98F36B83E177}" type="presOf" srcId="{38FCF3D7-9606-411F-BF77-EFB0966A03D8}" destId="{EFB86CD9-E9BF-4704-8659-6442DA2E657C}" srcOrd="0" destOrd="5" presId="urn:microsoft.com/office/officeart/2005/8/layout/chevron2"/>
    <dgm:cxn modelId="{3636B966-916F-45FA-90AD-39F7001DE667}" srcId="{B926D3EA-7262-4A64-AD59-0F53ABA832FA}" destId="{99022773-6120-4937-8E99-926813883AC5}" srcOrd="6" destOrd="0" parTransId="{6F8D170D-E2D7-47F0-9BB6-5AD4EB969391}" sibTransId="{2E3B9F98-DB1C-4977-8A11-9DA93F74A766}"/>
    <dgm:cxn modelId="{2AEA8ED2-AA7B-4CE9-B4BB-50E9DD196321}" srcId="{B926D3EA-7262-4A64-AD59-0F53ABA832FA}" destId="{95D5F5F2-3960-42BA-96DE-AA78E9635AB0}" srcOrd="3" destOrd="0" parTransId="{6E1001EC-90E9-4974-A19C-3206A9D27D8B}" sibTransId="{99350B04-BCCE-41D9-A6CB-D1AD2EDFFC6E}"/>
    <dgm:cxn modelId="{7C24CFA3-7F60-4A10-B0AF-3A5922C1BD94}" srcId="{8BA15E3D-1FD0-441B-BBC5-D42397531BFB}" destId="{B926D3EA-7262-4A64-AD59-0F53ABA832FA}" srcOrd="0" destOrd="0" parTransId="{998C1C25-EF4A-47CE-8F8E-7E506947ADF0}" sibTransId="{C857734A-978D-4E89-9E46-07DF2CABFC98}"/>
    <dgm:cxn modelId="{8D9F3819-908D-40A1-8297-1D6A79B8F927}" type="presOf" srcId="{95D5F5F2-3960-42BA-96DE-AA78E9635AB0}" destId="{EFB86CD9-E9BF-4704-8659-6442DA2E657C}" srcOrd="0" destOrd="3" presId="urn:microsoft.com/office/officeart/2005/8/layout/chevron2"/>
    <dgm:cxn modelId="{F2A7AE13-1D9E-4939-B35B-E1A12F1FD945}" srcId="{B926D3EA-7262-4A64-AD59-0F53ABA832FA}" destId="{38FCF3D7-9606-411F-BF77-EFB0966A03D8}" srcOrd="5" destOrd="0" parTransId="{4194CDD5-C5FF-4756-A582-441EB38121B8}" sibTransId="{230E188B-AADC-44B8-86C3-D963266C864B}"/>
    <dgm:cxn modelId="{657BDCE2-3797-4B33-A0E3-1D4CBAF6F9FC}" type="presOf" srcId="{073558E1-5D65-4CA2-B63F-D565C4F37F89}" destId="{EFB86CD9-E9BF-4704-8659-6442DA2E657C}" srcOrd="0" destOrd="0" presId="urn:microsoft.com/office/officeart/2005/8/layout/chevron2"/>
    <dgm:cxn modelId="{F54CBE8D-3265-4CE4-A803-C0C3332702E4}" type="presOf" srcId="{6ED72BAB-3A1E-4322-A87A-93F6F5CF1ACF}" destId="{EFB86CD9-E9BF-4704-8659-6442DA2E657C}" srcOrd="0" destOrd="4" presId="urn:microsoft.com/office/officeart/2005/8/layout/chevron2"/>
    <dgm:cxn modelId="{7E5ADE29-0C8F-4ABB-840C-0D530EA36682}" srcId="{B926D3EA-7262-4A64-AD59-0F53ABA832FA}" destId="{DBC05BEE-9E81-4CD0-9E2E-42DE86C1CF67}" srcOrd="2" destOrd="0" parTransId="{5E69E0F7-E2FE-46B6-B942-6C51E427054A}" sibTransId="{51280B95-9676-4E2E-A015-888B483D067F}"/>
    <dgm:cxn modelId="{28532B1C-73E9-4834-B05C-B09F6EE6CAF3}" type="presOf" srcId="{AB7AA190-FEE2-48A5-9B3B-91FCE5CE7560}" destId="{EFB86CD9-E9BF-4704-8659-6442DA2E657C}" srcOrd="0" destOrd="1" presId="urn:microsoft.com/office/officeart/2005/8/layout/chevron2"/>
    <dgm:cxn modelId="{7014469A-0DA3-4F13-923E-51682E19682B}" type="presOf" srcId="{DBC05BEE-9E81-4CD0-9E2E-42DE86C1CF67}" destId="{EFB86CD9-E9BF-4704-8659-6442DA2E657C}" srcOrd="0" destOrd="2" presId="urn:microsoft.com/office/officeart/2005/8/layout/chevron2"/>
    <dgm:cxn modelId="{D9836DCD-D8D6-49E2-8584-C2ADF0EC8C38}" srcId="{B926D3EA-7262-4A64-AD59-0F53ABA832FA}" destId="{6ED72BAB-3A1E-4322-A87A-93F6F5CF1ACF}" srcOrd="4" destOrd="0" parTransId="{BEC61D2F-CC31-4146-9294-B1B6FF462A61}" sibTransId="{2822EF22-D6F3-4C16-B306-E3ED2ED926F1}"/>
    <dgm:cxn modelId="{6F5944F1-FDD7-47AA-A1B8-D297D951B0FE}" srcId="{B926D3EA-7262-4A64-AD59-0F53ABA832FA}" destId="{6CCCE975-82FB-4F12-B6E9-968005E4E185}" srcOrd="7" destOrd="0" parTransId="{B78816B8-2155-4CFE-A41A-1B217B19801E}" sibTransId="{7DFE9E5B-3879-4D0B-8791-CABAE51C05C9}"/>
    <dgm:cxn modelId="{C2E1DCEB-F98F-4A52-8B33-0539D6BD60D4}" type="presOf" srcId="{6CCCE975-82FB-4F12-B6E9-968005E4E185}" destId="{EFB86CD9-E9BF-4704-8659-6442DA2E657C}" srcOrd="0" destOrd="7" presId="urn:microsoft.com/office/officeart/2005/8/layout/chevron2"/>
    <dgm:cxn modelId="{E4260FC6-8120-48E2-8475-F3082DC5BAAC}" type="presParOf" srcId="{5A7AC3EA-7DBA-4486-861C-351116EA43DC}" destId="{D90758CC-628F-4A73-9F2B-A4A49E9D7459}" srcOrd="0" destOrd="0" presId="urn:microsoft.com/office/officeart/2005/8/layout/chevron2"/>
    <dgm:cxn modelId="{D6625E6E-D087-4417-B06F-E338C1A21F32}" type="presParOf" srcId="{D90758CC-628F-4A73-9F2B-A4A49E9D7459}" destId="{9F4E043F-F1F8-4F79-AFC3-8852527B2C14}" srcOrd="0" destOrd="0" presId="urn:microsoft.com/office/officeart/2005/8/layout/chevron2"/>
    <dgm:cxn modelId="{1EBA7E6E-271D-4003-B720-57AF3D1637A0}" type="presParOf" srcId="{D90758CC-628F-4A73-9F2B-A4A49E9D7459}" destId="{EFB86CD9-E9BF-4704-8659-6442DA2E657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2004C5-D723-45FF-93A2-89549AEAC90D}">
      <dsp:nvSpPr>
        <dsp:cNvPr id="0" name=""/>
        <dsp:cNvSpPr/>
      </dsp:nvSpPr>
      <dsp:spPr>
        <a:xfrm>
          <a:off x="6633750" y="2978990"/>
          <a:ext cx="359208" cy="13344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4437"/>
              </a:lnTo>
              <a:lnTo>
                <a:pt x="359208" y="1334437"/>
              </a:lnTo>
            </a:path>
          </a:pathLst>
        </a:custGeom>
        <a:noFill/>
        <a:ln w="425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888D1-6F5F-406E-B54D-67131C63E692}">
      <dsp:nvSpPr>
        <dsp:cNvPr id="0" name=""/>
        <dsp:cNvSpPr/>
      </dsp:nvSpPr>
      <dsp:spPr>
        <a:xfrm>
          <a:off x="4158597" y="1953972"/>
          <a:ext cx="3258718" cy="32099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7681"/>
              </a:lnTo>
              <a:lnTo>
                <a:pt x="3258718" y="217681"/>
              </a:lnTo>
              <a:lnTo>
                <a:pt x="3258718" y="320992"/>
              </a:lnTo>
            </a:path>
          </a:pathLst>
        </a:custGeom>
        <a:noFill/>
        <a:ln w="425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F6A50B4-ED3D-42E6-B78A-F15F7F876010}">
      <dsp:nvSpPr>
        <dsp:cNvPr id="0" name=""/>
        <dsp:cNvSpPr/>
      </dsp:nvSpPr>
      <dsp:spPr>
        <a:xfrm>
          <a:off x="4767628" y="3017727"/>
          <a:ext cx="1084141" cy="3373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063"/>
              </a:lnTo>
              <a:lnTo>
                <a:pt x="1084141" y="234063"/>
              </a:lnTo>
              <a:lnTo>
                <a:pt x="1084141" y="337374"/>
              </a:lnTo>
            </a:path>
          </a:pathLst>
        </a:custGeom>
        <a:noFill/>
        <a:ln w="425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AF0B19-6AB6-4AC6-BD86-8D4868D66F7B}">
      <dsp:nvSpPr>
        <dsp:cNvPr id="0" name=""/>
        <dsp:cNvSpPr/>
      </dsp:nvSpPr>
      <dsp:spPr>
        <a:xfrm>
          <a:off x="3707956" y="3017727"/>
          <a:ext cx="1059671" cy="337374"/>
        </a:xfrm>
        <a:custGeom>
          <a:avLst/>
          <a:gdLst/>
          <a:ahLst/>
          <a:cxnLst/>
          <a:rect l="0" t="0" r="0" b="0"/>
          <a:pathLst>
            <a:path>
              <a:moveTo>
                <a:pt x="1059671" y="0"/>
              </a:moveTo>
              <a:lnTo>
                <a:pt x="1059671" y="234063"/>
              </a:lnTo>
              <a:lnTo>
                <a:pt x="0" y="234063"/>
              </a:lnTo>
              <a:lnTo>
                <a:pt x="0" y="337374"/>
              </a:lnTo>
            </a:path>
          </a:pathLst>
        </a:custGeom>
        <a:noFill/>
        <a:ln w="425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A37BFDB-7A2E-4545-99D2-7507906C06D4}">
      <dsp:nvSpPr>
        <dsp:cNvPr id="0" name=""/>
        <dsp:cNvSpPr/>
      </dsp:nvSpPr>
      <dsp:spPr>
        <a:xfrm>
          <a:off x="4158597" y="1953972"/>
          <a:ext cx="609030" cy="4408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7532"/>
              </a:lnTo>
              <a:lnTo>
                <a:pt x="609030" y="337532"/>
              </a:lnTo>
              <a:lnTo>
                <a:pt x="609030" y="440843"/>
              </a:lnTo>
            </a:path>
          </a:pathLst>
        </a:custGeom>
        <a:noFill/>
        <a:ln w="425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CC75FFD-007D-4191-9A27-235D6F4066FB}">
      <dsp:nvSpPr>
        <dsp:cNvPr id="0" name=""/>
        <dsp:cNvSpPr/>
      </dsp:nvSpPr>
      <dsp:spPr>
        <a:xfrm>
          <a:off x="115546" y="2883009"/>
          <a:ext cx="91440" cy="984874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84874"/>
              </a:lnTo>
              <a:lnTo>
                <a:pt x="112670" y="984874"/>
              </a:lnTo>
            </a:path>
          </a:pathLst>
        </a:custGeom>
        <a:noFill/>
        <a:ln w="425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3BA0E6-EB9C-4B80-8E48-A10186B6374E}">
      <dsp:nvSpPr>
        <dsp:cNvPr id="0" name=""/>
        <dsp:cNvSpPr/>
      </dsp:nvSpPr>
      <dsp:spPr>
        <a:xfrm>
          <a:off x="785001" y="1953972"/>
          <a:ext cx="3373596" cy="462636"/>
        </a:xfrm>
        <a:custGeom>
          <a:avLst/>
          <a:gdLst/>
          <a:ahLst/>
          <a:cxnLst/>
          <a:rect l="0" t="0" r="0" b="0"/>
          <a:pathLst>
            <a:path>
              <a:moveTo>
                <a:pt x="3373596" y="0"/>
              </a:moveTo>
              <a:lnTo>
                <a:pt x="3373596" y="359325"/>
              </a:lnTo>
              <a:lnTo>
                <a:pt x="0" y="359325"/>
              </a:lnTo>
              <a:lnTo>
                <a:pt x="0" y="462636"/>
              </a:lnTo>
            </a:path>
          </a:pathLst>
        </a:custGeom>
        <a:noFill/>
        <a:ln w="425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9EF94-B8F8-4208-9C69-58D2A8156ED3}">
      <dsp:nvSpPr>
        <dsp:cNvPr id="0" name=""/>
        <dsp:cNvSpPr/>
      </dsp:nvSpPr>
      <dsp:spPr>
        <a:xfrm>
          <a:off x="975877" y="1149985"/>
          <a:ext cx="6365440" cy="803986"/>
        </a:xfrm>
        <a:prstGeom prst="rect">
          <a:avLst/>
        </a:prstGeom>
        <a:solidFill>
          <a:srgbClr val="FF000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MEXANIZMLARNI KUCHLARGA ANALIZINI TURLARI</a:t>
          </a:r>
          <a:endParaRPr lang="ru-RU" sz="28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75877" y="1149985"/>
        <a:ext cx="6365440" cy="803986"/>
      </dsp:txXfrm>
    </dsp:sp>
    <dsp:sp modelId="{B8AB0461-B0A7-4A10-8B18-73A84C74758D}">
      <dsp:nvSpPr>
        <dsp:cNvPr id="0" name=""/>
        <dsp:cNvSpPr/>
      </dsp:nvSpPr>
      <dsp:spPr>
        <a:xfrm>
          <a:off x="5332" y="2416609"/>
          <a:ext cx="1559338" cy="466400"/>
        </a:xfrm>
        <a:prstGeom prst="rect">
          <a:avLst/>
        </a:prstGeom>
        <a:solidFill>
          <a:srgbClr val="FFFF0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GRAFIK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32" y="2416609"/>
        <a:ext cx="1559338" cy="466400"/>
      </dsp:txXfrm>
    </dsp:sp>
    <dsp:sp modelId="{7E75106C-D11B-4A9B-A9C5-851668E25FDD}">
      <dsp:nvSpPr>
        <dsp:cNvPr id="0" name=""/>
        <dsp:cNvSpPr/>
      </dsp:nvSpPr>
      <dsp:spPr>
        <a:xfrm>
          <a:off x="228216" y="3198590"/>
          <a:ext cx="2103542" cy="1338587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8216" y="3198590"/>
        <a:ext cx="2103542" cy="1338587"/>
      </dsp:txXfrm>
    </dsp:sp>
    <dsp:sp modelId="{AA297A4E-FA6B-4DEF-9B40-0D84076E417B}">
      <dsp:nvSpPr>
        <dsp:cNvPr id="0" name=""/>
        <dsp:cNvSpPr/>
      </dsp:nvSpPr>
      <dsp:spPr>
        <a:xfrm>
          <a:off x="3470370" y="2394815"/>
          <a:ext cx="2594515" cy="622911"/>
        </a:xfrm>
        <a:prstGeom prst="rect">
          <a:avLst/>
        </a:prstGeom>
        <a:solidFill>
          <a:srgbClr val="FFFF0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GRAFOANALITIK</a:t>
          </a:r>
          <a:endParaRPr lang="en-US" sz="2000" b="1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70370" y="2394815"/>
        <a:ext cx="2594515" cy="622911"/>
      </dsp:txXfrm>
    </dsp:sp>
    <dsp:sp modelId="{DFABFAA1-1E05-44B4-88FB-2EEF5C3E52F8}">
      <dsp:nvSpPr>
        <dsp:cNvPr id="0" name=""/>
        <dsp:cNvSpPr/>
      </dsp:nvSpPr>
      <dsp:spPr>
        <a:xfrm>
          <a:off x="2705331" y="3355102"/>
          <a:ext cx="2005248" cy="1413891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5331" y="3355102"/>
        <a:ext cx="2005248" cy="1413891"/>
      </dsp:txXfrm>
    </dsp:sp>
    <dsp:sp modelId="{8BA35028-7B2F-4570-9AD6-E24BC02DE975}">
      <dsp:nvSpPr>
        <dsp:cNvPr id="0" name=""/>
        <dsp:cNvSpPr/>
      </dsp:nvSpPr>
      <dsp:spPr>
        <a:xfrm>
          <a:off x="4917202" y="3355102"/>
          <a:ext cx="1869134" cy="1488039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Jukovskiy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richagini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917202" y="3355102"/>
        <a:ext cx="1869134" cy="1488039"/>
      </dsp:txXfrm>
    </dsp:sp>
    <dsp:sp modelId="{42E3F8D1-4D9D-4DCC-AA59-1AE03C319C1F}">
      <dsp:nvSpPr>
        <dsp:cNvPr id="0" name=""/>
        <dsp:cNvSpPr/>
      </dsp:nvSpPr>
      <dsp:spPr>
        <a:xfrm>
          <a:off x="6437858" y="2274965"/>
          <a:ext cx="1958916" cy="704025"/>
        </a:xfrm>
        <a:prstGeom prst="rect">
          <a:avLst/>
        </a:prstGeom>
        <a:solidFill>
          <a:srgbClr val="FFFF0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ANALITIK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37858" y="2274965"/>
        <a:ext cx="1958916" cy="704025"/>
      </dsp:txXfrm>
    </dsp:sp>
    <dsp:sp modelId="{2AE1DF56-FABA-46CE-AC65-CF09AA055382}">
      <dsp:nvSpPr>
        <dsp:cNvPr id="0" name=""/>
        <dsp:cNvSpPr/>
      </dsp:nvSpPr>
      <dsp:spPr>
        <a:xfrm>
          <a:off x="6992959" y="3436216"/>
          <a:ext cx="1883509" cy="1754424"/>
        </a:xfrm>
        <a:prstGeom prst="rect">
          <a:avLst/>
        </a:prstGeom>
        <a:solidFill>
          <a:srgbClr val="00B050"/>
        </a:soli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plastic">
          <a:bevelT w="101600" h="80600" prst="relaxedInset"/>
          <a:bevelB w="80600" h="80600" prst="relaxedInset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Matematik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model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92959" y="3436216"/>
        <a:ext cx="1883509" cy="175442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ED7E5D-09FA-4261-8434-0271E2B9BE61}">
      <dsp:nvSpPr>
        <dsp:cNvPr id="0" name=""/>
        <dsp:cNvSpPr/>
      </dsp:nvSpPr>
      <dsp:spPr>
        <a:xfrm>
          <a:off x="1456611" y="1133120"/>
          <a:ext cx="5146581" cy="5146581"/>
        </a:xfrm>
        <a:prstGeom prst="blockArc">
          <a:avLst>
            <a:gd name="adj1" fmla="val 13356069"/>
            <a:gd name="adj2" fmla="val 17674099"/>
            <a:gd name="adj3" fmla="val 452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D5E038-BADB-4578-82FA-FC45D64D34A0}">
      <dsp:nvSpPr>
        <dsp:cNvPr id="0" name=""/>
        <dsp:cNvSpPr/>
      </dsp:nvSpPr>
      <dsp:spPr>
        <a:xfrm>
          <a:off x="1250424" y="489555"/>
          <a:ext cx="5146581" cy="5146581"/>
        </a:xfrm>
        <a:prstGeom prst="blockArc">
          <a:avLst>
            <a:gd name="adj1" fmla="val 8228098"/>
            <a:gd name="adj2" fmla="val 12742835"/>
            <a:gd name="adj3" fmla="val 4522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9F940F-8779-48F5-88B6-9597C979E900}">
      <dsp:nvSpPr>
        <dsp:cNvPr id="0" name=""/>
        <dsp:cNvSpPr/>
      </dsp:nvSpPr>
      <dsp:spPr>
        <a:xfrm>
          <a:off x="1590359" y="655088"/>
          <a:ext cx="5146581" cy="5146581"/>
        </a:xfrm>
        <a:prstGeom prst="blockArc">
          <a:avLst>
            <a:gd name="adj1" fmla="val 4994576"/>
            <a:gd name="adj2" fmla="val 9171548"/>
            <a:gd name="adj3" fmla="val 4522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FFAE75-ECF6-4EB2-993F-33A4889E70CE}">
      <dsp:nvSpPr>
        <dsp:cNvPr id="0" name=""/>
        <dsp:cNvSpPr/>
      </dsp:nvSpPr>
      <dsp:spPr>
        <a:xfrm>
          <a:off x="2163706" y="112716"/>
          <a:ext cx="5146581" cy="5146581"/>
        </a:xfrm>
        <a:prstGeom prst="blockArc">
          <a:avLst>
            <a:gd name="adj1" fmla="val 2277429"/>
            <a:gd name="adj2" fmla="val 6392104"/>
            <a:gd name="adj3" fmla="val 4522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1643AD-7DF6-4384-8F22-4AA10D13CDCC}">
      <dsp:nvSpPr>
        <dsp:cNvPr id="0" name=""/>
        <dsp:cNvSpPr/>
      </dsp:nvSpPr>
      <dsp:spPr>
        <a:xfrm>
          <a:off x="2282264" y="784151"/>
          <a:ext cx="5146581" cy="5146581"/>
        </a:xfrm>
        <a:prstGeom prst="blockArc">
          <a:avLst>
            <a:gd name="adj1" fmla="val 19681368"/>
            <a:gd name="adj2" fmla="val 2369927"/>
            <a:gd name="adj3" fmla="val 4522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AD9608-25EA-4885-8E4C-E13EE0912B37}">
      <dsp:nvSpPr>
        <dsp:cNvPr id="0" name=""/>
        <dsp:cNvSpPr/>
      </dsp:nvSpPr>
      <dsp:spPr>
        <a:xfrm>
          <a:off x="2246544" y="1244874"/>
          <a:ext cx="5146581" cy="5146581"/>
        </a:xfrm>
        <a:prstGeom prst="blockArc">
          <a:avLst>
            <a:gd name="adj1" fmla="val 15342355"/>
            <a:gd name="adj2" fmla="val 19827744"/>
            <a:gd name="adj3" fmla="val 4522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z="-52400" extrusionH="1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F2C0A5-150E-41E1-BE28-842707CC92A5}">
      <dsp:nvSpPr>
        <dsp:cNvPr id="0" name=""/>
        <dsp:cNvSpPr/>
      </dsp:nvSpPr>
      <dsp:spPr>
        <a:xfrm>
          <a:off x="1374237" y="1678213"/>
          <a:ext cx="6030453" cy="306324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MEXANIZMGA TA’SIR ETUVCHI 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257376" y="2126815"/>
        <a:ext cx="4264175" cy="2166045"/>
      </dsp:txXfrm>
    </dsp:sp>
    <dsp:sp modelId="{D3CB15E9-74EF-4EA6-BF15-BD9B6BDD83CD}">
      <dsp:nvSpPr>
        <dsp:cNvPr id="0" name=""/>
        <dsp:cNvSpPr/>
      </dsp:nvSpPr>
      <dsp:spPr>
        <a:xfrm>
          <a:off x="2797365" y="39145"/>
          <a:ext cx="3222326" cy="161614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Og’irlik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269264" y="275825"/>
        <a:ext cx="2278528" cy="1142789"/>
      </dsp:txXfrm>
    </dsp:sp>
    <dsp:sp modelId="{877947F5-ACA2-4391-BE15-50FDE17DEF00}">
      <dsp:nvSpPr>
        <dsp:cNvPr id="0" name=""/>
        <dsp:cNvSpPr/>
      </dsp:nvSpPr>
      <dsp:spPr>
        <a:xfrm>
          <a:off x="5662940" y="1169755"/>
          <a:ext cx="3109584" cy="174954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Reaksiya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118328" y="1425970"/>
        <a:ext cx="2198808" cy="1237116"/>
      </dsp:txXfrm>
    </dsp:sp>
    <dsp:sp modelId="{17E0A6B4-E381-40AC-BCFD-15497CB70932}">
      <dsp:nvSpPr>
        <dsp:cNvPr id="0" name=""/>
        <dsp:cNvSpPr/>
      </dsp:nvSpPr>
      <dsp:spPr>
        <a:xfrm>
          <a:off x="5277521" y="3980184"/>
          <a:ext cx="3495003" cy="1992130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Inersiya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789352" y="4271925"/>
        <a:ext cx="2471341" cy="1408648"/>
      </dsp:txXfrm>
    </dsp:sp>
    <dsp:sp modelId="{5BE42B2C-C272-41F8-8CD0-8A0E7BB92038}">
      <dsp:nvSpPr>
        <dsp:cNvPr id="0" name=""/>
        <dsp:cNvSpPr/>
      </dsp:nvSpPr>
      <dsp:spPr>
        <a:xfrm>
          <a:off x="2312534" y="5032300"/>
          <a:ext cx="4027185" cy="1616149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Ishqalanish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02302" y="5268980"/>
        <a:ext cx="2847649" cy="1142789"/>
      </dsp:txXfrm>
    </dsp:sp>
    <dsp:sp modelId="{B7E5D280-2683-4C2A-AFD3-746B8AE1C4E7}">
      <dsp:nvSpPr>
        <dsp:cNvPr id="0" name=""/>
        <dsp:cNvSpPr/>
      </dsp:nvSpPr>
      <dsp:spPr>
        <a:xfrm>
          <a:off x="0" y="3551983"/>
          <a:ext cx="3584069" cy="1876187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Yurituvchi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4875" y="3826744"/>
        <a:ext cx="2534319" cy="1326665"/>
      </dsp:txXfrm>
    </dsp:sp>
    <dsp:sp modelId="{F48B78F4-B19C-4EBA-B220-D21AB24BD892}">
      <dsp:nvSpPr>
        <dsp:cNvPr id="0" name=""/>
        <dsp:cNvSpPr/>
      </dsp:nvSpPr>
      <dsp:spPr>
        <a:xfrm>
          <a:off x="0" y="624097"/>
          <a:ext cx="3022942" cy="1616149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p3d extrusionH="381000" contourW="38100" prstMaterial="matte">
          <a:contourClr>
            <a:schemeClr val="lt1"/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Qarshilik</a:t>
          </a:r>
          <a:r>
            <a:rPr lang="en-US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4000" kern="1200" dirty="0" err="1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kuchlari</a:t>
          </a:r>
          <a:endParaRPr lang="ru-RU" sz="4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2700" y="860777"/>
        <a:ext cx="2137542" cy="11427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4E043F-F1F8-4F79-AFC3-8852527B2C14}">
      <dsp:nvSpPr>
        <dsp:cNvPr id="0" name=""/>
        <dsp:cNvSpPr/>
      </dsp:nvSpPr>
      <dsp:spPr>
        <a:xfrm rot="5400000">
          <a:off x="-1569894" y="1576439"/>
          <a:ext cx="6692509" cy="3552720"/>
        </a:xfrm>
        <a:prstGeom prst="chevron">
          <a:avLst/>
        </a:prstGeom>
        <a:solidFill>
          <a:srgbClr val="7030A0"/>
        </a:soli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p3d extrusionH="50600" prstMaterial="metal">
          <a:bevelT w="101600" h="80600" prst="relaxedInset"/>
          <a:bevelB w="80600" h="80600" prst="relaxedInset"/>
        </a:sp3d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DINAMIK ANALIZ O’TKAZISH BOSQICHLARI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782904"/>
        <a:ext cx="3552720" cy="3139789"/>
      </dsp:txXfrm>
    </dsp:sp>
    <dsp:sp modelId="{EFB86CD9-E9BF-4704-8659-6442DA2E657C}">
      <dsp:nvSpPr>
        <dsp:cNvPr id="0" name=""/>
        <dsp:cNvSpPr/>
      </dsp:nvSpPr>
      <dsp:spPr>
        <a:xfrm rot="5400000">
          <a:off x="3759186" y="-199920"/>
          <a:ext cx="4916149" cy="5329080"/>
        </a:xfrm>
        <a:prstGeom prst="round2SameRect">
          <a:avLst/>
        </a:prstGeom>
        <a:solidFill>
          <a:srgbClr val="FF0000">
            <a:alpha val="90000"/>
          </a:srgbClr>
        </a:solidFill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p3d extrusionH="50600">
          <a:bevelT w="101600" h="80600"/>
          <a:bevelB w="80600" h="806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Mexanizmning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kinematik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berilgan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xolat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Sxemalarning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tegishli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nuqtalariga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kerakli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vektorlarini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qo’yish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Assur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guruhlariga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hisob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sxemasini</a:t>
          </a: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muvozanat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tenglamalarini</a:t>
          </a:r>
          <a:r>
            <a:rPr lang="de-DE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de-DE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tuzish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1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planlarini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qurish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2 –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reaktsiya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kuchlarini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topish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Yurituvчi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kuчni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momentini</a:t>
          </a:r>
          <a:r>
            <a:rPr lang="ru-RU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ҳisoblaш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52721" y="246532"/>
        <a:ext cx="5089093" cy="443617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5">
  <dgm:title val=""/>
  <dgm:desc val=""/>
  <dgm:catLst>
    <dgm:cat type="3D" pri="11500"/>
  </dgm:catLst>
  <dgm:scene3d>
    <a:camera prst="isometricOffAxis2Left" zoom="95000"/>
    <a:lightRig rig="flat" dir="t"/>
  </dgm:scene3d>
  <dgm:styleLbl name="node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715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81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52400" extrusionH="1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38100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52400"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z="-600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3810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400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150"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2700" prstMaterial="flat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6350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150" extrusionH="63500" contourW="12700" prstMaterial="matte">
      <a:contourClr>
        <a:schemeClr val="dk1">
          <a:tint val="2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4005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150" extrusionH="635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40050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381000" contourW="381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4005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150" extrusionH="63500" contourW="12700" prstMaterial="matte">
      <a:contourClr>
        <a:schemeClr val="lt1">
          <a:tint val="50000"/>
        </a:schemeClr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21.wmf"/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759D6A0-B4FF-4399-AD88-1F89FC316ED4}" type="datetimeFigureOut">
              <a:rPr lang="ru-RU" smtClean="0"/>
              <a:pPr/>
              <a:t>11.04.2019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9344D83E-35F6-48BE-9A29-8C9F254DA989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5.wmf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13" Type="http://schemas.openxmlformats.org/officeDocument/2006/relationships/oleObject" Target="../embeddings/oleObject7.bin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11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8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5.bin"/><Relationship Id="rId14" Type="http://schemas.openxmlformats.org/officeDocument/2006/relationships/image" Target="../media/image12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wmf"/><Relationship Id="rId3" Type="http://schemas.openxmlformats.org/officeDocument/2006/relationships/oleObject" Target="../embeddings/oleObject9.bin"/><Relationship Id="rId7" Type="http://schemas.openxmlformats.org/officeDocument/2006/relationships/oleObject" Target="../embeddings/oleObject11.bin"/><Relationship Id="rId12" Type="http://schemas.openxmlformats.org/officeDocument/2006/relationships/image" Target="../media/image18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5.wmf"/><Relationship Id="rId11" Type="http://schemas.openxmlformats.org/officeDocument/2006/relationships/oleObject" Target="../embeddings/oleObject13.bin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7.wmf"/><Relationship Id="rId4" Type="http://schemas.openxmlformats.org/officeDocument/2006/relationships/image" Target="../media/image14.wmf"/><Relationship Id="rId9" Type="http://schemas.openxmlformats.org/officeDocument/2006/relationships/oleObject" Target="../embeddings/oleObject12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9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6.bin"/><Relationship Id="rId4" Type="http://schemas.openxmlformats.org/officeDocument/2006/relationships/image" Target="../media/image20.wmf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260648"/>
            <a:ext cx="8229600" cy="1512168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KIN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TOSTATIKA, M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Е</a:t>
            </a:r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XANIZMLARDA KUCHLAR PLANI USULINI O`RGANISH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844824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en-US" sz="36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Mexanizm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bo’g’inlariga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etuvchi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uz-Cyrl-UZ" sz="32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Muvozanat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tenglamalarini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tuzib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urinma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reaksiya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planini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qurib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normal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reaksiya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kuchlarini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aniqlash</a:t>
            </a:r>
            <a:endParaRPr lang="ru-RU" sz="32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78776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367049" y="296215"/>
            <a:ext cx="8461419" cy="1506828"/>
          </a:xfrm>
          <a:prstGeom prst="snip2DiagRect">
            <a:avLst/>
          </a:prstGeom>
          <a:solidFill>
            <a:srgbClr val="7030A0"/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barcha</a:t>
            </a:r>
            <a:r>
              <a:rPr lang="en-US" sz="3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kuchlarni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 ta </a:t>
            </a:r>
            <a:r>
              <a:rPr lang="en-US" sz="36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gruppaga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bo’lib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o’rganamiz</a:t>
            </a:r>
            <a:r>
              <a:rPr lang="en-US" sz="3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6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Блок-схема: знак завершения 3"/>
          <p:cNvSpPr/>
          <p:nvPr/>
        </p:nvSpPr>
        <p:spPr>
          <a:xfrm>
            <a:off x="222161" y="2150772"/>
            <a:ext cx="8818808" cy="4610636"/>
          </a:xfrm>
          <a:prstGeom prst="flowChartTerminator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arakatlantiruvchi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ta’sir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arakati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zararli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bo’g’inlarining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og’irlik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v"/>
            </a:pP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harakati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paytida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inersiya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va </a:t>
            </a:r>
            <a:r>
              <a:rPr lang="uz-Cyrl-UZ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momentlari.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Стрелка вниз 7"/>
          <p:cNvSpPr/>
          <p:nvPr/>
        </p:nvSpPr>
        <p:spPr>
          <a:xfrm>
            <a:off x="3960254" y="1803044"/>
            <a:ext cx="1535806" cy="347729"/>
          </a:xfrm>
          <a:prstGeom prst="downArrow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9773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46311209"/>
              </p:ext>
            </p:extLst>
          </p:nvPr>
        </p:nvGraphicFramePr>
        <p:xfrm>
          <a:off x="0" y="152400"/>
          <a:ext cx="88818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6553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45720029"/>
              </p:ext>
            </p:extLst>
          </p:nvPr>
        </p:nvGraphicFramePr>
        <p:xfrm>
          <a:off x="200025" y="209550"/>
          <a:ext cx="8772525" cy="66484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0701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202842" y="141668"/>
            <a:ext cx="8471079" cy="1352281"/>
          </a:xfrm>
          <a:prstGeom prst="roundRect">
            <a:avLst/>
          </a:prstGeom>
          <a:solidFill>
            <a:srgbClr val="FFFF00"/>
          </a:solidFill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analizida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yechiladi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с двумя скругленными противолежащими углами 2"/>
          <p:cNvSpPr/>
          <p:nvPr/>
        </p:nvSpPr>
        <p:spPr>
          <a:xfrm>
            <a:off x="106251" y="2073499"/>
            <a:ext cx="8809149" cy="4610636"/>
          </a:xfrm>
          <a:prstGeom prst="round2DiagRect">
            <a:avLst/>
          </a:prstGeom>
          <a:solidFill>
            <a:srgbClr val="92D05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2400" dirty="0" smtClean="0"/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Kinematik juftlaridagi 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reaksiya kuchlarini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inersiya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kuchlarini hisobga    olib aniqlash, ya’ni kinetostatika.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va mexanizmlarga berilgan energiyaning tarqalish qonuni, ya’ni energetik balans orqali mashina yoki mexanizmlarning FIK ni topish.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Mashina va mexanizmlardagi ayrim bo’g’inlarning berilgan kuchlar ta’siridagi xaqiqiy harakat qonunlarini topish.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tekisda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bo’g’inlarni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muvozanatlash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трелка вниз 3"/>
          <p:cNvSpPr/>
          <p:nvPr/>
        </p:nvSpPr>
        <p:spPr>
          <a:xfrm>
            <a:off x="3216499" y="1493948"/>
            <a:ext cx="2521040" cy="631066"/>
          </a:xfrm>
          <a:prstGeom prst="downArrow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0113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00057505"/>
              </p:ext>
            </p:extLst>
          </p:nvPr>
        </p:nvGraphicFramePr>
        <p:xfrm>
          <a:off x="0" y="152400"/>
          <a:ext cx="8881801" cy="670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2105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l="5722" t="17705" r="28553" b="33528"/>
          <a:stretch/>
        </p:blipFill>
        <p:spPr>
          <a:xfrm>
            <a:off x="521595" y="1249251"/>
            <a:ext cx="6413679" cy="3503054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>
            <a:solidFill>
              <a:srgbClr val="C00000"/>
            </a:solidFill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  <p:sp>
        <p:nvSpPr>
          <p:cNvPr id="3" name="Скругленный прямоугольник 2"/>
          <p:cNvSpPr/>
          <p:nvPr/>
        </p:nvSpPr>
        <p:spPr>
          <a:xfrm>
            <a:off x="869325" y="5306096"/>
            <a:ext cx="6790385" cy="978794"/>
          </a:xfrm>
          <a:prstGeom prst="roundRect">
            <a:avLst/>
          </a:prstGeom>
          <a:solidFill>
            <a:srgbClr val="FFFF00"/>
          </a:solidFill>
          <a:effectLst>
            <a:glow rad="228600">
              <a:schemeClr val="accent1">
                <a:satMod val="175000"/>
                <a:alpha val="40000"/>
              </a:schemeClr>
            </a:glow>
          </a:effectLst>
          <a:scene3d>
            <a:camera prst="isometricOffAxis2Left"/>
            <a:lightRig rig="threePt" dir="t"/>
          </a:scene3d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Polzunga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tasir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etayotgan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3220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3234" y="1052736"/>
            <a:ext cx="7208601" cy="369332"/>
          </a:xfrm>
          <a:prstGeom prst="rect">
            <a:avLst/>
          </a:prstGeom>
          <a:solidFill>
            <a:srgbClr val="0070C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b="1" dirty="0" err="1" smtClean="0"/>
              <a:t>Mexanizm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mashinani</a:t>
            </a:r>
            <a:r>
              <a:rPr lang="en-US" b="1" dirty="0" smtClean="0"/>
              <a:t> </a:t>
            </a:r>
            <a:r>
              <a:rPr lang="en-US" b="1" dirty="0" err="1" smtClean="0"/>
              <a:t>harakatlantiruvchi</a:t>
            </a:r>
            <a:r>
              <a:rPr lang="en-US" b="1" dirty="0" smtClean="0"/>
              <a:t> </a:t>
            </a:r>
            <a:r>
              <a:rPr lang="en-US" b="1" dirty="0" err="1" smtClean="0"/>
              <a:t>kuchlar</a:t>
            </a:r>
            <a:endParaRPr lang="ru-RU" dirty="0"/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 l="31232" t="54185" r="26840" b="14084"/>
          <a:stretch>
            <a:fillRect/>
          </a:stretch>
        </p:blipFill>
        <p:spPr bwMode="auto">
          <a:xfrm>
            <a:off x="1502227" y="1988840"/>
            <a:ext cx="6509657" cy="4118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743" y="905078"/>
            <a:ext cx="7064829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kuchlar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G’</a:t>
            </a:r>
            <a:r>
              <a:rPr lang="en-US" sz="1000" dirty="0" err="1" smtClean="0">
                <a:latin typeface="Times New Roman" pitchFamily="18" charset="0"/>
                <a:cs typeface="Times New Roman" pitchFamily="18" charset="0"/>
              </a:rPr>
              <a:t>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</a:t>
            </a:r>
            <a:r>
              <a:rPr lang="en-US" sz="1000" dirty="0" err="1" smtClean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mashinasining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ishlashida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texnologik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sabablarga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ko’ra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yo’nalishi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o’tmas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burchak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bajaradi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43743" y="3241880"/>
            <a:ext cx="696685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qarshilik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Bular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kinematik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juftlarda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vujudga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kuchlaridir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Ishqalanish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kuchlari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manfiy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bajaradi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ko’p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hollarda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to’xtatish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moslamalarida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foydalaniladi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tormozlar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to’xtatgichlar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h.k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.)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/>
          <a:srcRect l="54090" t="29514" r="12676" b="13006"/>
          <a:stretch>
            <a:fillRect/>
          </a:stretch>
        </p:blipFill>
        <p:spPr bwMode="auto">
          <a:xfrm>
            <a:off x="2350294" y="538316"/>
            <a:ext cx="4443413" cy="578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76707" y="218942"/>
            <a:ext cx="8477519" cy="4559120"/>
          </a:xfrm>
          <a:prstGeom prst="roundRect">
            <a:avLst/>
          </a:prstGeom>
          <a:solidFill>
            <a:srgbClr val="FF0000"/>
          </a:solidFill>
          <a:scene3d>
            <a:camera prst="isometricOffAxis2Lef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Mexanizm bo’g’inlariga ta’sir etuvchi kuchlar orasida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kuchlari katta axamiyatga ega. Tezlanish natijasida bo’g’inda hosil bo’ladigan kuch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kuchi deyiladi. Agar bo’g’in o’zgarmas tezlik bilan harakatlansa </a:t>
            </a:r>
            <a:r>
              <a:rPr lang="uz-Cyrl-UZ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inersiya </a:t>
            </a:r>
            <a:r>
              <a:rPr lang="uz-Cyrl-UZ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kuchi ham bo’lmaydi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7822686"/>
              </p:ext>
            </p:extLst>
          </p:nvPr>
        </p:nvGraphicFramePr>
        <p:xfrm>
          <a:off x="647163" y="5151551"/>
          <a:ext cx="6569956" cy="13794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3492" name="Уравнение" r:id="rId3" imgW="2641320" imgH="419040" progId="Equation.3">
                  <p:embed/>
                </p:oleObj>
              </mc:Choice>
              <mc:Fallback>
                <p:oleObj name="Уравнение" r:id="rId3" imgW="2641320" imgH="41904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7163" y="5151551"/>
                        <a:ext cx="6569956" cy="1379436"/>
                      </a:xfrm>
                      <a:prstGeom prst="rect">
                        <a:avLst/>
                      </a:prstGeom>
                      <a:solidFill>
                        <a:srgbClr val="FFFF00"/>
                      </a:solidFill>
                      <a:ln w="9525">
                        <a:solidFill>
                          <a:srgbClr val="FF0000"/>
                        </a:solidFill>
                        <a:miter lim="800000"/>
                        <a:headEnd/>
                        <a:tailEnd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72569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908720"/>
            <a:ext cx="7772400" cy="1026352"/>
          </a:xfrm>
        </p:spPr>
        <p:txBody>
          <a:bodyPr>
            <a:normAutofit fontScale="90000"/>
          </a:bodyPr>
          <a:lstStyle/>
          <a:p>
            <a:r>
              <a:rPr lang="en-US" sz="3600" b="1" dirty="0" err="1" smtClean="0">
                <a:solidFill>
                  <a:srgbClr val="002060"/>
                </a:solidFill>
              </a:rPr>
              <a:t>Aylanma</a:t>
            </a:r>
            <a:r>
              <a:rPr lang="en-US" sz="3600" b="1" dirty="0" smtClean="0">
                <a:solidFill>
                  <a:srgbClr val="002060"/>
                </a:solidFill>
              </a:rPr>
              <a:t> kin</a:t>
            </a:r>
            <a:r>
              <a:rPr lang="ru-RU" sz="3600" b="1" dirty="0" smtClean="0">
                <a:solidFill>
                  <a:srgbClr val="002060"/>
                </a:solidFill>
              </a:rPr>
              <a:t>е</a:t>
            </a:r>
            <a:r>
              <a:rPr lang="en-US" sz="3600" b="1" dirty="0" err="1" smtClean="0">
                <a:solidFill>
                  <a:srgbClr val="002060"/>
                </a:solidFill>
              </a:rPr>
              <a:t>matik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juftli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Assur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strukturaviy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guruhining</a:t>
            </a:r>
            <a:r>
              <a:rPr lang="en-US" sz="3600" b="1" dirty="0" smtClean="0">
                <a:solidFill>
                  <a:srgbClr val="002060"/>
                </a:solidFill>
              </a:rPr>
              <a:t> kin</a:t>
            </a:r>
            <a:r>
              <a:rPr lang="ru-RU" sz="3600" b="1" dirty="0" smtClean="0">
                <a:solidFill>
                  <a:srgbClr val="002060"/>
                </a:solidFill>
              </a:rPr>
              <a:t>е</a:t>
            </a:r>
            <a:r>
              <a:rPr lang="en-US" sz="3600" b="1" dirty="0" err="1" smtClean="0">
                <a:solidFill>
                  <a:srgbClr val="002060"/>
                </a:solidFill>
              </a:rPr>
              <a:t>tostatik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hisoblash</a:t>
            </a:r>
            <a:r>
              <a:rPr lang="en-US" sz="3600" b="1" dirty="0" smtClean="0">
                <a:solidFill>
                  <a:srgbClr val="002060"/>
                </a:solidFill>
              </a:rPr>
              <a:t> </a:t>
            </a:r>
            <a:r>
              <a:rPr lang="en-US" sz="3600" b="1" dirty="0" err="1" smtClean="0">
                <a:solidFill>
                  <a:srgbClr val="002060"/>
                </a:solidFill>
              </a:rPr>
              <a:t>usuli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772816"/>
            <a:ext cx="8424936" cy="4752528"/>
          </a:xfrm>
          <a:solidFill>
            <a:srgbClr val="92D050"/>
          </a:solidFill>
        </p:spPr>
        <p:txBody>
          <a:bodyPr>
            <a:normAutofit fontScale="77500" lnSpcReduction="20000"/>
          </a:bodyPr>
          <a:lstStyle/>
          <a:p>
            <a:pPr algn="just"/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800" dirty="0" smtClean="0">
                <a:solidFill>
                  <a:schemeClr val="tx1"/>
                </a:solidFill>
              </a:rPr>
              <a:t> B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rilgan</a:t>
            </a:r>
            <a:r>
              <a:rPr lang="en-US" sz="2800" dirty="0" smtClean="0">
                <a:solidFill>
                  <a:schemeClr val="tx1"/>
                </a:solidFill>
              </a:rPr>
              <a:t>:  </a:t>
            </a:r>
            <a:r>
              <a:rPr lang="en-US" sz="2800" dirty="0" err="1" smtClean="0">
                <a:solidFill>
                  <a:schemeClr val="tx1"/>
                </a:solidFill>
              </a:rPr>
              <a:t>krivoship</a:t>
            </a:r>
            <a:r>
              <a:rPr lang="en-US" sz="2800" dirty="0" smtClean="0">
                <a:solidFill>
                  <a:schemeClr val="tx1"/>
                </a:solidFill>
              </a:rPr>
              <a:t> - </a:t>
            </a:r>
            <a:r>
              <a:rPr lang="en-US" sz="2800" dirty="0" err="1" smtClean="0">
                <a:solidFill>
                  <a:schemeClr val="tx1"/>
                </a:solidFill>
              </a:rPr>
              <a:t>polzunli</a:t>
            </a:r>
            <a:r>
              <a:rPr lang="en-US" sz="2800" dirty="0" smtClean="0">
                <a:solidFill>
                  <a:schemeClr val="tx1"/>
                </a:solidFill>
              </a:rPr>
              <a:t> m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xanizmning</a:t>
            </a:r>
            <a:r>
              <a:rPr lang="en-US" sz="2800" dirty="0" smtClean="0">
                <a:solidFill>
                  <a:schemeClr val="tx1"/>
                </a:solidFill>
              </a:rPr>
              <a:t> kin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matik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sx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masi</a:t>
            </a:r>
            <a:r>
              <a:rPr lang="en-US" sz="2800" dirty="0" smtClean="0">
                <a:solidFill>
                  <a:schemeClr val="tx1"/>
                </a:solidFill>
              </a:rPr>
              <a:t>,  </a:t>
            </a:r>
            <a:r>
              <a:rPr lang="en-US" sz="2800" dirty="0" err="1" smtClean="0">
                <a:solidFill>
                  <a:schemeClr val="tx1"/>
                </a:solidFill>
              </a:rPr>
              <a:t>bo`g`inlarning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o`lchamlari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kirish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bo`g`ining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harakat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qonuni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tashqi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kuchlar</a:t>
            </a:r>
            <a:r>
              <a:rPr lang="en-US" sz="2800" dirty="0" smtClean="0">
                <a:solidFill>
                  <a:schemeClr val="tx1"/>
                </a:solidFill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</a:rPr>
              <a:t>Kirish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bo`g`in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o’zgarmas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burchak</a:t>
            </a:r>
            <a:r>
              <a:rPr lang="en-US" sz="2800" dirty="0" smtClean="0">
                <a:solidFill>
                  <a:schemeClr val="tx1"/>
                </a:solidFill>
              </a:rPr>
              <a:t> t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zligi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bilan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harakat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qiladi</a:t>
            </a:r>
            <a:r>
              <a:rPr lang="en-US" sz="2800" dirty="0" smtClean="0">
                <a:solidFill>
                  <a:schemeClr val="tx1"/>
                </a:solidFill>
              </a:rPr>
              <a:t>, </a:t>
            </a:r>
            <a:r>
              <a:rPr lang="en-US" sz="2800" dirty="0" err="1" smtClean="0">
                <a:solidFill>
                  <a:schemeClr val="tx1"/>
                </a:solidFill>
              </a:rPr>
              <a:t>burchak</a:t>
            </a:r>
            <a:r>
              <a:rPr lang="en-US" sz="2800" dirty="0" smtClean="0">
                <a:solidFill>
                  <a:schemeClr val="tx1"/>
                </a:solidFill>
              </a:rPr>
              <a:t> t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zlanishi</a:t>
            </a:r>
            <a:r>
              <a:rPr lang="en-US" sz="2800" dirty="0" smtClean="0">
                <a:solidFill>
                  <a:schemeClr val="tx1"/>
                </a:solidFill>
              </a:rPr>
              <a:t> ε</a:t>
            </a:r>
            <a:r>
              <a:rPr lang="en-US" sz="2800" baseline="-25000" dirty="0" smtClean="0">
                <a:solidFill>
                  <a:schemeClr val="tx1"/>
                </a:solidFill>
              </a:rPr>
              <a:t>1</a:t>
            </a:r>
            <a:r>
              <a:rPr lang="en-US" sz="2800" dirty="0" smtClean="0">
                <a:solidFill>
                  <a:schemeClr val="tx1"/>
                </a:solidFill>
              </a:rPr>
              <a:t>=0. </a:t>
            </a:r>
            <a:r>
              <a:rPr lang="en-US" sz="2800" dirty="0" err="1" smtClean="0">
                <a:solidFill>
                  <a:schemeClr val="tx1"/>
                </a:solidFill>
              </a:rPr>
              <a:t>Talab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qilinadi</a:t>
            </a:r>
            <a:r>
              <a:rPr lang="en-US" sz="2800" dirty="0" smtClean="0">
                <a:solidFill>
                  <a:schemeClr val="tx1"/>
                </a:solidFill>
              </a:rPr>
              <a:t>: r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aksiya</a:t>
            </a:r>
            <a:r>
              <a:rPr lang="en-US" sz="2800" dirty="0" smtClean="0">
                <a:solidFill>
                  <a:schemeClr val="tx1"/>
                </a:solidFill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</a:rPr>
              <a:t>kuchlarini</a:t>
            </a:r>
            <a:r>
              <a:rPr lang="en-US" sz="2800" dirty="0" smtClean="0">
                <a:solidFill>
                  <a:schemeClr val="tx1"/>
                </a:solidFill>
              </a:rPr>
              <a:t> B, C, D kin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matik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juftlarda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aniqlash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endParaRPr lang="ru-RU" sz="2800" dirty="0" smtClean="0">
              <a:solidFill>
                <a:schemeClr val="tx1"/>
              </a:solidFill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</a:rPr>
              <a:t>Hisoblarni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o`tkazishda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ma'lum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tartibga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rioya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qilish</a:t>
            </a:r>
            <a:r>
              <a:rPr lang="en-US" sz="2800" dirty="0" smtClean="0">
                <a:solidFill>
                  <a:schemeClr val="tx1"/>
                </a:solidFill>
              </a:rPr>
              <a:t> k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rak</a:t>
            </a:r>
            <a:r>
              <a:rPr lang="en-US" sz="2800" dirty="0" smtClean="0">
                <a:solidFill>
                  <a:schemeClr val="tx1"/>
                </a:solidFill>
              </a:rPr>
              <a:t>. </a:t>
            </a:r>
            <a:r>
              <a:rPr lang="en-US" sz="2800" dirty="0" err="1" smtClean="0">
                <a:solidFill>
                  <a:schemeClr val="tx1"/>
                </a:solidFill>
              </a:rPr>
              <a:t>Topshiriqda</a:t>
            </a:r>
            <a:r>
              <a:rPr lang="en-US" sz="2800" dirty="0" smtClean="0">
                <a:solidFill>
                  <a:schemeClr val="tx1"/>
                </a:solidFill>
              </a:rPr>
              <a:t> b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rilgan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xolatida</a:t>
            </a:r>
            <a:r>
              <a:rPr lang="en-US" sz="2800" dirty="0" smtClean="0">
                <a:solidFill>
                  <a:schemeClr val="tx1"/>
                </a:solidFill>
              </a:rPr>
              <a:t> m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xanizmning</a:t>
            </a:r>
            <a:r>
              <a:rPr lang="en-US" sz="2800" dirty="0" smtClean="0">
                <a:solidFill>
                  <a:schemeClr val="tx1"/>
                </a:solidFill>
              </a:rPr>
              <a:t> kin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matik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sx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masi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chizma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varag`ining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yuqori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qismida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masshtab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hisoblanib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chiziladi</a:t>
            </a:r>
            <a:r>
              <a:rPr lang="en-US" sz="2800" dirty="0" smtClean="0">
                <a:solidFill>
                  <a:schemeClr val="tx1"/>
                </a:solidFill>
              </a:rPr>
              <a:t>. B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rilgan</a:t>
            </a:r>
            <a:r>
              <a:rPr lang="en-US" sz="2800" dirty="0" smtClean="0">
                <a:solidFill>
                  <a:schemeClr val="tx1"/>
                </a:solidFill>
              </a:rPr>
              <a:t>  </a:t>
            </a:r>
            <a:r>
              <a:rPr lang="en-US" sz="2800" dirty="0" err="1" smtClean="0">
                <a:solidFill>
                  <a:schemeClr val="tx1"/>
                </a:solidFill>
              </a:rPr>
              <a:t>tashqi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kuchlarni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og`irlik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kuchlarining</a:t>
            </a:r>
            <a:r>
              <a:rPr lang="en-US" sz="2800" dirty="0" smtClean="0">
                <a:solidFill>
                  <a:schemeClr val="tx1"/>
                </a:solidFill>
              </a:rPr>
              <a:t> v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ktorlari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ta'sir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qilgan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nuqtalarga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o`z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yo`nalishlari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bo`yicha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qo`yiladi</a:t>
            </a:r>
            <a:r>
              <a:rPr lang="en-US" sz="2800" dirty="0" smtClean="0">
                <a:solidFill>
                  <a:schemeClr val="tx1"/>
                </a:solidFill>
              </a:rPr>
              <a:t>. (</a:t>
            </a:r>
            <a:r>
              <a:rPr lang="en-US" sz="2800" dirty="0" err="1" smtClean="0">
                <a:solidFill>
                  <a:schemeClr val="tx1"/>
                </a:solidFill>
              </a:rPr>
              <a:t>Chizma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gabariti</a:t>
            </a:r>
            <a:r>
              <a:rPr lang="en-US" sz="2800" dirty="0" smtClean="0">
                <a:solidFill>
                  <a:schemeClr val="tx1"/>
                </a:solidFill>
              </a:rPr>
              <a:t> 200-300 mm). </a:t>
            </a:r>
            <a:endParaRPr lang="ru-RU" sz="2800" dirty="0" smtClean="0">
              <a:solidFill>
                <a:schemeClr val="tx1"/>
              </a:solidFill>
            </a:endParaRPr>
          </a:p>
          <a:p>
            <a:pPr algn="just"/>
            <a:r>
              <a:rPr lang="en-US" sz="2800" dirty="0" smtClean="0">
                <a:solidFill>
                  <a:schemeClr val="tx1"/>
                </a:solidFill>
              </a:rPr>
              <a:t>	</a:t>
            </a:r>
            <a:r>
              <a:rPr lang="en-US" sz="2800" dirty="0" err="1" smtClean="0">
                <a:solidFill>
                  <a:schemeClr val="tx1"/>
                </a:solidFill>
              </a:rPr>
              <a:t>Ushbu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xolat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uchun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bittadan</a:t>
            </a:r>
            <a:r>
              <a:rPr lang="en-US" sz="2800" dirty="0" smtClean="0">
                <a:solidFill>
                  <a:schemeClr val="tx1"/>
                </a:solidFill>
              </a:rPr>
              <a:t> t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zliklar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va</a:t>
            </a:r>
            <a:r>
              <a:rPr lang="en-US" sz="2800" dirty="0" smtClean="0">
                <a:solidFill>
                  <a:schemeClr val="tx1"/>
                </a:solidFill>
              </a:rPr>
              <a:t> t</a:t>
            </a:r>
            <a:r>
              <a:rPr lang="ru-RU" sz="2800" dirty="0" smtClean="0">
                <a:solidFill>
                  <a:schemeClr val="tx1"/>
                </a:solidFill>
              </a:rPr>
              <a:t>е</a:t>
            </a:r>
            <a:r>
              <a:rPr lang="en-US" sz="2800" dirty="0" err="1" smtClean="0">
                <a:solidFill>
                  <a:schemeClr val="tx1"/>
                </a:solidFill>
              </a:rPr>
              <a:t>zlanishlar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planlari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quriladi</a:t>
            </a:r>
            <a:r>
              <a:rPr lang="en-US" sz="2800" dirty="0" smtClean="0">
                <a:solidFill>
                  <a:schemeClr val="tx1"/>
                </a:solidFill>
              </a:rPr>
              <a:t> (1-topshiriqda </a:t>
            </a:r>
            <a:r>
              <a:rPr lang="en-US" sz="2800" dirty="0" err="1" smtClean="0">
                <a:solidFill>
                  <a:schemeClr val="tx1"/>
                </a:solidFill>
              </a:rPr>
              <a:t>qilingan</a:t>
            </a:r>
            <a:r>
              <a:rPr lang="en-US" sz="2800" dirty="0" smtClean="0">
                <a:solidFill>
                  <a:schemeClr val="tx1"/>
                </a:solidFill>
              </a:rPr>
              <a:t> </a:t>
            </a:r>
            <a:r>
              <a:rPr lang="en-US" sz="2800" dirty="0" err="1" smtClean="0">
                <a:solidFill>
                  <a:schemeClr val="tx1"/>
                </a:solidFill>
              </a:rPr>
              <a:t>usulda</a:t>
            </a:r>
            <a:r>
              <a:rPr lang="en-US" sz="2800" dirty="0" smtClean="0">
                <a:solidFill>
                  <a:schemeClr val="tx1"/>
                </a:solidFill>
              </a:rPr>
              <a:t>).</a:t>
            </a:r>
            <a:endParaRPr lang="ru-RU" sz="2800" dirty="0" smtClean="0">
              <a:solidFill>
                <a:schemeClr val="tx1"/>
              </a:solidFill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94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260648"/>
            <a:ext cx="8568951" cy="6120680"/>
          </a:xfrm>
          <a:solidFill>
            <a:srgbClr val="FFFF00"/>
          </a:solidFill>
        </p:spPr>
        <p:txBody>
          <a:bodyPr>
            <a:normAutofit/>
          </a:bodyPr>
          <a:lstStyle/>
          <a:p>
            <a:pPr algn="ctr"/>
            <a:r>
              <a:rPr lang="en-US" sz="3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Bo`g`inlarning</a:t>
            </a:r>
            <a:r>
              <a:rPr lang="en-US" dirty="0" smtClean="0">
                <a:solidFill>
                  <a:schemeClr val="tx1"/>
                </a:solidFill>
              </a:rPr>
              <a:t> in</a:t>
            </a:r>
            <a:r>
              <a:rPr lang="ru-RU" dirty="0" smtClean="0">
                <a:solidFill>
                  <a:schemeClr val="tx1"/>
                </a:solidFill>
              </a:rPr>
              <a:t>е</a:t>
            </a:r>
            <a:r>
              <a:rPr lang="en-US" dirty="0" err="1" smtClean="0">
                <a:solidFill>
                  <a:schemeClr val="tx1"/>
                </a:solidFill>
              </a:rPr>
              <a:t>rsiya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kuchlari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F</a:t>
            </a:r>
            <a:r>
              <a:rPr lang="en-US" b="1" baseline="30000" dirty="0" smtClean="0">
                <a:solidFill>
                  <a:schemeClr val="tx1"/>
                </a:solidFill>
              </a:rPr>
              <a:t>u</a:t>
            </a:r>
            <a:r>
              <a:rPr lang="en-US" b="1" baseline="-25000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hisoblanadi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va</a:t>
            </a:r>
            <a:r>
              <a:rPr lang="en-US" b="1" baseline="-25000" dirty="0" smtClean="0">
                <a:solidFill>
                  <a:schemeClr val="tx1"/>
                </a:solidFill>
              </a:rPr>
              <a:t> 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mеxanizm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sxеmasida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bo`g`inlarning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smtClean="0">
                <a:solidFill>
                  <a:schemeClr val="tx1"/>
                </a:solidFill>
              </a:rPr>
              <a:t>S</a:t>
            </a:r>
            <a:r>
              <a:rPr lang="en-US" i="1" baseline="-25000" dirty="0" smtClean="0">
                <a:solidFill>
                  <a:schemeClr val="tx1"/>
                </a:solidFill>
              </a:rPr>
              <a:t>i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massalar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markazlariga</a:t>
            </a:r>
            <a:r>
              <a:rPr lang="en-US" dirty="0" smtClean="0">
                <a:solidFill>
                  <a:schemeClr val="tx1"/>
                </a:solidFill>
              </a:rPr>
              <a:t>   </a:t>
            </a:r>
            <a:r>
              <a:rPr lang="en-US" dirty="0" err="1" smtClean="0">
                <a:solidFill>
                  <a:schemeClr val="tx1"/>
                </a:solidFill>
              </a:rPr>
              <a:t>shu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nuqtalarning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tеzlanishlar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yo`nalishlari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b="1" dirty="0" err="1" smtClean="0">
                <a:solidFill>
                  <a:schemeClr val="tx1"/>
                </a:solidFill>
              </a:rPr>
              <a:t>a</a:t>
            </a:r>
            <a:r>
              <a:rPr lang="en-US" b="1" baseline="-25000" dirty="0" err="1" smtClean="0">
                <a:solidFill>
                  <a:schemeClr val="tx1"/>
                </a:solidFill>
              </a:rPr>
              <a:t>S</a:t>
            </a:r>
            <a:r>
              <a:rPr lang="en-US" b="1" i="1" baseline="-25000" dirty="0" err="1" smtClean="0">
                <a:solidFill>
                  <a:schemeClr val="tx1"/>
                </a:solidFill>
              </a:rPr>
              <a:t>i</a:t>
            </a:r>
            <a:r>
              <a:rPr lang="en-US" b="1" dirty="0" smtClean="0">
                <a:solidFill>
                  <a:schemeClr val="tx1"/>
                </a:solidFill>
              </a:rPr>
              <a:t> -</a:t>
            </a:r>
            <a:r>
              <a:rPr lang="en-US" dirty="0" err="1" smtClean="0">
                <a:solidFill>
                  <a:schemeClr val="tx1"/>
                </a:solidFill>
              </a:rPr>
              <a:t>ga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err="1" smtClean="0">
                <a:solidFill>
                  <a:schemeClr val="tx1"/>
                </a:solidFill>
              </a:rPr>
              <a:t>qarama–qarshi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qilib</a:t>
            </a:r>
            <a:r>
              <a:rPr lang="en-US" dirty="0" smtClean="0">
                <a:solidFill>
                  <a:schemeClr val="tx1"/>
                </a:solidFill>
              </a:rPr>
              <a:t>  </a:t>
            </a:r>
            <a:r>
              <a:rPr lang="en-US" dirty="0" err="1" smtClean="0">
                <a:solidFill>
                  <a:schemeClr val="tx1"/>
                </a:solidFill>
              </a:rPr>
              <a:t>qo`yiladi</a:t>
            </a:r>
            <a:r>
              <a:rPr lang="en-US" dirty="0" smtClean="0">
                <a:solidFill>
                  <a:schemeClr val="tx1"/>
                </a:solidFill>
              </a:rPr>
              <a:t>. </a:t>
            </a:r>
            <a:endParaRPr lang="ru-RU" sz="1800" dirty="0" smtClean="0">
              <a:solidFill>
                <a:schemeClr val="tx1"/>
              </a:solidFill>
            </a:endParaRPr>
          </a:p>
          <a:p>
            <a:r>
              <a:rPr lang="en-US" b="1" dirty="0" smtClean="0"/>
              <a:t>	</a:t>
            </a:r>
            <a:endParaRPr lang="ru-RU" dirty="0"/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 l="43957" t="32441" r="35497" b="20736"/>
          <a:stretch>
            <a:fillRect/>
          </a:stretch>
        </p:blipFill>
        <p:spPr bwMode="auto">
          <a:xfrm>
            <a:off x="2546220" y="2564904"/>
            <a:ext cx="3929090" cy="36478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3455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049" name="Object 1"/>
          <p:cNvGraphicFramePr>
            <a:graphicFrameLocks noChangeAspect="1"/>
          </p:cNvGraphicFramePr>
          <p:nvPr/>
        </p:nvGraphicFramePr>
        <p:xfrm>
          <a:off x="3088392" y="1500174"/>
          <a:ext cx="5700143" cy="46434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0" r:id="rId3" imgW="12287250" imgH="4914900" progId="">
                  <p:embed/>
                </p:oleObj>
              </mc:Choice>
              <mc:Fallback>
                <p:oleObj r:id="rId3" imgW="12287250" imgH="49149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45663" t="8670" r="18423" b="22369"/>
                      <a:stretch>
                        <a:fillRect/>
                      </a:stretch>
                    </p:blipFill>
                    <p:spPr bwMode="auto">
                      <a:xfrm>
                        <a:off x="3088392" y="1500174"/>
                        <a:ext cx="5700143" cy="464347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5" name="Object 7"/>
          <p:cNvGraphicFramePr>
            <a:graphicFrameLocks noChangeAspect="1"/>
          </p:cNvGraphicFramePr>
          <p:nvPr/>
        </p:nvGraphicFramePr>
        <p:xfrm>
          <a:off x="571472" y="3000372"/>
          <a:ext cx="15716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1" name="Формула" r:id="rId5" imgW="749300" imgH="228600" progId="Equation.3">
                  <p:embed/>
                </p:oleObj>
              </mc:Choice>
              <mc:Fallback>
                <p:oleObj name="Формула" r:id="rId5" imgW="749300" imgH="2286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3000372"/>
                        <a:ext cx="15716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642910" y="3571876"/>
          <a:ext cx="16478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2" name="Формула" r:id="rId7" imgW="787400" imgH="228600" progId="Equation.3">
                  <p:embed/>
                </p:oleObj>
              </mc:Choice>
              <mc:Fallback>
                <p:oleObj name="Формула" r:id="rId7" imgW="787400" imgH="2286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3571876"/>
                        <a:ext cx="16478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3" name="Object 5"/>
          <p:cNvGraphicFramePr>
            <a:graphicFrameLocks noChangeAspect="1"/>
          </p:cNvGraphicFramePr>
          <p:nvPr/>
        </p:nvGraphicFramePr>
        <p:xfrm>
          <a:off x="642910" y="4214818"/>
          <a:ext cx="16192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3" name="Формула" r:id="rId9" imgW="774364" imgH="228501" progId="Equation.3">
                  <p:embed/>
                </p:oleObj>
              </mc:Choice>
              <mc:Fallback>
                <p:oleObj name="Формула" r:id="rId9" imgW="774364" imgH="228501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4214818"/>
                        <a:ext cx="16192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642910" y="4857760"/>
          <a:ext cx="1647825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4" name="Формула" r:id="rId11" imgW="787400" imgH="228600" progId="Equation.3">
                  <p:embed/>
                </p:oleObj>
              </mc:Choice>
              <mc:Fallback>
                <p:oleObj name="Формула" r:id="rId11" imgW="787400" imgH="2286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4857760"/>
                        <a:ext cx="1647825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51" name="Object 3"/>
          <p:cNvGraphicFramePr>
            <a:graphicFrameLocks noChangeAspect="1"/>
          </p:cNvGraphicFramePr>
          <p:nvPr/>
        </p:nvGraphicFramePr>
        <p:xfrm>
          <a:off x="642910" y="5500702"/>
          <a:ext cx="16192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5" name="Формула" r:id="rId13" imgW="774364" imgH="228501" progId="Equation.3">
                  <p:embed/>
                </p:oleObj>
              </mc:Choice>
              <mc:Fallback>
                <p:oleObj name="Формула" r:id="rId13" imgW="774364" imgH="228501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10" y="5500702"/>
                        <a:ext cx="16192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785786" y="357166"/>
            <a:ext cx="7572396" cy="1261884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rsiya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kuchlarining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mom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ntlari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</a:t>
            </a:r>
            <a:r>
              <a:rPr kumimoji="0" lang="en-US" sz="2000" b="1" i="1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ru-RU" sz="2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aniqlanib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gishli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u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inlarga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inning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burchak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zlanishlari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</a:t>
            </a:r>
            <a:r>
              <a:rPr kumimoji="0" lang="en-US" sz="2000" b="1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</a:t>
            </a:r>
            <a:r>
              <a:rPr kumimoji="0" lang="en-US" sz="2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-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ga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qarama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-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qarshi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yo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`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nalishda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quyib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en-US" sz="20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chiqiladi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.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2428860" y="2780410"/>
            <a:ext cx="92866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</a:t>
            </a:r>
            <a:r>
              <a:rPr kumimoji="0" lang="ru-RU" sz="1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1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=0.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2357422" y="5072074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2061" name="Rectangle 13"/>
          <p:cNvSpPr>
            <a:spLocks noChangeArrowheads="1"/>
          </p:cNvSpPr>
          <p:nvPr/>
        </p:nvSpPr>
        <p:spPr bwMode="auto">
          <a:xfrm>
            <a:off x="0" y="44100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1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357422" y="4494922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8" name="Rectangle 12"/>
          <p:cNvSpPr>
            <a:spLocks noChangeArrowheads="1"/>
          </p:cNvSpPr>
          <p:nvPr/>
        </p:nvSpPr>
        <p:spPr bwMode="auto">
          <a:xfrm>
            <a:off x="2357422" y="3851980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  <p:sp>
        <p:nvSpPr>
          <p:cNvPr id="19" name="Rectangle 12"/>
          <p:cNvSpPr>
            <a:spLocks noChangeArrowheads="1"/>
          </p:cNvSpPr>
          <p:nvPr/>
        </p:nvSpPr>
        <p:spPr bwMode="auto">
          <a:xfrm>
            <a:off x="2357422" y="3209038"/>
            <a:ext cx="107157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	[Н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м]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390987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8" name="Rectangle 14"/>
          <p:cNvSpPr>
            <a:spLocks noChangeArrowheads="1"/>
          </p:cNvSpPr>
          <p:nvPr/>
        </p:nvSpPr>
        <p:spPr bwMode="auto">
          <a:xfrm>
            <a:off x="714348" y="571480"/>
            <a:ext cx="7858148" cy="258532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Assur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guruhlarini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tma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ajratish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usulini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llaymiz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xanizmdan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4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5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hamda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3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tarkib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guruhlarni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ajratib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olamiz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inlarga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'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qilayotgan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ham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chiqamiz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(11, 12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rasm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inlar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xanizmdagi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xolatlarida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chiziladi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rakli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saqlab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qolish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kin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matik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juftlarda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bog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lanish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aksiyalarini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quyib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chiqamiz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ind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ks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raqami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bilan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b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lgilashni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lishib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olamiz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Bunda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birinchi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raqam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'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qilayotgan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rsatadi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ikkinchi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raqam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qaysi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in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tomonidan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'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sir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etayotganini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ko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`</a:t>
            </a:r>
            <a:r>
              <a:rPr kumimoji="0" lang="en-US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rsatadi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20" name="Rectangle 16"/>
          <p:cNvSpPr>
            <a:spLocks noChangeArrowheads="1"/>
          </p:cNvSpPr>
          <p:nvPr/>
        </p:nvSpPr>
        <p:spPr bwMode="auto">
          <a:xfrm>
            <a:off x="357158" y="3357562"/>
            <a:ext cx="8501122" cy="861774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Assur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strukturaviy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guruhi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ta'sir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qilayotgan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barcha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(in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rsiya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ham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qo`shib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)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v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nglamasini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tuzamiz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1519" name="Object 15"/>
          <p:cNvGraphicFramePr>
            <a:graphicFrameLocks noChangeAspect="1"/>
          </p:cNvGraphicFramePr>
          <p:nvPr/>
        </p:nvGraphicFramePr>
        <p:xfrm>
          <a:off x="857224" y="4286256"/>
          <a:ext cx="7669592" cy="8667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4" name="Формула" r:id="rId3" imgW="2832100" imgH="292100" progId="Equation.3">
                  <p:embed/>
                </p:oleObj>
              </mc:Choice>
              <mc:Fallback>
                <p:oleObj name="Формула" r:id="rId3" imgW="2832100" imgH="2921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57224" y="4286256"/>
                        <a:ext cx="7669592" cy="86677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1038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3000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928662" y="5286388"/>
            <a:ext cx="7643866" cy="584775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en-US" sz="1600" dirty="0" smtClean="0">
                <a:latin typeface="Arial" pitchFamily="34" charset="0"/>
                <a:cs typeface="Arial" pitchFamily="34" charset="0"/>
              </a:rPr>
              <a:t>T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е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nglamani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tuzishga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tavsiya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noma'lum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kuchlar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ularning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tuzuvchilari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t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е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nglamaning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boshida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va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oxirida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yozilishi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k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е</a:t>
            </a:r>
            <a:r>
              <a:rPr lang="en-US" sz="1600" dirty="0" err="1" smtClean="0">
                <a:latin typeface="Arial" pitchFamily="34" charset="0"/>
                <a:cs typeface="Arial" pitchFamily="34" charset="0"/>
              </a:rPr>
              <a:t>rak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2538" name="Object 10"/>
          <p:cNvGraphicFramePr>
            <a:graphicFrameLocks noChangeAspect="1"/>
          </p:cNvGraphicFramePr>
          <p:nvPr/>
        </p:nvGraphicFramePr>
        <p:xfrm>
          <a:off x="1428728" y="1142984"/>
          <a:ext cx="12287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6" name="Формула" r:id="rId3" imgW="1016000" imgH="279400" progId="Equation.3">
                  <p:embed/>
                </p:oleObj>
              </mc:Choice>
              <mc:Fallback>
                <p:oleObj name="Формула" r:id="rId3" imgW="1016000" imgH="27940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8728" y="1142984"/>
                        <a:ext cx="12287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7" name="Object 9"/>
          <p:cNvGraphicFramePr>
            <a:graphicFrameLocks noChangeAspect="1"/>
          </p:cNvGraphicFramePr>
          <p:nvPr/>
        </p:nvGraphicFramePr>
        <p:xfrm>
          <a:off x="571472" y="1428736"/>
          <a:ext cx="139065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7" name="Формула" r:id="rId5" imgW="1117600" imgH="279400" progId="Equation.3">
                  <p:embed/>
                </p:oleObj>
              </mc:Choice>
              <mc:Fallback>
                <p:oleObj name="Формула" r:id="rId5" imgW="1117600" imgH="279400" progId="Equation.3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1472" y="1428736"/>
                        <a:ext cx="1390650" cy="352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6" name="Object 8"/>
          <p:cNvGraphicFramePr>
            <a:graphicFrameLocks noChangeAspect="1"/>
          </p:cNvGraphicFramePr>
          <p:nvPr/>
        </p:nvGraphicFramePr>
        <p:xfrm>
          <a:off x="7500958" y="2214554"/>
          <a:ext cx="742950" cy="352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8" name="Формула" r:id="rId7" imgW="596900" imgH="279400" progId="Equation.3">
                  <p:embed/>
                </p:oleObj>
              </mc:Choice>
              <mc:Fallback>
                <p:oleObj name="Формула" r:id="rId7" imgW="596900" imgH="279400" progId="Equation.3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00958" y="2214554"/>
                        <a:ext cx="742950" cy="352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214282" y="357166"/>
            <a:ext cx="8429684" cy="1077218"/>
          </a:xfrm>
          <a:prstGeom prst="rect">
            <a:avLst/>
          </a:prstGeom>
          <a:solidFill>
            <a:srgbClr val="FF00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nglamada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ktorlarni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param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tri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agar v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to`liq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ma'lum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bo`lsa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tagiga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ikkita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qo`yamiz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agar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marta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ma'lum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bo`lsa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yani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marta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qo`yamiz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(4)-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nglamada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40" name="Rectangle 12"/>
          <p:cNvSpPr>
            <a:spLocks noChangeArrowheads="1"/>
          </p:cNvSpPr>
          <p:nvPr/>
        </p:nvSpPr>
        <p:spPr bwMode="auto">
          <a:xfrm>
            <a:off x="2714612" y="1142984"/>
            <a:ext cx="321471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to`liq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ma'lum</a:t>
            </a:r>
            <a:r>
              <a:rPr kumimoji="0" lang="en-US" sz="16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428596" y="1714488"/>
            <a:ext cx="814393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noma'lum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ru-RU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D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nglamada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4-ta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noma'lumlik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mavjud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Bitta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v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ktor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nglamadan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faqat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2-ta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noma'lumlikni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topish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mumkin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uchun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kuchlarning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tang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nsial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tuzuvchilarini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42" name="Rectangle 14"/>
          <p:cNvSpPr>
            <a:spLocks noChangeArrowheads="1"/>
          </p:cNvSpPr>
          <p:nvPr/>
        </p:nvSpPr>
        <p:spPr bwMode="auto">
          <a:xfrm>
            <a:off x="0" y="2507957"/>
            <a:ext cx="6191823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momеntlar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muvozanat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tеnglamalaridan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topamiz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yеlkalari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</a:t>
            </a:r>
            <a:r>
              <a:rPr kumimoji="0" lang="en-US" sz="1600" b="0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[mm] 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birligida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chizmadan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o`lchab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</a:t>
            </a:r>
            <a:r>
              <a:rPr kumimoji="0" lang="ru-RU" sz="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22544" name="Object 16"/>
          <p:cNvGraphicFramePr>
            <a:graphicFrameLocks noChangeAspect="1"/>
          </p:cNvGraphicFramePr>
          <p:nvPr/>
        </p:nvGraphicFramePr>
        <p:xfrm>
          <a:off x="3143239" y="3429000"/>
          <a:ext cx="3462463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19" name="Формула" r:id="rId9" imgW="1524000" imgH="533400" progId="Equation.3">
                  <p:embed/>
                </p:oleObj>
              </mc:Choice>
              <mc:Fallback>
                <p:oleObj name="Формула" r:id="rId9" imgW="1524000" imgH="533400" progId="Equation.3">
                  <p:embed/>
                  <p:pic>
                    <p:nvPicPr>
                      <p:cNvPr id="0" name="Picture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39" y="3429000"/>
                        <a:ext cx="3462463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43" name="Object 15"/>
          <p:cNvGraphicFramePr>
            <a:graphicFrameLocks noChangeAspect="1"/>
          </p:cNvGraphicFramePr>
          <p:nvPr/>
        </p:nvGraphicFramePr>
        <p:xfrm>
          <a:off x="3143239" y="4929198"/>
          <a:ext cx="3571071" cy="12525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20" name="Формула" r:id="rId11" imgW="1524000" imgH="533400" progId="Equation.3">
                  <p:embed/>
                </p:oleObj>
              </mc:Choice>
              <mc:Fallback>
                <p:oleObj name="Формула" r:id="rId11" imgW="1524000" imgH="53340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3239" y="4929198"/>
                        <a:ext cx="3571071" cy="125254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546" name="Rectangle 18"/>
          <p:cNvSpPr>
            <a:spLocks noChangeArrowheads="1"/>
          </p:cNvSpPr>
          <p:nvPr/>
        </p:nvSpPr>
        <p:spPr bwMode="auto">
          <a:xfrm>
            <a:off x="0" y="13525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285720" y="428604"/>
            <a:ext cx="8583119" cy="861774"/>
          </a:xfrm>
          <a:prstGeom prst="rect">
            <a:avLst/>
          </a:prstGeom>
          <a:solidFill>
            <a:srgbClr val="7030A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planining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masshtabini</a:t>
            </a:r>
            <a:r>
              <a:rPr kumimoji="0" lang="en-US" sz="32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32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tanlaymiz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460" name="Object 4"/>
          <p:cNvGraphicFramePr>
            <a:graphicFrameLocks noChangeAspect="1"/>
          </p:cNvGraphicFramePr>
          <p:nvPr/>
        </p:nvGraphicFramePr>
        <p:xfrm>
          <a:off x="2857488" y="1142984"/>
          <a:ext cx="3219694" cy="12144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2" name="Формула" r:id="rId3" imgW="1180588" imgH="418918" progId="Equation.3">
                  <p:embed/>
                </p:oleObj>
              </mc:Choice>
              <mc:Fallback>
                <p:oleObj name="Формула" r:id="rId3" imgW="1180588" imgH="418918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57488" y="1142984"/>
                        <a:ext cx="3219694" cy="121444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12763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500034" y="2428868"/>
            <a:ext cx="8286808" cy="353943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oa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- 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planida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</a:t>
            </a:r>
            <a:r>
              <a:rPr kumimoji="0" lang="en-US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</a:t>
            </a:r>
            <a:r>
              <a:rPr kumimoji="0" lang="en-US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uzunligi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ixtiyoriy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olinadi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 [mm].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Qolgan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masshtab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smalarni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hisoblab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topamiz</a:t>
            </a:r>
            <a:r>
              <a:rPr kumimoji="0" 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G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                             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de-DE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                       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F</a:t>
            </a:r>
            <a:r>
              <a:rPr kumimoji="0" lang="de-DE" sz="28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</a:t>
            </a:r>
            <a:r>
              <a:rPr kumimoji="0" lang="de-DE" sz="28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ab 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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de-DE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bc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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</a:t>
            </a:r>
            <a:r>
              <a:rPr kumimoji="0" lang="de-DE" sz="28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cd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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;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</a:t>
            </a:r>
            <a:r>
              <a:rPr kumimoji="0" lang="de-DE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мм</a:t>
            </a: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].</a:t>
            </a:r>
            <a:endParaRPr kumimoji="0" lang="ru-RU" sz="28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de-DE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de-DE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28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endParaRPr kumimoji="0" lang="ru-RU" sz="2800" b="1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642910" y="714356"/>
            <a:ext cx="8215370" cy="5632311"/>
          </a:xfrm>
          <a:prstGeom prst="rect">
            <a:avLst/>
          </a:prstGeom>
          <a:solidFill>
            <a:srgbClr val="92D050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de-DE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de-DE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de-DE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de-DE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42</a:t>
            </a:r>
            <a:r>
              <a:rPr kumimoji="0" lang="de-DE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ifodalaydigan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smalarning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chiziqlarini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planini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qurish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oxirida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t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gishli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nsial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tuzuvchilarning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uchi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yoki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boshidan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de-DE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o`tkazamiz</a:t>
            </a:r>
            <a:r>
              <a:rPr kumimoji="0" lang="de-DE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chizig`ini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«o»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nuqtasidan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o`tkazamiz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R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42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yo`nalish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chizig`ini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planining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«k»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nutasidan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o`tkazamiz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Shu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chiziqlarni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k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е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sishgan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“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“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nuqtasi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R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42</a:t>
            </a:r>
            <a:r>
              <a:rPr kumimoji="0" lang="en-US" sz="24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tasvirlovchi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r>
              <a:rPr kumimoji="0" lang="en-US" sz="24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eo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ke</a:t>
            </a:r>
            <a:r>
              <a:rPr kumimoji="0" lang="en-US" sz="24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kеsmalarni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aniqlaydi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Kuchlar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qiymatlarini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hisoblaymiz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-  </a:t>
            </a: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R</a:t>
            </a:r>
            <a:r>
              <a:rPr kumimoji="0" lang="ru-RU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50</a:t>
            </a:r>
            <a:r>
              <a:rPr kumimoji="0" lang="en-US" sz="4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n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=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en-US" sz="4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oe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,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[Н]</a:t>
            </a:r>
            <a:endParaRPr kumimoji="0" lang="en-US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  <a:sym typeface="Symbol" pitchFamily="18" charset="2"/>
            </a:endParaRPr>
          </a:p>
          <a:p>
            <a:pPr marL="0" marR="0" lvl="0" indent="449263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R</a:t>
            </a:r>
            <a:r>
              <a:rPr kumimoji="0" lang="ru-RU" sz="40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42</a:t>
            </a:r>
            <a:r>
              <a:rPr kumimoji="0" lang="en-US" sz="4000" b="1" i="0" u="none" strike="noStrike" cap="none" normalizeH="0" baseline="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n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</a:t>
            </a:r>
            <a:r>
              <a:rPr kumimoji="0" lang="ru-RU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= 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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</a:t>
            </a:r>
            <a:r>
              <a:rPr kumimoji="0" lang="ru-RU" sz="4000" b="1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 </a:t>
            </a:r>
            <a:r>
              <a:rPr kumimoji="0" lang="en-US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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е</a:t>
            </a:r>
            <a:r>
              <a:rPr kumimoji="0" lang="en-US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k</a:t>
            </a:r>
            <a:r>
              <a:rPr kumimoji="0" lang="ru-RU" sz="4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 , </a:t>
            </a:r>
            <a:r>
              <a:rPr kumimoji="0" lang="ru-RU" sz="4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Arial" pitchFamily="34" charset="0"/>
                <a:sym typeface="Symbol" pitchFamily="18" charset="2"/>
              </a:rPr>
              <a:t>[Н]</a:t>
            </a:r>
            <a:endParaRPr kumimoji="0" lang="ru-RU" sz="4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Arial" pitchFamily="34" charset="0"/>
              <a:sym typeface="Symbol" pitchFamily="18" charset="2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1" name="Object 7"/>
          <p:cNvGraphicFramePr>
            <a:graphicFrameLocks noChangeAspect="1"/>
          </p:cNvGraphicFramePr>
          <p:nvPr/>
        </p:nvGraphicFramePr>
        <p:xfrm>
          <a:off x="642910" y="857232"/>
          <a:ext cx="4286280" cy="53863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8" r:id="rId3" imgW="12287250" imgH="4914900" progId="">
                  <p:embed/>
                </p:oleObj>
              </mc:Choice>
              <mc:Fallback>
                <p:oleObj r:id="rId3" imgW="12287250" imgH="4914900" progId="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37379" t="11786" r="38736" b="7368"/>
                      <a:stretch>
                        <a:fillRect/>
                      </a:stretch>
                    </p:blipFill>
                    <p:spPr bwMode="auto">
                      <a:xfrm>
                        <a:off x="642910" y="857232"/>
                        <a:ext cx="4286280" cy="5386391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033" name="Object 9"/>
          <p:cNvGraphicFramePr>
            <a:graphicFrameLocks noChangeAspect="1"/>
          </p:cNvGraphicFramePr>
          <p:nvPr/>
        </p:nvGraphicFramePr>
        <p:xfrm>
          <a:off x="5500694" y="1571612"/>
          <a:ext cx="3000396" cy="437895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59" r:id="rId5" imgW="12287250" imgH="4914900" progId="">
                  <p:embed/>
                </p:oleObj>
              </mc:Choice>
              <mc:Fallback>
                <p:oleObj r:id="rId5" imgW="12287250" imgH="4914900" progId="">
                  <p:embed/>
                  <p:pic>
                    <p:nvPicPr>
                      <p:cNvPr id="0" name="Picture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 l="27187" t="3204" r="48839" b="9741"/>
                      <a:stretch>
                        <a:fillRect/>
                      </a:stretch>
                    </p:blipFill>
                    <p:spPr bwMode="auto">
                      <a:xfrm>
                        <a:off x="5500694" y="1571612"/>
                        <a:ext cx="3000396" cy="437895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7407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1"/>
          <p:cNvSpPr txBox="1">
            <a:spLocks/>
          </p:cNvSpPr>
          <p:nvPr/>
        </p:nvSpPr>
        <p:spPr>
          <a:xfrm>
            <a:off x="1024467" y="28278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74320" marR="0" lvl="0" indent="-27432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Symbol" pitchFamily="18" charset="2"/>
              <a:buChar char=""/>
              <a:tabLst/>
              <a:defRPr/>
            </a:pPr>
            <a:r>
              <a:rPr kumimoji="0" lang="en-US" sz="6600" b="0" i="0" u="none" strike="noStrike" kern="1200" cap="none" spc="0" normalizeH="0" baseline="0" noProof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E’TIBORINGIZ UCHUN RAXMAT!</a:t>
            </a:r>
            <a:endParaRPr kumimoji="0" lang="ru-RU" sz="66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52</TotalTime>
  <Words>866</Words>
  <Application>Microsoft Office PowerPoint</Application>
  <PresentationFormat>Экран (4:3)</PresentationFormat>
  <Paragraphs>84</Paragraphs>
  <Slides>20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20</vt:i4>
      </vt:variant>
    </vt:vector>
  </HeadingPairs>
  <TitlesOfParts>
    <vt:vector size="23" baseType="lpstr">
      <vt:lpstr>1_Аспект</vt:lpstr>
      <vt:lpstr>Уравнение</vt:lpstr>
      <vt:lpstr>Формула</vt:lpstr>
      <vt:lpstr> KINЕTOSTATIKA, MЕXANIZMLARDA KUCHLAR PLANI USULINI O`RGANISH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Aylanma kinеmatik juftli Assur strukturaviy guruhining kinеtostatik hisoblash usuli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17</cp:revision>
  <dcterms:created xsi:type="dcterms:W3CDTF">2018-04-10T11:43:37Z</dcterms:created>
  <dcterms:modified xsi:type="dcterms:W3CDTF">2019-04-11T12:42:40Z</dcterms:modified>
</cp:coreProperties>
</file>