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Lst>
  <p:sldSz cy="6858000" cx="12192000"/>
  <p:notesSz cx="6858000" cy="9144000"/>
  <p:embeddedFontLst>
    <p:embeddedFont>
      <p:font typeface="Oswald Light"/>
      <p:regular r:id="rId45"/>
      <p:bold r:id="rId46"/>
    </p:embeddedFont>
    <p:embeddedFont>
      <p:font typeface="Oswald"/>
      <p:regular r:id="rId47"/>
      <p:bold r:id="rId48"/>
    </p:embeddedFont>
    <p:embeddedFont>
      <p:font typeface="Century Gothic"/>
      <p:regular r:id="rId49"/>
      <p:bold r:id="rId50"/>
      <p:italic r:id="rId51"/>
      <p:boldItalic r:id="rId5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53" roundtripDataSignature="AMtx7mg/PYskIzSZVJuOtfWpSe+rJ7Lh8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EBEFCEEC-E1F7-4195-BD07-B5E5193DEB96}">
  <a:tblStyle styleId="{EBEFCEEC-E1F7-4195-BD07-B5E5193DEB96}" styleName="Table_0">
    <a:wholeTbl>
      <a:tcTxStyle b="off" i="off">
        <a:font>
          <a:latin typeface="Century Gothic"/>
          <a:ea typeface="Century Gothic"/>
          <a:cs typeface="Century Gothic"/>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6E7EA"/>
          </a:solidFill>
        </a:fill>
      </a:tcStyle>
    </a:wholeTbl>
    <a:band1H>
      <a:tcTxStyle/>
      <a:tcStyle>
        <a:fill>
          <a:solidFill>
            <a:srgbClr val="CACCD1"/>
          </a:solidFill>
        </a:fill>
      </a:tcStyle>
    </a:band1H>
    <a:band2H>
      <a:tcTxStyle/>
    </a:band2H>
    <a:band1V>
      <a:tcTxStyle/>
      <a:tcStyle>
        <a:fill>
          <a:solidFill>
            <a:srgbClr val="CACCD1"/>
          </a:solidFill>
        </a:fill>
      </a:tcStyle>
    </a:band1V>
    <a:band2V>
      <a:tcTxStyle/>
    </a:band2V>
    <a:lastCol>
      <a:tcTxStyle b="on" i="off">
        <a:font>
          <a:latin typeface="Century Gothic"/>
          <a:ea typeface="Century Gothic"/>
          <a:cs typeface="Century Gothic"/>
        </a:font>
        <a:schemeClr val="lt1"/>
      </a:tcTxStyle>
      <a:tcStyle>
        <a:fill>
          <a:solidFill>
            <a:schemeClr val="accent1"/>
          </a:solidFill>
        </a:fill>
      </a:tcStyle>
    </a:lastCol>
    <a:firstCol>
      <a:tcTxStyle b="on" i="off">
        <a:font>
          <a:latin typeface="Century Gothic"/>
          <a:ea typeface="Century Gothic"/>
          <a:cs typeface="Century Gothic"/>
        </a:font>
        <a:schemeClr val="lt1"/>
      </a:tcTxStyle>
      <a:tcStyle>
        <a:fill>
          <a:solidFill>
            <a:schemeClr val="accent1"/>
          </a:solidFill>
        </a:fill>
      </a:tcStyle>
    </a:firstCol>
    <a:lastRow>
      <a:tcTxStyle b="on" i="off">
        <a:font>
          <a:latin typeface="Century Gothic"/>
          <a:ea typeface="Century Gothic"/>
          <a:cs typeface="Century Gothic"/>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entury Gothic"/>
          <a:ea typeface="Century Gothic"/>
          <a:cs typeface="Century Gothic"/>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font" Target="fonts/OswaldLight-bold.fntdata"/><Relationship Id="rId45" Type="http://schemas.openxmlformats.org/officeDocument/2006/relationships/font" Target="fonts/OswaldLight-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font" Target="fonts/Oswald-bold.fntdata"/><Relationship Id="rId47" Type="http://schemas.openxmlformats.org/officeDocument/2006/relationships/font" Target="fonts/Oswald-regular.fntdata"/><Relationship Id="rId49" Type="http://schemas.openxmlformats.org/officeDocument/2006/relationships/font" Target="fonts/CenturyGothic-regular.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font" Target="fonts/CenturyGothic-italic.fntdata"/><Relationship Id="rId50" Type="http://schemas.openxmlformats.org/officeDocument/2006/relationships/font" Target="fonts/CenturyGothic-bold.fntdata"/><Relationship Id="rId53" Type="http://customschemas.google.com/relationships/presentationmetadata" Target="metadata"/><Relationship Id="rId52" Type="http://schemas.openxmlformats.org/officeDocument/2006/relationships/font" Target="fonts/CenturyGothic-boldItalic.fntdata"/><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17" name="Shape 17"/>
        <p:cNvGrpSpPr/>
        <p:nvPr/>
      </p:nvGrpSpPr>
      <p:grpSpPr>
        <a:xfrm>
          <a:off x="0" y="0"/>
          <a:ext cx="0" cy="0"/>
          <a:chOff x="0" y="0"/>
          <a:chExt cx="0" cy="0"/>
        </a:xfrm>
      </p:grpSpPr>
      <p:sp>
        <p:nvSpPr>
          <p:cNvPr id="18" name="Google Shape;18;p40"/>
          <p:cNvSpPr txBox="1"/>
          <p:nvPr>
            <p:ph type="ctrTitle"/>
          </p:nvPr>
        </p:nvSpPr>
        <p:spPr>
          <a:xfrm>
            <a:off x="684212" y="685799"/>
            <a:ext cx="8001000" cy="297180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4800"/>
              <a:buFont typeface="Century Gothic"/>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0"/>
          <p:cNvSpPr txBox="1"/>
          <p:nvPr>
            <p:ph idx="1" type="subTitle"/>
          </p:nvPr>
        </p:nvSpPr>
        <p:spPr>
          <a:xfrm>
            <a:off x="684212" y="3843867"/>
            <a:ext cx="6400800" cy="1947333"/>
          </a:xfrm>
          <a:prstGeom prst="rect">
            <a:avLst/>
          </a:prstGeom>
          <a:noFill/>
          <a:ln>
            <a:noFill/>
          </a:ln>
        </p:spPr>
        <p:txBody>
          <a:bodyPr anchorCtr="0" anchor="t" bIns="45700" lIns="91425" spcFirstLastPara="1" rIns="91425" wrap="square" tIns="45700">
            <a:normAutofit/>
          </a:bodyPr>
          <a:lstStyle>
            <a:lvl1pPr lvl="0" algn="l">
              <a:spcBef>
                <a:spcPts val="420"/>
              </a:spcBef>
              <a:spcAft>
                <a:spcPts val="0"/>
              </a:spcAft>
              <a:buSzPts val="1680"/>
              <a:buNone/>
              <a:defRPr sz="2100">
                <a:solidFill>
                  <a:srgbClr val="0F486F"/>
                </a:solidFill>
              </a:defRPr>
            </a:lvl1pPr>
            <a:lvl2pPr lvl="1" algn="ctr">
              <a:spcBef>
                <a:spcPts val="600"/>
              </a:spcBef>
              <a:spcAft>
                <a:spcPts val="0"/>
              </a:spcAft>
              <a:buSzPts val="1440"/>
              <a:buNone/>
              <a:defRPr>
                <a:solidFill>
                  <a:schemeClr val="lt1"/>
                </a:solidFill>
              </a:defRPr>
            </a:lvl2pPr>
            <a:lvl3pPr lvl="2" algn="ctr">
              <a:spcBef>
                <a:spcPts val="600"/>
              </a:spcBef>
              <a:spcAft>
                <a:spcPts val="0"/>
              </a:spcAft>
              <a:buSzPts val="1280"/>
              <a:buNone/>
              <a:defRPr>
                <a:solidFill>
                  <a:schemeClr val="lt1"/>
                </a:solidFill>
              </a:defRPr>
            </a:lvl3pPr>
            <a:lvl4pPr lvl="3" algn="ctr">
              <a:spcBef>
                <a:spcPts val="600"/>
              </a:spcBef>
              <a:spcAft>
                <a:spcPts val="0"/>
              </a:spcAft>
              <a:buSzPts val="1120"/>
              <a:buNone/>
              <a:defRPr>
                <a:solidFill>
                  <a:schemeClr val="lt1"/>
                </a:solidFill>
              </a:defRPr>
            </a:lvl4pPr>
            <a:lvl5pPr lvl="4" algn="ctr">
              <a:spcBef>
                <a:spcPts val="600"/>
              </a:spcBef>
              <a:spcAft>
                <a:spcPts val="0"/>
              </a:spcAft>
              <a:buSzPts val="1120"/>
              <a:buNone/>
              <a:defRPr>
                <a:solidFill>
                  <a:schemeClr val="lt1"/>
                </a:solidFill>
              </a:defRPr>
            </a:lvl5pPr>
            <a:lvl6pPr lvl="5" algn="ctr">
              <a:spcBef>
                <a:spcPts val="600"/>
              </a:spcBef>
              <a:spcAft>
                <a:spcPts val="0"/>
              </a:spcAft>
              <a:buSzPts val="1120"/>
              <a:buNone/>
              <a:defRPr>
                <a:solidFill>
                  <a:schemeClr val="lt1"/>
                </a:solidFill>
              </a:defRPr>
            </a:lvl6pPr>
            <a:lvl7pPr lvl="6" algn="ctr">
              <a:spcBef>
                <a:spcPts val="600"/>
              </a:spcBef>
              <a:spcAft>
                <a:spcPts val="0"/>
              </a:spcAft>
              <a:buSzPts val="1120"/>
              <a:buNone/>
              <a:defRPr>
                <a:solidFill>
                  <a:schemeClr val="lt1"/>
                </a:solidFill>
              </a:defRPr>
            </a:lvl7pPr>
            <a:lvl8pPr lvl="7" algn="ctr">
              <a:spcBef>
                <a:spcPts val="600"/>
              </a:spcBef>
              <a:spcAft>
                <a:spcPts val="0"/>
              </a:spcAft>
              <a:buSzPts val="1120"/>
              <a:buNone/>
              <a:defRPr>
                <a:solidFill>
                  <a:schemeClr val="lt1"/>
                </a:solidFill>
              </a:defRPr>
            </a:lvl8pPr>
            <a:lvl9pPr lvl="8" algn="ctr">
              <a:spcBef>
                <a:spcPts val="600"/>
              </a:spcBef>
              <a:spcAft>
                <a:spcPts val="600"/>
              </a:spcAft>
              <a:buSzPts val="1120"/>
              <a:buNone/>
              <a:defRPr>
                <a:solidFill>
                  <a:schemeClr val="lt1"/>
                </a:solidFill>
              </a:defRPr>
            </a:lvl9pPr>
          </a:lstStyle>
          <a:p/>
        </p:txBody>
      </p:sp>
      <p:sp>
        <p:nvSpPr>
          <p:cNvPr id="20" name="Google Shape;20;p40"/>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0"/>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0"/>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3" name="Google Shape;23;p40"/>
          <p:cNvCxnSpPr/>
          <p:nvPr/>
        </p:nvCxnSpPr>
        <p:spPr>
          <a:xfrm flipH="1">
            <a:off x="8228012" y="8467"/>
            <a:ext cx="3810000" cy="3810000"/>
          </a:xfrm>
          <a:prstGeom prst="straightConnector1">
            <a:avLst/>
          </a:prstGeom>
          <a:noFill/>
          <a:ln cap="flat" cmpd="sng" w="12700">
            <a:solidFill>
              <a:schemeClr val="lt1"/>
            </a:solidFill>
            <a:prstDash val="solid"/>
            <a:round/>
            <a:headEnd len="sm" w="sm" type="none"/>
            <a:tailEnd len="sm" w="sm" type="none"/>
          </a:ln>
        </p:spPr>
      </p:cxnSp>
      <p:cxnSp>
        <p:nvCxnSpPr>
          <p:cNvPr id="24" name="Google Shape;24;p40"/>
          <p:cNvCxnSpPr/>
          <p:nvPr/>
        </p:nvCxnSpPr>
        <p:spPr>
          <a:xfrm flipH="1">
            <a:off x="6108170" y="91545"/>
            <a:ext cx="6080655" cy="6080655"/>
          </a:xfrm>
          <a:prstGeom prst="straightConnector1">
            <a:avLst/>
          </a:prstGeom>
          <a:noFill/>
          <a:ln cap="flat" cmpd="sng" w="12700">
            <a:solidFill>
              <a:schemeClr val="lt1"/>
            </a:solidFill>
            <a:prstDash val="solid"/>
            <a:round/>
            <a:headEnd len="sm" w="sm" type="none"/>
            <a:tailEnd len="sm" w="sm" type="none"/>
          </a:ln>
        </p:spPr>
      </p:cxnSp>
      <p:cxnSp>
        <p:nvCxnSpPr>
          <p:cNvPr id="25" name="Google Shape;25;p40"/>
          <p:cNvCxnSpPr/>
          <p:nvPr/>
        </p:nvCxnSpPr>
        <p:spPr>
          <a:xfrm flipH="1">
            <a:off x="7235825" y="228600"/>
            <a:ext cx="4953000" cy="4953000"/>
          </a:xfrm>
          <a:prstGeom prst="straightConnector1">
            <a:avLst/>
          </a:prstGeom>
          <a:noFill/>
          <a:ln cap="flat" cmpd="sng" w="12700">
            <a:solidFill>
              <a:schemeClr val="lt1"/>
            </a:solidFill>
            <a:prstDash val="solid"/>
            <a:round/>
            <a:headEnd len="sm" w="sm" type="none"/>
            <a:tailEnd len="sm" w="sm" type="none"/>
          </a:ln>
        </p:spPr>
      </p:cxnSp>
      <p:cxnSp>
        <p:nvCxnSpPr>
          <p:cNvPr id="26" name="Google Shape;26;p40"/>
          <p:cNvCxnSpPr/>
          <p:nvPr/>
        </p:nvCxnSpPr>
        <p:spPr>
          <a:xfrm flipH="1">
            <a:off x="7335837" y="32278"/>
            <a:ext cx="4852989" cy="4852989"/>
          </a:xfrm>
          <a:prstGeom prst="straightConnector1">
            <a:avLst/>
          </a:prstGeom>
          <a:noFill/>
          <a:ln cap="flat" cmpd="sng" w="31750">
            <a:solidFill>
              <a:schemeClr val="lt1"/>
            </a:solidFill>
            <a:prstDash val="solid"/>
            <a:round/>
            <a:headEnd len="sm" w="sm" type="none"/>
            <a:tailEnd len="sm" w="sm" type="none"/>
          </a:ln>
        </p:spPr>
      </p:cxnSp>
      <p:cxnSp>
        <p:nvCxnSpPr>
          <p:cNvPr id="27" name="Google Shape;27;p40"/>
          <p:cNvCxnSpPr/>
          <p:nvPr/>
        </p:nvCxnSpPr>
        <p:spPr>
          <a:xfrm flipH="1">
            <a:off x="7845426" y="609601"/>
            <a:ext cx="4343399" cy="4343399"/>
          </a:xfrm>
          <a:prstGeom prst="straightConnector1">
            <a:avLst/>
          </a:prstGeom>
          <a:noFill/>
          <a:ln cap="flat" cmpd="sng" w="31750">
            <a:solidFill>
              <a:schemeClr val="l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8" name="Shape 28"/>
        <p:cNvGrpSpPr/>
        <p:nvPr/>
      </p:nvGrpSpPr>
      <p:grpSpPr>
        <a:xfrm>
          <a:off x="0" y="0"/>
          <a:ext cx="0" cy="0"/>
          <a:chOff x="0" y="0"/>
          <a:chExt cx="0" cy="0"/>
        </a:xfrm>
      </p:grpSpPr>
      <p:sp>
        <p:nvSpPr>
          <p:cNvPr id="29" name="Google Shape;29;p41"/>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1"/>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31" name="Google Shape;31;p41"/>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1"/>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41"/>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34" name="Shape 34"/>
        <p:cNvGrpSpPr/>
        <p:nvPr/>
      </p:nvGrpSpPr>
      <p:grpSpPr>
        <a:xfrm>
          <a:off x="0" y="0"/>
          <a:ext cx="0" cy="0"/>
          <a:chOff x="0" y="0"/>
          <a:chExt cx="0" cy="0"/>
        </a:xfrm>
      </p:grpSpPr>
      <p:sp>
        <p:nvSpPr>
          <p:cNvPr id="35" name="Google Shape;35;p42"/>
          <p:cNvSpPr txBox="1"/>
          <p:nvPr>
            <p:ph type="title"/>
          </p:nvPr>
        </p:nvSpPr>
        <p:spPr>
          <a:xfrm>
            <a:off x="684211" y="2006600"/>
            <a:ext cx="8534401" cy="22816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3600"/>
              <a:buFont typeface="Century Gothic"/>
              <a:buNone/>
              <a:defRPr b="0" sz="36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2"/>
          <p:cNvSpPr txBox="1"/>
          <p:nvPr>
            <p:ph idx="1" type="body"/>
          </p:nvPr>
        </p:nvSpPr>
        <p:spPr>
          <a:xfrm>
            <a:off x="684213" y="4495800"/>
            <a:ext cx="8534400" cy="1498600"/>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1440"/>
              <a:buNone/>
              <a:defRPr sz="1800">
                <a:solidFill>
                  <a:srgbClr val="0F486F"/>
                </a:solidFill>
              </a:defRPr>
            </a:lvl1pPr>
            <a:lvl2pPr indent="-228600" lvl="1" marL="914400" algn="l">
              <a:spcBef>
                <a:spcPts val="600"/>
              </a:spcBef>
              <a:spcAft>
                <a:spcPts val="0"/>
              </a:spcAft>
              <a:buSzPts val="1440"/>
              <a:buNone/>
              <a:defRPr sz="1800">
                <a:solidFill>
                  <a:schemeClr val="lt1"/>
                </a:solidFill>
              </a:defRPr>
            </a:lvl2pPr>
            <a:lvl3pPr indent="-228600" lvl="2" marL="1371600" algn="l">
              <a:spcBef>
                <a:spcPts val="600"/>
              </a:spcBef>
              <a:spcAft>
                <a:spcPts val="0"/>
              </a:spcAft>
              <a:buSzPts val="1280"/>
              <a:buNone/>
              <a:defRPr sz="1600">
                <a:solidFill>
                  <a:schemeClr val="lt1"/>
                </a:solidFill>
              </a:defRPr>
            </a:lvl3pPr>
            <a:lvl4pPr indent="-228600" lvl="3" marL="1828800" algn="l">
              <a:spcBef>
                <a:spcPts val="600"/>
              </a:spcBef>
              <a:spcAft>
                <a:spcPts val="0"/>
              </a:spcAft>
              <a:buSzPts val="1120"/>
              <a:buNone/>
              <a:defRPr sz="1400">
                <a:solidFill>
                  <a:schemeClr val="lt1"/>
                </a:solidFill>
              </a:defRPr>
            </a:lvl4pPr>
            <a:lvl5pPr indent="-228600" lvl="4" marL="2286000" algn="l">
              <a:spcBef>
                <a:spcPts val="600"/>
              </a:spcBef>
              <a:spcAft>
                <a:spcPts val="0"/>
              </a:spcAft>
              <a:buSzPts val="1120"/>
              <a:buNone/>
              <a:defRPr sz="1400">
                <a:solidFill>
                  <a:schemeClr val="lt1"/>
                </a:solidFill>
              </a:defRPr>
            </a:lvl5pPr>
            <a:lvl6pPr indent="-228600" lvl="5" marL="2743200" algn="l">
              <a:spcBef>
                <a:spcPts val="600"/>
              </a:spcBef>
              <a:spcAft>
                <a:spcPts val="0"/>
              </a:spcAft>
              <a:buSzPts val="1120"/>
              <a:buNone/>
              <a:defRPr sz="1400">
                <a:solidFill>
                  <a:schemeClr val="lt1"/>
                </a:solidFill>
              </a:defRPr>
            </a:lvl6pPr>
            <a:lvl7pPr indent="-228600" lvl="6" marL="3200400" algn="l">
              <a:spcBef>
                <a:spcPts val="600"/>
              </a:spcBef>
              <a:spcAft>
                <a:spcPts val="0"/>
              </a:spcAft>
              <a:buSzPts val="1120"/>
              <a:buNone/>
              <a:defRPr sz="1400">
                <a:solidFill>
                  <a:schemeClr val="lt1"/>
                </a:solidFill>
              </a:defRPr>
            </a:lvl7pPr>
            <a:lvl8pPr indent="-228600" lvl="7" marL="3657600" algn="l">
              <a:spcBef>
                <a:spcPts val="600"/>
              </a:spcBef>
              <a:spcAft>
                <a:spcPts val="0"/>
              </a:spcAft>
              <a:buSzPts val="1120"/>
              <a:buNone/>
              <a:defRPr sz="1400">
                <a:solidFill>
                  <a:schemeClr val="lt1"/>
                </a:solidFill>
              </a:defRPr>
            </a:lvl8pPr>
            <a:lvl9pPr indent="-228600" lvl="8" marL="4114800" algn="l">
              <a:spcBef>
                <a:spcPts val="600"/>
              </a:spcBef>
              <a:spcAft>
                <a:spcPts val="600"/>
              </a:spcAft>
              <a:buSzPts val="1120"/>
              <a:buNone/>
              <a:defRPr sz="1400">
                <a:solidFill>
                  <a:schemeClr val="lt1"/>
                </a:solidFill>
              </a:defRPr>
            </a:lvl9pPr>
          </a:lstStyle>
          <a:p/>
        </p:txBody>
      </p:sp>
      <p:sp>
        <p:nvSpPr>
          <p:cNvPr id="37" name="Google Shape;37;p42"/>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2"/>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2"/>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40" name="Shape 40"/>
        <p:cNvGrpSpPr/>
        <p:nvPr/>
      </p:nvGrpSpPr>
      <p:grpSpPr>
        <a:xfrm>
          <a:off x="0" y="0"/>
          <a:ext cx="0" cy="0"/>
          <a:chOff x="0" y="0"/>
          <a:chExt cx="0" cy="0"/>
        </a:xfrm>
      </p:grpSpPr>
      <p:sp>
        <p:nvSpPr>
          <p:cNvPr id="41" name="Google Shape;41;p43"/>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3"/>
          <p:cNvSpPr txBox="1"/>
          <p:nvPr>
            <p:ph idx="1" type="body"/>
          </p:nvPr>
        </p:nvSpPr>
        <p:spPr>
          <a:xfrm>
            <a:off x="684211" y="685800"/>
            <a:ext cx="4937655" cy="3615267"/>
          </a:xfrm>
          <a:prstGeom prst="rect">
            <a:avLst/>
          </a:prstGeom>
          <a:noFill/>
          <a:ln>
            <a:noFill/>
          </a:ln>
        </p:spPr>
        <p:txBody>
          <a:bodyPr anchorCtr="0" anchor="ctr"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43" name="Google Shape;43;p43"/>
          <p:cNvSpPr txBox="1"/>
          <p:nvPr>
            <p:ph idx="2" type="body"/>
          </p:nvPr>
        </p:nvSpPr>
        <p:spPr>
          <a:xfrm>
            <a:off x="5808133" y="685801"/>
            <a:ext cx="4934479" cy="3615266"/>
          </a:xfrm>
          <a:prstGeom prst="rect">
            <a:avLst/>
          </a:prstGeom>
          <a:noFill/>
          <a:ln>
            <a:noFill/>
          </a:ln>
        </p:spPr>
        <p:txBody>
          <a:bodyPr anchorCtr="0" anchor="ctr"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44" name="Google Shape;44;p43"/>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43"/>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43"/>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7" name="Shape 47"/>
        <p:cNvGrpSpPr/>
        <p:nvPr/>
      </p:nvGrpSpPr>
      <p:grpSpPr>
        <a:xfrm>
          <a:off x="0" y="0"/>
          <a:ext cx="0" cy="0"/>
          <a:chOff x="0" y="0"/>
          <a:chExt cx="0" cy="0"/>
        </a:xfrm>
      </p:grpSpPr>
      <p:sp>
        <p:nvSpPr>
          <p:cNvPr id="48" name="Google Shape;48;p44"/>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3600"/>
              <a:buFont typeface="Century Gothic"/>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4"/>
          <p:cNvSpPr txBox="1"/>
          <p:nvPr>
            <p:ph idx="1" type="body"/>
          </p:nvPr>
        </p:nvSpPr>
        <p:spPr>
          <a:xfrm>
            <a:off x="972080" y="685800"/>
            <a:ext cx="4649787" cy="576262"/>
          </a:xfrm>
          <a:prstGeom prst="rect">
            <a:avLst/>
          </a:prstGeom>
          <a:noFill/>
          <a:ln>
            <a:noFill/>
          </a:ln>
        </p:spPr>
        <p:txBody>
          <a:bodyPr anchorCtr="0" anchor="b" bIns="45700" lIns="91425" spcFirstLastPara="1" rIns="91425" wrap="square" tIns="45700">
            <a:noAutofit/>
          </a:bodyPr>
          <a:lstStyle>
            <a:lvl1pPr indent="-228600" lvl="0" marL="457200" algn="l">
              <a:spcBef>
                <a:spcPts val="560"/>
              </a:spcBef>
              <a:spcAft>
                <a:spcPts val="0"/>
              </a:spcAft>
              <a:buSzPts val="2240"/>
              <a:buNone/>
              <a:defRPr b="0" sz="2800">
                <a:solidFill>
                  <a:schemeClr val="lt1"/>
                </a:solidFill>
              </a:defRPr>
            </a:lvl1pPr>
            <a:lvl2pPr indent="-228600" lvl="1" marL="914400" algn="l">
              <a:spcBef>
                <a:spcPts val="600"/>
              </a:spcBef>
              <a:spcAft>
                <a:spcPts val="0"/>
              </a:spcAft>
              <a:buSzPts val="1600"/>
              <a:buNone/>
              <a:defRPr b="1" sz="2000"/>
            </a:lvl2pPr>
            <a:lvl3pPr indent="-228600" lvl="2" marL="1371600" algn="l">
              <a:spcBef>
                <a:spcPts val="600"/>
              </a:spcBef>
              <a:spcAft>
                <a:spcPts val="0"/>
              </a:spcAft>
              <a:buSzPts val="1440"/>
              <a:buNone/>
              <a:defRPr b="1" sz="1800"/>
            </a:lvl3pPr>
            <a:lvl4pPr indent="-228600" lvl="3" marL="1828800" algn="l">
              <a:spcBef>
                <a:spcPts val="600"/>
              </a:spcBef>
              <a:spcAft>
                <a:spcPts val="0"/>
              </a:spcAft>
              <a:buSzPts val="1280"/>
              <a:buNone/>
              <a:defRPr b="1" sz="1600"/>
            </a:lvl4pPr>
            <a:lvl5pPr indent="-228600" lvl="4" marL="2286000" algn="l">
              <a:spcBef>
                <a:spcPts val="600"/>
              </a:spcBef>
              <a:spcAft>
                <a:spcPts val="0"/>
              </a:spcAft>
              <a:buSzPts val="1280"/>
              <a:buNone/>
              <a:defRPr b="1" sz="1600"/>
            </a:lvl5pPr>
            <a:lvl6pPr indent="-228600" lvl="5" marL="2743200" algn="l">
              <a:spcBef>
                <a:spcPts val="600"/>
              </a:spcBef>
              <a:spcAft>
                <a:spcPts val="0"/>
              </a:spcAft>
              <a:buSzPts val="1280"/>
              <a:buNone/>
              <a:defRPr b="1" sz="1600"/>
            </a:lvl6pPr>
            <a:lvl7pPr indent="-228600" lvl="6" marL="3200400" algn="l">
              <a:spcBef>
                <a:spcPts val="600"/>
              </a:spcBef>
              <a:spcAft>
                <a:spcPts val="0"/>
              </a:spcAft>
              <a:buSzPts val="1280"/>
              <a:buNone/>
              <a:defRPr b="1" sz="1600"/>
            </a:lvl7pPr>
            <a:lvl8pPr indent="-228600" lvl="7" marL="3657600" algn="l">
              <a:spcBef>
                <a:spcPts val="600"/>
              </a:spcBef>
              <a:spcAft>
                <a:spcPts val="0"/>
              </a:spcAft>
              <a:buSzPts val="1280"/>
              <a:buNone/>
              <a:defRPr b="1" sz="1600"/>
            </a:lvl8pPr>
            <a:lvl9pPr indent="-228600" lvl="8" marL="4114800" algn="l">
              <a:spcBef>
                <a:spcPts val="600"/>
              </a:spcBef>
              <a:spcAft>
                <a:spcPts val="600"/>
              </a:spcAft>
              <a:buSzPts val="1280"/>
              <a:buNone/>
              <a:defRPr b="1" sz="1600"/>
            </a:lvl9pPr>
          </a:lstStyle>
          <a:p/>
        </p:txBody>
      </p:sp>
      <p:sp>
        <p:nvSpPr>
          <p:cNvPr id="50" name="Google Shape;50;p44"/>
          <p:cNvSpPr txBox="1"/>
          <p:nvPr>
            <p:ph idx="2" type="body"/>
          </p:nvPr>
        </p:nvSpPr>
        <p:spPr>
          <a:xfrm>
            <a:off x="684211" y="1270529"/>
            <a:ext cx="4937655" cy="3030538"/>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51" name="Google Shape;51;p44"/>
          <p:cNvSpPr txBox="1"/>
          <p:nvPr>
            <p:ph idx="3" type="body"/>
          </p:nvPr>
        </p:nvSpPr>
        <p:spPr>
          <a:xfrm>
            <a:off x="6079066" y="685800"/>
            <a:ext cx="4665134" cy="576262"/>
          </a:xfrm>
          <a:prstGeom prst="rect">
            <a:avLst/>
          </a:prstGeom>
          <a:noFill/>
          <a:ln>
            <a:noFill/>
          </a:ln>
        </p:spPr>
        <p:txBody>
          <a:bodyPr anchorCtr="0" anchor="b" bIns="45700" lIns="91425" spcFirstLastPara="1" rIns="91425" wrap="square" tIns="45700">
            <a:noAutofit/>
          </a:bodyPr>
          <a:lstStyle>
            <a:lvl1pPr indent="-228600" lvl="0" marL="457200" algn="l">
              <a:spcBef>
                <a:spcPts val="560"/>
              </a:spcBef>
              <a:spcAft>
                <a:spcPts val="0"/>
              </a:spcAft>
              <a:buSzPts val="2240"/>
              <a:buNone/>
              <a:defRPr b="0" sz="2800">
                <a:solidFill>
                  <a:schemeClr val="lt1"/>
                </a:solidFill>
              </a:defRPr>
            </a:lvl1pPr>
            <a:lvl2pPr indent="-228600" lvl="1" marL="914400" algn="l">
              <a:spcBef>
                <a:spcPts val="600"/>
              </a:spcBef>
              <a:spcAft>
                <a:spcPts val="0"/>
              </a:spcAft>
              <a:buSzPts val="1600"/>
              <a:buNone/>
              <a:defRPr b="1" sz="2000"/>
            </a:lvl2pPr>
            <a:lvl3pPr indent="-228600" lvl="2" marL="1371600" algn="l">
              <a:spcBef>
                <a:spcPts val="600"/>
              </a:spcBef>
              <a:spcAft>
                <a:spcPts val="0"/>
              </a:spcAft>
              <a:buSzPts val="1440"/>
              <a:buNone/>
              <a:defRPr b="1" sz="1800"/>
            </a:lvl3pPr>
            <a:lvl4pPr indent="-228600" lvl="3" marL="1828800" algn="l">
              <a:spcBef>
                <a:spcPts val="600"/>
              </a:spcBef>
              <a:spcAft>
                <a:spcPts val="0"/>
              </a:spcAft>
              <a:buSzPts val="1280"/>
              <a:buNone/>
              <a:defRPr b="1" sz="1600"/>
            </a:lvl4pPr>
            <a:lvl5pPr indent="-228600" lvl="4" marL="2286000" algn="l">
              <a:spcBef>
                <a:spcPts val="600"/>
              </a:spcBef>
              <a:spcAft>
                <a:spcPts val="0"/>
              </a:spcAft>
              <a:buSzPts val="1280"/>
              <a:buNone/>
              <a:defRPr b="1" sz="1600"/>
            </a:lvl5pPr>
            <a:lvl6pPr indent="-228600" lvl="5" marL="2743200" algn="l">
              <a:spcBef>
                <a:spcPts val="600"/>
              </a:spcBef>
              <a:spcAft>
                <a:spcPts val="0"/>
              </a:spcAft>
              <a:buSzPts val="1280"/>
              <a:buNone/>
              <a:defRPr b="1" sz="1600"/>
            </a:lvl6pPr>
            <a:lvl7pPr indent="-228600" lvl="6" marL="3200400" algn="l">
              <a:spcBef>
                <a:spcPts val="600"/>
              </a:spcBef>
              <a:spcAft>
                <a:spcPts val="0"/>
              </a:spcAft>
              <a:buSzPts val="1280"/>
              <a:buNone/>
              <a:defRPr b="1" sz="1600"/>
            </a:lvl7pPr>
            <a:lvl8pPr indent="-228600" lvl="7" marL="3657600" algn="l">
              <a:spcBef>
                <a:spcPts val="600"/>
              </a:spcBef>
              <a:spcAft>
                <a:spcPts val="0"/>
              </a:spcAft>
              <a:buSzPts val="1280"/>
              <a:buNone/>
              <a:defRPr b="1" sz="1600"/>
            </a:lvl8pPr>
            <a:lvl9pPr indent="-228600" lvl="8" marL="4114800" algn="l">
              <a:spcBef>
                <a:spcPts val="600"/>
              </a:spcBef>
              <a:spcAft>
                <a:spcPts val="600"/>
              </a:spcAft>
              <a:buSzPts val="1280"/>
              <a:buNone/>
              <a:defRPr b="1" sz="1600"/>
            </a:lvl9pPr>
          </a:lstStyle>
          <a:p/>
        </p:txBody>
      </p:sp>
      <p:sp>
        <p:nvSpPr>
          <p:cNvPr id="52" name="Google Shape;52;p44"/>
          <p:cNvSpPr txBox="1"/>
          <p:nvPr>
            <p:ph idx="4" type="body"/>
          </p:nvPr>
        </p:nvSpPr>
        <p:spPr>
          <a:xfrm>
            <a:off x="5806545" y="1262062"/>
            <a:ext cx="4929188" cy="3030538"/>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53" name="Google Shape;53;p44"/>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44"/>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44"/>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6" name="Shape 56"/>
        <p:cNvGrpSpPr/>
        <p:nvPr/>
      </p:nvGrpSpPr>
      <p:grpSpPr>
        <a:xfrm>
          <a:off x="0" y="0"/>
          <a:ext cx="0" cy="0"/>
          <a:chOff x="0" y="0"/>
          <a:chExt cx="0" cy="0"/>
        </a:xfrm>
      </p:grpSpPr>
      <p:sp>
        <p:nvSpPr>
          <p:cNvPr id="57" name="Google Shape;57;p45"/>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45"/>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5"/>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5"/>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61" name="Shape 61"/>
        <p:cNvGrpSpPr/>
        <p:nvPr/>
      </p:nvGrpSpPr>
      <p:grpSpPr>
        <a:xfrm>
          <a:off x="0" y="0"/>
          <a:ext cx="0" cy="0"/>
          <a:chOff x="0" y="0"/>
          <a:chExt cx="0" cy="0"/>
        </a:xfrm>
      </p:grpSpPr>
      <p:sp>
        <p:nvSpPr>
          <p:cNvPr id="62" name="Google Shape;62;p46"/>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6"/>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6"/>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65" name="Shape 65"/>
        <p:cNvGrpSpPr/>
        <p:nvPr/>
      </p:nvGrpSpPr>
      <p:grpSpPr>
        <a:xfrm>
          <a:off x="0" y="0"/>
          <a:ext cx="0" cy="0"/>
          <a:chOff x="0" y="0"/>
          <a:chExt cx="0" cy="0"/>
        </a:xfrm>
      </p:grpSpPr>
      <p:sp>
        <p:nvSpPr>
          <p:cNvPr id="66" name="Google Shape;66;p47"/>
          <p:cNvSpPr txBox="1"/>
          <p:nvPr>
            <p:ph type="title"/>
          </p:nvPr>
        </p:nvSpPr>
        <p:spPr>
          <a:xfrm>
            <a:off x="7085012" y="685800"/>
            <a:ext cx="3657600" cy="13716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7"/>
          <p:cNvSpPr txBox="1"/>
          <p:nvPr>
            <p:ph idx="1" type="body"/>
          </p:nvPr>
        </p:nvSpPr>
        <p:spPr>
          <a:xfrm>
            <a:off x="684212" y="685800"/>
            <a:ext cx="5943601" cy="5308600"/>
          </a:xfrm>
          <a:prstGeom prst="rect">
            <a:avLst/>
          </a:prstGeom>
          <a:noFill/>
          <a:ln>
            <a:noFill/>
          </a:ln>
        </p:spPr>
        <p:txBody>
          <a:bodyPr anchorCtr="0" anchor="ctr"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68" name="Google Shape;68;p47"/>
          <p:cNvSpPr txBox="1"/>
          <p:nvPr>
            <p:ph idx="2" type="body"/>
          </p:nvPr>
        </p:nvSpPr>
        <p:spPr>
          <a:xfrm>
            <a:off x="7085012" y="2209799"/>
            <a:ext cx="3657600" cy="2091267"/>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280"/>
              <a:buNone/>
              <a:defRPr sz="1600"/>
            </a:lvl1pPr>
            <a:lvl2pPr indent="-228600" lvl="1" marL="914400" algn="l">
              <a:spcBef>
                <a:spcPts val="600"/>
              </a:spcBef>
              <a:spcAft>
                <a:spcPts val="0"/>
              </a:spcAft>
              <a:buSzPts val="960"/>
              <a:buNone/>
              <a:defRPr sz="1200"/>
            </a:lvl2pPr>
            <a:lvl3pPr indent="-228600" lvl="2" marL="1371600" algn="l">
              <a:spcBef>
                <a:spcPts val="600"/>
              </a:spcBef>
              <a:spcAft>
                <a:spcPts val="0"/>
              </a:spcAft>
              <a:buSzPts val="800"/>
              <a:buNone/>
              <a:defRPr sz="1000"/>
            </a:lvl3pPr>
            <a:lvl4pPr indent="-228600" lvl="3" marL="1828800" algn="l">
              <a:spcBef>
                <a:spcPts val="600"/>
              </a:spcBef>
              <a:spcAft>
                <a:spcPts val="0"/>
              </a:spcAft>
              <a:buSzPts val="720"/>
              <a:buNone/>
              <a:defRPr sz="900"/>
            </a:lvl4pPr>
            <a:lvl5pPr indent="-228600" lvl="4" marL="2286000" algn="l">
              <a:spcBef>
                <a:spcPts val="600"/>
              </a:spcBef>
              <a:spcAft>
                <a:spcPts val="0"/>
              </a:spcAft>
              <a:buSzPts val="720"/>
              <a:buNone/>
              <a:defRPr sz="900"/>
            </a:lvl5pPr>
            <a:lvl6pPr indent="-228600" lvl="5" marL="2743200" algn="l">
              <a:spcBef>
                <a:spcPts val="600"/>
              </a:spcBef>
              <a:spcAft>
                <a:spcPts val="0"/>
              </a:spcAft>
              <a:buSzPts val="720"/>
              <a:buNone/>
              <a:defRPr sz="900"/>
            </a:lvl6pPr>
            <a:lvl7pPr indent="-228600" lvl="6" marL="3200400" algn="l">
              <a:spcBef>
                <a:spcPts val="600"/>
              </a:spcBef>
              <a:spcAft>
                <a:spcPts val="0"/>
              </a:spcAft>
              <a:buSzPts val="720"/>
              <a:buNone/>
              <a:defRPr sz="900"/>
            </a:lvl7pPr>
            <a:lvl8pPr indent="-228600" lvl="7" marL="3657600" algn="l">
              <a:spcBef>
                <a:spcPts val="600"/>
              </a:spcBef>
              <a:spcAft>
                <a:spcPts val="0"/>
              </a:spcAft>
              <a:buSzPts val="720"/>
              <a:buNone/>
              <a:defRPr sz="900"/>
            </a:lvl8pPr>
            <a:lvl9pPr indent="-228600" lvl="8" marL="4114800" algn="l">
              <a:spcBef>
                <a:spcPts val="600"/>
              </a:spcBef>
              <a:spcAft>
                <a:spcPts val="600"/>
              </a:spcAft>
              <a:buSzPts val="720"/>
              <a:buNone/>
              <a:defRPr sz="900"/>
            </a:lvl9pPr>
          </a:lstStyle>
          <a:p/>
        </p:txBody>
      </p:sp>
      <p:sp>
        <p:nvSpPr>
          <p:cNvPr id="69" name="Google Shape;69;p47"/>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7"/>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7"/>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72" name="Shape 72"/>
        <p:cNvGrpSpPr/>
        <p:nvPr/>
      </p:nvGrpSpPr>
      <p:grpSpPr>
        <a:xfrm>
          <a:off x="0" y="0"/>
          <a:ext cx="0" cy="0"/>
          <a:chOff x="0" y="0"/>
          <a:chExt cx="0" cy="0"/>
        </a:xfrm>
      </p:grpSpPr>
      <p:sp>
        <p:nvSpPr>
          <p:cNvPr id="73" name="Google Shape;73;p48"/>
          <p:cNvSpPr txBox="1"/>
          <p:nvPr>
            <p:ph type="title"/>
          </p:nvPr>
        </p:nvSpPr>
        <p:spPr>
          <a:xfrm>
            <a:off x="4722812" y="1447800"/>
            <a:ext cx="6019800" cy="11430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2800"/>
              <a:buFont typeface="Century Gothic"/>
              <a:buNone/>
              <a:defRPr b="0" sz="2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8"/>
          <p:cNvSpPr/>
          <p:nvPr>
            <p:ph idx="2" type="pic"/>
          </p:nvPr>
        </p:nvSpPr>
        <p:spPr>
          <a:xfrm>
            <a:off x="989012" y="914400"/>
            <a:ext cx="3280974" cy="4572000"/>
          </a:xfrm>
          <a:prstGeom prst="snip2DiagRect">
            <a:avLst>
              <a:gd fmla="val 10815" name="adj1"/>
              <a:gd fmla="val 0" name="adj2"/>
            </a:avLst>
          </a:prstGeom>
          <a:noFill/>
          <a:ln cap="flat" cmpd="sng" w="15875">
            <a:solidFill>
              <a:schemeClr val="lt1">
                <a:alpha val="40000"/>
              </a:schemeClr>
            </a:solidFill>
            <a:prstDash val="solid"/>
            <a:round/>
            <a:headEnd len="sm" w="sm" type="none"/>
            <a:tailEnd len="sm" w="sm" type="none"/>
          </a:ln>
        </p:spPr>
      </p:sp>
      <p:sp>
        <p:nvSpPr>
          <p:cNvPr id="75" name="Google Shape;75;p48"/>
          <p:cNvSpPr txBox="1"/>
          <p:nvPr>
            <p:ph idx="1" type="body"/>
          </p:nvPr>
        </p:nvSpPr>
        <p:spPr>
          <a:xfrm>
            <a:off x="4722812" y="2777066"/>
            <a:ext cx="6021388" cy="2048933"/>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1440"/>
              <a:buNone/>
              <a:defRPr sz="1800"/>
            </a:lvl1pPr>
            <a:lvl2pPr indent="-228600" lvl="1" marL="914400" algn="l">
              <a:spcBef>
                <a:spcPts val="600"/>
              </a:spcBef>
              <a:spcAft>
                <a:spcPts val="0"/>
              </a:spcAft>
              <a:buSzPts val="960"/>
              <a:buNone/>
              <a:defRPr sz="1200"/>
            </a:lvl2pPr>
            <a:lvl3pPr indent="-228600" lvl="2" marL="1371600" algn="l">
              <a:spcBef>
                <a:spcPts val="600"/>
              </a:spcBef>
              <a:spcAft>
                <a:spcPts val="0"/>
              </a:spcAft>
              <a:buSzPts val="800"/>
              <a:buNone/>
              <a:defRPr sz="1000"/>
            </a:lvl3pPr>
            <a:lvl4pPr indent="-228600" lvl="3" marL="1828800" algn="l">
              <a:spcBef>
                <a:spcPts val="600"/>
              </a:spcBef>
              <a:spcAft>
                <a:spcPts val="0"/>
              </a:spcAft>
              <a:buSzPts val="720"/>
              <a:buNone/>
              <a:defRPr sz="900"/>
            </a:lvl4pPr>
            <a:lvl5pPr indent="-228600" lvl="4" marL="2286000" algn="l">
              <a:spcBef>
                <a:spcPts val="600"/>
              </a:spcBef>
              <a:spcAft>
                <a:spcPts val="0"/>
              </a:spcAft>
              <a:buSzPts val="720"/>
              <a:buNone/>
              <a:defRPr sz="900"/>
            </a:lvl5pPr>
            <a:lvl6pPr indent="-228600" lvl="5" marL="2743200" algn="l">
              <a:spcBef>
                <a:spcPts val="600"/>
              </a:spcBef>
              <a:spcAft>
                <a:spcPts val="0"/>
              </a:spcAft>
              <a:buSzPts val="720"/>
              <a:buNone/>
              <a:defRPr sz="900"/>
            </a:lvl6pPr>
            <a:lvl7pPr indent="-228600" lvl="6" marL="3200400" algn="l">
              <a:spcBef>
                <a:spcPts val="600"/>
              </a:spcBef>
              <a:spcAft>
                <a:spcPts val="0"/>
              </a:spcAft>
              <a:buSzPts val="720"/>
              <a:buNone/>
              <a:defRPr sz="900"/>
            </a:lvl7pPr>
            <a:lvl8pPr indent="-228600" lvl="7" marL="3657600" algn="l">
              <a:spcBef>
                <a:spcPts val="600"/>
              </a:spcBef>
              <a:spcAft>
                <a:spcPts val="0"/>
              </a:spcAft>
              <a:buSzPts val="720"/>
              <a:buNone/>
              <a:defRPr sz="900"/>
            </a:lvl8pPr>
            <a:lvl9pPr indent="-228600" lvl="8" marL="4114800" algn="l">
              <a:spcBef>
                <a:spcPts val="600"/>
              </a:spcBef>
              <a:spcAft>
                <a:spcPts val="600"/>
              </a:spcAft>
              <a:buSzPts val="720"/>
              <a:buNone/>
              <a:defRPr sz="900"/>
            </a:lvl9pPr>
          </a:lstStyle>
          <a:p/>
        </p:txBody>
      </p:sp>
      <p:sp>
        <p:nvSpPr>
          <p:cNvPr id="76" name="Google Shape;76;p48"/>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8"/>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8"/>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анорамная фотография с подписью">
  <p:cSld name="Панорамная фотография с подписью">
    <p:spTree>
      <p:nvGrpSpPr>
        <p:cNvPr id="79" name="Shape 79"/>
        <p:cNvGrpSpPr/>
        <p:nvPr/>
      </p:nvGrpSpPr>
      <p:grpSpPr>
        <a:xfrm>
          <a:off x="0" y="0"/>
          <a:ext cx="0" cy="0"/>
          <a:chOff x="0" y="0"/>
          <a:chExt cx="0" cy="0"/>
        </a:xfrm>
      </p:grpSpPr>
      <p:sp>
        <p:nvSpPr>
          <p:cNvPr id="80" name="Google Shape;80;p49"/>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9"/>
          <p:cNvSpPr/>
          <p:nvPr>
            <p:ph idx="2" type="pic"/>
          </p:nvPr>
        </p:nvSpPr>
        <p:spPr>
          <a:xfrm>
            <a:off x="685800" y="533400"/>
            <a:ext cx="10818812" cy="3124200"/>
          </a:xfrm>
          <a:prstGeom prst="snip2DiagRect">
            <a:avLst>
              <a:gd fmla="val 10815" name="adj1"/>
              <a:gd fmla="val 0" name="adj2"/>
            </a:avLst>
          </a:prstGeom>
          <a:noFill/>
          <a:ln cap="flat" cmpd="sng" w="15875">
            <a:solidFill>
              <a:schemeClr val="lt1">
                <a:alpha val="40000"/>
              </a:schemeClr>
            </a:solidFill>
            <a:prstDash val="solid"/>
            <a:round/>
            <a:headEnd len="sm" w="sm" type="none"/>
            <a:tailEnd len="sm" w="sm" type="none"/>
          </a:ln>
        </p:spPr>
      </p:sp>
      <p:sp>
        <p:nvSpPr>
          <p:cNvPr id="82" name="Google Shape;82;p49"/>
          <p:cNvSpPr txBox="1"/>
          <p:nvPr>
            <p:ph idx="1" type="body"/>
          </p:nvPr>
        </p:nvSpPr>
        <p:spPr>
          <a:xfrm>
            <a:off x="914402" y="3843867"/>
            <a:ext cx="8304210" cy="457200"/>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280"/>
              <a:buFont typeface="Century Gothic"/>
              <a:buNone/>
              <a:defRPr sz="1600"/>
            </a:lvl1pPr>
            <a:lvl2pPr indent="-228600" lvl="1" marL="914400" algn="l">
              <a:spcBef>
                <a:spcPts val="600"/>
              </a:spcBef>
              <a:spcAft>
                <a:spcPts val="0"/>
              </a:spcAft>
              <a:buSzPts val="1440"/>
              <a:buFont typeface="Century Gothic"/>
              <a:buNone/>
              <a:defRPr/>
            </a:lvl2pPr>
            <a:lvl3pPr indent="-228600" lvl="2" marL="1371600" algn="l">
              <a:spcBef>
                <a:spcPts val="600"/>
              </a:spcBef>
              <a:spcAft>
                <a:spcPts val="0"/>
              </a:spcAft>
              <a:buSzPts val="1280"/>
              <a:buFont typeface="Century Gothic"/>
              <a:buNone/>
              <a:defRPr/>
            </a:lvl3pPr>
            <a:lvl4pPr indent="-228600" lvl="3" marL="1828800" algn="l">
              <a:spcBef>
                <a:spcPts val="600"/>
              </a:spcBef>
              <a:spcAft>
                <a:spcPts val="0"/>
              </a:spcAft>
              <a:buSzPts val="1120"/>
              <a:buFont typeface="Century Gothic"/>
              <a:buNone/>
              <a:defRPr/>
            </a:lvl4pPr>
            <a:lvl5pPr indent="-228600" lvl="4" marL="2286000" algn="l">
              <a:spcBef>
                <a:spcPts val="600"/>
              </a:spcBef>
              <a:spcAft>
                <a:spcPts val="0"/>
              </a:spcAft>
              <a:buSzPts val="1120"/>
              <a:buFont typeface="Century Gothic"/>
              <a:buNone/>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83" name="Google Shape;83;p49"/>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9"/>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9"/>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подпись">
  <p:cSld name="Заголовок и подпись">
    <p:spTree>
      <p:nvGrpSpPr>
        <p:cNvPr id="86" name="Shape 86"/>
        <p:cNvGrpSpPr/>
        <p:nvPr/>
      </p:nvGrpSpPr>
      <p:grpSpPr>
        <a:xfrm>
          <a:off x="0" y="0"/>
          <a:ext cx="0" cy="0"/>
          <a:chOff x="0" y="0"/>
          <a:chExt cx="0" cy="0"/>
        </a:xfrm>
      </p:grpSpPr>
      <p:sp>
        <p:nvSpPr>
          <p:cNvPr id="87" name="Google Shape;87;p50"/>
          <p:cNvSpPr txBox="1"/>
          <p:nvPr>
            <p:ph type="title"/>
          </p:nvPr>
        </p:nvSpPr>
        <p:spPr>
          <a:xfrm>
            <a:off x="684213" y="685800"/>
            <a:ext cx="10058400" cy="27432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3200"/>
              <a:buFont typeface="Century Gothic"/>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50"/>
          <p:cNvSpPr txBox="1"/>
          <p:nvPr>
            <p:ph idx="1" type="body"/>
          </p:nvPr>
        </p:nvSpPr>
        <p:spPr>
          <a:xfrm>
            <a:off x="684212" y="4114800"/>
            <a:ext cx="8535988" cy="1879600"/>
          </a:xfrm>
          <a:prstGeom prst="rect">
            <a:avLst/>
          </a:prstGeom>
          <a:noFill/>
          <a:ln>
            <a:noFill/>
          </a:ln>
        </p:spPr>
        <p:txBody>
          <a:bodyPr anchorCtr="0" anchor="ctr" bIns="45700" lIns="91425" spcFirstLastPara="1" rIns="91425" wrap="square" tIns="45700">
            <a:normAutofit/>
          </a:bodyPr>
          <a:lstStyle>
            <a:lvl1pPr indent="-228600" lvl="0" marL="457200" algn="l">
              <a:spcBef>
                <a:spcPts val="400"/>
              </a:spcBef>
              <a:spcAft>
                <a:spcPts val="0"/>
              </a:spcAft>
              <a:buSzPts val="1600"/>
              <a:buNone/>
              <a:defRPr sz="2000">
                <a:solidFill>
                  <a:srgbClr val="0F486F"/>
                </a:solidFill>
              </a:defRPr>
            </a:lvl1pPr>
            <a:lvl2pPr indent="-228600" lvl="1" marL="914400" algn="l">
              <a:spcBef>
                <a:spcPts val="600"/>
              </a:spcBef>
              <a:spcAft>
                <a:spcPts val="0"/>
              </a:spcAft>
              <a:buSzPts val="1440"/>
              <a:buNone/>
              <a:defRPr sz="1800">
                <a:solidFill>
                  <a:schemeClr val="lt1"/>
                </a:solidFill>
              </a:defRPr>
            </a:lvl2pPr>
            <a:lvl3pPr indent="-228600" lvl="2" marL="1371600" algn="l">
              <a:spcBef>
                <a:spcPts val="600"/>
              </a:spcBef>
              <a:spcAft>
                <a:spcPts val="0"/>
              </a:spcAft>
              <a:buSzPts val="1280"/>
              <a:buNone/>
              <a:defRPr sz="1600">
                <a:solidFill>
                  <a:schemeClr val="lt1"/>
                </a:solidFill>
              </a:defRPr>
            </a:lvl3pPr>
            <a:lvl4pPr indent="-228600" lvl="3" marL="1828800" algn="l">
              <a:spcBef>
                <a:spcPts val="600"/>
              </a:spcBef>
              <a:spcAft>
                <a:spcPts val="0"/>
              </a:spcAft>
              <a:buSzPts val="1120"/>
              <a:buNone/>
              <a:defRPr sz="1400">
                <a:solidFill>
                  <a:schemeClr val="lt1"/>
                </a:solidFill>
              </a:defRPr>
            </a:lvl4pPr>
            <a:lvl5pPr indent="-228600" lvl="4" marL="2286000" algn="l">
              <a:spcBef>
                <a:spcPts val="600"/>
              </a:spcBef>
              <a:spcAft>
                <a:spcPts val="0"/>
              </a:spcAft>
              <a:buSzPts val="1120"/>
              <a:buNone/>
              <a:defRPr sz="1400">
                <a:solidFill>
                  <a:schemeClr val="lt1"/>
                </a:solidFill>
              </a:defRPr>
            </a:lvl5pPr>
            <a:lvl6pPr indent="-228600" lvl="5" marL="2743200" algn="l">
              <a:spcBef>
                <a:spcPts val="600"/>
              </a:spcBef>
              <a:spcAft>
                <a:spcPts val="0"/>
              </a:spcAft>
              <a:buSzPts val="1120"/>
              <a:buNone/>
              <a:defRPr sz="1400">
                <a:solidFill>
                  <a:schemeClr val="lt1"/>
                </a:solidFill>
              </a:defRPr>
            </a:lvl6pPr>
            <a:lvl7pPr indent="-228600" lvl="6" marL="3200400" algn="l">
              <a:spcBef>
                <a:spcPts val="600"/>
              </a:spcBef>
              <a:spcAft>
                <a:spcPts val="0"/>
              </a:spcAft>
              <a:buSzPts val="1120"/>
              <a:buNone/>
              <a:defRPr sz="1400">
                <a:solidFill>
                  <a:schemeClr val="lt1"/>
                </a:solidFill>
              </a:defRPr>
            </a:lvl7pPr>
            <a:lvl8pPr indent="-228600" lvl="7" marL="3657600" algn="l">
              <a:spcBef>
                <a:spcPts val="600"/>
              </a:spcBef>
              <a:spcAft>
                <a:spcPts val="0"/>
              </a:spcAft>
              <a:buSzPts val="1120"/>
              <a:buNone/>
              <a:defRPr sz="1400">
                <a:solidFill>
                  <a:schemeClr val="lt1"/>
                </a:solidFill>
              </a:defRPr>
            </a:lvl8pPr>
            <a:lvl9pPr indent="-228600" lvl="8" marL="4114800" algn="l">
              <a:spcBef>
                <a:spcPts val="600"/>
              </a:spcBef>
              <a:spcAft>
                <a:spcPts val="600"/>
              </a:spcAft>
              <a:buSzPts val="1120"/>
              <a:buNone/>
              <a:defRPr sz="1400">
                <a:solidFill>
                  <a:schemeClr val="lt1"/>
                </a:solidFill>
              </a:defRPr>
            </a:lvl9pPr>
          </a:lstStyle>
          <a:p/>
        </p:txBody>
      </p:sp>
      <p:sp>
        <p:nvSpPr>
          <p:cNvPr id="89" name="Google Shape;89;p50"/>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50"/>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50"/>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с подписью">
  <p:cSld name="Цитата с подписью">
    <p:spTree>
      <p:nvGrpSpPr>
        <p:cNvPr id="92" name="Shape 92"/>
        <p:cNvGrpSpPr/>
        <p:nvPr/>
      </p:nvGrpSpPr>
      <p:grpSpPr>
        <a:xfrm>
          <a:off x="0" y="0"/>
          <a:ext cx="0" cy="0"/>
          <a:chOff x="0" y="0"/>
          <a:chExt cx="0" cy="0"/>
        </a:xfrm>
      </p:grpSpPr>
      <p:sp>
        <p:nvSpPr>
          <p:cNvPr id="93" name="Google Shape;93;p51"/>
          <p:cNvSpPr txBox="1"/>
          <p:nvPr>
            <p:ph type="title"/>
          </p:nvPr>
        </p:nvSpPr>
        <p:spPr>
          <a:xfrm>
            <a:off x="1141411" y="685800"/>
            <a:ext cx="9144001" cy="27432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3200"/>
              <a:buFont typeface="Century Gothic"/>
              <a:buNone/>
              <a:defRPr b="0" sz="3200" cap="none">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51"/>
          <p:cNvSpPr txBox="1"/>
          <p:nvPr>
            <p:ph idx="1" type="body"/>
          </p:nvPr>
        </p:nvSpPr>
        <p:spPr>
          <a:xfrm>
            <a:off x="1446212" y="3429000"/>
            <a:ext cx="8534400" cy="381000"/>
          </a:xfrm>
          <a:prstGeom prst="rect">
            <a:avLst/>
          </a:prstGeom>
          <a:noFill/>
          <a:ln>
            <a:noFill/>
          </a:ln>
        </p:spPr>
        <p:txBody>
          <a:bodyPr anchorCtr="0" anchor="ctr" bIns="45700" lIns="91425" spcFirstLastPara="1" rIns="91425" wrap="square" tIns="45700">
            <a:normAutofit/>
          </a:bodyPr>
          <a:lstStyle>
            <a:lvl1pPr indent="-228600" lvl="0" marL="457200" algn="l">
              <a:spcBef>
                <a:spcPts val="400"/>
              </a:spcBef>
              <a:spcAft>
                <a:spcPts val="0"/>
              </a:spcAft>
              <a:buSzPts val="1600"/>
              <a:buFont typeface="Century Gothic"/>
              <a:buNone/>
              <a:defRPr/>
            </a:lvl1pPr>
            <a:lvl2pPr indent="-228600" lvl="1" marL="914400" algn="l">
              <a:spcBef>
                <a:spcPts val="600"/>
              </a:spcBef>
              <a:spcAft>
                <a:spcPts val="0"/>
              </a:spcAft>
              <a:buSzPts val="1440"/>
              <a:buFont typeface="Century Gothic"/>
              <a:buNone/>
              <a:defRPr/>
            </a:lvl2pPr>
            <a:lvl3pPr indent="-228600" lvl="2" marL="1371600" algn="l">
              <a:spcBef>
                <a:spcPts val="600"/>
              </a:spcBef>
              <a:spcAft>
                <a:spcPts val="0"/>
              </a:spcAft>
              <a:buSzPts val="1280"/>
              <a:buFont typeface="Century Gothic"/>
              <a:buNone/>
              <a:defRPr/>
            </a:lvl3pPr>
            <a:lvl4pPr indent="-228600" lvl="3" marL="1828800" algn="l">
              <a:spcBef>
                <a:spcPts val="600"/>
              </a:spcBef>
              <a:spcAft>
                <a:spcPts val="0"/>
              </a:spcAft>
              <a:buSzPts val="1120"/>
              <a:buFont typeface="Century Gothic"/>
              <a:buNone/>
              <a:defRPr/>
            </a:lvl4pPr>
            <a:lvl5pPr indent="-228600" lvl="4" marL="2286000" algn="l">
              <a:spcBef>
                <a:spcPts val="600"/>
              </a:spcBef>
              <a:spcAft>
                <a:spcPts val="0"/>
              </a:spcAft>
              <a:buSzPts val="1120"/>
              <a:buFont typeface="Century Gothic"/>
              <a:buNone/>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95" name="Google Shape;95;p51"/>
          <p:cNvSpPr txBox="1"/>
          <p:nvPr>
            <p:ph idx="2" type="body"/>
          </p:nvPr>
        </p:nvSpPr>
        <p:spPr>
          <a:xfrm>
            <a:off x="684213" y="4301067"/>
            <a:ext cx="8534400" cy="1684865"/>
          </a:xfrm>
          <a:prstGeom prst="rect">
            <a:avLst/>
          </a:prstGeom>
          <a:noFill/>
          <a:ln>
            <a:noFill/>
          </a:ln>
        </p:spPr>
        <p:txBody>
          <a:bodyPr anchorCtr="0" anchor="ctr" bIns="45700" lIns="91425" spcFirstLastPara="1" rIns="91425" wrap="square" tIns="45700">
            <a:normAutofit/>
          </a:bodyPr>
          <a:lstStyle>
            <a:lvl1pPr indent="-228600" lvl="0" marL="457200" algn="l">
              <a:spcBef>
                <a:spcPts val="400"/>
              </a:spcBef>
              <a:spcAft>
                <a:spcPts val="0"/>
              </a:spcAft>
              <a:buSzPts val="1600"/>
              <a:buNone/>
              <a:defRPr sz="2000">
                <a:solidFill>
                  <a:srgbClr val="0F486F"/>
                </a:solidFill>
              </a:defRPr>
            </a:lvl1pPr>
            <a:lvl2pPr indent="-228600" lvl="1" marL="914400" algn="l">
              <a:spcBef>
                <a:spcPts val="600"/>
              </a:spcBef>
              <a:spcAft>
                <a:spcPts val="0"/>
              </a:spcAft>
              <a:buSzPts val="1440"/>
              <a:buNone/>
              <a:defRPr sz="1800">
                <a:solidFill>
                  <a:schemeClr val="lt1"/>
                </a:solidFill>
              </a:defRPr>
            </a:lvl2pPr>
            <a:lvl3pPr indent="-228600" lvl="2" marL="1371600" algn="l">
              <a:spcBef>
                <a:spcPts val="600"/>
              </a:spcBef>
              <a:spcAft>
                <a:spcPts val="0"/>
              </a:spcAft>
              <a:buSzPts val="1280"/>
              <a:buNone/>
              <a:defRPr sz="1600">
                <a:solidFill>
                  <a:schemeClr val="lt1"/>
                </a:solidFill>
              </a:defRPr>
            </a:lvl3pPr>
            <a:lvl4pPr indent="-228600" lvl="3" marL="1828800" algn="l">
              <a:spcBef>
                <a:spcPts val="600"/>
              </a:spcBef>
              <a:spcAft>
                <a:spcPts val="0"/>
              </a:spcAft>
              <a:buSzPts val="1120"/>
              <a:buNone/>
              <a:defRPr sz="1400">
                <a:solidFill>
                  <a:schemeClr val="lt1"/>
                </a:solidFill>
              </a:defRPr>
            </a:lvl4pPr>
            <a:lvl5pPr indent="-228600" lvl="4" marL="2286000" algn="l">
              <a:spcBef>
                <a:spcPts val="600"/>
              </a:spcBef>
              <a:spcAft>
                <a:spcPts val="0"/>
              </a:spcAft>
              <a:buSzPts val="1120"/>
              <a:buNone/>
              <a:defRPr sz="1400">
                <a:solidFill>
                  <a:schemeClr val="lt1"/>
                </a:solidFill>
              </a:defRPr>
            </a:lvl5pPr>
            <a:lvl6pPr indent="-228600" lvl="5" marL="2743200" algn="l">
              <a:spcBef>
                <a:spcPts val="600"/>
              </a:spcBef>
              <a:spcAft>
                <a:spcPts val="0"/>
              </a:spcAft>
              <a:buSzPts val="1120"/>
              <a:buNone/>
              <a:defRPr sz="1400">
                <a:solidFill>
                  <a:schemeClr val="lt1"/>
                </a:solidFill>
              </a:defRPr>
            </a:lvl6pPr>
            <a:lvl7pPr indent="-228600" lvl="6" marL="3200400" algn="l">
              <a:spcBef>
                <a:spcPts val="600"/>
              </a:spcBef>
              <a:spcAft>
                <a:spcPts val="0"/>
              </a:spcAft>
              <a:buSzPts val="1120"/>
              <a:buNone/>
              <a:defRPr sz="1400">
                <a:solidFill>
                  <a:schemeClr val="lt1"/>
                </a:solidFill>
              </a:defRPr>
            </a:lvl7pPr>
            <a:lvl8pPr indent="-228600" lvl="7" marL="3657600" algn="l">
              <a:spcBef>
                <a:spcPts val="600"/>
              </a:spcBef>
              <a:spcAft>
                <a:spcPts val="0"/>
              </a:spcAft>
              <a:buSzPts val="1120"/>
              <a:buNone/>
              <a:defRPr sz="1400">
                <a:solidFill>
                  <a:schemeClr val="lt1"/>
                </a:solidFill>
              </a:defRPr>
            </a:lvl8pPr>
            <a:lvl9pPr indent="-228600" lvl="8" marL="4114800" algn="l">
              <a:spcBef>
                <a:spcPts val="600"/>
              </a:spcBef>
              <a:spcAft>
                <a:spcPts val="600"/>
              </a:spcAft>
              <a:buSzPts val="1120"/>
              <a:buNone/>
              <a:defRPr sz="1400">
                <a:solidFill>
                  <a:schemeClr val="lt1"/>
                </a:solidFill>
              </a:defRPr>
            </a:lvl9pPr>
          </a:lstStyle>
          <a:p/>
        </p:txBody>
      </p:sp>
      <p:sp>
        <p:nvSpPr>
          <p:cNvPr id="96" name="Google Shape;96;p51"/>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51"/>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51"/>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99" name="Google Shape;99;p51"/>
          <p:cNvSpPr txBox="1"/>
          <p:nvPr/>
        </p:nvSpPr>
        <p:spPr>
          <a:xfrm>
            <a:off x="531812" y="812222"/>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chemeClr val="lt1"/>
                </a:solidFill>
                <a:latin typeface="Century Gothic"/>
                <a:ea typeface="Century Gothic"/>
                <a:cs typeface="Century Gothic"/>
                <a:sym typeface="Century Gothic"/>
              </a:rPr>
              <a:t>“</a:t>
            </a:r>
            <a:endParaRPr/>
          </a:p>
        </p:txBody>
      </p:sp>
      <p:sp>
        <p:nvSpPr>
          <p:cNvPr id="100" name="Google Shape;100;p51"/>
          <p:cNvSpPr txBox="1"/>
          <p:nvPr/>
        </p:nvSpPr>
        <p:spPr>
          <a:xfrm>
            <a:off x="10285412" y="2768601"/>
            <a:ext cx="6096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en-US" sz="8000">
                <a:solidFill>
                  <a:schemeClr val="lt1"/>
                </a:solidFill>
                <a:latin typeface="Century Gothic"/>
                <a:ea typeface="Century Gothic"/>
                <a:cs typeface="Century Gothic"/>
                <a:sym typeface="Century Gothic"/>
              </a:rPr>
              <a:t>”</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Карточка имени">
  <p:cSld name="Карточка имени">
    <p:spTree>
      <p:nvGrpSpPr>
        <p:cNvPr id="101" name="Shape 101"/>
        <p:cNvGrpSpPr/>
        <p:nvPr/>
      </p:nvGrpSpPr>
      <p:grpSpPr>
        <a:xfrm>
          <a:off x="0" y="0"/>
          <a:ext cx="0" cy="0"/>
          <a:chOff x="0" y="0"/>
          <a:chExt cx="0" cy="0"/>
        </a:xfrm>
      </p:grpSpPr>
      <p:sp>
        <p:nvSpPr>
          <p:cNvPr id="102" name="Google Shape;102;p52"/>
          <p:cNvSpPr txBox="1"/>
          <p:nvPr>
            <p:ph type="title"/>
          </p:nvPr>
        </p:nvSpPr>
        <p:spPr>
          <a:xfrm>
            <a:off x="684212" y="3429000"/>
            <a:ext cx="8534400" cy="16974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3200"/>
              <a:buFont typeface="Century Gothic"/>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52"/>
          <p:cNvSpPr txBox="1"/>
          <p:nvPr>
            <p:ph idx="1" type="body"/>
          </p:nvPr>
        </p:nvSpPr>
        <p:spPr>
          <a:xfrm>
            <a:off x="684211" y="5132981"/>
            <a:ext cx="8535990"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400"/>
              </a:spcBef>
              <a:spcAft>
                <a:spcPts val="0"/>
              </a:spcAft>
              <a:buSzPts val="1600"/>
              <a:buNone/>
              <a:defRPr sz="2000">
                <a:solidFill>
                  <a:srgbClr val="0F486F"/>
                </a:solidFill>
              </a:defRPr>
            </a:lvl1pPr>
            <a:lvl2pPr indent="-228600" lvl="1" marL="914400" algn="l">
              <a:spcBef>
                <a:spcPts val="600"/>
              </a:spcBef>
              <a:spcAft>
                <a:spcPts val="0"/>
              </a:spcAft>
              <a:buSzPts val="1440"/>
              <a:buNone/>
              <a:defRPr sz="1800">
                <a:solidFill>
                  <a:schemeClr val="lt1"/>
                </a:solidFill>
              </a:defRPr>
            </a:lvl2pPr>
            <a:lvl3pPr indent="-228600" lvl="2" marL="1371600" algn="l">
              <a:spcBef>
                <a:spcPts val="600"/>
              </a:spcBef>
              <a:spcAft>
                <a:spcPts val="0"/>
              </a:spcAft>
              <a:buSzPts val="1280"/>
              <a:buNone/>
              <a:defRPr sz="1600">
                <a:solidFill>
                  <a:schemeClr val="lt1"/>
                </a:solidFill>
              </a:defRPr>
            </a:lvl3pPr>
            <a:lvl4pPr indent="-228600" lvl="3" marL="1828800" algn="l">
              <a:spcBef>
                <a:spcPts val="600"/>
              </a:spcBef>
              <a:spcAft>
                <a:spcPts val="0"/>
              </a:spcAft>
              <a:buSzPts val="1120"/>
              <a:buNone/>
              <a:defRPr sz="1400">
                <a:solidFill>
                  <a:schemeClr val="lt1"/>
                </a:solidFill>
              </a:defRPr>
            </a:lvl4pPr>
            <a:lvl5pPr indent="-228600" lvl="4" marL="2286000" algn="l">
              <a:spcBef>
                <a:spcPts val="600"/>
              </a:spcBef>
              <a:spcAft>
                <a:spcPts val="0"/>
              </a:spcAft>
              <a:buSzPts val="1120"/>
              <a:buNone/>
              <a:defRPr sz="1400">
                <a:solidFill>
                  <a:schemeClr val="lt1"/>
                </a:solidFill>
              </a:defRPr>
            </a:lvl5pPr>
            <a:lvl6pPr indent="-228600" lvl="5" marL="2743200" algn="l">
              <a:spcBef>
                <a:spcPts val="600"/>
              </a:spcBef>
              <a:spcAft>
                <a:spcPts val="0"/>
              </a:spcAft>
              <a:buSzPts val="1120"/>
              <a:buNone/>
              <a:defRPr sz="1400">
                <a:solidFill>
                  <a:schemeClr val="lt1"/>
                </a:solidFill>
              </a:defRPr>
            </a:lvl6pPr>
            <a:lvl7pPr indent="-228600" lvl="6" marL="3200400" algn="l">
              <a:spcBef>
                <a:spcPts val="600"/>
              </a:spcBef>
              <a:spcAft>
                <a:spcPts val="0"/>
              </a:spcAft>
              <a:buSzPts val="1120"/>
              <a:buNone/>
              <a:defRPr sz="1400">
                <a:solidFill>
                  <a:schemeClr val="lt1"/>
                </a:solidFill>
              </a:defRPr>
            </a:lvl7pPr>
            <a:lvl8pPr indent="-228600" lvl="7" marL="3657600" algn="l">
              <a:spcBef>
                <a:spcPts val="600"/>
              </a:spcBef>
              <a:spcAft>
                <a:spcPts val="0"/>
              </a:spcAft>
              <a:buSzPts val="1120"/>
              <a:buNone/>
              <a:defRPr sz="1400">
                <a:solidFill>
                  <a:schemeClr val="lt1"/>
                </a:solidFill>
              </a:defRPr>
            </a:lvl8pPr>
            <a:lvl9pPr indent="-228600" lvl="8" marL="4114800" algn="l">
              <a:spcBef>
                <a:spcPts val="600"/>
              </a:spcBef>
              <a:spcAft>
                <a:spcPts val="600"/>
              </a:spcAft>
              <a:buSzPts val="1120"/>
              <a:buNone/>
              <a:defRPr sz="1400">
                <a:solidFill>
                  <a:schemeClr val="lt1"/>
                </a:solidFill>
              </a:defRPr>
            </a:lvl9pPr>
          </a:lstStyle>
          <a:p/>
        </p:txBody>
      </p:sp>
      <p:sp>
        <p:nvSpPr>
          <p:cNvPr id="104" name="Google Shape;104;p52"/>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52"/>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52"/>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карточки имени">
  <p:cSld name="Цитата карточки имени">
    <p:spTree>
      <p:nvGrpSpPr>
        <p:cNvPr id="107" name="Shape 107"/>
        <p:cNvGrpSpPr/>
        <p:nvPr/>
      </p:nvGrpSpPr>
      <p:grpSpPr>
        <a:xfrm>
          <a:off x="0" y="0"/>
          <a:ext cx="0" cy="0"/>
          <a:chOff x="0" y="0"/>
          <a:chExt cx="0" cy="0"/>
        </a:xfrm>
      </p:grpSpPr>
      <p:sp>
        <p:nvSpPr>
          <p:cNvPr id="108" name="Google Shape;108;p53"/>
          <p:cNvSpPr txBox="1"/>
          <p:nvPr>
            <p:ph type="title"/>
          </p:nvPr>
        </p:nvSpPr>
        <p:spPr>
          <a:xfrm>
            <a:off x="1141413" y="685800"/>
            <a:ext cx="9144000" cy="27432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3200"/>
              <a:buFont typeface="Century Gothic"/>
              <a:buNone/>
              <a:defRPr b="0" sz="3200" cap="none">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53"/>
          <p:cNvSpPr txBox="1"/>
          <p:nvPr>
            <p:ph idx="1" type="body"/>
          </p:nvPr>
        </p:nvSpPr>
        <p:spPr>
          <a:xfrm>
            <a:off x="684212" y="3928534"/>
            <a:ext cx="8534401" cy="1049866"/>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SzPts val="1920"/>
              <a:buNone/>
              <a:defRPr b="0" sz="2400" cap="none">
                <a:solidFill>
                  <a:schemeClr val="lt1"/>
                </a:solidFill>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110" name="Google Shape;110;p53"/>
          <p:cNvSpPr txBox="1"/>
          <p:nvPr>
            <p:ph idx="2" type="body"/>
          </p:nvPr>
        </p:nvSpPr>
        <p:spPr>
          <a:xfrm>
            <a:off x="684211" y="4978400"/>
            <a:ext cx="8534401" cy="1016000"/>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1440"/>
              <a:buNone/>
              <a:defRPr sz="1800">
                <a:solidFill>
                  <a:srgbClr val="0F486F"/>
                </a:solidFill>
              </a:defRPr>
            </a:lvl1pPr>
            <a:lvl2pPr indent="-228600" lvl="1" marL="914400" algn="l">
              <a:spcBef>
                <a:spcPts val="600"/>
              </a:spcBef>
              <a:spcAft>
                <a:spcPts val="0"/>
              </a:spcAft>
              <a:buSzPts val="1440"/>
              <a:buNone/>
              <a:defRPr sz="1800">
                <a:solidFill>
                  <a:schemeClr val="lt1"/>
                </a:solidFill>
              </a:defRPr>
            </a:lvl2pPr>
            <a:lvl3pPr indent="-228600" lvl="2" marL="1371600" algn="l">
              <a:spcBef>
                <a:spcPts val="600"/>
              </a:spcBef>
              <a:spcAft>
                <a:spcPts val="0"/>
              </a:spcAft>
              <a:buSzPts val="1280"/>
              <a:buNone/>
              <a:defRPr sz="1600">
                <a:solidFill>
                  <a:schemeClr val="lt1"/>
                </a:solidFill>
              </a:defRPr>
            </a:lvl3pPr>
            <a:lvl4pPr indent="-228600" lvl="3" marL="1828800" algn="l">
              <a:spcBef>
                <a:spcPts val="600"/>
              </a:spcBef>
              <a:spcAft>
                <a:spcPts val="0"/>
              </a:spcAft>
              <a:buSzPts val="1120"/>
              <a:buNone/>
              <a:defRPr sz="1400">
                <a:solidFill>
                  <a:schemeClr val="lt1"/>
                </a:solidFill>
              </a:defRPr>
            </a:lvl4pPr>
            <a:lvl5pPr indent="-228600" lvl="4" marL="2286000" algn="l">
              <a:spcBef>
                <a:spcPts val="600"/>
              </a:spcBef>
              <a:spcAft>
                <a:spcPts val="0"/>
              </a:spcAft>
              <a:buSzPts val="1120"/>
              <a:buNone/>
              <a:defRPr sz="1400">
                <a:solidFill>
                  <a:schemeClr val="lt1"/>
                </a:solidFill>
              </a:defRPr>
            </a:lvl5pPr>
            <a:lvl6pPr indent="-228600" lvl="5" marL="2743200" algn="l">
              <a:spcBef>
                <a:spcPts val="600"/>
              </a:spcBef>
              <a:spcAft>
                <a:spcPts val="0"/>
              </a:spcAft>
              <a:buSzPts val="1120"/>
              <a:buNone/>
              <a:defRPr sz="1400">
                <a:solidFill>
                  <a:schemeClr val="lt1"/>
                </a:solidFill>
              </a:defRPr>
            </a:lvl6pPr>
            <a:lvl7pPr indent="-228600" lvl="6" marL="3200400" algn="l">
              <a:spcBef>
                <a:spcPts val="600"/>
              </a:spcBef>
              <a:spcAft>
                <a:spcPts val="0"/>
              </a:spcAft>
              <a:buSzPts val="1120"/>
              <a:buNone/>
              <a:defRPr sz="1400">
                <a:solidFill>
                  <a:schemeClr val="lt1"/>
                </a:solidFill>
              </a:defRPr>
            </a:lvl7pPr>
            <a:lvl8pPr indent="-228600" lvl="7" marL="3657600" algn="l">
              <a:spcBef>
                <a:spcPts val="600"/>
              </a:spcBef>
              <a:spcAft>
                <a:spcPts val="0"/>
              </a:spcAft>
              <a:buSzPts val="1120"/>
              <a:buNone/>
              <a:defRPr sz="1400">
                <a:solidFill>
                  <a:schemeClr val="lt1"/>
                </a:solidFill>
              </a:defRPr>
            </a:lvl8pPr>
            <a:lvl9pPr indent="-228600" lvl="8" marL="4114800" algn="l">
              <a:spcBef>
                <a:spcPts val="600"/>
              </a:spcBef>
              <a:spcAft>
                <a:spcPts val="600"/>
              </a:spcAft>
              <a:buSzPts val="1120"/>
              <a:buNone/>
              <a:defRPr sz="1400">
                <a:solidFill>
                  <a:schemeClr val="lt1"/>
                </a:solidFill>
              </a:defRPr>
            </a:lvl9pPr>
          </a:lstStyle>
          <a:p/>
        </p:txBody>
      </p:sp>
      <p:sp>
        <p:nvSpPr>
          <p:cNvPr id="111" name="Google Shape;111;p53"/>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2" name="Google Shape;112;p53"/>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53"/>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14" name="Google Shape;114;p53"/>
          <p:cNvSpPr txBox="1"/>
          <p:nvPr/>
        </p:nvSpPr>
        <p:spPr>
          <a:xfrm>
            <a:off x="531812" y="812222"/>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chemeClr val="lt1"/>
                </a:solidFill>
                <a:latin typeface="Century Gothic"/>
                <a:ea typeface="Century Gothic"/>
                <a:cs typeface="Century Gothic"/>
                <a:sym typeface="Century Gothic"/>
              </a:rPr>
              <a:t>“</a:t>
            </a:r>
            <a:endParaRPr/>
          </a:p>
        </p:txBody>
      </p:sp>
      <p:sp>
        <p:nvSpPr>
          <p:cNvPr id="115" name="Google Shape;115;p53"/>
          <p:cNvSpPr txBox="1"/>
          <p:nvPr/>
        </p:nvSpPr>
        <p:spPr>
          <a:xfrm>
            <a:off x="10285412" y="2768601"/>
            <a:ext cx="6096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en-US" sz="8000">
                <a:solidFill>
                  <a:schemeClr val="lt1"/>
                </a:solidFill>
                <a:latin typeface="Century Gothic"/>
                <a:ea typeface="Century Gothic"/>
                <a:cs typeface="Century Gothic"/>
                <a:sym typeface="Century Gothic"/>
              </a:rPr>
              <a:t>”</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Истина или ложь">
  <p:cSld name="Истина или ложь">
    <p:spTree>
      <p:nvGrpSpPr>
        <p:cNvPr id="116" name="Shape 116"/>
        <p:cNvGrpSpPr/>
        <p:nvPr/>
      </p:nvGrpSpPr>
      <p:grpSpPr>
        <a:xfrm>
          <a:off x="0" y="0"/>
          <a:ext cx="0" cy="0"/>
          <a:chOff x="0" y="0"/>
          <a:chExt cx="0" cy="0"/>
        </a:xfrm>
      </p:grpSpPr>
      <p:sp>
        <p:nvSpPr>
          <p:cNvPr id="117" name="Google Shape;117;p54"/>
          <p:cNvSpPr txBox="1"/>
          <p:nvPr>
            <p:ph type="title"/>
          </p:nvPr>
        </p:nvSpPr>
        <p:spPr>
          <a:xfrm>
            <a:off x="684213" y="685800"/>
            <a:ext cx="10058400" cy="27432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3600"/>
              <a:buFont typeface="Century Gothic"/>
              <a:buNone/>
              <a:defRPr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54"/>
          <p:cNvSpPr txBox="1"/>
          <p:nvPr>
            <p:ph idx="1" type="body"/>
          </p:nvPr>
        </p:nvSpPr>
        <p:spPr>
          <a:xfrm>
            <a:off x="684212" y="3928534"/>
            <a:ext cx="8534400" cy="838200"/>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SzPts val="1920"/>
              <a:buNone/>
              <a:defRPr b="0" sz="2400" cap="none">
                <a:solidFill>
                  <a:schemeClr val="lt1"/>
                </a:solidFill>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119" name="Google Shape;119;p54"/>
          <p:cNvSpPr txBox="1"/>
          <p:nvPr>
            <p:ph idx="2" type="body"/>
          </p:nvPr>
        </p:nvSpPr>
        <p:spPr>
          <a:xfrm>
            <a:off x="684211" y="4766732"/>
            <a:ext cx="8534401" cy="1227667"/>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1440"/>
              <a:buNone/>
              <a:defRPr sz="1800">
                <a:solidFill>
                  <a:srgbClr val="0F486F"/>
                </a:solidFill>
              </a:defRPr>
            </a:lvl1pPr>
            <a:lvl2pPr indent="-228600" lvl="1" marL="914400" algn="l">
              <a:spcBef>
                <a:spcPts val="600"/>
              </a:spcBef>
              <a:spcAft>
                <a:spcPts val="0"/>
              </a:spcAft>
              <a:buSzPts val="1440"/>
              <a:buNone/>
              <a:defRPr sz="1800">
                <a:solidFill>
                  <a:schemeClr val="lt1"/>
                </a:solidFill>
              </a:defRPr>
            </a:lvl2pPr>
            <a:lvl3pPr indent="-228600" lvl="2" marL="1371600" algn="l">
              <a:spcBef>
                <a:spcPts val="600"/>
              </a:spcBef>
              <a:spcAft>
                <a:spcPts val="0"/>
              </a:spcAft>
              <a:buSzPts val="1280"/>
              <a:buNone/>
              <a:defRPr sz="1600">
                <a:solidFill>
                  <a:schemeClr val="lt1"/>
                </a:solidFill>
              </a:defRPr>
            </a:lvl3pPr>
            <a:lvl4pPr indent="-228600" lvl="3" marL="1828800" algn="l">
              <a:spcBef>
                <a:spcPts val="600"/>
              </a:spcBef>
              <a:spcAft>
                <a:spcPts val="0"/>
              </a:spcAft>
              <a:buSzPts val="1120"/>
              <a:buNone/>
              <a:defRPr sz="1400">
                <a:solidFill>
                  <a:schemeClr val="lt1"/>
                </a:solidFill>
              </a:defRPr>
            </a:lvl4pPr>
            <a:lvl5pPr indent="-228600" lvl="4" marL="2286000" algn="l">
              <a:spcBef>
                <a:spcPts val="600"/>
              </a:spcBef>
              <a:spcAft>
                <a:spcPts val="0"/>
              </a:spcAft>
              <a:buSzPts val="1120"/>
              <a:buNone/>
              <a:defRPr sz="1400">
                <a:solidFill>
                  <a:schemeClr val="lt1"/>
                </a:solidFill>
              </a:defRPr>
            </a:lvl5pPr>
            <a:lvl6pPr indent="-228600" lvl="5" marL="2743200" algn="l">
              <a:spcBef>
                <a:spcPts val="600"/>
              </a:spcBef>
              <a:spcAft>
                <a:spcPts val="0"/>
              </a:spcAft>
              <a:buSzPts val="1120"/>
              <a:buNone/>
              <a:defRPr sz="1400">
                <a:solidFill>
                  <a:schemeClr val="lt1"/>
                </a:solidFill>
              </a:defRPr>
            </a:lvl6pPr>
            <a:lvl7pPr indent="-228600" lvl="6" marL="3200400" algn="l">
              <a:spcBef>
                <a:spcPts val="600"/>
              </a:spcBef>
              <a:spcAft>
                <a:spcPts val="0"/>
              </a:spcAft>
              <a:buSzPts val="1120"/>
              <a:buNone/>
              <a:defRPr sz="1400">
                <a:solidFill>
                  <a:schemeClr val="lt1"/>
                </a:solidFill>
              </a:defRPr>
            </a:lvl7pPr>
            <a:lvl8pPr indent="-228600" lvl="7" marL="3657600" algn="l">
              <a:spcBef>
                <a:spcPts val="600"/>
              </a:spcBef>
              <a:spcAft>
                <a:spcPts val="0"/>
              </a:spcAft>
              <a:buSzPts val="1120"/>
              <a:buNone/>
              <a:defRPr sz="1400">
                <a:solidFill>
                  <a:schemeClr val="lt1"/>
                </a:solidFill>
              </a:defRPr>
            </a:lvl8pPr>
            <a:lvl9pPr indent="-228600" lvl="8" marL="4114800" algn="l">
              <a:spcBef>
                <a:spcPts val="600"/>
              </a:spcBef>
              <a:spcAft>
                <a:spcPts val="600"/>
              </a:spcAft>
              <a:buSzPts val="1120"/>
              <a:buNone/>
              <a:defRPr sz="1400">
                <a:solidFill>
                  <a:schemeClr val="lt1"/>
                </a:solidFill>
              </a:defRPr>
            </a:lvl9pPr>
          </a:lstStyle>
          <a:p/>
        </p:txBody>
      </p:sp>
      <p:sp>
        <p:nvSpPr>
          <p:cNvPr id="120" name="Google Shape;120;p54"/>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54"/>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2" name="Google Shape;122;p54"/>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123" name="Shape 123"/>
        <p:cNvGrpSpPr/>
        <p:nvPr/>
      </p:nvGrpSpPr>
      <p:grpSpPr>
        <a:xfrm>
          <a:off x="0" y="0"/>
          <a:ext cx="0" cy="0"/>
          <a:chOff x="0" y="0"/>
          <a:chExt cx="0" cy="0"/>
        </a:xfrm>
      </p:grpSpPr>
      <p:sp>
        <p:nvSpPr>
          <p:cNvPr id="124" name="Google Shape;124;p55"/>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3600"/>
              <a:buFont typeface="Century Gothic"/>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55"/>
          <p:cNvSpPr txBox="1"/>
          <p:nvPr>
            <p:ph idx="1" type="body"/>
          </p:nvPr>
        </p:nvSpPr>
        <p:spPr>
          <a:xfrm rot="5400000">
            <a:off x="3143778" y="-1773766"/>
            <a:ext cx="3615267" cy="8534400"/>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126" name="Google Shape;126;p55"/>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55"/>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8" name="Google Shape;128;p55"/>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29" name="Shape 129"/>
        <p:cNvGrpSpPr/>
        <p:nvPr/>
      </p:nvGrpSpPr>
      <p:grpSpPr>
        <a:xfrm>
          <a:off x="0" y="0"/>
          <a:ext cx="0" cy="0"/>
          <a:chOff x="0" y="0"/>
          <a:chExt cx="0" cy="0"/>
        </a:xfrm>
      </p:grpSpPr>
      <p:sp>
        <p:nvSpPr>
          <p:cNvPr id="130" name="Google Shape;130;p56"/>
          <p:cNvSpPr txBox="1"/>
          <p:nvPr>
            <p:ph type="title"/>
          </p:nvPr>
        </p:nvSpPr>
        <p:spPr>
          <a:xfrm rot="5400000">
            <a:off x="7427912" y="1943100"/>
            <a:ext cx="4572000" cy="20574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56"/>
          <p:cNvSpPr txBox="1"/>
          <p:nvPr>
            <p:ph idx="1" type="body"/>
          </p:nvPr>
        </p:nvSpPr>
        <p:spPr>
          <a:xfrm rot="5400000">
            <a:off x="1943100" y="-571500"/>
            <a:ext cx="5308600" cy="7823200"/>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132" name="Google Shape;132;p56"/>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56"/>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56"/>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18" Type="http://schemas.openxmlformats.org/officeDocument/2006/relationships/theme" Target="../theme/theme2.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62D2EF"/>
            </a:gs>
            <a:gs pos="10000">
              <a:srgbClr val="62D2EF"/>
            </a:gs>
            <a:gs pos="100000">
              <a:srgbClr val="05578D"/>
            </a:gs>
          </a:gsLst>
          <a:lin ang="6120000" scaled="0"/>
        </a:gradFill>
      </p:bgPr>
    </p:bg>
    <p:spTree>
      <p:nvGrpSpPr>
        <p:cNvPr id="5" name="Shape 5"/>
        <p:cNvGrpSpPr/>
        <p:nvPr/>
      </p:nvGrpSpPr>
      <p:grpSpPr>
        <a:xfrm>
          <a:off x="0" y="0"/>
          <a:ext cx="0" cy="0"/>
          <a:chOff x="0" y="0"/>
          <a:chExt cx="0" cy="0"/>
        </a:xfrm>
      </p:grpSpPr>
      <p:grpSp>
        <p:nvGrpSpPr>
          <p:cNvPr id="6" name="Google Shape;6;p39"/>
          <p:cNvGrpSpPr/>
          <p:nvPr/>
        </p:nvGrpSpPr>
        <p:grpSpPr>
          <a:xfrm>
            <a:off x="9206969" y="2963333"/>
            <a:ext cx="2981858" cy="3208867"/>
            <a:chOff x="9206969" y="2963333"/>
            <a:chExt cx="2981858" cy="3208867"/>
          </a:xfrm>
        </p:grpSpPr>
        <p:cxnSp>
          <p:nvCxnSpPr>
            <p:cNvPr id="7" name="Google Shape;7;p39"/>
            <p:cNvCxnSpPr/>
            <p:nvPr/>
          </p:nvCxnSpPr>
          <p:spPr>
            <a:xfrm flipH="1">
              <a:off x="11276012" y="2963333"/>
              <a:ext cx="912814" cy="912812"/>
            </a:xfrm>
            <a:prstGeom prst="straightConnector1">
              <a:avLst/>
            </a:prstGeom>
            <a:noFill/>
            <a:ln cap="flat" cmpd="sng" w="9525">
              <a:solidFill>
                <a:schemeClr val="lt1"/>
              </a:solidFill>
              <a:prstDash val="solid"/>
              <a:round/>
              <a:headEnd len="sm" w="sm" type="none"/>
              <a:tailEnd len="sm" w="sm" type="none"/>
            </a:ln>
          </p:spPr>
        </p:cxnSp>
        <p:cxnSp>
          <p:nvCxnSpPr>
            <p:cNvPr id="8" name="Google Shape;8;p39"/>
            <p:cNvCxnSpPr/>
            <p:nvPr/>
          </p:nvCxnSpPr>
          <p:spPr>
            <a:xfrm flipH="1">
              <a:off x="9206969" y="3190344"/>
              <a:ext cx="2981857" cy="2981856"/>
            </a:xfrm>
            <a:prstGeom prst="straightConnector1">
              <a:avLst/>
            </a:prstGeom>
            <a:noFill/>
            <a:ln cap="flat" cmpd="sng" w="9525">
              <a:solidFill>
                <a:schemeClr val="lt1"/>
              </a:solidFill>
              <a:prstDash val="solid"/>
              <a:round/>
              <a:headEnd len="sm" w="sm" type="none"/>
              <a:tailEnd len="sm" w="sm" type="none"/>
            </a:ln>
          </p:spPr>
        </p:cxnSp>
        <p:cxnSp>
          <p:nvCxnSpPr>
            <p:cNvPr id="9" name="Google Shape;9;p39"/>
            <p:cNvCxnSpPr/>
            <p:nvPr/>
          </p:nvCxnSpPr>
          <p:spPr>
            <a:xfrm flipH="1">
              <a:off x="10292292" y="3285067"/>
              <a:ext cx="1896534" cy="1896533"/>
            </a:xfrm>
            <a:prstGeom prst="straightConnector1">
              <a:avLst/>
            </a:prstGeom>
            <a:noFill/>
            <a:ln cap="flat" cmpd="sng" w="9525">
              <a:solidFill>
                <a:schemeClr val="lt1"/>
              </a:solidFill>
              <a:prstDash val="solid"/>
              <a:round/>
              <a:headEnd len="sm" w="sm" type="none"/>
              <a:tailEnd len="sm" w="sm" type="none"/>
            </a:ln>
          </p:spPr>
        </p:cxnSp>
        <p:cxnSp>
          <p:nvCxnSpPr>
            <p:cNvPr id="10" name="Google Shape;10;p39"/>
            <p:cNvCxnSpPr/>
            <p:nvPr/>
          </p:nvCxnSpPr>
          <p:spPr>
            <a:xfrm flipH="1">
              <a:off x="10443103" y="3131080"/>
              <a:ext cx="1745722" cy="1745720"/>
            </a:xfrm>
            <a:prstGeom prst="straightConnector1">
              <a:avLst/>
            </a:prstGeom>
            <a:noFill/>
            <a:ln cap="flat" cmpd="sng" w="28575">
              <a:solidFill>
                <a:schemeClr val="lt1"/>
              </a:solidFill>
              <a:prstDash val="solid"/>
              <a:round/>
              <a:headEnd len="sm" w="sm" type="none"/>
              <a:tailEnd len="sm" w="sm" type="none"/>
            </a:ln>
          </p:spPr>
        </p:cxnSp>
        <p:cxnSp>
          <p:nvCxnSpPr>
            <p:cNvPr id="11" name="Google Shape;11;p39"/>
            <p:cNvCxnSpPr/>
            <p:nvPr/>
          </p:nvCxnSpPr>
          <p:spPr>
            <a:xfrm flipH="1">
              <a:off x="10918826" y="3683001"/>
              <a:ext cx="1270001" cy="1269999"/>
            </a:xfrm>
            <a:prstGeom prst="straightConnector1">
              <a:avLst/>
            </a:prstGeom>
            <a:noFill/>
            <a:ln cap="flat" cmpd="sng" w="28575">
              <a:solidFill>
                <a:schemeClr val="lt1"/>
              </a:solidFill>
              <a:prstDash val="solid"/>
              <a:round/>
              <a:headEnd len="sm" w="sm" type="none"/>
              <a:tailEnd len="sm" w="sm" type="none"/>
            </a:ln>
          </p:spPr>
        </p:cxnSp>
      </p:grpSp>
      <p:sp>
        <p:nvSpPr>
          <p:cNvPr id="12" name="Google Shape;12;p39"/>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Clr>
                <a:schemeClr val="lt1"/>
              </a:buClr>
              <a:buSzPts val="3600"/>
              <a:buFont typeface="Century Gothic"/>
              <a:buNone/>
              <a:defRPr b="0" i="0" sz="3600" u="none" cap="none" strike="noStrike">
                <a:solidFill>
                  <a:schemeClr val="lt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lt2"/>
                </a:solidFill>
              </a:defRPr>
            </a:lvl2pPr>
            <a:lvl3pPr lvl="2" marR="0" rtl="0" algn="l">
              <a:spcBef>
                <a:spcPts val="0"/>
              </a:spcBef>
              <a:spcAft>
                <a:spcPts val="0"/>
              </a:spcAft>
              <a:buSzPts val="1400"/>
              <a:buNone/>
              <a:defRPr b="0" i="0" sz="1800" u="none" cap="none" strike="noStrike">
                <a:solidFill>
                  <a:schemeClr val="lt2"/>
                </a:solidFill>
              </a:defRPr>
            </a:lvl3pPr>
            <a:lvl4pPr lvl="3" marR="0" rtl="0" algn="l">
              <a:spcBef>
                <a:spcPts val="0"/>
              </a:spcBef>
              <a:spcAft>
                <a:spcPts val="0"/>
              </a:spcAft>
              <a:buSzPts val="1400"/>
              <a:buNone/>
              <a:defRPr b="0" i="0" sz="1800" u="none" cap="none" strike="noStrike">
                <a:solidFill>
                  <a:schemeClr val="lt2"/>
                </a:solidFill>
              </a:defRPr>
            </a:lvl4pPr>
            <a:lvl5pPr lvl="4" marR="0" rtl="0" algn="l">
              <a:spcBef>
                <a:spcPts val="0"/>
              </a:spcBef>
              <a:spcAft>
                <a:spcPts val="0"/>
              </a:spcAft>
              <a:buSzPts val="1400"/>
              <a:buNone/>
              <a:defRPr b="0" i="0" sz="1800" u="none" cap="none" strike="noStrike">
                <a:solidFill>
                  <a:schemeClr val="lt2"/>
                </a:solidFill>
              </a:defRPr>
            </a:lvl5pPr>
            <a:lvl6pPr lvl="5" marR="0" rtl="0" algn="l">
              <a:spcBef>
                <a:spcPts val="0"/>
              </a:spcBef>
              <a:spcAft>
                <a:spcPts val="0"/>
              </a:spcAft>
              <a:buSzPts val="1400"/>
              <a:buNone/>
              <a:defRPr b="0" i="0" sz="1800" u="none" cap="none" strike="noStrike">
                <a:solidFill>
                  <a:schemeClr val="lt2"/>
                </a:solidFill>
              </a:defRPr>
            </a:lvl6pPr>
            <a:lvl7pPr lvl="6" marR="0" rtl="0" algn="l">
              <a:spcBef>
                <a:spcPts val="0"/>
              </a:spcBef>
              <a:spcAft>
                <a:spcPts val="0"/>
              </a:spcAft>
              <a:buSzPts val="1400"/>
              <a:buNone/>
              <a:defRPr b="0" i="0" sz="1800" u="none" cap="none" strike="noStrike">
                <a:solidFill>
                  <a:schemeClr val="lt2"/>
                </a:solidFill>
              </a:defRPr>
            </a:lvl7pPr>
            <a:lvl8pPr lvl="7" marR="0" rtl="0" algn="l">
              <a:spcBef>
                <a:spcPts val="0"/>
              </a:spcBef>
              <a:spcAft>
                <a:spcPts val="0"/>
              </a:spcAft>
              <a:buSzPts val="1400"/>
              <a:buNone/>
              <a:defRPr b="0" i="0" sz="1800" u="none" cap="none" strike="noStrike">
                <a:solidFill>
                  <a:schemeClr val="lt2"/>
                </a:solidFill>
              </a:defRPr>
            </a:lvl8pPr>
            <a:lvl9pPr lvl="8" marR="0" rtl="0" algn="l">
              <a:spcBef>
                <a:spcPts val="0"/>
              </a:spcBef>
              <a:spcAft>
                <a:spcPts val="0"/>
              </a:spcAft>
              <a:buSzPts val="1400"/>
              <a:buNone/>
              <a:defRPr b="0" i="0" sz="1800" u="none" cap="none" strike="noStrike">
                <a:solidFill>
                  <a:schemeClr val="lt2"/>
                </a:solidFill>
              </a:defRPr>
            </a:lvl9pPr>
          </a:lstStyle>
          <a:p/>
        </p:txBody>
      </p:sp>
      <p:sp>
        <p:nvSpPr>
          <p:cNvPr id="13" name="Google Shape;13;p39"/>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lvl1pPr indent="-330200" lvl="0" marL="457200" marR="0" rtl="0" algn="l">
              <a:spcBef>
                <a:spcPts val="400"/>
              </a:spcBef>
              <a:spcAft>
                <a:spcPts val="0"/>
              </a:spcAft>
              <a:buClr>
                <a:schemeClr val="lt1"/>
              </a:buClr>
              <a:buSzPts val="1600"/>
              <a:buFont typeface="Noto Sans Symbols"/>
              <a:buChar char="▶"/>
              <a:defRPr b="0" i="0" sz="2000" u="none" cap="none" strike="noStrike">
                <a:solidFill>
                  <a:srgbClr val="0F486F"/>
                </a:solidFill>
                <a:latin typeface="Century Gothic"/>
                <a:ea typeface="Century Gothic"/>
                <a:cs typeface="Century Gothic"/>
                <a:sym typeface="Century Gothic"/>
              </a:defRPr>
            </a:lvl1pPr>
            <a:lvl2pPr indent="-320040" lvl="1" marL="914400" marR="0" rtl="0" algn="l">
              <a:spcBef>
                <a:spcPts val="600"/>
              </a:spcBef>
              <a:spcAft>
                <a:spcPts val="0"/>
              </a:spcAft>
              <a:buClr>
                <a:schemeClr val="lt1"/>
              </a:buClr>
              <a:buSzPts val="1440"/>
              <a:buFont typeface="Noto Sans Symbols"/>
              <a:buChar char="▶"/>
              <a:defRPr b="0" i="0" sz="1800" u="none" cap="none" strike="noStrike">
                <a:solidFill>
                  <a:srgbClr val="0F486F"/>
                </a:solidFill>
                <a:latin typeface="Century Gothic"/>
                <a:ea typeface="Century Gothic"/>
                <a:cs typeface="Century Gothic"/>
                <a:sym typeface="Century Gothic"/>
              </a:defRPr>
            </a:lvl2pPr>
            <a:lvl3pPr indent="-309880" lvl="2" marL="1371600" marR="0" rtl="0" algn="l">
              <a:spcBef>
                <a:spcPts val="600"/>
              </a:spcBef>
              <a:spcAft>
                <a:spcPts val="0"/>
              </a:spcAft>
              <a:buClr>
                <a:schemeClr val="lt1"/>
              </a:buClr>
              <a:buSzPts val="1280"/>
              <a:buFont typeface="Noto Sans Symbols"/>
              <a:buChar char="▶"/>
              <a:defRPr b="0" i="0" sz="1600" u="none" cap="none" strike="noStrike">
                <a:solidFill>
                  <a:srgbClr val="0F486F"/>
                </a:solidFill>
                <a:latin typeface="Century Gothic"/>
                <a:ea typeface="Century Gothic"/>
                <a:cs typeface="Century Gothic"/>
                <a:sym typeface="Century Gothic"/>
              </a:defRPr>
            </a:lvl3pPr>
            <a:lvl4pPr indent="-299719" lvl="3" marL="1828800" marR="0" rtl="0" algn="l">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4pPr>
            <a:lvl5pPr indent="-299720" lvl="4" marL="2286000" marR="0" rtl="0" algn="l">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5pPr>
            <a:lvl6pPr indent="-299720" lvl="5" marL="2743200" marR="0" rtl="0" algn="l">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6pPr>
            <a:lvl7pPr indent="-299720" lvl="6" marL="3200400" marR="0" rtl="0" algn="l">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7pPr>
            <a:lvl8pPr indent="-299720" lvl="7" marL="3657600" marR="0" rtl="0" algn="l">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8pPr>
            <a:lvl9pPr indent="-299720" lvl="8" marL="4114800" marR="0" rtl="0" algn="l">
              <a:spcBef>
                <a:spcPts val="600"/>
              </a:spcBef>
              <a:spcAft>
                <a:spcPts val="60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9pPr>
          </a:lstStyle>
          <a:p/>
        </p:txBody>
      </p:sp>
      <p:sp>
        <p:nvSpPr>
          <p:cNvPr id="14" name="Google Shape;14;p39"/>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09304A"/>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9pPr>
          </a:lstStyle>
          <a:p/>
        </p:txBody>
      </p:sp>
      <p:sp>
        <p:nvSpPr>
          <p:cNvPr id="15" name="Google Shape;15;p39"/>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09304A"/>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9pPr>
          </a:lstStyle>
          <a:p/>
        </p:txBody>
      </p:sp>
      <p:sp>
        <p:nvSpPr>
          <p:cNvPr id="16" name="Google Shape;16;p39"/>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marR="0" rtl="0" algn="r">
              <a:spcBef>
                <a:spcPts val="0"/>
              </a:spcBef>
              <a:buNone/>
              <a:defRPr b="0" i="0" sz="3200" u="none" cap="none" strike="noStrike">
                <a:solidFill>
                  <a:srgbClr val="09304A"/>
                </a:solidFill>
                <a:latin typeface="Century Gothic"/>
                <a:ea typeface="Century Gothic"/>
                <a:cs typeface="Century Gothic"/>
                <a:sym typeface="Century Gothic"/>
              </a:defRPr>
            </a:lvl1pPr>
            <a:lvl2pPr indent="0" lvl="1" marL="0" marR="0" rtl="0" algn="r">
              <a:spcBef>
                <a:spcPts val="0"/>
              </a:spcBef>
              <a:buNone/>
              <a:defRPr b="0" i="0" sz="3200" u="none" cap="none" strike="noStrike">
                <a:solidFill>
                  <a:srgbClr val="09304A"/>
                </a:solidFill>
                <a:latin typeface="Century Gothic"/>
                <a:ea typeface="Century Gothic"/>
                <a:cs typeface="Century Gothic"/>
                <a:sym typeface="Century Gothic"/>
              </a:defRPr>
            </a:lvl2pPr>
            <a:lvl3pPr indent="0" lvl="2" marL="0" marR="0" rtl="0" algn="r">
              <a:spcBef>
                <a:spcPts val="0"/>
              </a:spcBef>
              <a:buNone/>
              <a:defRPr b="0" i="0" sz="3200" u="none" cap="none" strike="noStrike">
                <a:solidFill>
                  <a:srgbClr val="09304A"/>
                </a:solidFill>
                <a:latin typeface="Century Gothic"/>
                <a:ea typeface="Century Gothic"/>
                <a:cs typeface="Century Gothic"/>
                <a:sym typeface="Century Gothic"/>
              </a:defRPr>
            </a:lvl3pPr>
            <a:lvl4pPr indent="0" lvl="3" marL="0" marR="0" rtl="0" algn="r">
              <a:spcBef>
                <a:spcPts val="0"/>
              </a:spcBef>
              <a:buNone/>
              <a:defRPr b="0" i="0" sz="3200" u="none" cap="none" strike="noStrike">
                <a:solidFill>
                  <a:srgbClr val="09304A"/>
                </a:solidFill>
                <a:latin typeface="Century Gothic"/>
                <a:ea typeface="Century Gothic"/>
                <a:cs typeface="Century Gothic"/>
                <a:sym typeface="Century Gothic"/>
              </a:defRPr>
            </a:lvl4pPr>
            <a:lvl5pPr indent="0" lvl="4" marL="0" marR="0" rtl="0" algn="r">
              <a:spcBef>
                <a:spcPts val="0"/>
              </a:spcBef>
              <a:buNone/>
              <a:defRPr b="0" i="0" sz="3200" u="none" cap="none" strike="noStrike">
                <a:solidFill>
                  <a:srgbClr val="09304A"/>
                </a:solidFill>
                <a:latin typeface="Century Gothic"/>
                <a:ea typeface="Century Gothic"/>
                <a:cs typeface="Century Gothic"/>
                <a:sym typeface="Century Gothic"/>
              </a:defRPr>
            </a:lvl5pPr>
            <a:lvl6pPr indent="0" lvl="5" marL="0" marR="0" rtl="0" algn="r">
              <a:spcBef>
                <a:spcPts val="0"/>
              </a:spcBef>
              <a:buNone/>
              <a:defRPr b="0" i="0" sz="3200" u="none" cap="none" strike="noStrike">
                <a:solidFill>
                  <a:srgbClr val="09304A"/>
                </a:solidFill>
                <a:latin typeface="Century Gothic"/>
                <a:ea typeface="Century Gothic"/>
                <a:cs typeface="Century Gothic"/>
                <a:sym typeface="Century Gothic"/>
              </a:defRPr>
            </a:lvl6pPr>
            <a:lvl7pPr indent="0" lvl="6" marL="0" marR="0" rtl="0" algn="r">
              <a:spcBef>
                <a:spcPts val="0"/>
              </a:spcBef>
              <a:buNone/>
              <a:defRPr b="0" i="0" sz="3200" u="none" cap="none" strike="noStrike">
                <a:solidFill>
                  <a:srgbClr val="09304A"/>
                </a:solidFill>
                <a:latin typeface="Century Gothic"/>
                <a:ea typeface="Century Gothic"/>
                <a:cs typeface="Century Gothic"/>
                <a:sym typeface="Century Gothic"/>
              </a:defRPr>
            </a:lvl7pPr>
            <a:lvl8pPr indent="0" lvl="7" marL="0" marR="0" rtl="0" algn="r">
              <a:spcBef>
                <a:spcPts val="0"/>
              </a:spcBef>
              <a:buNone/>
              <a:defRPr b="0" i="0" sz="3200" u="none" cap="none" strike="noStrike">
                <a:solidFill>
                  <a:srgbClr val="09304A"/>
                </a:solidFill>
                <a:latin typeface="Century Gothic"/>
                <a:ea typeface="Century Gothic"/>
                <a:cs typeface="Century Gothic"/>
                <a:sym typeface="Century Gothic"/>
              </a:defRPr>
            </a:lvl8pPr>
            <a:lvl9pPr indent="0" lvl="8" marL="0" marR="0" rtl="0" algn="r">
              <a:spcBef>
                <a:spcPts val="0"/>
              </a:spcBef>
              <a:buNone/>
              <a:defRPr b="0" i="0" sz="3200" u="none" cap="none" strike="noStrike">
                <a:solidFill>
                  <a:srgbClr val="09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9.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7.jp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jpg"/><Relationship Id="rId4" Type="http://schemas.openxmlformats.org/officeDocument/2006/relationships/hyperlink" Target="https://unsplash.com/photos/mVqTumQH-c0" TargetMode="External"/><Relationship Id="rId5" Type="http://schemas.openxmlformats.org/officeDocument/2006/relationships/image" Target="../media/image1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0.jpg"/><Relationship Id="rId4" Type="http://schemas.openxmlformats.org/officeDocument/2006/relationships/hyperlink" Target="https://unsplash.com/photos/xmWlqeYtcQQ"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3.jp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jpg"/><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9.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7.jpg"/><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3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25.jpg"/><Relationship Id="rId4" Type="http://schemas.openxmlformats.org/officeDocument/2006/relationships/hyperlink" Target="https://unsplash.com/photos/oGafvInnHlY" TargetMode="External"/><Relationship Id="rId5" Type="http://schemas.openxmlformats.org/officeDocument/2006/relationships/image" Target="../media/image2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3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2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13.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1.jpg"/><Relationship Id="rId4" Type="http://schemas.openxmlformats.org/officeDocument/2006/relationships/image" Target="../media/image27.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10.jpg"/><Relationship Id="rId4" Type="http://schemas.openxmlformats.org/officeDocument/2006/relationships/hyperlink" Target="https://unsplash.com/photos/xmWlqeYtcQQ" TargetMode="External"/><Relationship Id="rId5" Type="http://schemas.openxmlformats.org/officeDocument/2006/relationships/image" Target="../media/image2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33.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1"/>
          <p:cNvSpPr txBox="1"/>
          <p:nvPr>
            <p:ph type="ctrTitle"/>
          </p:nvPr>
        </p:nvSpPr>
        <p:spPr>
          <a:xfrm>
            <a:off x="202074" y="344978"/>
            <a:ext cx="8001000" cy="2148841"/>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rgbClr val="FFFFFF"/>
              </a:buClr>
              <a:buSzPct val="100000"/>
              <a:buFont typeface="Oswald"/>
              <a:buNone/>
            </a:pPr>
            <a:r>
              <a:rPr b="1" lang="en-US" sz="4000" cap="none">
                <a:solidFill>
                  <a:srgbClr val="FFFFFF"/>
                </a:solidFill>
                <a:latin typeface="Oswald"/>
                <a:ea typeface="Oswald"/>
                <a:cs typeface="Oswald"/>
                <a:sym typeface="Oswald"/>
              </a:rPr>
              <a:t>AVTOMOBILLARDA TASHISH  VA HARAKAT XAVFSIZLIGINI TASHKIL  ETISH ASOSLARI</a:t>
            </a:r>
            <a:br>
              <a:rPr b="1" lang="en-US" sz="4000" cap="none">
                <a:solidFill>
                  <a:srgbClr val="FFFFFF"/>
                </a:solidFill>
                <a:latin typeface="Oswald"/>
                <a:ea typeface="Oswald"/>
                <a:cs typeface="Oswald"/>
                <a:sym typeface="Oswald"/>
              </a:rPr>
            </a:br>
            <a:endParaRPr/>
          </a:p>
        </p:txBody>
      </p:sp>
      <p:sp>
        <p:nvSpPr>
          <p:cNvPr id="140" name="Google Shape;140;p1"/>
          <p:cNvSpPr txBox="1"/>
          <p:nvPr>
            <p:ph idx="1" type="subTitle"/>
          </p:nvPr>
        </p:nvSpPr>
        <p:spPr>
          <a:xfrm>
            <a:off x="202074" y="2139757"/>
            <a:ext cx="6400800" cy="1359901"/>
          </a:xfrm>
          <a:prstGeom prst="rect">
            <a:avLst/>
          </a:prstGeom>
          <a:noFill/>
          <a:ln>
            <a:noFill/>
          </a:ln>
        </p:spPr>
        <p:txBody>
          <a:bodyPr anchorCtr="0" anchor="t" bIns="45700" lIns="91425" spcFirstLastPara="1" rIns="91425" wrap="square" tIns="45700">
            <a:normAutofit fontScale="92500"/>
          </a:bodyPr>
          <a:lstStyle/>
          <a:p>
            <a:pPr indent="0" lvl="0" marL="0" rtl="0" algn="l">
              <a:spcBef>
                <a:spcPts val="0"/>
              </a:spcBef>
              <a:spcAft>
                <a:spcPts val="0"/>
              </a:spcAft>
              <a:buClr>
                <a:srgbClr val="FFFFFF"/>
              </a:buClr>
              <a:buSzPct val="100000"/>
              <a:buNone/>
            </a:pPr>
            <a:r>
              <a:rPr lang="en-US" sz="2400">
                <a:solidFill>
                  <a:srgbClr val="FFFFFF"/>
                </a:solidFill>
                <a:latin typeface="Oswald"/>
                <a:ea typeface="Oswald"/>
                <a:cs typeface="Oswald"/>
                <a:sym typeface="Oswald"/>
              </a:rPr>
              <a:t>7 – Mavzu: Avtomobil transporti asosiy ish ko‘rsatkichlari. Umumiy tushunchalar. Avtomobil saroyi va undan foydalanish.</a:t>
            </a:r>
            <a:endParaRPr sz="2400">
              <a:solidFill>
                <a:srgbClr val="FFFFFF"/>
              </a:solidFill>
              <a:latin typeface="Oswald"/>
              <a:ea typeface="Oswald"/>
              <a:cs typeface="Oswald"/>
              <a:sym typeface="Oswald"/>
            </a:endParaRPr>
          </a:p>
        </p:txBody>
      </p:sp>
      <p:sp>
        <p:nvSpPr>
          <p:cNvPr id="141" name="Google Shape;141;p1"/>
          <p:cNvSpPr txBox="1"/>
          <p:nvPr/>
        </p:nvSpPr>
        <p:spPr>
          <a:xfrm>
            <a:off x="313715" y="4119321"/>
            <a:ext cx="3805871" cy="338554"/>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0" i="0" lang="en-US" sz="2200" u="none" cap="none" strike="noStrike">
                <a:solidFill>
                  <a:srgbClr val="FFFF00"/>
                </a:solidFill>
                <a:latin typeface="Oswald Light"/>
                <a:ea typeface="Oswald Light"/>
                <a:cs typeface="Oswald Light"/>
                <a:sym typeface="Oswald Light"/>
              </a:rPr>
              <a:t>Prof. Nurdinov Murodali</a:t>
            </a:r>
            <a:endParaRPr b="0" i="0" sz="2200" u="none" cap="none" strike="noStrike">
              <a:solidFill>
                <a:srgbClr val="FFFF00"/>
              </a:solidFill>
              <a:latin typeface="Oswald Light"/>
              <a:ea typeface="Oswald Light"/>
              <a:cs typeface="Oswald Light"/>
              <a:sym typeface="Oswald Light"/>
            </a:endParaRPr>
          </a:p>
        </p:txBody>
      </p:sp>
      <p:sp>
        <p:nvSpPr>
          <p:cNvPr id="142" name="Google Shape;142;p1"/>
          <p:cNvSpPr/>
          <p:nvPr/>
        </p:nvSpPr>
        <p:spPr>
          <a:xfrm>
            <a:off x="313715" y="5217251"/>
            <a:ext cx="3174328" cy="510230"/>
          </a:xfrm>
          <a:prstGeom prst="roundRect">
            <a:avLst>
              <a:gd fmla="val 16667" name="adj"/>
            </a:avLst>
          </a:prstGeom>
          <a:solidFill>
            <a:srgbClr val="00369B"/>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900"/>
              <a:buFont typeface="Century Gothic"/>
              <a:buNone/>
            </a:pPr>
            <a:r>
              <a:t/>
            </a:r>
            <a:endParaRPr b="0" i="0" sz="900" u="none" cap="none" strike="noStrike">
              <a:solidFill>
                <a:srgbClr val="FFFFFF"/>
              </a:solidFill>
              <a:latin typeface="Oswald Light"/>
              <a:ea typeface="Oswald Light"/>
              <a:cs typeface="Oswald Light"/>
              <a:sym typeface="Oswald Light"/>
            </a:endParaRPr>
          </a:p>
        </p:txBody>
      </p:sp>
      <p:sp>
        <p:nvSpPr>
          <p:cNvPr id="143" name="Google Shape;143;p1"/>
          <p:cNvSpPr txBox="1"/>
          <p:nvPr/>
        </p:nvSpPr>
        <p:spPr>
          <a:xfrm>
            <a:off x="627155" y="5334046"/>
            <a:ext cx="2775319" cy="276999"/>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0" i="0" lang="en-US" sz="1800" u="none" cap="none" strike="noStrike">
                <a:solidFill>
                  <a:srgbClr val="FFFFFF"/>
                </a:solidFill>
                <a:latin typeface="Oswald Light"/>
                <a:ea typeface="Oswald Light"/>
                <a:cs typeface="Oswald Light"/>
                <a:sym typeface="Oswald Light"/>
              </a:rPr>
              <a:t>AndMI   2023-2024</a:t>
            </a:r>
            <a:endParaRPr b="0" i="0" sz="1800" u="none" cap="none" strike="noStrike">
              <a:solidFill>
                <a:srgbClr val="FFFFFF"/>
              </a:solidFill>
              <a:latin typeface="Oswald Light"/>
              <a:ea typeface="Oswald Light"/>
              <a:cs typeface="Oswald Light"/>
              <a:sym typeface="Oswald Light"/>
            </a:endParaRPr>
          </a:p>
        </p:txBody>
      </p:sp>
      <p:pic>
        <p:nvPicPr>
          <p:cNvPr id="144" name="Google Shape;144;p1"/>
          <p:cNvPicPr preferRelativeResize="0"/>
          <p:nvPr/>
        </p:nvPicPr>
        <p:blipFill rotWithShape="1">
          <a:blip r:embed="rId3">
            <a:alphaModFix/>
          </a:blip>
          <a:srcRect b="0" l="0" r="0" t="0"/>
          <a:stretch/>
        </p:blipFill>
        <p:spPr>
          <a:xfrm flipH="1">
            <a:off x="6163732" y="641929"/>
            <a:ext cx="6028267" cy="6216072"/>
          </a:xfrm>
          <a:prstGeom prst="rtTriangle">
            <a:avLst/>
          </a:prstGeom>
          <a:noFill/>
          <a:ln>
            <a:noFill/>
          </a:ln>
        </p:spPr>
      </p:pic>
      <p:sp>
        <p:nvSpPr>
          <p:cNvPr id="145" name="Google Shape;145;p1"/>
          <p:cNvSpPr/>
          <p:nvPr/>
        </p:nvSpPr>
        <p:spPr>
          <a:xfrm rot="-2756662">
            <a:off x="3798674" y="2614554"/>
            <a:ext cx="6096000" cy="1200329"/>
          </a:xfrm>
          <a:prstGeom prst="rect">
            <a:avLst/>
          </a:prstGeom>
          <a:gradFill>
            <a:gsLst>
              <a:gs pos="0">
                <a:srgbClr val="9E0000"/>
              </a:gs>
              <a:gs pos="50000">
                <a:srgbClr val="E40000"/>
              </a:gs>
              <a:gs pos="100000">
                <a:srgbClr val="FF0000"/>
              </a:gs>
            </a:gsLst>
            <a:lin ang="8100000" scaled="0"/>
          </a:gradFill>
          <a:ln>
            <a:noFill/>
          </a:ln>
          <a:effectLst>
            <a:outerShdw blurRad="127000" algn="ctr" dir="2700000" dist="38100">
              <a:srgbClr val="000000">
                <a:alpha val="44705"/>
              </a:srgbClr>
            </a:outerShdw>
          </a:effectLst>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u="none" cap="none" strike="noStrike">
                <a:solidFill>
                  <a:schemeClr val="lt1"/>
                </a:solidFill>
                <a:latin typeface="Century Gothic"/>
                <a:ea typeface="Century Gothic"/>
                <a:cs typeface="Century Gothic"/>
                <a:sym typeface="Century Gothic"/>
              </a:rPr>
              <a:t>[Organizing vehicle transportation and traffic safety] week7 - Road transport key performance indicators. General concepts. Car shed and its use.</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t/>
            </a:r>
            <a:endParaRPr sz="1800">
              <a:solidFill>
                <a:srgbClr val="FFFFFF"/>
              </a:solidFill>
              <a:latin typeface="Oswald"/>
              <a:ea typeface="Oswald"/>
              <a:cs typeface="Oswald"/>
              <a:sym typeface="Oswa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
          <p:cNvSpPr txBox="1"/>
          <p:nvPr>
            <p:ph type="title"/>
          </p:nvPr>
        </p:nvSpPr>
        <p:spPr>
          <a:xfrm>
            <a:off x="506412" y="5350933"/>
            <a:ext cx="8534400" cy="150706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1"/>
              </a:buClr>
              <a:buSzPts val="2400"/>
              <a:buFont typeface="Century Gothic"/>
              <a:buNone/>
            </a:pPr>
            <a:r>
              <a:rPr b="1" lang="en-US" sz="2400"/>
              <a:t>TAYANCH SO`ZLAR:</a:t>
            </a:r>
            <a:br>
              <a:rPr lang="en-US" sz="2400"/>
            </a:br>
            <a:r>
              <a:rPr i="1" lang="en-US" sz="1800">
                <a:latin typeface="Times New Roman"/>
                <a:ea typeface="Times New Roman"/>
                <a:cs typeface="Times New Roman"/>
                <a:sym typeface="Times New Roman"/>
              </a:rPr>
              <a:t>TASHISHNI REJALASHTIRISH, TRANSPORT JARAYONI, ELEMENTLARI, TRANSPORT VOSITALARINING MIQDORIY TAVSIFI, ISHGA TAYYORGARLIK KOEFFITSIYENTI,  OʻRTACHA ISHDA BOʻLISHI VAQTI.</a:t>
            </a:r>
            <a:br>
              <a:rPr lang="en-US" sz="2400"/>
            </a:br>
            <a:endParaRPr sz="2400"/>
          </a:p>
        </p:txBody>
      </p:sp>
      <p:sp>
        <p:nvSpPr>
          <p:cNvPr id="151" name="Google Shape;151;p2"/>
          <p:cNvSpPr txBox="1"/>
          <p:nvPr>
            <p:ph idx="1" type="body"/>
          </p:nvPr>
        </p:nvSpPr>
        <p:spPr>
          <a:xfrm>
            <a:off x="2957512" y="620889"/>
            <a:ext cx="8534400" cy="3615267"/>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1600"/>
              <a:buChar char="▶"/>
            </a:pPr>
            <a:r>
              <a:rPr b="1" lang="en-US">
                <a:solidFill>
                  <a:schemeClr val="lt1"/>
                </a:solidFill>
              </a:rPr>
              <a:t>Rеja:</a:t>
            </a:r>
            <a:endParaRPr>
              <a:solidFill>
                <a:schemeClr val="lt1"/>
              </a:solidFill>
            </a:endParaRPr>
          </a:p>
          <a:p>
            <a:pPr indent="-285750" lvl="0" marL="285750" rtl="0" algn="l">
              <a:spcBef>
                <a:spcPts val="960"/>
              </a:spcBef>
              <a:spcAft>
                <a:spcPts val="0"/>
              </a:spcAft>
              <a:buSzPts val="1440"/>
              <a:buChar char="▶"/>
            </a:pPr>
            <a:r>
              <a:rPr lang="en-US" sz="1800">
                <a:solidFill>
                  <a:schemeClr val="lt1"/>
                </a:solidFill>
              </a:rPr>
              <a:t>7.1.	Umumiy tushunchalar .</a:t>
            </a:r>
            <a:endParaRPr sz="1800">
              <a:solidFill>
                <a:schemeClr val="lt1"/>
              </a:solidFill>
            </a:endParaRPr>
          </a:p>
          <a:p>
            <a:pPr indent="-285750" lvl="0" marL="285750" rtl="0" algn="l">
              <a:spcBef>
                <a:spcPts val="960"/>
              </a:spcBef>
              <a:spcAft>
                <a:spcPts val="0"/>
              </a:spcAft>
              <a:buSzPts val="1440"/>
              <a:buChar char="▶"/>
            </a:pPr>
            <a:r>
              <a:rPr lang="en-US" sz="1800">
                <a:solidFill>
                  <a:schemeClr val="lt1"/>
                </a:solidFill>
              </a:rPr>
              <a:t>7.2.	Avtomobil saroyi va undan foydalanish.</a:t>
            </a:r>
            <a:endParaRPr sz="1800">
              <a:solidFill>
                <a:schemeClr val="lt1"/>
              </a:solidFill>
            </a:endParaRPr>
          </a:p>
          <a:p>
            <a:pPr indent="-285750" lvl="0" marL="285750" rtl="0" algn="l">
              <a:spcBef>
                <a:spcPts val="960"/>
              </a:spcBef>
              <a:spcAft>
                <a:spcPts val="0"/>
              </a:spcAft>
              <a:buSzPts val="1440"/>
              <a:buChar char="▶"/>
            </a:pPr>
            <a:r>
              <a:rPr lang="en-US" sz="1800">
                <a:solidFill>
                  <a:schemeClr val="lt1"/>
                </a:solidFill>
              </a:rPr>
              <a:t>7.3.	Avtomobil saroyi tarkibi va quvvati.</a:t>
            </a:r>
            <a:endParaRPr sz="1800">
              <a:solidFill>
                <a:schemeClr val="lt1"/>
              </a:solidFill>
            </a:endParaRPr>
          </a:p>
          <a:p>
            <a:pPr indent="-285750" lvl="0" marL="285750" rtl="0" algn="l">
              <a:spcBef>
                <a:spcPts val="960"/>
              </a:spcBef>
              <a:spcAft>
                <a:spcPts val="0"/>
              </a:spcAft>
              <a:buSzPts val="1440"/>
              <a:buChar char="▶"/>
            </a:pPr>
            <a:r>
              <a:rPr lang="en-US" sz="1800">
                <a:solidFill>
                  <a:schemeClr val="lt1"/>
                </a:solidFill>
              </a:rPr>
              <a:t>7.4.	Marshrutlarda avtomobillarni ishlatish. </a:t>
            </a:r>
            <a:endParaRPr sz="1800">
              <a:solidFill>
                <a:schemeClr val="lt1"/>
              </a:solidFill>
            </a:endParaRPr>
          </a:p>
        </p:txBody>
      </p:sp>
      <p:pic>
        <p:nvPicPr>
          <p:cNvPr id="152" name="Google Shape;152;p2"/>
          <p:cNvPicPr preferRelativeResize="0"/>
          <p:nvPr/>
        </p:nvPicPr>
        <p:blipFill rotWithShape="1">
          <a:blip r:embed="rId3">
            <a:alphaModFix/>
          </a:blip>
          <a:srcRect b="0" l="35386" r="0" t="0"/>
          <a:stretch/>
        </p:blipFill>
        <p:spPr>
          <a:xfrm>
            <a:off x="364067" y="368299"/>
            <a:ext cx="2442632" cy="2520245"/>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153" name="Google Shape;153;p2"/>
          <p:cNvSpPr/>
          <p:nvPr/>
        </p:nvSpPr>
        <p:spPr>
          <a:xfrm>
            <a:off x="364067" y="4429477"/>
            <a:ext cx="6096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accent6"/>
                </a:solidFill>
                <a:latin typeface="Century Gothic"/>
                <a:ea typeface="Century Gothic"/>
                <a:cs typeface="Century Gothic"/>
                <a:sym typeface="Century Gothic"/>
              </a:rPr>
              <a:t>Henderson K. (Published on November 5, 2015). Pink Japanese truck. Free to use under the Unsplash License https://unsplash.com/photos/Pj6TgpS_Vt4</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3"/>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159" name="Google Shape;159;p3"/>
          <p:cNvSpPr txBox="1"/>
          <p:nvPr>
            <p:ph idx="1" type="body"/>
          </p:nvPr>
        </p:nvSpPr>
        <p:spPr>
          <a:xfrm>
            <a:off x="684212" y="286789"/>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solidFill>
                <a:schemeClr val="lt1"/>
              </a:solidFill>
            </a:endParaRPr>
          </a:p>
        </p:txBody>
      </p:sp>
      <p:pic>
        <p:nvPicPr>
          <p:cNvPr id="160" name="Google Shape;160;p3"/>
          <p:cNvPicPr preferRelativeResize="0"/>
          <p:nvPr/>
        </p:nvPicPr>
        <p:blipFill rotWithShape="1">
          <a:blip r:embed="rId3">
            <a:alphaModFix/>
          </a:blip>
          <a:srcRect b="0" l="0" r="0" t="29877"/>
          <a:stretch/>
        </p:blipFill>
        <p:spPr>
          <a:xfrm>
            <a:off x="0" y="4148903"/>
            <a:ext cx="12192000" cy="2709097"/>
          </a:xfrm>
          <a:prstGeom prst="rect">
            <a:avLst/>
          </a:prstGeom>
          <a:noFill/>
          <a:ln>
            <a:noFill/>
          </a:ln>
        </p:spPr>
      </p:pic>
      <p:sp>
        <p:nvSpPr>
          <p:cNvPr id="161" name="Google Shape;161;p3"/>
          <p:cNvSpPr/>
          <p:nvPr/>
        </p:nvSpPr>
        <p:spPr>
          <a:xfrm>
            <a:off x="3729643" y="3641359"/>
            <a:ext cx="872282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ACE9F8"/>
                </a:solidFill>
                <a:latin typeface="Century Gothic"/>
                <a:ea typeface="Century Gothic"/>
                <a:cs typeface="Century Gothic"/>
                <a:sym typeface="Century Gothic"/>
              </a:rPr>
              <a:t>Hochgesang J. (Published on January 14, 2020). Highway. Free to use under the Unsplash License. https://unsplash.com/photos/3-y9vq8uoxk</a:t>
            </a:r>
            <a:endParaRPr/>
          </a:p>
        </p:txBody>
      </p:sp>
      <p:sp>
        <p:nvSpPr>
          <p:cNvPr id="162" name="Google Shape;162;p3"/>
          <p:cNvSpPr txBox="1"/>
          <p:nvPr/>
        </p:nvSpPr>
        <p:spPr>
          <a:xfrm>
            <a:off x="360727" y="242568"/>
            <a:ext cx="11299970" cy="387798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600">
                <a:solidFill>
                  <a:schemeClr val="lt1"/>
                </a:solidFill>
                <a:latin typeface="Times New Roman"/>
                <a:ea typeface="Times New Roman"/>
                <a:cs typeface="Times New Roman"/>
                <a:sym typeface="Times New Roman"/>
              </a:rPr>
              <a:t>7.1. </a:t>
            </a:r>
            <a:r>
              <a:rPr lang="en-US" sz="1600">
                <a:solidFill>
                  <a:schemeClr val="lt1"/>
                </a:solidFill>
                <a:latin typeface="Century Gothic"/>
                <a:ea typeface="Century Gothic"/>
                <a:cs typeface="Century Gothic"/>
                <a:sym typeface="Century Gothic"/>
              </a:rPr>
              <a:t>Avtomobil transportidagi ishlab chiqarish jarayoni kechadigan shart-sharoitlar (har xil yoʻllar, tarqoq joylashgan chiqib-tushish yoki yuk ortish-tushirish joylari, ularning har xil jihozlanganligi, turli xil modeldagi transport vositalari va boshqalar) tashishni rejalashtirish va tashkil etishda oʻziga xos tashish ishlari va ularni oʻlchash tizimlarini yaratishni talab etadi.</a:t>
            </a:r>
            <a:endParaRPr sz="16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600">
                <a:solidFill>
                  <a:schemeClr val="lt1"/>
                </a:solidFill>
                <a:latin typeface="Century Gothic"/>
                <a:ea typeface="Century Gothic"/>
                <a:cs typeface="Century Gothic"/>
                <a:sym typeface="Century Gothic"/>
              </a:rPr>
              <a:t>Avtomobil transportida qoʻllaniluvchi ish oʻlchovlari tizimi quyidagi talablarga javob berishi kerak:</a:t>
            </a:r>
            <a:endParaRPr sz="16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600">
                <a:solidFill>
                  <a:schemeClr val="lt1"/>
                </a:solidFill>
                <a:latin typeface="Century Gothic"/>
                <a:ea typeface="Century Gothic"/>
                <a:cs typeface="Century Gothic"/>
                <a:sym typeface="Century Gothic"/>
              </a:rPr>
              <a:t>	1) transport jarayoni va uning elementlarini aniq aks ettirish;</a:t>
            </a:r>
            <a:endParaRPr sz="16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600">
                <a:solidFill>
                  <a:schemeClr val="lt1"/>
                </a:solidFill>
                <a:latin typeface="Century Gothic"/>
                <a:ea typeface="Century Gothic"/>
                <a:cs typeface="Century Gothic"/>
                <a:sym typeface="Century Gothic"/>
              </a:rPr>
              <a:t>	2) transport jarayoni tushunchasi va hodisalarini aniq ifodalash;</a:t>
            </a:r>
            <a:endParaRPr sz="16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600">
                <a:solidFill>
                  <a:schemeClr val="lt1"/>
                </a:solidFill>
                <a:latin typeface="Century Gothic"/>
                <a:ea typeface="Century Gothic"/>
                <a:cs typeface="Century Gothic"/>
                <a:sym typeface="Century Gothic"/>
              </a:rPr>
              <a:t>	3) transport jarayonining ayrim omillarining oʻzaro bogʻliqligi vataʼsir etishining qonuniy tizimini koʻrsata bilish;</a:t>
            </a:r>
            <a:endParaRPr sz="16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600">
                <a:solidFill>
                  <a:schemeClr val="lt1"/>
                </a:solidFill>
                <a:latin typeface="Century Gothic"/>
                <a:ea typeface="Century Gothic"/>
                <a:cs typeface="Century Gothic"/>
                <a:sym typeface="Century Gothic"/>
              </a:rPr>
              <a:t>	4) transport vositalari ish unumining miqdor va sifat jihatdan oʻzgarishini aks ettirish.</a:t>
            </a:r>
            <a:endParaRPr sz="16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600">
                <a:solidFill>
                  <a:schemeClr val="lt1"/>
                </a:solidFill>
                <a:latin typeface="Century Gothic"/>
                <a:ea typeface="Century Gothic"/>
                <a:cs typeface="Century Gothic"/>
                <a:sym typeface="Century Gothic"/>
              </a:rPr>
              <a:t>		Transportda qoʻllaniladigan oʻlchov birliklari quyidagilardan iboratdir: </a:t>
            </a:r>
            <a:endParaRPr sz="16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600">
                <a:solidFill>
                  <a:schemeClr val="lt1"/>
                </a:solidFill>
                <a:latin typeface="Century Gothic"/>
                <a:ea typeface="Century Gothic"/>
                <a:cs typeface="Century Gothic"/>
                <a:sym typeface="Century Gothic"/>
              </a:rPr>
              <a:t>	a) transport jarayoniga sarflanuvchi vaqt, soat; </a:t>
            </a:r>
            <a:endParaRPr sz="16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600">
                <a:solidFill>
                  <a:schemeClr val="lt1"/>
                </a:solidFill>
                <a:latin typeface="Century Gothic"/>
                <a:ea typeface="Century Gothic"/>
                <a:cs typeface="Century Gothic"/>
                <a:sym typeface="Century Gothic"/>
              </a:rPr>
              <a:t>	b) kilometrlarda oʻlchanuvchi, transport vositasi bosib oʻtgan masofa, kilometr; </a:t>
            </a:r>
            <a:endParaRPr sz="16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600">
                <a:solidFill>
                  <a:schemeClr val="lt1"/>
                </a:solidFill>
                <a:latin typeface="Century Gothic"/>
                <a:ea typeface="Century Gothic"/>
                <a:cs typeface="Century Gothic"/>
                <a:sym typeface="Century Gothic"/>
              </a:rPr>
              <a:t>	v) yo`lovchilar yoki tonnalarda oʻlchanuvchi, tashilgan yo`lovchilar soni yoki yuk vazni.</a:t>
            </a:r>
            <a:endParaRPr sz="16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600">
                <a:solidFill>
                  <a:schemeClr val="lt1"/>
                </a:solidFill>
                <a:latin typeface="Century Gothic"/>
                <a:ea typeface="Century Gothic"/>
                <a:cs typeface="Century Gothic"/>
                <a:sym typeface="Century Gothic"/>
              </a:rPr>
              <a:t>.</a:t>
            </a:r>
            <a:endParaRPr sz="1600">
              <a:solidFill>
                <a:schemeClr val="lt1"/>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4"/>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pic>
        <p:nvPicPr>
          <p:cNvPr id="168" name="Google Shape;168;p4"/>
          <p:cNvPicPr preferRelativeResize="0"/>
          <p:nvPr/>
        </p:nvPicPr>
        <p:blipFill rotWithShape="1">
          <a:blip r:embed="rId3">
            <a:alphaModFix/>
          </a:blip>
          <a:srcRect b="0" l="57190" r="0" t="0"/>
          <a:stretch/>
        </p:blipFill>
        <p:spPr>
          <a:xfrm>
            <a:off x="7763932" y="0"/>
            <a:ext cx="4428067" cy="6858000"/>
          </a:xfrm>
          <a:prstGeom prst="rect">
            <a:avLst/>
          </a:prstGeom>
          <a:noFill/>
          <a:ln>
            <a:noFill/>
          </a:ln>
        </p:spPr>
      </p:pic>
      <p:sp>
        <p:nvSpPr>
          <p:cNvPr id="169" name="Google Shape;169;p4"/>
          <p:cNvSpPr/>
          <p:nvPr/>
        </p:nvSpPr>
        <p:spPr>
          <a:xfrm>
            <a:off x="7910946" y="501272"/>
            <a:ext cx="3984568"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Century Gothic"/>
                <a:ea typeface="Century Gothic"/>
                <a:cs typeface="Century Gothic"/>
                <a:sym typeface="Century Gothic"/>
              </a:rPr>
              <a:t>Abreu R. (Published on February 19, 2018). truck in between the mountains. Free to use under the Unsplash License. https://unsplash.com/photos/lq9PxpwDZUk</a:t>
            </a:r>
            <a:endParaRPr/>
          </a:p>
        </p:txBody>
      </p:sp>
      <p:sp>
        <p:nvSpPr>
          <p:cNvPr id="170" name="Google Shape;170;p4"/>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171" name="Google Shape;171;p4"/>
          <p:cNvSpPr/>
          <p:nvPr/>
        </p:nvSpPr>
        <p:spPr>
          <a:xfrm>
            <a:off x="554966" y="197346"/>
            <a:ext cx="6096000" cy="646330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Ayni oʻlchov birliklariga asoslangan holda avtomobil transportining ishlab chiqarish jarayonini aks ettiruvchi oʻlchagichlar tizimi tuziladi. Avtotransport korxonasi yoki uning ayrim ishlab chiqarish elementlarining ish koʻrsatkichlari absolyut qiymatlarda aniqlanuvchi sonli ifodalardan, masalan, avtomobilning bir kunlik bosib oʻtgan oʻrtacha yoʻli — 210 km yoki bir oy mobaynida tashilgan yuk — 100 ming tonna va hokazolardan iborat boʻladi. </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Tashish ishlari oʻlchovi tizimiga quyidagilar kiradi:</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1) avtomobil saroyi (korxonasi)da foydalanilayotgan avtomobillar soni;</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2) marshrutlardagi transport vositalarining ish koʻrsatkichlari;</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3) avtotransport vositalarining ish unumi koʻrsatkichlari;</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4) transport mahsulotining tannarxi koʻrsatkichlari.</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Tashish ishlari bajarilishi va transport vositalari ish koʻrsatkichlari foizlarda yoki maxsus kattaliklar (avtomobil saroyidan, yo`lovchilar sigʻimi yoki yuk koʻtaruvchanlikdan, bosib oʻtilgan yoʻldan va vaqtdan foydalanish koeffitsiyentlari) orqali ifodalanadi</a:t>
            </a:r>
            <a:endParaRPr sz="1800">
              <a:solidFill>
                <a:schemeClr val="lt1"/>
              </a:solidFill>
              <a:latin typeface="Century Gothic"/>
              <a:ea typeface="Century Gothic"/>
              <a:cs typeface="Century Gothic"/>
              <a:sym typeface="Century Gothic"/>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5"/>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177" name="Google Shape;177;p5"/>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178" name="Google Shape;178;p5"/>
          <p:cNvSpPr/>
          <p:nvPr/>
        </p:nvSpPr>
        <p:spPr>
          <a:xfrm>
            <a:off x="301924" y="277889"/>
            <a:ext cx="11179834" cy="67403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lt1"/>
                </a:solidFill>
                <a:latin typeface="Century Gothic"/>
                <a:ea typeface="Century Gothic"/>
                <a:cs typeface="Century Gothic"/>
                <a:sym typeface="Century Gothic"/>
              </a:rPr>
              <a:t>7.2. Avtomobillar saroyi va undan foydalanish</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Avtotransport saroyi deyilganda uning ixtiyoridagi avtomobillar, tirkama va yarimtirkamalar tushuniladi. Ular oʻz navbatida turlari, markalari va transport vositalari miqdori bilan xarakterlanib, tashish bilan bogʻliq ishlab chiqarish dasturini toʻliq bajarishga qaratilgandir. Transport vositalari turlari va modellari avtotransport saroyining oldiga qoʻyilgan vazifa hamda bajarilishi lozim boʻlgan ishlarga bogʻliqdir.</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Transport vositalarining miqdoriy tavsifi barcha avtotransport saroylari uchun umumiy boʻlib, quyidagi elementlardan iboratdir:</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i="1" lang="en-US" sz="1800">
                <a:solidFill>
                  <a:schemeClr val="lt1"/>
                </a:solidFill>
                <a:latin typeface="Century Gothic"/>
                <a:ea typeface="Century Gothic"/>
                <a:cs typeface="Century Gothic"/>
                <a:sym typeface="Century Gothic"/>
              </a:rPr>
              <a:t>A</a:t>
            </a:r>
            <a:r>
              <a:rPr baseline="-25000" i="1" lang="en-US" sz="1800">
                <a:solidFill>
                  <a:schemeClr val="lt1"/>
                </a:solidFill>
                <a:latin typeface="Century Gothic"/>
                <a:ea typeface="Century Gothic"/>
                <a:cs typeface="Century Gothic"/>
                <a:sym typeface="Century Gothic"/>
              </a:rPr>
              <a:t>h</a:t>
            </a:r>
            <a:r>
              <a:rPr i="1" lang="en-US" sz="1800">
                <a:solidFill>
                  <a:schemeClr val="lt1"/>
                </a:solidFill>
                <a:latin typeface="Century Gothic"/>
                <a:ea typeface="Century Gothic"/>
                <a:cs typeface="Century Gothic"/>
                <a:sym typeface="Century Gothic"/>
              </a:rPr>
              <a:t> — </a:t>
            </a:r>
            <a:r>
              <a:rPr lang="en-US" sz="1800">
                <a:solidFill>
                  <a:schemeClr val="lt1"/>
                </a:solidFill>
                <a:latin typeface="Century Gothic"/>
                <a:ea typeface="Century Gothic"/>
                <a:cs typeface="Century Gothic"/>
                <a:sym typeface="Century Gothic"/>
              </a:rPr>
              <a:t>hisobdagi yoki inventar kitobida hisobda turuvchi avtomobillar va tirkamalarning umumiy soni</a:t>
            </a:r>
            <a:r>
              <a:rPr i="1" lang="en-US" sz="1800">
                <a:solidFill>
                  <a:schemeClr val="lt1"/>
                </a:solidFill>
                <a:latin typeface="Century Gothic"/>
                <a:ea typeface="Century Gothic"/>
                <a:cs typeface="Century Gothic"/>
                <a:sym typeface="Century Gothic"/>
              </a:rPr>
              <a:t>.</a:t>
            </a:r>
            <a:r>
              <a:rPr lang="en-US" sz="1800">
                <a:solidFill>
                  <a:schemeClr val="lt1"/>
                </a:solidFill>
                <a:latin typeface="Century Gothic"/>
                <a:ea typeface="Century Gothic"/>
                <a:cs typeface="Century Gothic"/>
                <a:sym typeface="Century Gothic"/>
              </a:rPr>
              <a:t> Hisobdagi avtomobillar texnik holatiga koʻra ekspluatatsiya qilishga tayyor (A</a:t>
            </a:r>
            <a:r>
              <a:rPr baseline="-25000" i="1" lang="en-US" sz="1800">
                <a:solidFill>
                  <a:schemeClr val="lt1"/>
                </a:solidFill>
                <a:latin typeface="Century Gothic"/>
                <a:ea typeface="Century Gothic"/>
                <a:cs typeface="Century Gothic"/>
                <a:sym typeface="Century Gothic"/>
              </a:rPr>
              <a:t>e.t</a:t>
            </a:r>
            <a:r>
              <a:rPr lang="en-US" sz="1800">
                <a:solidFill>
                  <a:schemeClr val="lt1"/>
                </a:solidFill>
                <a:latin typeface="Century Gothic"/>
                <a:ea typeface="Century Gothic"/>
                <a:cs typeface="Century Gothic"/>
                <a:sym typeface="Century Gothic"/>
              </a:rPr>
              <a:t>) va kun davomida taʼmirda yoki texnik xizmat koʻrsatishda turuvchi avtomobillarga (A</a:t>
            </a:r>
            <a:r>
              <a:rPr baseline="-25000" i="1" lang="en-US" sz="1800">
                <a:solidFill>
                  <a:schemeClr val="lt1"/>
                </a:solidFill>
                <a:latin typeface="Century Gothic"/>
                <a:ea typeface="Century Gothic"/>
                <a:cs typeface="Century Gothic"/>
                <a:sym typeface="Century Gothic"/>
              </a:rPr>
              <a:t>t.t</a:t>
            </a:r>
            <a:r>
              <a:rPr baseline="-25000" lang="en-US" sz="1800">
                <a:solidFill>
                  <a:schemeClr val="lt1"/>
                </a:solidFill>
                <a:latin typeface="Century Gothic"/>
                <a:ea typeface="Century Gothic"/>
                <a:cs typeface="Century Gothic"/>
                <a:sym typeface="Century Gothic"/>
              </a:rPr>
              <a:t>.</a:t>
            </a:r>
            <a:r>
              <a:rPr lang="en-US" sz="1800">
                <a:solidFill>
                  <a:schemeClr val="lt1"/>
                </a:solidFill>
                <a:latin typeface="Century Gothic"/>
                <a:ea typeface="Century Gothic"/>
                <a:cs typeface="Century Gothic"/>
                <a:sym typeface="Century Gothic"/>
              </a:rPr>
              <a:t>) boʻlinadi, yaʼni</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i="1" lang="en-US" sz="1800">
                <a:solidFill>
                  <a:schemeClr val="lt1"/>
                </a:solidFill>
                <a:latin typeface="Century Gothic"/>
                <a:ea typeface="Century Gothic"/>
                <a:cs typeface="Century Gothic"/>
                <a:sym typeface="Century Gothic"/>
              </a:rPr>
              <a:t>A</a:t>
            </a:r>
            <a:r>
              <a:rPr baseline="-25000" i="1" lang="en-US" sz="1800">
                <a:solidFill>
                  <a:schemeClr val="lt1"/>
                </a:solidFill>
                <a:latin typeface="Century Gothic"/>
                <a:ea typeface="Century Gothic"/>
                <a:cs typeface="Century Gothic"/>
                <a:sym typeface="Century Gothic"/>
              </a:rPr>
              <a:t>h</a:t>
            </a:r>
            <a:r>
              <a:rPr lang="en-US" sz="1800">
                <a:solidFill>
                  <a:schemeClr val="lt1"/>
                </a:solidFill>
                <a:latin typeface="Century Gothic"/>
                <a:ea typeface="Century Gothic"/>
                <a:cs typeface="Century Gothic"/>
                <a:sym typeface="Century Gothic"/>
              </a:rPr>
              <a:t> = A</a:t>
            </a:r>
            <a:r>
              <a:rPr baseline="-25000" i="1" lang="en-US" sz="1800">
                <a:solidFill>
                  <a:schemeClr val="lt1"/>
                </a:solidFill>
                <a:latin typeface="Century Gothic"/>
                <a:ea typeface="Century Gothic"/>
                <a:cs typeface="Century Gothic"/>
                <a:sym typeface="Century Gothic"/>
              </a:rPr>
              <a:t>e.t</a:t>
            </a:r>
            <a:r>
              <a:rPr lang="en-US" sz="1800">
                <a:solidFill>
                  <a:schemeClr val="lt1"/>
                </a:solidFill>
                <a:latin typeface="Century Gothic"/>
                <a:ea typeface="Century Gothic"/>
                <a:cs typeface="Century Gothic"/>
                <a:sym typeface="Century Gothic"/>
              </a:rPr>
              <a:t>. + A</a:t>
            </a:r>
            <a:r>
              <a:rPr baseline="-25000" i="1" lang="en-US" sz="1800">
                <a:solidFill>
                  <a:schemeClr val="lt1"/>
                </a:solidFill>
                <a:latin typeface="Century Gothic"/>
                <a:ea typeface="Century Gothic"/>
                <a:cs typeface="Century Gothic"/>
                <a:sym typeface="Century Gothic"/>
              </a:rPr>
              <a:t>t.t</a:t>
            </a:r>
            <a:r>
              <a:rPr lang="en-US" sz="1800">
                <a:solidFill>
                  <a:schemeClr val="lt1"/>
                </a:solidFill>
                <a:latin typeface="Century Gothic"/>
                <a:ea typeface="Century Gothic"/>
                <a:cs typeface="Century Gothic"/>
                <a:sym typeface="Century Gothic"/>
              </a:rPr>
              <a:t>. 	(51)</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Amalda ekspluatatsiyaga tayyor avtomobillar ham baʼzi sabablarga koʻra, toʻla ishlatilmaydi. Ularning bir qismi turli sabablar (yonilgʻi, moy, avtoshina, akkumulyator yoʻqligi, haydovchilarning yoʻqligi yoki betobligi, yoʻllardan foydalanib boʻlmasligi va h.k lar)ga koʻra bekor turishi mumkin. Binobarin:</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A</a:t>
            </a:r>
            <a:r>
              <a:rPr baseline="-25000" lang="en-US" sz="1800">
                <a:solidFill>
                  <a:schemeClr val="lt1"/>
                </a:solidFill>
                <a:latin typeface="Century Gothic"/>
                <a:ea typeface="Century Gothic"/>
                <a:cs typeface="Century Gothic"/>
                <a:sym typeface="Century Gothic"/>
              </a:rPr>
              <a:t>e.t</a:t>
            </a:r>
            <a:r>
              <a:rPr lang="en-US" sz="1800">
                <a:solidFill>
                  <a:schemeClr val="lt1"/>
                </a:solidFill>
                <a:latin typeface="Century Gothic"/>
                <a:ea typeface="Century Gothic"/>
                <a:cs typeface="Century Gothic"/>
                <a:sym typeface="Century Gothic"/>
              </a:rPr>
              <a:t> = A</a:t>
            </a:r>
            <a:r>
              <a:rPr baseline="-25000" lang="en-US" sz="1800">
                <a:solidFill>
                  <a:schemeClr val="lt1"/>
                </a:solidFill>
                <a:latin typeface="Century Gothic"/>
                <a:ea typeface="Century Gothic"/>
                <a:cs typeface="Century Gothic"/>
                <a:sym typeface="Century Gothic"/>
              </a:rPr>
              <a:t>e.</a:t>
            </a:r>
            <a:r>
              <a:rPr lang="en-US" sz="1800">
                <a:solidFill>
                  <a:schemeClr val="lt1"/>
                </a:solidFill>
                <a:latin typeface="Century Gothic"/>
                <a:ea typeface="Century Gothic"/>
                <a:cs typeface="Century Gothic"/>
                <a:sym typeface="Century Gothic"/>
              </a:rPr>
              <a:t> + A</a:t>
            </a:r>
            <a:r>
              <a:rPr baseline="-25000" lang="en-US" sz="1800">
                <a:solidFill>
                  <a:schemeClr val="lt1"/>
                </a:solidFill>
                <a:latin typeface="Century Gothic"/>
                <a:ea typeface="Century Gothic"/>
                <a:cs typeface="Century Gothic"/>
                <a:sym typeface="Century Gothic"/>
              </a:rPr>
              <a:t>b.t</a:t>
            </a:r>
            <a:r>
              <a:rPr lang="en-US" sz="1800">
                <a:solidFill>
                  <a:schemeClr val="lt1"/>
                </a:solidFill>
                <a:latin typeface="Century Gothic"/>
                <a:ea typeface="Century Gothic"/>
                <a:cs typeface="Century Gothic"/>
                <a:sym typeface="Century Gothic"/>
              </a:rPr>
              <a:t>. 	(52)</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Demak, saroy hisobidagi avtomobillar</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A</a:t>
            </a:r>
            <a:r>
              <a:rPr baseline="-25000" lang="en-US" sz="1800">
                <a:solidFill>
                  <a:schemeClr val="lt1"/>
                </a:solidFill>
                <a:latin typeface="Century Gothic"/>
                <a:ea typeface="Century Gothic"/>
                <a:cs typeface="Century Gothic"/>
                <a:sym typeface="Century Gothic"/>
              </a:rPr>
              <a:t>h</a:t>
            </a:r>
            <a:r>
              <a:rPr lang="en-US" sz="1800">
                <a:solidFill>
                  <a:schemeClr val="lt1"/>
                </a:solidFill>
                <a:latin typeface="Century Gothic"/>
                <a:ea typeface="Century Gothic"/>
                <a:cs typeface="Century Gothic"/>
                <a:sym typeface="Century Gothic"/>
              </a:rPr>
              <a:t> = A</a:t>
            </a:r>
            <a:r>
              <a:rPr baseline="-25000" lang="en-US" sz="1800">
                <a:solidFill>
                  <a:schemeClr val="lt1"/>
                </a:solidFill>
                <a:latin typeface="Century Gothic"/>
                <a:ea typeface="Century Gothic"/>
                <a:cs typeface="Century Gothic"/>
                <a:sym typeface="Century Gothic"/>
              </a:rPr>
              <a:t>e</a:t>
            </a:r>
            <a:r>
              <a:rPr lang="en-US" sz="1800">
                <a:solidFill>
                  <a:schemeClr val="lt1"/>
                </a:solidFill>
                <a:latin typeface="Century Gothic"/>
                <a:ea typeface="Century Gothic"/>
                <a:cs typeface="Century Gothic"/>
                <a:sym typeface="Century Gothic"/>
              </a:rPr>
              <a:t> + А </a:t>
            </a:r>
            <a:r>
              <a:rPr baseline="-25000" lang="en-US" sz="1800">
                <a:solidFill>
                  <a:schemeClr val="lt1"/>
                </a:solidFill>
                <a:latin typeface="Century Gothic"/>
                <a:ea typeface="Century Gothic"/>
                <a:cs typeface="Century Gothic"/>
                <a:sym typeface="Century Gothic"/>
              </a:rPr>
              <a:t>т.т.</a:t>
            </a:r>
            <a:r>
              <a:rPr lang="en-US" sz="1800">
                <a:solidFill>
                  <a:schemeClr val="lt1"/>
                </a:solidFill>
                <a:latin typeface="Century Gothic"/>
                <a:ea typeface="Century Gothic"/>
                <a:cs typeface="Century Gothic"/>
                <a:sym typeface="Century Gothic"/>
              </a:rPr>
              <a:t> + А</a:t>
            </a:r>
            <a:r>
              <a:rPr baseline="-25000" lang="en-US" sz="1800">
                <a:solidFill>
                  <a:schemeClr val="lt1"/>
                </a:solidFill>
                <a:latin typeface="Century Gothic"/>
                <a:ea typeface="Century Gothic"/>
                <a:cs typeface="Century Gothic"/>
                <a:sym typeface="Century Gothic"/>
              </a:rPr>
              <a:t>b.t</a:t>
            </a:r>
            <a:r>
              <a:rPr lang="en-US" sz="1800">
                <a:solidFill>
                  <a:schemeClr val="lt1"/>
                </a:solidFill>
                <a:latin typeface="Century Gothic"/>
                <a:ea typeface="Century Gothic"/>
                <a:cs typeface="Century Gothic"/>
                <a:sym typeface="Century Gothic"/>
              </a:rPr>
              <a:t>. 	(53)</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dan iborat boʻladi. Har bir saroydagi avtomobil, tirkama hamda yarim tirkama maʼlum davr (rejadagi yoki hisobiy) ichida ekspluatatsiyada, bekor turishda va taʼmirda boʻlishi mumkin. Shuning uchun, saroydagi barcha kalendar kunlar oʻz navbatida</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АК</a:t>
            </a:r>
            <a:r>
              <a:rPr baseline="-25000" lang="en-US" sz="1800">
                <a:solidFill>
                  <a:schemeClr val="lt1"/>
                </a:solidFill>
                <a:latin typeface="Century Gothic"/>
                <a:ea typeface="Century Gothic"/>
                <a:cs typeface="Century Gothic"/>
                <a:sym typeface="Century Gothic"/>
              </a:rPr>
              <a:t>к</a:t>
            </a:r>
            <a:r>
              <a:rPr lang="en-US" sz="1800">
                <a:solidFill>
                  <a:schemeClr val="lt1"/>
                </a:solidFill>
                <a:latin typeface="Century Gothic"/>
                <a:ea typeface="Century Gothic"/>
                <a:cs typeface="Century Gothic"/>
                <a:sym typeface="Century Gothic"/>
              </a:rPr>
              <a:t>=АК</a:t>
            </a:r>
            <a:r>
              <a:rPr baseline="-25000" lang="en-US" sz="1800">
                <a:solidFill>
                  <a:schemeClr val="lt1"/>
                </a:solidFill>
                <a:latin typeface="Century Gothic"/>
                <a:ea typeface="Century Gothic"/>
                <a:cs typeface="Century Gothic"/>
                <a:sym typeface="Century Gothic"/>
              </a:rPr>
              <a:t>E</a:t>
            </a:r>
            <a:r>
              <a:rPr lang="en-US" sz="1800">
                <a:solidFill>
                  <a:schemeClr val="lt1"/>
                </a:solidFill>
                <a:latin typeface="Century Gothic"/>
                <a:ea typeface="Century Gothic"/>
                <a:cs typeface="Century Gothic"/>
                <a:sym typeface="Century Gothic"/>
              </a:rPr>
              <a:t> + АК</a:t>
            </a:r>
            <a:r>
              <a:rPr baseline="-25000" lang="en-US" sz="1800">
                <a:solidFill>
                  <a:schemeClr val="lt1"/>
                </a:solidFill>
                <a:latin typeface="Century Gothic"/>
                <a:ea typeface="Century Gothic"/>
                <a:cs typeface="Century Gothic"/>
                <a:sym typeface="Century Gothic"/>
              </a:rPr>
              <a:t>b.t</a:t>
            </a:r>
            <a:r>
              <a:rPr lang="en-US" sz="1800">
                <a:solidFill>
                  <a:schemeClr val="lt1"/>
                </a:solidFill>
                <a:latin typeface="Century Gothic"/>
                <a:ea typeface="Century Gothic"/>
                <a:cs typeface="Century Gothic"/>
                <a:sym typeface="Century Gothic"/>
              </a:rPr>
              <a:t>. + АК </a:t>
            </a:r>
            <a:r>
              <a:rPr baseline="-25000" lang="en-US" sz="1800">
                <a:solidFill>
                  <a:schemeClr val="lt1"/>
                </a:solidFill>
                <a:latin typeface="Century Gothic"/>
                <a:ea typeface="Century Gothic"/>
                <a:cs typeface="Century Gothic"/>
                <a:sym typeface="Century Gothic"/>
              </a:rPr>
              <a:t>т.т</a:t>
            </a:r>
            <a:r>
              <a:rPr lang="en-US" sz="1800">
                <a:solidFill>
                  <a:schemeClr val="lt1"/>
                </a:solidFill>
                <a:latin typeface="Century Gothic"/>
                <a:ea typeface="Century Gothic"/>
                <a:cs typeface="Century Gothic"/>
                <a:sym typeface="Century Gothic"/>
              </a:rPr>
              <a:t>. 	(54)</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boʻladi.</a:t>
            </a:r>
            <a:endParaRPr sz="1800">
              <a:solidFill>
                <a:schemeClr val="lt1"/>
              </a:solidFill>
              <a:latin typeface="Century Gothic"/>
              <a:ea typeface="Century Gothic"/>
              <a:cs typeface="Century Gothic"/>
              <a:sym typeface="Century Gothic"/>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6"/>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graphicFrame>
        <p:nvGraphicFramePr>
          <p:cNvPr id="184" name="Google Shape;184;p6"/>
          <p:cNvGraphicFramePr/>
          <p:nvPr/>
        </p:nvGraphicFramePr>
        <p:xfrm>
          <a:off x="1168886" y="1623497"/>
          <a:ext cx="3000000" cy="3000000"/>
        </p:xfrm>
        <a:graphic>
          <a:graphicData uri="http://schemas.openxmlformats.org/drawingml/2006/table">
            <a:tbl>
              <a:tblPr bandRow="1" firstCol="1" firstRow="1">
                <a:noFill/>
                <a:tableStyleId>{EBEFCEEC-E1F7-4195-BD07-B5E5193DEB96}</a:tableStyleId>
              </a:tblPr>
              <a:tblGrid>
                <a:gridCol w="1993075"/>
                <a:gridCol w="2097150"/>
                <a:gridCol w="2097150"/>
                <a:gridCol w="2097150"/>
                <a:gridCol w="1981025"/>
              </a:tblGrid>
              <a:tr h="1256575">
                <a:tc>
                  <a:txBody>
                    <a:bodyPr/>
                    <a:lstStyle/>
                    <a:p>
                      <a:pPr indent="0" lvl="0" marL="0" marR="0" rtl="0" algn="ctr">
                        <a:lnSpc>
                          <a:spcPct val="107000"/>
                        </a:lnSpc>
                        <a:spcBef>
                          <a:spcPts val="0"/>
                        </a:spcBef>
                        <a:spcAft>
                          <a:spcPts val="0"/>
                        </a:spcAft>
                        <a:buNone/>
                      </a:pPr>
                      <a:r>
                        <a:rPr lang="en-US" sz="1400" u="none" cap="none" strike="noStrike"/>
                        <a:t>Avtomobillar tartibi</a:t>
                      </a:r>
                      <a:endParaRPr sz="1200" u="none" cap="none" strike="noStrike">
                        <a:latin typeface="Times New Roman"/>
                        <a:ea typeface="Times New Roman"/>
                        <a:cs typeface="Times New Roman"/>
                        <a:sym typeface="Times New Roman"/>
                      </a:endParaRPr>
                    </a:p>
                  </a:txBody>
                  <a:tcPr marT="0" marB="0" marR="68575" marL="68575" anchor="ctr"/>
                </a:tc>
                <a:tc gridSpan="4">
                  <a:txBody>
                    <a:bodyPr/>
                    <a:lstStyle/>
                    <a:p>
                      <a:pPr indent="0" lvl="0" marL="0" marR="0" rtl="0" algn="ctr">
                        <a:lnSpc>
                          <a:spcPct val="107000"/>
                        </a:lnSpc>
                        <a:spcBef>
                          <a:spcPts val="0"/>
                        </a:spcBef>
                        <a:spcAft>
                          <a:spcPts val="0"/>
                        </a:spcAft>
                        <a:buNone/>
                      </a:pPr>
                      <a:r>
                        <a:rPr lang="en-US" sz="1400" u="none" cap="none" strike="noStrike"/>
                        <a:t>Kunlar hisobida bo‘lish miqdori</a:t>
                      </a:r>
                      <a:endParaRPr sz="1200" u="none" cap="none" strike="noStrike">
                        <a:latin typeface="Times New Roman"/>
                        <a:ea typeface="Times New Roman"/>
                        <a:cs typeface="Times New Roman"/>
                        <a:sym typeface="Times New Roman"/>
                      </a:endParaRPr>
                    </a:p>
                  </a:txBody>
                  <a:tcPr marT="0" marB="0" marR="68575" marL="68575" anchor="ctr"/>
                </a:tc>
                <a:tc hMerge="1"/>
                <a:tc hMerge="1"/>
                <a:tc hMerge="1"/>
              </a:tr>
              <a:tr h="606025">
                <a:tc>
                  <a:txBody>
                    <a:bodyPr/>
                    <a:lstStyle/>
                    <a:p>
                      <a:pPr indent="0" lvl="0" marL="0" marR="0" rtl="0" algn="ctr">
                        <a:lnSpc>
                          <a:spcPct val="107000"/>
                        </a:lnSpc>
                        <a:spcBef>
                          <a:spcPts val="0"/>
                        </a:spcBef>
                        <a:spcAft>
                          <a:spcPts val="0"/>
                        </a:spcAft>
                        <a:buNone/>
                      </a:pPr>
                      <a:r>
                        <a:rPr lang="en-US" sz="1400" u="none" cap="none" strike="noStrike"/>
                        <a:t> </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K</a:t>
                      </a:r>
                      <a:r>
                        <a:rPr baseline="-25000" lang="en-US" sz="1400" u="none" cap="none" strike="noStrike"/>
                        <a:t>k</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K</a:t>
                      </a:r>
                      <a:r>
                        <a:rPr baseline="-25000" lang="en-US" sz="1400" u="none" cap="none" strike="noStrike"/>
                        <a:t>e</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K</a:t>
                      </a:r>
                      <a:r>
                        <a:rPr baseline="-25000" lang="en-US" sz="1400" u="none" cap="none" strike="noStrike"/>
                        <a:t>t.t.</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K</a:t>
                      </a:r>
                      <a:r>
                        <a:rPr baseline="-25000" lang="en-US" sz="1400" u="none" cap="none" strike="noStrike"/>
                        <a:t>bt</a:t>
                      </a:r>
                      <a:endParaRPr sz="1200" u="none" cap="none" strike="noStrike">
                        <a:latin typeface="Times New Roman"/>
                        <a:ea typeface="Times New Roman"/>
                        <a:cs typeface="Times New Roman"/>
                        <a:sym typeface="Times New Roman"/>
                      </a:endParaRPr>
                    </a:p>
                  </a:txBody>
                  <a:tcPr marT="0" marB="0" marR="68575" marL="68575" anchor="ctr"/>
                </a:tc>
              </a:tr>
              <a:tr h="606025">
                <a:tc>
                  <a:txBody>
                    <a:bodyPr/>
                    <a:lstStyle/>
                    <a:p>
                      <a:pPr indent="0" lvl="0" marL="0" marR="0" rtl="0" algn="ctr">
                        <a:lnSpc>
                          <a:spcPct val="107000"/>
                        </a:lnSpc>
                        <a:spcBef>
                          <a:spcPts val="0"/>
                        </a:spcBef>
                        <a:spcAft>
                          <a:spcPts val="0"/>
                        </a:spcAft>
                        <a:buNone/>
                      </a:pPr>
                      <a:r>
                        <a:rPr lang="en-US" sz="1400" u="none" cap="none" strike="noStrike"/>
                        <a:t>1</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30</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28</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 </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2</a:t>
                      </a:r>
                      <a:endParaRPr sz="1200" u="none" cap="none" strike="noStrike">
                        <a:latin typeface="Times New Roman"/>
                        <a:ea typeface="Times New Roman"/>
                        <a:cs typeface="Times New Roman"/>
                        <a:sym typeface="Times New Roman"/>
                      </a:endParaRPr>
                    </a:p>
                  </a:txBody>
                  <a:tcPr marT="0" marB="0" marR="68575" marL="68575" anchor="ctr"/>
                </a:tc>
              </a:tr>
              <a:tr h="606025">
                <a:tc>
                  <a:txBody>
                    <a:bodyPr/>
                    <a:lstStyle/>
                    <a:p>
                      <a:pPr indent="0" lvl="0" marL="0" marR="0" rtl="0" algn="ctr">
                        <a:lnSpc>
                          <a:spcPct val="107000"/>
                        </a:lnSpc>
                        <a:spcBef>
                          <a:spcPts val="0"/>
                        </a:spcBef>
                        <a:spcAft>
                          <a:spcPts val="0"/>
                        </a:spcAft>
                        <a:buNone/>
                      </a:pPr>
                      <a:r>
                        <a:rPr lang="en-US" sz="1400" u="none" cap="none" strike="noStrike"/>
                        <a:t>2</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30</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27</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2</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1</a:t>
                      </a:r>
                      <a:endParaRPr sz="1200" u="none" cap="none" strike="noStrike">
                        <a:latin typeface="Times New Roman"/>
                        <a:ea typeface="Times New Roman"/>
                        <a:cs typeface="Times New Roman"/>
                        <a:sym typeface="Times New Roman"/>
                      </a:endParaRPr>
                    </a:p>
                  </a:txBody>
                  <a:tcPr marT="0" marB="0" marR="68575" marL="68575" anchor="ctr"/>
                </a:tc>
              </a:tr>
              <a:tr h="606025">
                <a:tc>
                  <a:txBody>
                    <a:bodyPr/>
                    <a:lstStyle/>
                    <a:p>
                      <a:pPr indent="0" lvl="0" marL="0" marR="0" rtl="0" algn="ctr">
                        <a:lnSpc>
                          <a:spcPct val="107000"/>
                        </a:lnSpc>
                        <a:spcBef>
                          <a:spcPts val="0"/>
                        </a:spcBef>
                        <a:spcAft>
                          <a:spcPts val="0"/>
                        </a:spcAft>
                        <a:buNone/>
                      </a:pPr>
                      <a:r>
                        <a:rPr lang="en-US" sz="1400" u="none" cap="none" strike="noStrike"/>
                        <a:t>3</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8</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8</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 </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 </a:t>
                      </a:r>
                      <a:endParaRPr sz="1200" u="none" cap="none" strike="noStrike">
                        <a:latin typeface="Times New Roman"/>
                        <a:ea typeface="Times New Roman"/>
                        <a:cs typeface="Times New Roman"/>
                        <a:sym typeface="Times New Roman"/>
                      </a:endParaRPr>
                    </a:p>
                  </a:txBody>
                  <a:tcPr marT="0" marB="0" marR="68575" marL="68575" anchor="ctr"/>
                </a:tc>
              </a:tr>
              <a:tr h="606025">
                <a:tc>
                  <a:txBody>
                    <a:bodyPr/>
                    <a:lstStyle/>
                    <a:p>
                      <a:pPr indent="0" lvl="0" marL="0" marR="0" rtl="0" algn="ctr">
                        <a:lnSpc>
                          <a:spcPct val="107000"/>
                        </a:lnSpc>
                        <a:spcBef>
                          <a:spcPts val="0"/>
                        </a:spcBef>
                        <a:spcAft>
                          <a:spcPts val="0"/>
                        </a:spcAft>
                        <a:buNone/>
                      </a:pPr>
                      <a:r>
                        <a:rPr lang="en-US" sz="1400" u="none" cap="none" strike="noStrike"/>
                        <a:t>4</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30</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26</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4</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 </a:t>
                      </a:r>
                      <a:endParaRPr sz="1200" u="none" cap="none" strike="noStrike">
                        <a:latin typeface="Times New Roman"/>
                        <a:ea typeface="Times New Roman"/>
                        <a:cs typeface="Times New Roman"/>
                        <a:sym typeface="Times New Roman"/>
                      </a:endParaRPr>
                    </a:p>
                  </a:txBody>
                  <a:tcPr marT="0" marB="0" marR="68575" marL="68575" anchor="ctr"/>
                </a:tc>
              </a:tr>
              <a:tr h="606025">
                <a:tc>
                  <a:txBody>
                    <a:bodyPr/>
                    <a:lstStyle/>
                    <a:p>
                      <a:pPr indent="0" lvl="0" marL="0" marR="0" rtl="0" algn="ctr">
                        <a:lnSpc>
                          <a:spcPct val="107000"/>
                        </a:lnSpc>
                        <a:spcBef>
                          <a:spcPts val="0"/>
                        </a:spcBef>
                        <a:spcAft>
                          <a:spcPts val="0"/>
                        </a:spcAft>
                        <a:buNone/>
                      </a:pPr>
                      <a:r>
                        <a:rPr lang="en-US" sz="1400" u="none" cap="none" strike="noStrike"/>
                        <a:t>5</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15</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10</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5</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lang="en-US" sz="1400" u="none" cap="none" strike="noStrike"/>
                        <a:t> </a:t>
                      </a:r>
                      <a:endParaRPr sz="1200" u="none" cap="none" strike="noStrike">
                        <a:latin typeface="Times New Roman"/>
                        <a:ea typeface="Times New Roman"/>
                        <a:cs typeface="Times New Roman"/>
                        <a:sym typeface="Times New Roman"/>
                      </a:endParaRPr>
                    </a:p>
                  </a:txBody>
                  <a:tcPr marT="0" marB="0" marR="68575" marL="68575" anchor="ctr"/>
                </a:tc>
              </a:tr>
            </a:tbl>
          </a:graphicData>
        </a:graphic>
      </p:graphicFrame>
      <p:sp>
        <p:nvSpPr>
          <p:cNvPr id="185" name="Google Shape;185;p6"/>
          <p:cNvSpPr/>
          <p:nvPr/>
        </p:nvSpPr>
        <p:spPr>
          <a:xfrm>
            <a:off x="779252" y="353532"/>
            <a:ext cx="10564483"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1-misol. Bir oy (30 kun) mobaynida avtotransport korxonasidagi 5 ta avtomobil uchun kalendar kunlar (K</a:t>
            </a:r>
            <a:r>
              <a:rPr baseline="-25000" lang="en-US" sz="1800">
                <a:solidFill>
                  <a:schemeClr val="lt1"/>
                </a:solidFill>
                <a:latin typeface="Century Gothic"/>
                <a:ea typeface="Century Gothic"/>
                <a:cs typeface="Century Gothic"/>
                <a:sym typeface="Century Gothic"/>
              </a:rPr>
              <a:t>k</a:t>
            </a:r>
            <a:r>
              <a:rPr lang="en-US" sz="1800">
                <a:solidFill>
                  <a:schemeClr val="lt1"/>
                </a:solidFill>
                <a:latin typeface="Century Gothic"/>
                <a:ea typeface="Century Gothic"/>
                <a:cs typeface="Century Gothic"/>
                <a:sym typeface="Century Gothic"/>
              </a:rPr>
              <a:t>) quyidagicha boʻlsin (3-jadval):</a:t>
            </a:r>
            <a:endParaRPr sz="1800">
              <a:solidFill>
                <a:schemeClr val="lt1"/>
              </a:solidFill>
              <a:latin typeface="Century Gothic"/>
              <a:ea typeface="Century Gothic"/>
              <a:cs typeface="Century Gothic"/>
              <a:sym typeface="Century Gothic"/>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7"/>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rPr lang="en-US"/>
              <a:t>        	</a:t>
            </a:r>
            <a:endParaRPr/>
          </a:p>
        </p:txBody>
      </p:sp>
      <p:pic>
        <p:nvPicPr>
          <p:cNvPr id="191" name="Google Shape;191;p7"/>
          <p:cNvPicPr preferRelativeResize="0"/>
          <p:nvPr/>
        </p:nvPicPr>
        <p:blipFill rotWithShape="1">
          <a:blip r:embed="rId3">
            <a:alphaModFix/>
          </a:blip>
          <a:srcRect b="0" l="0" r="67736" t="0"/>
          <a:stretch/>
        </p:blipFill>
        <p:spPr>
          <a:xfrm>
            <a:off x="0" y="0"/>
            <a:ext cx="3318933" cy="6858000"/>
          </a:xfrm>
          <a:prstGeom prst="rect">
            <a:avLst/>
          </a:prstGeom>
          <a:noFill/>
          <a:ln>
            <a:noFill/>
          </a:ln>
        </p:spPr>
      </p:pic>
      <p:sp>
        <p:nvSpPr>
          <p:cNvPr id="192" name="Google Shape;192;p7"/>
          <p:cNvSpPr/>
          <p:nvPr/>
        </p:nvSpPr>
        <p:spPr>
          <a:xfrm>
            <a:off x="3410373" y="6195367"/>
            <a:ext cx="6871855"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ACE9F8"/>
                </a:solidFill>
                <a:latin typeface="Century Gothic"/>
                <a:ea typeface="Century Gothic"/>
                <a:cs typeface="Century Gothic"/>
                <a:sym typeface="Century Gothic"/>
              </a:rPr>
              <a:t>CHUTTERSNAP.  (Published on May 10, 2017). Busy cargo port. </a:t>
            </a:r>
            <a:endParaRPr sz="1200">
              <a:solidFill>
                <a:srgbClr val="ACE9F8"/>
              </a:solidFill>
              <a:latin typeface="Century Gothic"/>
              <a:ea typeface="Century Gothic"/>
              <a:cs typeface="Century Gothic"/>
              <a:sym typeface="Century Gothic"/>
            </a:endParaRPr>
          </a:p>
          <a:p>
            <a:pPr indent="0" lvl="0" marL="0" marR="0" rtl="0" algn="l">
              <a:spcBef>
                <a:spcPts val="0"/>
              </a:spcBef>
              <a:spcAft>
                <a:spcPts val="0"/>
              </a:spcAft>
              <a:buNone/>
            </a:pPr>
            <a:r>
              <a:rPr lang="en-US" sz="1200">
                <a:solidFill>
                  <a:srgbClr val="ACE9F8"/>
                </a:solidFill>
                <a:latin typeface="Century Gothic"/>
                <a:ea typeface="Century Gothic"/>
                <a:cs typeface="Century Gothic"/>
                <a:sym typeface="Century Gothic"/>
              </a:rPr>
              <a:t>Free to use under the Unsplash License. https://unsplash.com/photos/eqwFWHfQipg</a:t>
            </a:r>
            <a:endParaRPr/>
          </a:p>
        </p:txBody>
      </p:sp>
      <p:sp>
        <p:nvSpPr>
          <p:cNvPr id="193" name="Google Shape;193;p7"/>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194" name="Google Shape;194;p7"/>
          <p:cNvSpPr/>
          <p:nvPr/>
        </p:nvSpPr>
        <p:spPr>
          <a:xfrm>
            <a:off x="3918808" y="404824"/>
            <a:ext cx="7675093" cy="5848973"/>
          </a:xfrm>
          <a:prstGeom prst="rect">
            <a:avLst/>
          </a:prstGeom>
          <a:blipFill rotWithShape="1">
            <a:blip r:embed="rId4">
              <a:alphaModFix/>
            </a:blip>
            <a:stretch>
              <a:fillRect b="0" l="-1270" r="0" t="-832"/>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entury Gothic"/>
                <a:ea typeface="Century Gothic"/>
                <a:cs typeface="Century Gothic"/>
                <a:sym typeface="Century Gothic"/>
              </a:rPr>
              <a:t>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8"/>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00" name="Google Shape;200;p8"/>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201" name="Google Shape;201;p8"/>
          <p:cNvSpPr/>
          <p:nvPr/>
        </p:nvSpPr>
        <p:spPr>
          <a:xfrm>
            <a:off x="569342" y="920058"/>
            <a:ext cx="11033185" cy="501675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entury Gothic"/>
                <a:ea typeface="Century Gothic"/>
                <a:cs typeface="Century Gothic"/>
                <a:sym typeface="Century Gothic"/>
              </a:rPr>
              <a:t>Avtomobillarning texnik jihatdan ishga tayyorgarlik koeffitsiyenti ulardan qanchalik intensiv (jadal) foydalanish, qabul etilgan TXK va taʼmirlash tizimi, korxonada ehtiyot qism va afegatlar, materiallar yetarli mikdorda borligi, ustaxona va TXK oʻtkaziladigan joylar holatiga koʻp jihatdan bogʻliqdir. Avtomobillarni jadal ishlatish kun davomida oʻrtacha qancha masofa bosilishiga, ekspluatatsiya qilinadigan yoʻl va iqlim sharoitiga, transport ishi hajmi (foydalanish darajasi) ga bogʻliqdir. Bu omillar avtomobillarning yemirilish va texnik jihatdan ishga tayyorgarlik koeffitsiyenti miqdoriga koʻp jihatdan taʼsir etadi. Bundan tashqari, tashiladigan yuklar (masalan, sochiluvchan, changlanuvchan) ham avtomobillarning koʻproq yemirilishiga sabab boʻladi. Ortish-tushirish ishlarini notoʻgʻri bajarish, masalan, ogʻir yuklarni kuzovga nisbatan yuqoridan tashlab yuborish avtomobil ressorlarining sinishiga olib keladi. Sochiluvchan yuklarni ekskavator bilan ortishda ham ushbu holatni hisobga olish zarur. Avtomobillarning ishlatish jarayonida yemirilishi koʻp jihatdan yonilgʻi-moylash materiallarining sifatiga ham bogʻliq. Ularni ayni transport vositasiga moslanganidan foydalanishlik zarur. Avtomobillarni texnik jihatdan ishga yarogʻli qilib ishlatish koʻp jihatdan ularni ishlatuvchi haydovchilar va TXK va taʼmirlovchi chilangarlar malakasiga ham bogʻliqdir. </a:t>
            </a:r>
            <a:endParaRPr sz="2000">
              <a:solidFill>
                <a:schemeClr val="lt1"/>
              </a:solidFill>
              <a:latin typeface="Century Gothic"/>
              <a:ea typeface="Century Gothic"/>
              <a:cs typeface="Century Gothic"/>
              <a:sym typeface="Century Gothic"/>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9"/>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07" name="Google Shape;207;p9"/>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208" name="Google Shape;208;p9"/>
          <p:cNvSpPr/>
          <p:nvPr/>
        </p:nvSpPr>
        <p:spPr>
          <a:xfrm>
            <a:off x="577970" y="340997"/>
            <a:ext cx="10472468" cy="5942717"/>
          </a:xfrm>
          <a:prstGeom prst="rect">
            <a:avLst/>
          </a:prstGeom>
          <a:blipFill rotWithShape="1">
            <a:blip r:embed="rId3">
              <a:alphaModFix/>
            </a:blip>
            <a:stretch>
              <a:fillRect b="-921" l="-639" r="-115" t="-512"/>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entury Gothic"/>
                <a:ea typeface="Century Gothic"/>
                <a:cs typeface="Century Gothic"/>
                <a:sym typeface="Century Gothic"/>
              </a:rPr>
              <a:t>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pic>
        <p:nvPicPr>
          <p:cNvPr id="213" name="Google Shape;213;p10"/>
          <p:cNvPicPr preferRelativeResize="0"/>
          <p:nvPr/>
        </p:nvPicPr>
        <p:blipFill rotWithShape="1">
          <a:blip r:embed="rId3">
            <a:alphaModFix/>
          </a:blip>
          <a:srcRect b="0" l="0" r="0" t="0"/>
          <a:stretch/>
        </p:blipFill>
        <p:spPr>
          <a:xfrm>
            <a:off x="3458094" y="3098598"/>
            <a:ext cx="5652349" cy="3759402"/>
          </a:xfrm>
          <a:prstGeom prst="rect">
            <a:avLst/>
          </a:prstGeom>
          <a:noFill/>
          <a:ln>
            <a:noFill/>
          </a:ln>
        </p:spPr>
      </p:pic>
      <p:sp>
        <p:nvSpPr>
          <p:cNvPr id="214" name="Google Shape;214;p10"/>
          <p:cNvSpPr/>
          <p:nvPr/>
        </p:nvSpPr>
        <p:spPr>
          <a:xfrm>
            <a:off x="565265" y="5461152"/>
            <a:ext cx="2621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Century Gothic"/>
                <a:ea typeface="Century Gothic"/>
                <a:cs typeface="Century Gothic"/>
                <a:sym typeface="Century Gothic"/>
              </a:rPr>
              <a:t>Le J. (Published on June 10, 2020). Truck driving on the road. Free to use under the Unsplash License. </a:t>
            </a:r>
            <a:r>
              <a:rPr lang="en-US" sz="1200" u="sng">
                <a:solidFill>
                  <a:schemeClr val="lt1"/>
                </a:solidFill>
                <a:latin typeface="Century Gothic"/>
                <a:ea typeface="Century Gothic"/>
                <a:cs typeface="Century Gothic"/>
                <a:sym typeface="Century Gothic"/>
                <a:hlinkClick r:id="rId4">
                  <a:extLst>
                    <a:ext uri="{A12FA001-AC4F-418D-AE19-62706E023703}">
                      <ahyp:hlinkClr val="tx"/>
                    </a:ext>
                  </a:extLst>
                </a:hlinkClick>
              </a:rPr>
              <a:t>https://unsplash.com/photos/mVqTumQH-c0</a:t>
            </a:r>
            <a:r>
              <a:rPr lang="en-US" sz="1200">
                <a:solidFill>
                  <a:schemeClr val="lt1"/>
                </a:solidFill>
                <a:latin typeface="Century Gothic"/>
                <a:ea typeface="Century Gothic"/>
                <a:cs typeface="Century Gothic"/>
                <a:sym typeface="Century Gothic"/>
              </a:rPr>
              <a:t> </a:t>
            </a:r>
            <a:endParaRPr sz="1200">
              <a:solidFill>
                <a:schemeClr val="lt1"/>
              </a:solidFill>
              <a:latin typeface="Century Gothic"/>
              <a:ea typeface="Century Gothic"/>
              <a:cs typeface="Century Gothic"/>
              <a:sym typeface="Century Gothic"/>
            </a:endParaRPr>
          </a:p>
        </p:txBody>
      </p:sp>
      <p:sp>
        <p:nvSpPr>
          <p:cNvPr id="215" name="Google Shape;215;p10"/>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16" name="Google Shape;216;p10"/>
          <p:cNvSpPr/>
          <p:nvPr/>
        </p:nvSpPr>
        <p:spPr>
          <a:xfrm>
            <a:off x="565265" y="220922"/>
            <a:ext cx="9846818" cy="3095527"/>
          </a:xfrm>
          <a:prstGeom prst="rect">
            <a:avLst/>
          </a:prstGeom>
          <a:blipFill rotWithShape="1">
            <a:blip r:embed="rId5">
              <a:alphaModFix/>
            </a:blip>
            <a:stretch>
              <a:fillRect b="0" l="-989" r="0" t="-1573"/>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entury Gothic"/>
                <a:ea typeface="Century Gothic"/>
                <a:cs typeface="Century Gothic"/>
                <a:sym typeface="Century Gothic"/>
              </a:rPr>
              <a:t>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1"/>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22" name="Google Shape;222;p11"/>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223" name="Google Shape;223;p11"/>
          <p:cNvSpPr/>
          <p:nvPr/>
        </p:nvSpPr>
        <p:spPr>
          <a:xfrm>
            <a:off x="900022" y="294780"/>
            <a:ext cx="10400581" cy="5036892"/>
          </a:xfrm>
          <a:prstGeom prst="rect">
            <a:avLst/>
          </a:prstGeom>
          <a:blipFill rotWithShape="1">
            <a:blip r:embed="rId3">
              <a:alphaModFix/>
            </a:blip>
            <a:stretch>
              <a:fillRect b="0" l="-937" r="-819" t="-965"/>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entury Gothic"/>
                <a:ea typeface="Century Gothic"/>
                <a:cs typeface="Century Gothic"/>
                <a:sym typeface="Century Gothic"/>
              </a:rPr>
              <a:t>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12"/>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pic>
        <p:nvPicPr>
          <p:cNvPr id="229" name="Google Shape;229;p12"/>
          <p:cNvPicPr preferRelativeResize="0"/>
          <p:nvPr/>
        </p:nvPicPr>
        <p:blipFill rotWithShape="1">
          <a:blip r:embed="rId3">
            <a:alphaModFix/>
          </a:blip>
          <a:srcRect b="0" l="0" r="0" t="36121"/>
          <a:stretch/>
        </p:blipFill>
        <p:spPr>
          <a:xfrm>
            <a:off x="0" y="0"/>
            <a:ext cx="12192000" cy="2294313"/>
          </a:xfrm>
          <a:prstGeom prst="rect">
            <a:avLst/>
          </a:prstGeom>
          <a:noFill/>
          <a:ln>
            <a:noFill/>
          </a:ln>
        </p:spPr>
      </p:pic>
      <p:sp>
        <p:nvSpPr>
          <p:cNvPr id="230" name="Google Shape;230;p12"/>
          <p:cNvSpPr/>
          <p:nvPr/>
        </p:nvSpPr>
        <p:spPr>
          <a:xfrm>
            <a:off x="241070" y="2421326"/>
            <a:ext cx="11646130"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rgbClr val="ACE9F8"/>
                </a:solidFill>
                <a:latin typeface="Century Gothic"/>
                <a:ea typeface="Century Gothic"/>
                <a:cs typeface="Century Gothic"/>
                <a:sym typeface="Century Gothic"/>
              </a:rPr>
              <a:t>Wang C. (Published on July 23, 2018). Central, Hong Kong. Free to use under the Unsplash License https://unsplash.com/photos/3ttFTqPQs5A</a:t>
            </a:r>
            <a:endParaRPr/>
          </a:p>
        </p:txBody>
      </p:sp>
      <p:sp>
        <p:nvSpPr>
          <p:cNvPr id="231" name="Google Shape;231;p12"/>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232" name="Google Shape;232;p12"/>
          <p:cNvSpPr/>
          <p:nvPr/>
        </p:nvSpPr>
        <p:spPr>
          <a:xfrm>
            <a:off x="934529" y="3062260"/>
            <a:ext cx="10383328" cy="31700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Century Gothic"/>
                <a:ea typeface="Century Gothic"/>
                <a:cs typeface="Century Gothic"/>
                <a:sym typeface="Century Gothic"/>
              </a:rPr>
              <a:t>7.3. Avtomobillar saroyi tarkibi va quvvati </a:t>
            </a:r>
            <a:endParaRPr sz="20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2000">
                <a:solidFill>
                  <a:schemeClr val="lt1"/>
                </a:solidFill>
                <a:latin typeface="Century Gothic"/>
                <a:ea typeface="Century Gothic"/>
                <a:cs typeface="Century Gothic"/>
                <a:sym typeface="Century Gothic"/>
              </a:rPr>
              <a:t>Avtomobillar saroyi quvvati tushunchasi faqatgina avtomobillar miqdori bilangina aniqlanib qolmay, balki, bunda saroyda bor barcha tur va modelli avtomobillarning bir yoʻla umumiy yuk koʻtaruvchanligi yoki yo`lovchilar sigʻdira olishi tushuniladi va uni quyidagi formula bilan aniqlanadi</a:t>
            </a:r>
            <a:r>
              <a:rPr b="1" lang="en-US" sz="2000">
                <a:solidFill>
                  <a:schemeClr val="lt1"/>
                </a:solidFill>
                <a:latin typeface="Century Gothic"/>
                <a:ea typeface="Century Gothic"/>
                <a:cs typeface="Century Gothic"/>
                <a:sym typeface="Century Gothic"/>
              </a:rPr>
              <a:t>:</a:t>
            </a:r>
            <a:endParaRPr sz="20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2000">
                <a:solidFill>
                  <a:schemeClr val="lt1"/>
                </a:solidFill>
                <a:latin typeface="Century Gothic"/>
                <a:ea typeface="Century Gothic"/>
                <a:cs typeface="Century Gothic"/>
                <a:sym typeface="Century Gothic"/>
              </a:rPr>
              <a:t>Q = ∑Ax</a:t>
            </a:r>
            <a:r>
              <a:rPr baseline="-25000" lang="en-US" sz="2000">
                <a:solidFill>
                  <a:schemeClr val="lt1"/>
                </a:solidFill>
                <a:latin typeface="Century Gothic"/>
                <a:ea typeface="Century Gothic"/>
                <a:cs typeface="Century Gothic"/>
                <a:sym typeface="Century Gothic"/>
              </a:rPr>
              <a:t>i</a:t>
            </a:r>
            <a:r>
              <a:rPr lang="en-US" sz="2000">
                <a:solidFill>
                  <a:schemeClr val="lt1"/>
                </a:solidFill>
                <a:latin typeface="Century Gothic"/>
                <a:ea typeface="Century Gothic"/>
                <a:cs typeface="Century Gothic"/>
                <a:sym typeface="Century Gothic"/>
              </a:rPr>
              <a:t>    q</a:t>
            </a:r>
            <a:r>
              <a:rPr baseline="-25000" lang="en-US" sz="2000">
                <a:solidFill>
                  <a:schemeClr val="lt1"/>
                </a:solidFill>
                <a:latin typeface="Century Gothic"/>
                <a:ea typeface="Century Gothic"/>
                <a:cs typeface="Century Gothic"/>
                <a:sym typeface="Century Gothic"/>
              </a:rPr>
              <a:t>H</a:t>
            </a:r>
            <a:r>
              <a:rPr lang="en-US" sz="2000">
                <a:solidFill>
                  <a:schemeClr val="lt1"/>
                </a:solidFill>
                <a:latin typeface="Century Gothic"/>
                <a:ea typeface="Century Gothic"/>
                <a:cs typeface="Century Gothic"/>
                <a:sym typeface="Century Gothic"/>
              </a:rPr>
              <a:t> = Ах</a:t>
            </a:r>
            <a:r>
              <a:rPr baseline="-25000" lang="en-US" sz="2000">
                <a:solidFill>
                  <a:schemeClr val="lt1"/>
                </a:solidFill>
                <a:latin typeface="Century Gothic"/>
                <a:ea typeface="Century Gothic"/>
                <a:cs typeface="Century Gothic"/>
                <a:sym typeface="Century Gothic"/>
              </a:rPr>
              <a:t>1</a:t>
            </a:r>
            <a:r>
              <a:rPr lang="en-US" sz="2000">
                <a:solidFill>
                  <a:schemeClr val="lt1"/>
                </a:solidFill>
                <a:latin typeface="Century Gothic"/>
                <a:ea typeface="Century Gothic"/>
                <a:cs typeface="Century Gothic"/>
                <a:sym typeface="Century Gothic"/>
              </a:rPr>
              <a:t>q</a:t>
            </a:r>
            <a:r>
              <a:rPr baseline="-25000" lang="en-US" sz="2000">
                <a:solidFill>
                  <a:schemeClr val="lt1"/>
                </a:solidFill>
                <a:latin typeface="Century Gothic"/>
                <a:ea typeface="Century Gothic"/>
                <a:cs typeface="Century Gothic"/>
                <a:sym typeface="Century Gothic"/>
              </a:rPr>
              <a:t>H1</a:t>
            </a:r>
            <a:r>
              <a:rPr lang="en-US" sz="2000">
                <a:solidFill>
                  <a:schemeClr val="lt1"/>
                </a:solidFill>
                <a:latin typeface="Century Gothic"/>
                <a:ea typeface="Century Gothic"/>
                <a:cs typeface="Century Gothic"/>
                <a:sym typeface="Century Gothic"/>
              </a:rPr>
              <a:t> + Ах</a:t>
            </a:r>
            <a:r>
              <a:rPr baseline="-25000" lang="en-US" sz="2000">
                <a:solidFill>
                  <a:schemeClr val="lt1"/>
                </a:solidFill>
                <a:latin typeface="Century Gothic"/>
                <a:ea typeface="Century Gothic"/>
                <a:cs typeface="Century Gothic"/>
                <a:sym typeface="Century Gothic"/>
              </a:rPr>
              <a:t>2</a:t>
            </a:r>
            <a:r>
              <a:rPr lang="en-US" sz="2000">
                <a:solidFill>
                  <a:schemeClr val="lt1"/>
                </a:solidFill>
                <a:latin typeface="Century Gothic"/>
                <a:ea typeface="Century Gothic"/>
                <a:cs typeface="Century Gothic"/>
                <a:sym typeface="Century Gothic"/>
              </a:rPr>
              <a:t> q</a:t>
            </a:r>
            <a:r>
              <a:rPr baseline="-25000" lang="en-US" sz="2000">
                <a:solidFill>
                  <a:schemeClr val="lt1"/>
                </a:solidFill>
                <a:latin typeface="Century Gothic"/>
                <a:ea typeface="Century Gothic"/>
                <a:cs typeface="Century Gothic"/>
                <a:sym typeface="Century Gothic"/>
              </a:rPr>
              <a:t>H2</a:t>
            </a:r>
            <a:r>
              <a:rPr lang="en-US" sz="2000">
                <a:solidFill>
                  <a:schemeClr val="lt1"/>
                </a:solidFill>
                <a:latin typeface="Century Gothic"/>
                <a:ea typeface="Century Gothic"/>
                <a:cs typeface="Century Gothic"/>
                <a:sym typeface="Century Gothic"/>
              </a:rPr>
              <a:t>+… + Ах</a:t>
            </a:r>
            <a:r>
              <a:rPr baseline="-25000" lang="en-US" sz="2000">
                <a:solidFill>
                  <a:schemeClr val="lt1"/>
                </a:solidFill>
                <a:latin typeface="Century Gothic"/>
                <a:ea typeface="Century Gothic"/>
                <a:cs typeface="Century Gothic"/>
                <a:sym typeface="Century Gothic"/>
              </a:rPr>
              <a:t>п</a:t>
            </a:r>
            <a:r>
              <a:rPr lang="en-US" sz="2000">
                <a:solidFill>
                  <a:schemeClr val="lt1"/>
                </a:solidFill>
                <a:latin typeface="Century Gothic"/>
                <a:ea typeface="Century Gothic"/>
                <a:cs typeface="Century Gothic"/>
                <a:sym typeface="Century Gothic"/>
              </a:rPr>
              <a:t> q</a:t>
            </a:r>
            <a:r>
              <a:rPr baseline="-25000" lang="en-US" sz="2000">
                <a:solidFill>
                  <a:schemeClr val="lt1"/>
                </a:solidFill>
                <a:latin typeface="Century Gothic"/>
                <a:ea typeface="Century Gothic"/>
                <a:cs typeface="Century Gothic"/>
                <a:sym typeface="Century Gothic"/>
              </a:rPr>
              <a:t>Hnқ</a:t>
            </a:r>
            <a:r>
              <a:rPr baseline="30000" lang="en-US" sz="2000">
                <a:solidFill>
                  <a:schemeClr val="lt1"/>
                </a:solidFill>
                <a:latin typeface="Century Gothic"/>
                <a:ea typeface="Century Gothic"/>
                <a:cs typeface="Century Gothic"/>
                <a:sym typeface="Century Gothic"/>
              </a:rPr>
              <a:t>3 </a:t>
            </a:r>
            <a:r>
              <a:rPr lang="en-US" sz="2000">
                <a:solidFill>
                  <a:schemeClr val="lt1"/>
                </a:solidFill>
                <a:latin typeface="Century Gothic"/>
                <a:ea typeface="Century Gothic"/>
                <a:cs typeface="Century Gothic"/>
                <a:sym typeface="Century Gothic"/>
              </a:rPr>
              <a:t>	(57)</a:t>
            </a:r>
            <a:endParaRPr sz="20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2000">
                <a:solidFill>
                  <a:schemeClr val="lt1"/>
                </a:solidFill>
                <a:latin typeface="Century Gothic"/>
                <a:ea typeface="Century Gothic"/>
                <a:cs typeface="Century Gothic"/>
                <a:sym typeface="Century Gothic"/>
              </a:rPr>
              <a:t>Bunda:</a:t>
            </a:r>
            <a:endParaRPr sz="20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2000">
                <a:solidFill>
                  <a:schemeClr val="lt1"/>
                </a:solidFill>
                <a:latin typeface="Century Gothic"/>
                <a:ea typeface="Century Gothic"/>
                <a:cs typeface="Century Gothic"/>
                <a:sym typeface="Century Gothic"/>
              </a:rPr>
              <a:t> 	Ax</a:t>
            </a:r>
            <a:r>
              <a:rPr baseline="-25000" lang="en-US" sz="2000">
                <a:solidFill>
                  <a:schemeClr val="lt1"/>
                </a:solidFill>
                <a:latin typeface="Century Gothic"/>
                <a:ea typeface="Century Gothic"/>
                <a:cs typeface="Century Gothic"/>
                <a:sym typeface="Century Gothic"/>
              </a:rPr>
              <a:t>i</a:t>
            </a:r>
            <a:r>
              <a:rPr lang="en-US" sz="2000">
                <a:solidFill>
                  <a:schemeClr val="lt1"/>
                </a:solidFill>
                <a:latin typeface="Century Gothic"/>
                <a:ea typeface="Century Gothic"/>
                <a:cs typeface="Century Gothic"/>
                <a:sym typeface="Century Gothic"/>
              </a:rPr>
              <a:t> - maʼlum model (marka)li avtomobillar soni;</a:t>
            </a:r>
            <a:endParaRPr sz="20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2000">
                <a:solidFill>
                  <a:schemeClr val="lt1"/>
                </a:solidFill>
                <a:latin typeface="Century Gothic"/>
                <a:ea typeface="Century Gothic"/>
                <a:cs typeface="Century Gothic"/>
                <a:sym typeface="Century Gothic"/>
              </a:rPr>
              <a:t>q</a:t>
            </a:r>
            <a:r>
              <a:rPr baseline="-25000" lang="en-US" sz="2000">
                <a:solidFill>
                  <a:schemeClr val="lt1"/>
                </a:solidFill>
                <a:latin typeface="Century Gothic"/>
                <a:ea typeface="Century Gothic"/>
                <a:cs typeface="Century Gothic"/>
                <a:sym typeface="Century Gothic"/>
              </a:rPr>
              <a:t>H</a:t>
            </a:r>
            <a:r>
              <a:rPr lang="en-US" sz="2000">
                <a:solidFill>
                  <a:schemeClr val="lt1"/>
                </a:solidFill>
                <a:latin typeface="Century Gothic"/>
                <a:ea typeface="Century Gothic"/>
                <a:cs typeface="Century Gothic"/>
                <a:sym typeface="Century Gothic"/>
              </a:rPr>
              <a:t>— maʼlum modelli avtomobilning nominal yuk koʻtaruvchanligi yoki yo`lovchilar sigʻdira olish xususiyati.</a:t>
            </a:r>
            <a:endParaRPr sz="2000">
              <a:solidFill>
                <a:schemeClr val="lt1"/>
              </a:solidFill>
              <a:latin typeface="Century Gothic"/>
              <a:ea typeface="Century Gothic"/>
              <a:cs typeface="Century Gothic"/>
              <a:sym typeface="Century Gothic"/>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13"/>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pic>
        <p:nvPicPr>
          <p:cNvPr id="238" name="Google Shape;238;p13"/>
          <p:cNvPicPr preferRelativeResize="0"/>
          <p:nvPr/>
        </p:nvPicPr>
        <p:blipFill rotWithShape="1">
          <a:blip r:embed="rId3">
            <a:alphaModFix/>
          </a:blip>
          <a:srcRect b="0" l="25431" r="22424" t="0"/>
          <a:stretch/>
        </p:blipFill>
        <p:spPr>
          <a:xfrm>
            <a:off x="-30275" y="0"/>
            <a:ext cx="4943098" cy="6858000"/>
          </a:xfrm>
          <a:prstGeom prst="rect">
            <a:avLst/>
          </a:prstGeom>
          <a:noFill/>
          <a:ln>
            <a:noFill/>
          </a:ln>
        </p:spPr>
      </p:pic>
      <p:sp>
        <p:nvSpPr>
          <p:cNvPr id="239" name="Google Shape;239;p13"/>
          <p:cNvSpPr/>
          <p:nvPr/>
        </p:nvSpPr>
        <p:spPr>
          <a:xfrm>
            <a:off x="421179" y="6000726"/>
            <a:ext cx="60960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Century Gothic"/>
                <a:ea typeface="Century Gothic"/>
                <a:cs typeface="Century Gothic"/>
                <a:sym typeface="Century Gothic"/>
              </a:rPr>
              <a:t>Khalfalli Y. (Published on April 14, 2020). Truck. </a:t>
            </a:r>
            <a:endParaRPr sz="12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200">
                <a:solidFill>
                  <a:schemeClr val="lt1"/>
                </a:solidFill>
                <a:latin typeface="Century Gothic"/>
                <a:ea typeface="Century Gothic"/>
                <a:cs typeface="Century Gothic"/>
                <a:sym typeface="Century Gothic"/>
              </a:rPr>
              <a:t>Free to use under the Unsplash License </a:t>
            </a:r>
            <a:r>
              <a:rPr lang="en-US" sz="1200" u="sng">
                <a:solidFill>
                  <a:schemeClr val="lt1"/>
                </a:solidFill>
                <a:latin typeface="Century Gothic"/>
                <a:ea typeface="Century Gothic"/>
                <a:cs typeface="Century Gothic"/>
                <a:sym typeface="Century Gothic"/>
                <a:hlinkClick r:id="rId4">
                  <a:extLst>
                    <a:ext uri="{A12FA001-AC4F-418D-AE19-62706E023703}">
                      <ahyp:hlinkClr val="tx"/>
                    </a:ext>
                  </a:extLst>
                </a:hlinkClick>
              </a:rPr>
              <a:t>https://unsplash.com/photos/xmWlqeYtcQQ</a:t>
            </a:r>
            <a:r>
              <a:rPr lang="en-US" sz="1200">
                <a:solidFill>
                  <a:schemeClr val="lt1"/>
                </a:solidFill>
                <a:latin typeface="Century Gothic"/>
                <a:ea typeface="Century Gothic"/>
                <a:cs typeface="Century Gothic"/>
                <a:sym typeface="Century Gothic"/>
              </a:rPr>
              <a:t> </a:t>
            </a:r>
            <a:endParaRPr sz="1200">
              <a:solidFill>
                <a:schemeClr val="lt1"/>
              </a:solidFill>
              <a:latin typeface="Century Gothic"/>
              <a:ea typeface="Century Gothic"/>
              <a:cs typeface="Century Gothic"/>
              <a:sym typeface="Century Gothic"/>
            </a:endParaRPr>
          </a:p>
        </p:txBody>
      </p:sp>
      <p:sp>
        <p:nvSpPr>
          <p:cNvPr id="240" name="Google Shape;240;p13"/>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241" name="Google Shape;241;p13"/>
          <p:cNvSpPr/>
          <p:nvPr/>
        </p:nvSpPr>
        <p:spPr>
          <a:xfrm>
            <a:off x="5118340" y="174805"/>
            <a:ext cx="6682596" cy="501675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entury Gothic"/>
                <a:ea typeface="Century Gothic"/>
                <a:cs typeface="Century Gothic"/>
                <a:sym typeface="Century Gothic"/>
              </a:rPr>
              <a:t>Nominal yuk koʻtaruvchanlik yoki yo`lovchi sigʻdira olish koʻrsatkichi avtomobillarni ishlab chiqaruvchi zavod konstruktorlari tomonidan belgilanadi. </a:t>
            </a:r>
            <a:endParaRPr sz="20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2000">
                <a:solidFill>
                  <a:schemeClr val="lt1"/>
                </a:solidFill>
                <a:latin typeface="Century Gothic"/>
                <a:ea typeface="Century Gothic"/>
                <a:cs typeface="Century Gothic"/>
                <a:sym typeface="Century Gothic"/>
              </a:rPr>
              <a:t>Avtomobillar saroyi tarkibi deyilganda ularda bor avtomobillarning turlari va modellarining umumiy avtomobillar soniga nisbatan foiz hisobidagi koʻrsatkichdir. </a:t>
            </a:r>
            <a:endParaRPr sz="20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2000">
                <a:solidFill>
                  <a:schemeClr val="lt1"/>
                </a:solidFill>
                <a:latin typeface="Century Gothic"/>
                <a:ea typeface="Century Gothic"/>
                <a:cs typeface="Century Gothic"/>
                <a:sym typeface="Century Gothic"/>
              </a:rPr>
              <a:t>Bunday koʻrsatkichga zarurat, ATV oldiga qoʻyilgan vazifalarga bogʻliqdir. Masalan, katta shaharlardagi avtobus saroylarida oʻta katta sigʻimli avtobuslar yoki uyulib tashiluvchi koʻp miqdorli yuklar uchun samosval avtomobillar zarur. </a:t>
            </a:r>
            <a:endParaRPr sz="20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2000">
                <a:solidFill>
                  <a:schemeClr val="lt1"/>
                </a:solidFill>
                <a:latin typeface="Century Gothic"/>
                <a:ea typeface="Century Gothic"/>
                <a:cs typeface="Century Gothic"/>
                <a:sym typeface="Century Gothic"/>
              </a:rPr>
              <a:t>Xulosa qilib aytganda, avtotransport saroyi tarkibining ekspluatatsiya qilish sharoitiga koʻra moslashishi koʻp jihatdan avtomobillardan samarali foydalanish imkoniyatini yaratib beradi.</a:t>
            </a:r>
            <a:endParaRPr sz="2000">
              <a:solidFill>
                <a:schemeClr val="lt1"/>
              </a:solidFill>
              <a:latin typeface="Century Gothic"/>
              <a:ea typeface="Century Gothic"/>
              <a:cs typeface="Century Gothic"/>
              <a:sym typeface="Century Gothic"/>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4"/>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47" name="Google Shape;247;p14"/>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248" name="Google Shape;248;p14"/>
          <p:cNvSpPr/>
          <p:nvPr/>
        </p:nvSpPr>
        <p:spPr>
          <a:xfrm>
            <a:off x="408316" y="230723"/>
            <a:ext cx="11444377" cy="5732595"/>
          </a:xfrm>
          <a:prstGeom prst="rect">
            <a:avLst/>
          </a:prstGeom>
          <a:blipFill rotWithShape="1">
            <a:blip r:embed="rId3">
              <a:alphaModFix/>
            </a:blip>
            <a:stretch>
              <a:fillRect b="-1595" l="-851" r="0" t="-85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entury Gothic"/>
                <a:ea typeface="Century Gothic"/>
                <a:cs typeface="Century Gothic"/>
                <a:sym typeface="Century Gothic"/>
              </a:rPr>
              <a:t>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15"/>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54" name="Google Shape;254;p15"/>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255" name="Google Shape;255;p15"/>
          <p:cNvSpPr/>
          <p:nvPr/>
        </p:nvSpPr>
        <p:spPr>
          <a:xfrm>
            <a:off x="399690" y="233106"/>
            <a:ext cx="11228717" cy="5380191"/>
          </a:xfrm>
          <a:prstGeom prst="rect">
            <a:avLst/>
          </a:prstGeom>
          <a:blipFill rotWithShape="1">
            <a:blip r:embed="rId3">
              <a:alphaModFix/>
            </a:blip>
            <a:stretch>
              <a:fillRect b="0" l="-1139" r="0" t="-1132"/>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entury Gothic"/>
                <a:ea typeface="Century Gothic"/>
                <a:cs typeface="Century Gothic"/>
                <a:sym typeface="Century Gothic"/>
              </a:rPr>
              <a:t>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16"/>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61" name="Google Shape;261;p16"/>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262" name="Google Shape;262;p16"/>
          <p:cNvSpPr/>
          <p:nvPr/>
        </p:nvSpPr>
        <p:spPr>
          <a:xfrm>
            <a:off x="554966" y="311874"/>
            <a:ext cx="10875034" cy="489364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entury Gothic"/>
                <a:ea typeface="Century Gothic"/>
                <a:cs typeface="Century Gothic"/>
                <a:sym typeface="Century Gothic"/>
              </a:rPr>
              <a:t>Oʻrtacha yuk koʻtaruvchanlik koʻrsatkichini ikkinchi formula bilan aniqlash avtomobillarning saroyda boʻlganligi hisobga olingan boʻlib, koʻproq jihatdan toʻgʻriroq. Ayniqsa, ATV ishining kelajak rejalarni belgilashda ayni formuladan foydalanish maqsadga muvofiqdir. Yuk koʻtaruvchanlikdan foydalanish koʻpincha bir xil boʻlmaydi va ular ushbu koʻrsatkichlardan foydalanish koeffitsienti bilan aniqlanadi. Ayni koeffitsient kuzovlarning turi va oʻlchamlari, ularning sigʻdira olishi, yuk tashishda taralar shakli va turi, yuklarni kuzovga joylashtirish usullari, yuk oqimi, bir yoʻla joʻnatilishga tayyorlangan yuk hajmi, yoʻl va iqlim sharoitlari va tashishni tashkil etish usullariga bogʻliqdir. Mazkur masalada aniqroq tasavvurga ega boʻlish uchun kuzov gabarit oʻlchamlari (yoki sigʻimlari)ning oshishi yuk koʻtaruvchanlikning ortishiga bogʻliqligini koʻrsatish lozim (4-jadval).</a:t>
            </a:r>
            <a:endParaRPr sz="2400">
              <a:solidFill>
                <a:schemeClr val="lt1"/>
              </a:solidFill>
              <a:latin typeface="Century Gothic"/>
              <a:ea typeface="Century Gothic"/>
              <a:cs typeface="Century Gothic"/>
              <a:sym typeface="Century Gothic"/>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17"/>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graphicFrame>
        <p:nvGraphicFramePr>
          <p:cNvPr id="268" name="Google Shape;268;p17"/>
          <p:cNvGraphicFramePr/>
          <p:nvPr/>
        </p:nvGraphicFramePr>
        <p:xfrm>
          <a:off x="1312791" y="1329034"/>
          <a:ext cx="3000000" cy="3000000"/>
        </p:xfrm>
        <a:graphic>
          <a:graphicData uri="http://schemas.openxmlformats.org/drawingml/2006/table">
            <a:tbl>
              <a:tblPr bandRow="1" firstCol="1" firstRow="1">
                <a:noFill/>
                <a:tableStyleId>{EBEFCEEC-E1F7-4195-BD07-B5E5193DEB96}</a:tableStyleId>
              </a:tblPr>
              <a:tblGrid>
                <a:gridCol w="2101350"/>
                <a:gridCol w="919100"/>
                <a:gridCol w="919100"/>
                <a:gridCol w="788475"/>
                <a:gridCol w="919100"/>
                <a:gridCol w="2101350"/>
                <a:gridCol w="2101350"/>
              </a:tblGrid>
              <a:tr h="533000">
                <a:tc rowSpan="2">
                  <a:txBody>
                    <a:bodyPr/>
                    <a:lstStyle/>
                    <a:p>
                      <a:pPr indent="0" lvl="0" marL="71755" marR="71755" rtl="0" algn="ctr">
                        <a:lnSpc>
                          <a:spcPct val="107000"/>
                        </a:lnSpc>
                        <a:spcBef>
                          <a:spcPts val="0"/>
                        </a:spcBef>
                        <a:spcAft>
                          <a:spcPts val="0"/>
                        </a:spcAft>
                        <a:buNone/>
                      </a:pPr>
                      <a:r>
                        <a:rPr lang="en-US" sz="1400" u="none" cap="none" strike="noStrike"/>
                        <a:t>Avtomobil modeli</a:t>
                      </a:r>
                      <a:endParaRPr sz="1200" u="none" cap="none" strike="noStrike">
                        <a:latin typeface="Times New Roman"/>
                        <a:ea typeface="Times New Roman"/>
                        <a:cs typeface="Times New Roman"/>
                        <a:sym typeface="Times New Roman"/>
                      </a:endParaRPr>
                    </a:p>
                  </a:txBody>
                  <a:tcPr marT="0" marB="0" marR="68575" marL="68575" anchor="ctr"/>
                </a:tc>
                <a:tc rowSpan="2">
                  <a:txBody>
                    <a:bodyPr/>
                    <a:lstStyle/>
                    <a:p>
                      <a:pPr indent="0" lvl="0" marL="71755" marR="71755" rtl="0" algn="ctr">
                        <a:lnSpc>
                          <a:spcPct val="107000"/>
                        </a:lnSpc>
                        <a:spcBef>
                          <a:spcPts val="0"/>
                        </a:spcBef>
                        <a:spcAft>
                          <a:spcPts val="0"/>
                        </a:spcAft>
                        <a:buNone/>
                      </a:pPr>
                      <a:r>
                        <a:rPr lang="en-US" sz="1400" u="none" cap="none" strike="noStrike"/>
                        <a:t>Yuk koʻtaruvchanligi,t</a:t>
                      </a:r>
                      <a:endParaRPr sz="1200" u="none" cap="none" strike="noStrike">
                        <a:latin typeface="Times New Roman"/>
                        <a:ea typeface="Times New Roman"/>
                        <a:cs typeface="Times New Roman"/>
                        <a:sym typeface="Times New Roman"/>
                      </a:endParaRPr>
                    </a:p>
                  </a:txBody>
                  <a:tcPr marT="0" marB="0" marR="68575" marL="68575" anchor="ctr"/>
                </a:tc>
                <a:tc rowSpan="2">
                  <a:txBody>
                    <a:bodyPr/>
                    <a:lstStyle/>
                    <a:p>
                      <a:pPr indent="0" lvl="0" marL="71755" marR="71755" rtl="0" algn="ctr">
                        <a:lnSpc>
                          <a:spcPct val="107000"/>
                        </a:lnSpc>
                        <a:spcBef>
                          <a:spcPts val="0"/>
                        </a:spcBef>
                        <a:spcAft>
                          <a:spcPts val="0"/>
                        </a:spcAft>
                        <a:buNone/>
                      </a:pPr>
                      <a:r>
                        <a:rPr lang="en-US" sz="1400" u="none" cap="none" strike="noStrike"/>
                        <a:t>Ortishi yoki</a:t>
                      </a:r>
                      <a:endParaRPr sz="1200" u="none" cap="none" strike="noStrike"/>
                    </a:p>
                    <a:p>
                      <a:pPr indent="0" lvl="0" marL="71755" marR="71755" rtl="0" algn="ctr">
                        <a:lnSpc>
                          <a:spcPct val="107000"/>
                        </a:lnSpc>
                        <a:spcBef>
                          <a:spcPts val="0"/>
                        </a:spcBef>
                        <a:spcAft>
                          <a:spcPts val="0"/>
                        </a:spcAft>
                        <a:buNone/>
                      </a:pPr>
                      <a:r>
                        <a:rPr lang="en-US" sz="1400" u="none" cap="none" strike="noStrike"/>
                        <a:t>kamayishi %</a:t>
                      </a:r>
                      <a:endParaRPr sz="1200" u="none" cap="none" strike="noStrike">
                        <a:latin typeface="Times New Roman"/>
                        <a:ea typeface="Times New Roman"/>
                        <a:cs typeface="Times New Roman"/>
                        <a:sym typeface="Times New Roman"/>
                      </a:endParaRPr>
                    </a:p>
                  </a:txBody>
                  <a:tcPr marT="0" marB="0" marR="68575" marL="68575" anchor="ctr"/>
                </a:tc>
                <a:tc rowSpan="2">
                  <a:txBody>
                    <a:bodyPr/>
                    <a:lstStyle/>
                    <a:p>
                      <a:pPr indent="0" lvl="0" marL="71755" marR="71755" rtl="0" algn="ctr">
                        <a:lnSpc>
                          <a:spcPct val="107000"/>
                        </a:lnSpc>
                        <a:spcBef>
                          <a:spcPts val="0"/>
                        </a:spcBef>
                        <a:spcAft>
                          <a:spcPts val="0"/>
                        </a:spcAft>
                        <a:buNone/>
                      </a:pPr>
                      <a:r>
                        <a:rPr lang="en-US" sz="1400" u="none" cap="none" strike="noStrike"/>
                        <a:t>Kuzov yuzasi m</a:t>
                      </a:r>
                      <a:r>
                        <a:rPr baseline="30000" lang="en-US" sz="1400" u="none" cap="none" strike="noStrike"/>
                        <a:t>2</a:t>
                      </a:r>
                      <a:endParaRPr sz="1200" u="none" cap="none" strike="noStrike">
                        <a:latin typeface="Times New Roman"/>
                        <a:ea typeface="Times New Roman"/>
                        <a:cs typeface="Times New Roman"/>
                        <a:sym typeface="Times New Roman"/>
                      </a:endParaRPr>
                    </a:p>
                  </a:txBody>
                  <a:tcPr marT="0" marB="0" marR="68575" marL="68575" anchor="ctr"/>
                </a:tc>
                <a:tc rowSpan="2">
                  <a:txBody>
                    <a:bodyPr/>
                    <a:lstStyle/>
                    <a:p>
                      <a:pPr indent="0" lvl="0" marL="71755" marR="71755" rtl="0" algn="ctr">
                        <a:lnSpc>
                          <a:spcPct val="107000"/>
                        </a:lnSpc>
                        <a:spcBef>
                          <a:spcPts val="0"/>
                        </a:spcBef>
                        <a:spcAft>
                          <a:spcPts val="0"/>
                        </a:spcAft>
                        <a:buNone/>
                      </a:pPr>
                      <a:r>
                        <a:rPr lang="en-US" sz="1400" u="none" cap="none" strike="noStrike"/>
                        <a:t>Kuzov hajmi m</a:t>
                      </a:r>
                      <a:r>
                        <a:rPr baseline="30000" lang="en-US" sz="1400" u="none" cap="none" strike="noStrike"/>
                        <a:t>3</a:t>
                      </a:r>
                      <a:endParaRPr sz="1200" u="none" cap="none" strike="noStrike">
                        <a:latin typeface="Times New Roman"/>
                        <a:ea typeface="Times New Roman"/>
                        <a:cs typeface="Times New Roman"/>
                        <a:sym typeface="Times New Roman"/>
                      </a:endParaRPr>
                    </a:p>
                  </a:txBody>
                  <a:tcPr marT="0" marB="0" marR="68575" marL="68575" anchor="ctr"/>
                </a:tc>
                <a:tc gridSpan="2">
                  <a:txBody>
                    <a:bodyPr/>
                    <a:lstStyle/>
                    <a:p>
                      <a:pPr indent="0" lvl="0" marL="0" marR="0" rtl="0" algn="ctr">
                        <a:lnSpc>
                          <a:spcPct val="150000"/>
                        </a:lnSpc>
                        <a:spcBef>
                          <a:spcPts val="0"/>
                        </a:spcBef>
                        <a:spcAft>
                          <a:spcPts val="0"/>
                        </a:spcAft>
                        <a:buNone/>
                      </a:pPr>
                      <a:r>
                        <a:rPr lang="en-US" sz="1400" u="none" cap="none" strike="noStrike"/>
                        <a:t>Yuk koʻtaruvchanlik</a:t>
                      </a:r>
                      <a:endParaRPr sz="1200" u="none" cap="none" strike="noStrike">
                        <a:latin typeface="Times New Roman"/>
                        <a:ea typeface="Times New Roman"/>
                        <a:cs typeface="Times New Roman"/>
                        <a:sym typeface="Times New Roman"/>
                      </a:endParaRPr>
                    </a:p>
                  </a:txBody>
                  <a:tcPr marT="0" marB="0" marR="68575" marL="68575" anchor="ctr"/>
                </a:tc>
                <a:tc hMerge="1"/>
              </a:tr>
              <a:tr h="2346925">
                <a:tc vMerge="1"/>
                <a:tc vMerge="1"/>
                <a:tc vMerge="1"/>
                <a:tc vMerge="1"/>
                <a:tc vMerge="1"/>
                <a:tc>
                  <a:txBody>
                    <a:bodyPr/>
                    <a:lstStyle/>
                    <a:p>
                      <a:pPr indent="0" lvl="0" marL="0" marR="0" rtl="0" algn="ctr">
                        <a:lnSpc>
                          <a:spcPct val="150000"/>
                        </a:lnSpc>
                        <a:spcBef>
                          <a:spcPts val="0"/>
                        </a:spcBef>
                        <a:spcAft>
                          <a:spcPts val="0"/>
                        </a:spcAft>
                        <a:buNone/>
                      </a:pPr>
                      <a:r>
                        <a:rPr lang="en-US" sz="1400" u="none" cap="none" strike="noStrike"/>
                        <a:t>Kuzovning 1m</a:t>
                      </a:r>
                      <a:r>
                        <a:rPr baseline="30000" lang="en-US" sz="1400" u="none" cap="none" strike="noStrike"/>
                        <a:t>2</a:t>
                      </a:r>
                      <a:r>
                        <a:rPr lang="en-US" sz="1400" u="none" cap="none" strike="noStrike"/>
                        <a:t> yuzasiga toʻgʻri keladigan</a:t>
                      </a:r>
                      <a:endParaRPr sz="12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50000"/>
                        </a:lnSpc>
                        <a:spcBef>
                          <a:spcPts val="0"/>
                        </a:spcBef>
                        <a:spcAft>
                          <a:spcPts val="0"/>
                        </a:spcAft>
                        <a:buNone/>
                      </a:pPr>
                      <a:r>
                        <a:rPr lang="en-US" sz="1400" u="none" cap="none" strike="noStrike"/>
                        <a:t>Kuzovning 1m</a:t>
                      </a:r>
                      <a:r>
                        <a:rPr baseline="30000" lang="en-US" sz="1400" u="none" cap="none" strike="noStrike"/>
                        <a:t>3</a:t>
                      </a:r>
                      <a:r>
                        <a:rPr lang="en-US" sz="1400" u="none" cap="none" strike="noStrike"/>
                        <a:t> hajmiga toʻgʻri keladigan</a:t>
                      </a:r>
                      <a:endParaRPr sz="1200" u="none" cap="none" strike="noStrike">
                        <a:latin typeface="Times New Roman"/>
                        <a:ea typeface="Times New Roman"/>
                        <a:cs typeface="Times New Roman"/>
                        <a:sym typeface="Times New Roman"/>
                      </a:endParaRPr>
                    </a:p>
                  </a:txBody>
                  <a:tcPr marT="0" marB="0" marR="68575" marL="68575" anchor="ctr"/>
                </a:tc>
              </a:tr>
              <a:tr h="531800">
                <a:tc>
                  <a:txBody>
                    <a:bodyPr/>
                    <a:lstStyle/>
                    <a:p>
                      <a:pPr indent="0" lvl="0" marL="0" marR="0" rtl="0" algn="l">
                        <a:lnSpc>
                          <a:spcPct val="150000"/>
                        </a:lnSpc>
                        <a:spcBef>
                          <a:spcPts val="0"/>
                        </a:spcBef>
                        <a:spcAft>
                          <a:spcPts val="0"/>
                        </a:spcAft>
                        <a:buNone/>
                      </a:pPr>
                      <a:r>
                        <a:rPr lang="en-US" sz="1400" u="none" cap="none" strike="noStrike"/>
                        <a:t>ISUZU</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50000"/>
                        </a:lnSpc>
                        <a:spcBef>
                          <a:spcPts val="0"/>
                        </a:spcBef>
                        <a:spcAft>
                          <a:spcPts val="0"/>
                        </a:spcAft>
                        <a:buNone/>
                      </a:pPr>
                      <a:r>
                        <a:rPr lang="en-US" sz="1400" u="none" cap="none" strike="noStrike"/>
                        <a:t>4,0</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50000"/>
                        </a:lnSpc>
                        <a:spcBef>
                          <a:spcPts val="0"/>
                        </a:spcBef>
                        <a:spcAft>
                          <a:spcPts val="0"/>
                        </a:spcAft>
                        <a:buNone/>
                      </a:pPr>
                      <a:r>
                        <a:rPr lang="en-US" sz="1400" u="none" cap="none" strike="noStrike"/>
                        <a:t>100</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50000"/>
                        </a:lnSpc>
                        <a:spcBef>
                          <a:spcPts val="0"/>
                        </a:spcBef>
                        <a:spcAft>
                          <a:spcPts val="0"/>
                        </a:spcAft>
                        <a:buNone/>
                      </a:pPr>
                      <a:r>
                        <a:rPr lang="en-US" sz="1400" u="none" cap="none" strike="noStrike"/>
                        <a:t>6,37</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50000"/>
                        </a:lnSpc>
                        <a:spcBef>
                          <a:spcPts val="0"/>
                        </a:spcBef>
                        <a:spcAft>
                          <a:spcPts val="0"/>
                        </a:spcAft>
                        <a:buNone/>
                      </a:pPr>
                      <a:r>
                        <a:rPr lang="en-US" sz="1400" u="none" cap="none" strike="noStrike"/>
                        <a:t>3,82</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50000"/>
                        </a:lnSpc>
                        <a:spcBef>
                          <a:spcPts val="0"/>
                        </a:spcBef>
                        <a:spcAft>
                          <a:spcPts val="0"/>
                        </a:spcAft>
                        <a:buNone/>
                      </a:pPr>
                      <a:r>
                        <a:rPr lang="en-US" sz="1400" u="none" cap="none" strike="noStrike"/>
                        <a:t>0,39</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just">
                        <a:lnSpc>
                          <a:spcPct val="150000"/>
                        </a:lnSpc>
                        <a:spcBef>
                          <a:spcPts val="0"/>
                        </a:spcBef>
                        <a:spcAft>
                          <a:spcPts val="0"/>
                        </a:spcAft>
                        <a:buNone/>
                      </a:pPr>
                      <a:r>
                        <a:rPr lang="en-US" sz="1400" u="none" cap="none" strike="noStrike"/>
                        <a:t>0,655</a:t>
                      </a:r>
                      <a:endParaRPr sz="1200" u="none" cap="none" strike="noStrike">
                        <a:latin typeface="Times New Roman"/>
                        <a:ea typeface="Times New Roman"/>
                        <a:cs typeface="Times New Roman"/>
                        <a:sym typeface="Times New Roman"/>
                      </a:endParaRPr>
                    </a:p>
                  </a:txBody>
                  <a:tcPr marT="0" marB="0" marR="68575" marL="68575"/>
                </a:tc>
              </a:tr>
              <a:tr h="531800">
                <a:tc>
                  <a:txBody>
                    <a:bodyPr/>
                    <a:lstStyle/>
                    <a:p>
                      <a:pPr indent="0" lvl="0" marL="0" marR="0" rtl="0" algn="l">
                        <a:lnSpc>
                          <a:spcPct val="150000"/>
                        </a:lnSpc>
                        <a:spcBef>
                          <a:spcPts val="0"/>
                        </a:spcBef>
                        <a:spcAft>
                          <a:spcPts val="0"/>
                        </a:spcAft>
                        <a:buNone/>
                      </a:pPr>
                      <a:r>
                        <a:rPr lang="en-US" sz="1400" u="none" cap="none" strike="noStrike"/>
                        <a:t>ЗИЛ 130-76</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50000"/>
                        </a:lnSpc>
                        <a:spcBef>
                          <a:spcPts val="0"/>
                        </a:spcBef>
                        <a:spcAft>
                          <a:spcPts val="0"/>
                        </a:spcAft>
                        <a:buNone/>
                      </a:pPr>
                      <a:r>
                        <a:rPr lang="en-US" sz="1400" u="none" cap="none" strike="noStrike"/>
                        <a:t>6,0</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50000"/>
                        </a:lnSpc>
                        <a:spcBef>
                          <a:spcPts val="0"/>
                        </a:spcBef>
                        <a:spcAft>
                          <a:spcPts val="0"/>
                        </a:spcAft>
                        <a:buNone/>
                      </a:pPr>
                      <a:r>
                        <a:rPr lang="en-US" sz="1400" u="none" cap="none" strike="noStrike"/>
                        <a:t>240</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50000"/>
                        </a:lnSpc>
                        <a:spcBef>
                          <a:spcPts val="0"/>
                        </a:spcBef>
                        <a:spcAft>
                          <a:spcPts val="0"/>
                        </a:spcAft>
                        <a:buNone/>
                      </a:pPr>
                      <a:r>
                        <a:rPr lang="en-US" sz="1400" u="none" cap="none" strike="noStrike"/>
                        <a:t>8,73</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50000"/>
                        </a:lnSpc>
                        <a:spcBef>
                          <a:spcPts val="0"/>
                        </a:spcBef>
                        <a:spcAft>
                          <a:spcPts val="0"/>
                        </a:spcAft>
                        <a:buNone/>
                      </a:pPr>
                      <a:r>
                        <a:rPr lang="en-US" sz="1400" u="none" cap="none" strike="noStrike"/>
                        <a:t>5,02</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50000"/>
                        </a:lnSpc>
                        <a:spcBef>
                          <a:spcPts val="0"/>
                        </a:spcBef>
                        <a:spcAft>
                          <a:spcPts val="0"/>
                        </a:spcAft>
                        <a:buNone/>
                      </a:pPr>
                      <a:r>
                        <a:rPr lang="en-US" sz="1400" u="none" cap="none" strike="noStrike"/>
                        <a:t>1,46</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just">
                        <a:lnSpc>
                          <a:spcPct val="150000"/>
                        </a:lnSpc>
                        <a:spcBef>
                          <a:spcPts val="0"/>
                        </a:spcBef>
                        <a:spcAft>
                          <a:spcPts val="0"/>
                        </a:spcAft>
                        <a:buNone/>
                      </a:pPr>
                      <a:r>
                        <a:rPr lang="en-US" sz="1400" u="none" cap="none" strike="noStrike"/>
                        <a:t>0,837</a:t>
                      </a:r>
                      <a:endParaRPr sz="1200" u="none" cap="none" strike="noStrike">
                        <a:latin typeface="Times New Roman"/>
                        <a:ea typeface="Times New Roman"/>
                        <a:cs typeface="Times New Roman"/>
                        <a:sym typeface="Times New Roman"/>
                      </a:endParaRPr>
                    </a:p>
                  </a:txBody>
                  <a:tcPr marT="0" marB="0" marR="68575" marL="68575"/>
                </a:tc>
              </a:tr>
              <a:tr h="1136850">
                <a:tc>
                  <a:txBody>
                    <a:bodyPr/>
                    <a:lstStyle/>
                    <a:p>
                      <a:pPr indent="0" lvl="0" marL="0" marR="0" rtl="0" algn="l">
                        <a:lnSpc>
                          <a:spcPct val="150000"/>
                        </a:lnSpc>
                        <a:spcBef>
                          <a:spcPts val="0"/>
                        </a:spcBef>
                        <a:spcAft>
                          <a:spcPts val="0"/>
                        </a:spcAft>
                        <a:buNone/>
                      </a:pPr>
                      <a:r>
                        <a:rPr lang="en-US" sz="1400" u="none" cap="none" strike="noStrike"/>
                        <a:t>ISUZU</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50000"/>
                        </a:lnSpc>
                        <a:spcBef>
                          <a:spcPts val="0"/>
                        </a:spcBef>
                        <a:spcAft>
                          <a:spcPts val="0"/>
                        </a:spcAft>
                        <a:buNone/>
                      </a:pPr>
                      <a:r>
                        <a:rPr lang="en-US" sz="1400" u="none" cap="none" strike="noStrike"/>
                        <a:t>8.0</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50000"/>
                        </a:lnSpc>
                        <a:spcBef>
                          <a:spcPts val="0"/>
                        </a:spcBef>
                        <a:spcAft>
                          <a:spcPts val="0"/>
                        </a:spcAft>
                        <a:buNone/>
                      </a:pPr>
                      <a:r>
                        <a:rPr lang="en-US" sz="1400" u="none" cap="none" strike="noStrike"/>
                        <a:t>320</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50000"/>
                        </a:lnSpc>
                        <a:spcBef>
                          <a:spcPts val="0"/>
                        </a:spcBef>
                        <a:spcAft>
                          <a:spcPts val="0"/>
                        </a:spcAft>
                        <a:buNone/>
                      </a:pPr>
                      <a:r>
                        <a:rPr lang="en-US" sz="1400" u="none" cap="none" strike="noStrike"/>
                        <a:t>12,10</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50000"/>
                        </a:lnSpc>
                        <a:spcBef>
                          <a:spcPts val="0"/>
                        </a:spcBef>
                        <a:spcAft>
                          <a:spcPts val="0"/>
                        </a:spcAft>
                        <a:buNone/>
                      </a:pPr>
                      <a:r>
                        <a:rPr lang="en-US" sz="1400" u="none" cap="none" strike="noStrike"/>
                        <a:t>8,10</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50000"/>
                        </a:lnSpc>
                        <a:spcBef>
                          <a:spcPts val="0"/>
                        </a:spcBef>
                        <a:spcAft>
                          <a:spcPts val="0"/>
                        </a:spcAft>
                        <a:buNone/>
                      </a:pPr>
                      <a:r>
                        <a:rPr lang="en-US" sz="1400" u="none" cap="none" strike="noStrike"/>
                        <a:t>1,51</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just">
                        <a:lnSpc>
                          <a:spcPct val="150000"/>
                        </a:lnSpc>
                        <a:spcBef>
                          <a:spcPts val="0"/>
                        </a:spcBef>
                        <a:spcAft>
                          <a:spcPts val="0"/>
                        </a:spcAft>
                        <a:buNone/>
                      </a:pPr>
                      <a:r>
                        <a:rPr lang="en-US" sz="1400" u="none" cap="none" strike="noStrike"/>
                        <a:t>1,010</a:t>
                      </a:r>
                      <a:endParaRPr sz="1200" u="none" cap="none" strike="noStrike">
                        <a:latin typeface="Times New Roman"/>
                        <a:ea typeface="Times New Roman"/>
                        <a:cs typeface="Times New Roman"/>
                        <a:sym typeface="Times New Roman"/>
                      </a:endParaRPr>
                    </a:p>
                  </a:txBody>
                  <a:tcPr marT="0" marB="0" marR="68575" marL="68575"/>
                </a:tc>
              </a:tr>
            </a:tbl>
          </a:graphicData>
        </a:graphic>
      </p:graphicFrame>
      <p:sp>
        <p:nvSpPr>
          <p:cNvPr id="269" name="Google Shape;269;p17"/>
          <p:cNvSpPr/>
          <p:nvPr/>
        </p:nvSpPr>
        <p:spPr>
          <a:xfrm>
            <a:off x="951781" y="267266"/>
            <a:ext cx="10210800"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lt1"/>
                </a:solidFill>
                <a:latin typeface="Century Gothic"/>
                <a:ea typeface="Century Gothic"/>
                <a:cs typeface="Century Gothic"/>
                <a:sym typeface="Century Gothic"/>
              </a:rPr>
              <a:t>Kuzov nisbiy yuzasi va hajmining avtomobillar yuk koʻtaruvchanligining ortishiga bogʻliq holda oʻzgarishi</a:t>
            </a:r>
            <a:endParaRPr sz="1800">
              <a:solidFill>
                <a:schemeClr val="lt1"/>
              </a:solidFill>
              <a:latin typeface="Century Gothic"/>
              <a:ea typeface="Century Gothic"/>
              <a:cs typeface="Century Gothic"/>
              <a:sym typeface="Century Gothic"/>
            </a:endParaRPr>
          </a:p>
          <a:p>
            <a:pPr indent="0" lvl="0" marL="0" marR="0" rtl="0" algn="r">
              <a:spcBef>
                <a:spcPts val="0"/>
              </a:spcBef>
              <a:spcAft>
                <a:spcPts val="0"/>
              </a:spcAft>
              <a:buNone/>
            </a:pPr>
            <a:r>
              <a:rPr b="1" lang="en-US" sz="1800">
                <a:solidFill>
                  <a:schemeClr val="lt1"/>
                </a:solidFill>
                <a:latin typeface="Century Gothic"/>
                <a:ea typeface="Century Gothic"/>
                <a:cs typeface="Century Gothic"/>
                <a:sym typeface="Century Gothic"/>
              </a:rPr>
              <a:t>4-jadval</a:t>
            </a:r>
            <a:endParaRPr sz="1800">
              <a:solidFill>
                <a:schemeClr val="lt1"/>
              </a:solidFill>
              <a:latin typeface="Century Gothic"/>
              <a:ea typeface="Century Gothic"/>
              <a:cs typeface="Century Gothic"/>
              <a:sym typeface="Century Gothic"/>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18"/>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75" name="Google Shape;275;p18"/>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276" name="Google Shape;276;p18"/>
          <p:cNvSpPr/>
          <p:nvPr/>
        </p:nvSpPr>
        <p:spPr>
          <a:xfrm>
            <a:off x="537713" y="267043"/>
            <a:ext cx="11082067" cy="6212726"/>
          </a:xfrm>
          <a:prstGeom prst="rect">
            <a:avLst/>
          </a:prstGeom>
          <a:blipFill rotWithShape="1">
            <a:blip r:embed="rId3">
              <a:alphaModFix/>
            </a:blip>
            <a:stretch>
              <a:fillRect b="0" l="-1099" r="0" t="-98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entury Gothic"/>
                <a:ea typeface="Century Gothic"/>
                <a:cs typeface="Century Gothic"/>
                <a:sym typeface="Century Gothic"/>
              </a:rPr>
              <a:t>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19"/>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82" name="Google Shape;282;p19"/>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283" name="Google Shape;283;p19"/>
          <p:cNvSpPr/>
          <p:nvPr/>
        </p:nvSpPr>
        <p:spPr>
          <a:xfrm>
            <a:off x="529086" y="263811"/>
            <a:ext cx="10987177" cy="6706388"/>
          </a:xfrm>
          <a:prstGeom prst="rect">
            <a:avLst/>
          </a:prstGeom>
          <a:blipFill rotWithShape="1">
            <a:blip r:embed="rId3">
              <a:alphaModFix/>
            </a:blip>
            <a:stretch>
              <a:fillRect b="-1543" l="-1164" r="-776" t="-908"/>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entury Gothic"/>
                <a:ea typeface="Century Gothic"/>
                <a:cs typeface="Century Gothic"/>
                <a:sym typeface="Century Gothic"/>
              </a:rPr>
              <a:t>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pic>
        <p:nvPicPr>
          <p:cNvPr id="288" name="Google Shape;288;p20"/>
          <p:cNvPicPr preferRelativeResize="0"/>
          <p:nvPr/>
        </p:nvPicPr>
        <p:blipFill rotWithShape="1">
          <a:blip r:embed="rId3">
            <a:alphaModFix/>
          </a:blip>
          <a:srcRect b="0" l="0" r="0" t="0"/>
          <a:stretch/>
        </p:blipFill>
        <p:spPr>
          <a:xfrm>
            <a:off x="0" y="0"/>
            <a:ext cx="4573588" cy="6858000"/>
          </a:xfrm>
          <a:prstGeom prst="rect">
            <a:avLst/>
          </a:prstGeom>
          <a:noFill/>
          <a:ln>
            <a:noFill/>
          </a:ln>
        </p:spPr>
      </p:pic>
      <p:sp>
        <p:nvSpPr>
          <p:cNvPr id="289" name="Google Shape;289;p20"/>
          <p:cNvSpPr/>
          <p:nvPr/>
        </p:nvSpPr>
        <p:spPr>
          <a:xfrm>
            <a:off x="5255095" y="6078974"/>
            <a:ext cx="6795450"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lt1"/>
                </a:solidFill>
                <a:latin typeface="Century Gothic"/>
                <a:ea typeface="Century Gothic"/>
                <a:cs typeface="Century Gothic"/>
                <a:sym typeface="Century Gothic"/>
              </a:rPr>
              <a:t>Ruiter C. (Published on March 22, 2021). Sunset on Semi Truck. Free to use under the Unsplash License. </a:t>
            </a:r>
            <a:endParaRPr/>
          </a:p>
          <a:p>
            <a:pPr indent="0" lvl="0" marL="0" marR="0" rtl="0" algn="l">
              <a:spcBef>
                <a:spcPts val="0"/>
              </a:spcBef>
              <a:spcAft>
                <a:spcPts val="0"/>
              </a:spcAft>
              <a:buNone/>
            </a:pPr>
            <a:r>
              <a:rPr lang="en-US" sz="1050">
                <a:solidFill>
                  <a:schemeClr val="lt1"/>
                </a:solidFill>
                <a:latin typeface="Century Gothic"/>
                <a:ea typeface="Century Gothic"/>
                <a:cs typeface="Century Gothic"/>
                <a:sym typeface="Century Gothic"/>
              </a:rPr>
              <a:t>https://unsplash.com/photos/EmEQ6kK_5P0</a:t>
            </a:r>
            <a:endParaRPr sz="1050">
              <a:solidFill>
                <a:schemeClr val="lt1"/>
              </a:solidFill>
              <a:latin typeface="Century Gothic"/>
              <a:ea typeface="Century Gothic"/>
              <a:cs typeface="Century Gothic"/>
              <a:sym typeface="Century Gothic"/>
            </a:endParaRPr>
          </a:p>
        </p:txBody>
      </p:sp>
      <p:sp>
        <p:nvSpPr>
          <p:cNvPr id="290" name="Google Shape;290;p20"/>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91" name="Google Shape;291;p20"/>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292" name="Google Shape;292;p20"/>
          <p:cNvSpPr/>
          <p:nvPr/>
        </p:nvSpPr>
        <p:spPr>
          <a:xfrm>
            <a:off x="5394385" y="373525"/>
            <a:ext cx="6096000" cy="5266763"/>
          </a:xfrm>
          <a:prstGeom prst="rect">
            <a:avLst/>
          </a:prstGeom>
          <a:blipFill rotWithShape="1">
            <a:blip r:embed="rId4">
              <a:alphaModFix/>
            </a:blip>
            <a:stretch>
              <a:fillRect b="0" l="-1099" r="-1597" t="-578"/>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entury Gothic"/>
                <a:ea typeface="Century Gothic"/>
                <a:cs typeface="Century Gothic"/>
                <a:sym typeface="Century Gothic"/>
              </a:rPr>
              <a:t>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21"/>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pic>
        <p:nvPicPr>
          <p:cNvPr id="298" name="Google Shape;298;p21"/>
          <p:cNvPicPr preferRelativeResize="0"/>
          <p:nvPr/>
        </p:nvPicPr>
        <p:blipFill rotWithShape="1">
          <a:blip r:embed="rId3">
            <a:alphaModFix/>
          </a:blip>
          <a:srcRect b="0" l="57190" r="0" t="0"/>
          <a:stretch/>
        </p:blipFill>
        <p:spPr>
          <a:xfrm>
            <a:off x="7763932" y="0"/>
            <a:ext cx="4428067" cy="6858000"/>
          </a:xfrm>
          <a:prstGeom prst="rect">
            <a:avLst/>
          </a:prstGeom>
          <a:noFill/>
          <a:ln>
            <a:noFill/>
          </a:ln>
        </p:spPr>
      </p:pic>
      <p:sp>
        <p:nvSpPr>
          <p:cNvPr id="299" name="Google Shape;299;p21"/>
          <p:cNvSpPr/>
          <p:nvPr/>
        </p:nvSpPr>
        <p:spPr>
          <a:xfrm>
            <a:off x="7910946" y="501272"/>
            <a:ext cx="3984568"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Century Gothic"/>
                <a:ea typeface="Century Gothic"/>
                <a:cs typeface="Century Gothic"/>
                <a:sym typeface="Century Gothic"/>
              </a:rPr>
              <a:t>Abreu R. (Published on February 19, 2018). truck in between the mountains. Free to use under the Unsplash License. https://unsplash.com/photos/lq9PxpwDZUk</a:t>
            </a:r>
            <a:endParaRPr/>
          </a:p>
        </p:txBody>
      </p:sp>
      <p:sp>
        <p:nvSpPr>
          <p:cNvPr id="300" name="Google Shape;300;p21"/>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301" name="Google Shape;301;p21"/>
          <p:cNvSpPr/>
          <p:nvPr/>
        </p:nvSpPr>
        <p:spPr>
          <a:xfrm>
            <a:off x="468701" y="318414"/>
            <a:ext cx="6993147" cy="4793876"/>
          </a:xfrm>
          <a:prstGeom prst="rect">
            <a:avLst/>
          </a:prstGeom>
          <a:blipFill rotWithShape="1">
            <a:blip r:embed="rId4">
              <a:alphaModFix/>
            </a:blip>
            <a:stretch>
              <a:fillRect b="-1269" l="-957" r="-1567" t="-634"/>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entury Gothic"/>
                <a:ea typeface="Century Gothic"/>
                <a:cs typeface="Century Gothic"/>
                <a:sym typeface="Century Gothic"/>
              </a:rPr>
              <a:t>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22"/>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307" name="Google Shape;307;p22"/>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308" name="Google Shape;308;p22"/>
          <p:cNvSpPr/>
          <p:nvPr/>
        </p:nvSpPr>
        <p:spPr>
          <a:xfrm>
            <a:off x="667107" y="920535"/>
            <a:ext cx="10849155" cy="501675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entury Gothic"/>
                <a:ea typeface="Century Gothic"/>
                <a:cs typeface="Century Gothic"/>
                <a:sym typeface="Century Gothic"/>
              </a:rPr>
              <a:t>Bunday hollarda γ</a:t>
            </a:r>
            <a:r>
              <a:rPr baseline="-25000" lang="en-US" sz="2000">
                <a:solidFill>
                  <a:schemeClr val="lt1"/>
                </a:solidFill>
                <a:latin typeface="Century Gothic"/>
                <a:ea typeface="Century Gothic"/>
                <a:cs typeface="Century Gothic"/>
                <a:sym typeface="Century Gothic"/>
              </a:rPr>
              <a:t>st</a:t>
            </a:r>
            <a:r>
              <a:rPr lang="en-US" sz="2000">
                <a:solidFill>
                  <a:schemeClr val="lt1"/>
                </a:solidFill>
                <a:latin typeface="Century Gothic"/>
                <a:ea typeface="Century Gothic"/>
                <a:cs typeface="Century Gothic"/>
                <a:sym typeface="Century Gothic"/>
              </a:rPr>
              <a:t>dan foydalaniladi. Avtomobil bir necha yukli qatnovni har xil masofada amalga oshirib, har safar har xil hajmdagi yukni tashiganda γ</a:t>
            </a:r>
            <a:r>
              <a:rPr baseline="-25000" lang="en-US" sz="2000">
                <a:solidFill>
                  <a:schemeClr val="lt1"/>
                </a:solidFill>
                <a:latin typeface="Century Gothic"/>
                <a:ea typeface="Century Gothic"/>
                <a:cs typeface="Century Gothic"/>
                <a:sym typeface="Century Gothic"/>
              </a:rPr>
              <a:t>d</a:t>
            </a:r>
            <a:r>
              <a:rPr lang="en-US" sz="2000">
                <a:solidFill>
                  <a:schemeClr val="lt1"/>
                </a:solidFill>
                <a:latin typeface="Century Gothic"/>
                <a:ea typeface="Century Gothic"/>
                <a:cs typeface="Century Gothic"/>
                <a:sym typeface="Century Gothic"/>
              </a:rPr>
              <a:t>dan foydalaniladi.</a:t>
            </a:r>
            <a:endParaRPr sz="20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2000">
                <a:solidFill>
                  <a:schemeClr val="lt1"/>
                </a:solidFill>
                <a:latin typeface="Century Gothic"/>
                <a:ea typeface="Century Gothic"/>
                <a:cs typeface="Century Gothic"/>
                <a:sym typeface="Century Gothic"/>
              </a:rPr>
              <a:t>Yuk koʻtaruvchanlikdan foydalanish koeffitsiyenti tezkor rejalashtirish va tashish rejasini tahlil qilish, ayniqsa transport vositalari turini tanlash hamda ularning zarur miqdorini hisoblashda katta ahamiyatga ega. Yuk koʻtaruvchanlikdan foydalanish koeffitsiyentini oshirish berilgan hajmdagi yuk tashishga zarur boʻlgan transport vositalari sonini kamaytirish imkonini beradi. </a:t>
            </a:r>
            <a:endParaRPr sz="20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2000">
                <a:solidFill>
                  <a:schemeClr val="lt1"/>
                </a:solidFill>
                <a:latin typeface="Century Gothic"/>
                <a:ea typeface="Century Gothic"/>
                <a:cs typeface="Century Gothic"/>
                <a:sym typeface="Century Gothic"/>
              </a:rPr>
              <a:t>Yuk koʻtaruvchanlikdan foydalanish koeffitsiyenti yuqori darajada boʻlishi uchun: tanlanayotgan transport vositasi turi tashishga moʻljallangan yuk hajmi va yuk oqimi tarkibiga mos boʻlishi kerak; avtomobilning kuzovi tashiladigan yuk turi va xarakteriga mos boʻlishi kerak; ixtisoslashtirilgan avtomobillardan foydalanish (masalan, paxta xom ashyosi tashishda qop-qanorsiz tashishga moʻljallangan va bortlari orttirilgan paxta tashuvchi avtopoyezd); yuklarni iloji boricha zichlab joylash (masalan, xashak va xashaksimon yuklarni presslab zichlash va h.k.); mayda partiyali yuklarni oldindan yoʻnalishlariga qarab (ayniqsa shaharlararo tashishda) guruxlash lozim.</a:t>
            </a:r>
            <a:endParaRPr sz="2000">
              <a:solidFill>
                <a:schemeClr val="lt1"/>
              </a:solidFill>
              <a:latin typeface="Century Gothic"/>
              <a:ea typeface="Century Gothic"/>
              <a:cs typeface="Century Gothic"/>
              <a:sym typeface="Century Gothic"/>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23"/>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314" name="Google Shape;314;p23"/>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315" name="Google Shape;315;p23"/>
          <p:cNvSpPr/>
          <p:nvPr/>
        </p:nvSpPr>
        <p:spPr>
          <a:xfrm>
            <a:off x="580844" y="362202"/>
            <a:ext cx="10978551" cy="563231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entury Gothic"/>
                <a:ea typeface="Century Gothic"/>
                <a:cs typeface="Century Gothic"/>
                <a:sym typeface="Century Gothic"/>
              </a:rPr>
              <a:t>Avtobus saroyi va uning oʻrtacha sigʻimidan foydalanish tushunchalari, yuk avtomobillari saroyi hamda uning oʻrtacha yuk koʻtara olish tushunchasidan prinsipial farqlanmaydi. Avtobuslar sigʻimi ham yuk avtomobillarining yuk koʻtaruvchanligidan foydalanish koeffitsiyenti kabi yo`lovchilar sigʻimidan foydalanish koeffitsiyenti bilan ifodalanadi. Bunday koeffitsiyent yo`lovchilar oqimi bilan bevosita bogʻlangan boʻlib, kun mobaynidagi soatlarda, kun davomida yo`lovchilar harakati yoʻnalishiga koʻra, hafta kunlarida, yil oylari hamda mavsum va shunga oʻxshash sabablarga koʻra oʻzgarib turadi. </a:t>
            </a:r>
            <a:endParaRPr sz="24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b="1" lang="en-US" sz="2400">
                <a:solidFill>
                  <a:schemeClr val="lt1"/>
                </a:solidFill>
                <a:latin typeface="Century Gothic"/>
                <a:ea typeface="Century Gothic"/>
                <a:cs typeface="Century Gothic"/>
                <a:sym typeface="Century Gothic"/>
              </a:rPr>
              <a:t>Transport vositasining qatnov masofasi va undan foydalanish. </a:t>
            </a:r>
            <a:r>
              <a:rPr lang="en-US" sz="2400">
                <a:solidFill>
                  <a:schemeClr val="lt1"/>
                </a:solidFill>
                <a:latin typeface="Century Gothic"/>
                <a:ea typeface="Century Gothic"/>
                <a:cs typeface="Century Gothic"/>
                <a:sym typeface="Century Gothic"/>
              </a:rPr>
              <a:t>Transport vositasining qatnov masofasi deyilganda, uning km larda oʻlchanuvchi bosib oʻtgan yoʻli tushuniladi. Avtomobilning ish marshrutidagi harakati ortish tushirish joylari oʻrtasidagi ayrim qatnovlardan hamda avtomobilning ATV va ishlash marshruta orasida harakatidan iborat boʻladi. </a:t>
            </a:r>
            <a:endParaRPr sz="2400">
              <a:solidFill>
                <a:schemeClr val="lt1"/>
              </a:solidFill>
              <a:latin typeface="Century Gothic"/>
              <a:ea typeface="Century Gothic"/>
              <a:cs typeface="Century Gothic"/>
              <a:sym typeface="Century Gothic"/>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24"/>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321" name="Google Shape;321;p24"/>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322" name="Google Shape;322;p24"/>
          <p:cNvSpPr/>
          <p:nvPr/>
        </p:nvSpPr>
        <p:spPr>
          <a:xfrm>
            <a:off x="442821" y="635864"/>
            <a:ext cx="10926793" cy="501675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entury Gothic"/>
                <a:ea typeface="Century Gothic"/>
                <a:cs typeface="Century Gothic"/>
                <a:sym typeface="Century Gothic"/>
              </a:rPr>
              <a:t>Yuk avtomobillari ishini tashkil qilishda ular barcha harakat davrlarida yuk tashish bilan band boʻladi yoki harakat vaqtining bir qismini yuk olishga borish uchun sarflaydi. Shunga koʻra, qatnovlar unumli va unumsiz boʻlib, transport vositalari bosib oʻtgan yoʻlining bir qismi unumli (ish bajarish bilan band) va ikkinchi qismi unumsiz, yaʼni boʻsh qatnovdan iborat boʻladi. Avtomobillarda tashilayotgan yuk hajmi miqdoridan qati nazar yukli qatnovlar unumli hisoblanadi.</a:t>
            </a:r>
            <a:endParaRPr sz="20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2000">
                <a:solidFill>
                  <a:schemeClr val="lt1"/>
                </a:solidFill>
                <a:latin typeface="Century Gothic"/>
                <a:ea typeface="Century Gothic"/>
                <a:cs typeface="Century Gothic"/>
                <a:sym typeface="Century Gothic"/>
              </a:rPr>
              <a:t>Yuk avtomobillarining unumsiz qatnov masofasi, oʻz navbatida, boshlangʻich va ish nihoyasidagi ATV va ish marshrut oʻrtasidagi nolinchi qatnovdan hamda ish marshruti ichidagi boʻsh qatnovlardan iborat boʻladi. </a:t>
            </a:r>
            <a:endParaRPr sz="20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2000">
                <a:solidFill>
                  <a:schemeClr val="lt1"/>
                </a:solidFill>
                <a:latin typeface="Century Gothic"/>
                <a:ea typeface="Century Gothic"/>
                <a:cs typeface="Century Gothic"/>
                <a:sym typeface="Century Gothic"/>
              </a:rPr>
              <a:t>Nolinchi qatnov (10) deyilganda, ATV dan to birinchi yuk ortish joyigacha va yuk tashish ishi nihoyasida soʻnggi tushirilgan joydan ATV gacha qatnov masofasi tushuniladi. Ayni transport jarayoni bilan bogʻliqboʻlmagan barcha qatnov masofalari (masalan, ish marshrutidan tashqaridagi yonilgʻi-moy quyish joyigacha qatnov, yoʻlda buzilib qolgan avtomobilni tuzatishga borib-kelish qatnovi, haydovchilar almashtirish uchun ATV ga borib-kelish qatnovi kabilar, yaʼni ish marshrutidan tashqariga chiquvchi barcha qatnovlar) nolinchi qatnovlar hisoblanadi</a:t>
            </a:r>
            <a:r>
              <a:rPr b="1" lang="en-US" sz="2000">
                <a:solidFill>
                  <a:schemeClr val="lt1"/>
                </a:solidFill>
                <a:latin typeface="Century Gothic"/>
                <a:ea typeface="Century Gothic"/>
                <a:cs typeface="Century Gothic"/>
                <a:sym typeface="Century Gothic"/>
              </a:rPr>
              <a:t>.</a:t>
            </a:r>
            <a:endParaRPr sz="2000">
              <a:solidFill>
                <a:schemeClr val="lt1"/>
              </a:solidFill>
              <a:latin typeface="Century Gothic"/>
              <a:ea typeface="Century Gothic"/>
              <a:cs typeface="Century Gothic"/>
              <a:sym typeface="Century Gothic"/>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25"/>
          <p:cNvSpPr/>
          <p:nvPr/>
        </p:nvSpPr>
        <p:spPr>
          <a:xfrm>
            <a:off x="406591" y="701679"/>
            <a:ext cx="11281104" cy="569386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800">
                <a:solidFill>
                  <a:schemeClr val="lt1"/>
                </a:solidFill>
                <a:latin typeface="Century Gothic"/>
                <a:ea typeface="Century Gothic"/>
                <a:cs typeface="Century Gothic"/>
                <a:sym typeface="Century Gothic"/>
              </a:rPr>
              <a:t>Boʻsh qatnov (1</a:t>
            </a:r>
            <a:r>
              <a:rPr baseline="-25000" lang="en-US" sz="2800">
                <a:solidFill>
                  <a:schemeClr val="lt1"/>
                </a:solidFill>
                <a:latin typeface="Century Gothic"/>
                <a:ea typeface="Century Gothic"/>
                <a:cs typeface="Century Gothic"/>
                <a:sym typeface="Century Gothic"/>
              </a:rPr>
              <a:t>bq</a:t>
            </a:r>
            <a:r>
              <a:rPr lang="en-US" sz="2800">
                <a:solidFill>
                  <a:schemeClr val="lt1"/>
                </a:solidFill>
                <a:latin typeface="Century Gothic"/>
                <a:ea typeface="Century Gothic"/>
                <a:cs typeface="Century Gothic"/>
                <a:sym typeface="Century Gothic"/>
              </a:rPr>
              <a:t>) deyilganda avtomobilning yukdan boʻshatilgandan keyingi yuk ortish joyigacha qatnovi tushuniladi. Tashish transport jarayonining ajralmas qismini hisobga olib, marshrutdagi boʻsh qatnovni shartli ravishda nazariy jihatdan unumli qatnov desa ham boʻladi. </a:t>
            </a:r>
            <a:endParaRPr sz="2800">
              <a:solidFill>
                <a:schemeClr val="lt1"/>
              </a:solidFill>
              <a:latin typeface="Century Gothic"/>
              <a:ea typeface="Century Gothic"/>
              <a:cs typeface="Century Gothic"/>
              <a:sym typeface="Century Gothic"/>
            </a:endParaRPr>
          </a:p>
          <a:p>
            <a:pPr indent="0" lvl="0" marL="0" marR="0" rtl="0" algn="just">
              <a:spcBef>
                <a:spcPts val="0"/>
              </a:spcBef>
              <a:spcAft>
                <a:spcPts val="0"/>
              </a:spcAft>
              <a:buNone/>
            </a:pPr>
            <a:r>
              <a:rPr lang="en-US" sz="2800">
                <a:solidFill>
                  <a:schemeClr val="lt1"/>
                </a:solidFill>
                <a:latin typeface="Century Gothic"/>
                <a:ea typeface="Century Gothic"/>
                <a:cs typeface="Century Gothic"/>
                <a:sym typeface="Century Gothic"/>
              </a:rPr>
              <a:t>Agar transport jarayonini bajarish bilan bogʻliq qatnovni 1m, nolinchi qatnovni esa </a:t>
            </a:r>
            <a:r>
              <a:rPr i="1" lang="en-US" sz="2800">
                <a:solidFill>
                  <a:schemeClr val="lt1"/>
                </a:solidFill>
                <a:latin typeface="Century Gothic"/>
                <a:ea typeface="Century Gothic"/>
                <a:cs typeface="Century Gothic"/>
                <a:sym typeface="Century Gothic"/>
              </a:rPr>
              <a:t>1</a:t>
            </a:r>
            <a:r>
              <a:rPr baseline="-25000" i="1" lang="en-US" sz="2800">
                <a:solidFill>
                  <a:schemeClr val="lt1"/>
                </a:solidFill>
                <a:latin typeface="Century Gothic"/>
                <a:ea typeface="Century Gothic"/>
                <a:cs typeface="Century Gothic"/>
                <a:sym typeface="Century Gothic"/>
              </a:rPr>
              <a:t>o</a:t>
            </a:r>
            <a:r>
              <a:rPr lang="en-US" sz="2800">
                <a:solidFill>
                  <a:schemeClr val="lt1"/>
                </a:solidFill>
                <a:latin typeface="Century Gothic"/>
                <a:ea typeface="Century Gothic"/>
                <a:cs typeface="Century Gothic"/>
                <a:sym typeface="Century Gothic"/>
              </a:rPr>
              <a:t> deb belgilasak, avtomobilning umumiy qatnovi (1</a:t>
            </a:r>
            <a:r>
              <a:rPr baseline="-25000" lang="en-US" sz="2800">
                <a:solidFill>
                  <a:schemeClr val="lt1"/>
                </a:solidFill>
                <a:latin typeface="Century Gothic"/>
                <a:ea typeface="Century Gothic"/>
                <a:cs typeface="Century Gothic"/>
                <a:sym typeface="Century Gothic"/>
              </a:rPr>
              <a:t>um</a:t>
            </a:r>
            <a:r>
              <a:rPr lang="en-US" sz="2800">
                <a:solidFill>
                  <a:schemeClr val="lt1"/>
                </a:solidFill>
                <a:latin typeface="Century Gothic"/>
                <a:ea typeface="Century Gothic"/>
                <a:cs typeface="Century Gothic"/>
                <a:sym typeface="Century Gothic"/>
              </a:rPr>
              <a:t>) ni quyidagicha ifodalash mumkin:</a:t>
            </a:r>
            <a:endParaRPr sz="2800">
              <a:solidFill>
                <a:schemeClr val="lt1"/>
              </a:solidFill>
              <a:latin typeface="Century Gothic"/>
              <a:ea typeface="Century Gothic"/>
              <a:cs typeface="Century Gothic"/>
              <a:sym typeface="Century Gothic"/>
            </a:endParaRPr>
          </a:p>
          <a:p>
            <a:pPr indent="0" lvl="0" marL="0" marR="0" rtl="0" algn="ctr">
              <a:spcBef>
                <a:spcPts val="0"/>
              </a:spcBef>
              <a:spcAft>
                <a:spcPts val="0"/>
              </a:spcAft>
              <a:buNone/>
            </a:pPr>
            <a:r>
              <a:rPr lang="en-US" sz="2800">
                <a:solidFill>
                  <a:schemeClr val="lt1"/>
                </a:solidFill>
                <a:latin typeface="Century Gothic"/>
                <a:ea typeface="Century Gothic"/>
                <a:cs typeface="Century Gothic"/>
                <a:sym typeface="Century Gothic"/>
              </a:rPr>
              <a:t>L</a:t>
            </a:r>
            <a:r>
              <a:rPr baseline="-25000" lang="en-US" sz="2800">
                <a:solidFill>
                  <a:schemeClr val="lt1"/>
                </a:solidFill>
                <a:latin typeface="Century Gothic"/>
                <a:ea typeface="Century Gothic"/>
                <a:cs typeface="Century Gothic"/>
                <a:sym typeface="Century Gothic"/>
              </a:rPr>
              <a:t>um</a:t>
            </a:r>
            <a:r>
              <a:rPr lang="en-US" sz="2800">
                <a:solidFill>
                  <a:schemeClr val="lt1"/>
                </a:solidFill>
                <a:latin typeface="Century Gothic"/>
                <a:ea typeface="Century Gothic"/>
                <a:cs typeface="Century Gothic"/>
                <a:sym typeface="Century Gothic"/>
              </a:rPr>
              <a:t>=l</a:t>
            </a:r>
            <a:r>
              <a:rPr baseline="-25000" lang="en-US" sz="2800">
                <a:solidFill>
                  <a:schemeClr val="lt1"/>
                </a:solidFill>
                <a:latin typeface="Century Gothic"/>
                <a:ea typeface="Century Gothic"/>
                <a:cs typeface="Century Gothic"/>
                <a:sym typeface="Century Gothic"/>
              </a:rPr>
              <a:t>м</a:t>
            </a:r>
            <a:r>
              <a:rPr lang="en-US" sz="2800">
                <a:solidFill>
                  <a:schemeClr val="lt1"/>
                </a:solidFill>
                <a:latin typeface="Century Gothic"/>
                <a:ea typeface="Century Gothic"/>
                <a:cs typeface="Century Gothic"/>
                <a:sym typeface="Century Gothic"/>
              </a:rPr>
              <a:t>+l</a:t>
            </a:r>
            <a:r>
              <a:rPr baseline="-25000" lang="en-US" sz="2800">
                <a:solidFill>
                  <a:schemeClr val="lt1"/>
                </a:solidFill>
                <a:latin typeface="Century Gothic"/>
                <a:ea typeface="Century Gothic"/>
                <a:cs typeface="Century Gothic"/>
                <a:sym typeface="Century Gothic"/>
              </a:rPr>
              <a:t>о</a:t>
            </a:r>
            <a:r>
              <a:rPr lang="en-US" sz="2800">
                <a:solidFill>
                  <a:schemeClr val="lt1"/>
                </a:solidFill>
                <a:latin typeface="Century Gothic"/>
                <a:ea typeface="Century Gothic"/>
                <a:cs typeface="Century Gothic"/>
                <a:sym typeface="Century Gothic"/>
              </a:rPr>
              <a:t>,  km	(62)</a:t>
            </a:r>
            <a:endParaRPr sz="2800">
              <a:solidFill>
                <a:schemeClr val="lt1"/>
              </a:solidFill>
              <a:latin typeface="Century Gothic"/>
              <a:ea typeface="Century Gothic"/>
              <a:cs typeface="Century Gothic"/>
              <a:sym typeface="Century Gothic"/>
            </a:endParaRPr>
          </a:p>
          <a:p>
            <a:pPr indent="0" lvl="0" marL="0" marR="0" rtl="0" algn="ctr">
              <a:spcBef>
                <a:spcPts val="0"/>
              </a:spcBef>
              <a:spcAft>
                <a:spcPts val="0"/>
              </a:spcAft>
              <a:buNone/>
            </a:pPr>
            <a:r>
              <a:t/>
            </a:r>
            <a:endParaRPr sz="2800">
              <a:solidFill>
                <a:schemeClr val="lt1"/>
              </a:solidFill>
              <a:latin typeface="Century Gothic"/>
              <a:ea typeface="Century Gothic"/>
              <a:cs typeface="Century Gothic"/>
              <a:sym typeface="Century Gothic"/>
            </a:endParaRPr>
          </a:p>
          <a:p>
            <a:pPr indent="0" lvl="0" marL="0" marR="0" rtl="0" algn="ctr">
              <a:spcBef>
                <a:spcPts val="0"/>
              </a:spcBef>
              <a:spcAft>
                <a:spcPts val="0"/>
              </a:spcAft>
              <a:buNone/>
            </a:pPr>
            <a:r>
              <a:rPr lang="en-US" sz="2800">
                <a:solidFill>
                  <a:schemeClr val="lt1"/>
                </a:solidFill>
                <a:latin typeface="Century Gothic"/>
                <a:ea typeface="Century Gothic"/>
                <a:cs typeface="Century Gothic"/>
                <a:sym typeface="Century Gothic"/>
              </a:rPr>
              <a:t>l</a:t>
            </a:r>
            <a:r>
              <a:rPr baseline="-25000" lang="en-US" sz="2800">
                <a:solidFill>
                  <a:schemeClr val="lt1"/>
                </a:solidFill>
                <a:latin typeface="Century Gothic"/>
                <a:ea typeface="Century Gothic"/>
                <a:cs typeface="Century Gothic"/>
                <a:sym typeface="Century Gothic"/>
              </a:rPr>
              <a:t>м</a:t>
            </a:r>
            <a:r>
              <a:rPr lang="en-US" sz="2800">
                <a:solidFill>
                  <a:schemeClr val="lt1"/>
                </a:solidFill>
                <a:latin typeface="Century Gothic"/>
                <a:ea typeface="Century Gothic"/>
                <a:cs typeface="Century Gothic"/>
                <a:sym typeface="Century Gothic"/>
              </a:rPr>
              <a:t>=l</a:t>
            </a:r>
            <a:r>
              <a:rPr baseline="-25000" lang="en-US" sz="2800">
                <a:solidFill>
                  <a:schemeClr val="lt1"/>
                </a:solidFill>
                <a:latin typeface="Century Gothic"/>
                <a:ea typeface="Century Gothic"/>
                <a:cs typeface="Century Gothic"/>
                <a:sym typeface="Century Gothic"/>
              </a:rPr>
              <a:t>yuq</a:t>
            </a:r>
            <a:r>
              <a:rPr lang="en-US" sz="2800">
                <a:solidFill>
                  <a:schemeClr val="lt1"/>
                </a:solidFill>
                <a:latin typeface="Century Gothic"/>
                <a:ea typeface="Century Gothic"/>
                <a:cs typeface="Century Gothic"/>
                <a:sym typeface="Century Gothic"/>
              </a:rPr>
              <a:t>+l</a:t>
            </a:r>
            <a:r>
              <a:rPr baseline="-25000" lang="en-US" sz="2800">
                <a:solidFill>
                  <a:schemeClr val="lt1"/>
                </a:solidFill>
                <a:latin typeface="Century Gothic"/>
                <a:ea typeface="Century Gothic"/>
                <a:cs typeface="Century Gothic"/>
                <a:sym typeface="Century Gothic"/>
              </a:rPr>
              <a:t>bq</a:t>
            </a:r>
            <a:r>
              <a:rPr lang="en-US" sz="2800">
                <a:solidFill>
                  <a:schemeClr val="lt1"/>
                </a:solidFill>
                <a:latin typeface="Century Gothic"/>
                <a:ea typeface="Century Gothic"/>
                <a:cs typeface="Century Gothic"/>
                <a:sym typeface="Century Gothic"/>
              </a:rPr>
              <a:t> ligi hisobga olinsa 	(63)</a:t>
            </a:r>
            <a:endParaRPr sz="2800">
              <a:solidFill>
                <a:schemeClr val="lt1"/>
              </a:solidFill>
              <a:latin typeface="Century Gothic"/>
              <a:ea typeface="Century Gothic"/>
              <a:cs typeface="Century Gothic"/>
              <a:sym typeface="Century Gothic"/>
            </a:endParaRPr>
          </a:p>
          <a:p>
            <a:pPr indent="0" lvl="0" marL="0" marR="0" rtl="0" algn="ctr">
              <a:spcBef>
                <a:spcPts val="0"/>
              </a:spcBef>
              <a:spcAft>
                <a:spcPts val="0"/>
              </a:spcAft>
              <a:buNone/>
            </a:pPr>
            <a:r>
              <a:t/>
            </a:r>
            <a:endParaRPr sz="2800">
              <a:solidFill>
                <a:schemeClr val="lt1"/>
              </a:solidFill>
              <a:latin typeface="Century Gothic"/>
              <a:ea typeface="Century Gothic"/>
              <a:cs typeface="Century Gothic"/>
              <a:sym typeface="Century Gothic"/>
            </a:endParaRPr>
          </a:p>
          <a:p>
            <a:pPr indent="0" lvl="0" marL="0" marR="0" rtl="0" algn="ctr">
              <a:spcBef>
                <a:spcPts val="0"/>
              </a:spcBef>
              <a:spcAft>
                <a:spcPts val="0"/>
              </a:spcAft>
              <a:buNone/>
            </a:pPr>
            <a:r>
              <a:rPr lang="en-US" sz="2800">
                <a:solidFill>
                  <a:schemeClr val="lt1"/>
                </a:solidFill>
                <a:latin typeface="Century Gothic"/>
                <a:ea typeface="Century Gothic"/>
                <a:cs typeface="Century Gothic"/>
                <a:sym typeface="Century Gothic"/>
              </a:rPr>
              <a:t>l</a:t>
            </a:r>
            <a:r>
              <a:rPr baseline="-25000" lang="en-US" sz="2800">
                <a:solidFill>
                  <a:schemeClr val="lt1"/>
                </a:solidFill>
                <a:latin typeface="Century Gothic"/>
                <a:ea typeface="Century Gothic"/>
                <a:cs typeface="Century Gothic"/>
                <a:sym typeface="Century Gothic"/>
              </a:rPr>
              <a:t>um</a:t>
            </a:r>
            <a:r>
              <a:rPr lang="en-US" sz="2800">
                <a:solidFill>
                  <a:schemeClr val="lt1"/>
                </a:solidFill>
                <a:latin typeface="Century Gothic"/>
                <a:ea typeface="Century Gothic"/>
                <a:cs typeface="Century Gothic"/>
                <a:sym typeface="Century Gothic"/>
              </a:rPr>
              <a:t>= l</a:t>
            </a:r>
            <a:r>
              <a:rPr baseline="-25000" lang="en-US" sz="2800">
                <a:solidFill>
                  <a:schemeClr val="lt1"/>
                </a:solidFill>
                <a:latin typeface="Century Gothic"/>
                <a:ea typeface="Century Gothic"/>
                <a:cs typeface="Century Gothic"/>
                <a:sym typeface="Century Gothic"/>
              </a:rPr>
              <a:t>yuq</a:t>
            </a:r>
            <a:r>
              <a:rPr lang="en-US" sz="2800">
                <a:solidFill>
                  <a:schemeClr val="lt1"/>
                </a:solidFill>
                <a:latin typeface="Century Gothic"/>
                <a:ea typeface="Century Gothic"/>
                <a:cs typeface="Century Gothic"/>
                <a:sym typeface="Century Gothic"/>
              </a:rPr>
              <a:t> +l</a:t>
            </a:r>
            <a:r>
              <a:rPr baseline="-25000" lang="en-US" sz="2800">
                <a:solidFill>
                  <a:schemeClr val="lt1"/>
                </a:solidFill>
                <a:latin typeface="Century Gothic"/>
                <a:ea typeface="Century Gothic"/>
                <a:cs typeface="Century Gothic"/>
                <a:sym typeface="Century Gothic"/>
              </a:rPr>
              <a:t>bq</a:t>
            </a:r>
            <a:r>
              <a:rPr lang="en-US" sz="2800">
                <a:solidFill>
                  <a:schemeClr val="lt1"/>
                </a:solidFill>
                <a:latin typeface="Century Gothic"/>
                <a:ea typeface="Century Gothic"/>
                <a:cs typeface="Century Gothic"/>
                <a:sym typeface="Century Gothic"/>
              </a:rPr>
              <a:t>+l</a:t>
            </a:r>
            <a:r>
              <a:rPr baseline="-25000" lang="en-US" sz="2800">
                <a:solidFill>
                  <a:schemeClr val="lt1"/>
                </a:solidFill>
                <a:latin typeface="Century Gothic"/>
                <a:ea typeface="Century Gothic"/>
                <a:cs typeface="Century Gothic"/>
                <a:sym typeface="Century Gothic"/>
              </a:rPr>
              <a:t>о</a:t>
            </a:r>
            <a:r>
              <a:rPr lang="en-US" sz="2800">
                <a:solidFill>
                  <a:schemeClr val="lt1"/>
                </a:solidFill>
                <a:latin typeface="Century Gothic"/>
                <a:ea typeface="Century Gothic"/>
                <a:cs typeface="Century Gothic"/>
                <a:sym typeface="Century Gothic"/>
              </a:rPr>
              <a:t> km bo‘ladi.	(64)</a:t>
            </a:r>
            <a:endParaRPr sz="2800">
              <a:solidFill>
                <a:schemeClr val="lt1"/>
              </a:solidFill>
              <a:latin typeface="Century Gothic"/>
              <a:ea typeface="Century Gothic"/>
              <a:cs typeface="Century Gothic"/>
              <a:sym typeface="Century Gothic"/>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26"/>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333" name="Google Shape;333;p26"/>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334" name="Google Shape;334;p26"/>
          <p:cNvSpPr/>
          <p:nvPr/>
        </p:nvSpPr>
        <p:spPr>
          <a:xfrm>
            <a:off x="552091" y="313794"/>
            <a:ext cx="11291977" cy="6197017"/>
          </a:xfrm>
          <a:prstGeom prst="rect">
            <a:avLst/>
          </a:prstGeom>
          <a:blipFill rotWithShape="1">
            <a:blip r:embed="rId3">
              <a:alphaModFix/>
            </a:blip>
            <a:stretch>
              <a:fillRect b="-785" l="-593" r="0" t="-491"/>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entury Gothic"/>
                <a:ea typeface="Century Gothic"/>
                <a:cs typeface="Century Gothic"/>
                <a:sym typeface="Century Gothic"/>
              </a:rPr>
              <a:t>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27"/>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340" name="Google Shape;340;p27"/>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341" name="Google Shape;341;p27"/>
          <p:cNvSpPr/>
          <p:nvPr/>
        </p:nvSpPr>
        <p:spPr>
          <a:xfrm>
            <a:off x="569343" y="58847"/>
            <a:ext cx="11300604" cy="67403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entury Gothic"/>
                <a:ea typeface="Century Gothic"/>
                <a:cs typeface="Century Gothic"/>
                <a:sym typeface="Century Gothic"/>
              </a:rPr>
              <a:t>Qatnov masofasidan foydalanish koeffitsiyenti qiymatiga quyidagi omillar taʼsir etadi:</a:t>
            </a:r>
            <a:endParaRPr sz="24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2400">
                <a:solidFill>
                  <a:schemeClr val="lt1"/>
                </a:solidFill>
                <a:latin typeface="Century Gothic"/>
                <a:ea typeface="Century Gothic"/>
                <a:cs typeface="Century Gothic"/>
                <a:sym typeface="Century Gothic"/>
              </a:rPr>
              <a:t>— yuk oqimi tarkibi va yoʻnalishi, ortish-tushirish punktlarining joylashganligi, punktlararo harakat yoʻnalishi va tashishni tashkil etish. Ikki yoqlama yuk oqimi maqsadga muvofikdir. Ammo, yuk tashishda qatnov masofasidan koʻproq foydalanishga yuk va kuzov turlari maʼlum darajada taʼsir koʻrsatadi. Masalan, sut yoki benzinni maxsuslashtirilgan sisternada tashilganda </a:t>
            </a:r>
            <a:r>
              <a:rPr i="1" lang="en-US" sz="2400">
                <a:solidFill>
                  <a:schemeClr val="lt1"/>
                </a:solidFill>
                <a:latin typeface="Century Gothic"/>
                <a:ea typeface="Century Gothic"/>
                <a:cs typeface="Century Gothic"/>
                <a:sym typeface="Century Gothic"/>
              </a:rPr>
              <a:t>β</a:t>
            </a:r>
            <a:r>
              <a:rPr lang="en-US" sz="2400">
                <a:solidFill>
                  <a:schemeClr val="lt1"/>
                </a:solidFill>
                <a:latin typeface="Century Gothic"/>
                <a:ea typeface="Century Gothic"/>
                <a:cs typeface="Century Gothic"/>
                <a:sym typeface="Century Gothic"/>
              </a:rPr>
              <a:t> koeffitsiyent qiymati 0,5 ga yaqin, xolos. Chunki avtomobil shassisiga oʻrnatilgan sisterna boshqa turdagi yuklarni tashish imkonini bermaydi va yukli harakat bir tomonlama boʻladi. Yana boshqa misol: birinchi yoʻnalishda toshkoʻmir tashilgan avtomobilda, orqa yoʻnalishda kuzovni yuvib, tozalab va sanitariya talabiga yetkazmasdan turib don mahsulotini tashib boʻlmaydi;</a:t>
            </a:r>
            <a:endParaRPr sz="24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2400">
                <a:solidFill>
                  <a:schemeClr val="lt1"/>
                </a:solidFill>
                <a:latin typeface="Century Gothic"/>
                <a:ea typeface="Century Gothic"/>
                <a:cs typeface="Century Gothic"/>
                <a:sym typeface="Century Gothic"/>
              </a:rPr>
              <a:t>— yuk tashishni marshrutlash, qatnov masofalaridan foydalanish koeffitsiyentini oshirishning muhim bir yoʻlidir. Katta shaharlarda va aholi yashovchi joylarda qatnov masofalari koeffitsiyentini oshirish uchun ildam rejalashtirishda chiziqli matematik dasturlar usulini qoʻllashning ahamiyati katta. Bunda zamonaviy EHMlardan foydalanish lozim. </a:t>
            </a:r>
            <a:endParaRPr sz="2400">
              <a:solidFill>
                <a:schemeClr val="lt1"/>
              </a:solidFill>
              <a:latin typeface="Century Gothic"/>
              <a:ea typeface="Century Gothic"/>
              <a:cs typeface="Century Gothic"/>
              <a:sym typeface="Century Gothic"/>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28"/>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pic>
        <p:nvPicPr>
          <p:cNvPr id="347" name="Google Shape;347;p28"/>
          <p:cNvPicPr preferRelativeResize="0"/>
          <p:nvPr/>
        </p:nvPicPr>
        <p:blipFill rotWithShape="1">
          <a:blip r:embed="rId3">
            <a:alphaModFix/>
          </a:blip>
          <a:srcRect b="0" l="0" r="0" t="29877"/>
          <a:stretch/>
        </p:blipFill>
        <p:spPr>
          <a:xfrm>
            <a:off x="0" y="4148903"/>
            <a:ext cx="12192000" cy="2709097"/>
          </a:xfrm>
          <a:prstGeom prst="rect">
            <a:avLst/>
          </a:prstGeom>
          <a:noFill/>
          <a:ln>
            <a:noFill/>
          </a:ln>
        </p:spPr>
      </p:pic>
      <p:sp>
        <p:nvSpPr>
          <p:cNvPr id="348" name="Google Shape;348;p28"/>
          <p:cNvSpPr/>
          <p:nvPr/>
        </p:nvSpPr>
        <p:spPr>
          <a:xfrm>
            <a:off x="3729643" y="3641359"/>
            <a:ext cx="872282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ACE9F8"/>
                </a:solidFill>
                <a:latin typeface="Century Gothic"/>
                <a:ea typeface="Century Gothic"/>
                <a:cs typeface="Century Gothic"/>
                <a:sym typeface="Century Gothic"/>
              </a:rPr>
              <a:t>Hochgesang J. (Published on January 14, 2020). Highway. Free to use under the Unsplash License. https://unsplash.com/photos/3-y9vq8uoxk</a:t>
            </a:r>
            <a:endParaRPr/>
          </a:p>
        </p:txBody>
      </p:sp>
      <p:sp>
        <p:nvSpPr>
          <p:cNvPr id="349" name="Google Shape;349;p28"/>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350" name="Google Shape;350;p28"/>
          <p:cNvSpPr/>
          <p:nvPr/>
        </p:nvSpPr>
        <p:spPr>
          <a:xfrm>
            <a:off x="681643" y="290763"/>
            <a:ext cx="10886380" cy="310854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entury Gothic"/>
                <a:ea typeface="Century Gothic"/>
                <a:cs typeface="Century Gothic"/>
                <a:sym typeface="Century Gothic"/>
              </a:rPr>
              <a:t>Shaharlar va viloyatlararo uzoq, masofalarga yuk tashishda avtomobillarni iloji boricha ikki tomonlama yuklash juda muhim vazifadir;</a:t>
            </a:r>
            <a:endParaRPr sz="2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2800">
                <a:solidFill>
                  <a:schemeClr val="lt1"/>
                </a:solidFill>
                <a:latin typeface="Century Gothic"/>
                <a:ea typeface="Century Gothic"/>
                <a:cs typeface="Century Gothic"/>
                <a:sym typeface="Century Gothic"/>
              </a:rPr>
              <a:t>— avtomobillarni orqa yoʻnalishlarda ham yuk bilan qatnoviga oʻz hissasini qoʻshuvchi haydovchilarga moddiy ragʻbatlantirish tizimini keng qoʻllash;</a:t>
            </a:r>
            <a:endParaRPr sz="2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2800">
                <a:solidFill>
                  <a:schemeClr val="lt1"/>
                </a:solidFill>
                <a:latin typeface="Century Gothic"/>
                <a:ea typeface="Century Gothic"/>
                <a:cs typeface="Century Gothic"/>
                <a:sym typeface="Century Gothic"/>
              </a:rPr>
              <a:t>— iloji boricha nolinchi qatnovlar masofasini kamaytirish.</a:t>
            </a:r>
            <a:endParaRPr sz="2800">
              <a:solidFill>
                <a:schemeClr val="lt1"/>
              </a:solidFill>
              <a:latin typeface="Century Gothic"/>
              <a:ea typeface="Century Gothic"/>
              <a:cs typeface="Century Gothic"/>
              <a:sym typeface="Century Gothic"/>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29"/>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rPr lang="en-US"/>
              <a:t>        	</a:t>
            </a:r>
            <a:endParaRPr/>
          </a:p>
        </p:txBody>
      </p:sp>
      <p:pic>
        <p:nvPicPr>
          <p:cNvPr id="356" name="Google Shape;356;p29"/>
          <p:cNvPicPr preferRelativeResize="0"/>
          <p:nvPr/>
        </p:nvPicPr>
        <p:blipFill rotWithShape="1">
          <a:blip r:embed="rId3">
            <a:alphaModFix/>
          </a:blip>
          <a:srcRect b="0" l="0" r="67736" t="0"/>
          <a:stretch/>
        </p:blipFill>
        <p:spPr>
          <a:xfrm>
            <a:off x="0" y="0"/>
            <a:ext cx="3318933" cy="6858000"/>
          </a:xfrm>
          <a:prstGeom prst="rect">
            <a:avLst/>
          </a:prstGeom>
          <a:noFill/>
          <a:ln>
            <a:noFill/>
          </a:ln>
        </p:spPr>
      </p:pic>
      <p:sp>
        <p:nvSpPr>
          <p:cNvPr id="357" name="Google Shape;357;p29"/>
          <p:cNvSpPr/>
          <p:nvPr/>
        </p:nvSpPr>
        <p:spPr>
          <a:xfrm>
            <a:off x="3410373" y="6195367"/>
            <a:ext cx="6871855"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ACE9F8"/>
                </a:solidFill>
                <a:latin typeface="Century Gothic"/>
                <a:ea typeface="Century Gothic"/>
                <a:cs typeface="Century Gothic"/>
                <a:sym typeface="Century Gothic"/>
              </a:rPr>
              <a:t>CHUTTERSNAP.  (Published on May 10, 2017). Busy cargo port. </a:t>
            </a:r>
            <a:endParaRPr sz="1200">
              <a:solidFill>
                <a:srgbClr val="ACE9F8"/>
              </a:solidFill>
              <a:latin typeface="Century Gothic"/>
              <a:ea typeface="Century Gothic"/>
              <a:cs typeface="Century Gothic"/>
              <a:sym typeface="Century Gothic"/>
            </a:endParaRPr>
          </a:p>
          <a:p>
            <a:pPr indent="0" lvl="0" marL="0" marR="0" rtl="0" algn="l">
              <a:spcBef>
                <a:spcPts val="0"/>
              </a:spcBef>
              <a:spcAft>
                <a:spcPts val="0"/>
              </a:spcAft>
              <a:buNone/>
            </a:pPr>
            <a:r>
              <a:rPr lang="en-US" sz="1200">
                <a:solidFill>
                  <a:srgbClr val="ACE9F8"/>
                </a:solidFill>
                <a:latin typeface="Century Gothic"/>
                <a:ea typeface="Century Gothic"/>
                <a:cs typeface="Century Gothic"/>
                <a:sym typeface="Century Gothic"/>
              </a:rPr>
              <a:t>Free to use under the Unsplash License. https://unsplash.com/photos/eqwFWHfQipg</a:t>
            </a:r>
            <a:endParaRPr/>
          </a:p>
        </p:txBody>
      </p:sp>
      <p:sp>
        <p:nvSpPr>
          <p:cNvPr id="358" name="Google Shape;358;p29"/>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359" name="Google Shape;359;p29"/>
          <p:cNvSpPr/>
          <p:nvPr/>
        </p:nvSpPr>
        <p:spPr>
          <a:xfrm>
            <a:off x="3798300" y="290198"/>
            <a:ext cx="8132032" cy="6107954"/>
          </a:xfrm>
          <a:prstGeom prst="rect">
            <a:avLst/>
          </a:prstGeom>
          <a:blipFill rotWithShape="1">
            <a:blip r:embed="rId4">
              <a:alphaModFix/>
            </a:blip>
            <a:stretch>
              <a:fillRect b="0" l="-1122" r="0" t="-797"/>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entury Gothic"/>
                <a:ea typeface="Century Gothic"/>
                <a:cs typeface="Century Gothic"/>
                <a:sym typeface="Century Gothic"/>
              </a:rPr>
              <a:t>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p30"/>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pic>
        <p:nvPicPr>
          <p:cNvPr id="365" name="Google Shape;365;p30"/>
          <p:cNvPicPr preferRelativeResize="0"/>
          <p:nvPr/>
        </p:nvPicPr>
        <p:blipFill rotWithShape="1">
          <a:blip r:embed="rId3">
            <a:alphaModFix/>
          </a:blip>
          <a:srcRect b="0" l="57190" r="0" t="0"/>
          <a:stretch/>
        </p:blipFill>
        <p:spPr>
          <a:xfrm>
            <a:off x="7763932" y="0"/>
            <a:ext cx="4428067" cy="6858000"/>
          </a:xfrm>
          <a:prstGeom prst="rect">
            <a:avLst/>
          </a:prstGeom>
          <a:noFill/>
          <a:ln>
            <a:noFill/>
          </a:ln>
        </p:spPr>
      </p:pic>
      <p:sp>
        <p:nvSpPr>
          <p:cNvPr id="366" name="Google Shape;366;p30"/>
          <p:cNvSpPr/>
          <p:nvPr/>
        </p:nvSpPr>
        <p:spPr>
          <a:xfrm>
            <a:off x="7910946" y="501272"/>
            <a:ext cx="3984568"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Century Gothic"/>
                <a:ea typeface="Century Gothic"/>
                <a:cs typeface="Century Gothic"/>
                <a:sym typeface="Century Gothic"/>
              </a:rPr>
              <a:t>Abreu R. (Published on February 19, 2018). truck in between the mountains. Free to use under the Unsplash License. https://unsplash.com/photos/lq9PxpwDZUk</a:t>
            </a:r>
            <a:endParaRPr/>
          </a:p>
        </p:txBody>
      </p:sp>
      <p:sp>
        <p:nvSpPr>
          <p:cNvPr id="367" name="Google Shape;367;p30"/>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368" name="Google Shape;368;p30"/>
          <p:cNvSpPr/>
          <p:nvPr/>
        </p:nvSpPr>
        <p:spPr>
          <a:xfrm>
            <a:off x="494580" y="405811"/>
            <a:ext cx="7269351" cy="646330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Bu yerda:</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1 — yukli qatnovlar masofasining oʻrtacha qiymati, km;</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β</a:t>
            </a:r>
            <a:r>
              <a:rPr baseline="-25000" lang="en-US" sz="1800">
                <a:solidFill>
                  <a:schemeClr val="lt1"/>
                </a:solidFill>
                <a:latin typeface="Century Gothic"/>
                <a:ea typeface="Century Gothic"/>
                <a:cs typeface="Century Gothic"/>
                <a:sym typeface="Century Gothic"/>
              </a:rPr>
              <a:t>m</a:t>
            </a:r>
            <a:r>
              <a:rPr lang="en-US" sz="1800">
                <a:solidFill>
                  <a:schemeClr val="lt1"/>
                </a:solidFill>
                <a:latin typeface="Century Gothic"/>
                <a:ea typeface="Century Gothic"/>
                <a:cs typeface="Century Gothic"/>
                <a:sym typeface="Century Gothic"/>
              </a:rPr>
              <a:t> — marshrut ichi qatnov masofasidan foydalanish koeffitsiyenti;</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Z</a:t>
            </a:r>
            <a:r>
              <a:rPr baseline="-25000" lang="en-US" sz="1800">
                <a:solidFill>
                  <a:schemeClr val="lt1"/>
                </a:solidFill>
                <a:latin typeface="Century Gothic"/>
                <a:ea typeface="Century Gothic"/>
                <a:cs typeface="Century Gothic"/>
                <a:sym typeface="Century Gothic"/>
              </a:rPr>
              <a:t>yu.q</a:t>
            </a:r>
            <a:r>
              <a:rPr lang="en-US" sz="1800">
                <a:solidFill>
                  <a:schemeClr val="lt1"/>
                </a:solidFill>
                <a:latin typeface="Century Gothic"/>
                <a:ea typeface="Century Gothic"/>
                <a:cs typeface="Century Gothic"/>
                <a:sym typeface="Century Gothic"/>
              </a:rPr>
              <a:t> - kun davomida yukli qatnovlar soni;</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1</a:t>
            </a:r>
            <a:r>
              <a:rPr baseline="-25000" lang="en-US" sz="1800">
                <a:solidFill>
                  <a:schemeClr val="lt1"/>
                </a:solidFill>
                <a:latin typeface="Century Gothic"/>
                <a:ea typeface="Century Gothic"/>
                <a:cs typeface="Century Gothic"/>
                <a:sym typeface="Century Gothic"/>
              </a:rPr>
              <a:t>o</a:t>
            </a:r>
            <a:r>
              <a:rPr lang="en-US" sz="1800">
                <a:solidFill>
                  <a:schemeClr val="lt1"/>
                </a:solidFill>
                <a:latin typeface="Century Gothic"/>
                <a:ea typeface="Century Gothic"/>
                <a:cs typeface="Century Gothic"/>
                <a:sym typeface="Century Gothic"/>
              </a:rPr>
              <a:t>— avtomobilning kunlik nolinchi qatnov masofasi, km;</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β — ish kuni davomidagi qatnov masofasidan foydalanish koeffitsiyenti.</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800">
                <a:solidFill>
                  <a:schemeClr val="lt1"/>
                </a:solidFill>
                <a:latin typeface="Century Gothic"/>
                <a:ea typeface="Century Gothic"/>
                <a:cs typeface="Century Gothic"/>
                <a:sym typeface="Century Gothic"/>
              </a:rPr>
              <a:t>Qatnov masofalaridan unumli foydalanish koeffitsiyenti koʻp jihatdan ATV marketing boʻlimi xodimlarining aniq va tezkor ish olib borishlariga bogʻliq. Transport hududidagi yuk oqimlari va yuk joʻnatuvchi va qabul qiluvchilar zarurati aniq boʻlgan takdirda, amalda barcha hollarda ham qatnov masofalaridan unumli foydalanish koeffitsiyentini oshirish imkoni boʻladi. Bunda avtomobillarning orqa yoʻnalishda ham yuk bilan ishlashini tashkil etish va xalqasimon marshrutlar tuzish ahamiyati juda katta.</a:t>
            </a:r>
            <a:br>
              <a:rPr lang="en-US" sz="1800">
                <a:solidFill>
                  <a:schemeClr val="lt1"/>
                </a:solidFill>
                <a:latin typeface="Century Gothic"/>
                <a:ea typeface="Century Gothic"/>
                <a:cs typeface="Century Gothic"/>
                <a:sym typeface="Century Gothic"/>
              </a:rPr>
            </a:br>
            <a:r>
              <a:rPr lang="en-US" sz="1800">
                <a:solidFill>
                  <a:schemeClr val="lt1"/>
                </a:solidFill>
                <a:latin typeface="Century Gothic"/>
                <a:ea typeface="Century Gothic"/>
                <a:cs typeface="Century Gothic"/>
                <a:sym typeface="Century Gothic"/>
              </a:rPr>
              <a:t>Qatnov masofasi unumli koeffitsiyentini shaharlar, viloyatlararo va xalqaro tashishlarda markazlashtirilgan tashishlarni marshrutlar boʻyicha tashkil etib, harakat jadvallarini transport-ekspeditsion idoralar bilan yoʻlga solish orqali oshirish ham katta ahamiyatga ega.</a:t>
            </a:r>
            <a:endParaRPr sz="18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31"/>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374" name="Google Shape;374;p31"/>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375" name="Google Shape;375;p31"/>
          <p:cNvSpPr/>
          <p:nvPr/>
        </p:nvSpPr>
        <p:spPr>
          <a:xfrm>
            <a:off x="396814" y="562150"/>
            <a:ext cx="11542143" cy="5255478"/>
          </a:xfrm>
          <a:prstGeom prst="rect">
            <a:avLst/>
          </a:prstGeom>
          <a:blipFill rotWithShape="1">
            <a:blip r:embed="rId3">
              <a:alphaModFix/>
            </a:blip>
            <a:stretch>
              <a:fillRect b="-811" l="-422" r="-843" t="-579"/>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entury Gothic"/>
                <a:ea typeface="Century Gothic"/>
                <a:cs typeface="Century Gothic"/>
                <a:sym typeface="Century Gothic"/>
              </a:rPr>
              <a:t>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pic>
        <p:nvPicPr>
          <p:cNvPr id="380" name="Google Shape;380;p32"/>
          <p:cNvPicPr preferRelativeResize="0"/>
          <p:nvPr/>
        </p:nvPicPr>
        <p:blipFill rotWithShape="1">
          <a:blip r:embed="rId3">
            <a:alphaModFix/>
          </a:blip>
          <a:srcRect b="0" l="0" r="0" t="0"/>
          <a:stretch/>
        </p:blipFill>
        <p:spPr>
          <a:xfrm>
            <a:off x="346086" y="617768"/>
            <a:ext cx="4529638" cy="3357122"/>
          </a:xfrm>
          <a:prstGeom prst="rect">
            <a:avLst/>
          </a:prstGeom>
          <a:noFill/>
          <a:ln>
            <a:noFill/>
          </a:ln>
        </p:spPr>
      </p:pic>
      <p:sp>
        <p:nvSpPr>
          <p:cNvPr id="381" name="Google Shape;381;p32"/>
          <p:cNvSpPr/>
          <p:nvPr/>
        </p:nvSpPr>
        <p:spPr>
          <a:xfrm>
            <a:off x="135572" y="5240865"/>
            <a:ext cx="3070167"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rgbClr val="ACE9F8"/>
                </a:solidFill>
                <a:latin typeface="Century Gothic"/>
                <a:ea typeface="Century Gothic"/>
                <a:cs typeface="Century Gothic"/>
                <a:sym typeface="Century Gothic"/>
              </a:rPr>
              <a:t>Meissner J. (Published on July 28, 2020). Outer Harbor, Hamburg, Germany. Free to use under the Unsplash License. </a:t>
            </a:r>
            <a:r>
              <a:rPr lang="en-US" sz="1400" u="sng">
                <a:solidFill>
                  <a:srgbClr val="ACE9F8"/>
                </a:solidFill>
                <a:latin typeface="Century Gothic"/>
                <a:ea typeface="Century Gothic"/>
                <a:cs typeface="Century Gothic"/>
                <a:sym typeface="Century Gothic"/>
                <a:hlinkClick r:id="rId4">
                  <a:extLst>
                    <a:ext uri="{A12FA001-AC4F-418D-AE19-62706E023703}">
                      <ahyp:hlinkClr val="tx"/>
                    </a:ext>
                  </a:extLst>
                </a:hlinkClick>
              </a:rPr>
              <a:t>https://unsplash.com/photos/oGafvInnHlY</a:t>
            </a:r>
            <a:r>
              <a:rPr lang="en-US" sz="1400">
                <a:solidFill>
                  <a:srgbClr val="ACE9F8"/>
                </a:solidFill>
                <a:latin typeface="Century Gothic"/>
                <a:ea typeface="Century Gothic"/>
                <a:cs typeface="Century Gothic"/>
                <a:sym typeface="Century Gothic"/>
              </a:rPr>
              <a:t> </a:t>
            </a:r>
            <a:endParaRPr sz="1400">
              <a:solidFill>
                <a:srgbClr val="ACE9F8"/>
              </a:solidFill>
              <a:latin typeface="Century Gothic"/>
              <a:ea typeface="Century Gothic"/>
              <a:cs typeface="Century Gothic"/>
              <a:sym typeface="Century Gothic"/>
            </a:endParaRPr>
          </a:p>
        </p:txBody>
      </p:sp>
      <p:sp>
        <p:nvSpPr>
          <p:cNvPr id="382" name="Google Shape;382;p32"/>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383" name="Google Shape;383;p32"/>
          <p:cNvSpPr/>
          <p:nvPr/>
        </p:nvSpPr>
        <p:spPr>
          <a:xfrm>
            <a:off x="4875724" y="32215"/>
            <a:ext cx="7140872" cy="6006965"/>
          </a:xfrm>
          <a:prstGeom prst="rect">
            <a:avLst/>
          </a:prstGeom>
          <a:blipFill rotWithShape="1">
            <a:blip r:embed="rId5">
              <a:alphaModFix/>
            </a:blip>
            <a:stretch>
              <a:fillRect b="-1316" l="-1365" r="0" t="-81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entury Gothic"/>
                <a:ea typeface="Century Gothic"/>
                <a:cs typeface="Century Gothic"/>
                <a:sym typeface="Century Gothic"/>
              </a:rPr>
              <a:t>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sp>
        <p:nvSpPr>
          <p:cNvPr id="388" name="Google Shape;388;p33"/>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389" name="Google Shape;389;p33"/>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390" name="Google Shape;390;p33"/>
          <p:cNvSpPr/>
          <p:nvPr/>
        </p:nvSpPr>
        <p:spPr>
          <a:xfrm>
            <a:off x="750498" y="112836"/>
            <a:ext cx="11102196" cy="6697924"/>
          </a:xfrm>
          <a:prstGeom prst="rect">
            <a:avLst/>
          </a:prstGeom>
          <a:blipFill rotWithShape="1">
            <a:blip r:embed="rId3">
              <a:alphaModFix/>
            </a:blip>
            <a:stretch>
              <a:fillRect b="-1272" l="-823" r="-327" t="-728"/>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entury Gothic"/>
                <a:ea typeface="Century Gothic"/>
                <a:cs typeface="Century Gothic"/>
                <a:sym typeface="Century Gothic"/>
              </a:rPr>
              <a:t>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34"/>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396" name="Google Shape;396;p34"/>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397" name="Google Shape;397;p34"/>
          <p:cNvSpPr/>
          <p:nvPr/>
        </p:nvSpPr>
        <p:spPr>
          <a:xfrm>
            <a:off x="258792" y="174128"/>
            <a:ext cx="11593902" cy="6147837"/>
          </a:xfrm>
          <a:prstGeom prst="rect">
            <a:avLst/>
          </a:prstGeom>
          <a:blipFill rotWithShape="1">
            <a:blip r:embed="rId3">
              <a:alphaModFix/>
            </a:blip>
            <a:stretch>
              <a:fillRect b="0" l="-262" r="0" t="-396"/>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entury Gothic"/>
                <a:ea typeface="Century Gothic"/>
                <a:cs typeface="Century Gothic"/>
                <a:sym typeface="Century Gothic"/>
              </a:rPr>
              <a:t>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pic>
        <p:nvPicPr>
          <p:cNvPr id="402" name="Google Shape;402;p35"/>
          <p:cNvPicPr preferRelativeResize="0"/>
          <p:nvPr/>
        </p:nvPicPr>
        <p:blipFill rotWithShape="1">
          <a:blip r:embed="rId3">
            <a:alphaModFix/>
          </a:blip>
          <a:srcRect b="0" l="0" r="0" t="0"/>
          <a:stretch/>
        </p:blipFill>
        <p:spPr>
          <a:xfrm>
            <a:off x="0" y="0"/>
            <a:ext cx="4573588" cy="6858000"/>
          </a:xfrm>
          <a:prstGeom prst="rect">
            <a:avLst/>
          </a:prstGeom>
          <a:noFill/>
          <a:ln>
            <a:noFill/>
          </a:ln>
        </p:spPr>
      </p:pic>
      <p:sp>
        <p:nvSpPr>
          <p:cNvPr id="403" name="Google Shape;403;p35"/>
          <p:cNvSpPr/>
          <p:nvPr/>
        </p:nvSpPr>
        <p:spPr>
          <a:xfrm>
            <a:off x="5255095" y="6078974"/>
            <a:ext cx="6795450"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lt1"/>
                </a:solidFill>
                <a:latin typeface="Century Gothic"/>
                <a:ea typeface="Century Gothic"/>
                <a:cs typeface="Century Gothic"/>
                <a:sym typeface="Century Gothic"/>
              </a:rPr>
              <a:t>Ruiter C. (Published on March 22, 2021). Sunset on Semi Truck. Free to use under the Unsplash License. </a:t>
            </a:r>
            <a:endParaRPr/>
          </a:p>
          <a:p>
            <a:pPr indent="0" lvl="0" marL="0" marR="0" rtl="0" algn="l">
              <a:spcBef>
                <a:spcPts val="0"/>
              </a:spcBef>
              <a:spcAft>
                <a:spcPts val="0"/>
              </a:spcAft>
              <a:buNone/>
            </a:pPr>
            <a:r>
              <a:rPr lang="en-US" sz="1050">
                <a:solidFill>
                  <a:schemeClr val="lt1"/>
                </a:solidFill>
                <a:latin typeface="Century Gothic"/>
                <a:ea typeface="Century Gothic"/>
                <a:cs typeface="Century Gothic"/>
                <a:sym typeface="Century Gothic"/>
              </a:rPr>
              <a:t>https://unsplash.com/photos/EmEQ6kK_5P0</a:t>
            </a:r>
            <a:endParaRPr sz="1050">
              <a:solidFill>
                <a:schemeClr val="lt1"/>
              </a:solidFill>
              <a:latin typeface="Century Gothic"/>
              <a:ea typeface="Century Gothic"/>
              <a:cs typeface="Century Gothic"/>
              <a:sym typeface="Century Gothic"/>
            </a:endParaRPr>
          </a:p>
        </p:txBody>
      </p:sp>
      <p:sp>
        <p:nvSpPr>
          <p:cNvPr id="404" name="Google Shape;404;p35"/>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405" name="Google Shape;405;p35"/>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406" name="Google Shape;406;p35"/>
          <p:cNvSpPr/>
          <p:nvPr/>
        </p:nvSpPr>
        <p:spPr>
          <a:xfrm>
            <a:off x="4807789" y="156599"/>
            <a:ext cx="7242756" cy="501675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entury Gothic"/>
                <a:ea typeface="Century Gothic"/>
                <a:cs typeface="Century Gothic"/>
                <a:sym typeface="Century Gothic"/>
              </a:rPr>
              <a:t>Mazkur misolda yuk tashish oʻrtacha masofasi yukli qatnov masofalarining oʻrtacha qiymatidan farqli va qiymati jihatdan anchagina katta. Buni shu bilan izohlash kerakki, MAN avtomobilining yuk koʻtaruvchanligi kattaroq va uzoq masofaga yuk tashigani uchun uning umumiy yukli qatnov masofasidagi nisbiy oʻrni kattadir. 1360 km umumiy yukli qatnovdagi ISUZU avtomobilining ulushi 960 km yoki 87,3%, 7360 tkm umumiy yuk oborotidagi ulushi 5760 tkm yoki 78,3 % </a:t>
            </a:r>
            <a:endParaRPr sz="20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2000">
                <a:solidFill>
                  <a:schemeClr val="lt1"/>
                </a:solidFill>
                <a:latin typeface="Century Gothic"/>
                <a:ea typeface="Century Gothic"/>
                <a:cs typeface="Century Gothic"/>
                <a:sym typeface="Century Gothic"/>
              </a:rPr>
              <a:t>2-misol. Yuklar 8 ta KamAZ-5320 avtomobilida tashilgan. Ulardan 2 tasi 4-marta yuk koʻtarish koeffitsiyenti γ = 1,0 boʻlgan holda 10 km masofaga yukli qatnagan; 5 tasida γ = 0,6 boʻlib, 20 km masofaga 3-marta yukli qatnalgan va 1 ta avtomobil yuk koʻtarish koeffitsiyenti γ= 0,9 boʻlgan holda 40 km masofaga 2-marta yuk tashigan. 1</a:t>
            </a:r>
            <a:r>
              <a:rPr baseline="-25000" lang="en-US" sz="2000">
                <a:solidFill>
                  <a:schemeClr val="lt1"/>
                </a:solidFill>
                <a:latin typeface="Century Gothic"/>
                <a:ea typeface="Century Gothic"/>
                <a:cs typeface="Century Gothic"/>
                <a:sym typeface="Century Gothic"/>
              </a:rPr>
              <a:t>yuq</a:t>
            </a:r>
            <a:r>
              <a:rPr lang="en-US" sz="2000">
                <a:solidFill>
                  <a:schemeClr val="lt1"/>
                </a:solidFill>
                <a:latin typeface="Century Gothic"/>
                <a:ea typeface="Century Gothic"/>
                <a:cs typeface="Century Gothic"/>
                <a:sym typeface="Century Gothic"/>
              </a:rPr>
              <a:t> va 1</a:t>
            </a:r>
            <a:r>
              <a:rPr baseline="-25000" lang="en-US" sz="2000">
                <a:solidFill>
                  <a:schemeClr val="lt1"/>
                </a:solidFill>
                <a:latin typeface="Century Gothic"/>
                <a:ea typeface="Century Gothic"/>
                <a:cs typeface="Century Gothic"/>
                <a:sym typeface="Century Gothic"/>
              </a:rPr>
              <a:t>oʻrt</a:t>
            </a:r>
            <a:r>
              <a:rPr lang="en-US" sz="2000">
                <a:solidFill>
                  <a:schemeClr val="lt1"/>
                </a:solidFill>
                <a:latin typeface="Century Gothic"/>
                <a:ea typeface="Century Gothic"/>
                <a:cs typeface="Century Gothic"/>
                <a:sym typeface="Century Gothic"/>
              </a:rPr>
              <a:t> larni aniqlash lozim.</a:t>
            </a:r>
            <a:endParaRPr sz="2000">
              <a:solidFill>
                <a:schemeClr val="lt1"/>
              </a:solidFill>
              <a:latin typeface="Century Gothic"/>
              <a:ea typeface="Century Gothic"/>
              <a:cs typeface="Century Gothic"/>
              <a:sym typeface="Century Gothic"/>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36"/>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pic>
        <p:nvPicPr>
          <p:cNvPr id="412" name="Google Shape;412;p36"/>
          <p:cNvPicPr preferRelativeResize="0"/>
          <p:nvPr/>
        </p:nvPicPr>
        <p:blipFill rotWithShape="1">
          <a:blip r:embed="rId3">
            <a:alphaModFix/>
          </a:blip>
          <a:srcRect b="0" l="57190" r="0" t="0"/>
          <a:stretch/>
        </p:blipFill>
        <p:spPr>
          <a:xfrm>
            <a:off x="7763932" y="0"/>
            <a:ext cx="4428067" cy="6858000"/>
          </a:xfrm>
          <a:prstGeom prst="rect">
            <a:avLst/>
          </a:prstGeom>
          <a:noFill/>
          <a:ln>
            <a:noFill/>
          </a:ln>
        </p:spPr>
      </p:pic>
      <p:sp>
        <p:nvSpPr>
          <p:cNvPr id="413" name="Google Shape;413;p36"/>
          <p:cNvSpPr/>
          <p:nvPr/>
        </p:nvSpPr>
        <p:spPr>
          <a:xfrm>
            <a:off x="7910946" y="501272"/>
            <a:ext cx="3984568"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Century Gothic"/>
                <a:ea typeface="Century Gothic"/>
                <a:cs typeface="Century Gothic"/>
                <a:sym typeface="Century Gothic"/>
              </a:rPr>
              <a:t>Abreu R. (Published on February 19, 2018). truck in between the mountains. Free to use under the Unsplash License. https://unsplash.com/photos/lq9PxpwDZUk</a:t>
            </a:r>
            <a:endParaRPr/>
          </a:p>
        </p:txBody>
      </p:sp>
      <p:sp>
        <p:nvSpPr>
          <p:cNvPr id="414" name="Google Shape;414;p36"/>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415" name="Google Shape;415;p36"/>
          <p:cNvSpPr/>
          <p:nvPr/>
        </p:nvSpPr>
        <p:spPr>
          <a:xfrm>
            <a:off x="813758" y="0"/>
            <a:ext cx="6096000" cy="6539867"/>
          </a:xfrm>
          <a:prstGeom prst="rect">
            <a:avLst/>
          </a:prstGeom>
          <a:blipFill rotWithShape="1">
            <a:blip r:embed="rId4">
              <a:alphaModFix/>
            </a:blip>
            <a:stretch>
              <a:fillRect b="-465" l="-799" r="-799" t="-465"/>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entury Gothic"/>
                <a:ea typeface="Century Gothic"/>
                <a:cs typeface="Century Gothic"/>
                <a:sym typeface="Century Gothic"/>
              </a:rPr>
              <a:t>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37"/>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pic>
        <p:nvPicPr>
          <p:cNvPr id="421" name="Google Shape;421;p37"/>
          <p:cNvPicPr preferRelativeResize="0"/>
          <p:nvPr/>
        </p:nvPicPr>
        <p:blipFill rotWithShape="1">
          <a:blip r:embed="rId3">
            <a:alphaModFix/>
          </a:blip>
          <a:srcRect b="0" l="25431" r="22424" t="0"/>
          <a:stretch/>
        </p:blipFill>
        <p:spPr>
          <a:xfrm>
            <a:off x="-30275" y="0"/>
            <a:ext cx="4943098" cy="6858000"/>
          </a:xfrm>
          <a:prstGeom prst="rect">
            <a:avLst/>
          </a:prstGeom>
          <a:noFill/>
          <a:ln>
            <a:noFill/>
          </a:ln>
        </p:spPr>
      </p:pic>
      <p:sp>
        <p:nvSpPr>
          <p:cNvPr id="422" name="Google Shape;422;p37"/>
          <p:cNvSpPr/>
          <p:nvPr/>
        </p:nvSpPr>
        <p:spPr>
          <a:xfrm>
            <a:off x="421179" y="6000726"/>
            <a:ext cx="60960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Century Gothic"/>
                <a:ea typeface="Century Gothic"/>
                <a:cs typeface="Century Gothic"/>
                <a:sym typeface="Century Gothic"/>
              </a:rPr>
              <a:t>Khalfalli Y. (Published on April 14, 2020). Truck. </a:t>
            </a:r>
            <a:endParaRPr sz="12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200">
                <a:solidFill>
                  <a:schemeClr val="lt1"/>
                </a:solidFill>
                <a:latin typeface="Century Gothic"/>
                <a:ea typeface="Century Gothic"/>
                <a:cs typeface="Century Gothic"/>
                <a:sym typeface="Century Gothic"/>
              </a:rPr>
              <a:t>Free to use under the Unsplash License </a:t>
            </a:r>
            <a:r>
              <a:rPr lang="en-US" sz="1200" u="sng">
                <a:solidFill>
                  <a:schemeClr val="lt1"/>
                </a:solidFill>
                <a:latin typeface="Century Gothic"/>
                <a:ea typeface="Century Gothic"/>
                <a:cs typeface="Century Gothic"/>
                <a:sym typeface="Century Gothic"/>
                <a:hlinkClick r:id="rId4">
                  <a:extLst>
                    <a:ext uri="{A12FA001-AC4F-418D-AE19-62706E023703}">
                      <ahyp:hlinkClr val="tx"/>
                    </a:ext>
                  </a:extLst>
                </a:hlinkClick>
              </a:rPr>
              <a:t>https://unsplash.com/photos/xmWlqeYtcQQ</a:t>
            </a:r>
            <a:r>
              <a:rPr lang="en-US" sz="1200">
                <a:solidFill>
                  <a:schemeClr val="lt1"/>
                </a:solidFill>
                <a:latin typeface="Century Gothic"/>
                <a:ea typeface="Century Gothic"/>
                <a:cs typeface="Century Gothic"/>
                <a:sym typeface="Century Gothic"/>
              </a:rPr>
              <a:t> </a:t>
            </a:r>
            <a:endParaRPr sz="1200">
              <a:solidFill>
                <a:schemeClr val="lt1"/>
              </a:solidFill>
              <a:latin typeface="Century Gothic"/>
              <a:ea typeface="Century Gothic"/>
              <a:cs typeface="Century Gothic"/>
              <a:sym typeface="Century Gothic"/>
            </a:endParaRPr>
          </a:p>
        </p:txBody>
      </p:sp>
      <p:sp>
        <p:nvSpPr>
          <p:cNvPr id="423" name="Google Shape;423;p37"/>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424" name="Google Shape;424;p37"/>
          <p:cNvSpPr/>
          <p:nvPr/>
        </p:nvSpPr>
        <p:spPr>
          <a:xfrm>
            <a:off x="5618671" y="541221"/>
            <a:ext cx="6096000" cy="5314788"/>
          </a:xfrm>
          <a:prstGeom prst="rect">
            <a:avLst/>
          </a:prstGeom>
          <a:blipFill rotWithShape="1">
            <a:blip r:embed="rId5">
              <a:alphaModFix/>
            </a:blip>
            <a:stretch>
              <a:fillRect b="0" l="-1097" r="-99" t="-572"/>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entury Gothic"/>
                <a:ea typeface="Century Gothic"/>
                <a:cs typeface="Century Gothic"/>
                <a:sym typeface="Century Gothic"/>
              </a:rPr>
              <a:t>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38"/>
          <p:cNvSpPr txBox="1"/>
          <p:nvPr>
            <p:ph type="title"/>
          </p:nvPr>
        </p:nvSpPr>
        <p:spPr>
          <a:xfrm>
            <a:off x="1839682" y="457877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rPr lang="en-US"/>
              <a:t>E`TIBORINGIZ UCHUN RAHMAT!</a:t>
            </a:r>
            <a:endParaRPr/>
          </a:p>
        </p:txBody>
      </p:sp>
      <p:pic>
        <p:nvPicPr>
          <p:cNvPr id="430" name="Google Shape;430;p38"/>
          <p:cNvPicPr preferRelativeResize="0"/>
          <p:nvPr>
            <p:ph idx="1" type="body"/>
          </p:nvPr>
        </p:nvPicPr>
        <p:blipFill rotWithShape="1">
          <a:blip r:embed="rId3">
            <a:alphaModFix/>
          </a:blip>
          <a:srcRect b="0" l="0" r="0" t="0"/>
          <a:stretch/>
        </p:blipFill>
        <p:spPr>
          <a:xfrm>
            <a:off x="2277687" y="447450"/>
            <a:ext cx="6365681" cy="4243787"/>
          </a:xfrm>
          <a:prstGeom prst="rect">
            <a:avLst/>
          </a:prstGeom>
          <a:solidFill>
            <a:srgbClr val="ECECEC"/>
          </a:solidFill>
          <a:ln cap="sq" cmpd="sng" w="101600">
            <a:solidFill>
              <a:srgbClr val="FDFDFD"/>
            </a:solidFill>
            <a:prstDash val="solid"/>
            <a:miter lim="800000"/>
            <a:headEnd len="sm" w="sm" type="none"/>
            <a:tailEnd len="sm" w="sm" type="none"/>
          </a:ln>
          <a:effectLst>
            <a:outerShdw blurRad="57150" kx="110000" rotWithShape="0" algn="tl" dir="7560000" dist="37500" sy="98000" ky="200000">
              <a:srgbClr val="000000">
                <a:alpha val="20000"/>
              </a:srgbClr>
            </a:outerShdw>
          </a:effectLst>
        </p:spPr>
      </p:pic>
      <p:sp>
        <p:nvSpPr>
          <p:cNvPr id="431" name="Google Shape;431;p38"/>
          <p:cNvSpPr/>
          <p:nvPr/>
        </p:nvSpPr>
        <p:spPr>
          <a:xfrm>
            <a:off x="548640" y="118887"/>
            <a:ext cx="10490662"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00">
                <a:solidFill>
                  <a:schemeClr val="dk1"/>
                </a:solidFill>
                <a:latin typeface="Century Gothic"/>
                <a:ea typeface="Century Gothic"/>
                <a:cs typeface="Century Gothic"/>
                <a:sym typeface="Century Gothic"/>
              </a:rPr>
              <a:t>Fewings N. (Published on March 9, 2018), aerial photography of gray concrete roads. Free to use under the Unsplash License. https://unsplash.com/photos/br9D5K3UTRQ</a:t>
            </a:r>
            <a:endParaRPr sz="5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Сектор">
  <a:themeElements>
    <a:clrScheme name="Сектор">
      <a:dk1>
        <a:srgbClr val="000000"/>
      </a:dk1>
      <a:lt1>
        <a:srgbClr val="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2023-09-12T00:06:03Z</dcterms:created>
  <dc:creator>Pilotech</dc:creator>
</cp:coreProperties>
</file>