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Lst>
  <p:sldSz cy="6858000" cx="12192000"/>
  <p:notesSz cx="6858000" cy="9144000"/>
  <p:embeddedFontLst>
    <p:embeddedFont>
      <p:font typeface="Oswald Light"/>
      <p:regular r:id="rId36"/>
      <p:bold r:id="rId37"/>
    </p:embeddedFont>
    <p:embeddedFont>
      <p:font typeface="Oswald"/>
      <p:regular r:id="rId38"/>
      <p:bold r:id="rId39"/>
    </p:embeddedFont>
    <p:embeddedFont>
      <p:font typeface="Century Gothic"/>
      <p:regular r:id="rId40"/>
      <p:bold r:id="rId41"/>
      <p:italic r:id="rId42"/>
      <p:boldItalic r:id="rId4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 uri="GoogleSlidesCustomDataVersion2">
      <go:slidesCustomData xmlns:go="http://customooxmlschemas.google.com/" r:id="rId44" roundtripDataSignature="AMtx7mj4pDpLZFKJNgUev9IqTChPxREqp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CenturyGothic-regular.fntdata"/><Relationship Id="rId20" Type="http://schemas.openxmlformats.org/officeDocument/2006/relationships/slide" Target="slides/slide15.xml"/><Relationship Id="rId42" Type="http://schemas.openxmlformats.org/officeDocument/2006/relationships/font" Target="fonts/CenturyGothic-italic.fntdata"/><Relationship Id="rId41" Type="http://schemas.openxmlformats.org/officeDocument/2006/relationships/font" Target="fonts/CenturyGothic-bold.fntdata"/><Relationship Id="rId22" Type="http://schemas.openxmlformats.org/officeDocument/2006/relationships/slide" Target="slides/slide17.xml"/><Relationship Id="rId44" Type="http://customschemas.google.com/relationships/presentationmetadata" Target="metadata"/><Relationship Id="rId21" Type="http://schemas.openxmlformats.org/officeDocument/2006/relationships/slide" Target="slides/slide16.xml"/><Relationship Id="rId43" Type="http://schemas.openxmlformats.org/officeDocument/2006/relationships/font" Target="fonts/CenturyGothic-boldItalic.fntdata"/><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font" Target="fonts/OswaldLight-bold.fntdata"/><Relationship Id="rId14" Type="http://schemas.openxmlformats.org/officeDocument/2006/relationships/slide" Target="slides/slide9.xml"/><Relationship Id="rId36" Type="http://schemas.openxmlformats.org/officeDocument/2006/relationships/font" Target="fonts/OswaldLight-regular.fntdata"/><Relationship Id="rId17" Type="http://schemas.openxmlformats.org/officeDocument/2006/relationships/slide" Target="slides/slide12.xml"/><Relationship Id="rId39" Type="http://schemas.openxmlformats.org/officeDocument/2006/relationships/font" Target="fonts/Oswald-bold.fntdata"/><Relationship Id="rId16" Type="http://schemas.openxmlformats.org/officeDocument/2006/relationships/slide" Target="slides/slide11.xml"/><Relationship Id="rId38" Type="http://schemas.openxmlformats.org/officeDocument/2006/relationships/font" Target="fonts/Oswald-regular.fnt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17" name="Shape 17"/>
        <p:cNvGrpSpPr/>
        <p:nvPr/>
      </p:nvGrpSpPr>
      <p:grpSpPr>
        <a:xfrm>
          <a:off x="0" y="0"/>
          <a:ext cx="0" cy="0"/>
          <a:chOff x="0" y="0"/>
          <a:chExt cx="0" cy="0"/>
        </a:xfrm>
      </p:grpSpPr>
      <p:sp>
        <p:nvSpPr>
          <p:cNvPr id="18" name="Google Shape;18;p32"/>
          <p:cNvSpPr txBox="1"/>
          <p:nvPr>
            <p:ph type="ctrTitle"/>
          </p:nvPr>
        </p:nvSpPr>
        <p:spPr>
          <a:xfrm>
            <a:off x="684212" y="685799"/>
            <a:ext cx="8001000" cy="2971801"/>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1"/>
              </a:buClr>
              <a:buSzPts val="4800"/>
              <a:buFont typeface="Century Gothic"/>
              <a:buNone/>
              <a:defRPr sz="4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2"/>
          <p:cNvSpPr txBox="1"/>
          <p:nvPr>
            <p:ph idx="1" type="subTitle"/>
          </p:nvPr>
        </p:nvSpPr>
        <p:spPr>
          <a:xfrm>
            <a:off x="684212" y="3843867"/>
            <a:ext cx="6400800" cy="1947333"/>
          </a:xfrm>
          <a:prstGeom prst="rect">
            <a:avLst/>
          </a:prstGeom>
          <a:noFill/>
          <a:ln>
            <a:noFill/>
          </a:ln>
        </p:spPr>
        <p:txBody>
          <a:bodyPr anchorCtr="0" anchor="t" bIns="45700" lIns="91425" spcFirstLastPara="1" rIns="91425" wrap="square" tIns="45700">
            <a:normAutofit/>
          </a:bodyPr>
          <a:lstStyle>
            <a:lvl1pPr lvl="0" algn="l">
              <a:spcBef>
                <a:spcPts val="420"/>
              </a:spcBef>
              <a:spcAft>
                <a:spcPts val="0"/>
              </a:spcAft>
              <a:buSzPts val="1680"/>
              <a:buNone/>
              <a:defRPr sz="2100">
                <a:solidFill>
                  <a:srgbClr val="0F486F"/>
                </a:solidFill>
              </a:defRPr>
            </a:lvl1pPr>
            <a:lvl2pPr lvl="1" algn="ctr">
              <a:spcBef>
                <a:spcPts val="600"/>
              </a:spcBef>
              <a:spcAft>
                <a:spcPts val="0"/>
              </a:spcAft>
              <a:buSzPts val="1440"/>
              <a:buNone/>
              <a:defRPr>
                <a:solidFill>
                  <a:schemeClr val="lt1"/>
                </a:solidFill>
              </a:defRPr>
            </a:lvl2pPr>
            <a:lvl3pPr lvl="2" algn="ctr">
              <a:spcBef>
                <a:spcPts val="600"/>
              </a:spcBef>
              <a:spcAft>
                <a:spcPts val="0"/>
              </a:spcAft>
              <a:buSzPts val="1280"/>
              <a:buNone/>
              <a:defRPr>
                <a:solidFill>
                  <a:schemeClr val="lt1"/>
                </a:solidFill>
              </a:defRPr>
            </a:lvl3pPr>
            <a:lvl4pPr lvl="3" algn="ctr">
              <a:spcBef>
                <a:spcPts val="600"/>
              </a:spcBef>
              <a:spcAft>
                <a:spcPts val="0"/>
              </a:spcAft>
              <a:buSzPts val="1120"/>
              <a:buNone/>
              <a:defRPr>
                <a:solidFill>
                  <a:schemeClr val="lt1"/>
                </a:solidFill>
              </a:defRPr>
            </a:lvl4pPr>
            <a:lvl5pPr lvl="4" algn="ctr">
              <a:spcBef>
                <a:spcPts val="600"/>
              </a:spcBef>
              <a:spcAft>
                <a:spcPts val="0"/>
              </a:spcAft>
              <a:buSzPts val="1120"/>
              <a:buNone/>
              <a:defRPr>
                <a:solidFill>
                  <a:schemeClr val="lt1"/>
                </a:solidFill>
              </a:defRPr>
            </a:lvl5pPr>
            <a:lvl6pPr lvl="5" algn="ctr">
              <a:spcBef>
                <a:spcPts val="600"/>
              </a:spcBef>
              <a:spcAft>
                <a:spcPts val="0"/>
              </a:spcAft>
              <a:buSzPts val="1120"/>
              <a:buNone/>
              <a:defRPr>
                <a:solidFill>
                  <a:schemeClr val="lt1"/>
                </a:solidFill>
              </a:defRPr>
            </a:lvl6pPr>
            <a:lvl7pPr lvl="6" algn="ctr">
              <a:spcBef>
                <a:spcPts val="600"/>
              </a:spcBef>
              <a:spcAft>
                <a:spcPts val="0"/>
              </a:spcAft>
              <a:buSzPts val="1120"/>
              <a:buNone/>
              <a:defRPr>
                <a:solidFill>
                  <a:schemeClr val="lt1"/>
                </a:solidFill>
              </a:defRPr>
            </a:lvl7pPr>
            <a:lvl8pPr lvl="7" algn="ctr">
              <a:spcBef>
                <a:spcPts val="600"/>
              </a:spcBef>
              <a:spcAft>
                <a:spcPts val="0"/>
              </a:spcAft>
              <a:buSzPts val="1120"/>
              <a:buNone/>
              <a:defRPr>
                <a:solidFill>
                  <a:schemeClr val="lt1"/>
                </a:solidFill>
              </a:defRPr>
            </a:lvl8pPr>
            <a:lvl9pPr lvl="8" algn="ctr">
              <a:spcBef>
                <a:spcPts val="600"/>
              </a:spcBef>
              <a:spcAft>
                <a:spcPts val="600"/>
              </a:spcAft>
              <a:buSzPts val="1120"/>
              <a:buNone/>
              <a:defRPr>
                <a:solidFill>
                  <a:schemeClr val="lt1"/>
                </a:solidFill>
              </a:defRPr>
            </a:lvl9pPr>
          </a:lstStyle>
          <a:p/>
        </p:txBody>
      </p:sp>
      <p:sp>
        <p:nvSpPr>
          <p:cNvPr id="20" name="Google Shape;20;p32"/>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2"/>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2"/>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23" name="Google Shape;23;p32"/>
          <p:cNvCxnSpPr/>
          <p:nvPr/>
        </p:nvCxnSpPr>
        <p:spPr>
          <a:xfrm flipH="1">
            <a:off x="8228012" y="8467"/>
            <a:ext cx="3810000" cy="3810000"/>
          </a:xfrm>
          <a:prstGeom prst="straightConnector1">
            <a:avLst/>
          </a:prstGeom>
          <a:noFill/>
          <a:ln cap="flat" cmpd="sng" w="12700">
            <a:solidFill>
              <a:schemeClr val="lt1"/>
            </a:solidFill>
            <a:prstDash val="solid"/>
            <a:round/>
            <a:headEnd len="sm" w="sm" type="none"/>
            <a:tailEnd len="sm" w="sm" type="none"/>
          </a:ln>
        </p:spPr>
      </p:cxnSp>
      <p:cxnSp>
        <p:nvCxnSpPr>
          <p:cNvPr id="24" name="Google Shape;24;p32"/>
          <p:cNvCxnSpPr/>
          <p:nvPr/>
        </p:nvCxnSpPr>
        <p:spPr>
          <a:xfrm flipH="1">
            <a:off x="6108170" y="91545"/>
            <a:ext cx="6080655" cy="6080655"/>
          </a:xfrm>
          <a:prstGeom prst="straightConnector1">
            <a:avLst/>
          </a:prstGeom>
          <a:noFill/>
          <a:ln cap="flat" cmpd="sng" w="12700">
            <a:solidFill>
              <a:schemeClr val="lt1"/>
            </a:solidFill>
            <a:prstDash val="solid"/>
            <a:round/>
            <a:headEnd len="sm" w="sm" type="none"/>
            <a:tailEnd len="sm" w="sm" type="none"/>
          </a:ln>
        </p:spPr>
      </p:cxnSp>
      <p:cxnSp>
        <p:nvCxnSpPr>
          <p:cNvPr id="25" name="Google Shape;25;p32"/>
          <p:cNvCxnSpPr/>
          <p:nvPr/>
        </p:nvCxnSpPr>
        <p:spPr>
          <a:xfrm flipH="1">
            <a:off x="7235825" y="228600"/>
            <a:ext cx="4953000" cy="4953000"/>
          </a:xfrm>
          <a:prstGeom prst="straightConnector1">
            <a:avLst/>
          </a:prstGeom>
          <a:noFill/>
          <a:ln cap="flat" cmpd="sng" w="12700">
            <a:solidFill>
              <a:schemeClr val="lt1"/>
            </a:solidFill>
            <a:prstDash val="solid"/>
            <a:round/>
            <a:headEnd len="sm" w="sm" type="none"/>
            <a:tailEnd len="sm" w="sm" type="none"/>
          </a:ln>
        </p:spPr>
      </p:cxnSp>
      <p:cxnSp>
        <p:nvCxnSpPr>
          <p:cNvPr id="26" name="Google Shape;26;p32"/>
          <p:cNvCxnSpPr/>
          <p:nvPr/>
        </p:nvCxnSpPr>
        <p:spPr>
          <a:xfrm flipH="1">
            <a:off x="7335837" y="32278"/>
            <a:ext cx="4852989" cy="4852989"/>
          </a:xfrm>
          <a:prstGeom prst="straightConnector1">
            <a:avLst/>
          </a:prstGeom>
          <a:noFill/>
          <a:ln cap="flat" cmpd="sng" w="31750">
            <a:solidFill>
              <a:schemeClr val="lt1"/>
            </a:solidFill>
            <a:prstDash val="solid"/>
            <a:round/>
            <a:headEnd len="sm" w="sm" type="none"/>
            <a:tailEnd len="sm" w="sm" type="none"/>
          </a:ln>
        </p:spPr>
      </p:cxnSp>
      <p:cxnSp>
        <p:nvCxnSpPr>
          <p:cNvPr id="27" name="Google Shape;27;p32"/>
          <p:cNvCxnSpPr/>
          <p:nvPr/>
        </p:nvCxnSpPr>
        <p:spPr>
          <a:xfrm flipH="1">
            <a:off x="7845426" y="609601"/>
            <a:ext cx="4343399" cy="4343399"/>
          </a:xfrm>
          <a:prstGeom prst="straightConnector1">
            <a:avLst/>
          </a:prstGeom>
          <a:noFill/>
          <a:ln cap="flat" cmpd="sng" w="31750">
            <a:solidFill>
              <a:schemeClr val="lt1"/>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8" name="Shape 28"/>
        <p:cNvGrpSpPr/>
        <p:nvPr/>
      </p:nvGrpSpPr>
      <p:grpSpPr>
        <a:xfrm>
          <a:off x="0" y="0"/>
          <a:ext cx="0" cy="0"/>
          <a:chOff x="0" y="0"/>
          <a:chExt cx="0" cy="0"/>
        </a:xfrm>
      </p:grpSpPr>
      <p:sp>
        <p:nvSpPr>
          <p:cNvPr id="29" name="Google Shape;29;p33"/>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3"/>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lvl1pPr indent="-320040" lvl="0" marL="457200" algn="l">
              <a:spcBef>
                <a:spcPts val="360"/>
              </a:spcBef>
              <a:spcAft>
                <a:spcPts val="0"/>
              </a:spcAft>
              <a:buSzPts val="1440"/>
              <a:buChar char="▶"/>
              <a:defRPr/>
            </a:lvl1pPr>
            <a:lvl2pPr indent="-320040" lvl="1" marL="914400" algn="l">
              <a:spcBef>
                <a:spcPts val="600"/>
              </a:spcBef>
              <a:spcAft>
                <a:spcPts val="0"/>
              </a:spcAft>
              <a:buSzPts val="1440"/>
              <a:buChar char="▶"/>
              <a:defRPr/>
            </a:lvl2pPr>
            <a:lvl3pPr indent="-320039" lvl="2" marL="1371600" algn="l">
              <a:spcBef>
                <a:spcPts val="600"/>
              </a:spcBef>
              <a:spcAft>
                <a:spcPts val="0"/>
              </a:spcAft>
              <a:buSzPts val="1440"/>
              <a:buChar char="▶"/>
              <a:defRPr/>
            </a:lvl3pPr>
            <a:lvl4pPr indent="-320039" lvl="3" marL="1828800" algn="l">
              <a:spcBef>
                <a:spcPts val="600"/>
              </a:spcBef>
              <a:spcAft>
                <a:spcPts val="0"/>
              </a:spcAft>
              <a:buSzPts val="1440"/>
              <a:buChar char="▶"/>
              <a:defRPr/>
            </a:lvl4pPr>
            <a:lvl5pPr indent="-320039" lvl="4" marL="2286000" algn="l">
              <a:spcBef>
                <a:spcPts val="600"/>
              </a:spcBef>
              <a:spcAft>
                <a:spcPts val="0"/>
              </a:spcAft>
              <a:buSzPts val="1440"/>
              <a:buChar char="▶"/>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31" name="Google Shape;31;p33"/>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3"/>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33"/>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34" name="Shape 34"/>
        <p:cNvGrpSpPr/>
        <p:nvPr/>
      </p:nvGrpSpPr>
      <p:grpSpPr>
        <a:xfrm>
          <a:off x="0" y="0"/>
          <a:ext cx="0" cy="0"/>
          <a:chOff x="0" y="0"/>
          <a:chExt cx="0" cy="0"/>
        </a:xfrm>
      </p:grpSpPr>
      <p:sp>
        <p:nvSpPr>
          <p:cNvPr id="35" name="Google Shape;35;p34"/>
          <p:cNvSpPr txBox="1"/>
          <p:nvPr>
            <p:ph type="title"/>
          </p:nvPr>
        </p:nvSpPr>
        <p:spPr>
          <a:xfrm>
            <a:off x="684211" y="2006600"/>
            <a:ext cx="8534401" cy="22816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1"/>
              </a:buClr>
              <a:buSzPts val="3600"/>
              <a:buFont typeface="Century Gothic"/>
              <a:buNone/>
              <a:defRPr b="0" sz="36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34"/>
          <p:cNvSpPr txBox="1"/>
          <p:nvPr>
            <p:ph idx="1" type="body"/>
          </p:nvPr>
        </p:nvSpPr>
        <p:spPr>
          <a:xfrm>
            <a:off x="684213" y="4495800"/>
            <a:ext cx="8534400" cy="1498600"/>
          </a:xfrm>
          <a:prstGeom prst="rect">
            <a:avLst/>
          </a:prstGeom>
          <a:noFill/>
          <a:ln>
            <a:noFill/>
          </a:ln>
        </p:spPr>
        <p:txBody>
          <a:bodyPr anchorCtr="0" anchor="t" bIns="45700" lIns="91425" spcFirstLastPara="1" rIns="91425" wrap="square" tIns="45700">
            <a:normAutofit/>
          </a:bodyPr>
          <a:lstStyle>
            <a:lvl1pPr indent="-228600" lvl="0" marL="457200" algn="l">
              <a:spcBef>
                <a:spcPts val="360"/>
              </a:spcBef>
              <a:spcAft>
                <a:spcPts val="0"/>
              </a:spcAft>
              <a:buSzPts val="1440"/>
              <a:buNone/>
              <a:defRPr sz="1800">
                <a:solidFill>
                  <a:srgbClr val="0F486F"/>
                </a:solidFill>
              </a:defRPr>
            </a:lvl1pPr>
            <a:lvl2pPr indent="-228600" lvl="1" marL="914400" algn="l">
              <a:spcBef>
                <a:spcPts val="600"/>
              </a:spcBef>
              <a:spcAft>
                <a:spcPts val="0"/>
              </a:spcAft>
              <a:buSzPts val="1440"/>
              <a:buNone/>
              <a:defRPr sz="1800">
                <a:solidFill>
                  <a:schemeClr val="lt1"/>
                </a:solidFill>
              </a:defRPr>
            </a:lvl2pPr>
            <a:lvl3pPr indent="-228600" lvl="2" marL="1371600" algn="l">
              <a:spcBef>
                <a:spcPts val="600"/>
              </a:spcBef>
              <a:spcAft>
                <a:spcPts val="0"/>
              </a:spcAft>
              <a:buSzPts val="1280"/>
              <a:buNone/>
              <a:defRPr sz="1600">
                <a:solidFill>
                  <a:schemeClr val="lt1"/>
                </a:solidFill>
              </a:defRPr>
            </a:lvl3pPr>
            <a:lvl4pPr indent="-228600" lvl="3" marL="1828800" algn="l">
              <a:spcBef>
                <a:spcPts val="600"/>
              </a:spcBef>
              <a:spcAft>
                <a:spcPts val="0"/>
              </a:spcAft>
              <a:buSzPts val="1120"/>
              <a:buNone/>
              <a:defRPr sz="1400">
                <a:solidFill>
                  <a:schemeClr val="lt1"/>
                </a:solidFill>
              </a:defRPr>
            </a:lvl4pPr>
            <a:lvl5pPr indent="-228600" lvl="4" marL="2286000" algn="l">
              <a:spcBef>
                <a:spcPts val="600"/>
              </a:spcBef>
              <a:spcAft>
                <a:spcPts val="0"/>
              </a:spcAft>
              <a:buSzPts val="1120"/>
              <a:buNone/>
              <a:defRPr sz="1400">
                <a:solidFill>
                  <a:schemeClr val="lt1"/>
                </a:solidFill>
              </a:defRPr>
            </a:lvl5pPr>
            <a:lvl6pPr indent="-228600" lvl="5" marL="2743200" algn="l">
              <a:spcBef>
                <a:spcPts val="600"/>
              </a:spcBef>
              <a:spcAft>
                <a:spcPts val="0"/>
              </a:spcAft>
              <a:buSzPts val="1120"/>
              <a:buNone/>
              <a:defRPr sz="1400">
                <a:solidFill>
                  <a:schemeClr val="lt1"/>
                </a:solidFill>
              </a:defRPr>
            </a:lvl6pPr>
            <a:lvl7pPr indent="-228600" lvl="6" marL="3200400" algn="l">
              <a:spcBef>
                <a:spcPts val="600"/>
              </a:spcBef>
              <a:spcAft>
                <a:spcPts val="0"/>
              </a:spcAft>
              <a:buSzPts val="1120"/>
              <a:buNone/>
              <a:defRPr sz="1400">
                <a:solidFill>
                  <a:schemeClr val="lt1"/>
                </a:solidFill>
              </a:defRPr>
            </a:lvl7pPr>
            <a:lvl8pPr indent="-228600" lvl="7" marL="3657600" algn="l">
              <a:spcBef>
                <a:spcPts val="600"/>
              </a:spcBef>
              <a:spcAft>
                <a:spcPts val="0"/>
              </a:spcAft>
              <a:buSzPts val="1120"/>
              <a:buNone/>
              <a:defRPr sz="1400">
                <a:solidFill>
                  <a:schemeClr val="lt1"/>
                </a:solidFill>
              </a:defRPr>
            </a:lvl8pPr>
            <a:lvl9pPr indent="-228600" lvl="8" marL="4114800" algn="l">
              <a:spcBef>
                <a:spcPts val="600"/>
              </a:spcBef>
              <a:spcAft>
                <a:spcPts val="600"/>
              </a:spcAft>
              <a:buSzPts val="1120"/>
              <a:buNone/>
              <a:defRPr sz="1400">
                <a:solidFill>
                  <a:schemeClr val="lt1"/>
                </a:solidFill>
              </a:defRPr>
            </a:lvl9pPr>
          </a:lstStyle>
          <a:p/>
        </p:txBody>
      </p:sp>
      <p:sp>
        <p:nvSpPr>
          <p:cNvPr id="37" name="Google Shape;37;p34"/>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4"/>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4"/>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40" name="Shape 40"/>
        <p:cNvGrpSpPr/>
        <p:nvPr/>
      </p:nvGrpSpPr>
      <p:grpSpPr>
        <a:xfrm>
          <a:off x="0" y="0"/>
          <a:ext cx="0" cy="0"/>
          <a:chOff x="0" y="0"/>
          <a:chExt cx="0" cy="0"/>
        </a:xfrm>
      </p:grpSpPr>
      <p:sp>
        <p:nvSpPr>
          <p:cNvPr id="41" name="Google Shape;41;p35"/>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35"/>
          <p:cNvSpPr txBox="1"/>
          <p:nvPr>
            <p:ph idx="1" type="body"/>
          </p:nvPr>
        </p:nvSpPr>
        <p:spPr>
          <a:xfrm>
            <a:off x="684211" y="685800"/>
            <a:ext cx="4937655" cy="3615267"/>
          </a:xfrm>
          <a:prstGeom prst="rect">
            <a:avLst/>
          </a:prstGeom>
          <a:noFill/>
          <a:ln>
            <a:noFill/>
          </a:ln>
        </p:spPr>
        <p:txBody>
          <a:bodyPr anchorCtr="0" anchor="ctr" bIns="45700" lIns="91425" spcFirstLastPara="1" rIns="91425" wrap="square" tIns="45700">
            <a:normAutofit/>
          </a:bodyPr>
          <a:lstStyle>
            <a:lvl1pPr indent="-320040" lvl="0" marL="457200" algn="l">
              <a:spcBef>
                <a:spcPts val="360"/>
              </a:spcBef>
              <a:spcAft>
                <a:spcPts val="0"/>
              </a:spcAft>
              <a:buSzPts val="1440"/>
              <a:buChar char="▶"/>
              <a:defRPr/>
            </a:lvl1pPr>
            <a:lvl2pPr indent="-320040" lvl="1" marL="914400" algn="l">
              <a:spcBef>
                <a:spcPts val="600"/>
              </a:spcBef>
              <a:spcAft>
                <a:spcPts val="0"/>
              </a:spcAft>
              <a:buSzPts val="1440"/>
              <a:buChar char="▶"/>
              <a:defRPr/>
            </a:lvl2pPr>
            <a:lvl3pPr indent="-320039" lvl="2" marL="1371600" algn="l">
              <a:spcBef>
                <a:spcPts val="600"/>
              </a:spcBef>
              <a:spcAft>
                <a:spcPts val="0"/>
              </a:spcAft>
              <a:buSzPts val="1440"/>
              <a:buChar char="▶"/>
              <a:defRPr/>
            </a:lvl3pPr>
            <a:lvl4pPr indent="-320039" lvl="3" marL="1828800" algn="l">
              <a:spcBef>
                <a:spcPts val="600"/>
              </a:spcBef>
              <a:spcAft>
                <a:spcPts val="0"/>
              </a:spcAft>
              <a:buSzPts val="1440"/>
              <a:buChar char="▶"/>
              <a:defRPr/>
            </a:lvl4pPr>
            <a:lvl5pPr indent="-320039" lvl="4" marL="2286000" algn="l">
              <a:spcBef>
                <a:spcPts val="600"/>
              </a:spcBef>
              <a:spcAft>
                <a:spcPts val="0"/>
              </a:spcAft>
              <a:buSzPts val="1440"/>
              <a:buChar char="▶"/>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43" name="Google Shape;43;p35"/>
          <p:cNvSpPr txBox="1"/>
          <p:nvPr>
            <p:ph idx="2" type="body"/>
          </p:nvPr>
        </p:nvSpPr>
        <p:spPr>
          <a:xfrm>
            <a:off x="5808133" y="685801"/>
            <a:ext cx="4934479" cy="3615266"/>
          </a:xfrm>
          <a:prstGeom prst="rect">
            <a:avLst/>
          </a:prstGeom>
          <a:noFill/>
          <a:ln>
            <a:noFill/>
          </a:ln>
        </p:spPr>
        <p:txBody>
          <a:bodyPr anchorCtr="0" anchor="ctr" bIns="45700" lIns="91425" spcFirstLastPara="1" rIns="91425" wrap="square" tIns="45700">
            <a:normAutofit/>
          </a:bodyPr>
          <a:lstStyle>
            <a:lvl1pPr indent="-320040" lvl="0" marL="457200" algn="l">
              <a:spcBef>
                <a:spcPts val="360"/>
              </a:spcBef>
              <a:spcAft>
                <a:spcPts val="0"/>
              </a:spcAft>
              <a:buSzPts val="1440"/>
              <a:buChar char="▶"/>
              <a:defRPr/>
            </a:lvl1pPr>
            <a:lvl2pPr indent="-320040" lvl="1" marL="914400" algn="l">
              <a:spcBef>
                <a:spcPts val="600"/>
              </a:spcBef>
              <a:spcAft>
                <a:spcPts val="0"/>
              </a:spcAft>
              <a:buSzPts val="1440"/>
              <a:buChar char="▶"/>
              <a:defRPr/>
            </a:lvl2pPr>
            <a:lvl3pPr indent="-320039" lvl="2" marL="1371600" algn="l">
              <a:spcBef>
                <a:spcPts val="600"/>
              </a:spcBef>
              <a:spcAft>
                <a:spcPts val="0"/>
              </a:spcAft>
              <a:buSzPts val="1440"/>
              <a:buChar char="▶"/>
              <a:defRPr/>
            </a:lvl3pPr>
            <a:lvl4pPr indent="-320039" lvl="3" marL="1828800" algn="l">
              <a:spcBef>
                <a:spcPts val="600"/>
              </a:spcBef>
              <a:spcAft>
                <a:spcPts val="0"/>
              </a:spcAft>
              <a:buSzPts val="1440"/>
              <a:buChar char="▶"/>
              <a:defRPr/>
            </a:lvl4pPr>
            <a:lvl5pPr indent="-320039" lvl="4" marL="2286000" algn="l">
              <a:spcBef>
                <a:spcPts val="600"/>
              </a:spcBef>
              <a:spcAft>
                <a:spcPts val="0"/>
              </a:spcAft>
              <a:buSzPts val="1440"/>
              <a:buChar char="▶"/>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44" name="Google Shape;44;p35"/>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35"/>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35"/>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47" name="Shape 47"/>
        <p:cNvGrpSpPr/>
        <p:nvPr/>
      </p:nvGrpSpPr>
      <p:grpSpPr>
        <a:xfrm>
          <a:off x="0" y="0"/>
          <a:ext cx="0" cy="0"/>
          <a:chOff x="0" y="0"/>
          <a:chExt cx="0" cy="0"/>
        </a:xfrm>
      </p:grpSpPr>
      <p:sp>
        <p:nvSpPr>
          <p:cNvPr id="48" name="Google Shape;48;p36"/>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1"/>
              </a:buClr>
              <a:buSzPts val="3600"/>
              <a:buFont typeface="Century Gothic"/>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36"/>
          <p:cNvSpPr txBox="1"/>
          <p:nvPr>
            <p:ph idx="1" type="body"/>
          </p:nvPr>
        </p:nvSpPr>
        <p:spPr>
          <a:xfrm>
            <a:off x="972080" y="685800"/>
            <a:ext cx="4649787" cy="576262"/>
          </a:xfrm>
          <a:prstGeom prst="rect">
            <a:avLst/>
          </a:prstGeom>
          <a:noFill/>
          <a:ln>
            <a:noFill/>
          </a:ln>
        </p:spPr>
        <p:txBody>
          <a:bodyPr anchorCtr="0" anchor="b" bIns="45700" lIns="91425" spcFirstLastPara="1" rIns="91425" wrap="square" tIns="45700">
            <a:noAutofit/>
          </a:bodyPr>
          <a:lstStyle>
            <a:lvl1pPr indent="-228600" lvl="0" marL="457200" algn="l">
              <a:spcBef>
                <a:spcPts val="560"/>
              </a:spcBef>
              <a:spcAft>
                <a:spcPts val="0"/>
              </a:spcAft>
              <a:buSzPts val="2240"/>
              <a:buNone/>
              <a:defRPr b="0" sz="2800">
                <a:solidFill>
                  <a:schemeClr val="lt1"/>
                </a:solidFill>
              </a:defRPr>
            </a:lvl1pPr>
            <a:lvl2pPr indent="-228600" lvl="1" marL="914400" algn="l">
              <a:spcBef>
                <a:spcPts val="600"/>
              </a:spcBef>
              <a:spcAft>
                <a:spcPts val="0"/>
              </a:spcAft>
              <a:buSzPts val="1600"/>
              <a:buNone/>
              <a:defRPr b="1" sz="2000"/>
            </a:lvl2pPr>
            <a:lvl3pPr indent="-228600" lvl="2" marL="1371600" algn="l">
              <a:spcBef>
                <a:spcPts val="600"/>
              </a:spcBef>
              <a:spcAft>
                <a:spcPts val="0"/>
              </a:spcAft>
              <a:buSzPts val="1440"/>
              <a:buNone/>
              <a:defRPr b="1" sz="1800"/>
            </a:lvl3pPr>
            <a:lvl4pPr indent="-228600" lvl="3" marL="1828800" algn="l">
              <a:spcBef>
                <a:spcPts val="600"/>
              </a:spcBef>
              <a:spcAft>
                <a:spcPts val="0"/>
              </a:spcAft>
              <a:buSzPts val="1280"/>
              <a:buNone/>
              <a:defRPr b="1" sz="1600"/>
            </a:lvl4pPr>
            <a:lvl5pPr indent="-228600" lvl="4" marL="2286000" algn="l">
              <a:spcBef>
                <a:spcPts val="600"/>
              </a:spcBef>
              <a:spcAft>
                <a:spcPts val="0"/>
              </a:spcAft>
              <a:buSzPts val="1280"/>
              <a:buNone/>
              <a:defRPr b="1" sz="1600"/>
            </a:lvl5pPr>
            <a:lvl6pPr indent="-228600" lvl="5" marL="2743200" algn="l">
              <a:spcBef>
                <a:spcPts val="600"/>
              </a:spcBef>
              <a:spcAft>
                <a:spcPts val="0"/>
              </a:spcAft>
              <a:buSzPts val="1280"/>
              <a:buNone/>
              <a:defRPr b="1" sz="1600"/>
            </a:lvl6pPr>
            <a:lvl7pPr indent="-228600" lvl="6" marL="3200400" algn="l">
              <a:spcBef>
                <a:spcPts val="600"/>
              </a:spcBef>
              <a:spcAft>
                <a:spcPts val="0"/>
              </a:spcAft>
              <a:buSzPts val="1280"/>
              <a:buNone/>
              <a:defRPr b="1" sz="1600"/>
            </a:lvl7pPr>
            <a:lvl8pPr indent="-228600" lvl="7" marL="3657600" algn="l">
              <a:spcBef>
                <a:spcPts val="600"/>
              </a:spcBef>
              <a:spcAft>
                <a:spcPts val="0"/>
              </a:spcAft>
              <a:buSzPts val="1280"/>
              <a:buNone/>
              <a:defRPr b="1" sz="1600"/>
            </a:lvl8pPr>
            <a:lvl9pPr indent="-228600" lvl="8" marL="4114800" algn="l">
              <a:spcBef>
                <a:spcPts val="600"/>
              </a:spcBef>
              <a:spcAft>
                <a:spcPts val="600"/>
              </a:spcAft>
              <a:buSzPts val="1280"/>
              <a:buNone/>
              <a:defRPr b="1" sz="1600"/>
            </a:lvl9pPr>
          </a:lstStyle>
          <a:p/>
        </p:txBody>
      </p:sp>
      <p:sp>
        <p:nvSpPr>
          <p:cNvPr id="50" name="Google Shape;50;p36"/>
          <p:cNvSpPr txBox="1"/>
          <p:nvPr>
            <p:ph idx="2" type="body"/>
          </p:nvPr>
        </p:nvSpPr>
        <p:spPr>
          <a:xfrm>
            <a:off x="684211" y="1270529"/>
            <a:ext cx="4937655" cy="3030538"/>
          </a:xfrm>
          <a:prstGeom prst="rect">
            <a:avLst/>
          </a:prstGeom>
          <a:noFill/>
          <a:ln>
            <a:noFill/>
          </a:ln>
        </p:spPr>
        <p:txBody>
          <a:bodyPr anchorCtr="0" anchor="t" bIns="45700" lIns="91425" spcFirstLastPara="1" rIns="91425" wrap="square" tIns="45700">
            <a:normAutofit/>
          </a:bodyPr>
          <a:lstStyle>
            <a:lvl1pPr indent="-320040" lvl="0" marL="457200" algn="l">
              <a:spcBef>
                <a:spcPts val="360"/>
              </a:spcBef>
              <a:spcAft>
                <a:spcPts val="0"/>
              </a:spcAft>
              <a:buSzPts val="1440"/>
              <a:buChar char="▶"/>
              <a:defRPr/>
            </a:lvl1pPr>
            <a:lvl2pPr indent="-320040" lvl="1" marL="914400" algn="l">
              <a:spcBef>
                <a:spcPts val="600"/>
              </a:spcBef>
              <a:spcAft>
                <a:spcPts val="0"/>
              </a:spcAft>
              <a:buSzPts val="1440"/>
              <a:buChar char="▶"/>
              <a:defRPr/>
            </a:lvl2pPr>
            <a:lvl3pPr indent="-320039" lvl="2" marL="1371600" algn="l">
              <a:spcBef>
                <a:spcPts val="600"/>
              </a:spcBef>
              <a:spcAft>
                <a:spcPts val="0"/>
              </a:spcAft>
              <a:buSzPts val="1440"/>
              <a:buChar char="▶"/>
              <a:defRPr/>
            </a:lvl3pPr>
            <a:lvl4pPr indent="-320039" lvl="3" marL="1828800" algn="l">
              <a:spcBef>
                <a:spcPts val="600"/>
              </a:spcBef>
              <a:spcAft>
                <a:spcPts val="0"/>
              </a:spcAft>
              <a:buSzPts val="1440"/>
              <a:buChar char="▶"/>
              <a:defRPr/>
            </a:lvl4pPr>
            <a:lvl5pPr indent="-320039" lvl="4" marL="2286000" algn="l">
              <a:spcBef>
                <a:spcPts val="600"/>
              </a:spcBef>
              <a:spcAft>
                <a:spcPts val="0"/>
              </a:spcAft>
              <a:buSzPts val="1440"/>
              <a:buChar char="▶"/>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51" name="Google Shape;51;p36"/>
          <p:cNvSpPr txBox="1"/>
          <p:nvPr>
            <p:ph idx="3" type="body"/>
          </p:nvPr>
        </p:nvSpPr>
        <p:spPr>
          <a:xfrm>
            <a:off x="6079066" y="685800"/>
            <a:ext cx="4665134" cy="576262"/>
          </a:xfrm>
          <a:prstGeom prst="rect">
            <a:avLst/>
          </a:prstGeom>
          <a:noFill/>
          <a:ln>
            <a:noFill/>
          </a:ln>
        </p:spPr>
        <p:txBody>
          <a:bodyPr anchorCtr="0" anchor="b" bIns="45700" lIns="91425" spcFirstLastPara="1" rIns="91425" wrap="square" tIns="45700">
            <a:noAutofit/>
          </a:bodyPr>
          <a:lstStyle>
            <a:lvl1pPr indent="-228600" lvl="0" marL="457200" algn="l">
              <a:spcBef>
                <a:spcPts val="560"/>
              </a:spcBef>
              <a:spcAft>
                <a:spcPts val="0"/>
              </a:spcAft>
              <a:buSzPts val="2240"/>
              <a:buNone/>
              <a:defRPr b="0" sz="2800">
                <a:solidFill>
                  <a:schemeClr val="lt1"/>
                </a:solidFill>
              </a:defRPr>
            </a:lvl1pPr>
            <a:lvl2pPr indent="-228600" lvl="1" marL="914400" algn="l">
              <a:spcBef>
                <a:spcPts val="600"/>
              </a:spcBef>
              <a:spcAft>
                <a:spcPts val="0"/>
              </a:spcAft>
              <a:buSzPts val="1600"/>
              <a:buNone/>
              <a:defRPr b="1" sz="2000"/>
            </a:lvl2pPr>
            <a:lvl3pPr indent="-228600" lvl="2" marL="1371600" algn="l">
              <a:spcBef>
                <a:spcPts val="600"/>
              </a:spcBef>
              <a:spcAft>
                <a:spcPts val="0"/>
              </a:spcAft>
              <a:buSzPts val="1440"/>
              <a:buNone/>
              <a:defRPr b="1" sz="1800"/>
            </a:lvl3pPr>
            <a:lvl4pPr indent="-228600" lvl="3" marL="1828800" algn="l">
              <a:spcBef>
                <a:spcPts val="600"/>
              </a:spcBef>
              <a:spcAft>
                <a:spcPts val="0"/>
              </a:spcAft>
              <a:buSzPts val="1280"/>
              <a:buNone/>
              <a:defRPr b="1" sz="1600"/>
            </a:lvl4pPr>
            <a:lvl5pPr indent="-228600" lvl="4" marL="2286000" algn="l">
              <a:spcBef>
                <a:spcPts val="600"/>
              </a:spcBef>
              <a:spcAft>
                <a:spcPts val="0"/>
              </a:spcAft>
              <a:buSzPts val="1280"/>
              <a:buNone/>
              <a:defRPr b="1" sz="1600"/>
            </a:lvl5pPr>
            <a:lvl6pPr indent="-228600" lvl="5" marL="2743200" algn="l">
              <a:spcBef>
                <a:spcPts val="600"/>
              </a:spcBef>
              <a:spcAft>
                <a:spcPts val="0"/>
              </a:spcAft>
              <a:buSzPts val="1280"/>
              <a:buNone/>
              <a:defRPr b="1" sz="1600"/>
            </a:lvl6pPr>
            <a:lvl7pPr indent="-228600" lvl="6" marL="3200400" algn="l">
              <a:spcBef>
                <a:spcPts val="600"/>
              </a:spcBef>
              <a:spcAft>
                <a:spcPts val="0"/>
              </a:spcAft>
              <a:buSzPts val="1280"/>
              <a:buNone/>
              <a:defRPr b="1" sz="1600"/>
            </a:lvl7pPr>
            <a:lvl8pPr indent="-228600" lvl="7" marL="3657600" algn="l">
              <a:spcBef>
                <a:spcPts val="600"/>
              </a:spcBef>
              <a:spcAft>
                <a:spcPts val="0"/>
              </a:spcAft>
              <a:buSzPts val="1280"/>
              <a:buNone/>
              <a:defRPr b="1" sz="1600"/>
            </a:lvl8pPr>
            <a:lvl9pPr indent="-228600" lvl="8" marL="4114800" algn="l">
              <a:spcBef>
                <a:spcPts val="600"/>
              </a:spcBef>
              <a:spcAft>
                <a:spcPts val="600"/>
              </a:spcAft>
              <a:buSzPts val="1280"/>
              <a:buNone/>
              <a:defRPr b="1" sz="1600"/>
            </a:lvl9pPr>
          </a:lstStyle>
          <a:p/>
        </p:txBody>
      </p:sp>
      <p:sp>
        <p:nvSpPr>
          <p:cNvPr id="52" name="Google Shape;52;p36"/>
          <p:cNvSpPr txBox="1"/>
          <p:nvPr>
            <p:ph idx="4" type="body"/>
          </p:nvPr>
        </p:nvSpPr>
        <p:spPr>
          <a:xfrm>
            <a:off x="5806545" y="1262062"/>
            <a:ext cx="4929188" cy="3030538"/>
          </a:xfrm>
          <a:prstGeom prst="rect">
            <a:avLst/>
          </a:prstGeom>
          <a:noFill/>
          <a:ln>
            <a:noFill/>
          </a:ln>
        </p:spPr>
        <p:txBody>
          <a:bodyPr anchorCtr="0" anchor="t" bIns="45700" lIns="91425" spcFirstLastPara="1" rIns="91425" wrap="square" tIns="45700">
            <a:normAutofit/>
          </a:bodyPr>
          <a:lstStyle>
            <a:lvl1pPr indent="-320040" lvl="0" marL="457200" algn="l">
              <a:spcBef>
                <a:spcPts val="360"/>
              </a:spcBef>
              <a:spcAft>
                <a:spcPts val="0"/>
              </a:spcAft>
              <a:buSzPts val="1440"/>
              <a:buChar char="▶"/>
              <a:defRPr/>
            </a:lvl1pPr>
            <a:lvl2pPr indent="-320040" lvl="1" marL="914400" algn="l">
              <a:spcBef>
                <a:spcPts val="600"/>
              </a:spcBef>
              <a:spcAft>
                <a:spcPts val="0"/>
              </a:spcAft>
              <a:buSzPts val="1440"/>
              <a:buChar char="▶"/>
              <a:defRPr/>
            </a:lvl2pPr>
            <a:lvl3pPr indent="-320039" lvl="2" marL="1371600" algn="l">
              <a:spcBef>
                <a:spcPts val="600"/>
              </a:spcBef>
              <a:spcAft>
                <a:spcPts val="0"/>
              </a:spcAft>
              <a:buSzPts val="1440"/>
              <a:buChar char="▶"/>
              <a:defRPr/>
            </a:lvl3pPr>
            <a:lvl4pPr indent="-320039" lvl="3" marL="1828800" algn="l">
              <a:spcBef>
                <a:spcPts val="600"/>
              </a:spcBef>
              <a:spcAft>
                <a:spcPts val="0"/>
              </a:spcAft>
              <a:buSzPts val="1440"/>
              <a:buChar char="▶"/>
              <a:defRPr/>
            </a:lvl4pPr>
            <a:lvl5pPr indent="-320039" lvl="4" marL="2286000" algn="l">
              <a:spcBef>
                <a:spcPts val="600"/>
              </a:spcBef>
              <a:spcAft>
                <a:spcPts val="0"/>
              </a:spcAft>
              <a:buSzPts val="1440"/>
              <a:buChar char="▶"/>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53" name="Google Shape;53;p36"/>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36"/>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36"/>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56" name="Shape 56"/>
        <p:cNvGrpSpPr/>
        <p:nvPr/>
      </p:nvGrpSpPr>
      <p:grpSpPr>
        <a:xfrm>
          <a:off x="0" y="0"/>
          <a:ext cx="0" cy="0"/>
          <a:chOff x="0" y="0"/>
          <a:chExt cx="0" cy="0"/>
        </a:xfrm>
      </p:grpSpPr>
      <p:sp>
        <p:nvSpPr>
          <p:cNvPr id="57" name="Google Shape;57;p37"/>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37"/>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37"/>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37"/>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61" name="Shape 61"/>
        <p:cNvGrpSpPr/>
        <p:nvPr/>
      </p:nvGrpSpPr>
      <p:grpSpPr>
        <a:xfrm>
          <a:off x="0" y="0"/>
          <a:ext cx="0" cy="0"/>
          <a:chOff x="0" y="0"/>
          <a:chExt cx="0" cy="0"/>
        </a:xfrm>
      </p:grpSpPr>
      <p:sp>
        <p:nvSpPr>
          <p:cNvPr id="62" name="Google Shape;62;p38"/>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38"/>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38"/>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65" name="Shape 65"/>
        <p:cNvGrpSpPr/>
        <p:nvPr/>
      </p:nvGrpSpPr>
      <p:grpSpPr>
        <a:xfrm>
          <a:off x="0" y="0"/>
          <a:ext cx="0" cy="0"/>
          <a:chOff x="0" y="0"/>
          <a:chExt cx="0" cy="0"/>
        </a:xfrm>
      </p:grpSpPr>
      <p:sp>
        <p:nvSpPr>
          <p:cNvPr id="66" name="Google Shape;66;p39"/>
          <p:cNvSpPr txBox="1"/>
          <p:nvPr>
            <p:ph type="title"/>
          </p:nvPr>
        </p:nvSpPr>
        <p:spPr>
          <a:xfrm>
            <a:off x="7085012" y="685800"/>
            <a:ext cx="3657600" cy="13716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1"/>
              </a:buClr>
              <a:buSzPts val="2400"/>
              <a:buFont typeface="Century Gothic"/>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39"/>
          <p:cNvSpPr txBox="1"/>
          <p:nvPr>
            <p:ph idx="1" type="body"/>
          </p:nvPr>
        </p:nvSpPr>
        <p:spPr>
          <a:xfrm>
            <a:off x="684212" y="685800"/>
            <a:ext cx="5943601" cy="5308600"/>
          </a:xfrm>
          <a:prstGeom prst="rect">
            <a:avLst/>
          </a:prstGeom>
          <a:noFill/>
          <a:ln>
            <a:noFill/>
          </a:ln>
        </p:spPr>
        <p:txBody>
          <a:bodyPr anchorCtr="0" anchor="ctr" bIns="45700" lIns="91425" spcFirstLastPara="1" rIns="91425" wrap="square" tIns="45700">
            <a:normAutofit/>
          </a:bodyPr>
          <a:lstStyle>
            <a:lvl1pPr indent="-320040" lvl="0" marL="457200" algn="l">
              <a:spcBef>
                <a:spcPts val="360"/>
              </a:spcBef>
              <a:spcAft>
                <a:spcPts val="0"/>
              </a:spcAft>
              <a:buSzPts val="1440"/>
              <a:buChar char="▶"/>
              <a:defRPr/>
            </a:lvl1pPr>
            <a:lvl2pPr indent="-320040" lvl="1" marL="914400" algn="l">
              <a:spcBef>
                <a:spcPts val="600"/>
              </a:spcBef>
              <a:spcAft>
                <a:spcPts val="0"/>
              </a:spcAft>
              <a:buSzPts val="1440"/>
              <a:buChar char="▶"/>
              <a:defRPr/>
            </a:lvl2pPr>
            <a:lvl3pPr indent="-320039" lvl="2" marL="1371600" algn="l">
              <a:spcBef>
                <a:spcPts val="600"/>
              </a:spcBef>
              <a:spcAft>
                <a:spcPts val="0"/>
              </a:spcAft>
              <a:buSzPts val="1440"/>
              <a:buChar char="▶"/>
              <a:defRPr/>
            </a:lvl3pPr>
            <a:lvl4pPr indent="-320039" lvl="3" marL="1828800" algn="l">
              <a:spcBef>
                <a:spcPts val="600"/>
              </a:spcBef>
              <a:spcAft>
                <a:spcPts val="0"/>
              </a:spcAft>
              <a:buSzPts val="1440"/>
              <a:buChar char="▶"/>
              <a:defRPr/>
            </a:lvl4pPr>
            <a:lvl5pPr indent="-320039" lvl="4" marL="2286000" algn="l">
              <a:spcBef>
                <a:spcPts val="600"/>
              </a:spcBef>
              <a:spcAft>
                <a:spcPts val="0"/>
              </a:spcAft>
              <a:buSzPts val="1440"/>
              <a:buChar char="▶"/>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68" name="Google Shape;68;p39"/>
          <p:cNvSpPr txBox="1"/>
          <p:nvPr>
            <p:ph idx="2" type="body"/>
          </p:nvPr>
        </p:nvSpPr>
        <p:spPr>
          <a:xfrm>
            <a:off x="7085012" y="2209799"/>
            <a:ext cx="3657600" cy="2091267"/>
          </a:xfrm>
          <a:prstGeom prst="rect">
            <a:avLst/>
          </a:prstGeom>
          <a:noFill/>
          <a:ln>
            <a:noFill/>
          </a:ln>
        </p:spPr>
        <p:txBody>
          <a:bodyPr anchorCtr="0" anchor="t" bIns="45700" lIns="91425" spcFirstLastPara="1" rIns="91425" wrap="square" tIns="45700">
            <a:normAutofit/>
          </a:bodyPr>
          <a:lstStyle>
            <a:lvl1pPr indent="-228600" lvl="0" marL="457200" algn="l">
              <a:spcBef>
                <a:spcPts val="320"/>
              </a:spcBef>
              <a:spcAft>
                <a:spcPts val="0"/>
              </a:spcAft>
              <a:buSzPts val="1280"/>
              <a:buNone/>
              <a:defRPr sz="1600"/>
            </a:lvl1pPr>
            <a:lvl2pPr indent="-228600" lvl="1" marL="914400" algn="l">
              <a:spcBef>
                <a:spcPts val="600"/>
              </a:spcBef>
              <a:spcAft>
                <a:spcPts val="0"/>
              </a:spcAft>
              <a:buSzPts val="960"/>
              <a:buNone/>
              <a:defRPr sz="1200"/>
            </a:lvl2pPr>
            <a:lvl3pPr indent="-228600" lvl="2" marL="1371600" algn="l">
              <a:spcBef>
                <a:spcPts val="600"/>
              </a:spcBef>
              <a:spcAft>
                <a:spcPts val="0"/>
              </a:spcAft>
              <a:buSzPts val="800"/>
              <a:buNone/>
              <a:defRPr sz="1000"/>
            </a:lvl3pPr>
            <a:lvl4pPr indent="-228600" lvl="3" marL="1828800" algn="l">
              <a:spcBef>
                <a:spcPts val="600"/>
              </a:spcBef>
              <a:spcAft>
                <a:spcPts val="0"/>
              </a:spcAft>
              <a:buSzPts val="720"/>
              <a:buNone/>
              <a:defRPr sz="900"/>
            </a:lvl4pPr>
            <a:lvl5pPr indent="-228600" lvl="4" marL="2286000" algn="l">
              <a:spcBef>
                <a:spcPts val="600"/>
              </a:spcBef>
              <a:spcAft>
                <a:spcPts val="0"/>
              </a:spcAft>
              <a:buSzPts val="720"/>
              <a:buNone/>
              <a:defRPr sz="900"/>
            </a:lvl5pPr>
            <a:lvl6pPr indent="-228600" lvl="5" marL="2743200" algn="l">
              <a:spcBef>
                <a:spcPts val="600"/>
              </a:spcBef>
              <a:spcAft>
                <a:spcPts val="0"/>
              </a:spcAft>
              <a:buSzPts val="720"/>
              <a:buNone/>
              <a:defRPr sz="900"/>
            </a:lvl6pPr>
            <a:lvl7pPr indent="-228600" lvl="6" marL="3200400" algn="l">
              <a:spcBef>
                <a:spcPts val="600"/>
              </a:spcBef>
              <a:spcAft>
                <a:spcPts val="0"/>
              </a:spcAft>
              <a:buSzPts val="720"/>
              <a:buNone/>
              <a:defRPr sz="900"/>
            </a:lvl7pPr>
            <a:lvl8pPr indent="-228600" lvl="7" marL="3657600" algn="l">
              <a:spcBef>
                <a:spcPts val="600"/>
              </a:spcBef>
              <a:spcAft>
                <a:spcPts val="0"/>
              </a:spcAft>
              <a:buSzPts val="720"/>
              <a:buNone/>
              <a:defRPr sz="900"/>
            </a:lvl8pPr>
            <a:lvl9pPr indent="-228600" lvl="8" marL="4114800" algn="l">
              <a:spcBef>
                <a:spcPts val="600"/>
              </a:spcBef>
              <a:spcAft>
                <a:spcPts val="600"/>
              </a:spcAft>
              <a:buSzPts val="720"/>
              <a:buNone/>
              <a:defRPr sz="900"/>
            </a:lvl9pPr>
          </a:lstStyle>
          <a:p/>
        </p:txBody>
      </p:sp>
      <p:sp>
        <p:nvSpPr>
          <p:cNvPr id="69" name="Google Shape;69;p39"/>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39"/>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39"/>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72" name="Shape 72"/>
        <p:cNvGrpSpPr/>
        <p:nvPr/>
      </p:nvGrpSpPr>
      <p:grpSpPr>
        <a:xfrm>
          <a:off x="0" y="0"/>
          <a:ext cx="0" cy="0"/>
          <a:chOff x="0" y="0"/>
          <a:chExt cx="0" cy="0"/>
        </a:xfrm>
      </p:grpSpPr>
      <p:sp>
        <p:nvSpPr>
          <p:cNvPr id="73" name="Google Shape;73;p40"/>
          <p:cNvSpPr txBox="1"/>
          <p:nvPr>
            <p:ph type="title"/>
          </p:nvPr>
        </p:nvSpPr>
        <p:spPr>
          <a:xfrm>
            <a:off x="4722812" y="1447800"/>
            <a:ext cx="6019800" cy="11430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1"/>
              </a:buClr>
              <a:buSzPts val="2800"/>
              <a:buFont typeface="Century Gothic"/>
              <a:buNone/>
              <a:defRPr b="0" sz="2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40"/>
          <p:cNvSpPr/>
          <p:nvPr>
            <p:ph idx="2" type="pic"/>
          </p:nvPr>
        </p:nvSpPr>
        <p:spPr>
          <a:xfrm>
            <a:off x="989012" y="914400"/>
            <a:ext cx="3280974" cy="4572000"/>
          </a:xfrm>
          <a:prstGeom prst="snip2DiagRect">
            <a:avLst>
              <a:gd fmla="val 10815" name="adj1"/>
              <a:gd fmla="val 0" name="adj2"/>
            </a:avLst>
          </a:prstGeom>
          <a:noFill/>
          <a:ln cap="flat" cmpd="sng" w="15875">
            <a:solidFill>
              <a:schemeClr val="lt1">
                <a:alpha val="40000"/>
              </a:schemeClr>
            </a:solidFill>
            <a:prstDash val="solid"/>
            <a:round/>
            <a:headEnd len="sm" w="sm" type="none"/>
            <a:tailEnd len="sm" w="sm" type="none"/>
          </a:ln>
        </p:spPr>
      </p:sp>
      <p:sp>
        <p:nvSpPr>
          <p:cNvPr id="75" name="Google Shape;75;p40"/>
          <p:cNvSpPr txBox="1"/>
          <p:nvPr>
            <p:ph idx="1" type="body"/>
          </p:nvPr>
        </p:nvSpPr>
        <p:spPr>
          <a:xfrm>
            <a:off x="4722812" y="2777066"/>
            <a:ext cx="6021388" cy="2048933"/>
          </a:xfrm>
          <a:prstGeom prst="rect">
            <a:avLst/>
          </a:prstGeom>
          <a:noFill/>
          <a:ln>
            <a:noFill/>
          </a:ln>
        </p:spPr>
        <p:txBody>
          <a:bodyPr anchorCtr="0" anchor="t" bIns="45700" lIns="91425" spcFirstLastPara="1" rIns="91425" wrap="square" tIns="45700">
            <a:normAutofit/>
          </a:bodyPr>
          <a:lstStyle>
            <a:lvl1pPr indent="-228600" lvl="0" marL="457200" algn="l">
              <a:spcBef>
                <a:spcPts val="360"/>
              </a:spcBef>
              <a:spcAft>
                <a:spcPts val="0"/>
              </a:spcAft>
              <a:buSzPts val="1440"/>
              <a:buNone/>
              <a:defRPr sz="1800"/>
            </a:lvl1pPr>
            <a:lvl2pPr indent="-228600" lvl="1" marL="914400" algn="l">
              <a:spcBef>
                <a:spcPts val="600"/>
              </a:spcBef>
              <a:spcAft>
                <a:spcPts val="0"/>
              </a:spcAft>
              <a:buSzPts val="960"/>
              <a:buNone/>
              <a:defRPr sz="1200"/>
            </a:lvl2pPr>
            <a:lvl3pPr indent="-228600" lvl="2" marL="1371600" algn="l">
              <a:spcBef>
                <a:spcPts val="600"/>
              </a:spcBef>
              <a:spcAft>
                <a:spcPts val="0"/>
              </a:spcAft>
              <a:buSzPts val="800"/>
              <a:buNone/>
              <a:defRPr sz="1000"/>
            </a:lvl3pPr>
            <a:lvl4pPr indent="-228600" lvl="3" marL="1828800" algn="l">
              <a:spcBef>
                <a:spcPts val="600"/>
              </a:spcBef>
              <a:spcAft>
                <a:spcPts val="0"/>
              </a:spcAft>
              <a:buSzPts val="720"/>
              <a:buNone/>
              <a:defRPr sz="900"/>
            </a:lvl4pPr>
            <a:lvl5pPr indent="-228600" lvl="4" marL="2286000" algn="l">
              <a:spcBef>
                <a:spcPts val="600"/>
              </a:spcBef>
              <a:spcAft>
                <a:spcPts val="0"/>
              </a:spcAft>
              <a:buSzPts val="720"/>
              <a:buNone/>
              <a:defRPr sz="900"/>
            </a:lvl5pPr>
            <a:lvl6pPr indent="-228600" lvl="5" marL="2743200" algn="l">
              <a:spcBef>
                <a:spcPts val="600"/>
              </a:spcBef>
              <a:spcAft>
                <a:spcPts val="0"/>
              </a:spcAft>
              <a:buSzPts val="720"/>
              <a:buNone/>
              <a:defRPr sz="900"/>
            </a:lvl6pPr>
            <a:lvl7pPr indent="-228600" lvl="6" marL="3200400" algn="l">
              <a:spcBef>
                <a:spcPts val="600"/>
              </a:spcBef>
              <a:spcAft>
                <a:spcPts val="0"/>
              </a:spcAft>
              <a:buSzPts val="720"/>
              <a:buNone/>
              <a:defRPr sz="900"/>
            </a:lvl7pPr>
            <a:lvl8pPr indent="-228600" lvl="7" marL="3657600" algn="l">
              <a:spcBef>
                <a:spcPts val="600"/>
              </a:spcBef>
              <a:spcAft>
                <a:spcPts val="0"/>
              </a:spcAft>
              <a:buSzPts val="720"/>
              <a:buNone/>
              <a:defRPr sz="900"/>
            </a:lvl8pPr>
            <a:lvl9pPr indent="-228600" lvl="8" marL="4114800" algn="l">
              <a:spcBef>
                <a:spcPts val="600"/>
              </a:spcBef>
              <a:spcAft>
                <a:spcPts val="600"/>
              </a:spcAft>
              <a:buSzPts val="720"/>
              <a:buNone/>
              <a:defRPr sz="900"/>
            </a:lvl9pPr>
          </a:lstStyle>
          <a:p/>
        </p:txBody>
      </p:sp>
      <p:sp>
        <p:nvSpPr>
          <p:cNvPr id="76" name="Google Shape;76;p40"/>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0"/>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40"/>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анорамная фотография с подписью">
  <p:cSld name="Панорамная фотография с подписью">
    <p:spTree>
      <p:nvGrpSpPr>
        <p:cNvPr id="79" name="Shape 79"/>
        <p:cNvGrpSpPr/>
        <p:nvPr/>
      </p:nvGrpSpPr>
      <p:grpSpPr>
        <a:xfrm>
          <a:off x="0" y="0"/>
          <a:ext cx="0" cy="0"/>
          <a:chOff x="0" y="0"/>
          <a:chExt cx="0" cy="0"/>
        </a:xfrm>
      </p:grpSpPr>
      <p:sp>
        <p:nvSpPr>
          <p:cNvPr id="80" name="Google Shape;80;p41"/>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41"/>
          <p:cNvSpPr/>
          <p:nvPr>
            <p:ph idx="2" type="pic"/>
          </p:nvPr>
        </p:nvSpPr>
        <p:spPr>
          <a:xfrm>
            <a:off x="685800" y="533400"/>
            <a:ext cx="10818812" cy="3124200"/>
          </a:xfrm>
          <a:prstGeom prst="snip2DiagRect">
            <a:avLst>
              <a:gd fmla="val 10815" name="adj1"/>
              <a:gd fmla="val 0" name="adj2"/>
            </a:avLst>
          </a:prstGeom>
          <a:noFill/>
          <a:ln cap="flat" cmpd="sng" w="15875">
            <a:solidFill>
              <a:schemeClr val="lt1">
                <a:alpha val="40000"/>
              </a:schemeClr>
            </a:solidFill>
            <a:prstDash val="solid"/>
            <a:round/>
            <a:headEnd len="sm" w="sm" type="none"/>
            <a:tailEnd len="sm" w="sm" type="none"/>
          </a:ln>
        </p:spPr>
      </p:sp>
      <p:sp>
        <p:nvSpPr>
          <p:cNvPr id="82" name="Google Shape;82;p41"/>
          <p:cNvSpPr txBox="1"/>
          <p:nvPr>
            <p:ph idx="1" type="body"/>
          </p:nvPr>
        </p:nvSpPr>
        <p:spPr>
          <a:xfrm>
            <a:off x="914402" y="3843867"/>
            <a:ext cx="8304210" cy="457200"/>
          </a:xfrm>
          <a:prstGeom prst="rect">
            <a:avLst/>
          </a:prstGeom>
          <a:noFill/>
          <a:ln>
            <a:noFill/>
          </a:ln>
        </p:spPr>
        <p:txBody>
          <a:bodyPr anchorCtr="0" anchor="t" bIns="45700" lIns="91425" spcFirstLastPara="1" rIns="91425" wrap="square" tIns="45700">
            <a:normAutofit/>
          </a:bodyPr>
          <a:lstStyle>
            <a:lvl1pPr indent="-228600" lvl="0" marL="457200" algn="l">
              <a:spcBef>
                <a:spcPts val="320"/>
              </a:spcBef>
              <a:spcAft>
                <a:spcPts val="0"/>
              </a:spcAft>
              <a:buSzPts val="1280"/>
              <a:buFont typeface="Century Gothic"/>
              <a:buNone/>
              <a:defRPr sz="1600"/>
            </a:lvl1pPr>
            <a:lvl2pPr indent="-228600" lvl="1" marL="914400" algn="l">
              <a:spcBef>
                <a:spcPts val="600"/>
              </a:spcBef>
              <a:spcAft>
                <a:spcPts val="0"/>
              </a:spcAft>
              <a:buSzPts val="1440"/>
              <a:buFont typeface="Century Gothic"/>
              <a:buNone/>
              <a:defRPr/>
            </a:lvl2pPr>
            <a:lvl3pPr indent="-228600" lvl="2" marL="1371600" algn="l">
              <a:spcBef>
                <a:spcPts val="600"/>
              </a:spcBef>
              <a:spcAft>
                <a:spcPts val="0"/>
              </a:spcAft>
              <a:buSzPts val="1280"/>
              <a:buFont typeface="Century Gothic"/>
              <a:buNone/>
              <a:defRPr/>
            </a:lvl3pPr>
            <a:lvl4pPr indent="-228600" lvl="3" marL="1828800" algn="l">
              <a:spcBef>
                <a:spcPts val="600"/>
              </a:spcBef>
              <a:spcAft>
                <a:spcPts val="0"/>
              </a:spcAft>
              <a:buSzPts val="1120"/>
              <a:buFont typeface="Century Gothic"/>
              <a:buNone/>
              <a:defRPr/>
            </a:lvl4pPr>
            <a:lvl5pPr indent="-228600" lvl="4" marL="2286000" algn="l">
              <a:spcBef>
                <a:spcPts val="600"/>
              </a:spcBef>
              <a:spcAft>
                <a:spcPts val="0"/>
              </a:spcAft>
              <a:buSzPts val="1120"/>
              <a:buFont typeface="Century Gothic"/>
              <a:buNone/>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83" name="Google Shape;83;p41"/>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41"/>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41"/>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подпись">
  <p:cSld name="Заголовок и подпись">
    <p:spTree>
      <p:nvGrpSpPr>
        <p:cNvPr id="86" name="Shape 86"/>
        <p:cNvGrpSpPr/>
        <p:nvPr/>
      </p:nvGrpSpPr>
      <p:grpSpPr>
        <a:xfrm>
          <a:off x="0" y="0"/>
          <a:ext cx="0" cy="0"/>
          <a:chOff x="0" y="0"/>
          <a:chExt cx="0" cy="0"/>
        </a:xfrm>
      </p:grpSpPr>
      <p:sp>
        <p:nvSpPr>
          <p:cNvPr id="87" name="Google Shape;87;p42"/>
          <p:cNvSpPr txBox="1"/>
          <p:nvPr>
            <p:ph type="title"/>
          </p:nvPr>
        </p:nvSpPr>
        <p:spPr>
          <a:xfrm>
            <a:off x="684213" y="685800"/>
            <a:ext cx="10058400" cy="27432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1"/>
              </a:buClr>
              <a:buSzPts val="3200"/>
              <a:buFont typeface="Century Gothic"/>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42"/>
          <p:cNvSpPr txBox="1"/>
          <p:nvPr>
            <p:ph idx="1" type="body"/>
          </p:nvPr>
        </p:nvSpPr>
        <p:spPr>
          <a:xfrm>
            <a:off x="684212" y="4114800"/>
            <a:ext cx="8535988" cy="1879600"/>
          </a:xfrm>
          <a:prstGeom prst="rect">
            <a:avLst/>
          </a:prstGeom>
          <a:noFill/>
          <a:ln>
            <a:noFill/>
          </a:ln>
        </p:spPr>
        <p:txBody>
          <a:bodyPr anchorCtr="0" anchor="ctr" bIns="45700" lIns="91425" spcFirstLastPara="1" rIns="91425" wrap="square" tIns="45700">
            <a:normAutofit/>
          </a:bodyPr>
          <a:lstStyle>
            <a:lvl1pPr indent="-228600" lvl="0" marL="457200" algn="l">
              <a:spcBef>
                <a:spcPts val="400"/>
              </a:spcBef>
              <a:spcAft>
                <a:spcPts val="0"/>
              </a:spcAft>
              <a:buSzPts val="1600"/>
              <a:buNone/>
              <a:defRPr sz="2000">
                <a:solidFill>
                  <a:srgbClr val="0F486F"/>
                </a:solidFill>
              </a:defRPr>
            </a:lvl1pPr>
            <a:lvl2pPr indent="-228600" lvl="1" marL="914400" algn="l">
              <a:spcBef>
                <a:spcPts val="600"/>
              </a:spcBef>
              <a:spcAft>
                <a:spcPts val="0"/>
              </a:spcAft>
              <a:buSzPts val="1440"/>
              <a:buNone/>
              <a:defRPr sz="1800">
                <a:solidFill>
                  <a:schemeClr val="lt1"/>
                </a:solidFill>
              </a:defRPr>
            </a:lvl2pPr>
            <a:lvl3pPr indent="-228600" lvl="2" marL="1371600" algn="l">
              <a:spcBef>
                <a:spcPts val="600"/>
              </a:spcBef>
              <a:spcAft>
                <a:spcPts val="0"/>
              </a:spcAft>
              <a:buSzPts val="1280"/>
              <a:buNone/>
              <a:defRPr sz="1600">
                <a:solidFill>
                  <a:schemeClr val="lt1"/>
                </a:solidFill>
              </a:defRPr>
            </a:lvl3pPr>
            <a:lvl4pPr indent="-228600" lvl="3" marL="1828800" algn="l">
              <a:spcBef>
                <a:spcPts val="600"/>
              </a:spcBef>
              <a:spcAft>
                <a:spcPts val="0"/>
              </a:spcAft>
              <a:buSzPts val="1120"/>
              <a:buNone/>
              <a:defRPr sz="1400">
                <a:solidFill>
                  <a:schemeClr val="lt1"/>
                </a:solidFill>
              </a:defRPr>
            </a:lvl4pPr>
            <a:lvl5pPr indent="-228600" lvl="4" marL="2286000" algn="l">
              <a:spcBef>
                <a:spcPts val="600"/>
              </a:spcBef>
              <a:spcAft>
                <a:spcPts val="0"/>
              </a:spcAft>
              <a:buSzPts val="1120"/>
              <a:buNone/>
              <a:defRPr sz="1400">
                <a:solidFill>
                  <a:schemeClr val="lt1"/>
                </a:solidFill>
              </a:defRPr>
            </a:lvl5pPr>
            <a:lvl6pPr indent="-228600" lvl="5" marL="2743200" algn="l">
              <a:spcBef>
                <a:spcPts val="600"/>
              </a:spcBef>
              <a:spcAft>
                <a:spcPts val="0"/>
              </a:spcAft>
              <a:buSzPts val="1120"/>
              <a:buNone/>
              <a:defRPr sz="1400">
                <a:solidFill>
                  <a:schemeClr val="lt1"/>
                </a:solidFill>
              </a:defRPr>
            </a:lvl6pPr>
            <a:lvl7pPr indent="-228600" lvl="6" marL="3200400" algn="l">
              <a:spcBef>
                <a:spcPts val="600"/>
              </a:spcBef>
              <a:spcAft>
                <a:spcPts val="0"/>
              </a:spcAft>
              <a:buSzPts val="1120"/>
              <a:buNone/>
              <a:defRPr sz="1400">
                <a:solidFill>
                  <a:schemeClr val="lt1"/>
                </a:solidFill>
              </a:defRPr>
            </a:lvl7pPr>
            <a:lvl8pPr indent="-228600" lvl="7" marL="3657600" algn="l">
              <a:spcBef>
                <a:spcPts val="600"/>
              </a:spcBef>
              <a:spcAft>
                <a:spcPts val="0"/>
              </a:spcAft>
              <a:buSzPts val="1120"/>
              <a:buNone/>
              <a:defRPr sz="1400">
                <a:solidFill>
                  <a:schemeClr val="lt1"/>
                </a:solidFill>
              </a:defRPr>
            </a:lvl8pPr>
            <a:lvl9pPr indent="-228600" lvl="8" marL="4114800" algn="l">
              <a:spcBef>
                <a:spcPts val="600"/>
              </a:spcBef>
              <a:spcAft>
                <a:spcPts val="600"/>
              </a:spcAft>
              <a:buSzPts val="1120"/>
              <a:buNone/>
              <a:defRPr sz="1400">
                <a:solidFill>
                  <a:schemeClr val="lt1"/>
                </a:solidFill>
              </a:defRPr>
            </a:lvl9pPr>
          </a:lstStyle>
          <a:p/>
        </p:txBody>
      </p:sp>
      <p:sp>
        <p:nvSpPr>
          <p:cNvPr id="89" name="Google Shape;89;p42"/>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42"/>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42"/>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Цитата с подписью">
  <p:cSld name="Цитата с подписью">
    <p:spTree>
      <p:nvGrpSpPr>
        <p:cNvPr id="92" name="Shape 92"/>
        <p:cNvGrpSpPr/>
        <p:nvPr/>
      </p:nvGrpSpPr>
      <p:grpSpPr>
        <a:xfrm>
          <a:off x="0" y="0"/>
          <a:ext cx="0" cy="0"/>
          <a:chOff x="0" y="0"/>
          <a:chExt cx="0" cy="0"/>
        </a:xfrm>
      </p:grpSpPr>
      <p:sp>
        <p:nvSpPr>
          <p:cNvPr id="93" name="Google Shape;93;p43"/>
          <p:cNvSpPr txBox="1"/>
          <p:nvPr>
            <p:ph type="title"/>
          </p:nvPr>
        </p:nvSpPr>
        <p:spPr>
          <a:xfrm>
            <a:off x="1141411" y="685800"/>
            <a:ext cx="9144001" cy="27432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1"/>
              </a:buClr>
              <a:buSzPts val="3200"/>
              <a:buFont typeface="Century Gothic"/>
              <a:buNone/>
              <a:defRPr b="0" sz="3200" cap="none">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43"/>
          <p:cNvSpPr txBox="1"/>
          <p:nvPr>
            <p:ph idx="1" type="body"/>
          </p:nvPr>
        </p:nvSpPr>
        <p:spPr>
          <a:xfrm>
            <a:off x="1446212" y="3429000"/>
            <a:ext cx="8534400" cy="381000"/>
          </a:xfrm>
          <a:prstGeom prst="rect">
            <a:avLst/>
          </a:prstGeom>
          <a:noFill/>
          <a:ln>
            <a:noFill/>
          </a:ln>
        </p:spPr>
        <p:txBody>
          <a:bodyPr anchorCtr="0" anchor="ctr" bIns="45700" lIns="91425" spcFirstLastPara="1" rIns="91425" wrap="square" tIns="45700">
            <a:normAutofit/>
          </a:bodyPr>
          <a:lstStyle>
            <a:lvl1pPr indent="-228600" lvl="0" marL="457200" algn="l">
              <a:spcBef>
                <a:spcPts val="400"/>
              </a:spcBef>
              <a:spcAft>
                <a:spcPts val="0"/>
              </a:spcAft>
              <a:buSzPts val="1600"/>
              <a:buFont typeface="Century Gothic"/>
              <a:buNone/>
              <a:defRPr/>
            </a:lvl1pPr>
            <a:lvl2pPr indent="-228600" lvl="1" marL="914400" algn="l">
              <a:spcBef>
                <a:spcPts val="600"/>
              </a:spcBef>
              <a:spcAft>
                <a:spcPts val="0"/>
              </a:spcAft>
              <a:buSzPts val="1440"/>
              <a:buFont typeface="Century Gothic"/>
              <a:buNone/>
              <a:defRPr/>
            </a:lvl2pPr>
            <a:lvl3pPr indent="-228600" lvl="2" marL="1371600" algn="l">
              <a:spcBef>
                <a:spcPts val="600"/>
              </a:spcBef>
              <a:spcAft>
                <a:spcPts val="0"/>
              </a:spcAft>
              <a:buSzPts val="1280"/>
              <a:buFont typeface="Century Gothic"/>
              <a:buNone/>
              <a:defRPr/>
            </a:lvl3pPr>
            <a:lvl4pPr indent="-228600" lvl="3" marL="1828800" algn="l">
              <a:spcBef>
                <a:spcPts val="600"/>
              </a:spcBef>
              <a:spcAft>
                <a:spcPts val="0"/>
              </a:spcAft>
              <a:buSzPts val="1120"/>
              <a:buFont typeface="Century Gothic"/>
              <a:buNone/>
              <a:defRPr/>
            </a:lvl4pPr>
            <a:lvl5pPr indent="-228600" lvl="4" marL="2286000" algn="l">
              <a:spcBef>
                <a:spcPts val="600"/>
              </a:spcBef>
              <a:spcAft>
                <a:spcPts val="0"/>
              </a:spcAft>
              <a:buSzPts val="1120"/>
              <a:buFont typeface="Century Gothic"/>
              <a:buNone/>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95" name="Google Shape;95;p43"/>
          <p:cNvSpPr txBox="1"/>
          <p:nvPr>
            <p:ph idx="2" type="body"/>
          </p:nvPr>
        </p:nvSpPr>
        <p:spPr>
          <a:xfrm>
            <a:off x="684213" y="4301067"/>
            <a:ext cx="8534400" cy="1684865"/>
          </a:xfrm>
          <a:prstGeom prst="rect">
            <a:avLst/>
          </a:prstGeom>
          <a:noFill/>
          <a:ln>
            <a:noFill/>
          </a:ln>
        </p:spPr>
        <p:txBody>
          <a:bodyPr anchorCtr="0" anchor="ctr" bIns="45700" lIns="91425" spcFirstLastPara="1" rIns="91425" wrap="square" tIns="45700">
            <a:normAutofit/>
          </a:bodyPr>
          <a:lstStyle>
            <a:lvl1pPr indent="-228600" lvl="0" marL="457200" algn="l">
              <a:spcBef>
                <a:spcPts val="400"/>
              </a:spcBef>
              <a:spcAft>
                <a:spcPts val="0"/>
              </a:spcAft>
              <a:buSzPts val="1600"/>
              <a:buNone/>
              <a:defRPr sz="2000">
                <a:solidFill>
                  <a:srgbClr val="0F486F"/>
                </a:solidFill>
              </a:defRPr>
            </a:lvl1pPr>
            <a:lvl2pPr indent="-228600" lvl="1" marL="914400" algn="l">
              <a:spcBef>
                <a:spcPts val="600"/>
              </a:spcBef>
              <a:spcAft>
                <a:spcPts val="0"/>
              </a:spcAft>
              <a:buSzPts val="1440"/>
              <a:buNone/>
              <a:defRPr sz="1800">
                <a:solidFill>
                  <a:schemeClr val="lt1"/>
                </a:solidFill>
              </a:defRPr>
            </a:lvl2pPr>
            <a:lvl3pPr indent="-228600" lvl="2" marL="1371600" algn="l">
              <a:spcBef>
                <a:spcPts val="600"/>
              </a:spcBef>
              <a:spcAft>
                <a:spcPts val="0"/>
              </a:spcAft>
              <a:buSzPts val="1280"/>
              <a:buNone/>
              <a:defRPr sz="1600">
                <a:solidFill>
                  <a:schemeClr val="lt1"/>
                </a:solidFill>
              </a:defRPr>
            </a:lvl3pPr>
            <a:lvl4pPr indent="-228600" lvl="3" marL="1828800" algn="l">
              <a:spcBef>
                <a:spcPts val="600"/>
              </a:spcBef>
              <a:spcAft>
                <a:spcPts val="0"/>
              </a:spcAft>
              <a:buSzPts val="1120"/>
              <a:buNone/>
              <a:defRPr sz="1400">
                <a:solidFill>
                  <a:schemeClr val="lt1"/>
                </a:solidFill>
              </a:defRPr>
            </a:lvl4pPr>
            <a:lvl5pPr indent="-228600" lvl="4" marL="2286000" algn="l">
              <a:spcBef>
                <a:spcPts val="600"/>
              </a:spcBef>
              <a:spcAft>
                <a:spcPts val="0"/>
              </a:spcAft>
              <a:buSzPts val="1120"/>
              <a:buNone/>
              <a:defRPr sz="1400">
                <a:solidFill>
                  <a:schemeClr val="lt1"/>
                </a:solidFill>
              </a:defRPr>
            </a:lvl5pPr>
            <a:lvl6pPr indent="-228600" lvl="5" marL="2743200" algn="l">
              <a:spcBef>
                <a:spcPts val="600"/>
              </a:spcBef>
              <a:spcAft>
                <a:spcPts val="0"/>
              </a:spcAft>
              <a:buSzPts val="1120"/>
              <a:buNone/>
              <a:defRPr sz="1400">
                <a:solidFill>
                  <a:schemeClr val="lt1"/>
                </a:solidFill>
              </a:defRPr>
            </a:lvl6pPr>
            <a:lvl7pPr indent="-228600" lvl="6" marL="3200400" algn="l">
              <a:spcBef>
                <a:spcPts val="600"/>
              </a:spcBef>
              <a:spcAft>
                <a:spcPts val="0"/>
              </a:spcAft>
              <a:buSzPts val="1120"/>
              <a:buNone/>
              <a:defRPr sz="1400">
                <a:solidFill>
                  <a:schemeClr val="lt1"/>
                </a:solidFill>
              </a:defRPr>
            </a:lvl7pPr>
            <a:lvl8pPr indent="-228600" lvl="7" marL="3657600" algn="l">
              <a:spcBef>
                <a:spcPts val="600"/>
              </a:spcBef>
              <a:spcAft>
                <a:spcPts val="0"/>
              </a:spcAft>
              <a:buSzPts val="1120"/>
              <a:buNone/>
              <a:defRPr sz="1400">
                <a:solidFill>
                  <a:schemeClr val="lt1"/>
                </a:solidFill>
              </a:defRPr>
            </a:lvl8pPr>
            <a:lvl9pPr indent="-228600" lvl="8" marL="4114800" algn="l">
              <a:spcBef>
                <a:spcPts val="600"/>
              </a:spcBef>
              <a:spcAft>
                <a:spcPts val="600"/>
              </a:spcAft>
              <a:buSzPts val="1120"/>
              <a:buNone/>
              <a:defRPr sz="1400">
                <a:solidFill>
                  <a:schemeClr val="lt1"/>
                </a:solidFill>
              </a:defRPr>
            </a:lvl9pPr>
          </a:lstStyle>
          <a:p/>
        </p:txBody>
      </p:sp>
      <p:sp>
        <p:nvSpPr>
          <p:cNvPr id="96" name="Google Shape;96;p43"/>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7" name="Google Shape;97;p43"/>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43"/>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99" name="Google Shape;99;p43"/>
          <p:cNvSpPr txBox="1"/>
          <p:nvPr/>
        </p:nvSpPr>
        <p:spPr>
          <a:xfrm>
            <a:off x="531812" y="812222"/>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8000">
                <a:solidFill>
                  <a:schemeClr val="lt1"/>
                </a:solidFill>
                <a:latin typeface="Century Gothic"/>
                <a:ea typeface="Century Gothic"/>
                <a:cs typeface="Century Gothic"/>
                <a:sym typeface="Century Gothic"/>
              </a:rPr>
              <a:t>“</a:t>
            </a:r>
            <a:endParaRPr/>
          </a:p>
        </p:txBody>
      </p:sp>
      <p:sp>
        <p:nvSpPr>
          <p:cNvPr id="100" name="Google Shape;100;p43"/>
          <p:cNvSpPr txBox="1"/>
          <p:nvPr/>
        </p:nvSpPr>
        <p:spPr>
          <a:xfrm>
            <a:off x="10285412" y="2768601"/>
            <a:ext cx="609600"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rPr lang="en-US" sz="8000">
                <a:solidFill>
                  <a:schemeClr val="lt1"/>
                </a:solidFill>
                <a:latin typeface="Century Gothic"/>
                <a:ea typeface="Century Gothic"/>
                <a:cs typeface="Century Gothic"/>
                <a:sym typeface="Century Gothic"/>
              </a:rPr>
              <a:t>”</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Карточка имени">
  <p:cSld name="Карточка имени">
    <p:spTree>
      <p:nvGrpSpPr>
        <p:cNvPr id="101" name="Shape 101"/>
        <p:cNvGrpSpPr/>
        <p:nvPr/>
      </p:nvGrpSpPr>
      <p:grpSpPr>
        <a:xfrm>
          <a:off x="0" y="0"/>
          <a:ext cx="0" cy="0"/>
          <a:chOff x="0" y="0"/>
          <a:chExt cx="0" cy="0"/>
        </a:xfrm>
      </p:grpSpPr>
      <p:sp>
        <p:nvSpPr>
          <p:cNvPr id="102" name="Google Shape;102;p44"/>
          <p:cNvSpPr txBox="1"/>
          <p:nvPr>
            <p:ph type="title"/>
          </p:nvPr>
        </p:nvSpPr>
        <p:spPr>
          <a:xfrm>
            <a:off x="684212" y="3429000"/>
            <a:ext cx="8534400" cy="16974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1"/>
              </a:buClr>
              <a:buSzPts val="3200"/>
              <a:buFont typeface="Century Gothic"/>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3" name="Google Shape;103;p44"/>
          <p:cNvSpPr txBox="1"/>
          <p:nvPr>
            <p:ph idx="1" type="body"/>
          </p:nvPr>
        </p:nvSpPr>
        <p:spPr>
          <a:xfrm>
            <a:off x="684211" y="5132981"/>
            <a:ext cx="8535990"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400"/>
              </a:spcBef>
              <a:spcAft>
                <a:spcPts val="0"/>
              </a:spcAft>
              <a:buSzPts val="1600"/>
              <a:buNone/>
              <a:defRPr sz="2000">
                <a:solidFill>
                  <a:srgbClr val="0F486F"/>
                </a:solidFill>
              </a:defRPr>
            </a:lvl1pPr>
            <a:lvl2pPr indent="-228600" lvl="1" marL="914400" algn="l">
              <a:spcBef>
                <a:spcPts val="600"/>
              </a:spcBef>
              <a:spcAft>
                <a:spcPts val="0"/>
              </a:spcAft>
              <a:buSzPts val="1440"/>
              <a:buNone/>
              <a:defRPr sz="1800">
                <a:solidFill>
                  <a:schemeClr val="lt1"/>
                </a:solidFill>
              </a:defRPr>
            </a:lvl2pPr>
            <a:lvl3pPr indent="-228600" lvl="2" marL="1371600" algn="l">
              <a:spcBef>
                <a:spcPts val="600"/>
              </a:spcBef>
              <a:spcAft>
                <a:spcPts val="0"/>
              </a:spcAft>
              <a:buSzPts val="1280"/>
              <a:buNone/>
              <a:defRPr sz="1600">
                <a:solidFill>
                  <a:schemeClr val="lt1"/>
                </a:solidFill>
              </a:defRPr>
            </a:lvl3pPr>
            <a:lvl4pPr indent="-228600" lvl="3" marL="1828800" algn="l">
              <a:spcBef>
                <a:spcPts val="600"/>
              </a:spcBef>
              <a:spcAft>
                <a:spcPts val="0"/>
              </a:spcAft>
              <a:buSzPts val="1120"/>
              <a:buNone/>
              <a:defRPr sz="1400">
                <a:solidFill>
                  <a:schemeClr val="lt1"/>
                </a:solidFill>
              </a:defRPr>
            </a:lvl4pPr>
            <a:lvl5pPr indent="-228600" lvl="4" marL="2286000" algn="l">
              <a:spcBef>
                <a:spcPts val="600"/>
              </a:spcBef>
              <a:spcAft>
                <a:spcPts val="0"/>
              </a:spcAft>
              <a:buSzPts val="1120"/>
              <a:buNone/>
              <a:defRPr sz="1400">
                <a:solidFill>
                  <a:schemeClr val="lt1"/>
                </a:solidFill>
              </a:defRPr>
            </a:lvl5pPr>
            <a:lvl6pPr indent="-228600" lvl="5" marL="2743200" algn="l">
              <a:spcBef>
                <a:spcPts val="600"/>
              </a:spcBef>
              <a:spcAft>
                <a:spcPts val="0"/>
              </a:spcAft>
              <a:buSzPts val="1120"/>
              <a:buNone/>
              <a:defRPr sz="1400">
                <a:solidFill>
                  <a:schemeClr val="lt1"/>
                </a:solidFill>
              </a:defRPr>
            </a:lvl6pPr>
            <a:lvl7pPr indent="-228600" lvl="6" marL="3200400" algn="l">
              <a:spcBef>
                <a:spcPts val="600"/>
              </a:spcBef>
              <a:spcAft>
                <a:spcPts val="0"/>
              </a:spcAft>
              <a:buSzPts val="1120"/>
              <a:buNone/>
              <a:defRPr sz="1400">
                <a:solidFill>
                  <a:schemeClr val="lt1"/>
                </a:solidFill>
              </a:defRPr>
            </a:lvl7pPr>
            <a:lvl8pPr indent="-228600" lvl="7" marL="3657600" algn="l">
              <a:spcBef>
                <a:spcPts val="600"/>
              </a:spcBef>
              <a:spcAft>
                <a:spcPts val="0"/>
              </a:spcAft>
              <a:buSzPts val="1120"/>
              <a:buNone/>
              <a:defRPr sz="1400">
                <a:solidFill>
                  <a:schemeClr val="lt1"/>
                </a:solidFill>
              </a:defRPr>
            </a:lvl8pPr>
            <a:lvl9pPr indent="-228600" lvl="8" marL="4114800" algn="l">
              <a:spcBef>
                <a:spcPts val="600"/>
              </a:spcBef>
              <a:spcAft>
                <a:spcPts val="600"/>
              </a:spcAft>
              <a:buSzPts val="1120"/>
              <a:buNone/>
              <a:defRPr sz="1400">
                <a:solidFill>
                  <a:schemeClr val="lt1"/>
                </a:solidFill>
              </a:defRPr>
            </a:lvl9pPr>
          </a:lstStyle>
          <a:p/>
        </p:txBody>
      </p:sp>
      <p:sp>
        <p:nvSpPr>
          <p:cNvPr id="104" name="Google Shape;104;p44"/>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5" name="Google Shape;105;p44"/>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6" name="Google Shape;106;p44"/>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Цитата карточки имени">
  <p:cSld name="Цитата карточки имени">
    <p:spTree>
      <p:nvGrpSpPr>
        <p:cNvPr id="107" name="Shape 107"/>
        <p:cNvGrpSpPr/>
        <p:nvPr/>
      </p:nvGrpSpPr>
      <p:grpSpPr>
        <a:xfrm>
          <a:off x="0" y="0"/>
          <a:ext cx="0" cy="0"/>
          <a:chOff x="0" y="0"/>
          <a:chExt cx="0" cy="0"/>
        </a:xfrm>
      </p:grpSpPr>
      <p:sp>
        <p:nvSpPr>
          <p:cNvPr id="108" name="Google Shape;108;p45"/>
          <p:cNvSpPr txBox="1"/>
          <p:nvPr>
            <p:ph type="title"/>
          </p:nvPr>
        </p:nvSpPr>
        <p:spPr>
          <a:xfrm>
            <a:off x="1141413" y="685800"/>
            <a:ext cx="9144000" cy="27432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1"/>
              </a:buClr>
              <a:buSzPts val="3200"/>
              <a:buFont typeface="Century Gothic"/>
              <a:buNone/>
              <a:defRPr b="0" sz="3200" cap="none">
                <a:solidFill>
                  <a:schemeClr val="l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45"/>
          <p:cNvSpPr txBox="1"/>
          <p:nvPr>
            <p:ph idx="1" type="body"/>
          </p:nvPr>
        </p:nvSpPr>
        <p:spPr>
          <a:xfrm>
            <a:off x="684212" y="3928534"/>
            <a:ext cx="8534401" cy="1049866"/>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SzPts val="1920"/>
              <a:buNone/>
              <a:defRPr b="0" sz="2400" cap="none">
                <a:solidFill>
                  <a:schemeClr val="lt1"/>
                </a:solidFill>
              </a:defRPr>
            </a:lvl1pPr>
            <a:lvl2pPr indent="-320040" lvl="1" marL="914400" algn="l">
              <a:spcBef>
                <a:spcPts val="600"/>
              </a:spcBef>
              <a:spcAft>
                <a:spcPts val="0"/>
              </a:spcAft>
              <a:buSzPts val="1440"/>
              <a:buChar char="▶"/>
              <a:defRPr/>
            </a:lvl2pPr>
            <a:lvl3pPr indent="-320039" lvl="2" marL="1371600" algn="l">
              <a:spcBef>
                <a:spcPts val="600"/>
              </a:spcBef>
              <a:spcAft>
                <a:spcPts val="0"/>
              </a:spcAft>
              <a:buSzPts val="1440"/>
              <a:buChar char="▶"/>
              <a:defRPr/>
            </a:lvl3pPr>
            <a:lvl4pPr indent="-320039" lvl="3" marL="1828800" algn="l">
              <a:spcBef>
                <a:spcPts val="600"/>
              </a:spcBef>
              <a:spcAft>
                <a:spcPts val="0"/>
              </a:spcAft>
              <a:buSzPts val="1440"/>
              <a:buChar char="▶"/>
              <a:defRPr/>
            </a:lvl4pPr>
            <a:lvl5pPr indent="-320039" lvl="4" marL="2286000" algn="l">
              <a:spcBef>
                <a:spcPts val="600"/>
              </a:spcBef>
              <a:spcAft>
                <a:spcPts val="0"/>
              </a:spcAft>
              <a:buSzPts val="1440"/>
              <a:buChar char="▶"/>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110" name="Google Shape;110;p45"/>
          <p:cNvSpPr txBox="1"/>
          <p:nvPr>
            <p:ph idx="2" type="body"/>
          </p:nvPr>
        </p:nvSpPr>
        <p:spPr>
          <a:xfrm>
            <a:off x="684211" y="4978400"/>
            <a:ext cx="8534401" cy="1016000"/>
          </a:xfrm>
          <a:prstGeom prst="rect">
            <a:avLst/>
          </a:prstGeom>
          <a:noFill/>
          <a:ln>
            <a:noFill/>
          </a:ln>
        </p:spPr>
        <p:txBody>
          <a:bodyPr anchorCtr="0" anchor="t" bIns="45700" lIns="91425" spcFirstLastPara="1" rIns="91425" wrap="square" tIns="45700">
            <a:normAutofit/>
          </a:bodyPr>
          <a:lstStyle>
            <a:lvl1pPr indent="-228600" lvl="0" marL="457200" algn="l">
              <a:spcBef>
                <a:spcPts val="360"/>
              </a:spcBef>
              <a:spcAft>
                <a:spcPts val="0"/>
              </a:spcAft>
              <a:buSzPts val="1440"/>
              <a:buNone/>
              <a:defRPr sz="1800">
                <a:solidFill>
                  <a:srgbClr val="0F486F"/>
                </a:solidFill>
              </a:defRPr>
            </a:lvl1pPr>
            <a:lvl2pPr indent="-228600" lvl="1" marL="914400" algn="l">
              <a:spcBef>
                <a:spcPts val="600"/>
              </a:spcBef>
              <a:spcAft>
                <a:spcPts val="0"/>
              </a:spcAft>
              <a:buSzPts val="1440"/>
              <a:buNone/>
              <a:defRPr sz="1800">
                <a:solidFill>
                  <a:schemeClr val="lt1"/>
                </a:solidFill>
              </a:defRPr>
            </a:lvl2pPr>
            <a:lvl3pPr indent="-228600" lvl="2" marL="1371600" algn="l">
              <a:spcBef>
                <a:spcPts val="600"/>
              </a:spcBef>
              <a:spcAft>
                <a:spcPts val="0"/>
              </a:spcAft>
              <a:buSzPts val="1280"/>
              <a:buNone/>
              <a:defRPr sz="1600">
                <a:solidFill>
                  <a:schemeClr val="lt1"/>
                </a:solidFill>
              </a:defRPr>
            </a:lvl3pPr>
            <a:lvl4pPr indent="-228600" lvl="3" marL="1828800" algn="l">
              <a:spcBef>
                <a:spcPts val="600"/>
              </a:spcBef>
              <a:spcAft>
                <a:spcPts val="0"/>
              </a:spcAft>
              <a:buSzPts val="1120"/>
              <a:buNone/>
              <a:defRPr sz="1400">
                <a:solidFill>
                  <a:schemeClr val="lt1"/>
                </a:solidFill>
              </a:defRPr>
            </a:lvl4pPr>
            <a:lvl5pPr indent="-228600" lvl="4" marL="2286000" algn="l">
              <a:spcBef>
                <a:spcPts val="600"/>
              </a:spcBef>
              <a:spcAft>
                <a:spcPts val="0"/>
              </a:spcAft>
              <a:buSzPts val="1120"/>
              <a:buNone/>
              <a:defRPr sz="1400">
                <a:solidFill>
                  <a:schemeClr val="lt1"/>
                </a:solidFill>
              </a:defRPr>
            </a:lvl5pPr>
            <a:lvl6pPr indent="-228600" lvl="5" marL="2743200" algn="l">
              <a:spcBef>
                <a:spcPts val="600"/>
              </a:spcBef>
              <a:spcAft>
                <a:spcPts val="0"/>
              </a:spcAft>
              <a:buSzPts val="1120"/>
              <a:buNone/>
              <a:defRPr sz="1400">
                <a:solidFill>
                  <a:schemeClr val="lt1"/>
                </a:solidFill>
              </a:defRPr>
            </a:lvl6pPr>
            <a:lvl7pPr indent="-228600" lvl="6" marL="3200400" algn="l">
              <a:spcBef>
                <a:spcPts val="600"/>
              </a:spcBef>
              <a:spcAft>
                <a:spcPts val="0"/>
              </a:spcAft>
              <a:buSzPts val="1120"/>
              <a:buNone/>
              <a:defRPr sz="1400">
                <a:solidFill>
                  <a:schemeClr val="lt1"/>
                </a:solidFill>
              </a:defRPr>
            </a:lvl7pPr>
            <a:lvl8pPr indent="-228600" lvl="7" marL="3657600" algn="l">
              <a:spcBef>
                <a:spcPts val="600"/>
              </a:spcBef>
              <a:spcAft>
                <a:spcPts val="0"/>
              </a:spcAft>
              <a:buSzPts val="1120"/>
              <a:buNone/>
              <a:defRPr sz="1400">
                <a:solidFill>
                  <a:schemeClr val="lt1"/>
                </a:solidFill>
              </a:defRPr>
            </a:lvl8pPr>
            <a:lvl9pPr indent="-228600" lvl="8" marL="4114800" algn="l">
              <a:spcBef>
                <a:spcPts val="600"/>
              </a:spcBef>
              <a:spcAft>
                <a:spcPts val="600"/>
              </a:spcAft>
              <a:buSzPts val="1120"/>
              <a:buNone/>
              <a:defRPr sz="1400">
                <a:solidFill>
                  <a:schemeClr val="lt1"/>
                </a:solidFill>
              </a:defRPr>
            </a:lvl9pPr>
          </a:lstStyle>
          <a:p/>
        </p:txBody>
      </p:sp>
      <p:sp>
        <p:nvSpPr>
          <p:cNvPr id="111" name="Google Shape;111;p45"/>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2" name="Google Shape;112;p45"/>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45"/>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14" name="Google Shape;114;p45"/>
          <p:cNvSpPr txBox="1"/>
          <p:nvPr/>
        </p:nvSpPr>
        <p:spPr>
          <a:xfrm>
            <a:off x="531812" y="812222"/>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8000">
                <a:solidFill>
                  <a:schemeClr val="lt1"/>
                </a:solidFill>
                <a:latin typeface="Century Gothic"/>
                <a:ea typeface="Century Gothic"/>
                <a:cs typeface="Century Gothic"/>
                <a:sym typeface="Century Gothic"/>
              </a:rPr>
              <a:t>“</a:t>
            </a:r>
            <a:endParaRPr/>
          </a:p>
        </p:txBody>
      </p:sp>
      <p:sp>
        <p:nvSpPr>
          <p:cNvPr id="115" name="Google Shape;115;p45"/>
          <p:cNvSpPr txBox="1"/>
          <p:nvPr/>
        </p:nvSpPr>
        <p:spPr>
          <a:xfrm>
            <a:off x="10285412" y="2768601"/>
            <a:ext cx="609600"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rPr lang="en-US" sz="8000">
                <a:solidFill>
                  <a:schemeClr val="lt1"/>
                </a:solidFill>
                <a:latin typeface="Century Gothic"/>
                <a:ea typeface="Century Gothic"/>
                <a:cs typeface="Century Gothic"/>
                <a:sym typeface="Century Gothic"/>
              </a:rPr>
              <a:t>”</a:t>
            </a: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Истина или ложь">
  <p:cSld name="Истина или ложь">
    <p:spTree>
      <p:nvGrpSpPr>
        <p:cNvPr id="116" name="Shape 116"/>
        <p:cNvGrpSpPr/>
        <p:nvPr/>
      </p:nvGrpSpPr>
      <p:grpSpPr>
        <a:xfrm>
          <a:off x="0" y="0"/>
          <a:ext cx="0" cy="0"/>
          <a:chOff x="0" y="0"/>
          <a:chExt cx="0" cy="0"/>
        </a:xfrm>
      </p:grpSpPr>
      <p:sp>
        <p:nvSpPr>
          <p:cNvPr id="117" name="Google Shape;117;p46"/>
          <p:cNvSpPr txBox="1"/>
          <p:nvPr>
            <p:ph type="title"/>
          </p:nvPr>
        </p:nvSpPr>
        <p:spPr>
          <a:xfrm>
            <a:off x="684213" y="685800"/>
            <a:ext cx="10058400" cy="27432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1"/>
              </a:buClr>
              <a:buSzPts val="3600"/>
              <a:buFont typeface="Century Gothic"/>
              <a:buNone/>
              <a:defRPr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8" name="Google Shape;118;p46"/>
          <p:cNvSpPr txBox="1"/>
          <p:nvPr>
            <p:ph idx="1" type="body"/>
          </p:nvPr>
        </p:nvSpPr>
        <p:spPr>
          <a:xfrm>
            <a:off x="684212" y="3928534"/>
            <a:ext cx="8534400" cy="838200"/>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SzPts val="1920"/>
              <a:buNone/>
              <a:defRPr b="0" sz="2400" cap="none">
                <a:solidFill>
                  <a:schemeClr val="lt1"/>
                </a:solidFill>
              </a:defRPr>
            </a:lvl1pPr>
            <a:lvl2pPr indent="-320040" lvl="1" marL="914400" algn="l">
              <a:spcBef>
                <a:spcPts val="600"/>
              </a:spcBef>
              <a:spcAft>
                <a:spcPts val="0"/>
              </a:spcAft>
              <a:buSzPts val="1440"/>
              <a:buChar char="▶"/>
              <a:defRPr/>
            </a:lvl2pPr>
            <a:lvl3pPr indent="-320039" lvl="2" marL="1371600" algn="l">
              <a:spcBef>
                <a:spcPts val="600"/>
              </a:spcBef>
              <a:spcAft>
                <a:spcPts val="0"/>
              </a:spcAft>
              <a:buSzPts val="1440"/>
              <a:buChar char="▶"/>
              <a:defRPr/>
            </a:lvl3pPr>
            <a:lvl4pPr indent="-320039" lvl="3" marL="1828800" algn="l">
              <a:spcBef>
                <a:spcPts val="600"/>
              </a:spcBef>
              <a:spcAft>
                <a:spcPts val="0"/>
              </a:spcAft>
              <a:buSzPts val="1440"/>
              <a:buChar char="▶"/>
              <a:defRPr/>
            </a:lvl4pPr>
            <a:lvl5pPr indent="-320039" lvl="4" marL="2286000" algn="l">
              <a:spcBef>
                <a:spcPts val="600"/>
              </a:spcBef>
              <a:spcAft>
                <a:spcPts val="0"/>
              </a:spcAft>
              <a:buSzPts val="1440"/>
              <a:buChar char="▶"/>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119" name="Google Shape;119;p46"/>
          <p:cNvSpPr txBox="1"/>
          <p:nvPr>
            <p:ph idx="2" type="body"/>
          </p:nvPr>
        </p:nvSpPr>
        <p:spPr>
          <a:xfrm>
            <a:off x="684211" y="4766732"/>
            <a:ext cx="8534401" cy="1227667"/>
          </a:xfrm>
          <a:prstGeom prst="rect">
            <a:avLst/>
          </a:prstGeom>
          <a:noFill/>
          <a:ln>
            <a:noFill/>
          </a:ln>
        </p:spPr>
        <p:txBody>
          <a:bodyPr anchorCtr="0" anchor="t" bIns="45700" lIns="91425" spcFirstLastPara="1" rIns="91425" wrap="square" tIns="45700">
            <a:normAutofit/>
          </a:bodyPr>
          <a:lstStyle>
            <a:lvl1pPr indent="-228600" lvl="0" marL="457200" algn="l">
              <a:spcBef>
                <a:spcPts val="360"/>
              </a:spcBef>
              <a:spcAft>
                <a:spcPts val="0"/>
              </a:spcAft>
              <a:buSzPts val="1440"/>
              <a:buNone/>
              <a:defRPr sz="1800">
                <a:solidFill>
                  <a:srgbClr val="0F486F"/>
                </a:solidFill>
              </a:defRPr>
            </a:lvl1pPr>
            <a:lvl2pPr indent="-228600" lvl="1" marL="914400" algn="l">
              <a:spcBef>
                <a:spcPts val="600"/>
              </a:spcBef>
              <a:spcAft>
                <a:spcPts val="0"/>
              </a:spcAft>
              <a:buSzPts val="1440"/>
              <a:buNone/>
              <a:defRPr sz="1800">
                <a:solidFill>
                  <a:schemeClr val="lt1"/>
                </a:solidFill>
              </a:defRPr>
            </a:lvl2pPr>
            <a:lvl3pPr indent="-228600" lvl="2" marL="1371600" algn="l">
              <a:spcBef>
                <a:spcPts val="600"/>
              </a:spcBef>
              <a:spcAft>
                <a:spcPts val="0"/>
              </a:spcAft>
              <a:buSzPts val="1280"/>
              <a:buNone/>
              <a:defRPr sz="1600">
                <a:solidFill>
                  <a:schemeClr val="lt1"/>
                </a:solidFill>
              </a:defRPr>
            </a:lvl3pPr>
            <a:lvl4pPr indent="-228600" lvl="3" marL="1828800" algn="l">
              <a:spcBef>
                <a:spcPts val="600"/>
              </a:spcBef>
              <a:spcAft>
                <a:spcPts val="0"/>
              </a:spcAft>
              <a:buSzPts val="1120"/>
              <a:buNone/>
              <a:defRPr sz="1400">
                <a:solidFill>
                  <a:schemeClr val="lt1"/>
                </a:solidFill>
              </a:defRPr>
            </a:lvl4pPr>
            <a:lvl5pPr indent="-228600" lvl="4" marL="2286000" algn="l">
              <a:spcBef>
                <a:spcPts val="600"/>
              </a:spcBef>
              <a:spcAft>
                <a:spcPts val="0"/>
              </a:spcAft>
              <a:buSzPts val="1120"/>
              <a:buNone/>
              <a:defRPr sz="1400">
                <a:solidFill>
                  <a:schemeClr val="lt1"/>
                </a:solidFill>
              </a:defRPr>
            </a:lvl5pPr>
            <a:lvl6pPr indent="-228600" lvl="5" marL="2743200" algn="l">
              <a:spcBef>
                <a:spcPts val="600"/>
              </a:spcBef>
              <a:spcAft>
                <a:spcPts val="0"/>
              </a:spcAft>
              <a:buSzPts val="1120"/>
              <a:buNone/>
              <a:defRPr sz="1400">
                <a:solidFill>
                  <a:schemeClr val="lt1"/>
                </a:solidFill>
              </a:defRPr>
            </a:lvl6pPr>
            <a:lvl7pPr indent="-228600" lvl="6" marL="3200400" algn="l">
              <a:spcBef>
                <a:spcPts val="600"/>
              </a:spcBef>
              <a:spcAft>
                <a:spcPts val="0"/>
              </a:spcAft>
              <a:buSzPts val="1120"/>
              <a:buNone/>
              <a:defRPr sz="1400">
                <a:solidFill>
                  <a:schemeClr val="lt1"/>
                </a:solidFill>
              </a:defRPr>
            </a:lvl7pPr>
            <a:lvl8pPr indent="-228600" lvl="7" marL="3657600" algn="l">
              <a:spcBef>
                <a:spcPts val="600"/>
              </a:spcBef>
              <a:spcAft>
                <a:spcPts val="0"/>
              </a:spcAft>
              <a:buSzPts val="1120"/>
              <a:buNone/>
              <a:defRPr sz="1400">
                <a:solidFill>
                  <a:schemeClr val="lt1"/>
                </a:solidFill>
              </a:defRPr>
            </a:lvl8pPr>
            <a:lvl9pPr indent="-228600" lvl="8" marL="4114800" algn="l">
              <a:spcBef>
                <a:spcPts val="600"/>
              </a:spcBef>
              <a:spcAft>
                <a:spcPts val="600"/>
              </a:spcAft>
              <a:buSzPts val="1120"/>
              <a:buNone/>
              <a:defRPr sz="1400">
                <a:solidFill>
                  <a:schemeClr val="lt1"/>
                </a:solidFill>
              </a:defRPr>
            </a:lvl9pPr>
          </a:lstStyle>
          <a:p/>
        </p:txBody>
      </p:sp>
      <p:sp>
        <p:nvSpPr>
          <p:cNvPr id="120" name="Google Shape;120;p46"/>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1" name="Google Shape;121;p46"/>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2" name="Google Shape;122;p46"/>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123" name="Shape 123"/>
        <p:cNvGrpSpPr/>
        <p:nvPr/>
      </p:nvGrpSpPr>
      <p:grpSpPr>
        <a:xfrm>
          <a:off x="0" y="0"/>
          <a:ext cx="0" cy="0"/>
          <a:chOff x="0" y="0"/>
          <a:chExt cx="0" cy="0"/>
        </a:xfrm>
      </p:grpSpPr>
      <p:sp>
        <p:nvSpPr>
          <p:cNvPr id="124" name="Google Shape;124;p47"/>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1"/>
              </a:buClr>
              <a:buSzPts val="3600"/>
              <a:buFont typeface="Century Gothic"/>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5" name="Google Shape;125;p47"/>
          <p:cNvSpPr txBox="1"/>
          <p:nvPr>
            <p:ph idx="1" type="body"/>
          </p:nvPr>
        </p:nvSpPr>
        <p:spPr>
          <a:xfrm rot="5400000">
            <a:off x="3143778" y="-1773766"/>
            <a:ext cx="3615267" cy="8534400"/>
          </a:xfrm>
          <a:prstGeom prst="rect">
            <a:avLst/>
          </a:prstGeom>
          <a:noFill/>
          <a:ln>
            <a:noFill/>
          </a:ln>
        </p:spPr>
        <p:txBody>
          <a:bodyPr anchorCtr="0" anchor="t" bIns="45700" lIns="91425" spcFirstLastPara="1" rIns="91425" wrap="square" tIns="45700">
            <a:normAutofit/>
          </a:bodyPr>
          <a:lstStyle>
            <a:lvl1pPr indent="-320040" lvl="0" marL="457200" algn="l">
              <a:spcBef>
                <a:spcPts val="360"/>
              </a:spcBef>
              <a:spcAft>
                <a:spcPts val="0"/>
              </a:spcAft>
              <a:buSzPts val="1440"/>
              <a:buChar char="▶"/>
              <a:defRPr/>
            </a:lvl1pPr>
            <a:lvl2pPr indent="-320040" lvl="1" marL="914400" algn="l">
              <a:spcBef>
                <a:spcPts val="600"/>
              </a:spcBef>
              <a:spcAft>
                <a:spcPts val="0"/>
              </a:spcAft>
              <a:buSzPts val="1440"/>
              <a:buChar char="▶"/>
              <a:defRPr/>
            </a:lvl2pPr>
            <a:lvl3pPr indent="-320039" lvl="2" marL="1371600" algn="l">
              <a:spcBef>
                <a:spcPts val="600"/>
              </a:spcBef>
              <a:spcAft>
                <a:spcPts val="0"/>
              </a:spcAft>
              <a:buSzPts val="1440"/>
              <a:buChar char="▶"/>
              <a:defRPr/>
            </a:lvl3pPr>
            <a:lvl4pPr indent="-320039" lvl="3" marL="1828800" algn="l">
              <a:spcBef>
                <a:spcPts val="600"/>
              </a:spcBef>
              <a:spcAft>
                <a:spcPts val="0"/>
              </a:spcAft>
              <a:buSzPts val="1440"/>
              <a:buChar char="▶"/>
              <a:defRPr/>
            </a:lvl4pPr>
            <a:lvl5pPr indent="-320039" lvl="4" marL="2286000" algn="l">
              <a:spcBef>
                <a:spcPts val="600"/>
              </a:spcBef>
              <a:spcAft>
                <a:spcPts val="0"/>
              </a:spcAft>
              <a:buSzPts val="1440"/>
              <a:buChar char="▶"/>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126" name="Google Shape;126;p47"/>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7" name="Google Shape;127;p47"/>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8" name="Google Shape;128;p47"/>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129" name="Shape 129"/>
        <p:cNvGrpSpPr/>
        <p:nvPr/>
      </p:nvGrpSpPr>
      <p:grpSpPr>
        <a:xfrm>
          <a:off x="0" y="0"/>
          <a:ext cx="0" cy="0"/>
          <a:chOff x="0" y="0"/>
          <a:chExt cx="0" cy="0"/>
        </a:xfrm>
      </p:grpSpPr>
      <p:sp>
        <p:nvSpPr>
          <p:cNvPr id="130" name="Google Shape;130;p48"/>
          <p:cNvSpPr txBox="1"/>
          <p:nvPr>
            <p:ph type="title"/>
          </p:nvPr>
        </p:nvSpPr>
        <p:spPr>
          <a:xfrm rot="5400000">
            <a:off x="7427912" y="1943100"/>
            <a:ext cx="4572000" cy="20574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l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48"/>
          <p:cNvSpPr txBox="1"/>
          <p:nvPr>
            <p:ph idx="1" type="body"/>
          </p:nvPr>
        </p:nvSpPr>
        <p:spPr>
          <a:xfrm rot="5400000">
            <a:off x="1943100" y="-571500"/>
            <a:ext cx="5308600" cy="7823200"/>
          </a:xfrm>
          <a:prstGeom prst="rect">
            <a:avLst/>
          </a:prstGeom>
          <a:noFill/>
          <a:ln>
            <a:noFill/>
          </a:ln>
        </p:spPr>
        <p:txBody>
          <a:bodyPr anchorCtr="0" anchor="t" bIns="45700" lIns="91425" spcFirstLastPara="1" rIns="91425" wrap="square" tIns="45700">
            <a:normAutofit/>
          </a:bodyPr>
          <a:lstStyle>
            <a:lvl1pPr indent="-320040" lvl="0" marL="457200" algn="l">
              <a:spcBef>
                <a:spcPts val="360"/>
              </a:spcBef>
              <a:spcAft>
                <a:spcPts val="0"/>
              </a:spcAft>
              <a:buSzPts val="1440"/>
              <a:buChar char="▶"/>
              <a:defRPr/>
            </a:lvl1pPr>
            <a:lvl2pPr indent="-320040" lvl="1" marL="914400" algn="l">
              <a:spcBef>
                <a:spcPts val="600"/>
              </a:spcBef>
              <a:spcAft>
                <a:spcPts val="0"/>
              </a:spcAft>
              <a:buSzPts val="1440"/>
              <a:buChar char="▶"/>
              <a:defRPr/>
            </a:lvl2pPr>
            <a:lvl3pPr indent="-320039" lvl="2" marL="1371600" algn="l">
              <a:spcBef>
                <a:spcPts val="600"/>
              </a:spcBef>
              <a:spcAft>
                <a:spcPts val="0"/>
              </a:spcAft>
              <a:buSzPts val="1440"/>
              <a:buChar char="▶"/>
              <a:defRPr/>
            </a:lvl3pPr>
            <a:lvl4pPr indent="-320039" lvl="3" marL="1828800" algn="l">
              <a:spcBef>
                <a:spcPts val="600"/>
              </a:spcBef>
              <a:spcAft>
                <a:spcPts val="0"/>
              </a:spcAft>
              <a:buSzPts val="1440"/>
              <a:buChar char="▶"/>
              <a:defRPr/>
            </a:lvl4pPr>
            <a:lvl5pPr indent="-320039" lvl="4" marL="2286000" algn="l">
              <a:spcBef>
                <a:spcPts val="600"/>
              </a:spcBef>
              <a:spcAft>
                <a:spcPts val="0"/>
              </a:spcAft>
              <a:buSzPts val="1440"/>
              <a:buChar char="▶"/>
              <a:defRPr/>
            </a:lvl5pPr>
            <a:lvl6pPr indent="-320039" lvl="5" marL="2743200" algn="l">
              <a:spcBef>
                <a:spcPts val="600"/>
              </a:spcBef>
              <a:spcAft>
                <a:spcPts val="0"/>
              </a:spcAft>
              <a:buSzPts val="1440"/>
              <a:buChar char="▶"/>
              <a:defRPr/>
            </a:lvl6pPr>
            <a:lvl7pPr indent="-320039" lvl="6" marL="3200400" algn="l">
              <a:spcBef>
                <a:spcPts val="600"/>
              </a:spcBef>
              <a:spcAft>
                <a:spcPts val="0"/>
              </a:spcAft>
              <a:buSzPts val="1440"/>
              <a:buChar char="▶"/>
              <a:defRPr/>
            </a:lvl7pPr>
            <a:lvl8pPr indent="-320040" lvl="7" marL="3657600" algn="l">
              <a:spcBef>
                <a:spcPts val="600"/>
              </a:spcBef>
              <a:spcAft>
                <a:spcPts val="0"/>
              </a:spcAft>
              <a:buSzPts val="1440"/>
              <a:buChar char="▶"/>
              <a:defRPr/>
            </a:lvl8pPr>
            <a:lvl9pPr indent="-320040" lvl="8" marL="4114800" algn="l">
              <a:spcBef>
                <a:spcPts val="600"/>
              </a:spcBef>
              <a:spcAft>
                <a:spcPts val="600"/>
              </a:spcAft>
              <a:buSzPts val="1440"/>
              <a:buChar char="▶"/>
              <a:defRPr/>
            </a:lvl9pPr>
          </a:lstStyle>
          <a:p/>
        </p:txBody>
      </p:sp>
      <p:sp>
        <p:nvSpPr>
          <p:cNvPr id="132" name="Google Shape;132;p48"/>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3" name="Google Shape;133;p48"/>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4" name="Google Shape;134;p48"/>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18" Type="http://schemas.openxmlformats.org/officeDocument/2006/relationships/theme" Target="../theme/theme1.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62D2EF"/>
            </a:gs>
            <a:gs pos="10000">
              <a:srgbClr val="62D2EF"/>
            </a:gs>
            <a:gs pos="100000">
              <a:srgbClr val="05578D"/>
            </a:gs>
          </a:gsLst>
          <a:lin ang="6120000" scaled="0"/>
        </a:gradFill>
      </p:bgPr>
    </p:bg>
    <p:spTree>
      <p:nvGrpSpPr>
        <p:cNvPr id="5" name="Shape 5"/>
        <p:cNvGrpSpPr/>
        <p:nvPr/>
      </p:nvGrpSpPr>
      <p:grpSpPr>
        <a:xfrm>
          <a:off x="0" y="0"/>
          <a:ext cx="0" cy="0"/>
          <a:chOff x="0" y="0"/>
          <a:chExt cx="0" cy="0"/>
        </a:xfrm>
      </p:grpSpPr>
      <p:grpSp>
        <p:nvGrpSpPr>
          <p:cNvPr id="6" name="Google Shape;6;p31"/>
          <p:cNvGrpSpPr/>
          <p:nvPr/>
        </p:nvGrpSpPr>
        <p:grpSpPr>
          <a:xfrm>
            <a:off x="9206969" y="2963333"/>
            <a:ext cx="2981858" cy="3208867"/>
            <a:chOff x="9206969" y="2963333"/>
            <a:chExt cx="2981858" cy="3208867"/>
          </a:xfrm>
        </p:grpSpPr>
        <p:cxnSp>
          <p:nvCxnSpPr>
            <p:cNvPr id="7" name="Google Shape;7;p31"/>
            <p:cNvCxnSpPr/>
            <p:nvPr/>
          </p:nvCxnSpPr>
          <p:spPr>
            <a:xfrm flipH="1">
              <a:off x="11276012" y="2963333"/>
              <a:ext cx="912814" cy="912812"/>
            </a:xfrm>
            <a:prstGeom prst="straightConnector1">
              <a:avLst/>
            </a:prstGeom>
            <a:noFill/>
            <a:ln cap="flat" cmpd="sng" w="9525">
              <a:solidFill>
                <a:schemeClr val="lt1"/>
              </a:solidFill>
              <a:prstDash val="solid"/>
              <a:round/>
              <a:headEnd len="sm" w="sm" type="none"/>
              <a:tailEnd len="sm" w="sm" type="none"/>
            </a:ln>
          </p:spPr>
        </p:cxnSp>
        <p:cxnSp>
          <p:nvCxnSpPr>
            <p:cNvPr id="8" name="Google Shape;8;p31"/>
            <p:cNvCxnSpPr/>
            <p:nvPr/>
          </p:nvCxnSpPr>
          <p:spPr>
            <a:xfrm flipH="1">
              <a:off x="9206969" y="3190344"/>
              <a:ext cx="2981857" cy="2981856"/>
            </a:xfrm>
            <a:prstGeom prst="straightConnector1">
              <a:avLst/>
            </a:prstGeom>
            <a:noFill/>
            <a:ln cap="flat" cmpd="sng" w="9525">
              <a:solidFill>
                <a:schemeClr val="lt1"/>
              </a:solidFill>
              <a:prstDash val="solid"/>
              <a:round/>
              <a:headEnd len="sm" w="sm" type="none"/>
              <a:tailEnd len="sm" w="sm" type="none"/>
            </a:ln>
          </p:spPr>
        </p:cxnSp>
        <p:cxnSp>
          <p:nvCxnSpPr>
            <p:cNvPr id="9" name="Google Shape;9;p31"/>
            <p:cNvCxnSpPr/>
            <p:nvPr/>
          </p:nvCxnSpPr>
          <p:spPr>
            <a:xfrm flipH="1">
              <a:off x="10292292" y="3285067"/>
              <a:ext cx="1896534" cy="1896533"/>
            </a:xfrm>
            <a:prstGeom prst="straightConnector1">
              <a:avLst/>
            </a:prstGeom>
            <a:noFill/>
            <a:ln cap="flat" cmpd="sng" w="9525">
              <a:solidFill>
                <a:schemeClr val="lt1"/>
              </a:solidFill>
              <a:prstDash val="solid"/>
              <a:round/>
              <a:headEnd len="sm" w="sm" type="none"/>
              <a:tailEnd len="sm" w="sm" type="none"/>
            </a:ln>
          </p:spPr>
        </p:cxnSp>
        <p:cxnSp>
          <p:nvCxnSpPr>
            <p:cNvPr id="10" name="Google Shape;10;p31"/>
            <p:cNvCxnSpPr/>
            <p:nvPr/>
          </p:nvCxnSpPr>
          <p:spPr>
            <a:xfrm flipH="1">
              <a:off x="10443103" y="3131080"/>
              <a:ext cx="1745722" cy="1745720"/>
            </a:xfrm>
            <a:prstGeom prst="straightConnector1">
              <a:avLst/>
            </a:prstGeom>
            <a:noFill/>
            <a:ln cap="flat" cmpd="sng" w="28575">
              <a:solidFill>
                <a:schemeClr val="lt1"/>
              </a:solidFill>
              <a:prstDash val="solid"/>
              <a:round/>
              <a:headEnd len="sm" w="sm" type="none"/>
              <a:tailEnd len="sm" w="sm" type="none"/>
            </a:ln>
          </p:spPr>
        </p:cxnSp>
        <p:cxnSp>
          <p:nvCxnSpPr>
            <p:cNvPr id="11" name="Google Shape;11;p31"/>
            <p:cNvCxnSpPr/>
            <p:nvPr/>
          </p:nvCxnSpPr>
          <p:spPr>
            <a:xfrm flipH="1">
              <a:off x="10918826" y="3683001"/>
              <a:ext cx="1270001" cy="1269999"/>
            </a:xfrm>
            <a:prstGeom prst="straightConnector1">
              <a:avLst/>
            </a:prstGeom>
            <a:noFill/>
            <a:ln cap="flat" cmpd="sng" w="28575">
              <a:solidFill>
                <a:schemeClr val="lt1"/>
              </a:solidFill>
              <a:prstDash val="solid"/>
              <a:round/>
              <a:headEnd len="sm" w="sm" type="none"/>
              <a:tailEnd len="sm" w="sm" type="none"/>
            </a:ln>
          </p:spPr>
        </p:cxnSp>
      </p:grpSp>
      <p:sp>
        <p:nvSpPr>
          <p:cNvPr id="12" name="Google Shape;12;p31"/>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lvl1pPr lvl="0" marR="0" rtl="0" algn="l">
              <a:spcBef>
                <a:spcPts val="0"/>
              </a:spcBef>
              <a:spcAft>
                <a:spcPts val="0"/>
              </a:spcAft>
              <a:buClr>
                <a:schemeClr val="lt1"/>
              </a:buClr>
              <a:buSzPts val="3600"/>
              <a:buFont typeface="Century Gothic"/>
              <a:buNone/>
              <a:defRPr b="0" i="0" sz="3600" u="none" cap="none" strike="noStrike">
                <a:solidFill>
                  <a:schemeClr val="lt1"/>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lt2"/>
                </a:solidFill>
              </a:defRPr>
            </a:lvl2pPr>
            <a:lvl3pPr lvl="2" marR="0" rtl="0" algn="l">
              <a:spcBef>
                <a:spcPts val="0"/>
              </a:spcBef>
              <a:spcAft>
                <a:spcPts val="0"/>
              </a:spcAft>
              <a:buSzPts val="1400"/>
              <a:buNone/>
              <a:defRPr b="0" i="0" sz="1800" u="none" cap="none" strike="noStrike">
                <a:solidFill>
                  <a:schemeClr val="lt2"/>
                </a:solidFill>
              </a:defRPr>
            </a:lvl3pPr>
            <a:lvl4pPr lvl="3" marR="0" rtl="0" algn="l">
              <a:spcBef>
                <a:spcPts val="0"/>
              </a:spcBef>
              <a:spcAft>
                <a:spcPts val="0"/>
              </a:spcAft>
              <a:buSzPts val="1400"/>
              <a:buNone/>
              <a:defRPr b="0" i="0" sz="1800" u="none" cap="none" strike="noStrike">
                <a:solidFill>
                  <a:schemeClr val="lt2"/>
                </a:solidFill>
              </a:defRPr>
            </a:lvl4pPr>
            <a:lvl5pPr lvl="4" marR="0" rtl="0" algn="l">
              <a:spcBef>
                <a:spcPts val="0"/>
              </a:spcBef>
              <a:spcAft>
                <a:spcPts val="0"/>
              </a:spcAft>
              <a:buSzPts val="1400"/>
              <a:buNone/>
              <a:defRPr b="0" i="0" sz="1800" u="none" cap="none" strike="noStrike">
                <a:solidFill>
                  <a:schemeClr val="lt2"/>
                </a:solidFill>
              </a:defRPr>
            </a:lvl5pPr>
            <a:lvl6pPr lvl="5" marR="0" rtl="0" algn="l">
              <a:spcBef>
                <a:spcPts val="0"/>
              </a:spcBef>
              <a:spcAft>
                <a:spcPts val="0"/>
              </a:spcAft>
              <a:buSzPts val="1400"/>
              <a:buNone/>
              <a:defRPr b="0" i="0" sz="1800" u="none" cap="none" strike="noStrike">
                <a:solidFill>
                  <a:schemeClr val="lt2"/>
                </a:solidFill>
              </a:defRPr>
            </a:lvl6pPr>
            <a:lvl7pPr lvl="6" marR="0" rtl="0" algn="l">
              <a:spcBef>
                <a:spcPts val="0"/>
              </a:spcBef>
              <a:spcAft>
                <a:spcPts val="0"/>
              </a:spcAft>
              <a:buSzPts val="1400"/>
              <a:buNone/>
              <a:defRPr b="0" i="0" sz="1800" u="none" cap="none" strike="noStrike">
                <a:solidFill>
                  <a:schemeClr val="lt2"/>
                </a:solidFill>
              </a:defRPr>
            </a:lvl7pPr>
            <a:lvl8pPr lvl="7" marR="0" rtl="0" algn="l">
              <a:spcBef>
                <a:spcPts val="0"/>
              </a:spcBef>
              <a:spcAft>
                <a:spcPts val="0"/>
              </a:spcAft>
              <a:buSzPts val="1400"/>
              <a:buNone/>
              <a:defRPr b="0" i="0" sz="1800" u="none" cap="none" strike="noStrike">
                <a:solidFill>
                  <a:schemeClr val="lt2"/>
                </a:solidFill>
              </a:defRPr>
            </a:lvl8pPr>
            <a:lvl9pPr lvl="8" marR="0" rtl="0" algn="l">
              <a:spcBef>
                <a:spcPts val="0"/>
              </a:spcBef>
              <a:spcAft>
                <a:spcPts val="0"/>
              </a:spcAft>
              <a:buSzPts val="1400"/>
              <a:buNone/>
              <a:defRPr b="0" i="0" sz="1800" u="none" cap="none" strike="noStrike">
                <a:solidFill>
                  <a:schemeClr val="lt2"/>
                </a:solidFill>
              </a:defRPr>
            </a:lvl9pPr>
          </a:lstStyle>
          <a:p/>
        </p:txBody>
      </p:sp>
      <p:sp>
        <p:nvSpPr>
          <p:cNvPr id="13" name="Google Shape;13;p31"/>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lvl1pPr indent="-330200" lvl="0" marL="457200" marR="0" rtl="0" algn="l">
              <a:spcBef>
                <a:spcPts val="400"/>
              </a:spcBef>
              <a:spcAft>
                <a:spcPts val="0"/>
              </a:spcAft>
              <a:buClr>
                <a:schemeClr val="lt1"/>
              </a:buClr>
              <a:buSzPts val="1600"/>
              <a:buFont typeface="Noto Sans Symbols"/>
              <a:buChar char="▶"/>
              <a:defRPr b="0" i="0" sz="2000" u="none" cap="none" strike="noStrike">
                <a:solidFill>
                  <a:srgbClr val="0F486F"/>
                </a:solidFill>
                <a:latin typeface="Century Gothic"/>
                <a:ea typeface="Century Gothic"/>
                <a:cs typeface="Century Gothic"/>
                <a:sym typeface="Century Gothic"/>
              </a:defRPr>
            </a:lvl1pPr>
            <a:lvl2pPr indent="-320040" lvl="1" marL="914400" marR="0" rtl="0" algn="l">
              <a:spcBef>
                <a:spcPts val="600"/>
              </a:spcBef>
              <a:spcAft>
                <a:spcPts val="0"/>
              </a:spcAft>
              <a:buClr>
                <a:schemeClr val="lt1"/>
              </a:buClr>
              <a:buSzPts val="1440"/>
              <a:buFont typeface="Noto Sans Symbols"/>
              <a:buChar char="▶"/>
              <a:defRPr b="0" i="0" sz="1800" u="none" cap="none" strike="noStrike">
                <a:solidFill>
                  <a:srgbClr val="0F486F"/>
                </a:solidFill>
                <a:latin typeface="Century Gothic"/>
                <a:ea typeface="Century Gothic"/>
                <a:cs typeface="Century Gothic"/>
                <a:sym typeface="Century Gothic"/>
              </a:defRPr>
            </a:lvl2pPr>
            <a:lvl3pPr indent="-309880" lvl="2" marL="1371600" marR="0" rtl="0" algn="l">
              <a:spcBef>
                <a:spcPts val="600"/>
              </a:spcBef>
              <a:spcAft>
                <a:spcPts val="0"/>
              </a:spcAft>
              <a:buClr>
                <a:schemeClr val="lt1"/>
              </a:buClr>
              <a:buSzPts val="1280"/>
              <a:buFont typeface="Noto Sans Symbols"/>
              <a:buChar char="▶"/>
              <a:defRPr b="0" i="0" sz="1600" u="none" cap="none" strike="noStrike">
                <a:solidFill>
                  <a:srgbClr val="0F486F"/>
                </a:solidFill>
                <a:latin typeface="Century Gothic"/>
                <a:ea typeface="Century Gothic"/>
                <a:cs typeface="Century Gothic"/>
                <a:sym typeface="Century Gothic"/>
              </a:defRPr>
            </a:lvl3pPr>
            <a:lvl4pPr indent="-299719" lvl="3" marL="1828800" marR="0" rtl="0" algn="l">
              <a:spcBef>
                <a:spcPts val="600"/>
              </a:spcBef>
              <a:spcAft>
                <a:spcPts val="0"/>
              </a:spcAft>
              <a:buClr>
                <a:schemeClr val="lt1"/>
              </a:buClr>
              <a:buSzPts val="1120"/>
              <a:buFont typeface="Noto Sans Symbols"/>
              <a:buChar char="▶"/>
              <a:defRPr b="0" i="0" sz="1400" u="none" cap="none" strike="noStrike">
                <a:solidFill>
                  <a:srgbClr val="0F486F"/>
                </a:solidFill>
                <a:latin typeface="Century Gothic"/>
                <a:ea typeface="Century Gothic"/>
                <a:cs typeface="Century Gothic"/>
                <a:sym typeface="Century Gothic"/>
              </a:defRPr>
            </a:lvl4pPr>
            <a:lvl5pPr indent="-299720" lvl="4" marL="2286000" marR="0" rtl="0" algn="l">
              <a:spcBef>
                <a:spcPts val="600"/>
              </a:spcBef>
              <a:spcAft>
                <a:spcPts val="0"/>
              </a:spcAft>
              <a:buClr>
                <a:schemeClr val="lt1"/>
              </a:buClr>
              <a:buSzPts val="1120"/>
              <a:buFont typeface="Noto Sans Symbols"/>
              <a:buChar char="▶"/>
              <a:defRPr b="0" i="0" sz="1400" u="none" cap="none" strike="noStrike">
                <a:solidFill>
                  <a:srgbClr val="0F486F"/>
                </a:solidFill>
                <a:latin typeface="Century Gothic"/>
                <a:ea typeface="Century Gothic"/>
                <a:cs typeface="Century Gothic"/>
                <a:sym typeface="Century Gothic"/>
              </a:defRPr>
            </a:lvl5pPr>
            <a:lvl6pPr indent="-299720" lvl="5" marL="2743200" marR="0" rtl="0" algn="l">
              <a:spcBef>
                <a:spcPts val="600"/>
              </a:spcBef>
              <a:spcAft>
                <a:spcPts val="0"/>
              </a:spcAft>
              <a:buClr>
                <a:schemeClr val="lt1"/>
              </a:buClr>
              <a:buSzPts val="1120"/>
              <a:buFont typeface="Noto Sans Symbols"/>
              <a:buChar char="▶"/>
              <a:defRPr b="0" i="0" sz="1400" u="none" cap="none" strike="noStrike">
                <a:solidFill>
                  <a:srgbClr val="0F486F"/>
                </a:solidFill>
                <a:latin typeface="Century Gothic"/>
                <a:ea typeface="Century Gothic"/>
                <a:cs typeface="Century Gothic"/>
                <a:sym typeface="Century Gothic"/>
              </a:defRPr>
            </a:lvl6pPr>
            <a:lvl7pPr indent="-299720" lvl="6" marL="3200400" marR="0" rtl="0" algn="l">
              <a:spcBef>
                <a:spcPts val="600"/>
              </a:spcBef>
              <a:spcAft>
                <a:spcPts val="0"/>
              </a:spcAft>
              <a:buClr>
                <a:schemeClr val="lt1"/>
              </a:buClr>
              <a:buSzPts val="1120"/>
              <a:buFont typeface="Noto Sans Symbols"/>
              <a:buChar char="▶"/>
              <a:defRPr b="0" i="0" sz="1400" u="none" cap="none" strike="noStrike">
                <a:solidFill>
                  <a:srgbClr val="0F486F"/>
                </a:solidFill>
                <a:latin typeface="Century Gothic"/>
                <a:ea typeface="Century Gothic"/>
                <a:cs typeface="Century Gothic"/>
                <a:sym typeface="Century Gothic"/>
              </a:defRPr>
            </a:lvl7pPr>
            <a:lvl8pPr indent="-299720" lvl="7" marL="3657600" marR="0" rtl="0" algn="l">
              <a:spcBef>
                <a:spcPts val="600"/>
              </a:spcBef>
              <a:spcAft>
                <a:spcPts val="0"/>
              </a:spcAft>
              <a:buClr>
                <a:schemeClr val="lt1"/>
              </a:buClr>
              <a:buSzPts val="1120"/>
              <a:buFont typeface="Noto Sans Symbols"/>
              <a:buChar char="▶"/>
              <a:defRPr b="0" i="0" sz="1400" u="none" cap="none" strike="noStrike">
                <a:solidFill>
                  <a:srgbClr val="0F486F"/>
                </a:solidFill>
                <a:latin typeface="Century Gothic"/>
                <a:ea typeface="Century Gothic"/>
                <a:cs typeface="Century Gothic"/>
                <a:sym typeface="Century Gothic"/>
              </a:defRPr>
            </a:lvl8pPr>
            <a:lvl9pPr indent="-299720" lvl="8" marL="4114800" marR="0" rtl="0" algn="l">
              <a:spcBef>
                <a:spcPts val="600"/>
              </a:spcBef>
              <a:spcAft>
                <a:spcPts val="600"/>
              </a:spcAft>
              <a:buClr>
                <a:schemeClr val="lt1"/>
              </a:buClr>
              <a:buSzPts val="1120"/>
              <a:buFont typeface="Noto Sans Symbols"/>
              <a:buChar char="▶"/>
              <a:defRPr b="0" i="0" sz="1400" u="none" cap="none" strike="noStrike">
                <a:solidFill>
                  <a:srgbClr val="0F486F"/>
                </a:solidFill>
                <a:latin typeface="Century Gothic"/>
                <a:ea typeface="Century Gothic"/>
                <a:cs typeface="Century Gothic"/>
                <a:sym typeface="Century Gothic"/>
              </a:defRPr>
            </a:lvl9pPr>
          </a:lstStyle>
          <a:p/>
        </p:txBody>
      </p:sp>
      <p:sp>
        <p:nvSpPr>
          <p:cNvPr id="14" name="Google Shape;14;p31"/>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000" u="none" cap="none" strike="noStrike">
                <a:solidFill>
                  <a:srgbClr val="09304A"/>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9pPr>
          </a:lstStyle>
          <a:p/>
        </p:txBody>
      </p:sp>
      <p:sp>
        <p:nvSpPr>
          <p:cNvPr id="15" name="Google Shape;15;p31"/>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000" u="none" cap="none" strike="noStrike">
                <a:solidFill>
                  <a:srgbClr val="09304A"/>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lt1"/>
                </a:solidFill>
                <a:latin typeface="Century Gothic"/>
                <a:ea typeface="Century Gothic"/>
                <a:cs typeface="Century Gothic"/>
                <a:sym typeface="Century Gothic"/>
              </a:defRPr>
            </a:lvl9pPr>
          </a:lstStyle>
          <a:p/>
        </p:txBody>
      </p:sp>
      <p:sp>
        <p:nvSpPr>
          <p:cNvPr id="16" name="Google Shape;16;p31"/>
          <p:cNvSpPr txBox="1"/>
          <p:nvPr>
            <p:ph idx="12" type="sldNum"/>
          </p:nvPr>
        </p:nvSpPr>
        <p:spPr>
          <a:xfrm>
            <a:off x="10363200" y="5578475"/>
            <a:ext cx="1142245" cy="669925"/>
          </a:xfrm>
          <a:prstGeom prst="rect">
            <a:avLst/>
          </a:prstGeom>
          <a:noFill/>
          <a:ln>
            <a:noFill/>
          </a:ln>
        </p:spPr>
        <p:txBody>
          <a:bodyPr anchorCtr="0" anchor="b" bIns="45700" lIns="91425" spcFirstLastPara="1" rIns="91425" wrap="square" tIns="45700">
            <a:noAutofit/>
          </a:bodyPr>
          <a:lstStyle>
            <a:lvl1pPr indent="0" lvl="0" marL="0" marR="0" rtl="0" algn="r">
              <a:spcBef>
                <a:spcPts val="0"/>
              </a:spcBef>
              <a:buNone/>
              <a:defRPr b="0" i="0" sz="3200" u="none" cap="none" strike="noStrike">
                <a:solidFill>
                  <a:srgbClr val="09304A"/>
                </a:solidFill>
                <a:latin typeface="Century Gothic"/>
                <a:ea typeface="Century Gothic"/>
                <a:cs typeface="Century Gothic"/>
                <a:sym typeface="Century Gothic"/>
              </a:defRPr>
            </a:lvl1pPr>
            <a:lvl2pPr indent="0" lvl="1" marL="0" marR="0" rtl="0" algn="r">
              <a:spcBef>
                <a:spcPts val="0"/>
              </a:spcBef>
              <a:buNone/>
              <a:defRPr b="0" i="0" sz="3200" u="none" cap="none" strike="noStrike">
                <a:solidFill>
                  <a:srgbClr val="09304A"/>
                </a:solidFill>
                <a:latin typeface="Century Gothic"/>
                <a:ea typeface="Century Gothic"/>
                <a:cs typeface="Century Gothic"/>
                <a:sym typeface="Century Gothic"/>
              </a:defRPr>
            </a:lvl2pPr>
            <a:lvl3pPr indent="0" lvl="2" marL="0" marR="0" rtl="0" algn="r">
              <a:spcBef>
                <a:spcPts val="0"/>
              </a:spcBef>
              <a:buNone/>
              <a:defRPr b="0" i="0" sz="3200" u="none" cap="none" strike="noStrike">
                <a:solidFill>
                  <a:srgbClr val="09304A"/>
                </a:solidFill>
                <a:latin typeface="Century Gothic"/>
                <a:ea typeface="Century Gothic"/>
                <a:cs typeface="Century Gothic"/>
                <a:sym typeface="Century Gothic"/>
              </a:defRPr>
            </a:lvl3pPr>
            <a:lvl4pPr indent="0" lvl="3" marL="0" marR="0" rtl="0" algn="r">
              <a:spcBef>
                <a:spcPts val="0"/>
              </a:spcBef>
              <a:buNone/>
              <a:defRPr b="0" i="0" sz="3200" u="none" cap="none" strike="noStrike">
                <a:solidFill>
                  <a:srgbClr val="09304A"/>
                </a:solidFill>
                <a:latin typeface="Century Gothic"/>
                <a:ea typeface="Century Gothic"/>
                <a:cs typeface="Century Gothic"/>
                <a:sym typeface="Century Gothic"/>
              </a:defRPr>
            </a:lvl4pPr>
            <a:lvl5pPr indent="0" lvl="4" marL="0" marR="0" rtl="0" algn="r">
              <a:spcBef>
                <a:spcPts val="0"/>
              </a:spcBef>
              <a:buNone/>
              <a:defRPr b="0" i="0" sz="3200" u="none" cap="none" strike="noStrike">
                <a:solidFill>
                  <a:srgbClr val="09304A"/>
                </a:solidFill>
                <a:latin typeface="Century Gothic"/>
                <a:ea typeface="Century Gothic"/>
                <a:cs typeface="Century Gothic"/>
                <a:sym typeface="Century Gothic"/>
              </a:defRPr>
            </a:lvl5pPr>
            <a:lvl6pPr indent="0" lvl="5" marL="0" marR="0" rtl="0" algn="r">
              <a:spcBef>
                <a:spcPts val="0"/>
              </a:spcBef>
              <a:buNone/>
              <a:defRPr b="0" i="0" sz="3200" u="none" cap="none" strike="noStrike">
                <a:solidFill>
                  <a:srgbClr val="09304A"/>
                </a:solidFill>
                <a:latin typeface="Century Gothic"/>
                <a:ea typeface="Century Gothic"/>
                <a:cs typeface="Century Gothic"/>
                <a:sym typeface="Century Gothic"/>
              </a:defRPr>
            </a:lvl6pPr>
            <a:lvl7pPr indent="0" lvl="6" marL="0" marR="0" rtl="0" algn="r">
              <a:spcBef>
                <a:spcPts val="0"/>
              </a:spcBef>
              <a:buNone/>
              <a:defRPr b="0" i="0" sz="3200" u="none" cap="none" strike="noStrike">
                <a:solidFill>
                  <a:srgbClr val="09304A"/>
                </a:solidFill>
                <a:latin typeface="Century Gothic"/>
                <a:ea typeface="Century Gothic"/>
                <a:cs typeface="Century Gothic"/>
                <a:sym typeface="Century Gothic"/>
              </a:defRPr>
            </a:lvl7pPr>
            <a:lvl8pPr indent="0" lvl="7" marL="0" marR="0" rtl="0" algn="r">
              <a:spcBef>
                <a:spcPts val="0"/>
              </a:spcBef>
              <a:buNone/>
              <a:defRPr b="0" i="0" sz="3200" u="none" cap="none" strike="noStrike">
                <a:solidFill>
                  <a:srgbClr val="09304A"/>
                </a:solidFill>
                <a:latin typeface="Century Gothic"/>
                <a:ea typeface="Century Gothic"/>
                <a:cs typeface="Century Gothic"/>
                <a:sym typeface="Century Gothic"/>
              </a:defRPr>
            </a:lvl8pPr>
            <a:lvl9pPr indent="0" lvl="8" marL="0" marR="0" rtl="0" algn="r">
              <a:spcBef>
                <a:spcPts val="0"/>
              </a:spcBef>
              <a:buNone/>
              <a:defRPr b="0" i="0" sz="3200" u="none" cap="none" strike="noStrike">
                <a:solidFill>
                  <a:srgbClr val="09304A"/>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4.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8.jpg"/><Relationship Id="rId4" Type="http://schemas.openxmlformats.org/officeDocument/2006/relationships/hyperlink" Target="https://unsplash.com/photos/oGafvInnHlY"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jpg"/><Relationship Id="rId4" Type="http://schemas.openxmlformats.org/officeDocument/2006/relationships/hyperlink" Target="https://unsplash.com/photos/xmWlqeYtcQQ"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4.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1.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0.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hyperlink" Target="https://rallystore.ru/uz/zatyazhnoe-dvizhenie-v-goru-avtomobil-samostoyatelno-katitsya-v-goru.html"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9.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5.jpg"/><Relationship Id="rId4" Type="http://schemas.openxmlformats.org/officeDocument/2006/relationships/hyperlink" Target="https://rallystore.ru/uz/obyazannosti-voditelya-avtomobilya-pered-vyezdom-na-liniyu.html"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hyperlink" Target="https://rallystore.ru/uz/kak-otklyuchit-gabaritnye-ogni-situacii-kogda-vklyuchat.html"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3.jpg"/><Relationship Id="rId4" Type="http://schemas.openxmlformats.org/officeDocument/2006/relationships/hyperlink" Target="https://unsplash.com/photos/mVqTumQH-c0"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hyperlink" Target="https://rallystore.ru/uz/light-assistant-chto-eto-sistema-upravleniya-dalnim-svetom-kak.html"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2.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hyperlink" Target="https://rallystore.ru/uz/mednaya-smazka-harakteristiki-i-primenenie-na-avtomobile.html" TargetMode="Externa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0.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hyperlink" Target="https://rallystore.ru/uz/kak-otregulirovat-veernye-forsunki-omyvatelya-lobovogo-stekla-veernye-forsunki.html"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5.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13.jpg"/><Relationship Id="rId4" Type="http://schemas.openxmlformats.org/officeDocument/2006/relationships/hyperlink" Target="https://unsplash.com/photos/mVqTumQH-c0" TargetMode="External"/><Relationship Id="rId5" Type="http://schemas.openxmlformats.org/officeDocument/2006/relationships/hyperlink" Target="https://rallystore.ru/uz/svobodnyi-hod-rulya-ili-summarnyi-lyuft-rulevogo-upravleniya-uaz-hanter.html" TargetMode="Externa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7.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1"/>
          <p:cNvSpPr txBox="1"/>
          <p:nvPr>
            <p:ph type="ctrTitle"/>
          </p:nvPr>
        </p:nvSpPr>
        <p:spPr>
          <a:xfrm>
            <a:off x="202074" y="344978"/>
            <a:ext cx="8001000" cy="2148841"/>
          </a:xfrm>
          <a:prstGeom prst="rect">
            <a:avLst/>
          </a:prstGeom>
          <a:noFill/>
          <a:ln>
            <a:noFill/>
          </a:ln>
        </p:spPr>
        <p:txBody>
          <a:bodyPr anchorCtr="0" anchor="b" bIns="45700" lIns="91425" spcFirstLastPara="1" rIns="91425" wrap="square" tIns="45700">
            <a:normAutofit fontScale="90000"/>
          </a:bodyPr>
          <a:lstStyle/>
          <a:p>
            <a:pPr indent="0" lvl="0" marL="0" rtl="0" algn="l">
              <a:spcBef>
                <a:spcPts val="0"/>
              </a:spcBef>
              <a:spcAft>
                <a:spcPts val="0"/>
              </a:spcAft>
              <a:buClr>
                <a:srgbClr val="FFFFFF"/>
              </a:buClr>
              <a:buSzPct val="100000"/>
              <a:buFont typeface="Oswald"/>
              <a:buNone/>
            </a:pPr>
            <a:r>
              <a:rPr b="1" lang="en-US" sz="4000" cap="none">
                <a:solidFill>
                  <a:srgbClr val="FFFFFF"/>
                </a:solidFill>
                <a:latin typeface="Oswald"/>
                <a:ea typeface="Oswald"/>
                <a:cs typeface="Oswald"/>
                <a:sym typeface="Oswald"/>
              </a:rPr>
              <a:t>AVTOMOBILLARDA TASHISH  VA HARAKAT XAVFSIZLIGINI TASHKIL  ETISH ASOSLARI</a:t>
            </a:r>
            <a:br>
              <a:rPr b="1" lang="en-US" sz="4000" cap="none">
                <a:solidFill>
                  <a:srgbClr val="FFFFFF"/>
                </a:solidFill>
                <a:latin typeface="Oswald"/>
                <a:ea typeface="Oswald"/>
                <a:cs typeface="Oswald"/>
                <a:sym typeface="Oswald"/>
              </a:rPr>
            </a:br>
            <a:endParaRPr/>
          </a:p>
        </p:txBody>
      </p:sp>
      <p:sp>
        <p:nvSpPr>
          <p:cNvPr id="140" name="Google Shape;140;p1"/>
          <p:cNvSpPr txBox="1"/>
          <p:nvPr>
            <p:ph idx="1" type="subTitle"/>
          </p:nvPr>
        </p:nvSpPr>
        <p:spPr>
          <a:xfrm>
            <a:off x="202074" y="2139757"/>
            <a:ext cx="6400800" cy="1359901"/>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rgbClr val="FFFFFF"/>
              </a:buClr>
              <a:buSzPts val="2400"/>
              <a:buNone/>
            </a:pPr>
            <a:r>
              <a:rPr lang="en-US" sz="2400">
                <a:solidFill>
                  <a:srgbClr val="FFFFFF"/>
                </a:solidFill>
                <a:latin typeface="Oswald"/>
                <a:ea typeface="Oswald"/>
                <a:cs typeface="Oswald"/>
                <a:sym typeface="Oswald"/>
              </a:rPr>
              <a:t>15 – Mavzu: Og'ir yuklarni ko'tarish va tushirish uchun ishlatiladigan statsionar va mobil kranlar.</a:t>
            </a:r>
            <a:endParaRPr sz="2400">
              <a:solidFill>
                <a:srgbClr val="FFFFFF"/>
              </a:solidFill>
              <a:latin typeface="Oswald"/>
              <a:ea typeface="Oswald"/>
              <a:cs typeface="Oswald"/>
              <a:sym typeface="Oswald"/>
            </a:endParaRPr>
          </a:p>
        </p:txBody>
      </p:sp>
      <p:sp>
        <p:nvSpPr>
          <p:cNvPr id="141" name="Google Shape;141;p1"/>
          <p:cNvSpPr txBox="1"/>
          <p:nvPr/>
        </p:nvSpPr>
        <p:spPr>
          <a:xfrm>
            <a:off x="313715" y="4119321"/>
            <a:ext cx="3805871" cy="338554"/>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0" i="0" lang="en-US" sz="2200" u="none" cap="none" strike="noStrike">
                <a:solidFill>
                  <a:srgbClr val="FFFF00"/>
                </a:solidFill>
                <a:latin typeface="Oswald Light"/>
                <a:ea typeface="Oswald Light"/>
                <a:cs typeface="Oswald Light"/>
                <a:sym typeface="Oswald Light"/>
              </a:rPr>
              <a:t>Prof. Nurdinov Murodali</a:t>
            </a:r>
            <a:endParaRPr b="0" i="0" sz="2200" u="none" cap="none" strike="noStrike">
              <a:solidFill>
                <a:srgbClr val="FFFF00"/>
              </a:solidFill>
              <a:latin typeface="Oswald Light"/>
              <a:ea typeface="Oswald Light"/>
              <a:cs typeface="Oswald Light"/>
              <a:sym typeface="Oswald Light"/>
            </a:endParaRPr>
          </a:p>
        </p:txBody>
      </p:sp>
      <p:sp>
        <p:nvSpPr>
          <p:cNvPr id="142" name="Google Shape;142;p1"/>
          <p:cNvSpPr/>
          <p:nvPr/>
        </p:nvSpPr>
        <p:spPr>
          <a:xfrm>
            <a:off x="313715" y="5217251"/>
            <a:ext cx="3174328" cy="510230"/>
          </a:xfrm>
          <a:prstGeom prst="roundRect">
            <a:avLst>
              <a:gd fmla="val 16667" name="adj"/>
            </a:avLst>
          </a:prstGeom>
          <a:solidFill>
            <a:srgbClr val="00369B"/>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900"/>
              <a:buFont typeface="Century Gothic"/>
              <a:buNone/>
            </a:pPr>
            <a:r>
              <a:t/>
            </a:r>
            <a:endParaRPr b="0" i="0" sz="900" u="none" cap="none" strike="noStrike">
              <a:solidFill>
                <a:srgbClr val="FFFFFF"/>
              </a:solidFill>
              <a:latin typeface="Oswald Light"/>
              <a:ea typeface="Oswald Light"/>
              <a:cs typeface="Oswald Light"/>
              <a:sym typeface="Oswald Light"/>
            </a:endParaRPr>
          </a:p>
        </p:txBody>
      </p:sp>
      <p:sp>
        <p:nvSpPr>
          <p:cNvPr id="143" name="Google Shape;143;p1"/>
          <p:cNvSpPr txBox="1"/>
          <p:nvPr/>
        </p:nvSpPr>
        <p:spPr>
          <a:xfrm>
            <a:off x="627155" y="5334046"/>
            <a:ext cx="2775319" cy="276999"/>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0" i="0" lang="en-US" sz="1800" u="none" cap="none" strike="noStrike">
                <a:solidFill>
                  <a:srgbClr val="FFFFFF"/>
                </a:solidFill>
                <a:latin typeface="Oswald Light"/>
                <a:ea typeface="Oswald Light"/>
                <a:cs typeface="Oswald Light"/>
                <a:sym typeface="Oswald Light"/>
              </a:rPr>
              <a:t>AndMI   2023-2024</a:t>
            </a:r>
            <a:endParaRPr b="0" i="0" sz="1800" u="none" cap="none" strike="noStrike">
              <a:solidFill>
                <a:srgbClr val="FFFFFF"/>
              </a:solidFill>
              <a:latin typeface="Oswald Light"/>
              <a:ea typeface="Oswald Light"/>
              <a:cs typeface="Oswald Light"/>
              <a:sym typeface="Oswald Light"/>
            </a:endParaRPr>
          </a:p>
        </p:txBody>
      </p:sp>
      <p:pic>
        <p:nvPicPr>
          <p:cNvPr id="144" name="Google Shape;144;p1"/>
          <p:cNvPicPr preferRelativeResize="0"/>
          <p:nvPr/>
        </p:nvPicPr>
        <p:blipFill rotWithShape="1">
          <a:blip r:embed="rId3">
            <a:alphaModFix/>
          </a:blip>
          <a:srcRect b="0" l="0" r="0" t="0"/>
          <a:stretch/>
        </p:blipFill>
        <p:spPr>
          <a:xfrm flipH="1">
            <a:off x="6163732" y="641929"/>
            <a:ext cx="6028267" cy="6216072"/>
          </a:xfrm>
          <a:prstGeom prst="rtTriangle">
            <a:avLst/>
          </a:prstGeom>
          <a:noFill/>
          <a:ln>
            <a:noFill/>
          </a:ln>
        </p:spPr>
      </p:pic>
      <p:sp>
        <p:nvSpPr>
          <p:cNvPr id="145" name="Google Shape;145;p1"/>
          <p:cNvSpPr/>
          <p:nvPr/>
        </p:nvSpPr>
        <p:spPr>
          <a:xfrm rot="-2756662">
            <a:off x="3798674" y="2570183"/>
            <a:ext cx="6096000" cy="1289071"/>
          </a:xfrm>
          <a:prstGeom prst="rect">
            <a:avLst/>
          </a:prstGeom>
          <a:gradFill>
            <a:gsLst>
              <a:gs pos="0">
                <a:srgbClr val="9E0000"/>
              </a:gs>
              <a:gs pos="50000">
                <a:srgbClr val="E40000"/>
              </a:gs>
              <a:gs pos="100000">
                <a:srgbClr val="FF0000"/>
              </a:gs>
            </a:gsLst>
            <a:lin ang="8100000" scaled="0"/>
          </a:gradFill>
          <a:ln>
            <a:noFill/>
          </a:ln>
          <a:effectLst>
            <a:outerShdw blurRad="127000" algn="ctr" dir="2700000" dist="38100">
              <a:srgbClr val="000000">
                <a:alpha val="44705"/>
              </a:srgbClr>
            </a:outerShdw>
          </a:effectLst>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i="0" lang="en-US" sz="1800" u="none" cap="none" strike="noStrike">
                <a:solidFill>
                  <a:schemeClr val="lt1"/>
                </a:solidFill>
                <a:latin typeface="Times New Roman"/>
                <a:ea typeface="Times New Roman"/>
                <a:cs typeface="Times New Roman"/>
                <a:sym typeface="Times New Roman"/>
              </a:rPr>
              <a:t>[Organizing vehicle transportation and traffic safety] week15 - Stationary and mobile cranes used for raising and lowering heavy loads.</a:t>
            </a:r>
            <a:endParaRPr b="0" i="0" sz="1800" u="none" cap="none" strike="noStrike">
              <a:solidFill>
                <a:schemeClr val="lt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2"/>
          <p:cNvSpPr txBox="1"/>
          <p:nvPr>
            <p:ph idx="1" type="body"/>
          </p:nvPr>
        </p:nvSpPr>
        <p:spPr>
          <a:xfrm>
            <a:off x="2957512" y="620889"/>
            <a:ext cx="8534400" cy="3615267"/>
          </a:xfrm>
          <a:prstGeom prst="rect">
            <a:avLst/>
          </a:prstGeom>
          <a:noFill/>
          <a:ln>
            <a:noFill/>
          </a:ln>
        </p:spPr>
        <p:txBody>
          <a:bodyPr anchorCtr="0" anchor="ctr" bIns="45700" lIns="91425" spcFirstLastPara="1" rIns="91425" wrap="square" tIns="45700">
            <a:normAutofit/>
          </a:bodyPr>
          <a:lstStyle/>
          <a:p>
            <a:pPr indent="-285750" lvl="0" marL="285750" rtl="0" algn="l">
              <a:spcBef>
                <a:spcPts val="0"/>
              </a:spcBef>
              <a:spcAft>
                <a:spcPts val="0"/>
              </a:spcAft>
              <a:buSzPts val="1600"/>
              <a:buChar char="▶"/>
            </a:pPr>
            <a:r>
              <a:rPr b="1" lang="en-US">
                <a:solidFill>
                  <a:schemeClr val="lt1"/>
                </a:solidFill>
              </a:rPr>
              <a:t>Rеja:</a:t>
            </a:r>
            <a:endParaRPr>
              <a:solidFill>
                <a:schemeClr val="lt1"/>
              </a:solidFill>
            </a:endParaRPr>
          </a:p>
          <a:p>
            <a:pPr indent="-285750" lvl="0" marL="285750" rtl="0" algn="l">
              <a:spcBef>
                <a:spcPts val="960"/>
              </a:spcBef>
              <a:spcAft>
                <a:spcPts val="0"/>
              </a:spcAft>
              <a:buSzPts val="1440"/>
              <a:buChar char="▶"/>
            </a:pPr>
            <a:r>
              <a:rPr lang="en-US" sz="1800"/>
              <a:t>15.1. Og’ir vazinli yuklarni ortish h-tushirishda  ishlatiluvchi statsionar va ko’chma kranlar.</a:t>
            </a:r>
            <a:endParaRPr/>
          </a:p>
          <a:p>
            <a:pPr indent="-285750" lvl="0" marL="285750" rtl="0" algn="l">
              <a:spcBef>
                <a:spcPts val="960"/>
              </a:spcBef>
              <a:spcAft>
                <a:spcPts val="0"/>
              </a:spcAft>
              <a:buSzPts val="1440"/>
              <a:buChar char="▶"/>
            </a:pPr>
            <a:r>
              <a:rPr lang="en-US" sz="1800"/>
              <a:t>15.2. Yuklarni o‘z vaqtida to‘liq miqdorda va sifatini pasaytirmay yetkazib berish.</a:t>
            </a:r>
            <a:endParaRPr/>
          </a:p>
          <a:p>
            <a:pPr indent="-285750" lvl="0" marL="285750" rtl="0" algn="l">
              <a:spcBef>
                <a:spcPts val="960"/>
              </a:spcBef>
              <a:spcAft>
                <a:spcPts val="0"/>
              </a:spcAft>
              <a:buSzPts val="1440"/>
              <a:buChar char="▶"/>
            </a:pPr>
            <a:r>
              <a:rPr lang="en-US" sz="1800"/>
              <a:t>15.3. Yuklarni tashish bilan birgalikda amalga oshiriladigan operatsiyalar.</a:t>
            </a:r>
            <a:endParaRPr/>
          </a:p>
        </p:txBody>
      </p:sp>
      <p:pic>
        <p:nvPicPr>
          <p:cNvPr id="151" name="Google Shape;151;p2"/>
          <p:cNvPicPr preferRelativeResize="0"/>
          <p:nvPr/>
        </p:nvPicPr>
        <p:blipFill rotWithShape="1">
          <a:blip r:embed="rId3">
            <a:alphaModFix/>
          </a:blip>
          <a:srcRect b="0" l="35386" r="0" t="0"/>
          <a:stretch/>
        </p:blipFill>
        <p:spPr>
          <a:xfrm>
            <a:off x="364067" y="368299"/>
            <a:ext cx="2442632" cy="2520245"/>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
        <p:nvSpPr>
          <p:cNvPr id="152" name="Google Shape;152;p2"/>
          <p:cNvSpPr/>
          <p:nvPr/>
        </p:nvSpPr>
        <p:spPr>
          <a:xfrm>
            <a:off x="364067" y="3888906"/>
            <a:ext cx="609600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200" u="none" cap="none" strike="noStrike">
                <a:solidFill>
                  <a:schemeClr val="accent6"/>
                </a:solidFill>
                <a:latin typeface="Century Gothic"/>
                <a:ea typeface="Century Gothic"/>
                <a:cs typeface="Century Gothic"/>
                <a:sym typeface="Century Gothic"/>
              </a:rPr>
              <a:t>Henderson K. (Published on November 5, 2015). Pink Japanese truck. Free to use under the Unsplash License https://unsplash.com/photos/Pj6TgpS_Vt4</a:t>
            </a:r>
            <a:endParaRPr/>
          </a:p>
        </p:txBody>
      </p:sp>
      <p:sp>
        <p:nvSpPr>
          <p:cNvPr id="153" name="Google Shape;153;p2"/>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154" name="Google Shape;154;p2"/>
          <p:cNvSpPr txBox="1"/>
          <p:nvPr/>
        </p:nvSpPr>
        <p:spPr>
          <a:xfrm>
            <a:off x="1243013" y="4601747"/>
            <a:ext cx="6105524" cy="142199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en-US" sz="2000">
                <a:solidFill>
                  <a:schemeClr val="lt1"/>
                </a:solidFill>
                <a:latin typeface="Times New Roman"/>
                <a:ea typeface="Times New Roman"/>
                <a:cs typeface="Times New Roman"/>
                <a:sym typeface="Times New Roman"/>
              </a:rPr>
              <a:t>Tayanch so‘z va iboralar: </a:t>
            </a:r>
            <a:r>
              <a:rPr i="1" lang="en-US" sz="2000">
                <a:solidFill>
                  <a:schemeClr val="lt1"/>
                </a:solidFill>
                <a:latin typeface="Times New Roman"/>
                <a:ea typeface="Times New Roman"/>
                <a:cs typeface="Times New Roman"/>
                <a:sym typeface="Times New Roman"/>
              </a:rPr>
              <a:t>yukni oʻz vaqtida yetkazish, shartnoma, reja, tez buziluvchi yuklar, yuklash-tushirish ishlarida mashina va mеxanizmlar turini tanlash.</a:t>
            </a:r>
            <a:endParaRPr sz="1800">
              <a:solidFill>
                <a:schemeClr val="lt1"/>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3"/>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160" name="Google Shape;160;p3"/>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161" name="Google Shape;161;p3"/>
          <p:cNvSpPr txBox="1"/>
          <p:nvPr/>
        </p:nvSpPr>
        <p:spPr>
          <a:xfrm>
            <a:off x="1154906" y="499535"/>
            <a:ext cx="9882187" cy="1289071"/>
          </a:xfrm>
          <a:prstGeom prst="rect">
            <a:avLst/>
          </a:prstGeom>
          <a:noFill/>
          <a:ln>
            <a:noFill/>
          </a:ln>
        </p:spPr>
        <p:txBody>
          <a:bodyPr anchorCtr="0" anchor="t" bIns="45700" lIns="91425" spcFirstLastPara="1" rIns="91425" wrap="square" tIns="45700">
            <a:spAutoFit/>
          </a:bodyPr>
          <a:lstStyle/>
          <a:p>
            <a:pPr indent="540385" lvl="0" marL="0" marR="0" rtl="0" algn="just">
              <a:lnSpc>
                <a:spcPct val="150000"/>
              </a:lnSpc>
              <a:spcBef>
                <a:spcPts val="0"/>
              </a:spcBef>
              <a:spcAft>
                <a:spcPts val="0"/>
              </a:spcAft>
              <a:buNone/>
            </a:pPr>
            <a:r>
              <a:rPr lang="en-US" sz="1800">
                <a:solidFill>
                  <a:schemeClr val="lt1"/>
                </a:solidFill>
                <a:latin typeface="Times New Roman"/>
                <a:ea typeface="Times New Roman"/>
                <a:cs typeface="Times New Roman"/>
                <a:sym typeface="Times New Roman"/>
              </a:rPr>
              <a:t>Yuklash-tushirish ishlarida mashina va mеxanizmlar turini tanlash dеb, ulardan yuqori samarali foydalanish maqsadida, ularning tеxnik, ekspluatatsion va ekologik sifatini aniqlash  va baxolash tushiniladi.</a:t>
            </a:r>
            <a:endParaRPr sz="1600">
              <a:solidFill>
                <a:schemeClr val="lt1"/>
              </a:solidFill>
              <a:latin typeface="Times New Roman"/>
              <a:ea typeface="Times New Roman"/>
              <a:cs typeface="Times New Roman"/>
              <a:sym typeface="Times New Roman"/>
            </a:endParaRPr>
          </a:p>
        </p:txBody>
      </p:sp>
      <p:pic>
        <p:nvPicPr>
          <p:cNvPr id="162" name="Google Shape;162;p3"/>
          <p:cNvPicPr preferRelativeResize="0"/>
          <p:nvPr/>
        </p:nvPicPr>
        <p:blipFill rotWithShape="1">
          <a:blip r:embed="rId3">
            <a:alphaModFix/>
          </a:blip>
          <a:srcRect b="31034" l="0" r="8382" t="16502"/>
          <a:stretch/>
        </p:blipFill>
        <p:spPr>
          <a:xfrm>
            <a:off x="1819274" y="1974871"/>
            <a:ext cx="8899197" cy="3200083"/>
          </a:xfrm>
          <a:prstGeom prst="rect">
            <a:avLst/>
          </a:prstGeom>
          <a:noFill/>
          <a:ln>
            <a:noFill/>
          </a:ln>
        </p:spPr>
      </p:pic>
      <p:sp>
        <p:nvSpPr>
          <p:cNvPr id="163" name="Google Shape;163;p3"/>
          <p:cNvSpPr txBox="1"/>
          <p:nvPr/>
        </p:nvSpPr>
        <p:spPr>
          <a:xfrm>
            <a:off x="3113088" y="5765362"/>
            <a:ext cx="6105524" cy="458074"/>
          </a:xfrm>
          <a:prstGeom prst="rect">
            <a:avLst/>
          </a:prstGeom>
          <a:noFill/>
          <a:ln>
            <a:noFill/>
          </a:ln>
        </p:spPr>
        <p:txBody>
          <a:bodyPr anchorCtr="0" anchor="t" bIns="45700" lIns="91425" spcFirstLastPara="1" rIns="91425" wrap="square" tIns="45700">
            <a:spAutoFit/>
          </a:bodyPr>
          <a:lstStyle/>
          <a:p>
            <a:pPr indent="540385" lvl="0" marL="0" marR="0" rtl="0" algn="ctr">
              <a:lnSpc>
                <a:spcPct val="150000"/>
              </a:lnSpc>
              <a:spcBef>
                <a:spcPts val="0"/>
              </a:spcBef>
              <a:spcAft>
                <a:spcPts val="0"/>
              </a:spcAft>
              <a:buNone/>
            </a:pPr>
            <a:r>
              <a:rPr lang="en-US" sz="1800">
                <a:solidFill>
                  <a:schemeClr val="lt1"/>
                </a:solidFill>
                <a:latin typeface="Times New Roman"/>
                <a:ea typeface="Times New Roman"/>
                <a:cs typeface="Times New Roman"/>
                <a:sym typeface="Times New Roman"/>
              </a:rPr>
              <a:t>1 –rasmda. Yuk oluvchi maslamalar.</a:t>
            </a:r>
            <a:endParaRPr sz="1600">
              <a:solidFill>
                <a:schemeClr val="lt1"/>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4"/>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169" name="Google Shape;169;p4"/>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170" name="Google Shape;170;p4"/>
          <p:cNvSpPr txBox="1"/>
          <p:nvPr/>
        </p:nvSpPr>
        <p:spPr>
          <a:xfrm>
            <a:off x="247650" y="499535"/>
            <a:ext cx="11260138" cy="1421992"/>
          </a:xfrm>
          <a:prstGeom prst="rect">
            <a:avLst/>
          </a:prstGeom>
          <a:noFill/>
          <a:ln>
            <a:noFill/>
          </a:ln>
        </p:spPr>
        <p:txBody>
          <a:bodyPr anchorCtr="0" anchor="t" bIns="45700" lIns="91425" spcFirstLastPara="1" rIns="91425" wrap="square" tIns="45700">
            <a:spAutoFit/>
          </a:bodyPr>
          <a:lstStyle/>
          <a:p>
            <a:pPr indent="540385"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Ishlab chikarishda yuklash-tushirish ishlari kichik va katta mеxanizatsiyalar bilan farqlanadi.  1 –rasmda eng ko`p qo`llaniladigan yuk oluvchi moslamalar keltirilgan. Ular egiluvchan bir necha tur va shakilda bo`ladi.</a:t>
            </a:r>
            <a:endParaRPr sz="1800">
              <a:solidFill>
                <a:schemeClr val="lt1"/>
              </a:solidFill>
              <a:latin typeface="Times New Roman"/>
              <a:ea typeface="Times New Roman"/>
              <a:cs typeface="Times New Roman"/>
              <a:sym typeface="Times New Roman"/>
            </a:endParaRPr>
          </a:p>
        </p:txBody>
      </p:sp>
      <p:pic>
        <p:nvPicPr>
          <p:cNvPr id="171" name="Google Shape;171;p4"/>
          <p:cNvPicPr preferRelativeResize="0"/>
          <p:nvPr/>
        </p:nvPicPr>
        <p:blipFill rotWithShape="1">
          <a:blip r:embed="rId3">
            <a:alphaModFix/>
          </a:blip>
          <a:srcRect b="13147" l="0" r="0" t="0"/>
          <a:stretch/>
        </p:blipFill>
        <p:spPr>
          <a:xfrm>
            <a:off x="1880749" y="1921527"/>
            <a:ext cx="8570027" cy="3361470"/>
          </a:xfrm>
          <a:prstGeom prst="rect">
            <a:avLst/>
          </a:prstGeom>
          <a:noFill/>
          <a:ln>
            <a:noFill/>
          </a:ln>
        </p:spPr>
      </p:pic>
      <p:sp>
        <p:nvSpPr>
          <p:cNvPr id="172" name="Google Shape;172;p4"/>
          <p:cNvSpPr txBox="1"/>
          <p:nvPr/>
        </p:nvSpPr>
        <p:spPr>
          <a:xfrm>
            <a:off x="3043238" y="5484893"/>
            <a:ext cx="6105524" cy="873572"/>
          </a:xfrm>
          <a:prstGeom prst="rect">
            <a:avLst/>
          </a:prstGeom>
          <a:noFill/>
          <a:ln>
            <a:noFill/>
          </a:ln>
        </p:spPr>
        <p:txBody>
          <a:bodyPr anchorCtr="0" anchor="t" bIns="45700" lIns="91425" spcFirstLastPara="1" rIns="91425" wrap="square" tIns="45700">
            <a:spAutoFit/>
          </a:bodyPr>
          <a:lstStyle/>
          <a:p>
            <a:pPr indent="540385" lvl="0" marL="0" marR="0" rtl="0" algn="ctr">
              <a:lnSpc>
                <a:spcPct val="150000"/>
              </a:lnSpc>
              <a:spcBef>
                <a:spcPts val="0"/>
              </a:spcBef>
              <a:spcAft>
                <a:spcPts val="0"/>
              </a:spcAft>
              <a:buNone/>
            </a:pPr>
            <a:r>
              <a:rPr lang="en-US" sz="1800">
                <a:solidFill>
                  <a:schemeClr val="lt1"/>
                </a:solidFill>
                <a:latin typeface="Times New Roman"/>
                <a:ea typeface="Times New Roman"/>
                <a:cs typeface="Times New Roman"/>
                <a:sym typeface="Times New Roman"/>
              </a:rPr>
              <a:t>2 –rasm. Yog’och  g’o`lalarni ko`tarishda qo`llaniladigan qisqichlar.</a:t>
            </a:r>
            <a:endParaRPr sz="1600">
              <a:solidFill>
                <a:schemeClr val="lt1"/>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5"/>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178" name="Google Shape;178;p5"/>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pic>
        <p:nvPicPr>
          <p:cNvPr id="179" name="Google Shape;179;p5"/>
          <p:cNvPicPr preferRelativeResize="0"/>
          <p:nvPr/>
        </p:nvPicPr>
        <p:blipFill rotWithShape="1">
          <a:blip r:embed="rId3">
            <a:alphaModFix/>
          </a:blip>
          <a:srcRect b="39352" l="0" r="0" t="0"/>
          <a:stretch/>
        </p:blipFill>
        <p:spPr>
          <a:xfrm>
            <a:off x="1650205" y="515357"/>
            <a:ext cx="8734425" cy="4725508"/>
          </a:xfrm>
          <a:prstGeom prst="rect">
            <a:avLst/>
          </a:prstGeom>
          <a:noFill/>
          <a:ln>
            <a:noFill/>
          </a:ln>
        </p:spPr>
      </p:pic>
      <p:sp>
        <p:nvSpPr>
          <p:cNvPr id="180" name="Google Shape;180;p5"/>
          <p:cNvSpPr txBox="1"/>
          <p:nvPr/>
        </p:nvSpPr>
        <p:spPr>
          <a:xfrm>
            <a:off x="1943100" y="5557613"/>
            <a:ext cx="8148637" cy="873572"/>
          </a:xfrm>
          <a:prstGeom prst="rect">
            <a:avLst/>
          </a:prstGeom>
          <a:noFill/>
          <a:ln>
            <a:noFill/>
          </a:ln>
        </p:spPr>
        <p:txBody>
          <a:bodyPr anchorCtr="0" anchor="t" bIns="45700" lIns="91425" spcFirstLastPara="1" rIns="91425" wrap="square" tIns="45700">
            <a:spAutoFit/>
          </a:bodyPr>
          <a:lstStyle/>
          <a:p>
            <a:pPr indent="540385" lvl="0" marL="0" marR="0" rtl="0" algn="ctr">
              <a:lnSpc>
                <a:spcPct val="150000"/>
              </a:lnSpc>
              <a:spcBef>
                <a:spcPts val="0"/>
              </a:spcBef>
              <a:spcAft>
                <a:spcPts val="0"/>
              </a:spcAft>
              <a:buNone/>
            </a:pPr>
            <a:r>
              <a:rPr b="1" lang="en-US" sz="1800">
                <a:solidFill>
                  <a:schemeClr val="lt1"/>
                </a:solidFill>
                <a:latin typeface="Times New Roman"/>
                <a:ea typeface="Times New Roman"/>
                <a:cs typeface="Times New Roman"/>
                <a:sym typeface="Times New Roman"/>
              </a:rPr>
              <a:t>3 –rasmda osqichlar: a) list po`latni ko`tarish uchun, b) yuk maydonchalari,</a:t>
            </a:r>
            <a:endParaRPr b="1" sz="1600">
              <a:solidFill>
                <a:schemeClr val="lt1"/>
              </a:solidFill>
              <a:latin typeface="Times New Roman"/>
              <a:ea typeface="Times New Roman"/>
              <a:cs typeface="Times New Roman"/>
              <a:sym typeface="Times New Roman"/>
            </a:endParaRPr>
          </a:p>
          <a:p>
            <a:pPr indent="540385" lvl="0" marL="0" marR="0" rtl="0" algn="ctr">
              <a:lnSpc>
                <a:spcPct val="150000"/>
              </a:lnSpc>
              <a:spcBef>
                <a:spcPts val="0"/>
              </a:spcBef>
              <a:spcAft>
                <a:spcPts val="0"/>
              </a:spcAft>
              <a:buNone/>
            </a:pPr>
            <a:r>
              <a:rPr b="1" lang="en-US" sz="1800">
                <a:solidFill>
                  <a:schemeClr val="lt1"/>
                </a:solidFill>
                <a:latin typeface="Times New Roman"/>
                <a:ea typeface="Times New Roman"/>
                <a:cs typeface="Times New Roman"/>
                <a:sym typeface="Times New Roman"/>
              </a:rPr>
              <a:t>v) o`zaro ajraladigan osqich.</a:t>
            </a:r>
            <a:endParaRPr b="1" sz="1600">
              <a:solidFill>
                <a:schemeClr val="lt1"/>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pic>
        <p:nvPicPr>
          <p:cNvPr id="185" name="Google Shape;185;p6"/>
          <p:cNvPicPr preferRelativeResize="0"/>
          <p:nvPr/>
        </p:nvPicPr>
        <p:blipFill rotWithShape="1">
          <a:blip r:embed="rId3">
            <a:alphaModFix/>
          </a:blip>
          <a:srcRect b="0" l="0" r="0" t="0"/>
          <a:stretch/>
        </p:blipFill>
        <p:spPr>
          <a:xfrm>
            <a:off x="7009006" y="3598582"/>
            <a:ext cx="4397810" cy="3259418"/>
          </a:xfrm>
          <a:prstGeom prst="rect">
            <a:avLst/>
          </a:prstGeom>
          <a:noFill/>
          <a:ln>
            <a:noFill/>
          </a:ln>
        </p:spPr>
      </p:pic>
      <p:sp>
        <p:nvSpPr>
          <p:cNvPr id="186" name="Google Shape;186;p6"/>
          <p:cNvSpPr/>
          <p:nvPr/>
        </p:nvSpPr>
        <p:spPr>
          <a:xfrm>
            <a:off x="135572" y="5240865"/>
            <a:ext cx="6722428" cy="7386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rgbClr val="ACE9F8"/>
                </a:solidFill>
                <a:latin typeface="Century Gothic"/>
                <a:ea typeface="Century Gothic"/>
                <a:cs typeface="Century Gothic"/>
                <a:sym typeface="Century Gothic"/>
              </a:rPr>
              <a:t>Meissner J. (Published on July 28, 2020). Outer Harbor, Hamburg, Germany. Free to use under the Unsplash License. </a:t>
            </a:r>
            <a:r>
              <a:rPr lang="en-US" sz="1400" u="sng">
                <a:solidFill>
                  <a:srgbClr val="ACE9F8"/>
                </a:solidFill>
                <a:latin typeface="Century Gothic"/>
                <a:ea typeface="Century Gothic"/>
                <a:cs typeface="Century Gothic"/>
                <a:sym typeface="Century Gothic"/>
                <a:hlinkClick r:id="rId4">
                  <a:extLst>
                    <a:ext uri="{A12FA001-AC4F-418D-AE19-62706E023703}">
                      <ahyp:hlinkClr val="tx"/>
                    </a:ext>
                  </a:extLst>
                </a:hlinkClick>
              </a:rPr>
              <a:t>https://unsplash.com/photos/oGafvInnHlY</a:t>
            </a:r>
            <a:r>
              <a:rPr lang="en-US" sz="1400">
                <a:solidFill>
                  <a:srgbClr val="ACE9F8"/>
                </a:solidFill>
                <a:latin typeface="Century Gothic"/>
                <a:ea typeface="Century Gothic"/>
                <a:cs typeface="Century Gothic"/>
                <a:sym typeface="Century Gothic"/>
              </a:rPr>
              <a:t> </a:t>
            </a:r>
            <a:endParaRPr sz="1400">
              <a:solidFill>
                <a:srgbClr val="ACE9F8"/>
              </a:solidFill>
              <a:latin typeface="Century Gothic"/>
              <a:ea typeface="Century Gothic"/>
              <a:cs typeface="Century Gothic"/>
              <a:sym typeface="Century Gothic"/>
            </a:endParaRPr>
          </a:p>
        </p:txBody>
      </p:sp>
      <p:sp>
        <p:nvSpPr>
          <p:cNvPr id="187" name="Google Shape;187;p6"/>
          <p:cNvSpPr txBox="1"/>
          <p:nvPr/>
        </p:nvSpPr>
        <p:spPr>
          <a:xfrm>
            <a:off x="1090613" y="717019"/>
            <a:ext cx="9823254" cy="3349956"/>
          </a:xfrm>
          <a:prstGeom prst="rect">
            <a:avLst/>
          </a:prstGeom>
          <a:noFill/>
          <a:ln>
            <a:noFill/>
          </a:ln>
        </p:spPr>
        <p:txBody>
          <a:bodyPr anchorCtr="0" anchor="t" bIns="45700" lIns="91425" spcFirstLastPara="1" rIns="91425" wrap="square" tIns="45700">
            <a:spAutoFit/>
          </a:bodyPr>
          <a:lstStyle/>
          <a:p>
            <a:pPr indent="540385" lvl="0" marL="0" marR="0" rtl="0" algn="just">
              <a:lnSpc>
                <a:spcPct val="150000"/>
              </a:lnSpc>
              <a:spcBef>
                <a:spcPts val="0"/>
              </a:spcBef>
              <a:spcAft>
                <a:spcPts val="0"/>
              </a:spcAft>
              <a:buNone/>
            </a:pPr>
            <a:r>
              <a:rPr lang="en-US" sz="2400">
                <a:solidFill>
                  <a:schemeClr val="lt1"/>
                </a:solidFill>
                <a:latin typeface="Times New Roman"/>
                <a:ea typeface="Times New Roman"/>
                <a:cs typeface="Times New Roman"/>
                <a:sym typeface="Times New Roman"/>
              </a:rPr>
              <a:t>Yuklash tushirish ishlarini kichik mеxanizatsiyalash oddiy mеxanizmlar va turli moslamalar orqali amalga oshiriladi. (bloklar, libеdkolar, ko`l bilan siljitadigan kranlar, zaxvatlar va boshqalar).</a:t>
            </a:r>
            <a:endParaRPr sz="2000">
              <a:solidFill>
                <a:schemeClr val="lt1"/>
              </a:solidFill>
              <a:latin typeface="Times New Roman"/>
              <a:ea typeface="Times New Roman"/>
              <a:cs typeface="Times New Roman"/>
              <a:sym typeface="Times New Roman"/>
            </a:endParaRPr>
          </a:p>
          <a:p>
            <a:pPr indent="540385" lvl="0" marL="0" marR="0" rtl="0" algn="just">
              <a:lnSpc>
                <a:spcPct val="150000"/>
              </a:lnSpc>
              <a:spcBef>
                <a:spcPts val="0"/>
              </a:spcBef>
              <a:spcAft>
                <a:spcPts val="0"/>
              </a:spcAft>
              <a:buNone/>
            </a:pPr>
            <a:r>
              <a:rPr lang="en-US" sz="2400">
                <a:solidFill>
                  <a:schemeClr val="lt1"/>
                </a:solidFill>
                <a:latin typeface="Times New Roman"/>
                <a:ea typeface="Times New Roman"/>
                <a:cs typeface="Times New Roman"/>
                <a:sym typeface="Times New Roman"/>
              </a:rPr>
              <a:t>Yuklash-tushirish mashina va mеxanizmlarini tanlashda, shuningdеk ularning unumdorligidan yuqori darajada foydalanish va kaysiki ishni tugri tashkil etishga bog`liq xolatlar xisobga olinadi.</a:t>
            </a:r>
            <a:endParaRPr sz="2000">
              <a:solidFill>
                <a:schemeClr val="lt1"/>
              </a:solidFill>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7"/>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193" name="Google Shape;193;p7"/>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194" name="Google Shape;194;p7"/>
          <p:cNvSpPr txBox="1"/>
          <p:nvPr/>
        </p:nvSpPr>
        <p:spPr>
          <a:xfrm>
            <a:off x="684212" y="354548"/>
            <a:ext cx="10344150" cy="5011949"/>
          </a:xfrm>
          <a:prstGeom prst="rect">
            <a:avLst/>
          </a:prstGeom>
          <a:noFill/>
          <a:ln>
            <a:noFill/>
          </a:ln>
        </p:spPr>
        <p:txBody>
          <a:bodyPr anchorCtr="0" anchor="t" bIns="45700" lIns="91425" spcFirstLastPara="1" rIns="91425" wrap="square" tIns="45700">
            <a:spAutoFit/>
          </a:bodyPr>
          <a:lstStyle/>
          <a:p>
            <a:pPr indent="540385" lvl="0" marL="0" marR="0" rtl="0" algn="just">
              <a:lnSpc>
                <a:spcPct val="150000"/>
              </a:lnSpc>
              <a:spcBef>
                <a:spcPts val="0"/>
              </a:spcBef>
              <a:spcAft>
                <a:spcPts val="0"/>
              </a:spcAft>
              <a:buNone/>
            </a:pPr>
            <a:r>
              <a:rPr lang="en-US" sz="2400">
                <a:solidFill>
                  <a:schemeClr val="lt1"/>
                </a:solidFill>
                <a:latin typeface="Times New Roman"/>
                <a:ea typeface="Times New Roman"/>
                <a:cs typeface="Times New Roman"/>
                <a:sym typeface="Times New Roman"/>
              </a:rPr>
              <a:t>Tanlashda turi va qayta ishlangan yukni xaraktеri uni og`irligi formasi, fizik tarkibi, tanlangan mashina va mеxanizm ishlab chikarish quvvati ma'lum ob'еktda ulardan foydalanish imkoniyatlari va  boshqalar xisobga olinadi.Bundan tashkari kapital quyilma o`lchamlari va ekspluatatsion xarajatlar xisobga olinadi.</a:t>
            </a:r>
            <a:endParaRPr sz="2000">
              <a:solidFill>
                <a:schemeClr val="lt1"/>
              </a:solidFill>
              <a:latin typeface="Times New Roman"/>
              <a:ea typeface="Times New Roman"/>
              <a:cs typeface="Times New Roman"/>
              <a:sym typeface="Times New Roman"/>
            </a:endParaRPr>
          </a:p>
          <a:p>
            <a:pPr indent="540385" lvl="0" marL="0" marR="0" rtl="0" algn="just">
              <a:lnSpc>
                <a:spcPct val="150000"/>
              </a:lnSpc>
              <a:spcBef>
                <a:spcPts val="0"/>
              </a:spcBef>
              <a:spcAft>
                <a:spcPts val="0"/>
              </a:spcAft>
              <a:buNone/>
            </a:pPr>
            <a:r>
              <a:rPr lang="en-US" sz="2400">
                <a:solidFill>
                  <a:schemeClr val="lt1"/>
                </a:solidFill>
                <a:latin typeface="Times New Roman"/>
                <a:ea typeface="Times New Roman"/>
                <a:cs typeface="Times New Roman"/>
                <a:sym typeface="Times New Roman"/>
              </a:rPr>
              <a:t>Barcha qo`llaniladigan mеxanizmlar 3 turga bo`linadi:</a:t>
            </a:r>
            <a:endParaRPr sz="2000">
              <a:solidFill>
                <a:schemeClr val="lt1"/>
              </a:solidFill>
              <a:latin typeface="Times New Roman"/>
              <a:ea typeface="Times New Roman"/>
              <a:cs typeface="Times New Roman"/>
              <a:sym typeface="Times New Roman"/>
            </a:endParaRPr>
          </a:p>
          <a:p>
            <a:pPr indent="540385" lvl="0" marL="0" marR="0" rtl="0" algn="just">
              <a:lnSpc>
                <a:spcPct val="150000"/>
              </a:lnSpc>
              <a:spcBef>
                <a:spcPts val="0"/>
              </a:spcBef>
              <a:spcAft>
                <a:spcPts val="0"/>
              </a:spcAft>
              <a:buNone/>
            </a:pPr>
            <a:r>
              <a:rPr lang="en-US" sz="2400">
                <a:solidFill>
                  <a:schemeClr val="lt1"/>
                </a:solidFill>
                <a:latin typeface="Times New Roman"/>
                <a:ea typeface="Times New Roman"/>
                <a:cs typeface="Times New Roman"/>
                <a:sym typeface="Times New Roman"/>
              </a:rPr>
              <a:t>Qo`zg`almas, xarakatdagi va transportli xarakatdagi tarkibga asoslangan.</a:t>
            </a:r>
            <a:endParaRPr sz="2000">
              <a:solidFill>
                <a:schemeClr val="lt1"/>
              </a:solidFill>
              <a:latin typeface="Times New Roman"/>
              <a:ea typeface="Times New Roman"/>
              <a:cs typeface="Times New Roman"/>
              <a:sym typeface="Times New Roman"/>
            </a:endParaRPr>
          </a:p>
          <a:p>
            <a:pPr indent="540385" lvl="0" marL="0" marR="0" rtl="0" algn="just">
              <a:lnSpc>
                <a:spcPct val="150000"/>
              </a:lnSpc>
              <a:spcBef>
                <a:spcPts val="0"/>
              </a:spcBef>
              <a:spcAft>
                <a:spcPts val="0"/>
              </a:spcAft>
              <a:buNone/>
            </a:pPr>
            <a:r>
              <a:rPr lang="en-US" sz="2400">
                <a:solidFill>
                  <a:schemeClr val="lt1"/>
                </a:solidFill>
                <a:latin typeface="Times New Roman"/>
                <a:ea typeface="Times New Roman"/>
                <a:cs typeface="Times New Roman"/>
                <a:sym typeface="Times New Roman"/>
              </a:rPr>
              <a:t>Xarakatdagi tarkibga urnatilgan mеxanizmlar donali yuklarni tashish uchun, kichik yuk aylanishida. Bunday sifatdagi mеxanizmlar; еngil avtokranlar orqa bo`rtiga o`rnatilgan yuk ko`taruvchi Lеbеdka va boshqalar.</a:t>
            </a:r>
            <a:endParaRPr sz="2000">
              <a:solidFill>
                <a:schemeClr val="lt1"/>
              </a:solidFill>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pic>
        <p:nvPicPr>
          <p:cNvPr id="199" name="Google Shape;199;p8"/>
          <p:cNvPicPr preferRelativeResize="0"/>
          <p:nvPr/>
        </p:nvPicPr>
        <p:blipFill rotWithShape="1">
          <a:blip r:embed="rId3">
            <a:alphaModFix/>
          </a:blip>
          <a:srcRect b="0" l="25431" r="22424" t="0"/>
          <a:stretch/>
        </p:blipFill>
        <p:spPr>
          <a:xfrm>
            <a:off x="-30275" y="0"/>
            <a:ext cx="4943098" cy="6858000"/>
          </a:xfrm>
          <a:prstGeom prst="rect">
            <a:avLst/>
          </a:prstGeom>
          <a:noFill/>
          <a:ln>
            <a:noFill/>
          </a:ln>
        </p:spPr>
      </p:pic>
      <p:sp>
        <p:nvSpPr>
          <p:cNvPr id="200" name="Google Shape;200;p8"/>
          <p:cNvSpPr/>
          <p:nvPr/>
        </p:nvSpPr>
        <p:spPr>
          <a:xfrm>
            <a:off x="421179" y="6000726"/>
            <a:ext cx="609600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lt1"/>
                </a:solidFill>
                <a:latin typeface="Century Gothic"/>
                <a:ea typeface="Century Gothic"/>
                <a:cs typeface="Century Gothic"/>
                <a:sym typeface="Century Gothic"/>
              </a:rPr>
              <a:t>Khalfalli Y. (Published on April 14, 2020). Truck. </a:t>
            </a:r>
            <a:endParaRPr sz="1200">
              <a:solidFill>
                <a:schemeClr val="lt1"/>
              </a:solidFill>
              <a:latin typeface="Century Gothic"/>
              <a:ea typeface="Century Gothic"/>
              <a:cs typeface="Century Gothic"/>
              <a:sym typeface="Century Gothic"/>
            </a:endParaRPr>
          </a:p>
          <a:p>
            <a:pPr indent="0" lvl="0" marL="0" marR="0" rtl="0" algn="l">
              <a:spcBef>
                <a:spcPts val="0"/>
              </a:spcBef>
              <a:spcAft>
                <a:spcPts val="0"/>
              </a:spcAft>
              <a:buNone/>
            </a:pPr>
            <a:r>
              <a:rPr lang="en-US" sz="1200">
                <a:solidFill>
                  <a:schemeClr val="lt1"/>
                </a:solidFill>
                <a:latin typeface="Century Gothic"/>
                <a:ea typeface="Century Gothic"/>
                <a:cs typeface="Century Gothic"/>
                <a:sym typeface="Century Gothic"/>
              </a:rPr>
              <a:t>Free to use under the Unsplash License </a:t>
            </a:r>
            <a:r>
              <a:rPr lang="en-US" sz="1200" u="sng">
                <a:solidFill>
                  <a:schemeClr val="lt1"/>
                </a:solidFill>
                <a:latin typeface="Century Gothic"/>
                <a:ea typeface="Century Gothic"/>
                <a:cs typeface="Century Gothic"/>
                <a:sym typeface="Century Gothic"/>
                <a:hlinkClick r:id="rId4">
                  <a:extLst>
                    <a:ext uri="{A12FA001-AC4F-418D-AE19-62706E023703}">
                      <ahyp:hlinkClr val="tx"/>
                    </a:ext>
                  </a:extLst>
                </a:hlinkClick>
              </a:rPr>
              <a:t>https://unsplash.com/photos/xmWlqeYtcQQ</a:t>
            </a:r>
            <a:r>
              <a:rPr lang="en-US" sz="1200">
                <a:solidFill>
                  <a:schemeClr val="lt1"/>
                </a:solidFill>
                <a:latin typeface="Century Gothic"/>
                <a:ea typeface="Century Gothic"/>
                <a:cs typeface="Century Gothic"/>
                <a:sym typeface="Century Gothic"/>
              </a:rPr>
              <a:t> </a:t>
            </a:r>
            <a:endParaRPr sz="1200">
              <a:solidFill>
                <a:schemeClr val="lt1"/>
              </a:solidFill>
              <a:latin typeface="Century Gothic"/>
              <a:ea typeface="Century Gothic"/>
              <a:cs typeface="Century Gothic"/>
              <a:sym typeface="Century Gothic"/>
            </a:endParaRPr>
          </a:p>
        </p:txBody>
      </p:sp>
      <p:sp>
        <p:nvSpPr>
          <p:cNvPr id="201" name="Google Shape;201;p8"/>
          <p:cNvSpPr txBox="1"/>
          <p:nvPr/>
        </p:nvSpPr>
        <p:spPr>
          <a:xfrm>
            <a:off x="5460206" y="145661"/>
            <a:ext cx="6119812" cy="6275051"/>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US" sz="1800">
                <a:solidFill>
                  <a:schemeClr val="lt1"/>
                </a:solidFill>
                <a:latin typeface="Times New Roman"/>
                <a:ea typeface="Times New Roman"/>
                <a:cs typeface="Times New Roman"/>
                <a:sym typeface="Times New Roman"/>
              </a:rPr>
              <a:t>15.2. Yuklarni o‘z vaqtida to‘liq miqdorda va sifatini pasaytirmay yetkazib berish.</a:t>
            </a:r>
            <a:endParaRPr sz="1600">
              <a:solidFill>
                <a:schemeClr val="lt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800">
                <a:solidFill>
                  <a:schemeClr val="lt1"/>
                </a:solidFill>
                <a:latin typeface="Times New Roman"/>
                <a:ea typeface="Times New Roman"/>
                <a:cs typeface="Times New Roman"/>
                <a:sym typeface="Times New Roman"/>
              </a:rPr>
              <a:t>Yuklarni oʻz vaqtida yetkazib berish mijozlarning yuklarni joʻnatishga va qabul etishga boʻlgan talablarini oʻz vaqtida qondirish bilan chambarchas bogʻliq. Masalan, sabzavot mahsulotlarini ularni saqlash joylariga va boshqa joylarga tashish yilning muayyan faslida bajariladi. Bunday shartni bajarmaslik ularning sifati buzilishiga olib keladi. Tashishni oʻz vaqtida bajarish shartnomada yoki rejada koʻzda tutiladi. Tashishni oʻz vaqtida bajarish yuklar xarakteri bilan bogʻliq boʻlib, u amalda yukni joʻnatish joyidan yetkazib berish joyigacha sarflangan muayyan vaqt bilan aniqlanadi. Bu vaqtda joʻnatish joyidagi ortishni kutish, yaʼni yuk qabul etilgandan joʻnatishgacha boʻlgan vaqt va tushirish joyidagi yukni egasiga topshirishgacha boʻlgan kutish vaqtlari ham nazarda tutiladi.</a:t>
            </a:r>
            <a:endParaRPr sz="1600">
              <a:solidFill>
                <a:schemeClr val="lt1"/>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9"/>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207" name="Google Shape;207;p9"/>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208" name="Google Shape;208;p9"/>
          <p:cNvSpPr txBox="1"/>
          <p:nvPr/>
        </p:nvSpPr>
        <p:spPr>
          <a:xfrm>
            <a:off x="285750" y="706973"/>
            <a:ext cx="11049000" cy="556594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2400">
                <a:solidFill>
                  <a:schemeClr val="lt1"/>
                </a:solidFill>
                <a:latin typeface="Times New Roman"/>
                <a:ea typeface="Times New Roman"/>
                <a:cs typeface="Times New Roman"/>
                <a:sym typeface="Times New Roman"/>
              </a:rPr>
              <a:t>Yuklarni oʻz vaqtida tashish va ularni manziliga yetkazib berish transport ishi tashkilotchisi va mijozlar ish rejimlarini toʻla muvofiqlashtirish asosida ajariladi.</a:t>
            </a:r>
            <a:endParaRPr sz="2000">
              <a:solidFill>
                <a:schemeClr val="lt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2400">
                <a:solidFill>
                  <a:schemeClr val="lt1"/>
                </a:solidFill>
                <a:latin typeface="Times New Roman"/>
                <a:ea typeface="Times New Roman"/>
                <a:cs typeface="Times New Roman"/>
                <a:sym typeface="Times New Roman"/>
              </a:rPr>
              <a:t>Yuklarni manzillariga oʻz vaqtida yetkazib berish avtotransport ekspluatatsiyasining muhim omili hisoblanadi. Ayni vaqtni kamaytirish yuk egalari va boshqa mijozlarning yukni qabul qilib olish hamda ortish-tushirish ishlarini oqilona tashkil etish va transport vositalarining harakat tezligiga bevosita bogʻliqdir. Yuklarni manzillariga oʻz vaqtida yetkazilishidan transport tashkilotlari va mijozlar bir xilda manfaatdordirlar. Yetkazib berish vaqtlarini qisqartirganlik uchun moddiy ragʻbatlantirish joriy etilishi lozim. Yuk oʻz egalariga sifati buzilmay, ziyon yetkazilmay va miqdoran kamaytirilmay yetkazilishi lozim. </a:t>
            </a:r>
            <a:endParaRPr sz="2000">
              <a:solidFill>
                <a:schemeClr val="lt1"/>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pic>
        <p:nvPicPr>
          <p:cNvPr id="213" name="Google Shape;213;p10"/>
          <p:cNvPicPr preferRelativeResize="0"/>
          <p:nvPr/>
        </p:nvPicPr>
        <p:blipFill rotWithShape="1">
          <a:blip r:embed="rId3">
            <a:alphaModFix/>
          </a:blip>
          <a:srcRect b="0" l="35386" r="0" t="0"/>
          <a:stretch/>
        </p:blipFill>
        <p:spPr>
          <a:xfrm>
            <a:off x="8165041" y="187324"/>
            <a:ext cx="3731683" cy="3850255"/>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
        <p:nvSpPr>
          <p:cNvPr id="214" name="Google Shape;214;p10"/>
          <p:cNvSpPr/>
          <p:nvPr/>
        </p:nvSpPr>
        <p:spPr>
          <a:xfrm>
            <a:off x="7659157" y="4412781"/>
            <a:ext cx="4532843"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accent6"/>
                </a:solidFill>
                <a:latin typeface="Century Gothic"/>
                <a:ea typeface="Century Gothic"/>
                <a:cs typeface="Century Gothic"/>
                <a:sym typeface="Century Gothic"/>
              </a:rPr>
              <a:t>Henderson K. (Published on November 5, 2015). Pink Japanese truck. Free to use under the Unsplash License https://unsplash.com/photos/Pj6TgpS_Vt4</a:t>
            </a:r>
            <a:endParaRPr/>
          </a:p>
        </p:txBody>
      </p:sp>
      <p:sp>
        <p:nvSpPr>
          <p:cNvPr id="215" name="Google Shape;215;p10"/>
          <p:cNvSpPr txBox="1"/>
          <p:nvPr/>
        </p:nvSpPr>
        <p:spPr>
          <a:xfrm>
            <a:off x="900113" y="411698"/>
            <a:ext cx="6105524" cy="5444054"/>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1800">
                <a:solidFill>
                  <a:schemeClr val="lt1"/>
                </a:solidFill>
                <a:latin typeface="Times New Roman"/>
                <a:ea typeface="Times New Roman"/>
                <a:cs typeface="Times New Roman"/>
                <a:sym typeface="Times New Roman"/>
              </a:rPr>
              <a:t>Avtotransport korxonalari tashish jarayonida yuklarni toʻla-toʻkis va sifatini pasaytirmay tashib berishga toʻla javob beradilar. Agar yuklar qisman yoki toʻla mikdorda yoʻqotilsa hamda ularning sifati buzilsa, yukni egasiga topshirishda tegishli dalolatnoma tuziladi. Bunda avtotransport saroyi mijozga yetkazilgan zararni toʻliq qoplashi lozim. Bunday jarima miqdori tovar bahosini kamayishi yoki kamomad miqdorida, ammo tovarning hujjatda koʻrsatilgan narxidan baland boʻlmasligi kerak.</a:t>
            </a:r>
            <a:endParaRPr sz="1600">
              <a:solidFill>
                <a:schemeClr val="lt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1800">
                <a:solidFill>
                  <a:schemeClr val="lt1"/>
                </a:solidFill>
                <a:latin typeface="Times New Roman"/>
                <a:ea typeface="Times New Roman"/>
                <a:cs typeface="Times New Roman"/>
                <a:sym typeface="Times New Roman"/>
              </a:rPr>
              <a:t>Tabiiy ofatlar yoki tashilayotgan yuk xususiyati bilan bogʻliq buzilishlarga, yoki ularni ortish-tushirish shartlariga mijozlar tomonidan rioya qilinmaganligi natijasidagi kamomad va sifat pasayishlariga transport tashkiloti javobgar emas.</a:t>
            </a:r>
            <a:endParaRPr sz="1600">
              <a:solidFill>
                <a:schemeClr val="lt1"/>
              </a:solidFill>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11"/>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221" name="Google Shape;221;p11"/>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222" name="Google Shape;222;p11"/>
          <p:cNvSpPr txBox="1"/>
          <p:nvPr/>
        </p:nvSpPr>
        <p:spPr>
          <a:xfrm>
            <a:off x="895350" y="356349"/>
            <a:ext cx="10612438" cy="611994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2400">
                <a:solidFill>
                  <a:schemeClr val="lt1"/>
                </a:solidFill>
                <a:latin typeface="Times New Roman"/>
                <a:ea typeface="Times New Roman"/>
                <a:cs typeface="Times New Roman"/>
                <a:sym typeface="Times New Roman"/>
              </a:rPr>
              <a:t>Yuklarni tashishda qisman, baʼzida esa toʻla buzilishidan saqlash ularni transport vositasi kuzoviga toʻgʻri joylashtirishga ham koʻp jihatdan bogʻliq boʻladi. Quyidagi tashishlarda yuklarning bus-butunligi uchun avtotransport saroylari javob bermasliklari mumkin:</a:t>
            </a:r>
            <a:endParaRPr sz="2000">
              <a:solidFill>
                <a:schemeClr val="lt1"/>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rPr lang="en-US" sz="2400">
                <a:solidFill>
                  <a:schemeClr val="lt1"/>
                </a:solidFill>
                <a:latin typeface="Times New Roman"/>
                <a:ea typeface="Times New Roman"/>
                <a:cs typeface="Times New Roman"/>
                <a:sym typeface="Times New Roman"/>
              </a:rPr>
              <a:t>— tashiladigan yuklarni maxsus shaxslar qoʻriqlab borishi lozim boʻlsa (qimmatbaho metall, tosh, zargarlik buyumlari va shu kabilar);</a:t>
            </a:r>
            <a:endParaRPr sz="2000">
              <a:solidFill>
                <a:schemeClr val="lt1"/>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rPr lang="en-US" sz="2400">
                <a:solidFill>
                  <a:schemeClr val="lt1"/>
                </a:solidFill>
                <a:latin typeface="Times New Roman"/>
                <a:ea typeface="Times New Roman"/>
                <a:cs typeface="Times New Roman"/>
                <a:sym typeface="Times New Roman"/>
              </a:rPr>
              <a:t>— tashiladigan yuklar yoʻlda qarovni talab etsa (qoramollar, parrandalar);</a:t>
            </a:r>
            <a:endParaRPr sz="2000">
              <a:solidFill>
                <a:schemeClr val="lt1"/>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rPr lang="en-US" sz="2400">
                <a:solidFill>
                  <a:schemeClr val="lt1"/>
                </a:solidFill>
                <a:latin typeface="Times New Roman"/>
                <a:ea typeface="Times New Roman"/>
                <a:cs typeface="Times New Roman"/>
                <a:sym typeface="Times New Roman"/>
              </a:rPr>
              <a:t>— tashilayotgan yuk taralari buzuq boʻlsa;</a:t>
            </a:r>
            <a:endParaRPr sz="2000">
              <a:solidFill>
                <a:schemeClr val="lt1"/>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rPr lang="en-US" sz="2400">
                <a:solidFill>
                  <a:schemeClr val="lt1"/>
                </a:solidFill>
                <a:latin typeface="Times New Roman"/>
                <a:ea typeface="Times New Roman"/>
                <a:cs typeface="Times New Roman"/>
                <a:sym typeface="Times New Roman"/>
              </a:rPr>
              <a:t>— tashiladigan yuklar alohida sharoit talab etsa (xavfli yuklar, maxsus upakovka etilmagan shisha va chinni buyumlar va h.k.) yoki xususiyatiga koʻra tez buziluvchi yuklar.</a:t>
            </a:r>
            <a:endParaRPr sz="2000">
              <a:solidFill>
                <a:schemeClr val="lt1"/>
              </a:solidFill>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12"/>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rPr lang="en-US"/>
              <a:t>        	</a:t>
            </a:r>
            <a:endParaRPr/>
          </a:p>
        </p:txBody>
      </p:sp>
      <p:pic>
        <p:nvPicPr>
          <p:cNvPr id="228" name="Google Shape;228;p12"/>
          <p:cNvPicPr preferRelativeResize="0"/>
          <p:nvPr/>
        </p:nvPicPr>
        <p:blipFill rotWithShape="1">
          <a:blip r:embed="rId3">
            <a:alphaModFix/>
          </a:blip>
          <a:srcRect b="0" l="0" r="67736" t="0"/>
          <a:stretch/>
        </p:blipFill>
        <p:spPr>
          <a:xfrm>
            <a:off x="0" y="0"/>
            <a:ext cx="3318933" cy="6858000"/>
          </a:xfrm>
          <a:prstGeom prst="rect">
            <a:avLst/>
          </a:prstGeom>
          <a:noFill/>
          <a:ln>
            <a:noFill/>
          </a:ln>
        </p:spPr>
      </p:pic>
      <p:sp>
        <p:nvSpPr>
          <p:cNvPr id="229" name="Google Shape;229;p12"/>
          <p:cNvSpPr/>
          <p:nvPr/>
        </p:nvSpPr>
        <p:spPr>
          <a:xfrm>
            <a:off x="3410373" y="6195367"/>
            <a:ext cx="6871855"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ACE9F8"/>
                </a:solidFill>
                <a:latin typeface="Century Gothic"/>
                <a:ea typeface="Century Gothic"/>
                <a:cs typeface="Century Gothic"/>
                <a:sym typeface="Century Gothic"/>
              </a:rPr>
              <a:t>CHUTTERSNAP.  (Published on May 10, 2017). Busy cargo port. </a:t>
            </a:r>
            <a:endParaRPr sz="1200">
              <a:solidFill>
                <a:srgbClr val="ACE9F8"/>
              </a:solidFill>
              <a:latin typeface="Century Gothic"/>
              <a:ea typeface="Century Gothic"/>
              <a:cs typeface="Century Gothic"/>
              <a:sym typeface="Century Gothic"/>
            </a:endParaRPr>
          </a:p>
          <a:p>
            <a:pPr indent="0" lvl="0" marL="0" marR="0" rtl="0" algn="l">
              <a:spcBef>
                <a:spcPts val="0"/>
              </a:spcBef>
              <a:spcAft>
                <a:spcPts val="0"/>
              </a:spcAft>
              <a:buNone/>
            </a:pPr>
            <a:r>
              <a:rPr lang="en-US" sz="1200">
                <a:solidFill>
                  <a:srgbClr val="ACE9F8"/>
                </a:solidFill>
                <a:latin typeface="Century Gothic"/>
                <a:ea typeface="Century Gothic"/>
                <a:cs typeface="Century Gothic"/>
                <a:sym typeface="Century Gothic"/>
              </a:rPr>
              <a:t>Free to use under the Unsplash License. https://unsplash.com/photos/eqwFWHfQipg</a:t>
            </a:r>
            <a:endParaRPr/>
          </a:p>
        </p:txBody>
      </p:sp>
      <p:sp>
        <p:nvSpPr>
          <p:cNvPr id="230" name="Google Shape;230;p12"/>
          <p:cNvSpPr txBox="1"/>
          <p:nvPr/>
        </p:nvSpPr>
        <p:spPr>
          <a:xfrm>
            <a:off x="4243388" y="105097"/>
            <a:ext cx="6871854" cy="5576976"/>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US" sz="2000">
                <a:solidFill>
                  <a:schemeClr val="lt1"/>
                </a:solidFill>
                <a:latin typeface="Times New Roman"/>
                <a:ea typeface="Times New Roman"/>
                <a:cs typeface="Times New Roman"/>
                <a:sym typeface="Times New Roman"/>
              </a:rPr>
              <a:t>15.3. Yuklarni tashish bilan birgalikda amalga oshiriladigan operatsiyalar.</a:t>
            </a:r>
            <a:endParaRPr sz="18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b="1" lang="en-US" sz="2000">
                <a:solidFill>
                  <a:schemeClr val="lt1"/>
                </a:solidFill>
                <a:latin typeface="Times New Roman"/>
                <a:ea typeface="Times New Roman"/>
                <a:cs typeface="Times New Roman"/>
                <a:sym typeface="Times New Roman"/>
              </a:rPr>
              <a:t> </a:t>
            </a:r>
            <a:endParaRPr sz="1800">
              <a:solidFill>
                <a:schemeClr val="lt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Yuklarni tashishda ularni joʻnatuvchidan qabul qilish va egalariga topshirish operatsiyalari bajariladi. </a:t>
            </a:r>
            <a:endParaRPr sz="1800">
              <a:solidFill>
                <a:schemeClr val="lt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Tashishga talabnoma. Tashishga boʻlgan zarurat maxsus hujjat, yaʼni yuklarni qabul qilish va topshirish talabnomasi orqali rasmiylashtiriladi. Tashish shartnomasiga qoʻshimcha yuk tashishning oylik rejasini tuzish avtotransport korxonalari va mijozlar uchun majburiydir. Tashishdan oldin (1-2 kun) mijozlar belgilangan shaklda talabnoma berishlari lozim. Bunday talabnoma tezkor rejalashtirish hujjati hisoblanadi.</a:t>
            </a:r>
            <a:endParaRPr sz="1800">
              <a:solidFill>
                <a:schemeClr val="lt1"/>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sp>
        <p:nvSpPr>
          <p:cNvPr id="235" name="Google Shape;235;p13"/>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236" name="Google Shape;236;p13"/>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237" name="Google Shape;237;p13"/>
          <p:cNvSpPr txBox="1"/>
          <p:nvPr/>
        </p:nvSpPr>
        <p:spPr>
          <a:xfrm>
            <a:off x="684212" y="685800"/>
            <a:ext cx="10325100" cy="4653646"/>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Yuklarni tashishga qabul etish. Avtotransportda markazlashtirilgan usulda yuk tashishda belgilangan shartnomaga asosan yukni avtomobil haydovchisi, markazlashtirilmagan tashish usulida esa mijozning vakili (ekspeditor) qabul qilib oladi.</a:t>
            </a:r>
            <a:endParaRPr sz="1800">
              <a:solidFill>
                <a:schemeClr val="lt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Tashiladigan yuklarni yuk joʻnatuvchilar oldindan topshirishga tayyorlab qoʻyishlari zarur. Masalan, upakovkada tashiluvchi yuklar, yuk turiga mos buzilmagan taraga joylashtiriladi. Tortilishi lozim yuklar ogʻirligini tortish orqali, joylari sanaladigan yuklar joylari soni va h.k.</a:t>
            </a:r>
            <a:endParaRPr sz="1800">
              <a:solidFill>
                <a:schemeClr val="lt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Yuk bahosi. Buzilganlikda yoki yoʻqotilganlikda moddiy javobgarlik miqdorini aniqlash uchun joʻnatiluvchi baʼzi yuklar (pul birligiga) baholanadi. Bunda belgilangan baho tovar narxidan (xujjatda koʻrsatilgan) ortiq boʻlmasligi zarur. Bahosi kam boʻlgan yuklarga (qum, shagal, maydalangan tosh, tuproqva h.k.) baho belgilash odatda tatbiq etilmaydi.</a:t>
            </a:r>
            <a:endParaRPr sz="1800">
              <a:solidFill>
                <a:schemeClr val="lt1"/>
              </a:solidFill>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pic>
        <p:nvPicPr>
          <p:cNvPr id="242" name="Google Shape;242;p14"/>
          <p:cNvPicPr preferRelativeResize="0"/>
          <p:nvPr/>
        </p:nvPicPr>
        <p:blipFill rotWithShape="1">
          <a:blip r:embed="rId3">
            <a:alphaModFix/>
          </a:blip>
          <a:srcRect b="0" l="57190" r="0" t="0"/>
          <a:stretch/>
        </p:blipFill>
        <p:spPr>
          <a:xfrm>
            <a:off x="7763932" y="0"/>
            <a:ext cx="4428067" cy="6858000"/>
          </a:xfrm>
          <a:prstGeom prst="rect">
            <a:avLst/>
          </a:prstGeom>
          <a:noFill/>
          <a:ln>
            <a:noFill/>
          </a:ln>
        </p:spPr>
      </p:pic>
      <p:sp>
        <p:nvSpPr>
          <p:cNvPr id="243" name="Google Shape;243;p14"/>
          <p:cNvSpPr/>
          <p:nvPr/>
        </p:nvSpPr>
        <p:spPr>
          <a:xfrm>
            <a:off x="7910946" y="501272"/>
            <a:ext cx="3984568"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lt1"/>
                </a:solidFill>
                <a:latin typeface="Century Gothic"/>
                <a:ea typeface="Century Gothic"/>
                <a:cs typeface="Century Gothic"/>
                <a:sym typeface="Century Gothic"/>
              </a:rPr>
              <a:t>Abreu R. (Published on February 19, 2018). truck in between the mountains. Free to use under the Unsplash License. https://unsplash.com/photos/lq9PxpwDZUk</a:t>
            </a:r>
            <a:endParaRPr/>
          </a:p>
        </p:txBody>
      </p:sp>
      <p:sp>
        <p:nvSpPr>
          <p:cNvPr id="244" name="Google Shape;244;p14"/>
          <p:cNvSpPr txBox="1"/>
          <p:nvPr/>
        </p:nvSpPr>
        <p:spPr>
          <a:xfrm>
            <a:off x="823913" y="893434"/>
            <a:ext cx="6105524" cy="445795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2400">
                <a:solidFill>
                  <a:schemeClr val="lt1"/>
                </a:solidFill>
                <a:latin typeface="Times New Roman"/>
                <a:ea typeface="Times New Roman"/>
                <a:cs typeface="Times New Roman"/>
                <a:sym typeface="Times New Roman"/>
              </a:rPr>
              <a:t>Yukni topshirish. Tashilgan yuk egasiga joylarda topshirilishi zarur. Bunda yuk rasmiylashtirilgan tovar-transport hujjatida koʻrsatilgan manzilga keltiriladi. Kimning manziliga yuk joʻnatilgan boʻlsa, oʻsha tashkilot yukni qabul etishdan bosh torta olmaydi. Baʼzi hollarda joʻnatuvchini ogohlantirib, yukni boshqa manzilga joʻnatish ham mumkin.</a:t>
            </a:r>
            <a:endParaRPr sz="2000">
              <a:solidFill>
                <a:schemeClr val="lt1"/>
              </a:solidFill>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15"/>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250" name="Google Shape;250;p15"/>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251" name="Google Shape;251;p15"/>
          <p:cNvSpPr txBox="1"/>
          <p:nvPr/>
        </p:nvSpPr>
        <p:spPr>
          <a:xfrm>
            <a:off x="750887" y="284907"/>
            <a:ext cx="10320338" cy="5576976"/>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US" sz="2000">
                <a:solidFill>
                  <a:schemeClr val="lt1"/>
                </a:solidFill>
                <a:latin typeface="Times New Roman"/>
                <a:ea typeface="Times New Roman"/>
                <a:cs typeface="Times New Roman"/>
                <a:sym typeface="Times New Roman"/>
              </a:rPr>
              <a:t>Qiyin yo‘l sharoitida ishlash</a:t>
            </a:r>
            <a:endParaRPr sz="18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i="1" lang="en-US" sz="2000">
                <a:solidFill>
                  <a:schemeClr val="lt1"/>
                </a:solidFill>
                <a:latin typeface="Times New Roman"/>
                <a:ea typeface="Times New Roman"/>
                <a:cs typeface="Times New Roman"/>
                <a:sym typeface="Times New Roman"/>
              </a:rPr>
              <a:t>1. Tog'li yo‘llarda ishlashda:</a:t>
            </a:r>
            <a:endParaRPr sz="18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-Ishni tark etishdan oldin dispetcherdan yo‘lning holati, ob-havo va marshrutda harakatlanish shartlari to‘g'risida ma'lumot olishni unutmang;</a:t>
            </a:r>
            <a:endParaRPr sz="18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-Belgilangan yo‘l qismlarida "</a:t>
            </a:r>
            <a:r>
              <a:rPr lang="en-US" sz="2000" u="sng" strike="noStrike">
                <a:solidFill>
                  <a:schemeClr val="lt1"/>
                </a:solidFill>
                <a:latin typeface="Times New Roman"/>
                <a:ea typeface="Times New Roman"/>
                <a:cs typeface="Times New Roman"/>
                <a:sym typeface="Times New Roman"/>
                <a:hlinkClick r:id="rId3">
                  <a:extLst>
                    <a:ext uri="{A12FA001-AC4F-418D-AE19-62706E023703}">
                      <ahyp:hlinkClr val="tx"/>
                    </a:ext>
                  </a:extLst>
                </a:hlinkClick>
              </a:rPr>
              <a:t>Tik tushish</a:t>
            </a:r>
            <a:r>
              <a:rPr lang="en-US" sz="2000">
                <a:solidFill>
                  <a:schemeClr val="lt1"/>
                </a:solidFill>
                <a:latin typeface="Times New Roman"/>
                <a:ea typeface="Times New Roman"/>
                <a:cs typeface="Times New Roman"/>
                <a:sym typeface="Times New Roman"/>
              </a:rPr>
              <a:t>"yaqinlashib kelayotgan o‘tish qiyin bo‘lgan joyda, pastlikka haydashda, tepalikka qarab harakatlanadigan transport vositalariga yo‘l bering;</a:t>
            </a:r>
            <a:endParaRPr sz="18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i="1" lang="en-US" sz="2000">
                <a:solidFill>
                  <a:schemeClr val="lt1"/>
                </a:solidFill>
                <a:latin typeface="Times New Roman"/>
                <a:ea typeface="Times New Roman"/>
                <a:cs typeface="Times New Roman"/>
                <a:sym typeface="Times New Roman"/>
              </a:rPr>
              <a:t>2. Muz o‘tish joylari va parom o‘tish joylari orqali harakatlanishda</a:t>
            </a:r>
            <a:r>
              <a:rPr lang="en-US" sz="2000">
                <a:solidFill>
                  <a:schemeClr val="lt1"/>
                </a:solidFill>
                <a:latin typeface="Times New Roman"/>
                <a:ea typeface="Times New Roman"/>
                <a:cs typeface="Times New Roman"/>
                <a:sym typeface="Times New Roman"/>
              </a:rPr>
              <a:t>:</a:t>
            </a:r>
            <a:endParaRPr sz="18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-Avtobuslarda muzli o‘tish joylarida yo‘lovchilarni tashish qat'iyan man etiladi;</a:t>
            </a:r>
            <a:endParaRPr sz="18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-Paromlarda muzli o‘tish joylari bo‘ylab harakatlanishni faqat yo‘lovchilarni tashlab yuborgan holda, dispetcherning yo‘l varaqasida yozma ruxsatnomasi bo‘lgan taqdirda boshlang;</a:t>
            </a:r>
            <a:endParaRPr sz="18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-Bunday o‘tish joylari bo‘lgan marshrutga sayohatga chiqishdan oldin, maxsus ko‘rsatmalarni oling.</a:t>
            </a:r>
            <a:endParaRPr sz="1800">
              <a:solidFill>
                <a:schemeClr val="lt1"/>
              </a:solidFill>
              <a:latin typeface="Times New Roman"/>
              <a:ea typeface="Times New Roman"/>
              <a:cs typeface="Times New Roman"/>
              <a:sym typeface="Times New Roman"/>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16"/>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pic>
        <p:nvPicPr>
          <p:cNvPr id="257" name="Google Shape;257;p16"/>
          <p:cNvPicPr preferRelativeResize="0"/>
          <p:nvPr/>
        </p:nvPicPr>
        <p:blipFill rotWithShape="1">
          <a:blip r:embed="rId3">
            <a:alphaModFix/>
          </a:blip>
          <a:srcRect b="0" l="0" r="0" t="29877"/>
          <a:stretch/>
        </p:blipFill>
        <p:spPr>
          <a:xfrm>
            <a:off x="0" y="4148903"/>
            <a:ext cx="12192000" cy="2709097"/>
          </a:xfrm>
          <a:prstGeom prst="rect">
            <a:avLst/>
          </a:prstGeom>
          <a:noFill/>
          <a:ln>
            <a:noFill/>
          </a:ln>
        </p:spPr>
      </p:pic>
      <p:sp>
        <p:nvSpPr>
          <p:cNvPr id="258" name="Google Shape;258;p16"/>
          <p:cNvSpPr/>
          <p:nvPr/>
        </p:nvSpPr>
        <p:spPr>
          <a:xfrm>
            <a:off x="3729643" y="3641359"/>
            <a:ext cx="8722822"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ACE9F8"/>
                </a:solidFill>
                <a:latin typeface="Century Gothic"/>
                <a:ea typeface="Century Gothic"/>
                <a:cs typeface="Century Gothic"/>
                <a:sym typeface="Century Gothic"/>
              </a:rPr>
              <a:t>Hochgesang J. (Published on January 14, 2020). Highway. Free to use under the Unsplash License. https://unsplash.com/photos/3-y9vq8uoxk</a:t>
            </a:r>
            <a:endParaRPr/>
          </a:p>
        </p:txBody>
      </p:sp>
      <p:sp>
        <p:nvSpPr>
          <p:cNvPr id="259" name="Google Shape;259;p16"/>
          <p:cNvSpPr txBox="1"/>
          <p:nvPr/>
        </p:nvSpPr>
        <p:spPr>
          <a:xfrm>
            <a:off x="838200" y="251856"/>
            <a:ext cx="10325100" cy="3268652"/>
          </a:xfrm>
          <a:prstGeom prst="rect">
            <a:avLst/>
          </a:prstGeom>
          <a:noFill/>
          <a:ln>
            <a:noFill/>
          </a:ln>
        </p:spPr>
        <p:txBody>
          <a:bodyPr anchorCtr="0" anchor="t" bIns="45700" lIns="91425" spcFirstLastPara="1" rIns="91425" wrap="square" tIns="45700">
            <a:spAutoFit/>
          </a:bodyPr>
          <a:lstStyle/>
          <a:p>
            <a:pPr indent="449580" lvl="0" marL="0" marR="0" rtl="0" algn="just">
              <a:lnSpc>
                <a:spcPct val="150000"/>
              </a:lnSpc>
              <a:spcBef>
                <a:spcPts val="0"/>
              </a:spcBef>
              <a:spcAft>
                <a:spcPts val="0"/>
              </a:spcAft>
              <a:buNone/>
            </a:pPr>
            <a:r>
              <a:rPr i="1" lang="en-US" sz="2000">
                <a:solidFill>
                  <a:schemeClr val="lt1"/>
                </a:solidFill>
                <a:latin typeface="Times New Roman"/>
                <a:ea typeface="Times New Roman"/>
                <a:cs typeface="Times New Roman"/>
                <a:sym typeface="Times New Roman"/>
              </a:rPr>
              <a:t>3. Temir yo‘l kesishmalaridan o‘tayotganda:</a:t>
            </a:r>
            <a:endParaRPr sz="18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-Barcha holatlarda, temir yo‘l kesishmasiga yaqinlashganda, haydovchi ko‘z oldida yaqinlashib kelayotgan poyezd (lokomotiv, temir yo‘l vagonlari) yo‘qligiga ishonch hosil qilishi, yo‘l belgilari, svetoforlar, belgilar, to‘siqning holati va o‘tish joyi xodimining ko‘rsatmalariga rioya qilishi kerak;</a:t>
            </a:r>
            <a:endParaRPr sz="18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-Shahar tashqarisidagi marshrutlarda, harakatlanmasdan oldin, to‘xtash joyiga yaqinlashadigan poezd yo‘qligiga ishonch hosil qilgandan keyingina to‘xtab, harakatni davom ettirish kerak;</a:t>
            </a:r>
            <a:endParaRPr sz="1800">
              <a:solidFill>
                <a:schemeClr val="lt1"/>
              </a:solidFill>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17"/>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265" name="Google Shape;265;p17"/>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266" name="Google Shape;266;p17"/>
          <p:cNvSpPr txBox="1"/>
          <p:nvPr/>
        </p:nvSpPr>
        <p:spPr>
          <a:xfrm>
            <a:off x="575468" y="491500"/>
            <a:ext cx="11041063" cy="4653646"/>
          </a:xfrm>
          <a:prstGeom prst="rect">
            <a:avLst/>
          </a:prstGeom>
          <a:noFill/>
          <a:ln>
            <a:noFill/>
          </a:ln>
        </p:spPr>
        <p:txBody>
          <a:bodyPr anchorCtr="0" anchor="t" bIns="45700" lIns="91425" spcFirstLastPara="1" rIns="91425" wrap="square" tIns="45700">
            <a:spAutoFit/>
          </a:bodyPr>
          <a:lstStyle/>
          <a:p>
            <a:pPr indent="44958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-Majburiy to‘xtash joyida majburiy to‘xtash holatida, darhol yo‘lovchilarni tushiring va o‘tish joyini bo‘shatish uchun barcha choralarni ko‘ring. Agar siz avtomobilni temir yo‘l o‘tish joyidan olib chiqolmasangiz, unda quyidagilar kerak:</a:t>
            </a:r>
            <a:endParaRPr sz="18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a) iloji bo‘lsa, temir yo‘l bo‘ylab ikki kishining o‘tish joyidan 1000 metrga yoki yo‘lning eng yomon ko‘rinadigan tomoniga bir kishini yuboring, ularga to‘xtash signalini yaqinlashayotgan poezd haydovchisiga qanday etkazish kerakligini tushuntiring;</a:t>
            </a:r>
            <a:endParaRPr sz="18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b) mashinaning yonida o‘zingiz turing va umumiy signal signalini bering;</a:t>
            </a:r>
            <a:endParaRPr sz="18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v) poezd paydo bo‘lganda - to‘xtash signalini berib, unga qarab yugurish uchun, bunday signal qo‘lning dumaloq harakati: kunduzi porloq materiyaning qopqog'i yoki aniq ko‘rinadigan narsalar bilan, kechalari - mash'ala yoki fonar bilan.</a:t>
            </a:r>
            <a:endParaRPr sz="1800">
              <a:solidFill>
                <a:schemeClr val="lt1"/>
              </a:solidFill>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pic>
        <p:nvPicPr>
          <p:cNvPr id="271" name="Google Shape;271;p18"/>
          <p:cNvPicPr preferRelativeResize="0"/>
          <p:nvPr/>
        </p:nvPicPr>
        <p:blipFill rotWithShape="1">
          <a:blip r:embed="rId3">
            <a:alphaModFix/>
          </a:blip>
          <a:srcRect b="0" l="0" r="0" t="0"/>
          <a:stretch/>
        </p:blipFill>
        <p:spPr>
          <a:xfrm>
            <a:off x="0" y="0"/>
            <a:ext cx="4573588" cy="6858000"/>
          </a:xfrm>
          <a:prstGeom prst="rect">
            <a:avLst/>
          </a:prstGeom>
          <a:noFill/>
          <a:ln>
            <a:noFill/>
          </a:ln>
        </p:spPr>
      </p:pic>
      <p:sp>
        <p:nvSpPr>
          <p:cNvPr id="272" name="Google Shape;272;p18"/>
          <p:cNvSpPr/>
          <p:nvPr/>
        </p:nvSpPr>
        <p:spPr>
          <a:xfrm>
            <a:off x="5255095" y="6078974"/>
            <a:ext cx="6795450" cy="4154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lt1"/>
                </a:solidFill>
                <a:latin typeface="Century Gothic"/>
                <a:ea typeface="Century Gothic"/>
                <a:cs typeface="Century Gothic"/>
                <a:sym typeface="Century Gothic"/>
              </a:rPr>
              <a:t>Ruiter C. (Published on March 22, 2021). Sunset on Semi Truck. Free to use under the Unsplash License. </a:t>
            </a:r>
            <a:endParaRPr/>
          </a:p>
          <a:p>
            <a:pPr indent="0" lvl="0" marL="0" marR="0" rtl="0" algn="l">
              <a:spcBef>
                <a:spcPts val="0"/>
              </a:spcBef>
              <a:spcAft>
                <a:spcPts val="0"/>
              </a:spcAft>
              <a:buNone/>
            </a:pPr>
            <a:r>
              <a:rPr lang="en-US" sz="1050">
                <a:solidFill>
                  <a:schemeClr val="lt1"/>
                </a:solidFill>
                <a:latin typeface="Century Gothic"/>
                <a:ea typeface="Century Gothic"/>
                <a:cs typeface="Century Gothic"/>
                <a:sym typeface="Century Gothic"/>
              </a:rPr>
              <a:t>https://unsplash.com/photos/EmEQ6kK_5P0</a:t>
            </a:r>
            <a:endParaRPr sz="1050">
              <a:solidFill>
                <a:schemeClr val="lt1"/>
              </a:solidFill>
              <a:latin typeface="Century Gothic"/>
              <a:ea typeface="Century Gothic"/>
              <a:cs typeface="Century Gothic"/>
              <a:sym typeface="Century Gothic"/>
            </a:endParaRPr>
          </a:p>
        </p:txBody>
      </p:sp>
      <p:sp>
        <p:nvSpPr>
          <p:cNvPr id="273" name="Google Shape;273;p18"/>
          <p:cNvSpPr txBox="1"/>
          <p:nvPr/>
        </p:nvSpPr>
        <p:spPr>
          <a:xfrm>
            <a:off x="5091113" y="268823"/>
            <a:ext cx="6105524" cy="5444054"/>
          </a:xfrm>
          <a:prstGeom prst="rect">
            <a:avLst/>
          </a:prstGeom>
          <a:noFill/>
          <a:ln>
            <a:noFill/>
          </a:ln>
        </p:spPr>
        <p:txBody>
          <a:bodyPr anchorCtr="0" anchor="t" bIns="45700" lIns="91425" spcFirstLastPara="1" rIns="91425" wrap="square" tIns="45700">
            <a:spAutoFit/>
          </a:bodyPr>
          <a:lstStyle/>
          <a:p>
            <a:pPr indent="449580" lvl="0" marL="0" marR="0" rtl="0" algn="just">
              <a:lnSpc>
                <a:spcPct val="150000"/>
              </a:lnSpc>
              <a:spcBef>
                <a:spcPts val="0"/>
              </a:spcBef>
              <a:spcAft>
                <a:spcPts val="0"/>
              </a:spcAft>
              <a:buNone/>
            </a:pPr>
            <a:r>
              <a:rPr b="1" lang="en-US" sz="1800">
                <a:solidFill>
                  <a:schemeClr val="lt1"/>
                </a:solidFill>
                <a:latin typeface="Times New Roman"/>
                <a:ea typeface="Times New Roman"/>
                <a:cs typeface="Times New Roman"/>
                <a:sym typeface="Times New Roman"/>
              </a:rPr>
              <a:t>Haydovchiga quyidagilar taqiqlanadi:</a:t>
            </a:r>
            <a:endParaRPr sz="16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1800">
                <a:solidFill>
                  <a:schemeClr val="lt1"/>
                </a:solidFill>
                <a:latin typeface="Times New Roman"/>
                <a:ea typeface="Times New Roman"/>
                <a:cs typeface="Times New Roman"/>
                <a:sym typeface="Times New Roman"/>
              </a:rPr>
              <a:t>a) qishloq xo‘jaligi, yo‘l, qurilish va boshqa mashinalar va mexanizmlarni transport vositalaridan tashqari o‘tish joyidan o‘tkazish;</a:t>
            </a:r>
            <a:endParaRPr sz="16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1800">
                <a:solidFill>
                  <a:schemeClr val="lt1"/>
                </a:solidFill>
                <a:latin typeface="Times New Roman"/>
                <a:ea typeface="Times New Roman"/>
                <a:cs typeface="Times New Roman"/>
                <a:sym typeface="Times New Roman"/>
              </a:rPr>
              <a:t>b) xoch </a:t>
            </a:r>
            <a:r>
              <a:rPr lang="en-US" sz="1800" u="sng" strike="noStrike">
                <a:solidFill>
                  <a:schemeClr val="lt1"/>
                </a:solidFill>
                <a:latin typeface="Times New Roman"/>
                <a:ea typeface="Times New Roman"/>
                <a:cs typeface="Times New Roman"/>
                <a:sym typeface="Times New Roman"/>
                <a:hlinkClick r:id="rId4">
                  <a:extLst>
                    <a:ext uri="{A12FA001-AC4F-418D-AE19-62706E023703}">
                      <ahyp:hlinkClr val="tx"/>
                    </a:ext>
                  </a:extLst>
                </a:hlinkClick>
              </a:rPr>
              <a:t>temir yo‘llar</a:t>
            </a:r>
            <a:r>
              <a:rPr lang="en-US" sz="1800">
                <a:solidFill>
                  <a:schemeClr val="lt1"/>
                </a:solidFill>
                <a:latin typeface="Times New Roman"/>
                <a:ea typeface="Times New Roman"/>
                <a:cs typeface="Times New Roman"/>
                <a:sym typeface="Times New Roman"/>
              </a:rPr>
              <a:t> noma'lum joyda;</a:t>
            </a:r>
            <a:endParaRPr sz="16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1800">
                <a:solidFill>
                  <a:schemeClr val="lt1"/>
                </a:solidFill>
                <a:latin typeface="Times New Roman"/>
                <a:ea typeface="Times New Roman"/>
                <a:cs typeface="Times New Roman"/>
                <a:sym typeface="Times New Roman"/>
              </a:rPr>
              <a:t>c) to‘siqni ruxsatsiz ochish yoki uni chetlab o‘tish;</a:t>
            </a:r>
            <a:endParaRPr sz="16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1800">
                <a:solidFill>
                  <a:schemeClr val="lt1"/>
                </a:solidFill>
                <a:latin typeface="Times New Roman"/>
                <a:ea typeface="Times New Roman"/>
                <a:cs typeface="Times New Roman"/>
                <a:sym typeface="Times New Roman"/>
              </a:rPr>
              <a:t>d) o‘tish joyiga boring:</a:t>
            </a:r>
            <a:endParaRPr sz="16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1800">
                <a:solidFill>
                  <a:schemeClr val="lt1"/>
                </a:solidFill>
                <a:latin typeface="Times New Roman"/>
                <a:ea typeface="Times New Roman"/>
                <a:cs typeface="Times New Roman"/>
                <a:sym typeface="Times New Roman"/>
              </a:rPr>
              <a:t>To‘siq yopilganda yoki yopila boshlaganda;</a:t>
            </a:r>
            <a:endParaRPr sz="16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1800">
                <a:solidFill>
                  <a:schemeClr val="lt1"/>
                </a:solidFill>
                <a:latin typeface="Times New Roman"/>
                <a:ea typeface="Times New Roman"/>
                <a:cs typeface="Times New Roman"/>
                <a:sym typeface="Times New Roman"/>
              </a:rPr>
              <a:t>Taqiqlovchi svetofor bilan;</a:t>
            </a:r>
            <a:endParaRPr sz="16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1800">
                <a:solidFill>
                  <a:schemeClr val="lt1"/>
                </a:solidFill>
                <a:latin typeface="Times New Roman"/>
                <a:ea typeface="Times New Roman"/>
                <a:cs typeface="Times New Roman"/>
                <a:sym typeface="Times New Roman"/>
              </a:rPr>
              <a:t>O‘tish xodimidan taqiqlovchi signal bilan;</a:t>
            </a:r>
            <a:endParaRPr sz="16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1800">
                <a:solidFill>
                  <a:schemeClr val="lt1"/>
                </a:solidFill>
                <a:latin typeface="Times New Roman"/>
                <a:ea typeface="Times New Roman"/>
                <a:cs typeface="Times New Roman"/>
                <a:sym typeface="Times New Roman"/>
              </a:rPr>
              <a:t>Agar harakatlanishdan oldin tirbandlik bo‘lsa;</a:t>
            </a:r>
            <a:endParaRPr sz="16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1800">
                <a:solidFill>
                  <a:schemeClr val="lt1"/>
                </a:solidFill>
                <a:latin typeface="Times New Roman"/>
                <a:ea typeface="Times New Roman"/>
                <a:cs typeface="Times New Roman"/>
                <a:sym typeface="Times New Roman"/>
              </a:rPr>
              <a:t>Qarama-qarshi chiziqni qoldirib, o‘tish joyi oldida turgan transport vositalaridan saqlaning;</a:t>
            </a:r>
            <a:endParaRPr sz="1600">
              <a:solidFill>
                <a:schemeClr val="lt1"/>
              </a:solidFill>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19"/>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279" name="Google Shape;279;p19"/>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280" name="Google Shape;280;p19"/>
          <p:cNvSpPr txBox="1"/>
          <p:nvPr/>
        </p:nvSpPr>
        <p:spPr>
          <a:xfrm>
            <a:off x="912812" y="302800"/>
            <a:ext cx="9869488" cy="5576976"/>
          </a:xfrm>
          <a:prstGeom prst="rect">
            <a:avLst/>
          </a:prstGeom>
          <a:noFill/>
          <a:ln>
            <a:noFill/>
          </a:ln>
        </p:spPr>
        <p:txBody>
          <a:bodyPr anchorCtr="0" anchor="t" bIns="45700" lIns="91425" spcFirstLastPara="1" rIns="91425" wrap="square" tIns="45700">
            <a:spAutoFit/>
          </a:bodyPr>
          <a:lstStyle/>
          <a:p>
            <a:pPr indent="44958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e) harakatlanishda to‘xtash;</a:t>
            </a:r>
            <a:endParaRPr sz="18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f) yo‘lovchilarni tashish (bortga) tushish va temir yo‘l kesishmasidan 50 m masofada to‘xtash;</a:t>
            </a:r>
            <a:endParaRPr sz="18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g) temir yo‘l kesib o‘tishda va uning oldida 100 metrdan yaqinroqda o‘tish.</a:t>
            </a:r>
            <a:endParaRPr sz="18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b="1" lang="en-US" sz="2000">
                <a:solidFill>
                  <a:schemeClr val="lt1"/>
                </a:solidFill>
                <a:latin typeface="Times New Roman"/>
                <a:ea typeface="Times New Roman"/>
                <a:cs typeface="Times New Roman"/>
                <a:sym typeface="Times New Roman"/>
              </a:rPr>
              <a:t>Haydovchining ishi va qorong'i joyda to‘xtash joyi</a:t>
            </a:r>
            <a:endParaRPr sz="18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Kechasi haydovchilar ishi va to‘xtab turish joyi</a:t>
            </a:r>
            <a:endParaRPr sz="18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-Kechasi yoki 300 metrdan kam ko‘rinadigan boshqa sharoitlarda (tuman, kuchli yomg'ir, qor bo‘roni, shuningdek, tunnellarda) haydashda vagonlar baland yoki kam nurli faralarni, yo‘l poezdining identifikatsiya belgisini yoqishlari kerak - </a:t>
            </a:r>
            <a:r>
              <a:rPr lang="en-US" sz="2000" u="sng" strike="noStrike">
                <a:solidFill>
                  <a:schemeClr val="lt1"/>
                </a:solidFill>
                <a:latin typeface="Times New Roman"/>
                <a:ea typeface="Times New Roman"/>
                <a:cs typeface="Times New Roman"/>
                <a:sym typeface="Times New Roman"/>
                <a:hlinkClick r:id="rId3">
                  <a:extLst>
                    <a:ext uri="{A12FA001-AC4F-418D-AE19-62706E023703}">
                      <ahyp:hlinkClr val="tx"/>
                    </a:ext>
                  </a:extLst>
                </a:hlinkClick>
              </a:rPr>
              <a:t>mashinalar chiroqlari</a:t>
            </a:r>
            <a:r>
              <a:rPr lang="en-US" sz="2000">
                <a:solidFill>
                  <a:schemeClr val="lt1"/>
                </a:solidFill>
                <a:latin typeface="Times New Roman"/>
                <a:ea typeface="Times New Roman"/>
                <a:cs typeface="Times New Roman"/>
                <a:sym typeface="Times New Roman"/>
              </a:rPr>
              <a:t>.</a:t>
            </a:r>
            <a:endParaRPr sz="18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-Haydovchining zulmatda haydashga moslashishi darhol sodir bo‘lmaydi. Ayni paytda yoritish moslamalarini ishlatish qoidalarini buzish holatlari boshqa oylarga qaraganda bir yarim baravar ko‘paymoqda.</a:t>
            </a:r>
            <a:endParaRPr sz="1800">
              <a:solidFill>
                <a:schemeClr val="lt1"/>
              </a:solidFill>
              <a:latin typeface="Times New Roman"/>
              <a:ea typeface="Times New Roman"/>
              <a:cs typeface="Times New Roman"/>
              <a:sym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pic>
        <p:nvPicPr>
          <p:cNvPr id="285" name="Google Shape;285;p20"/>
          <p:cNvPicPr preferRelativeResize="0"/>
          <p:nvPr/>
        </p:nvPicPr>
        <p:blipFill rotWithShape="1">
          <a:blip r:embed="rId3">
            <a:alphaModFix/>
          </a:blip>
          <a:srcRect b="0" l="0" r="0" t="0"/>
          <a:stretch/>
        </p:blipFill>
        <p:spPr>
          <a:xfrm>
            <a:off x="3687816" y="3683120"/>
            <a:ext cx="4773506" cy="3174880"/>
          </a:xfrm>
          <a:prstGeom prst="rect">
            <a:avLst/>
          </a:prstGeom>
          <a:noFill/>
          <a:ln>
            <a:noFill/>
          </a:ln>
        </p:spPr>
      </p:pic>
      <p:sp>
        <p:nvSpPr>
          <p:cNvPr id="286" name="Google Shape;286;p20"/>
          <p:cNvSpPr/>
          <p:nvPr/>
        </p:nvSpPr>
        <p:spPr>
          <a:xfrm>
            <a:off x="565265" y="5461152"/>
            <a:ext cx="2621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lt1"/>
                </a:solidFill>
                <a:latin typeface="Century Gothic"/>
                <a:ea typeface="Century Gothic"/>
                <a:cs typeface="Century Gothic"/>
                <a:sym typeface="Century Gothic"/>
              </a:rPr>
              <a:t>Le J. (Published on June 10, 2020). Truck driving on the road. Free to use under the Unsplash License. </a:t>
            </a:r>
            <a:r>
              <a:rPr lang="en-US" sz="1200" u="sng">
                <a:solidFill>
                  <a:schemeClr val="lt1"/>
                </a:solidFill>
                <a:latin typeface="Century Gothic"/>
                <a:ea typeface="Century Gothic"/>
                <a:cs typeface="Century Gothic"/>
                <a:sym typeface="Century Gothic"/>
                <a:hlinkClick r:id="rId4">
                  <a:extLst>
                    <a:ext uri="{A12FA001-AC4F-418D-AE19-62706E023703}">
                      <ahyp:hlinkClr val="tx"/>
                    </a:ext>
                  </a:extLst>
                </a:hlinkClick>
              </a:rPr>
              <a:t>https://unsplash.com/photos/mVqTumQH-c0</a:t>
            </a:r>
            <a:r>
              <a:rPr lang="en-US" sz="1200">
                <a:solidFill>
                  <a:schemeClr val="lt1"/>
                </a:solidFill>
                <a:latin typeface="Century Gothic"/>
                <a:ea typeface="Century Gothic"/>
                <a:cs typeface="Century Gothic"/>
                <a:sym typeface="Century Gothic"/>
              </a:rPr>
              <a:t> </a:t>
            </a:r>
            <a:endParaRPr sz="1200">
              <a:solidFill>
                <a:schemeClr val="lt1"/>
              </a:solidFill>
              <a:latin typeface="Century Gothic"/>
              <a:ea typeface="Century Gothic"/>
              <a:cs typeface="Century Gothic"/>
              <a:sym typeface="Century Gothic"/>
            </a:endParaRPr>
          </a:p>
        </p:txBody>
      </p:sp>
      <p:sp>
        <p:nvSpPr>
          <p:cNvPr id="287" name="Google Shape;287;p20"/>
          <p:cNvSpPr txBox="1"/>
          <p:nvPr/>
        </p:nvSpPr>
        <p:spPr>
          <a:xfrm>
            <a:off x="919163" y="333164"/>
            <a:ext cx="10310812" cy="3349956"/>
          </a:xfrm>
          <a:prstGeom prst="rect">
            <a:avLst/>
          </a:prstGeom>
          <a:noFill/>
          <a:ln>
            <a:noFill/>
          </a:ln>
        </p:spPr>
        <p:txBody>
          <a:bodyPr anchorCtr="0" anchor="t" bIns="45700" lIns="91425" spcFirstLastPara="1" rIns="91425" wrap="square" tIns="45700">
            <a:spAutoFit/>
          </a:bodyPr>
          <a:lstStyle/>
          <a:p>
            <a:pPr indent="449580" lvl="0" marL="0" marR="0" rtl="0" algn="just">
              <a:lnSpc>
                <a:spcPct val="150000"/>
              </a:lnSpc>
              <a:spcBef>
                <a:spcPts val="0"/>
              </a:spcBef>
              <a:spcAft>
                <a:spcPts val="0"/>
              </a:spcAft>
              <a:buNone/>
            </a:pPr>
            <a:r>
              <a:rPr lang="en-US" sz="2400">
                <a:solidFill>
                  <a:schemeClr val="lt1"/>
                </a:solidFill>
                <a:latin typeface="Times New Roman"/>
                <a:ea typeface="Times New Roman"/>
                <a:cs typeface="Times New Roman"/>
                <a:sym typeface="Times New Roman"/>
              </a:rPr>
              <a:t>-Kechasi trafikning past intensivligi xavfsizlik haqidagi aldamchi taassurot bilan birga keladi: haydovchi tungi yo‘l tez haydash uchun eng yaxshi sharoit ekanligini his qiladi.</a:t>
            </a:r>
            <a:endParaRPr sz="20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2400">
                <a:solidFill>
                  <a:schemeClr val="lt1"/>
                </a:solidFill>
                <a:latin typeface="Times New Roman"/>
                <a:ea typeface="Times New Roman"/>
                <a:cs typeface="Times New Roman"/>
                <a:sym typeface="Times New Roman"/>
              </a:rPr>
              <a:t>-Ammo haydovchi kun davomida ishlatgan yo‘l belgilari yomon yoki umuman qorong'ida ko‘rinmaydi, shuning uchun siz xandaqqa haydashingiz, yo‘lning chetiga yoki kelayotgan qatorga uchishingiz mumkin.</a:t>
            </a:r>
            <a:endParaRPr sz="2000">
              <a:solidFill>
                <a:schemeClr val="lt1"/>
              </a:solidFill>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21"/>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293" name="Google Shape;293;p21"/>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294" name="Google Shape;294;p21"/>
          <p:cNvSpPr txBox="1"/>
          <p:nvPr/>
        </p:nvSpPr>
        <p:spPr>
          <a:xfrm>
            <a:off x="684212" y="685800"/>
            <a:ext cx="10823576" cy="5028556"/>
          </a:xfrm>
          <a:prstGeom prst="rect">
            <a:avLst/>
          </a:prstGeom>
          <a:noFill/>
          <a:ln>
            <a:noFill/>
          </a:ln>
        </p:spPr>
        <p:txBody>
          <a:bodyPr anchorCtr="0" anchor="t" bIns="45700" lIns="91425" spcFirstLastPara="1" rIns="91425" wrap="square" tIns="45700">
            <a:spAutoFit/>
          </a:bodyPr>
          <a:lstStyle/>
          <a:p>
            <a:pPr indent="449580" lvl="0" marL="0" marR="0" rtl="0" algn="just">
              <a:lnSpc>
                <a:spcPct val="150000"/>
              </a:lnSpc>
              <a:spcBef>
                <a:spcPts val="0"/>
              </a:spcBef>
              <a:spcAft>
                <a:spcPts val="0"/>
              </a:spcAft>
              <a:buNone/>
            </a:pPr>
            <a:r>
              <a:rPr lang="en-US" sz="1800">
                <a:solidFill>
                  <a:schemeClr val="lt1"/>
                </a:solidFill>
                <a:latin typeface="Times New Roman"/>
                <a:ea typeface="Times New Roman"/>
                <a:cs typeface="Times New Roman"/>
                <a:sym typeface="Times New Roman"/>
              </a:rPr>
              <a:t>-Yaqinlashayotgan avtomobil bilan yonboshlash ayniqsa xavflidir, garchi xavf undan emas, balki ba'zi to‘siqlardan kelib chiqsa: yo‘lda bo‘lishi mumkin bo‘lgan velosipedchi, piyoda. </a:t>
            </a:r>
            <a:r>
              <a:rPr lang="en-US" sz="1800" u="sng" strike="noStrike">
                <a:solidFill>
                  <a:schemeClr val="lt1"/>
                </a:solidFill>
                <a:latin typeface="Times New Roman"/>
                <a:ea typeface="Times New Roman"/>
                <a:cs typeface="Times New Roman"/>
                <a:sym typeface="Times New Roman"/>
                <a:hlinkClick r:id="rId3">
                  <a:extLst>
                    <a:ext uri="{A12FA001-AC4F-418D-AE19-62706E023703}">
                      <ahyp:hlinkClr val="tx"/>
                    </a:ext>
                  </a:extLst>
                </a:hlinkClick>
              </a:rPr>
              <a:t>Uzoq nur</a:t>
            </a:r>
            <a:r>
              <a:rPr lang="en-US" sz="1800">
                <a:solidFill>
                  <a:schemeClr val="lt1"/>
                </a:solidFill>
                <a:latin typeface="Times New Roman"/>
                <a:ea typeface="Times New Roman"/>
                <a:cs typeface="Times New Roman"/>
                <a:sym typeface="Times New Roman"/>
              </a:rPr>
              <a:t> kelayotgan avtomobildan kamida 150 m oldin yaqinroqqa o‘tish kerak. Ko‘zi ojiz bo‘lsa, haydovchi yo‘lni o‘zgartirmasdan, xavfli signal chiroqlarini yoqishi, sekinlashishi yoki to‘xtashi kerak. Haydash paytida sigaret yoqish o‘ta xavfli, chunki zajigalka yoki gugurtning alangasi sizni ko‘r qilib qo‘yishi mumkin. Agar siz chekayotgan bo‘lsangiz, mashinani ventilyatsiya qiling: tamaki tutunidagi moddalar ko‘rish keskinligini pasaytiradi.</a:t>
            </a:r>
            <a:endParaRPr sz="16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1800">
                <a:solidFill>
                  <a:schemeClr val="lt1"/>
                </a:solidFill>
                <a:latin typeface="Times New Roman"/>
                <a:ea typeface="Times New Roman"/>
                <a:cs typeface="Times New Roman"/>
                <a:sym typeface="Times New Roman"/>
              </a:rPr>
              <a:t>-Kechasi uzoq safardan qaytayotganda, zulmatda harakatlanishning monotonligini to‘xtatadigan qisqa to‘xtash joylarini qo‘ying.</a:t>
            </a:r>
            <a:endParaRPr sz="16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1800">
                <a:solidFill>
                  <a:schemeClr val="lt1"/>
                </a:solidFill>
                <a:latin typeface="Times New Roman"/>
                <a:ea typeface="Times New Roman"/>
                <a:cs typeface="Times New Roman"/>
                <a:sym typeface="Times New Roman"/>
              </a:rPr>
              <a:t>-Yo‘l harakati xavfsizligi uchun zarur bo‘lgan e'tibor darajasini tiklash uchun bir necha daqiqa kifoya.</a:t>
            </a:r>
            <a:endParaRPr sz="16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1800">
                <a:solidFill>
                  <a:schemeClr val="lt1"/>
                </a:solidFill>
                <a:latin typeface="Times New Roman"/>
                <a:ea typeface="Times New Roman"/>
                <a:cs typeface="Times New Roman"/>
                <a:sym typeface="Times New Roman"/>
              </a:rPr>
              <a:t>-Kechasi yoki yomon ko‘rinadigan sharoitda yo‘lning yoritilmagan uchastkalarida to‘xtash va to‘xtash joyida to‘xtash chiroqlari avtomobilda, kam ko‘rinadigan sharoitlarda esa qo‘shimcha ravishda faralar, old va orqa qismlar yonib turishi kerak. Avtomobil poezdlari uchun-avtopoezdining identifikatsiya belgisini yoritish.</a:t>
            </a:r>
            <a:endParaRPr sz="1600">
              <a:solidFill>
                <a:schemeClr val="lt1"/>
              </a:solidFill>
              <a:latin typeface="Times New Roman"/>
              <a:ea typeface="Times New Roman"/>
              <a:cs typeface="Times New Roman"/>
              <a:sym typeface="Times New Roman"/>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pic>
        <p:nvPicPr>
          <p:cNvPr id="299" name="Google Shape;299;p22"/>
          <p:cNvPicPr preferRelativeResize="0"/>
          <p:nvPr/>
        </p:nvPicPr>
        <p:blipFill rotWithShape="1">
          <a:blip r:embed="rId3">
            <a:alphaModFix/>
          </a:blip>
          <a:srcRect b="0" l="0" r="0" t="36121"/>
          <a:stretch/>
        </p:blipFill>
        <p:spPr>
          <a:xfrm>
            <a:off x="0" y="0"/>
            <a:ext cx="12192000" cy="2294313"/>
          </a:xfrm>
          <a:prstGeom prst="rect">
            <a:avLst/>
          </a:prstGeom>
          <a:noFill/>
          <a:ln>
            <a:noFill/>
          </a:ln>
        </p:spPr>
      </p:pic>
      <p:sp>
        <p:nvSpPr>
          <p:cNvPr id="300" name="Google Shape;300;p22"/>
          <p:cNvSpPr/>
          <p:nvPr/>
        </p:nvSpPr>
        <p:spPr>
          <a:xfrm>
            <a:off x="241070" y="2421326"/>
            <a:ext cx="11646130"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rgbClr val="ACE9F8"/>
                </a:solidFill>
                <a:latin typeface="Century Gothic"/>
                <a:ea typeface="Century Gothic"/>
                <a:cs typeface="Century Gothic"/>
                <a:sym typeface="Century Gothic"/>
              </a:rPr>
              <a:t>Wang C. (Published on July 23, 2018). Central, Hong Kong. Free to use under the Unsplash License https://unsplash.com/photos/3ttFTqPQs5A</a:t>
            </a:r>
            <a:endParaRPr/>
          </a:p>
        </p:txBody>
      </p:sp>
      <p:sp>
        <p:nvSpPr>
          <p:cNvPr id="301" name="Google Shape;301;p22"/>
          <p:cNvSpPr txBox="1"/>
          <p:nvPr/>
        </p:nvSpPr>
        <p:spPr>
          <a:xfrm>
            <a:off x="1135856" y="3429000"/>
            <a:ext cx="9920287" cy="2345322"/>
          </a:xfrm>
          <a:prstGeom prst="rect">
            <a:avLst/>
          </a:prstGeom>
          <a:noFill/>
          <a:ln>
            <a:noFill/>
          </a:ln>
        </p:spPr>
        <p:txBody>
          <a:bodyPr anchorCtr="0" anchor="t" bIns="45700" lIns="91425" spcFirstLastPara="1" rIns="91425" wrap="square" tIns="45700">
            <a:spAutoFit/>
          </a:bodyPr>
          <a:lstStyle/>
          <a:p>
            <a:pPr indent="44958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-Avtotransport vositasida majburiy to‘xtash holatida favqulodda vaziyat haqida ogohlantiruvchi chiroq yoqilishi va avtomobildan kamida 15 m masofada (qurilgan joyda) va qurilgan joydan tashqarida 30 m masofada favqulodda to‘xtash belgisi ko‘rsatilishi kerak.</a:t>
            </a:r>
            <a:endParaRPr sz="18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-Haydovchiga avtomobilni yo‘lda qoldirish taqiqlanadi. Uni yo‘ldan olib tashlash uchun barcha choralarni ko‘rishi kerak.</a:t>
            </a:r>
            <a:endParaRPr sz="1800">
              <a:solidFill>
                <a:schemeClr val="lt1"/>
              </a:solidFill>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p23"/>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307" name="Google Shape;307;p23"/>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308" name="Google Shape;308;p23"/>
          <p:cNvSpPr txBox="1"/>
          <p:nvPr/>
        </p:nvSpPr>
        <p:spPr>
          <a:xfrm>
            <a:off x="1190625" y="569500"/>
            <a:ext cx="9658350" cy="4653646"/>
          </a:xfrm>
          <a:prstGeom prst="rect">
            <a:avLst/>
          </a:prstGeom>
          <a:noFill/>
          <a:ln>
            <a:noFill/>
          </a:ln>
        </p:spPr>
        <p:txBody>
          <a:bodyPr anchorCtr="0" anchor="t" bIns="45700" lIns="91425" spcFirstLastPara="1" rIns="91425" wrap="square" tIns="45700">
            <a:spAutoFit/>
          </a:bodyPr>
          <a:lstStyle/>
          <a:p>
            <a:pPr indent="449580" lvl="0" marL="0" marR="0" rtl="0" algn="just">
              <a:lnSpc>
                <a:spcPct val="150000"/>
              </a:lnSpc>
              <a:spcBef>
                <a:spcPts val="0"/>
              </a:spcBef>
              <a:spcAft>
                <a:spcPts val="0"/>
              </a:spcAft>
              <a:buNone/>
            </a:pPr>
            <a:r>
              <a:rPr b="1" lang="en-US" sz="2000">
                <a:solidFill>
                  <a:schemeClr val="lt1"/>
                </a:solidFill>
                <a:latin typeface="Times New Roman"/>
                <a:ea typeface="Times New Roman"/>
                <a:cs typeface="Times New Roman"/>
                <a:sym typeface="Times New Roman"/>
              </a:rPr>
              <a:t>Bahor va yozda haydovchining ishlash xususiyatlari</a:t>
            </a:r>
            <a:endParaRPr sz="18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Haydovchining bahor va yoz oylarida ishlash xususiyatlari</a:t>
            </a:r>
            <a:endParaRPr sz="18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-Qorning erishi bilan yo‘llarda buloq suvlari ko‘p to‘planadi. Yo‘lda suv qatlami ostida nosimmetrikliklar va teshiklarni yashirish mumkin. Bunday yo‘llarda harakatlanayotganda transport vositasini shikastlamaslik, shassiga shikast etkazmaslik yoki yo‘l-transport hodisasiga olib kelmaslik uchun avtomobilni juda ehtiyotkorlik bilan boshqarish kerak.</a:t>
            </a:r>
            <a:endParaRPr sz="18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-Haydovchi suvdan o‘tgandan so‘ng, darhol tormoz harakatini tekshiring.</a:t>
            </a:r>
            <a:endParaRPr sz="18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-Suvda haydash paytida </a:t>
            </a:r>
            <a:r>
              <a:rPr lang="en-US" sz="2000" u="sng" strike="noStrike">
                <a:solidFill>
                  <a:schemeClr val="lt1"/>
                </a:solidFill>
                <a:latin typeface="Times New Roman"/>
                <a:ea typeface="Times New Roman"/>
                <a:cs typeface="Times New Roman"/>
                <a:sym typeface="Times New Roman"/>
                <a:hlinkClick r:id="rId3">
                  <a:extLst>
                    <a:ext uri="{A12FA001-AC4F-418D-AE19-62706E023703}">
                      <ahyp:hlinkClr val="tx"/>
                    </a:ext>
                  </a:extLst>
                </a:hlinkClick>
              </a:rPr>
              <a:t>tormoz kolodkalari</a:t>
            </a:r>
            <a:r>
              <a:rPr lang="en-US" sz="2000">
                <a:solidFill>
                  <a:schemeClr val="lt1"/>
                </a:solidFill>
                <a:latin typeface="Times New Roman"/>
                <a:ea typeface="Times New Roman"/>
                <a:cs typeface="Times New Roman"/>
                <a:sym typeface="Times New Roman"/>
              </a:rPr>
              <a:t> ho‘llang, ishqalanish koeffitsienti keskin pasayadi, tormoz ishlamaydi. Tormoz pedalini sekin bosib, samarali tormozlanish tiklanguniga qadar ushlab turish kerak. Bunday holda, past tezlikda harakat qilish kerak.</a:t>
            </a:r>
            <a:endParaRPr sz="1800">
              <a:solidFill>
                <a:schemeClr val="lt1"/>
              </a:solidFill>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pic>
        <p:nvPicPr>
          <p:cNvPr id="313" name="Google Shape;313;p24"/>
          <p:cNvPicPr preferRelativeResize="0"/>
          <p:nvPr/>
        </p:nvPicPr>
        <p:blipFill rotWithShape="1">
          <a:blip r:embed="rId3">
            <a:alphaModFix/>
          </a:blip>
          <a:srcRect b="0" l="57190" r="0" t="0"/>
          <a:stretch/>
        </p:blipFill>
        <p:spPr>
          <a:xfrm>
            <a:off x="7763932" y="0"/>
            <a:ext cx="4428067" cy="6858000"/>
          </a:xfrm>
          <a:prstGeom prst="rect">
            <a:avLst/>
          </a:prstGeom>
          <a:noFill/>
          <a:ln>
            <a:noFill/>
          </a:ln>
        </p:spPr>
      </p:pic>
      <p:sp>
        <p:nvSpPr>
          <p:cNvPr id="314" name="Google Shape;314;p24"/>
          <p:cNvSpPr/>
          <p:nvPr/>
        </p:nvSpPr>
        <p:spPr>
          <a:xfrm>
            <a:off x="7910946" y="501272"/>
            <a:ext cx="3984568"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lt1"/>
                </a:solidFill>
                <a:latin typeface="Century Gothic"/>
                <a:ea typeface="Century Gothic"/>
                <a:cs typeface="Century Gothic"/>
                <a:sym typeface="Century Gothic"/>
              </a:rPr>
              <a:t>Abreu R. (Published on February 19, 2018). truck in between the mountains. Free to use under the Unsplash License. https://unsplash.com/photos/lq9PxpwDZUk</a:t>
            </a:r>
            <a:endParaRPr/>
          </a:p>
        </p:txBody>
      </p:sp>
      <p:sp>
        <p:nvSpPr>
          <p:cNvPr id="315" name="Google Shape;315;p24"/>
          <p:cNvSpPr txBox="1"/>
          <p:nvPr/>
        </p:nvSpPr>
        <p:spPr>
          <a:xfrm>
            <a:off x="985838" y="337299"/>
            <a:ext cx="6105524" cy="5859553"/>
          </a:xfrm>
          <a:prstGeom prst="rect">
            <a:avLst/>
          </a:prstGeom>
          <a:noFill/>
          <a:ln>
            <a:noFill/>
          </a:ln>
        </p:spPr>
        <p:txBody>
          <a:bodyPr anchorCtr="0" anchor="t" bIns="45700" lIns="91425" spcFirstLastPara="1" rIns="91425" wrap="square" tIns="45700">
            <a:spAutoFit/>
          </a:bodyPr>
          <a:lstStyle/>
          <a:p>
            <a:pPr indent="449580" lvl="0" marL="0" marR="0" rtl="0" algn="just">
              <a:lnSpc>
                <a:spcPct val="150000"/>
              </a:lnSpc>
              <a:spcBef>
                <a:spcPts val="0"/>
              </a:spcBef>
              <a:spcAft>
                <a:spcPts val="0"/>
              </a:spcAft>
              <a:buNone/>
            </a:pPr>
            <a:r>
              <a:rPr lang="en-US" sz="1800">
                <a:solidFill>
                  <a:schemeClr val="lt1"/>
                </a:solidFill>
                <a:latin typeface="Times New Roman"/>
                <a:ea typeface="Times New Roman"/>
                <a:cs typeface="Times New Roman"/>
                <a:sym typeface="Times New Roman"/>
              </a:rPr>
              <a:t>-Ko‘p miqdordagi namlikdan tuproq yo‘llari namlanadi va yopishqoq bo‘ladi. Shuning uchun, sersuv yelkaga chiqishdan qochish kerak, chunki transport vositasi, ayniqsa yuqori tezlikda yo‘l chetiga siljishi va ag'darilishi mumkin. -Minimal tezlik tanlangan.</a:t>
            </a:r>
            <a:endParaRPr sz="16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1800">
                <a:solidFill>
                  <a:schemeClr val="lt1"/>
                </a:solidFill>
                <a:latin typeface="Times New Roman"/>
                <a:ea typeface="Times New Roman"/>
                <a:cs typeface="Times New Roman"/>
                <a:sym typeface="Times New Roman"/>
              </a:rPr>
              <a:t>-Issiq kunlarning boshlanishi bilan ko‘chalarda va yo‘llarda ko‘plab piyodalar, velosipedchilar va transport vositalarining haydovchilari paydo bo‘ladi. Haydovchi, ayniqsa yo‘llarda ehtiyot bo‘ling!</a:t>
            </a:r>
            <a:endParaRPr sz="16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1800">
                <a:solidFill>
                  <a:schemeClr val="lt1"/>
                </a:solidFill>
                <a:latin typeface="Times New Roman"/>
                <a:ea typeface="Times New Roman"/>
                <a:cs typeface="Times New Roman"/>
                <a:sym typeface="Times New Roman"/>
              </a:rPr>
              <a:t>-Piyodalar, velosipedchilar va shaxsiy haydovchilar yo‘l harakati qoidalari va haydash mahoratini juda past darajada bilishadi. Ular to‘satdan kutilmagan manevr qilishlari mumkin, shuning uchun ushbu toifadagi haydovchilar bilan haydashda ayniqsa ehtiyot bo‘ling.</a:t>
            </a:r>
            <a:endParaRPr sz="1600">
              <a:solidFill>
                <a:schemeClr val="lt1"/>
              </a:solidFill>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25"/>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321" name="Google Shape;321;p25"/>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322" name="Google Shape;322;p25"/>
          <p:cNvSpPr txBox="1"/>
          <p:nvPr/>
        </p:nvSpPr>
        <p:spPr>
          <a:xfrm>
            <a:off x="684212" y="685800"/>
            <a:ext cx="10858500" cy="4653646"/>
          </a:xfrm>
          <a:prstGeom prst="rect">
            <a:avLst/>
          </a:prstGeom>
          <a:noFill/>
          <a:ln>
            <a:noFill/>
          </a:ln>
        </p:spPr>
        <p:txBody>
          <a:bodyPr anchorCtr="0" anchor="t" bIns="45700" lIns="91425" spcFirstLastPara="1" rIns="91425" wrap="square" tIns="45700">
            <a:spAutoFit/>
          </a:bodyPr>
          <a:lstStyle/>
          <a:p>
            <a:pPr indent="44958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-Ertalabki sovuqlar yo‘lni yupqa muz qatlami bilan qoplaydi, shinalar deyarli ushlamaydi, tutish koeffitsienti, yaxshi yo‘lda 0,7 dan 0,9 gacha o‘zgarishi mumkin, muzli sharoitda 0,05 ga tushadi. Avtomobil yo‘lda suzib ketganday tuyulganda nisbatan xavfsiz harakat qilish uchun nima qilish kerak?</a:t>
            </a:r>
            <a:endParaRPr sz="18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-Agar siz muzda harakatlanayotgan bo‘lsangiz, bizning maslahatimiz: to‘satdan tormoz qilmang, bu nafaqat foydasiz, balki xavfli hamdir. Keskin tormozlash g'ildirakning bloklanishiga va tormozlanish masofasining oshishiga olib keladi va ko‘pincha boshqariladigan driftni yo‘qotishiga olib keladi; xavfli hududdan o‘tayotganda tezlikni bir tekis ushlab turishga harakat qiling, gaz pedalidan juda ehtiyotkorlik bilan, silliq, yumshoq foydalaning. Keraksiz, ayniqsa rulning keskin harakatlari yo‘q. Agar to‘xtash kerak bo‘lsa, unda dvigatel bilan yoki vaqti-vaqti bilan tormozlang, ya'ni. "bosilgan va qo‘yib yuborilgan".</a:t>
            </a:r>
            <a:endParaRPr sz="1800">
              <a:solidFill>
                <a:schemeClr val="lt1"/>
              </a:solidFill>
              <a:latin typeface="Times New Roman"/>
              <a:ea typeface="Times New Roman"/>
              <a:cs typeface="Times New Roman"/>
              <a:sym typeface="Times New Roman"/>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26"/>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328" name="Google Shape;328;p26"/>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329" name="Google Shape;329;p26"/>
          <p:cNvSpPr txBox="1"/>
          <p:nvPr/>
        </p:nvSpPr>
        <p:spPr>
          <a:xfrm>
            <a:off x="1090612" y="554052"/>
            <a:ext cx="10010775" cy="5028556"/>
          </a:xfrm>
          <a:prstGeom prst="rect">
            <a:avLst/>
          </a:prstGeom>
          <a:noFill/>
          <a:ln>
            <a:noFill/>
          </a:ln>
        </p:spPr>
        <p:txBody>
          <a:bodyPr anchorCtr="0" anchor="t" bIns="45700" lIns="91425" spcFirstLastPara="1" rIns="91425" wrap="square" tIns="45700">
            <a:spAutoFit/>
          </a:bodyPr>
          <a:lstStyle/>
          <a:p>
            <a:pPr indent="449580" lvl="0" marL="0" marR="0" rtl="0" algn="just">
              <a:lnSpc>
                <a:spcPct val="150000"/>
              </a:lnSpc>
              <a:spcBef>
                <a:spcPts val="0"/>
              </a:spcBef>
              <a:spcAft>
                <a:spcPts val="0"/>
              </a:spcAft>
              <a:buNone/>
            </a:pPr>
            <a:r>
              <a:rPr lang="en-US" sz="1800">
                <a:solidFill>
                  <a:schemeClr val="lt1"/>
                </a:solidFill>
                <a:latin typeface="Times New Roman"/>
                <a:ea typeface="Times New Roman"/>
                <a:cs typeface="Times New Roman"/>
                <a:sym typeface="Times New Roman"/>
              </a:rPr>
              <a:t>-Ko‘priklar yoki yo‘l o‘tkazgichlarga yaqinlashishda ayniqsa ehtiyot bo‘ling. U erda yo‘ldagi muz qatlami boshqa joylarga qaraganda erta paydo bo‘ladi va keyinchalik yo‘q bo‘lib ketadi. Ushbu joylarda rul, gaz, tormoz tizimining to‘satdan harakatlanishidan qoching. Silliq yo‘lda yo‘llarning o‘zgarishi noqulaylik tug'diradi va undan ham ko‘proq bosib o‘tish. Shuning uchun, o‘zingizning qatoringizda qolish yaxshiroqdir.</a:t>
            </a:r>
            <a:endParaRPr sz="16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1800">
                <a:solidFill>
                  <a:schemeClr val="lt1"/>
                </a:solidFill>
                <a:latin typeface="Times New Roman"/>
                <a:ea typeface="Times New Roman"/>
                <a:cs typeface="Times New Roman"/>
                <a:sym typeface="Times New Roman"/>
              </a:rPr>
              <a:t>-Avtomobil g'ildiraklaridan nam yo‘lda qarama-qarshi va o‘tish yo‘nalishida iflos purkagich tushadi </a:t>
            </a:r>
            <a:r>
              <a:rPr lang="en-US" sz="1800" u="sng" strike="noStrike">
                <a:solidFill>
                  <a:schemeClr val="lt1"/>
                </a:solidFill>
                <a:latin typeface="Times New Roman"/>
                <a:ea typeface="Times New Roman"/>
                <a:cs typeface="Times New Roman"/>
                <a:sym typeface="Times New Roman"/>
                <a:hlinkClick r:id="rId3">
                  <a:extLst>
                    <a:ext uri="{A12FA001-AC4F-418D-AE19-62706E023703}">
                      <ahyp:hlinkClr val="tx"/>
                    </a:ext>
                  </a:extLst>
                </a:hlinkClick>
              </a:rPr>
              <a:t>oldi oyna</a:t>
            </a:r>
            <a:r>
              <a:rPr lang="en-US" sz="1800">
                <a:solidFill>
                  <a:schemeClr val="lt1"/>
                </a:solidFill>
                <a:latin typeface="Times New Roman"/>
                <a:ea typeface="Times New Roman"/>
                <a:cs typeface="Times New Roman"/>
                <a:sym typeface="Times New Roman"/>
              </a:rPr>
              <a:t> va ko‘rishni qiyinlashtiring. Shuning uchun siz ishlamaydigan shisha tozalagichlar bilan chiziqqa bormasligingiz kerak.</a:t>
            </a:r>
            <a:endParaRPr sz="16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1800">
                <a:solidFill>
                  <a:schemeClr val="lt1"/>
                </a:solidFill>
                <a:latin typeface="Times New Roman"/>
                <a:ea typeface="Times New Roman"/>
                <a:cs typeface="Times New Roman"/>
                <a:sym typeface="Times New Roman"/>
              </a:rPr>
              <a:t>-Yoz - maktab ta'tillari vaqti. Bolalar uchun yo‘l-transport jarohatlarining "cho‘qqisi" shu paytga to‘g'ri keladi. Haydovchi, esda tuting - maktablar, bolalar maydonchalari yonida, shuningdek bolalar to‘satdan paydo bo‘lishi mumkin bo‘lgan ko‘chalar va yo‘llarning yo‘llarida haydashda alohida e'tibor berilishi kerak.</a:t>
            </a:r>
            <a:endParaRPr sz="1600">
              <a:solidFill>
                <a:schemeClr val="lt1"/>
              </a:solidFill>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pic>
        <p:nvPicPr>
          <p:cNvPr id="334" name="Google Shape;334;p27"/>
          <p:cNvPicPr preferRelativeResize="0"/>
          <p:nvPr/>
        </p:nvPicPr>
        <p:blipFill rotWithShape="1">
          <a:blip r:embed="rId3">
            <a:alphaModFix/>
          </a:blip>
          <a:srcRect b="0" l="0" r="0" t="0"/>
          <a:stretch/>
        </p:blipFill>
        <p:spPr>
          <a:xfrm>
            <a:off x="0" y="0"/>
            <a:ext cx="4573588" cy="6858000"/>
          </a:xfrm>
          <a:prstGeom prst="rect">
            <a:avLst/>
          </a:prstGeom>
          <a:noFill/>
          <a:ln>
            <a:noFill/>
          </a:ln>
        </p:spPr>
      </p:pic>
      <p:sp>
        <p:nvSpPr>
          <p:cNvPr id="335" name="Google Shape;335;p27"/>
          <p:cNvSpPr/>
          <p:nvPr/>
        </p:nvSpPr>
        <p:spPr>
          <a:xfrm>
            <a:off x="151841" y="6038829"/>
            <a:ext cx="4269905" cy="57708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lt1"/>
                </a:solidFill>
                <a:latin typeface="Century Gothic"/>
                <a:ea typeface="Century Gothic"/>
                <a:cs typeface="Century Gothic"/>
                <a:sym typeface="Century Gothic"/>
              </a:rPr>
              <a:t>Ruiter C. (Published on March 22, 2021). Sunset on Semi Truck. Free to use under the Unsplash License. </a:t>
            </a:r>
            <a:endParaRPr/>
          </a:p>
          <a:p>
            <a:pPr indent="0" lvl="0" marL="0" marR="0" rtl="0" algn="l">
              <a:spcBef>
                <a:spcPts val="0"/>
              </a:spcBef>
              <a:spcAft>
                <a:spcPts val="0"/>
              </a:spcAft>
              <a:buNone/>
            </a:pPr>
            <a:r>
              <a:rPr lang="en-US" sz="1050">
                <a:solidFill>
                  <a:schemeClr val="lt1"/>
                </a:solidFill>
                <a:latin typeface="Century Gothic"/>
                <a:ea typeface="Century Gothic"/>
                <a:cs typeface="Century Gothic"/>
                <a:sym typeface="Century Gothic"/>
              </a:rPr>
              <a:t>https://unsplash.com/photos/EmEQ6kK_5P0</a:t>
            </a:r>
            <a:endParaRPr sz="1050">
              <a:solidFill>
                <a:schemeClr val="lt1"/>
              </a:solidFill>
              <a:latin typeface="Century Gothic"/>
              <a:ea typeface="Century Gothic"/>
              <a:cs typeface="Century Gothic"/>
              <a:sym typeface="Century Gothic"/>
            </a:endParaRPr>
          </a:p>
        </p:txBody>
      </p:sp>
      <p:sp>
        <p:nvSpPr>
          <p:cNvPr id="336" name="Google Shape;336;p27"/>
          <p:cNvSpPr txBox="1"/>
          <p:nvPr/>
        </p:nvSpPr>
        <p:spPr>
          <a:xfrm>
            <a:off x="4919663" y="0"/>
            <a:ext cx="6843712" cy="6690550"/>
          </a:xfrm>
          <a:prstGeom prst="rect">
            <a:avLst/>
          </a:prstGeom>
          <a:noFill/>
          <a:ln>
            <a:noFill/>
          </a:ln>
        </p:spPr>
        <p:txBody>
          <a:bodyPr anchorCtr="0" anchor="t" bIns="45700" lIns="91425" spcFirstLastPara="1" rIns="91425" wrap="square" tIns="45700">
            <a:spAutoFit/>
          </a:bodyPr>
          <a:lstStyle/>
          <a:p>
            <a:pPr indent="449580" lvl="0" marL="0" marR="0" rtl="0" algn="just">
              <a:lnSpc>
                <a:spcPct val="150000"/>
              </a:lnSpc>
              <a:spcBef>
                <a:spcPts val="0"/>
              </a:spcBef>
              <a:spcAft>
                <a:spcPts val="0"/>
              </a:spcAft>
              <a:buNone/>
            </a:pPr>
            <a:r>
              <a:rPr b="1" lang="en-US" sz="1800">
                <a:solidFill>
                  <a:schemeClr val="lt1"/>
                </a:solidFill>
                <a:latin typeface="Times New Roman"/>
                <a:ea typeface="Times New Roman"/>
                <a:cs typeface="Times New Roman"/>
                <a:sym typeface="Times New Roman"/>
              </a:rPr>
              <a:t>Kuz-qish davrida haydovchining ishi</a:t>
            </a:r>
            <a:endParaRPr sz="16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1800">
                <a:solidFill>
                  <a:schemeClr val="lt1"/>
                </a:solidFill>
                <a:latin typeface="Times New Roman"/>
                <a:ea typeface="Times New Roman"/>
                <a:cs typeface="Times New Roman"/>
                <a:sym typeface="Times New Roman"/>
              </a:rPr>
              <a:t>Haydovchining kuz-qish davrida ishlashi</a:t>
            </a:r>
            <a:endParaRPr sz="16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1800">
                <a:solidFill>
                  <a:schemeClr val="lt1"/>
                </a:solidFill>
                <a:latin typeface="Times New Roman"/>
                <a:ea typeface="Times New Roman"/>
                <a:cs typeface="Times New Roman"/>
                <a:sym typeface="Times New Roman"/>
              </a:rPr>
              <a:t>-Yomg'irlar, tuman, barglarning tushishi, ertalabki yengil sovuqlar - bularning barchasi kuz yo‘lini xavfli va mashina boshqaradiganlar uchun qiyinlashtiradi. Va barcha ehtiyot choralarini ko‘rgan haydovchigina yo‘lning qiyin qismlarini mohirlik bilan engib o‘tishi mumkin.</a:t>
            </a:r>
            <a:endParaRPr sz="16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1800">
                <a:solidFill>
                  <a:schemeClr val="lt1"/>
                </a:solidFill>
                <a:latin typeface="Times New Roman"/>
                <a:ea typeface="Times New Roman"/>
                <a:cs typeface="Times New Roman"/>
                <a:sym typeface="Times New Roman"/>
              </a:rPr>
              <a:t>-Nam asfaltda va barglar bilan qoplangan yo‘lda bosib o‘tish va og'ir tormozlash xavfli.</a:t>
            </a:r>
            <a:endParaRPr sz="16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1800">
                <a:solidFill>
                  <a:schemeClr val="lt1"/>
                </a:solidFill>
                <a:latin typeface="Times New Roman"/>
                <a:ea typeface="Times New Roman"/>
                <a:cs typeface="Times New Roman"/>
                <a:sym typeface="Times New Roman"/>
              </a:rPr>
              <a:t>-Haydovchi, esda tuting: burmalarda, nam yo‘llarda va muzli sharoitlarda yuqori tezlik mutlaqo qabul qilinishi mumkin emas. Burilishdan oldin to‘satdan tormoz bermasdan, tezlikni minimal darajaga tushirish kerak. Ammo qaymoq bo‘lsa, bezovtalanmasdan va asabiylashmasdan, quyidagi choralarni ko‘rish kerak: debriyajni yoqmasdan, rulni skid tomon burang, sekin tormozlang, mashinani vaziyatdan olib chiqing.</a:t>
            </a:r>
            <a:endParaRPr sz="1600">
              <a:solidFill>
                <a:schemeClr val="lt1"/>
              </a:solidFill>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0" name="Shape 340"/>
        <p:cNvGrpSpPr/>
        <p:nvPr/>
      </p:nvGrpSpPr>
      <p:grpSpPr>
        <a:xfrm>
          <a:off x="0" y="0"/>
          <a:ext cx="0" cy="0"/>
          <a:chOff x="0" y="0"/>
          <a:chExt cx="0" cy="0"/>
        </a:xfrm>
      </p:grpSpPr>
      <p:sp>
        <p:nvSpPr>
          <p:cNvPr id="341" name="Google Shape;341;p28"/>
          <p:cNvSpPr txBox="1"/>
          <p:nvPr>
            <p:ph type="title"/>
          </p:nvPr>
        </p:nvSpPr>
        <p:spPr>
          <a:xfrm>
            <a:off x="684212" y="448733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t/>
            </a:r>
            <a:endParaRPr/>
          </a:p>
        </p:txBody>
      </p:sp>
      <p:sp>
        <p:nvSpPr>
          <p:cNvPr id="342" name="Google Shape;342;p28"/>
          <p:cNvSpPr txBox="1"/>
          <p:nvPr>
            <p:ph idx="1" type="body"/>
          </p:nvPr>
        </p:nvSpPr>
        <p:spPr>
          <a:xfrm>
            <a:off x="684212" y="685800"/>
            <a:ext cx="8534400" cy="3615267"/>
          </a:xfrm>
          <a:prstGeom prst="rect">
            <a:avLst/>
          </a:prstGeom>
          <a:noFill/>
          <a:ln>
            <a:noFill/>
          </a:ln>
        </p:spPr>
        <p:txBody>
          <a:bodyPr anchorCtr="0" anchor="ctr" bIns="45700" lIns="91425" spcFirstLastPara="1" rIns="91425" wrap="square" tIns="45700">
            <a:normAutofit/>
          </a:bodyPr>
          <a:lstStyle/>
          <a:p>
            <a:pPr indent="-184150" lvl="0" marL="285750" rtl="0" algn="l">
              <a:spcBef>
                <a:spcPts val="0"/>
              </a:spcBef>
              <a:spcAft>
                <a:spcPts val="0"/>
              </a:spcAft>
              <a:buSzPts val="1600"/>
              <a:buNone/>
            </a:pPr>
            <a:r>
              <a:t/>
            </a:r>
            <a:endParaRPr/>
          </a:p>
        </p:txBody>
      </p:sp>
      <p:sp>
        <p:nvSpPr>
          <p:cNvPr id="343" name="Google Shape;343;p28"/>
          <p:cNvSpPr txBox="1"/>
          <p:nvPr/>
        </p:nvSpPr>
        <p:spPr>
          <a:xfrm>
            <a:off x="684212" y="499224"/>
            <a:ext cx="10298113" cy="5495735"/>
          </a:xfrm>
          <a:prstGeom prst="rect">
            <a:avLst/>
          </a:prstGeom>
          <a:noFill/>
          <a:ln>
            <a:noFill/>
          </a:ln>
        </p:spPr>
        <p:txBody>
          <a:bodyPr anchorCtr="0" anchor="t" bIns="45700" lIns="91425" spcFirstLastPara="1" rIns="91425" wrap="square" tIns="45700">
            <a:spAutoFit/>
          </a:bodyPr>
          <a:lstStyle/>
          <a:p>
            <a:pPr indent="44958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-Chorrahalar va jamoat transporti to‘xtash joylari ayniqsa xavfli bo‘lib, yo‘l qorli bo‘lsa, mashinalarning doimiy tormozlanishi tufayli ular ayniqsa silliq bo‘lib qoladi.</a:t>
            </a:r>
            <a:endParaRPr sz="18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-Silliq yo‘llarda harakatlanishning umumiy qoidalari</a:t>
            </a:r>
            <a:endParaRPr sz="18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1. Tezlikni kamaytiring.</a:t>
            </a:r>
            <a:endParaRPr sz="18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2. Boshqa transport vositalariga nisbatan masofa va lateral masofani oshiring.</a:t>
            </a:r>
            <a:endParaRPr sz="18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3. Barcha harakatlarni muammosiz bajaring, to‘satdan harakatlar qilmang.</a:t>
            </a:r>
            <a:endParaRPr sz="18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Shuni esda tutish kerakki, kuz-qish davrida kunduzgi soat qisqaroq bo‘ladi va haydovchi ko‘proq faralarni ishlatishi kerak. Yo‘l harakati qoidalariga qat'iy amal qiling, lekin tutashgan joylarda bir-biringizni ko‘zni qamashtirmang, faralaringizni kam nurga o‘tkazing.</a:t>
            </a:r>
            <a:endParaRPr/>
          </a:p>
          <a:p>
            <a:pPr indent="44958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-Yomg'irda yoki qorda haydashda, ko‘rish qobiliyati yomonlashganini unutmang, chunki tozalagichlar faqat oldingi oynaning bir qismini tozalaydi.</a:t>
            </a:r>
            <a:endParaRPr sz="2000">
              <a:solidFill>
                <a:schemeClr val="lt1"/>
              </a:solidFill>
              <a:latin typeface="Times New Roman"/>
              <a:ea typeface="Times New Roman"/>
              <a:cs typeface="Times New Roman"/>
              <a:sym typeface="Times New Roman"/>
            </a:endParaRPr>
          </a:p>
          <a:p>
            <a:pPr indent="449580" lvl="0" marL="0" marR="0" rtl="0" algn="just">
              <a:lnSpc>
                <a:spcPct val="150000"/>
              </a:lnSpc>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pic>
        <p:nvPicPr>
          <p:cNvPr id="348" name="Google Shape;348;p29"/>
          <p:cNvPicPr preferRelativeResize="0"/>
          <p:nvPr/>
        </p:nvPicPr>
        <p:blipFill rotWithShape="1">
          <a:blip r:embed="rId3">
            <a:alphaModFix/>
          </a:blip>
          <a:srcRect b="0" l="0" r="0" t="0"/>
          <a:stretch/>
        </p:blipFill>
        <p:spPr>
          <a:xfrm>
            <a:off x="3709925" y="2937567"/>
            <a:ext cx="5627634" cy="3742964"/>
          </a:xfrm>
          <a:prstGeom prst="rect">
            <a:avLst/>
          </a:prstGeom>
          <a:noFill/>
          <a:ln>
            <a:noFill/>
          </a:ln>
        </p:spPr>
      </p:pic>
      <p:sp>
        <p:nvSpPr>
          <p:cNvPr id="349" name="Google Shape;349;p29"/>
          <p:cNvSpPr/>
          <p:nvPr/>
        </p:nvSpPr>
        <p:spPr>
          <a:xfrm>
            <a:off x="565265" y="5461152"/>
            <a:ext cx="262128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lt1"/>
                </a:solidFill>
                <a:latin typeface="Century Gothic"/>
                <a:ea typeface="Century Gothic"/>
                <a:cs typeface="Century Gothic"/>
                <a:sym typeface="Century Gothic"/>
              </a:rPr>
              <a:t>Le J. (Published on June 10, 2020). Truck driving on the road. Free to use under the Unsplash License. </a:t>
            </a:r>
            <a:r>
              <a:rPr lang="en-US" sz="1200" u="sng">
                <a:solidFill>
                  <a:schemeClr val="lt1"/>
                </a:solidFill>
                <a:latin typeface="Century Gothic"/>
                <a:ea typeface="Century Gothic"/>
                <a:cs typeface="Century Gothic"/>
                <a:sym typeface="Century Gothic"/>
                <a:hlinkClick r:id="rId4">
                  <a:extLst>
                    <a:ext uri="{A12FA001-AC4F-418D-AE19-62706E023703}">
                      <ahyp:hlinkClr val="tx"/>
                    </a:ext>
                  </a:extLst>
                </a:hlinkClick>
              </a:rPr>
              <a:t>https://unsplash.com/photos/mVqTumQH-c0</a:t>
            </a:r>
            <a:r>
              <a:rPr lang="en-US" sz="1200">
                <a:solidFill>
                  <a:schemeClr val="lt1"/>
                </a:solidFill>
                <a:latin typeface="Century Gothic"/>
                <a:ea typeface="Century Gothic"/>
                <a:cs typeface="Century Gothic"/>
                <a:sym typeface="Century Gothic"/>
              </a:rPr>
              <a:t> </a:t>
            </a:r>
            <a:endParaRPr sz="1200">
              <a:solidFill>
                <a:schemeClr val="lt1"/>
              </a:solidFill>
              <a:latin typeface="Century Gothic"/>
              <a:ea typeface="Century Gothic"/>
              <a:cs typeface="Century Gothic"/>
              <a:sym typeface="Century Gothic"/>
            </a:endParaRPr>
          </a:p>
        </p:txBody>
      </p:sp>
      <p:sp>
        <p:nvSpPr>
          <p:cNvPr id="350" name="Google Shape;350;p29"/>
          <p:cNvSpPr txBox="1"/>
          <p:nvPr/>
        </p:nvSpPr>
        <p:spPr>
          <a:xfrm>
            <a:off x="565265" y="339394"/>
            <a:ext cx="10491787" cy="234532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-Agar tormoz masofasi uzoqroq bo‘lsa, haydashning umumiy xavfi ortadi. -Tepalikka haydab ketayotganda, ko‘tarish tugaguniga qadar siljimasligingiz uchun vitesni tanlang.</a:t>
            </a:r>
            <a:endParaRPr sz="1800">
              <a:solidFill>
                <a:schemeClr val="lt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-Tushayotganda, debriyajni siqib chiqarmang, avtomobilni tezlikda boshqaring, sekin tormozlang.</a:t>
            </a:r>
            <a:endParaRPr sz="1800">
              <a:solidFill>
                <a:schemeClr val="lt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rPr lang="en-US" sz="2000">
                <a:solidFill>
                  <a:schemeClr val="lt1"/>
                </a:solidFill>
                <a:latin typeface="Times New Roman"/>
                <a:ea typeface="Times New Roman"/>
                <a:cs typeface="Times New Roman"/>
                <a:sym typeface="Times New Roman"/>
              </a:rPr>
              <a:t>-Buzilgan transport vositasini boshqarmang. Ishlatiladigan tormozlar </a:t>
            </a:r>
            <a:r>
              <a:rPr lang="en-US" sz="2000" u="sng" strike="noStrike">
                <a:solidFill>
                  <a:schemeClr val="lt1"/>
                </a:solidFill>
                <a:latin typeface="Times New Roman"/>
                <a:ea typeface="Times New Roman"/>
                <a:cs typeface="Times New Roman"/>
                <a:sym typeface="Times New Roman"/>
                <a:hlinkClick r:id="rId5">
                  <a:extLst>
                    <a:ext uri="{A12FA001-AC4F-418D-AE19-62706E023703}">
                      <ahyp:hlinkClr val="tx"/>
                    </a:ext>
                  </a:extLst>
                </a:hlinkClick>
              </a:rPr>
              <a:t>boshqarish</a:t>
            </a:r>
            <a:r>
              <a:rPr lang="en-US" sz="2000">
                <a:solidFill>
                  <a:schemeClr val="lt1"/>
                </a:solidFill>
                <a:latin typeface="Times New Roman"/>
                <a:ea typeface="Times New Roman"/>
                <a:cs typeface="Times New Roman"/>
                <a:sym typeface="Times New Roman"/>
              </a:rPr>
              <a:t>, shinalar, yoritish moslamalari - liniyada xavfsiz ishlash kafolati.</a:t>
            </a:r>
            <a:endParaRPr sz="1800">
              <a:solidFill>
                <a:schemeClr val="lt1"/>
              </a:solidFill>
              <a:latin typeface="Times New Roman"/>
              <a:ea typeface="Times New Roman"/>
              <a:cs typeface="Times New Roman"/>
              <a:sym typeface="Times New Roman"/>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4" name="Shape 354"/>
        <p:cNvGrpSpPr/>
        <p:nvPr/>
      </p:nvGrpSpPr>
      <p:grpSpPr>
        <a:xfrm>
          <a:off x="0" y="0"/>
          <a:ext cx="0" cy="0"/>
          <a:chOff x="0" y="0"/>
          <a:chExt cx="0" cy="0"/>
        </a:xfrm>
      </p:grpSpPr>
      <p:sp>
        <p:nvSpPr>
          <p:cNvPr id="355" name="Google Shape;355;p30"/>
          <p:cNvSpPr txBox="1"/>
          <p:nvPr>
            <p:ph type="title"/>
          </p:nvPr>
        </p:nvSpPr>
        <p:spPr>
          <a:xfrm>
            <a:off x="1839682" y="4578772"/>
            <a:ext cx="8534400" cy="1507067"/>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lt1"/>
              </a:buClr>
              <a:buSzPts val="3600"/>
              <a:buFont typeface="Century Gothic"/>
              <a:buNone/>
            </a:pPr>
            <a:r>
              <a:rPr lang="en-US"/>
              <a:t>E`TIBORINGIZ UCHUN RAHMAT!</a:t>
            </a:r>
            <a:endParaRPr/>
          </a:p>
        </p:txBody>
      </p:sp>
      <p:pic>
        <p:nvPicPr>
          <p:cNvPr id="356" name="Google Shape;356;p30"/>
          <p:cNvPicPr preferRelativeResize="0"/>
          <p:nvPr>
            <p:ph idx="1" type="body"/>
          </p:nvPr>
        </p:nvPicPr>
        <p:blipFill rotWithShape="1">
          <a:blip r:embed="rId3">
            <a:alphaModFix/>
          </a:blip>
          <a:srcRect b="0" l="0" r="0" t="0"/>
          <a:stretch/>
        </p:blipFill>
        <p:spPr>
          <a:xfrm>
            <a:off x="2277687" y="447450"/>
            <a:ext cx="6365681" cy="4243787"/>
          </a:xfrm>
          <a:prstGeom prst="rect">
            <a:avLst/>
          </a:prstGeom>
          <a:solidFill>
            <a:srgbClr val="ECECEC"/>
          </a:solidFill>
          <a:ln cap="sq" cmpd="sng" w="101600">
            <a:solidFill>
              <a:srgbClr val="FDFDFD"/>
            </a:solidFill>
            <a:prstDash val="solid"/>
            <a:miter lim="800000"/>
            <a:headEnd len="sm" w="sm" type="none"/>
            <a:tailEnd len="sm" w="sm" type="none"/>
          </a:ln>
          <a:effectLst>
            <a:outerShdw blurRad="57150" kx="110000" rotWithShape="0" algn="tl" dir="7560000" dist="37500" sy="98000" ky="200000">
              <a:srgbClr val="000000">
                <a:alpha val="20000"/>
              </a:srgbClr>
            </a:outerShdw>
          </a:effectLst>
        </p:spPr>
      </p:pic>
      <p:sp>
        <p:nvSpPr>
          <p:cNvPr id="357" name="Google Shape;357;p30"/>
          <p:cNvSpPr/>
          <p:nvPr/>
        </p:nvSpPr>
        <p:spPr>
          <a:xfrm>
            <a:off x="548640" y="118887"/>
            <a:ext cx="10490700" cy="646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900">
                <a:solidFill>
                  <a:schemeClr val="dk1"/>
                </a:solidFill>
                <a:latin typeface="Century Gothic"/>
                <a:ea typeface="Century Gothic"/>
                <a:cs typeface="Century Gothic"/>
                <a:sym typeface="Century Gothic"/>
              </a:rPr>
              <a:t>Fewings N. (Published on March 9, 2018), aerial photography of gray concrete roads. Free to use under the Unsplash License. https://unsplash.com/photos/br9D5K3UTRQ</a:t>
            </a:r>
            <a:endParaRPr sz="500"/>
          </a:p>
        </p:txBody>
      </p:sp>
    </p:spTree>
  </p:cSld>
  <p:clrMapOvr>
    <a:masterClrMapping/>
  </p:clrMapOvr>
</p:sld>
</file>

<file path=ppt/theme/theme1.xml><?xml version="1.0" encoding="utf-8"?>
<a:theme xmlns:a="http://schemas.openxmlformats.org/drawingml/2006/main" xmlns:r="http://schemas.openxmlformats.org/officeDocument/2006/relationships" name="Сектор">
  <a:themeElements>
    <a:clrScheme name="Сектор">
      <a:dk1>
        <a:srgbClr val="000000"/>
      </a:dk1>
      <a:lt1>
        <a:srgbClr val="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2023-09-12T00:06:03Z</dcterms:created>
  <dc:creator>Pilotech</dc:creator>
</cp:coreProperties>
</file>