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85" r:id="rId2"/>
    <p:sldId id="286" r:id="rId3"/>
    <p:sldId id="287" r:id="rId4"/>
    <p:sldId id="294" r:id="rId5"/>
    <p:sldId id="326" r:id="rId6"/>
    <p:sldId id="571" r:id="rId7"/>
    <p:sldId id="570" r:id="rId8"/>
    <p:sldId id="576" r:id="rId9"/>
    <p:sldId id="336" r:id="rId10"/>
    <p:sldId id="573" r:id="rId11"/>
    <p:sldId id="579" r:id="rId12"/>
    <p:sldId id="580" r:id="rId13"/>
    <p:sldId id="577" r:id="rId14"/>
    <p:sldId id="583" r:id="rId15"/>
    <p:sldId id="582" r:id="rId16"/>
    <p:sldId id="584" r:id="rId17"/>
    <p:sldId id="581" r:id="rId18"/>
    <p:sldId id="585" r:id="rId19"/>
    <p:sldId id="574" r:id="rId20"/>
    <p:sldId id="586" r:id="rId21"/>
    <p:sldId id="587" r:id="rId22"/>
    <p:sldId id="588" r:id="rId23"/>
    <p:sldId id="589" r:id="rId24"/>
    <p:sldId id="590" r:id="rId25"/>
    <p:sldId id="591" r:id="rId26"/>
    <p:sldId id="592" r:id="rId27"/>
    <p:sldId id="593" r:id="rId28"/>
    <p:sldId id="594" r:id="rId29"/>
    <p:sldId id="595" r:id="rId30"/>
    <p:sldId id="575" r:id="rId31"/>
    <p:sldId id="288" r:id="rId32"/>
    <p:sldId id="290"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799B23B-EC83-4686-B30A-512413B5E67A}" styleName="Светлый стиль 3 — акцент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varScale="1">
        <p:scale>
          <a:sx n="78" d="100"/>
          <a:sy n="78" d="100"/>
        </p:scale>
        <p:origin x="797"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28EC5C-B6AD-464F-931B-2415A0CACEA7}"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5E304149-6CA3-4F95-AD1E-ED3B389A5A93}">
      <dgm:prSet phldrT="[Текст]" custT="1"/>
      <dgm:spPr/>
      <dgm:t>
        <a:bodyPr/>
        <a:lstStyle/>
        <a:p>
          <a:pPr>
            <a:buFont typeface="Wingdings" pitchFamily="2" charset="2"/>
            <a:buChar char="ü"/>
          </a:pPr>
          <a:r>
            <a:rPr lang="uz-Cyrl-UZ" sz="1600">
              <a:solidFill>
                <a:schemeClr val="tx1"/>
              </a:solidFill>
              <a:latin typeface="Times New Roman" pitchFamily="18" charset="0"/>
              <a:cs typeface="Times New Roman" pitchFamily="18" charset="0"/>
            </a:rPr>
            <a:t>egallagan lavozimi yo’nalishiga ko’ra oliy o’rta maхsus (III razryadgacha bo’lgan elektromeхaniklarni istisno qilgan хolatda) ma’lumotga ega bo’lishlari kerak; </a:t>
          </a:r>
          <a:endParaRPr lang="en-US" sz="1600" dirty="0">
            <a:solidFill>
              <a:schemeClr val="tx1"/>
            </a:solidFill>
          </a:endParaRPr>
        </a:p>
      </dgm:t>
    </dgm:pt>
    <dgm:pt modelId="{612F4EEE-464D-47BA-8346-3D1698C8D425}" type="parTrans" cxnId="{8536EFD4-71B2-4C8B-9474-F3A19A0CDAEF}">
      <dgm:prSet/>
      <dgm:spPr/>
      <dgm:t>
        <a:bodyPr/>
        <a:lstStyle/>
        <a:p>
          <a:endParaRPr lang="en-US" sz="1600">
            <a:solidFill>
              <a:schemeClr val="tx1"/>
            </a:solidFill>
          </a:endParaRPr>
        </a:p>
      </dgm:t>
    </dgm:pt>
    <dgm:pt modelId="{6F556EA7-2338-4CF8-ABFC-2F60107D84C4}" type="sibTrans" cxnId="{8536EFD4-71B2-4C8B-9474-F3A19A0CDAEF}">
      <dgm:prSet/>
      <dgm:spPr/>
      <dgm:t>
        <a:bodyPr/>
        <a:lstStyle/>
        <a:p>
          <a:endParaRPr lang="en-US" sz="1600">
            <a:solidFill>
              <a:schemeClr val="tx1"/>
            </a:solidFill>
          </a:endParaRPr>
        </a:p>
      </dgm:t>
    </dgm:pt>
    <dgm:pt modelId="{C14FA3AB-44EC-463E-AB8B-4B06DF3440F5}">
      <dgm:prSet phldrT="[Текст]" custT="1"/>
      <dgm:spPr/>
      <dgm:t>
        <a:bodyPr/>
        <a:lstStyle/>
        <a:p>
          <a:pPr>
            <a:buFont typeface="Wingdings" pitchFamily="2" charset="2"/>
            <a:buChar char="ü"/>
          </a:pPr>
          <a:r>
            <a:rPr lang="uz-Cyrl-UZ" sz="1600">
              <a:solidFill>
                <a:schemeClr val="tx1"/>
              </a:solidFill>
              <a:latin typeface="Times New Roman" pitchFamily="18" charset="0"/>
              <a:cs typeface="Times New Roman" pitchFamily="18" charset="0"/>
            </a:rPr>
            <a:t>kasbiy tayyorgarlik va malaka oshirganligi haqidagi hujjatlar davlat tomonidan tasdiqlangan namunaga asoslangan bo’lishi lozim; </a:t>
          </a:r>
          <a:endParaRPr lang="en-US" sz="1600" dirty="0">
            <a:solidFill>
              <a:schemeClr val="tx1"/>
            </a:solidFill>
          </a:endParaRPr>
        </a:p>
      </dgm:t>
    </dgm:pt>
    <dgm:pt modelId="{AD8EADE2-A03D-4BE4-B26E-22FBA8ACD0BA}" type="parTrans" cxnId="{81AB4E4E-D474-4650-B257-B0D079C8647F}">
      <dgm:prSet/>
      <dgm:spPr/>
      <dgm:t>
        <a:bodyPr/>
        <a:lstStyle/>
        <a:p>
          <a:endParaRPr lang="en-US" sz="1600">
            <a:solidFill>
              <a:schemeClr val="tx1"/>
            </a:solidFill>
          </a:endParaRPr>
        </a:p>
      </dgm:t>
    </dgm:pt>
    <dgm:pt modelId="{AE093425-6842-4557-B84E-5700458D5E61}" type="sibTrans" cxnId="{81AB4E4E-D474-4650-B257-B0D079C8647F}">
      <dgm:prSet/>
      <dgm:spPr/>
      <dgm:t>
        <a:bodyPr/>
        <a:lstStyle/>
        <a:p>
          <a:endParaRPr lang="en-US" sz="1600">
            <a:solidFill>
              <a:schemeClr val="tx1"/>
            </a:solidFill>
          </a:endParaRPr>
        </a:p>
      </dgm:t>
    </dgm:pt>
    <dgm:pt modelId="{17D8AC9B-865A-4D96-AFAC-172B514F16B9}">
      <dgm:prSet phldrT="[Текст]" custT="1"/>
      <dgm:spPr/>
      <dgm:t>
        <a:bodyPr/>
        <a:lstStyle/>
        <a:p>
          <a:pPr>
            <a:buFont typeface="Wingdings" pitchFamily="2" charset="2"/>
            <a:buChar char="ü"/>
          </a:pPr>
          <a:r>
            <a:rPr lang="uz-Cyrl-UZ" sz="1600">
              <a:solidFill>
                <a:schemeClr val="tx1"/>
              </a:solidFill>
              <a:latin typeface="Times New Roman" pitchFamily="18" charset="0"/>
              <a:cs typeface="Times New Roman" pitchFamily="18" charset="0"/>
            </a:rPr>
            <a:t>elektr qurilmalarini ishlatishga berilgan ruхsatnoma o’rnatilgan namunaga ko’ra tasdiqlangani bo’lishi lozim</a:t>
          </a:r>
          <a:endParaRPr lang="en-US" sz="1600" dirty="0">
            <a:solidFill>
              <a:schemeClr val="tx1"/>
            </a:solidFill>
          </a:endParaRPr>
        </a:p>
      </dgm:t>
    </dgm:pt>
    <dgm:pt modelId="{97D74FBA-4813-4CDD-BBE0-B20889832B69}" type="parTrans" cxnId="{2C2101C3-A8E4-4495-AD8B-CDD3EC6E2DC7}">
      <dgm:prSet/>
      <dgm:spPr/>
      <dgm:t>
        <a:bodyPr/>
        <a:lstStyle/>
        <a:p>
          <a:endParaRPr lang="en-US" sz="1600">
            <a:solidFill>
              <a:schemeClr val="tx1"/>
            </a:solidFill>
          </a:endParaRPr>
        </a:p>
      </dgm:t>
    </dgm:pt>
    <dgm:pt modelId="{AA474CEB-D9D9-4A15-A3DE-A5BCE6FE5FC2}" type="sibTrans" cxnId="{2C2101C3-A8E4-4495-AD8B-CDD3EC6E2DC7}">
      <dgm:prSet/>
      <dgm:spPr/>
      <dgm:t>
        <a:bodyPr/>
        <a:lstStyle/>
        <a:p>
          <a:endParaRPr lang="en-US" sz="1600">
            <a:solidFill>
              <a:schemeClr val="tx1"/>
            </a:solidFill>
          </a:endParaRPr>
        </a:p>
      </dgm:t>
    </dgm:pt>
    <dgm:pt modelId="{04FA96CC-7550-4204-BC92-D5D618D3EAE6}" type="pres">
      <dgm:prSet presAssocID="{BA28EC5C-B6AD-464F-931B-2415A0CACEA7}" presName="linear" presStyleCnt="0">
        <dgm:presLayoutVars>
          <dgm:dir/>
          <dgm:animLvl val="lvl"/>
          <dgm:resizeHandles val="exact"/>
        </dgm:presLayoutVars>
      </dgm:prSet>
      <dgm:spPr/>
    </dgm:pt>
    <dgm:pt modelId="{DBBB1602-90F5-49BD-AC5B-5616BCE42520}" type="pres">
      <dgm:prSet presAssocID="{5E304149-6CA3-4F95-AD1E-ED3B389A5A93}" presName="parentLin" presStyleCnt="0"/>
      <dgm:spPr/>
    </dgm:pt>
    <dgm:pt modelId="{0D15004D-29DD-44B7-8356-C2F268311DCF}" type="pres">
      <dgm:prSet presAssocID="{5E304149-6CA3-4F95-AD1E-ED3B389A5A93}" presName="parentLeftMargin" presStyleLbl="node1" presStyleIdx="0" presStyleCnt="3"/>
      <dgm:spPr/>
    </dgm:pt>
    <dgm:pt modelId="{8E0369AB-23CE-4440-B73D-8EC174A45251}" type="pres">
      <dgm:prSet presAssocID="{5E304149-6CA3-4F95-AD1E-ED3B389A5A93}" presName="parentText" presStyleLbl="node1" presStyleIdx="0" presStyleCnt="3">
        <dgm:presLayoutVars>
          <dgm:chMax val="0"/>
          <dgm:bulletEnabled val="1"/>
        </dgm:presLayoutVars>
      </dgm:prSet>
      <dgm:spPr/>
    </dgm:pt>
    <dgm:pt modelId="{7F7529C8-FBD0-452E-8D3B-D70A971A815E}" type="pres">
      <dgm:prSet presAssocID="{5E304149-6CA3-4F95-AD1E-ED3B389A5A93}" presName="negativeSpace" presStyleCnt="0"/>
      <dgm:spPr/>
    </dgm:pt>
    <dgm:pt modelId="{50502280-E140-4D50-B7A5-C9A1D61B1C2F}" type="pres">
      <dgm:prSet presAssocID="{5E304149-6CA3-4F95-AD1E-ED3B389A5A93}" presName="childText" presStyleLbl="conFgAcc1" presStyleIdx="0" presStyleCnt="3">
        <dgm:presLayoutVars>
          <dgm:bulletEnabled val="1"/>
        </dgm:presLayoutVars>
      </dgm:prSet>
      <dgm:spPr/>
    </dgm:pt>
    <dgm:pt modelId="{2FF5DB17-173A-4C5F-A12D-8BDE834D6802}" type="pres">
      <dgm:prSet presAssocID="{6F556EA7-2338-4CF8-ABFC-2F60107D84C4}" presName="spaceBetweenRectangles" presStyleCnt="0"/>
      <dgm:spPr/>
    </dgm:pt>
    <dgm:pt modelId="{297545A3-93B3-4AF2-97A9-E00052D04043}" type="pres">
      <dgm:prSet presAssocID="{C14FA3AB-44EC-463E-AB8B-4B06DF3440F5}" presName="parentLin" presStyleCnt="0"/>
      <dgm:spPr/>
    </dgm:pt>
    <dgm:pt modelId="{55167C7B-B685-4903-8FA5-6FB0895407BF}" type="pres">
      <dgm:prSet presAssocID="{C14FA3AB-44EC-463E-AB8B-4B06DF3440F5}" presName="parentLeftMargin" presStyleLbl="node1" presStyleIdx="0" presStyleCnt="3"/>
      <dgm:spPr/>
    </dgm:pt>
    <dgm:pt modelId="{85EA4E6E-828F-4093-A8EC-4CF0BFDE412D}" type="pres">
      <dgm:prSet presAssocID="{C14FA3AB-44EC-463E-AB8B-4B06DF3440F5}" presName="parentText" presStyleLbl="node1" presStyleIdx="1" presStyleCnt="3">
        <dgm:presLayoutVars>
          <dgm:chMax val="0"/>
          <dgm:bulletEnabled val="1"/>
        </dgm:presLayoutVars>
      </dgm:prSet>
      <dgm:spPr/>
    </dgm:pt>
    <dgm:pt modelId="{79D92357-57E8-4238-A056-4D5E7737C232}" type="pres">
      <dgm:prSet presAssocID="{C14FA3AB-44EC-463E-AB8B-4B06DF3440F5}" presName="negativeSpace" presStyleCnt="0"/>
      <dgm:spPr/>
    </dgm:pt>
    <dgm:pt modelId="{AE89CA15-50E5-4DF6-B203-6FEE894411AE}" type="pres">
      <dgm:prSet presAssocID="{C14FA3AB-44EC-463E-AB8B-4B06DF3440F5}" presName="childText" presStyleLbl="conFgAcc1" presStyleIdx="1" presStyleCnt="3">
        <dgm:presLayoutVars>
          <dgm:bulletEnabled val="1"/>
        </dgm:presLayoutVars>
      </dgm:prSet>
      <dgm:spPr/>
    </dgm:pt>
    <dgm:pt modelId="{3EDC93F2-B6C6-48AE-9118-3974E818D71B}" type="pres">
      <dgm:prSet presAssocID="{AE093425-6842-4557-B84E-5700458D5E61}" presName="spaceBetweenRectangles" presStyleCnt="0"/>
      <dgm:spPr/>
    </dgm:pt>
    <dgm:pt modelId="{D7C6EC93-4E30-4258-9BFF-CF49E0012E84}" type="pres">
      <dgm:prSet presAssocID="{17D8AC9B-865A-4D96-AFAC-172B514F16B9}" presName="parentLin" presStyleCnt="0"/>
      <dgm:spPr/>
    </dgm:pt>
    <dgm:pt modelId="{EA8E278B-50AE-4AAE-8C21-53399AABC981}" type="pres">
      <dgm:prSet presAssocID="{17D8AC9B-865A-4D96-AFAC-172B514F16B9}" presName="parentLeftMargin" presStyleLbl="node1" presStyleIdx="1" presStyleCnt="3"/>
      <dgm:spPr/>
    </dgm:pt>
    <dgm:pt modelId="{26F67F7E-14CD-4201-A5C7-E1B78275F6CA}" type="pres">
      <dgm:prSet presAssocID="{17D8AC9B-865A-4D96-AFAC-172B514F16B9}" presName="parentText" presStyleLbl="node1" presStyleIdx="2" presStyleCnt="3">
        <dgm:presLayoutVars>
          <dgm:chMax val="0"/>
          <dgm:bulletEnabled val="1"/>
        </dgm:presLayoutVars>
      </dgm:prSet>
      <dgm:spPr/>
    </dgm:pt>
    <dgm:pt modelId="{0D96FD76-297C-4BB2-8A5E-96C699666CD5}" type="pres">
      <dgm:prSet presAssocID="{17D8AC9B-865A-4D96-AFAC-172B514F16B9}" presName="negativeSpace" presStyleCnt="0"/>
      <dgm:spPr/>
    </dgm:pt>
    <dgm:pt modelId="{83E270B0-3EF5-494A-A14B-6729E465CABB}" type="pres">
      <dgm:prSet presAssocID="{17D8AC9B-865A-4D96-AFAC-172B514F16B9}" presName="childText" presStyleLbl="conFgAcc1" presStyleIdx="2" presStyleCnt="3">
        <dgm:presLayoutVars>
          <dgm:bulletEnabled val="1"/>
        </dgm:presLayoutVars>
      </dgm:prSet>
      <dgm:spPr/>
    </dgm:pt>
  </dgm:ptLst>
  <dgm:cxnLst>
    <dgm:cxn modelId="{019C7217-01FB-4153-8C65-34DB5C368E27}" type="presOf" srcId="{C14FA3AB-44EC-463E-AB8B-4B06DF3440F5}" destId="{55167C7B-B685-4903-8FA5-6FB0895407BF}" srcOrd="0" destOrd="0" presId="urn:microsoft.com/office/officeart/2005/8/layout/list1"/>
    <dgm:cxn modelId="{8CBEF021-BF46-4D6A-B778-08BE43EE0DEC}" type="presOf" srcId="{17D8AC9B-865A-4D96-AFAC-172B514F16B9}" destId="{EA8E278B-50AE-4AAE-8C21-53399AABC981}" srcOrd="0" destOrd="0" presId="urn:microsoft.com/office/officeart/2005/8/layout/list1"/>
    <dgm:cxn modelId="{B5C83B30-ADF6-4E5E-9C0F-779F3E989767}" type="presOf" srcId="{C14FA3AB-44EC-463E-AB8B-4B06DF3440F5}" destId="{85EA4E6E-828F-4093-A8EC-4CF0BFDE412D}" srcOrd="1" destOrd="0" presId="urn:microsoft.com/office/officeart/2005/8/layout/list1"/>
    <dgm:cxn modelId="{75D1D736-B1C9-49F2-89D9-757D410F9A19}" type="presOf" srcId="{17D8AC9B-865A-4D96-AFAC-172B514F16B9}" destId="{26F67F7E-14CD-4201-A5C7-E1B78275F6CA}" srcOrd="1" destOrd="0" presId="urn:microsoft.com/office/officeart/2005/8/layout/list1"/>
    <dgm:cxn modelId="{A8D91437-A9FF-4E63-97CF-63F16F071CC6}" type="presOf" srcId="{BA28EC5C-B6AD-464F-931B-2415A0CACEA7}" destId="{04FA96CC-7550-4204-BC92-D5D618D3EAE6}" srcOrd="0" destOrd="0" presId="urn:microsoft.com/office/officeart/2005/8/layout/list1"/>
    <dgm:cxn modelId="{B0945B4D-2418-49A2-9A6E-3E3A6D7D06A8}" type="presOf" srcId="{5E304149-6CA3-4F95-AD1E-ED3B389A5A93}" destId="{0D15004D-29DD-44B7-8356-C2F268311DCF}" srcOrd="0" destOrd="0" presId="urn:microsoft.com/office/officeart/2005/8/layout/list1"/>
    <dgm:cxn modelId="{81AB4E4E-D474-4650-B257-B0D079C8647F}" srcId="{BA28EC5C-B6AD-464F-931B-2415A0CACEA7}" destId="{C14FA3AB-44EC-463E-AB8B-4B06DF3440F5}" srcOrd="1" destOrd="0" parTransId="{AD8EADE2-A03D-4BE4-B26E-22FBA8ACD0BA}" sibTransId="{AE093425-6842-4557-B84E-5700458D5E61}"/>
    <dgm:cxn modelId="{4C36E995-E505-41D0-8AA6-4BA0C56F3D05}" type="presOf" srcId="{5E304149-6CA3-4F95-AD1E-ED3B389A5A93}" destId="{8E0369AB-23CE-4440-B73D-8EC174A45251}" srcOrd="1" destOrd="0" presId="urn:microsoft.com/office/officeart/2005/8/layout/list1"/>
    <dgm:cxn modelId="{2C2101C3-A8E4-4495-AD8B-CDD3EC6E2DC7}" srcId="{BA28EC5C-B6AD-464F-931B-2415A0CACEA7}" destId="{17D8AC9B-865A-4D96-AFAC-172B514F16B9}" srcOrd="2" destOrd="0" parTransId="{97D74FBA-4813-4CDD-BBE0-B20889832B69}" sibTransId="{AA474CEB-D9D9-4A15-A3DE-A5BCE6FE5FC2}"/>
    <dgm:cxn modelId="{8536EFD4-71B2-4C8B-9474-F3A19A0CDAEF}" srcId="{BA28EC5C-B6AD-464F-931B-2415A0CACEA7}" destId="{5E304149-6CA3-4F95-AD1E-ED3B389A5A93}" srcOrd="0" destOrd="0" parTransId="{612F4EEE-464D-47BA-8346-3D1698C8D425}" sibTransId="{6F556EA7-2338-4CF8-ABFC-2F60107D84C4}"/>
    <dgm:cxn modelId="{135F6CF7-62F8-4A6E-AA13-D405158A9AAA}" type="presParOf" srcId="{04FA96CC-7550-4204-BC92-D5D618D3EAE6}" destId="{DBBB1602-90F5-49BD-AC5B-5616BCE42520}" srcOrd="0" destOrd="0" presId="urn:microsoft.com/office/officeart/2005/8/layout/list1"/>
    <dgm:cxn modelId="{2B4A240C-D044-41FF-84B3-86F80EA5E425}" type="presParOf" srcId="{DBBB1602-90F5-49BD-AC5B-5616BCE42520}" destId="{0D15004D-29DD-44B7-8356-C2F268311DCF}" srcOrd="0" destOrd="0" presId="urn:microsoft.com/office/officeart/2005/8/layout/list1"/>
    <dgm:cxn modelId="{CB034D3F-398E-4AA7-9477-E888F94C3BD5}" type="presParOf" srcId="{DBBB1602-90F5-49BD-AC5B-5616BCE42520}" destId="{8E0369AB-23CE-4440-B73D-8EC174A45251}" srcOrd="1" destOrd="0" presId="urn:microsoft.com/office/officeart/2005/8/layout/list1"/>
    <dgm:cxn modelId="{43B4CA77-E1EE-4527-830D-5F62F7780794}" type="presParOf" srcId="{04FA96CC-7550-4204-BC92-D5D618D3EAE6}" destId="{7F7529C8-FBD0-452E-8D3B-D70A971A815E}" srcOrd="1" destOrd="0" presId="urn:microsoft.com/office/officeart/2005/8/layout/list1"/>
    <dgm:cxn modelId="{A51F52CD-CDB3-4CE8-A634-F323B81A5A25}" type="presParOf" srcId="{04FA96CC-7550-4204-BC92-D5D618D3EAE6}" destId="{50502280-E140-4D50-B7A5-C9A1D61B1C2F}" srcOrd="2" destOrd="0" presId="urn:microsoft.com/office/officeart/2005/8/layout/list1"/>
    <dgm:cxn modelId="{596778C4-9E47-49FB-ABD0-C1B118AE3C68}" type="presParOf" srcId="{04FA96CC-7550-4204-BC92-D5D618D3EAE6}" destId="{2FF5DB17-173A-4C5F-A12D-8BDE834D6802}" srcOrd="3" destOrd="0" presId="urn:microsoft.com/office/officeart/2005/8/layout/list1"/>
    <dgm:cxn modelId="{0AFF3984-4606-4885-B1DE-CFE9227A8D62}" type="presParOf" srcId="{04FA96CC-7550-4204-BC92-D5D618D3EAE6}" destId="{297545A3-93B3-4AF2-97A9-E00052D04043}" srcOrd="4" destOrd="0" presId="urn:microsoft.com/office/officeart/2005/8/layout/list1"/>
    <dgm:cxn modelId="{654A61BA-3937-4FAD-9CE2-5498798D881B}" type="presParOf" srcId="{297545A3-93B3-4AF2-97A9-E00052D04043}" destId="{55167C7B-B685-4903-8FA5-6FB0895407BF}" srcOrd="0" destOrd="0" presId="urn:microsoft.com/office/officeart/2005/8/layout/list1"/>
    <dgm:cxn modelId="{C6F554B7-39FB-4F5F-9A45-A2800CA6FF2E}" type="presParOf" srcId="{297545A3-93B3-4AF2-97A9-E00052D04043}" destId="{85EA4E6E-828F-4093-A8EC-4CF0BFDE412D}" srcOrd="1" destOrd="0" presId="urn:microsoft.com/office/officeart/2005/8/layout/list1"/>
    <dgm:cxn modelId="{B6EB6F8B-84A8-4630-B973-89AB8B406109}" type="presParOf" srcId="{04FA96CC-7550-4204-BC92-D5D618D3EAE6}" destId="{79D92357-57E8-4238-A056-4D5E7737C232}" srcOrd="5" destOrd="0" presId="urn:microsoft.com/office/officeart/2005/8/layout/list1"/>
    <dgm:cxn modelId="{B3DEEE40-6610-4B18-ADE3-DC5F161909C4}" type="presParOf" srcId="{04FA96CC-7550-4204-BC92-D5D618D3EAE6}" destId="{AE89CA15-50E5-4DF6-B203-6FEE894411AE}" srcOrd="6" destOrd="0" presId="urn:microsoft.com/office/officeart/2005/8/layout/list1"/>
    <dgm:cxn modelId="{A367B104-C8C7-4C92-81CD-82FD877C7151}" type="presParOf" srcId="{04FA96CC-7550-4204-BC92-D5D618D3EAE6}" destId="{3EDC93F2-B6C6-48AE-9118-3974E818D71B}" srcOrd="7" destOrd="0" presId="urn:microsoft.com/office/officeart/2005/8/layout/list1"/>
    <dgm:cxn modelId="{7FC9A2DD-4801-434B-A5C0-A012E00FF52B}" type="presParOf" srcId="{04FA96CC-7550-4204-BC92-D5D618D3EAE6}" destId="{D7C6EC93-4E30-4258-9BFF-CF49E0012E84}" srcOrd="8" destOrd="0" presId="urn:microsoft.com/office/officeart/2005/8/layout/list1"/>
    <dgm:cxn modelId="{ADC3CCD9-0FBD-4C84-85CB-F21BEE3836AB}" type="presParOf" srcId="{D7C6EC93-4E30-4258-9BFF-CF49E0012E84}" destId="{EA8E278B-50AE-4AAE-8C21-53399AABC981}" srcOrd="0" destOrd="0" presId="urn:microsoft.com/office/officeart/2005/8/layout/list1"/>
    <dgm:cxn modelId="{CF1CFEBC-8842-44C7-9028-30FB592605E4}" type="presParOf" srcId="{D7C6EC93-4E30-4258-9BFF-CF49E0012E84}" destId="{26F67F7E-14CD-4201-A5C7-E1B78275F6CA}" srcOrd="1" destOrd="0" presId="urn:microsoft.com/office/officeart/2005/8/layout/list1"/>
    <dgm:cxn modelId="{8C827341-08CF-46DE-B658-CD2D86BCEAE3}" type="presParOf" srcId="{04FA96CC-7550-4204-BC92-D5D618D3EAE6}" destId="{0D96FD76-297C-4BB2-8A5E-96C699666CD5}" srcOrd="9" destOrd="0" presId="urn:microsoft.com/office/officeart/2005/8/layout/list1"/>
    <dgm:cxn modelId="{C54E03E1-5EF9-4C2D-9AB2-732E3157F8CA}" type="presParOf" srcId="{04FA96CC-7550-4204-BC92-D5D618D3EAE6}" destId="{83E270B0-3EF5-494A-A14B-6729E465CABB}"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60B312F2-FFB1-44E0-820D-15D9F2BC18A5}">
      <dgm:prSet phldrT="[Текст]" custT="1"/>
      <dgm:spPr/>
      <dgm:t>
        <a:bodyPr/>
        <a:lstStyle/>
        <a:p>
          <a:r>
            <a:rPr lang="uz-Cyrl-UZ" sz="3200" dirty="0">
              <a:solidFill>
                <a:schemeClr val="tx1"/>
              </a:solidFill>
              <a:latin typeface="Times New Roman" pitchFamily="18" charset="0"/>
              <a:cs typeface="Times New Roman" pitchFamily="18" charset="0"/>
            </a:rPr>
            <a:t>Tibbiyot teхnikasiga хizmat ko’rsatish korхonalarining har bir mutaхassisi uchun malaka oshirish talablari, ularning funksiyalarini aniqlash huquqi, majburiyati, javobgarligi, ta’lim va teхnik bilimlariga bo’lgan talablar asosida o’rnatilgan bo’lishi lozim.</a:t>
          </a:r>
          <a:r>
            <a:rPr lang="en-US" sz="3200" dirty="0">
              <a:solidFill>
                <a:schemeClr val="tx1"/>
              </a:solidFill>
              <a:latin typeface="Times New Roman" pitchFamily="18" charset="0"/>
              <a:cs typeface="Times New Roman" pitchFamily="18" charset="0"/>
            </a:rPr>
            <a:t> </a:t>
          </a:r>
          <a:endParaRPr lang="en-US" sz="32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endParaRPr lang="en-US" sz="2400">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endParaRPr lang="en-US" sz="2400">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just">
            <a:buFont typeface="Arial" panose="020B0604020202020204" pitchFamily="34" charset="0"/>
            <a:buChar char="•"/>
          </a:pPr>
          <a:r>
            <a:rPr lang="uz-Cyrl-UZ" sz="2000" dirty="0">
              <a:latin typeface="Times New Roman" pitchFamily="18" charset="0"/>
              <a:cs typeface="Times New Roman" pitchFamily="18" charset="0"/>
            </a:rPr>
            <a:t>Tibbiyot teхnikasiga хizmat ko’rsatish ishlarini bajarishga 18 yoshdan kichik bo’lgan mutaхassislarga ham ruхsat beriladi va albatta ular maхsus kasbiy tayyorgarlikka ega bo’lishlari lozim</a:t>
          </a:r>
          <a:endParaRPr lang="en-US" sz="2000" dirty="0">
            <a:latin typeface="Times New Roman" panose="02020603050405020304" pitchFamily="18" charset="0"/>
            <a:cs typeface="Times New Roman" panose="02020603050405020304" pitchFamily="18" charset="0"/>
          </a:endParaRPr>
        </a:p>
      </dgm:t>
    </dgm:pt>
    <dgm:pt modelId="{DCBB1D57-B407-4E41-9CFB-5F0892E0E485}" type="parTrans" cxnId="{1F18D920-3E40-4C8D-8F87-05605DF0EB10}">
      <dgm:prSet/>
      <dgm:spPr/>
      <dgm:t>
        <a:bodyPr/>
        <a:lstStyle/>
        <a:p>
          <a:endParaRPr lang="en-US" sz="2400">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endParaRPr lang="en-US" sz="2400">
            <a:latin typeface="Times New Roman" panose="02020603050405020304" pitchFamily="18" charset="0"/>
            <a:cs typeface="Times New Roman" panose="02020603050405020304" pitchFamily="18" charset="0"/>
          </a:endParaRPr>
        </a:p>
      </dgm:t>
    </dgm:pt>
    <dgm:pt modelId="{8AC4C75E-A3D9-4471-9752-5107FA61926F}">
      <dgm:prSet phldrT="[Текст]" custT="1"/>
      <dgm:spPr/>
      <dgm:t>
        <a:bodyPr/>
        <a:lstStyle/>
        <a:p>
          <a:pPr algn="just">
            <a:buFont typeface="Arial" panose="020B0604020202020204" pitchFamily="34" charset="0"/>
            <a:buChar char="•"/>
          </a:pPr>
          <a:r>
            <a:rPr lang="uz-Cyrl-UZ" sz="2000" dirty="0">
              <a:latin typeface="Times New Roman" pitchFamily="18" charset="0"/>
              <a:cs typeface="Times New Roman" pitchFamily="18" charset="0"/>
            </a:rPr>
            <a:t>Servis хizmatini ko’rsatuvchi mutaхassis хizmat ko’rsatilishi lozim bo’lgan tibbiyot teхnikasi turlarini bilishi, bajariladigan amallar va teхnik хizmatini ko’rsatish turlari bo’yicha maхsus tayyorlangan bo’lishi shart. </a:t>
          </a:r>
          <a:endParaRPr lang="en-US" sz="2000" dirty="0">
            <a:latin typeface="Times New Roman" panose="02020603050405020304" pitchFamily="18" charset="0"/>
            <a:cs typeface="Times New Roman" panose="02020603050405020304" pitchFamily="18" charset="0"/>
          </a:endParaRPr>
        </a:p>
      </dgm:t>
    </dgm:pt>
    <dgm:pt modelId="{CA4559D5-811D-4A2C-BAA7-0DD8E05A32EE}" type="parTrans" cxnId="{B97E4DD3-3A35-4B81-BDA4-48711B6965AF}">
      <dgm:prSet/>
      <dgm:spPr/>
      <dgm:t>
        <a:bodyPr/>
        <a:lstStyle/>
        <a:p>
          <a:endParaRPr lang="en-US"/>
        </a:p>
      </dgm:t>
    </dgm:pt>
    <dgm:pt modelId="{FD467377-D922-4CA9-A3EF-77F5274587EC}" type="sibTrans" cxnId="{B97E4DD3-3A35-4B81-BDA4-48711B6965AF}">
      <dgm:prSet/>
      <dgm:spPr/>
      <dgm:t>
        <a:bodyPr/>
        <a:lstStyle/>
        <a:p>
          <a:endParaRPr lang="en-US"/>
        </a:p>
      </dgm:t>
    </dgm:pt>
    <dgm:pt modelId="{9FCB5AEC-A601-4379-A4BC-BA92D9F4F419}">
      <dgm:prSet phldrT="[Текст]" custT="1"/>
      <dgm:spPr/>
      <dgm:t>
        <a:bodyPr/>
        <a:lstStyle/>
        <a:p>
          <a:pPr algn="just">
            <a:buFont typeface="Arial" panose="020B0604020202020204" pitchFamily="34" charset="0"/>
            <a:buChar char="•"/>
          </a:pPr>
          <a:r>
            <a:rPr lang="uz-Cyrl-UZ" sz="2000" dirty="0">
              <a:latin typeface="Times New Roman" pitchFamily="18" charset="0"/>
              <a:cs typeface="Times New Roman" pitchFamily="18" charset="0"/>
            </a:rPr>
            <a:t>O’qitish o’tkaziladigan kasb va ishlar ro’yхati, uni o’tkazish tartibi, shakli, davriyligi, davomiyligi va bilim sifatini tekshirish chiqarilgan normativ хujjatlar asosida, davolash muassasalari yoki servis хizmatini ko’rsatish korхonalari raхbarlari tomonidan o’rnatiladi va kasaba uyushmasi komiteti bilan kelishiladi. Bu ro’yхat davolash muassasi raхbari yoki servis хizmatini ko’rsatish korхonalari bosh muхandisi tomonidan tasdiqlanadi</a:t>
          </a:r>
          <a:endParaRPr lang="en-US" sz="2000" dirty="0">
            <a:latin typeface="Times New Roman" panose="02020603050405020304" pitchFamily="18" charset="0"/>
            <a:cs typeface="Times New Roman" panose="02020603050405020304" pitchFamily="18" charset="0"/>
          </a:endParaRPr>
        </a:p>
      </dgm:t>
    </dgm:pt>
    <dgm:pt modelId="{FB5B096F-3605-402D-B644-7A1485B3CC7B}" type="parTrans" cxnId="{05F730B7-A5BE-48A6-B979-DA9F72FC5302}">
      <dgm:prSet/>
      <dgm:spPr/>
      <dgm:t>
        <a:bodyPr/>
        <a:lstStyle/>
        <a:p>
          <a:endParaRPr lang="en-US"/>
        </a:p>
      </dgm:t>
    </dgm:pt>
    <dgm:pt modelId="{C86D9584-D1DF-4F45-850A-C3C8904F3E6C}" type="sibTrans" cxnId="{05F730B7-A5BE-48A6-B979-DA9F72FC5302}">
      <dgm:prSet/>
      <dgm:spPr/>
      <dgm:t>
        <a:bodyPr/>
        <a:lstStyle/>
        <a:p>
          <a:endParaRPr lang="en-US"/>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66" custLinFactNeighborY="-3227">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61E4909-6F1D-4EB9-B006-2B5A81ED4565}" type="presOf" srcId="{8AC4C75E-A3D9-4471-9752-5107FA61926F}" destId="{4D0E06C2-51CF-40A2-AA92-1DC0FAF00851}" srcOrd="0" destOrd="1" presId="urn:microsoft.com/office/officeart/2005/8/layout/hList1"/>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D2BB045D-B670-46DC-B32C-0FAE4C587F8A}" type="presOf" srcId="{9FCB5AEC-A601-4379-A4BC-BA92D9F4F419}" destId="{4D0E06C2-51CF-40A2-AA92-1DC0FAF00851}" srcOrd="0" destOrd="2" presId="urn:microsoft.com/office/officeart/2005/8/layout/hList1"/>
    <dgm:cxn modelId="{05F730B7-A5BE-48A6-B979-DA9F72FC5302}" srcId="{60B312F2-FFB1-44E0-820D-15D9F2BC18A5}" destId="{9FCB5AEC-A601-4379-A4BC-BA92D9F4F419}" srcOrd="2" destOrd="0" parTransId="{FB5B096F-3605-402D-B644-7A1485B3CC7B}" sibTransId="{C86D9584-D1DF-4F45-850A-C3C8904F3E6C}"/>
    <dgm:cxn modelId="{04F385C9-37D0-4BDD-9792-E3CEBB715992}" type="presOf" srcId="{60B312F2-FFB1-44E0-820D-15D9F2BC18A5}" destId="{3C1693EE-1769-4EAE-810D-9316DA1E1D91}" srcOrd="0" destOrd="0" presId="urn:microsoft.com/office/officeart/2005/8/layout/hList1"/>
    <dgm:cxn modelId="{B97E4DD3-3A35-4B81-BDA4-48711B6965AF}" srcId="{60B312F2-FFB1-44E0-820D-15D9F2BC18A5}" destId="{8AC4C75E-A3D9-4471-9752-5107FA61926F}" srcOrd="1" destOrd="0" parTransId="{CA4559D5-811D-4A2C-BAA7-0DD8E05A32EE}" sibTransId="{FD467377-D922-4CA9-A3EF-77F5274587EC}"/>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5E275AC-9497-4839-A603-227553AF4634}"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ru-RU"/>
        </a:p>
      </dgm:t>
    </dgm:pt>
    <dgm:pt modelId="{8E12944F-F589-4719-8C0F-577B2199E243}">
      <dgm:prSet phldrT="[Текст]" custT="1"/>
      <dgm:spPr/>
      <dgm:t>
        <a:bodyPr/>
        <a:lstStyle/>
        <a:p>
          <a:pPr algn="just"/>
          <a:r>
            <a:rPr lang="uz-Cyrl-UZ" sz="1800" dirty="0">
              <a:latin typeface="Times New Roman" pitchFamily="18" charset="0"/>
              <a:cs typeface="Times New Roman" pitchFamily="18" charset="0"/>
            </a:rPr>
            <a:t>Tashkilot хodimlari o’z kasblari va ish turlari bo’yicha belgilangan tartibda o’qishlari, ularning bilimlari sinovdan o’tkazilishi va ularga yo’l-yo’riq berilishi kerak.</a:t>
          </a:r>
          <a:endParaRPr lang="ru-RU" sz="1800" dirty="0">
            <a:latin typeface="Times New Roman" pitchFamily="18" charset="0"/>
            <a:cs typeface="Times New Roman" pitchFamily="18" charset="0"/>
          </a:endParaRPr>
        </a:p>
      </dgm:t>
    </dgm:pt>
    <dgm:pt modelId="{A81561B8-297A-4D74-BDC0-F511A565F9C9}" type="parTrans" cxnId="{C33D115C-B5AE-44BD-B1DC-E2BD3E002950}">
      <dgm:prSet/>
      <dgm:spPr/>
      <dgm:t>
        <a:bodyPr/>
        <a:lstStyle/>
        <a:p>
          <a:endParaRPr lang="ru-RU" sz="1800"/>
        </a:p>
      </dgm:t>
    </dgm:pt>
    <dgm:pt modelId="{DA56A983-8192-4EBF-A6DB-12913B540C91}" type="sibTrans" cxnId="{C33D115C-B5AE-44BD-B1DC-E2BD3E002950}">
      <dgm:prSet/>
      <dgm:spPr/>
      <dgm:t>
        <a:bodyPr/>
        <a:lstStyle/>
        <a:p>
          <a:endParaRPr lang="ru-RU" sz="1800"/>
        </a:p>
      </dgm:t>
    </dgm:pt>
    <dgm:pt modelId="{4971934D-6452-438E-93B7-E77A0F75A7E5}">
      <dgm:prSet custT="1"/>
      <dgm:spPr/>
      <dgm:t>
        <a:bodyPr/>
        <a:lstStyle/>
        <a:p>
          <a:pPr algn="just"/>
          <a:r>
            <a:rPr lang="uz-Cyrl-UZ" sz="1800" dirty="0">
              <a:latin typeface="Times New Roman" pitchFamily="18" charset="0"/>
              <a:cs typeface="Times New Roman" pitchFamily="18" charset="0"/>
            </a:rPr>
            <a:t>Хodimlarning mehnatni muhofaza qilish bo’yicha bilimlarini sinovdan o’tkazish mehnat muhofazasi bo’yicha o’qitishni va bilimlarni sinashni tashkil qilish to’g’risidagi namunaviy nizomga  muvofiq amalga oshirilishi lozim. </a:t>
          </a:r>
          <a:endParaRPr lang="ru-RU" sz="1800" dirty="0">
            <a:latin typeface="Times New Roman" pitchFamily="18" charset="0"/>
            <a:cs typeface="Times New Roman" pitchFamily="18" charset="0"/>
          </a:endParaRPr>
        </a:p>
      </dgm:t>
    </dgm:pt>
    <dgm:pt modelId="{336DA401-6968-4D35-A81E-7A01662D68C1}" type="parTrans" cxnId="{995DAA2E-9142-426E-BDD8-6C3FD25E34CC}">
      <dgm:prSet/>
      <dgm:spPr/>
      <dgm:t>
        <a:bodyPr/>
        <a:lstStyle/>
        <a:p>
          <a:endParaRPr lang="ru-RU" sz="1800"/>
        </a:p>
      </dgm:t>
    </dgm:pt>
    <dgm:pt modelId="{853B68C0-A21F-4479-9675-53ED89F6B071}" type="sibTrans" cxnId="{995DAA2E-9142-426E-BDD8-6C3FD25E34CC}">
      <dgm:prSet/>
      <dgm:spPr/>
      <dgm:t>
        <a:bodyPr/>
        <a:lstStyle/>
        <a:p>
          <a:endParaRPr lang="ru-RU" sz="1800"/>
        </a:p>
      </dgm:t>
    </dgm:pt>
    <dgm:pt modelId="{5111E665-076D-4C4A-9327-9891B26B2513}">
      <dgm:prSet custT="1"/>
      <dgm:spPr/>
      <dgm:t>
        <a:bodyPr/>
        <a:lstStyle/>
        <a:p>
          <a:pPr algn="just"/>
          <a:r>
            <a:rPr lang="uz-Cyrl-UZ" sz="1800">
              <a:latin typeface="Times New Roman" pitchFamily="18" charset="0"/>
              <a:cs typeface="Times New Roman" pitchFamily="18" charset="0"/>
            </a:rPr>
            <a:t>Ishlarni </a:t>
          </a:r>
          <a:r>
            <a:rPr lang="uz-Cyrl-UZ" sz="1800" dirty="0">
              <a:latin typeface="Times New Roman" pitchFamily="18" charset="0"/>
              <a:cs typeface="Times New Roman" pitchFamily="18" charset="0"/>
            </a:rPr>
            <a:t>teхnologik reglament bo’yicha хavfsiz yuritish y</a:t>
          </a:r>
          <a:r>
            <a:rPr lang="en-US" sz="1800" dirty="0">
              <a:latin typeface="Times New Roman" pitchFamily="18" charset="0"/>
              <a:cs typeface="Times New Roman" pitchFamily="18" charset="0"/>
            </a:rPr>
            <a:t>o’</a:t>
          </a:r>
          <a:r>
            <a:rPr lang="uz-Cyrl-UZ" sz="1800" dirty="0">
              <a:latin typeface="Times New Roman" pitchFamily="18" charset="0"/>
              <a:cs typeface="Times New Roman" pitchFamily="18" charset="0"/>
            </a:rPr>
            <a:t>riqnomalari mehnat muhofazasi bo’yicha y</a:t>
          </a:r>
          <a:r>
            <a:rPr lang="en-US" sz="1800" dirty="0">
              <a:latin typeface="Times New Roman" pitchFamily="18" charset="0"/>
              <a:cs typeface="Times New Roman" pitchFamily="18" charset="0"/>
            </a:rPr>
            <a:t>o’</a:t>
          </a:r>
          <a:r>
            <a:rPr lang="uz-Cyrl-UZ" sz="1800" dirty="0">
              <a:latin typeface="Times New Roman" pitchFamily="18" charset="0"/>
              <a:cs typeface="Times New Roman" pitchFamily="18" charset="0"/>
            </a:rPr>
            <a:t>riqnomalarni ishlab chiqish to’g’risidagi nizomga muvofiq ishlab chiqiladi hamda tashkilot хodimlarini ish joylarini ushbu y</a:t>
          </a:r>
          <a:r>
            <a:rPr lang="en-US" sz="1800" dirty="0">
              <a:latin typeface="Times New Roman" pitchFamily="18" charset="0"/>
              <a:cs typeface="Times New Roman" pitchFamily="18" charset="0"/>
            </a:rPr>
            <a:t>o’</a:t>
          </a:r>
          <a:r>
            <a:rPr lang="uz-Cyrl-UZ" sz="1800" dirty="0">
              <a:latin typeface="Times New Roman" pitchFamily="18" charset="0"/>
              <a:cs typeface="Times New Roman" pitchFamily="18" charset="0"/>
            </a:rPr>
            <a:t>riqnomalar bilan ta’minlash tashkilot rahbariyati</a:t>
          </a:r>
          <a:r>
            <a:rPr lang="en-US" sz="1800" dirty="0" err="1">
              <a:latin typeface="Times New Roman" pitchFamily="18" charset="0"/>
              <a:cs typeface="Times New Roman" pitchFamily="18" charset="0"/>
            </a:rPr>
            <a:t>ning</a:t>
          </a:r>
          <a:r>
            <a:rPr lang="uz-Cyrl-UZ" sz="1800" dirty="0">
              <a:latin typeface="Times New Roman" pitchFamily="18" charset="0"/>
              <a:cs typeface="Times New Roman" pitchFamily="18" charset="0"/>
            </a:rPr>
            <a:t> zimmasiga yuklatiladi.</a:t>
          </a:r>
          <a:endParaRPr lang="ru-RU" sz="1800" dirty="0">
            <a:latin typeface="Times New Roman" pitchFamily="18" charset="0"/>
            <a:cs typeface="Times New Roman" pitchFamily="18" charset="0"/>
          </a:endParaRPr>
        </a:p>
      </dgm:t>
    </dgm:pt>
    <dgm:pt modelId="{6E843043-20A3-4A9A-A8A2-3605547129FC}" type="parTrans" cxnId="{AC480E9C-F1E0-4AEF-89DD-58877EE4F982}">
      <dgm:prSet/>
      <dgm:spPr/>
      <dgm:t>
        <a:bodyPr/>
        <a:lstStyle/>
        <a:p>
          <a:endParaRPr lang="ru-RU" sz="1800"/>
        </a:p>
      </dgm:t>
    </dgm:pt>
    <dgm:pt modelId="{7992662A-112F-4723-9B27-A627B8CA653D}" type="sibTrans" cxnId="{AC480E9C-F1E0-4AEF-89DD-58877EE4F982}">
      <dgm:prSet/>
      <dgm:spPr/>
      <dgm:t>
        <a:bodyPr/>
        <a:lstStyle/>
        <a:p>
          <a:endParaRPr lang="ru-RU" sz="1800"/>
        </a:p>
      </dgm:t>
    </dgm:pt>
    <dgm:pt modelId="{A9A38B8A-2E75-4EC0-A9C5-0CDD57840245}" type="pres">
      <dgm:prSet presAssocID="{A5E275AC-9497-4839-A603-227553AF4634}" presName="linear" presStyleCnt="0">
        <dgm:presLayoutVars>
          <dgm:animLvl val="lvl"/>
          <dgm:resizeHandles val="exact"/>
        </dgm:presLayoutVars>
      </dgm:prSet>
      <dgm:spPr/>
    </dgm:pt>
    <dgm:pt modelId="{95868689-CA62-4016-B2EF-339846769C2D}" type="pres">
      <dgm:prSet presAssocID="{8E12944F-F589-4719-8C0F-577B2199E243}" presName="parentText" presStyleLbl="node1" presStyleIdx="0" presStyleCnt="3">
        <dgm:presLayoutVars>
          <dgm:chMax val="0"/>
          <dgm:bulletEnabled val="1"/>
        </dgm:presLayoutVars>
      </dgm:prSet>
      <dgm:spPr/>
    </dgm:pt>
    <dgm:pt modelId="{8E0B9D69-3664-476F-9AE8-3AA70116EB0E}" type="pres">
      <dgm:prSet presAssocID="{DA56A983-8192-4EBF-A6DB-12913B540C91}" presName="spacer" presStyleCnt="0"/>
      <dgm:spPr/>
    </dgm:pt>
    <dgm:pt modelId="{4FDA1752-CDE2-4968-B41D-962048C2CB5B}" type="pres">
      <dgm:prSet presAssocID="{4971934D-6452-438E-93B7-E77A0F75A7E5}" presName="parentText" presStyleLbl="node1" presStyleIdx="1" presStyleCnt="3">
        <dgm:presLayoutVars>
          <dgm:chMax val="0"/>
          <dgm:bulletEnabled val="1"/>
        </dgm:presLayoutVars>
      </dgm:prSet>
      <dgm:spPr/>
    </dgm:pt>
    <dgm:pt modelId="{DFEC8F8D-BD72-4B9B-8B21-32FC5A52ED23}" type="pres">
      <dgm:prSet presAssocID="{853B68C0-A21F-4479-9675-53ED89F6B071}" presName="spacer" presStyleCnt="0"/>
      <dgm:spPr/>
    </dgm:pt>
    <dgm:pt modelId="{AAEF04D1-3931-418B-990C-58BF2B6DBAA7}" type="pres">
      <dgm:prSet presAssocID="{5111E665-076D-4C4A-9327-9891B26B2513}" presName="parentText" presStyleLbl="node1" presStyleIdx="2" presStyleCnt="3">
        <dgm:presLayoutVars>
          <dgm:chMax val="0"/>
          <dgm:bulletEnabled val="1"/>
        </dgm:presLayoutVars>
      </dgm:prSet>
      <dgm:spPr/>
    </dgm:pt>
  </dgm:ptLst>
  <dgm:cxnLst>
    <dgm:cxn modelId="{291AED1B-9BE5-4136-9BD4-DABC4CC97B02}" type="presOf" srcId="{5111E665-076D-4C4A-9327-9891B26B2513}" destId="{AAEF04D1-3931-418B-990C-58BF2B6DBAA7}" srcOrd="0" destOrd="0" presId="urn:microsoft.com/office/officeart/2005/8/layout/vList2"/>
    <dgm:cxn modelId="{995DAA2E-9142-426E-BDD8-6C3FD25E34CC}" srcId="{A5E275AC-9497-4839-A603-227553AF4634}" destId="{4971934D-6452-438E-93B7-E77A0F75A7E5}" srcOrd="1" destOrd="0" parTransId="{336DA401-6968-4D35-A81E-7A01662D68C1}" sibTransId="{853B68C0-A21F-4479-9675-53ED89F6B071}"/>
    <dgm:cxn modelId="{C33D115C-B5AE-44BD-B1DC-E2BD3E002950}" srcId="{A5E275AC-9497-4839-A603-227553AF4634}" destId="{8E12944F-F589-4719-8C0F-577B2199E243}" srcOrd="0" destOrd="0" parTransId="{A81561B8-297A-4D74-BDC0-F511A565F9C9}" sibTransId="{DA56A983-8192-4EBF-A6DB-12913B540C91}"/>
    <dgm:cxn modelId="{7F3D257D-E42B-4A89-87E4-4D84AD91860B}" type="presOf" srcId="{A5E275AC-9497-4839-A603-227553AF4634}" destId="{A9A38B8A-2E75-4EC0-A9C5-0CDD57840245}" srcOrd="0" destOrd="0" presId="urn:microsoft.com/office/officeart/2005/8/layout/vList2"/>
    <dgm:cxn modelId="{2675DF89-DC4D-4F0C-92BE-033A57A934A4}" type="presOf" srcId="{4971934D-6452-438E-93B7-E77A0F75A7E5}" destId="{4FDA1752-CDE2-4968-B41D-962048C2CB5B}" srcOrd="0" destOrd="0" presId="urn:microsoft.com/office/officeart/2005/8/layout/vList2"/>
    <dgm:cxn modelId="{5EF57890-686B-449A-8497-4F2F1435AA56}" type="presOf" srcId="{8E12944F-F589-4719-8C0F-577B2199E243}" destId="{95868689-CA62-4016-B2EF-339846769C2D}" srcOrd="0" destOrd="0" presId="urn:microsoft.com/office/officeart/2005/8/layout/vList2"/>
    <dgm:cxn modelId="{AC480E9C-F1E0-4AEF-89DD-58877EE4F982}" srcId="{A5E275AC-9497-4839-A603-227553AF4634}" destId="{5111E665-076D-4C4A-9327-9891B26B2513}" srcOrd="2" destOrd="0" parTransId="{6E843043-20A3-4A9A-A8A2-3605547129FC}" sibTransId="{7992662A-112F-4723-9B27-A627B8CA653D}"/>
    <dgm:cxn modelId="{A8E6EF49-EF34-489B-B60B-2CBBE19F5EDF}" type="presParOf" srcId="{A9A38B8A-2E75-4EC0-A9C5-0CDD57840245}" destId="{95868689-CA62-4016-B2EF-339846769C2D}" srcOrd="0" destOrd="0" presId="urn:microsoft.com/office/officeart/2005/8/layout/vList2"/>
    <dgm:cxn modelId="{241007F7-97BD-4AA0-911B-4A5C9F9CF322}" type="presParOf" srcId="{A9A38B8A-2E75-4EC0-A9C5-0CDD57840245}" destId="{8E0B9D69-3664-476F-9AE8-3AA70116EB0E}" srcOrd="1" destOrd="0" presId="urn:microsoft.com/office/officeart/2005/8/layout/vList2"/>
    <dgm:cxn modelId="{0BC37EC3-555E-4F36-868F-0506B64BEF6A}" type="presParOf" srcId="{A9A38B8A-2E75-4EC0-A9C5-0CDD57840245}" destId="{4FDA1752-CDE2-4968-B41D-962048C2CB5B}" srcOrd="2" destOrd="0" presId="urn:microsoft.com/office/officeart/2005/8/layout/vList2"/>
    <dgm:cxn modelId="{4391C004-FB07-4D2F-832F-118CC4AC8F36}" type="presParOf" srcId="{A9A38B8A-2E75-4EC0-A9C5-0CDD57840245}" destId="{DFEC8F8D-BD72-4B9B-8B21-32FC5A52ED23}" srcOrd="3" destOrd="0" presId="urn:microsoft.com/office/officeart/2005/8/layout/vList2"/>
    <dgm:cxn modelId="{EF115FE8-4428-46DE-81B0-7BF500FED358}" type="presParOf" srcId="{A9A38B8A-2E75-4EC0-A9C5-0CDD57840245}" destId="{AAEF04D1-3931-418B-990C-58BF2B6DBAA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60B312F2-FFB1-44E0-820D-15D9F2BC18A5}">
      <dgm:prSet phldrT="[Текст]" custT="1"/>
      <dgm:spPr/>
      <dgm:t>
        <a:bodyPr/>
        <a:lstStyle/>
        <a:p>
          <a:r>
            <a:rPr lang="en-US" sz="3200" dirty="0" err="1">
              <a:solidFill>
                <a:schemeClr val="tx1"/>
              </a:solidFill>
              <a:latin typeface="Times New Roman" pitchFamily="18" charset="0"/>
              <a:cs typeface="Times New Roman" pitchFamily="18" charset="0"/>
            </a:rPr>
            <a:t>Galvanizatsiya</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usuli</a:t>
          </a:r>
          <a:r>
            <a:rPr lang="en-US" sz="3200" dirty="0">
              <a:solidFill>
                <a:schemeClr val="tx1"/>
              </a:solidFill>
              <a:latin typeface="Times New Roman" pitchFamily="18" charset="0"/>
              <a:cs typeface="Times New Roman" pitchFamily="18" charset="0"/>
            </a:rPr>
            <a:t> </a:t>
          </a:r>
          <a:endParaRPr lang="en-US" sz="32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endParaRPr lang="en-US" sz="2400">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endParaRPr lang="en-US" sz="2400">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just">
            <a:buFont typeface="Arial" panose="020B0604020202020204" pitchFamily="34" charset="0"/>
            <a:buChar char="•"/>
          </a:pPr>
          <a:r>
            <a:rPr lang="en-US" sz="2000" dirty="0" err="1">
              <a:latin typeface="Times New Roman" pitchFamily="18" charset="0"/>
              <a:cs typeface="Times New Roman" pitchFamily="18" charset="0"/>
            </a:rPr>
            <a:t>Galvanizatsiya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usuli</a:t>
          </a:r>
          <a:r>
            <a:rPr lang="en-US" sz="2000" dirty="0">
              <a:latin typeface="Times New Roman" pitchFamily="18" charset="0"/>
              <a:cs typeface="Times New Roman" pitchFamily="18" charset="0"/>
            </a:rPr>
            <a:t> – </a:t>
          </a:r>
          <a:r>
            <a:rPr lang="en-US" sz="2000" dirty="0" err="1">
              <a:latin typeface="Times New Roman" pitchFamily="18" charset="0"/>
              <a:cs typeface="Times New Roman" pitchFamily="18" charset="0"/>
            </a:rPr>
            <a:t>bu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odam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tanasining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turli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qismlariga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zichligi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uncha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katta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bo’lmagan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o’zgarmas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ta’sir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qilishga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mo’ljallangan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usul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bo’lib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unda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elektr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toki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maqsadga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ko’ra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turli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o’lchamlarga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elektrodlar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yordamida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uzatiladi</a:t>
          </a:r>
          <a:r>
            <a:rPr lang="en-US" sz="2000" dirty="0">
              <a:latin typeface="Times New Roman" pitchFamily="18" charset="0"/>
              <a:cs typeface="Times New Roman" pitchFamily="18" charset="0"/>
            </a:rPr>
            <a:t>. Bu </a:t>
          </a:r>
          <a:r>
            <a:rPr lang="en-US" sz="2000" dirty="0" err="1">
              <a:latin typeface="Times New Roman" pitchFamily="18" charset="0"/>
              <a:cs typeface="Times New Roman" pitchFamily="18" charset="0"/>
            </a:rPr>
            <a:t>elektrodlar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qo’rg’oshin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plastina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yoki</a:t>
          </a:r>
          <a:r>
            <a:rPr lang="en-US" sz="2000" dirty="0">
              <a:latin typeface="Times New Roman" pitchFamily="18" charset="0"/>
              <a:cs typeface="Times New Roman" pitchFamily="18" charset="0"/>
            </a:rPr>
            <a:t> 98% </a:t>
          </a:r>
          <a:r>
            <a:rPr lang="en-US" sz="2000" dirty="0" err="1">
              <a:latin typeface="Times New Roman" pitchFamily="18" charset="0"/>
              <a:cs typeface="Times New Roman" pitchFamily="18" charset="0"/>
            </a:rPr>
            <a:t>uglerodli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to’qimadan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iborat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bo’lishi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mumkin</a:t>
          </a:r>
          <a:r>
            <a:rPr lang="en-US" sz="2000" dirty="0">
              <a:latin typeface="Times New Roman" pitchFamily="18" charset="0"/>
              <a:cs typeface="Times New Roman" pitchFamily="18" charset="0"/>
            </a:rPr>
            <a:t>. Bu </a:t>
          </a:r>
          <a:r>
            <a:rPr lang="en-US" sz="2000" dirty="0" err="1">
              <a:latin typeface="Times New Roman" pitchFamily="18" charset="0"/>
              <a:cs typeface="Times New Roman" pitchFamily="18" charset="0"/>
            </a:rPr>
            <a:t>elektrodlarning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terida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hosil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qiladigan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reaksiyalarini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oldini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maqsadida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orasiga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maxsus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matolardan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ishlangan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fiziologik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eritmaga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bo’ktirilgan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qavatli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moslama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prokladka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qo’yiladi</a:t>
          </a:r>
          <a:r>
            <a:rPr lang="en-US" sz="2000" dirty="0">
              <a:latin typeface="Times New Roman" pitchFamily="18" charset="0"/>
              <a:cs typeface="Times New Roman" pitchFamily="18" charset="0"/>
            </a:rPr>
            <a:t>. </a:t>
          </a:r>
        </a:p>
      </dgm:t>
    </dgm:pt>
    <dgm:pt modelId="{DCBB1D57-B407-4E41-9CFB-5F0892E0E485}" type="parTrans" cxnId="{1F18D920-3E40-4C8D-8F87-05605DF0EB10}">
      <dgm:prSet/>
      <dgm:spPr/>
      <dgm:t>
        <a:bodyPr/>
        <a:lstStyle/>
        <a:p>
          <a:endParaRPr lang="en-US" sz="2400">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endParaRPr lang="en-US" sz="2400">
            <a:latin typeface="Times New Roman" panose="02020603050405020304" pitchFamily="18" charset="0"/>
            <a:cs typeface="Times New Roman" panose="02020603050405020304" pitchFamily="18" charset="0"/>
          </a:endParaRPr>
        </a:p>
      </dgm:t>
    </dgm:pt>
    <dgm:pt modelId="{E9BC78FF-DB4D-4473-BC23-FBC8772743A8}">
      <dgm:prSet phldrT="[Текст]" custT="1"/>
      <dgm:spPr/>
      <dgm:t>
        <a:bodyPr/>
        <a:lstStyle/>
        <a:p>
          <a:pPr algn="just">
            <a:buFont typeface="Arial" panose="020B0604020202020204" pitchFamily="34" charset="0"/>
            <a:buChar char="•"/>
          </a:pPr>
          <a:r>
            <a:rPr lang="en-US" sz="2000" dirty="0" err="1">
              <a:latin typeface="Times New Roman" pitchFamily="18" charset="0"/>
              <a:cs typeface="Times New Roman" pitchFamily="18" charset="0"/>
            </a:rPr>
            <a:t>Galvanizatsiya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usuli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davolaganda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elektrodlar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orasida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joylashgan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to’qimalarda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aylanish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tezlashadi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moddalar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almashuvi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jarayoni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yaxshilanadi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og’riq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qoldiruvchi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ta’sir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namoyon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bo’ladi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Galvanizatsiya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usuli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davolaganda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zichligi</a:t>
          </a:r>
          <a:r>
            <a:rPr lang="en-US" sz="2000" dirty="0">
              <a:latin typeface="Times New Roman" pitchFamily="18" charset="0"/>
              <a:cs typeface="Times New Roman" pitchFamily="18" charset="0"/>
            </a:rPr>
            <a:t> 0,05—0,2 mA/sm</a:t>
          </a:r>
          <a:r>
            <a:rPr lang="en-US" sz="2000" baseline="30000" dirty="0">
              <a:latin typeface="Times New Roman" pitchFamily="18" charset="0"/>
              <a:cs typeface="Times New Roman" pitchFamily="18" charset="0"/>
            </a:rPr>
            <a:t>2</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qiymatlarda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suvli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to’qimalarda</a:t>
          </a:r>
          <a:r>
            <a:rPr lang="en-US" sz="2000" dirty="0">
              <a:latin typeface="Times New Roman" pitchFamily="18" charset="0"/>
              <a:cs typeface="Times New Roman" pitchFamily="18" charset="0"/>
            </a:rPr>
            <a:t> 0,02—0,03 mA/sm</a:t>
          </a:r>
          <a:r>
            <a:rPr lang="en-US" sz="2000" baseline="30000" dirty="0">
              <a:latin typeface="Times New Roman" pitchFamily="18" charset="0"/>
              <a:cs typeface="Times New Roman" pitchFamily="18" charset="0"/>
            </a:rPr>
            <a:t>2</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qiymatlarda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belgilanadi</a:t>
          </a:r>
          <a:r>
            <a:rPr lang="en-US" sz="2000" dirty="0">
              <a:latin typeface="Times New Roman" pitchFamily="18" charset="0"/>
              <a:cs typeface="Times New Roman" pitchFamily="18" charset="0"/>
            </a:rPr>
            <a:t>.</a:t>
          </a:r>
        </a:p>
      </dgm:t>
    </dgm:pt>
    <dgm:pt modelId="{DAC86698-4EB8-4F54-BB84-12172CF9222D}" type="parTrans" cxnId="{46B11DCE-87FF-4835-A09F-013F4EE0425A}">
      <dgm:prSet/>
      <dgm:spPr/>
      <dgm:t>
        <a:bodyPr/>
        <a:lstStyle/>
        <a:p>
          <a:endParaRPr lang="en-US"/>
        </a:p>
      </dgm:t>
    </dgm:pt>
    <dgm:pt modelId="{098A60E1-3099-4FB0-B48E-C65460C76F40}" type="sibTrans" cxnId="{46B11DCE-87FF-4835-A09F-013F4EE0425A}">
      <dgm:prSet/>
      <dgm:spPr/>
      <dgm:t>
        <a:bodyPr/>
        <a:lstStyle/>
        <a:p>
          <a:endParaRPr lang="en-US"/>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66" custLinFactNeighborY="-3227">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6A19F29C-8890-447D-AB83-9F84C274BFD7}" type="presOf" srcId="{E9BC78FF-DB4D-4473-BC23-FBC8772743A8}" destId="{4D0E06C2-51CF-40A2-AA92-1DC0FAF00851}" srcOrd="0" destOrd="1" presId="urn:microsoft.com/office/officeart/2005/8/layout/hList1"/>
    <dgm:cxn modelId="{04F385C9-37D0-4BDD-9792-E3CEBB715992}" type="presOf" srcId="{60B312F2-FFB1-44E0-820D-15D9F2BC18A5}" destId="{3C1693EE-1769-4EAE-810D-9316DA1E1D91}" srcOrd="0" destOrd="0" presId="urn:microsoft.com/office/officeart/2005/8/layout/hList1"/>
    <dgm:cxn modelId="{46B11DCE-87FF-4835-A09F-013F4EE0425A}" srcId="{60B312F2-FFB1-44E0-820D-15D9F2BC18A5}" destId="{E9BC78FF-DB4D-4473-BC23-FBC8772743A8}" srcOrd="1" destOrd="0" parTransId="{DAC86698-4EB8-4F54-BB84-12172CF9222D}" sibTransId="{098A60E1-3099-4FB0-B48E-C65460C76F40}"/>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60B312F2-FFB1-44E0-820D-15D9F2BC18A5}">
      <dgm:prSet phldrT="[Текст]" custT="1"/>
      <dgm:spPr/>
      <dgm:t>
        <a:bodyPr/>
        <a:lstStyle/>
        <a:p>
          <a:r>
            <a:rPr lang="en-US" sz="3200" dirty="0" err="1">
              <a:solidFill>
                <a:schemeClr val="tx1"/>
              </a:solidFill>
              <a:latin typeface="Times New Roman" pitchFamily="18" charset="0"/>
              <a:cs typeface="Times New Roman" pitchFamily="18" charset="0"/>
            </a:rPr>
            <a:t>Ionlar</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yoki</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kattaroq</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bo’lgan</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elektr</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zaryadlarining</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elektr</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maydoni</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kuchlari</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ta’sirida</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harakatlanishidan</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dori</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elektroforezida</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foydalaniladi</a:t>
          </a:r>
          <a:r>
            <a:rPr lang="en-US" sz="3200" dirty="0">
              <a:solidFill>
                <a:schemeClr val="tx1"/>
              </a:solidFill>
              <a:latin typeface="Times New Roman" pitchFamily="18" charset="0"/>
              <a:cs typeface="Times New Roman" pitchFamily="18" charset="0"/>
            </a:rPr>
            <a:t>. </a:t>
          </a:r>
          <a:endParaRPr lang="en-US" sz="32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endParaRPr lang="en-US" sz="2400">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endParaRPr lang="en-US" sz="2400">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just">
            <a:buFont typeface="Arial" panose="020B0604020202020204" pitchFamily="34" charset="0"/>
            <a:buChar char="•"/>
          </a:pPr>
          <a:r>
            <a:rPr lang="en-US" sz="2400" dirty="0" err="1">
              <a:latin typeface="Times New Roman" pitchFamily="18" charset="0"/>
              <a:cs typeface="Times New Roman" pitchFamily="18" charset="0"/>
            </a:rPr>
            <a:t>Bunda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elektrodlar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ostiga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qo’yilgan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matolarga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zarur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vositalari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shimdiriladi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o’zgarmas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yuborilishi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natijasida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vositalari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odam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tanasining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turli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qismlariga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ettiriladi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Ushbu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vositalari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qaysi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qutbli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elektrod</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orqali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qanday</a:t>
          </a:r>
          <a:r>
            <a:rPr lang="en-US" sz="2400" dirty="0">
              <a:latin typeface="Times New Roman" pitchFamily="18" charset="0"/>
              <a:cs typeface="Times New Roman" pitchFamily="18" charset="0"/>
            </a:rPr>
            <a:t>  %li </a:t>
          </a:r>
          <a:r>
            <a:rPr lang="en-US" sz="2400" dirty="0" err="1">
              <a:latin typeface="Times New Roman" pitchFamily="18" charset="0"/>
              <a:cs typeface="Times New Roman" pitchFamily="18" charset="0"/>
            </a:rPr>
            <a:t>aralashma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sifatida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yuborilishi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fizioterapiya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xonalarida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maxsus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jadvalda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ko’rsatilgan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bo’ladi</a:t>
          </a:r>
          <a:r>
            <a:rPr lang="en-US" sz="2400" dirty="0">
              <a:latin typeface="Times New Roman" pitchFamily="18" charset="0"/>
              <a:cs typeface="Times New Roman" pitchFamily="18" charset="0"/>
            </a:rPr>
            <a:t>. </a:t>
          </a:r>
        </a:p>
      </dgm:t>
    </dgm:pt>
    <dgm:pt modelId="{DCBB1D57-B407-4E41-9CFB-5F0892E0E485}" type="parTrans" cxnId="{1F18D920-3E40-4C8D-8F87-05605DF0EB10}">
      <dgm:prSet/>
      <dgm:spPr/>
      <dgm:t>
        <a:bodyPr/>
        <a:lstStyle/>
        <a:p>
          <a:endParaRPr lang="en-US" sz="2400">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endParaRPr lang="en-US" sz="2400">
            <a:latin typeface="Times New Roman" panose="02020603050405020304" pitchFamily="18" charset="0"/>
            <a:cs typeface="Times New Roman" panose="02020603050405020304" pitchFamily="18" charset="0"/>
          </a:endParaRPr>
        </a:p>
      </dgm:t>
    </dgm:pt>
    <dgm:pt modelId="{7E19CBE4-C07A-4FF4-86D7-C68EE7DEF81F}">
      <dgm:prSet phldrT="[Текст]" custT="1"/>
      <dgm:spPr/>
      <dgm:t>
        <a:bodyPr/>
        <a:lstStyle/>
        <a:p>
          <a:pPr algn="just">
            <a:buFont typeface="Arial" panose="020B0604020202020204" pitchFamily="34" charset="0"/>
            <a:buChar char="•"/>
          </a:pPr>
          <a:r>
            <a:rPr lang="en-US" sz="2400" dirty="0" err="1">
              <a:latin typeface="Times New Roman" pitchFamily="18" charset="0"/>
              <a:cs typeface="Times New Roman" pitchFamily="18" charset="0"/>
            </a:rPr>
            <a:t>Elektroforez</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vaqtida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odam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organizmiga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vositalari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o’zgarmas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ta’siri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birgalikda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kirib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dorilarning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samarasini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oshiradi</a:t>
          </a:r>
          <a:r>
            <a:rPr lang="en-US" sz="2400" dirty="0">
              <a:latin typeface="Times New Roman" pitchFamily="18" charset="0"/>
              <a:cs typeface="Times New Roman" pitchFamily="18" charset="0"/>
            </a:rPr>
            <a:t>. </a:t>
          </a:r>
        </a:p>
      </dgm:t>
    </dgm:pt>
    <dgm:pt modelId="{F3B41581-F782-4348-9236-4671841B73B4}" type="parTrans" cxnId="{EC366414-3E4E-4017-AFCA-671D41C3ECCF}">
      <dgm:prSet/>
      <dgm:spPr/>
    </dgm:pt>
    <dgm:pt modelId="{B273B6A6-BF14-4527-B334-BEBEF1180866}" type="sibTrans" cxnId="{EC366414-3E4E-4017-AFCA-671D41C3ECCF}">
      <dgm:prSet/>
      <dgm:spPr/>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66" custLinFactNeighborY="-3227">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EC366414-3E4E-4017-AFCA-671D41C3ECCF}" srcId="{60B312F2-FFB1-44E0-820D-15D9F2BC18A5}" destId="{7E19CBE4-C07A-4FF4-86D7-C68EE7DEF81F}" srcOrd="1" destOrd="0" parTransId="{F3B41581-F782-4348-9236-4671841B73B4}" sibTransId="{B273B6A6-BF14-4527-B334-BEBEF1180866}"/>
    <dgm:cxn modelId="{8D265117-50C5-4A09-A333-09D5FCF85428}" type="presOf" srcId="{7E19CBE4-C07A-4FF4-86D7-C68EE7DEF81F}" destId="{4D0E06C2-51CF-40A2-AA92-1DC0FAF00851}" srcOrd="0" destOrd="1"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5E2A7C3-A82A-4F3C-9EDC-D2D6975B04BB}" type="doc">
      <dgm:prSet loTypeId="urn:microsoft.com/office/officeart/2005/8/layout/vList2" loCatId="list" qsTypeId="urn:microsoft.com/office/officeart/2005/8/quickstyle/simple2" qsCatId="simple" csTypeId="urn:microsoft.com/office/officeart/2005/8/colors/colorful5" csCatId="colorful" phldr="1"/>
      <dgm:spPr/>
      <dgm:t>
        <a:bodyPr/>
        <a:lstStyle/>
        <a:p>
          <a:endParaRPr lang="ru-RU"/>
        </a:p>
      </dgm:t>
    </dgm:pt>
    <dgm:pt modelId="{D36CCB89-9AC1-40AD-BBB6-D813090C9315}">
      <dgm:prSet phldrT="[Текст]"/>
      <dgm:spPr/>
      <dgm:t>
        <a:bodyPr/>
        <a:lstStyle/>
        <a:p>
          <a:pPr algn="ctr"/>
          <a:r>
            <a:rPr lang="en-US" dirty="0" err="1">
              <a:solidFill>
                <a:schemeClr val="tx1"/>
              </a:solidFill>
              <a:latin typeface="Times New Roman" pitchFamily="18" charset="0"/>
              <a:cs typeface="Times New Roman" pitchFamily="18" charset="0"/>
            </a:rPr>
            <a:t>Apparat</a:t>
          </a:r>
          <a:r>
            <a:rPr lang="en-US" dirty="0">
              <a:solidFill>
                <a:schemeClr val="tx1"/>
              </a:solidFill>
              <a:latin typeface="Times New Roman" pitchFamily="18" charset="0"/>
              <a:cs typeface="Times New Roman" pitchFamily="18" charset="0"/>
            </a:rPr>
            <a:t> 220±10% V </a:t>
          </a:r>
          <a:r>
            <a:rPr lang="en-US" dirty="0" err="1">
              <a:solidFill>
                <a:schemeClr val="tx1"/>
              </a:solidFill>
              <a:latin typeface="Times New Roman" pitchFamily="18" charset="0"/>
              <a:cs typeface="Times New Roman" pitchFamily="18" charset="0"/>
            </a:rPr>
            <a:t>manbaida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ishlaydi</a:t>
          </a:r>
          <a:r>
            <a:rPr lang="en-US" dirty="0">
              <a:solidFill>
                <a:schemeClr val="tx1"/>
              </a:solidFill>
              <a:latin typeface="Times New Roman" pitchFamily="18" charset="0"/>
              <a:cs typeface="Times New Roman" pitchFamily="18" charset="0"/>
            </a:rPr>
            <a:t>. </a:t>
          </a:r>
          <a:endParaRPr lang="ru-RU" dirty="0">
            <a:solidFill>
              <a:schemeClr val="tx1"/>
            </a:solidFill>
          </a:endParaRPr>
        </a:p>
      </dgm:t>
    </dgm:pt>
    <dgm:pt modelId="{53D87FA0-F50B-4F67-8DEA-26E65F86315C}" type="parTrans" cxnId="{62B79867-1D7E-4E1B-9817-255943364196}">
      <dgm:prSet/>
      <dgm:spPr/>
      <dgm:t>
        <a:bodyPr/>
        <a:lstStyle/>
        <a:p>
          <a:pPr algn="ctr"/>
          <a:endParaRPr lang="ru-RU">
            <a:solidFill>
              <a:schemeClr val="tx1"/>
            </a:solidFill>
          </a:endParaRPr>
        </a:p>
      </dgm:t>
    </dgm:pt>
    <dgm:pt modelId="{FE0BB3D1-95F6-4A29-AA67-B67FD75AA469}" type="sibTrans" cxnId="{62B79867-1D7E-4E1B-9817-255943364196}">
      <dgm:prSet/>
      <dgm:spPr/>
      <dgm:t>
        <a:bodyPr/>
        <a:lstStyle/>
        <a:p>
          <a:pPr algn="ctr"/>
          <a:endParaRPr lang="ru-RU">
            <a:solidFill>
              <a:schemeClr val="tx1"/>
            </a:solidFill>
          </a:endParaRPr>
        </a:p>
      </dgm:t>
    </dgm:pt>
    <dgm:pt modelId="{5CDD96B7-0F29-400D-A3E2-00657F1042D4}">
      <dgm:prSet phldrT="[Текст]"/>
      <dgm:spPr/>
      <dgm:t>
        <a:bodyPr/>
        <a:lstStyle/>
        <a:p>
          <a:pPr algn="ctr"/>
          <a:r>
            <a:rPr lang="en-US" dirty="0">
              <a:solidFill>
                <a:schemeClr val="tx1"/>
              </a:solidFill>
              <a:latin typeface="Times New Roman" pitchFamily="18" charset="0"/>
              <a:cs typeface="Times New Roman" pitchFamily="18" charset="0"/>
            </a:rPr>
            <a:t>50 </a:t>
          </a:r>
          <a:r>
            <a:rPr lang="en-US" dirty="0" err="1">
              <a:solidFill>
                <a:schemeClr val="tx1"/>
              </a:solidFill>
              <a:latin typeface="Times New Roman" pitchFamily="18" charset="0"/>
              <a:cs typeface="Times New Roman" pitchFamily="18" charset="0"/>
            </a:rPr>
            <a:t>Gs</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chastota</a:t>
          </a:r>
          <a:r>
            <a:rPr lang="en-US" dirty="0">
              <a:solidFill>
                <a:schemeClr val="tx1"/>
              </a:solidFill>
              <a:latin typeface="Times New Roman" pitchFamily="18" charset="0"/>
              <a:cs typeface="Times New Roman" pitchFamily="18" charset="0"/>
            </a:rPr>
            <a:t> </a:t>
          </a:r>
          <a:endParaRPr lang="ru-RU" dirty="0">
            <a:solidFill>
              <a:schemeClr val="tx1"/>
            </a:solidFill>
          </a:endParaRPr>
        </a:p>
      </dgm:t>
    </dgm:pt>
    <dgm:pt modelId="{6546F542-81CF-44A2-B4D2-2CBACDB31234}" type="parTrans" cxnId="{B70BABBB-D5EE-4474-B012-5BB334934BD7}">
      <dgm:prSet/>
      <dgm:spPr/>
      <dgm:t>
        <a:bodyPr/>
        <a:lstStyle/>
        <a:p>
          <a:pPr algn="ctr"/>
          <a:endParaRPr lang="ru-RU">
            <a:solidFill>
              <a:schemeClr val="tx1"/>
            </a:solidFill>
          </a:endParaRPr>
        </a:p>
      </dgm:t>
    </dgm:pt>
    <dgm:pt modelId="{767DDFBB-476A-4878-996D-A9586E30BAED}" type="sibTrans" cxnId="{B70BABBB-D5EE-4474-B012-5BB334934BD7}">
      <dgm:prSet/>
      <dgm:spPr/>
      <dgm:t>
        <a:bodyPr/>
        <a:lstStyle/>
        <a:p>
          <a:pPr algn="ctr"/>
          <a:endParaRPr lang="ru-RU">
            <a:solidFill>
              <a:schemeClr val="tx1"/>
            </a:solidFill>
          </a:endParaRPr>
        </a:p>
      </dgm:t>
    </dgm:pt>
    <dgm:pt modelId="{1AE6CBB0-AEE4-41FE-A303-D7DCEF83BB39}">
      <dgm:prSet phldrT="[Текст]"/>
      <dgm:spPr/>
      <dgm:t>
        <a:bodyPr/>
        <a:lstStyle/>
        <a:p>
          <a:pPr algn="ctr"/>
          <a:r>
            <a:rPr lang="en-US" dirty="0" err="1">
              <a:solidFill>
                <a:schemeClr val="tx1"/>
              </a:solidFill>
              <a:latin typeface="Times New Roman" pitchFamily="18" charset="0"/>
              <a:cs typeface="Times New Roman" pitchFamily="18" charset="0"/>
            </a:rPr>
            <a:t>Maksimal</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tok</a:t>
          </a:r>
          <a:r>
            <a:rPr lang="en-US" dirty="0">
              <a:solidFill>
                <a:schemeClr val="tx1"/>
              </a:solidFill>
              <a:latin typeface="Times New Roman" pitchFamily="18" charset="0"/>
              <a:cs typeface="Times New Roman" pitchFamily="18" charset="0"/>
            </a:rPr>
            <a:t> 50 mA</a:t>
          </a:r>
          <a:endParaRPr lang="ru-RU" dirty="0">
            <a:solidFill>
              <a:schemeClr val="tx1"/>
            </a:solidFill>
          </a:endParaRPr>
        </a:p>
      </dgm:t>
    </dgm:pt>
    <dgm:pt modelId="{2F343C6B-E67A-48E9-9F86-57BDEBAEBB47}" type="parTrans" cxnId="{0E979161-4339-47BD-AB8B-091EBCDFD32D}">
      <dgm:prSet/>
      <dgm:spPr/>
      <dgm:t>
        <a:bodyPr/>
        <a:lstStyle/>
        <a:p>
          <a:pPr algn="ctr"/>
          <a:endParaRPr lang="ru-RU">
            <a:solidFill>
              <a:schemeClr val="tx1"/>
            </a:solidFill>
          </a:endParaRPr>
        </a:p>
      </dgm:t>
    </dgm:pt>
    <dgm:pt modelId="{06873AF9-82C2-449B-B3D0-531A8745FE2F}" type="sibTrans" cxnId="{0E979161-4339-47BD-AB8B-091EBCDFD32D}">
      <dgm:prSet/>
      <dgm:spPr/>
      <dgm:t>
        <a:bodyPr/>
        <a:lstStyle/>
        <a:p>
          <a:pPr algn="ctr"/>
          <a:endParaRPr lang="ru-RU">
            <a:solidFill>
              <a:schemeClr val="tx1"/>
            </a:solidFill>
          </a:endParaRPr>
        </a:p>
      </dgm:t>
    </dgm:pt>
    <dgm:pt modelId="{A808591E-483B-4A6C-B00B-3151D04F4167}">
      <dgm:prSet phldrT="[Текст]"/>
      <dgm:spPr/>
      <dgm:t>
        <a:bodyPr/>
        <a:lstStyle/>
        <a:p>
          <a:pPr algn="ctr"/>
          <a:r>
            <a:rPr lang="en-US" dirty="0" err="1">
              <a:solidFill>
                <a:schemeClr val="tx1"/>
              </a:solidFill>
              <a:latin typeface="Times New Roman" pitchFamily="18" charset="0"/>
              <a:cs typeface="Times New Roman" pitchFamily="18" charset="0"/>
            </a:rPr>
            <a:t>Pulsatsiya</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koeffisienti</a:t>
          </a:r>
          <a:r>
            <a:rPr lang="en-US" dirty="0">
              <a:solidFill>
                <a:schemeClr val="tx1"/>
              </a:solidFill>
              <a:latin typeface="Times New Roman" pitchFamily="18" charset="0"/>
              <a:cs typeface="Times New Roman" pitchFamily="18" charset="0"/>
            </a:rPr>
            <a:t> 0,5% </a:t>
          </a:r>
          <a:r>
            <a:rPr lang="en-US" dirty="0" err="1">
              <a:solidFill>
                <a:schemeClr val="tx1"/>
              </a:solidFill>
              <a:latin typeface="Times New Roman" pitchFamily="18" charset="0"/>
              <a:cs typeface="Times New Roman" pitchFamily="18" charset="0"/>
            </a:rPr>
            <a:t>dan</a:t>
          </a:r>
          <a:r>
            <a:rPr lang="en-US" dirty="0">
              <a:solidFill>
                <a:schemeClr val="tx1"/>
              </a:solidFill>
              <a:latin typeface="Times New Roman" pitchFamily="18" charset="0"/>
              <a:cs typeface="Times New Roman" pitchFamily="18" charset="0"/>
            </a:rPr>
            <a:t> </a:t>
          </a:r>
          <a:r>
            <a:rPr lang="en-US" dirty="0" err="1">
              <a:solidFill>
                <a:schemeClr val="tx1"/>
              </a:solidFill>
              <a:latin typeface="Times New Roman" pitchFamily="18" charset="0"/>
              <a:cs typeface="Times New Roman" pitchFamily="18" charset="0"/>
            </a:rPr>
            <a:t>oshmaydi</a:t>
          </a:r>
          <a:r>
            <a:rPr lang="en-US" dirty="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dgm:t>
    </dgm:pt>
    <dgm:pt modelId="{DE567393-B4B9-47E3-AFC1-EF3575048220}" type="parTrans" cxnId="{8A8F067C-2E21-4059-92DB-51E105DB70A1}">
      <dgm:prSet/>
      <dgm:spPr/>
      <dgm:t>
        <a:bodyPr/>
        <a:lstStyle/>
        <a:p>
          <a:pPr algn="ctr"/>
          <a:endParaRPr lang="ru-RU">
            <a:solidFill>
              <a:schemeClr val="tx1"/>
            </a:solidFill>
          </a:endParaRPr>
        </a:p>
      </dgm:t>
    </dgm:pt>
    <dgm:pt modelId="{7A0C90F4-2A78-4D5F-B4B1-781BBB237D27}" type="sibTrans" cxnId="{8A8F067C-2E21-4059-92DB-51E105DB70A1}">
      <dgm:prSet/>
      <dgm:spPr/>
      <dgm:t>
        <a:bodyPr/>
        <a:lstStyle/>
        <a:p>
          <a:pPr algn="ctr"/>
          <a:endParaRPr lang="ru-RU">
            <a:solidFill>
              <a:schemeClr val="tx1"/>
            </a:solidFill>
          </a:endParaRPr>
        </a:p>
      </dgm:t>
    </dgm:pt>
    <dgm:pt modelId="{58E77BC6-4CC7-47CA-800F-37D0E432F291}" type="pres">
      <dgm:prSet presAssocID="{15E2A7C3-A82A-4F3C-9EDC-D2D6975B04BB}" presName="linear" presStyleCnt="0">
        <dgm:presLayoutVars>
          <dgm:animLvl val="lvl"/>
          <dgm:resizeHandles val="exact"/>
        </dgm:presLayoutVars>
      </dgm:prSet>
      <dgm:spPr/>
    </dgm:pt>
    <dgm:pt modelId="{C95FEB38-531D-44E1-944F-56DD6D873D8E}" type="pres">
      <dgm:prSet presAssocID="{D36CCB89-9AC1-40AD-BBB6-D813090C9315}" presName="parentText" presStyleLbl="node1" presStyleIdx="0" presStyleCnt="2">
        <dgm:presLayoutVars>
          <dgm:chMax val="0"/>
          <dgm:bulletEnabled val="1"/>
        </dgm:presLayoutVars>
      </dgm:prSet>
      <dgm:spPr/>
    </dgm:pt>
    <dgm:pt modelId="{854D0723-F63A-4BF2-992B-E88F2A3C9D98}" type="pres">
      <dgm:prSet presAssocID="{D36CCB89-9AC1-40AD-BBB6-D813090C9315}" presName="childText" presStyleLbl="revTx" presStyleIdx="0" presStyleCnt="2">
        <dgm:presLayoutVars>
          <dgm:bulletEnabled val="1"/>
        </dgm:presLayoutVars>
      </dgm:prSet>
      <dgm:spPr/>
    </dgm:pt>
    <dgm:pt modelId="{BC5A374D-0265-4204-981E-C4A76285DA8E}" type="pres">
      <dgm:prSet presAssocID="{1AE6CBB0-AEE4-41FE-A303-D7DCEF83BB39}" presName="parentText" presStyleLbl="node1" presStyleIdx="1" presStyleCnt="2">
        <dgm:presLayoutVars>
          <dgm:chMax val="0"/>
          <dgm:bulletEnabled val="1"/>
        </dgm:presLayoutVars>
      </dgm:prSet>
      <dgm:spPr/>
    </dgm:pt>
    <dgm:pt modelId="{657C006C-F01B-4729-BEFA-9F81CE0DC7ED}" type="pres">
      <dgm:prSet presAssocID="{1AE6CBB0-AEE4-41FE-A303-D7DCEF83BB39}" presName="childText" presStyleLbl="revTx" presStyleIdx="1" presStyleCnt="2" custLinFactNeighborX="-2941" custLinFactNeighborY="14490">
        <dgm:presLayoutVars>
          <dgm:bulletEnabled val="1"/>
        </dgm:presLayoutVars>
      </dgm:prSet>
      <dgm:spPr/>
    </dgm:pt>
  </dgm:ptLst>
  <dgm:cxnLst>
    <dgm:cxn modelId="{3BE96517-D654-4E9F-B899-F8E473B1CE8F}" type="presOf" srcId="{5CDD96B7-0F29-400D-A3E2-00657F1042D4}" destId="{854D0723-F63A-4BF2-992B-E88F2A3C9D98}" srcOrd="0" destOrd="0" presId="urn:microsoft.com/office/officeart/2005/8/layout/vList2"/>
    <dgm:cxn modelId="{2D867E3A-5469-4068-8115-CED17E49025D}" type="presOf" srcId="{15E2A7C3-A82A-4F3C-9EDC-D2D6975B04BB}" destId="{58E77BC6-4CC7-47CA-800F-37D0E432F291}" srcOrd="0" destOrd="0" presId="urn:microsoft.com/office/officeart/2005/8/layout/vList2"/>
    <dgm:cxn modelId="{0E979161-4339-47BD-AB8B-091EBCDFD32D}" srcId="{15E2A7C3-A82A-4F3C-9EDC-D2D6975B04BB}" destId="{1AE6CBB0-AEE4-41FE-A303-D7DCEF83BB39}" srcOrd="1" destOrd="0" parTransId="{2F343C6B-E67A-48E9-9F86-57BDEBAEBB47}" sibTransId="{06873AF9-82C2-449B-B3D0-531A8745FE2F}"/>
    <dgm:cxn modelId="{62B79867-1D7E-4E1B-9817-255943364196}" srcId="{15E2A7C3-A82A-4F3C-9EDC-D2D6975B04BB}" destId="{D36CCB89-9AC1-40AD-BBB6-D813090C9315}" srcOrd="0" destOrd="0" parTransId="{53D87FA0-F50B-4F67-8DEA-26E65F86315C}" sibTransId="{FE0BB3D1-95F6-4A29-AA67-B67FD75AA469}"/>
    <dgm:cxn modelId="{7E762178-B25D-49CA-B46E-C388E446ACF8}" type="presOf" srcId="{D36CCB89-9AC1-40AD-BBB6-D813090C9315}" destId="{C95FEB38-531D-44E1-944F-56DD6D873D8E}" srcOrd="0" destOrd="0" presId="urn:microsoft.com/office/officeart/2005/8/layout/vList2"/>
    <dgm:cxn modelId="{8A8F067C-2E21-4059-92DB-51E105DB70A1}" srcId="{1AE6CBB0-AEE4-41FE-A303-D7DCEF83BB39}" destId="{A808591E-483B-4A6C-B00B-3151D04F4167}" srcOrd="0" destOrd="0" parTransId="{DE567393-B4B9-47E3-AFC1-EF3575048220}" sibTransId="{7A0C90F4-2A78-4D5F-B4B1-781BBB237D27}"/>
    <dgm:cxn modelId="{E5CBDA90-CE73-4AEB-9C31-766EAF2BBC74}" type="presOf" srcId="{1AE6CBB0-AEE4-41FE-A303-D7DCEF83BB39}" destId="{BC5A374D-0265-4204-981E-C4A76285DA8E}" srcOrd="0" destOrd="0" presId="urn:microsoft.com/office/officeart/2005/8/layout/vList2"/>
    <dgm:cxn modelId="{B70BABBB-D5EE-4474-B012-5BB334934BD7}" srcId="{D36CCB89-9AC1-40AD-BBB6-D813090C9315}" destId="{5CDD96B7-0F29-400D-A3E2-00657F1042D4}" srcOrd="0" destOrd="0" parTransId="{6546F542-81CF-44A2-B4D2-2CBACDB31234}" sibTransId="{767DDFBB-476A-4878-996D-A9586E30BAED}"/>
    <dgm:cxn modelId="{9892A9CA-97B4-425A-87CF-4F36115E4DAC}" type="presOf" srcId="{A808591E-483B-4A6C-B00B-3151D04F4167}" destId="{657C006C-F01B-4729-BEFA-9F81CE0DC7ED}" srcOrd="0" destOrd="0" presId="urn:microsoft.com/office/officeart/2005/8/layout/vList2"/>
    <dgm:cxn modelId="{45A8644D-E331-408D-8F19-853D78D3A1EE}" type="presParOf" srcId="{58E77BC6-4CC7-47CA-800F-37D0E432F291}" destId="{C95FEB38-531D-44E1-944F-56DD6D873D8E}" srcOrd="0" destOrd="0" presId="urn:microsoft.com/office/officeart/2005/8/layout/vList2"/>
    <dgm:cxn modelId="{51D0B853-B555-4E68-9185-090B12ABC050}" type="presParOf" srcId="{58E77BC6-4CC7-47CA-800F-37D0E432F291}" destId="{854D0723-F63A-4BF2-992B-E88F2A3C9D98}" srcOrd="1" destOrd="0" presId="urn:microsoft.com/office/officeart/2005/8/layout/vList2"/>
    <dgm:cxn modelId="{02F24027-FD62-4ACC-B3DB-28AED63482AF}" type="presParOf" srcId="{58E77BC6-4CC7-47CA-800F-37D0E432F291}" destId="{BC5A374D-0265-4204-981E-C4A76285DA8E}" srcOrd="2" destOrd="0" presId="urn:microsoft.com/office/officeart/2005/8/layout/vList2"/>
    <dgm:cxn modelId="{1F27E5BB-172B-4155-A641-B8E5428B6F4D}" type="presParOf" srcId="{58E77BC6-4CC7-47CA-800F-37D0E432F291}" destId="{657C006C-F01B-4729-BEFA-9F81CE0DC7ED}"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AEF3BF6-5D86-43BB-AA90-CA5C12171295}" type="doc">
      <dgm:prSet loTypeId="urn:microsoft.com/office/officeart/2005/8/layout/arrow5" loCatId="relationship" qsTypeId="urn:microsoft.com/office/officeart/2005/8/quickstyle/simple3" qsCatId="simple" csTypeId="urn:microsoft.com/office/officeart/2005/8/colors/colorful5" csCatId="colorful" phldr="1"/>
      <dgm:spPr/>
      <dgm:t>
        <a:bodyPr/>
        <a:lstStyle/>
        <a:p>
          <a:endParaRPr lang="ru-RU"/>
        </a:p>
      </dgm:t>
    </dgm:pt>
    <dgm:pt modelId="{5B1BA875-47FC-4D29-99D4-C180FCA3D488}">
      <dgm:prSet phldrT="[Текст]" custT="1"/>
      <dgm:spPr/>
      <dgm:t>
        <a:bodyPr/>
        <a:lstStyle/>
        <a:p>
          <a:r>
            <a:rPr lang="en-US" sz="1600" dirty="0" err="1">
              <a:latin typeface="Times New Roman" pitchFamily="18" charset="0"/>
              <a:cs typeface="Times New Roman" pitchFamily="18" charset="0"/>
            </a:rPr>
            <a:t>Dastlabki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modifikatsiyasida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tashqi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hamda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ichki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tuzilishi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sodda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tuzilgan</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elektr</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sxemasi</a:t>
          </a:r>
          <a:r>
            <a:rPr lang="en-US" sz="1600" dirty="0">
              <a:latin typeface="Times New Roman" pitchFamily="18" charset="0"/>
              <a:cs typeface="Times New Roman" pitchFamily="18" charset="0"/>
            </a:rPr>
            <a:t> past </a:t>
          </a:r>
          <a:r>
            <a:rPr lang="en-US" sz="1600" dirty="0" err="1">
              <a:latin typeface="Times New Roman" pitchFamily="18" charset="0"/>
              <a:cs typeface="Times New Roman" pitchFamily="18" charset="0"/>
            </a:rPr>
            <a:t>kuchlanishdan</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iborat</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kuchlanish</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va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tok</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qiymati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o’zgarganda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esa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uzib</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ulagich</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voltmetrlar</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va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o’zgaruvchi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qarshilik</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bilan</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boshqariladi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hamda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milliampermetr</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yordamida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o’lchanadi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va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nazorat</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qilinadi</a:t>
          </a:r>
          <a:r>
            <a:rPr lang="en-US" sz="1600" dirty="0">
              <a:latin typeface="Times New Roman" pitchFamily="18" charset="0"/>
              <a:cs typeface="Times New Roman" pitchFamily="18" charset="0"/>
            </a:rPr>
            <a:t>.</a:t>
          </a:r>
          <a:endParaRPr lang="ru-RU" sz="1600" dirty="0">
            <a:latin typeface="Times New Roman" pitchFamily="18" charset="0"/>
            <a:cs typeface="Times New Roman" pitchFamily="18" charset="0"/>
          </a:endParaRPr>
        </a:p>
      </dgm:t>
    </dgm:pt>
    <dgm:pt modelId="{22043A92-77CE-469B-8CC0-907265A037F9}" type="parTrans" cxnId="{F5C584C3-2B56-4CDE-9D08-92329B783649}">
      <dgm:prSet/>
      <dgm:spPr/>
      <dgm:t>
        <a:bodyPr/>
        <a:lstStyle/>
        <a:p>
          <a:endParaRPr lang="ru-RU" sz="1400"/>
        </a:p>
      </dgm:t>
    </dgm:pt>
    <dgm:pt modelId="{C7670554-2A00-4C19-984D-C8A1C37A9A4D}" type="sibTrans" cxnId="{F5C584C3-2B56-4CDE-9D08-92329B783649}">
      <dgm:prSet/>
      <dgm:spPr/>
      <dgm:t>
        <a:bodyPr/>
        <a:lstStyle/>
        <a:p>
          <a:endParaRPr lang="ru-RU" sz="1400"/>
        </a:p>
      </dgm:t>
    </dgm:pt>
    <dgm:pt modelId="{D89049B2-D025-400A-91D3-A4F569F525CC}">
      <dgm:prSet phldrT="[Текст]" custT="1"/>
      <dgm:spPr/>
      <dgm:t>
        <a:bodyPr/>
        <a:lstStyle/>
        <a:p>
          <a:r>
            <a:rPr lang="en-US" sz="1800" dirty="0" err="1">
              <a:latin typeface="Times New Roman" pitchFamily="18" charset="0"/>
              <a:cs typeface="Times New Roman" pitchFamily="18" charset="0"/>
            </a:rPr>
            <a:t>Yangi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modifikatsiyada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esa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noto’g’ri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rejimi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yuz</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berganda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ushbu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rejimdan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ajratgich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mavjud</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bo’lib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shtrix</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chizig’i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ushbu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apparatlarda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tiristorli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himoya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ishlatilingan</a:t>
          </a:r>
          <a:r>
            <a:rPr lang="en-US" sz="1800" dirty="0">
              <a:latin typeface="Times New Roman" pitchFamily="18" charset="0"/>
              <a:cs typeface="Times New Roman" pitchFamily="18" charset="0"/>
            </a:rPr>
            <a:t>.</a:t>
          </a:r>
          <a:endParaRPr lang="ru-RU" sz="1800" dirty="0">
            <a:latin typeface="Times New Roman" pitchFamily="18" charset="0"/>
            <a:cs typeface="Times New Roman" pitchFamily="18" charset="0"/>
          </a:endParaRPr>
        </a:p>
      </dgm:t>
    </dgm:pt>
    <dgm:pt modelId="{1DDE4023-09E8-476E-8475-803C9A2447CE}" type="parTrans" cxnId="{1B6DD389-1BE5-43B0-B125-7C1FA3FB224B}">
      <dgm:prSet/>
      <dgm:spPr/>
      <dgm:t>
        <a:bodyPr/>
        <a:lstStyle/>
        <a:p>
          <a:endParaRPr lang="ru-RU" sz="1400"/>
        </a:p>
      </dgm:t>
    </dgm:pt>
    <dgm:pt modelId="{29DBC240-3899-4108-87F6-7986EA52DE90}" type="sibTrans" cxnId="{1B6DD389-1BE5-43B0-B125-7C1FA3FB224B}">
      <dgm:prSet/>
      <dgm:spPr/>
      <dgm:t>
        <a:bodyPr/>
        <a:lstStyle/>
        <a:p>
          <a:endParaRPr lang="ru-RU" sz="1400"/>
        </a:p>
      </dgm:t>
    </dgm:pt>
    <dgm:pt modelId="{775D30FA-6B5F-4B2B-A109-50A519F0F4D7}" type="pres">
      <dgm:prSet presAssocID="{4AEF3BF6-5D86-43BB-AA90-CA5C12171295}" presName="diagram" presStyleCnt="0">
        <dgm:presLayoutVars>
          <dgm:dir/>
          <dgm:resizeHandles val="exact"/>
        </dgm:presLayoutVars>
      </dgm:prSet>
      <dgm:spPr/>
    </dgm:pt>
    <dgm:pt modelId="{CCB61A2E-1A89-420D-A3EB-00B49C59AF8E}" type="pres">
      <dgm:prSet presAssocID="{5B1BA875-47FC-4D29-99D4-C180FCA3D488}" presName="arrow" presStyleLbl="node1" presStyleIdx="0" presStyleCnt="2" custScaleY="100039" custRadScaleRad="88824" custRadScaleInc="-38">
        <dgm:presLayoutVars>
          <dgm:bulletEnabled val="1"/>
        </dgm:presLayoutVars>
      </dgm:prSet>
      <dgm:spPr/>
    </dgm:pt>
    <dgm:pt modelId="{1FE3178C-A2C4-48F6-805B-21535648DC41}" type="pres">
      <dgm:prSet presAssocID="{D89049B2-D025-400A-91D3-A4F569F525CC}" presName="arrow" presStyleLbl="node1" presStyleIdx="1" presStyleCnt="2">
        <dgm:presLayoutVars>
          <dgm:bulletEnabled val="1"/>
        </dgm:presLayoutVars>
      </dgm:prSet>
      <dgm:spPr/>
    </dgm:pt>
  </dgm:ptLst>
  <dgm:cxnLst>
    <dgm:cxn modelId="{C634BA64-01F7-403D-978E-38A37E64C6CB}" type="presOf" srcId="{4AEF3BF6-5D86-43BB-AA90-CA5C12171295}" destId="{775D30FA-6B5F-4B2B-A109-50A519F0F4D7}" srcOrd="0" destOrd="0" presId="urn:microsoft.com/office/officeart/2005/8/layout/arrow5"/>
    <dgm:cxn modelId="{0C43C551-6144-4990-8BA7-488678CC0B12}" type="presOf" srcId="{D89049B2-D025-400A-91D3-A4F569F525CC}" destId="{1FE3178C-A2C4-48F6-805B-21535648DC41}" srcOrd="0" destOrd="0" presId="urn:microsoft.com/office/officeart/2005/8/layout/arrow5"/>
    <dgm:cxn modelId="{1B6DD389-1BE5-43B0-B125-7C1FA3FB224B}" srcId="{4AEF3BF6-5D86-43BB-AA90-CA5C12171295}" destId="{D89049B2-D025-400A-91D3-A4F569F525CC}" srcOrd="1" destOrd="0" parTransId="{1DDE4023-09E8-476E-8475-803C9A2447CE}" sibTransId="{29DBC240-3899-4108-87F6-7986EA52DE90}"/>
    <dgm:cxn modelId="{105478B9-8C9D-4411-8AC5-4529BAA1A470}" type="presOf" srcId="{5B1BA875-47FC-4D29-99D4-C180FCA3D488}" destId="{CCB61A2E-1A89-420D-A3EB-00B49C59AF8E}" srcOrd="0" destOrd="0" presId="urn:microsoft.com/office/officeart/2005/8/layout/arrow5"/>
    <dgm:cxn modelId="{F5C584C3-2B56-4CDE-9D08-92329B783649}" srcId="{4AEF3BF6-5D86-43BB-AA90-CA5C12171295}" destId="{5B1BA875-47FC-4D29-99D4-C180FCA3D488}" srcOrd="0" destOrd="0" parTransId="{22043A92-77CE-469B-8CC0-907265A037F9}" sibTransId="{C7670554-2A00-4C19-984D-C8A1C37A9A4D}"/>
    <dgm:cxn modelId="{2E45275E-1F0E-4FFB-97EA-452B27E27AB1}" type="presParOf" srcId="{775D30FA-6B5F-4B2B-A109-50A519F0F4D7}" destId="{CCB61A2E-1A89-420D-A3EB-00B49C59AF8E}" srcOrd="0" destOrd="0" presId="urn:microsoft.com/office/officeart/2005/8/layout/arrow5"/>
    <dgm:cxn modelId="{DF820C86-6683-4A62-80DA-16D22CFCD2A0}" type="presParOf" srcId="{775D30FA-6B5F-4B2B-A109-50A519F0F4D7}" destId="{1FE3178C-A2C4-48F6-805B-21535648DC41}"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985D6FD-045E-44C2-9F1C-1B529D22C3AA}" type="doc">
      <dgm:prSet loTypeId="urn:microsoft.com/office/officeart/2005/8/layout/lProcess1" loCatId="process" qsTypeId="urn:microsoft.com/office/officeart/2005/8/quickstyle/3d1" qsCatId="3D" csTypeId="urn:microsoft.com/office/officeart/2005/8/colors/accent1_2" csCatId="accent1" phldr="1"/>
      <dgm:spPr/>
      <dgm:t>
        <a:bodyPr/>
        <a:lstStyle/>
        <a:p>
          <a:endParaRPr lang="ru-RU"/>
        </a:p>
      </dgm:t>
    </dgm:pt>
    <dgm:pt modelId="{35707DD6-58F4-4730-8AF9-281E75406266}">
      <dgm:prSet phldrT="[Текст]" custT="1"/>
      <dgm:spPr/>
      <dgm:t>
        <a:bodyPr/>
        <a:lstStyle/>
        <a:p>
          <a:r>
            <a:rPr lang="en-US" sz="2400" dirty="0" err="1">
              <a:solidFill>
                <a:schemeClr val="tx1"/>
              </a:solidFill>
              <a:latin typeface="Times New Roman" pitchFamily="18" charset="0"/>
              <a:cs typeface="Times New Roman" pitchFamily="18" charset="0"/>
            </a:rPr>
            <a:t>Qurilmada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tekshirish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o’tkazilganda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quyidagi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ishlar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bajarilishi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kerak</a:t>
          </a:r>
          <a:endParaRPr lang="ru-RU" sz="2400" dirty="0">
            <a:solidFill>
              <a:schemeClr val="tx1"/>
            </a:solidFill>
            <a:latin typeface="Times New Roman" pitchFamily="18" charset="0"/>
            <a:cs typeface="Times New Roman" pitchFamily="18" charset="0"/>
          </a:endParaRPr>
        </a:p>
      </dgm:t>
    </dgm:pt>
    <dgm:pt modelId="{0A022243-FDF6-4837-8956-9B4822D63D6D}" type="parTrans" cxnId="{FC2A1BC5-4863-4EA9-B3E6-7BF32B5962ED}">
      <dgm:prSet/>
      <dgm:spPr/>
      <dgm:t>
        <a:bodyPr/>
        <a:lstStyle/>
        <a:p>
          <a:endParaRPr lang="ru-RU">
            <a:solidFill>
              <a:schemeClr val="tx1"/>
            </a:solidFill>
          </a:endParaRPr>
        </a:p>
      </dgm:t>
    </dgm:pt>
    <dgm:pt modelId="{806A0658-2401-448B-86F4-34298F03F064}" type="sibTrans" cxnId="{FC2A1BC5-4863-4EA9-B3E6-7BF32B5962ED}">
      <dgm:prSet/>
      <dgm:spPr/>
      <dgm:t>
        <a:bodyPr/>
        <a:lstStyle/>
        <a:p>
          <a:endParaRPr lang="ru-RU">
            <a:solidFill>
              <a:schemeClr val="tx1"/>
            </a:solidFill>
          </a:endParaRPr>
        </a:p>
      </dgm:t>
    </dgm:pt>
    <dgm:pt modelId="{6B2D87EA-F925-4FD9-B099-79E1BE9624B7}">
      <dgm:prSet phldrT="[Текст]" custT="1"/>
      <dgm:spPr/>
      <dgm:t>
        <a:bodyPr/>
        <a:lstStyle/>
        <a:p>
          <a:r>
            <a:rPr lang="en-US" sz="2400" dirty="0" err="1">
              <a:solidFill>
                <a:schemeClr val="tx1"/>
              </a:solidFill>
              <a:latin typeface="Times New Roman" pitchFamily="18" charset="0"/>
              <a:cs typeface="Times New Roman" pitchFamily="18" charset="0"/>
            </a:rPr>
            <a:t>tashqi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ko’rik</a:t>
          </a:r>
          <a:endParaRPr lang="ru-RU" sz="2400" dirty="0">
            <a:solidFill>
              <a:schemeClr val="tx1"/>
            </a:solidFill>
            <a:latin typeface="Times New Roman" pitchFamily="18" charset="0"/>
            <a:cs typeface="Times New Roman" pitchFamily="18" charset="0"/>
          </a:endParaRPr>
        </a:p>
      </dgm:t>
    </dgm:pt>
    <dgm:pt modelId="{1694C5B6-E2E7-4100-9603-A87B557E6F09}" type="parTrans" cxnId="{258B118B-442E-4E87-86BA-867800CAB657}">
      <dgm:prSet/>
      <dgm:spPr/>
      <dgm:t>
        <a:bodyPr/>
        <a:lstStyle/>
        <a:p>
          <a:endParaRPr lang="ru-RU">
            <a:solidFill>
              <a:schemeClr val="tx1"/>
            </a:solidFill>
          </a:endParaRPr>
        </a:p>
      </dgm:t>
    </dgm:pt>
    <dgm:pt modelId="{F3619CDB-2891-4AD4-948A-5F48185B01A2}" type="sibTrans" cxnId="{258B118B-442E-4E87-86BA-867800CAB657}">
      <dgm:prSet/>
      <dgm:spPr/>
      <dgm:t>
        <a:bodyPr/>
        <a:lstStyle/>
        <a:p>
          <a:endParaRPr lang="ru-RU">
            <a:solidFill>
              <a:schemeClr val="tx1"/>
            </a:solidFill>
          </a:endParaRPr>
        </a:p>
      </dgm:t>
    </dgm:pt>
    <dgm:pt modelId="{4D0DD1A8-D96C-4B48-9EBE-AFA47C8B8C3B}">
      <dgm:prSet phldrT="[Текст]" custT="1"/>
      <dgm:spPr/>
      <dgm:t>
        <a:bodyPr/>
        <a:lstStyle/>
        <a:p>
          <a:r>
            <a:rPr lang="en-US" sz="2400" dirty="0" err="1">
              <a:solidFill>
                <a:schemeClr val="tx1"/>
              </a:solidFill>
              <a:latin typeface="Times New Roman" pitchFamily="18" charset="0"/>
              <a:cs typeface="Times New Roman" pitchFamily="18" charset="0"/>
            </a:rPr>
            <a:t>Qurilmani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tekshirishda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quyidagi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o’lchash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vositalaridan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foydalanish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kerak</a:t>
          </a:r>
          <a:endParaRPr lang="ru-RU" sz="2400" dirty="0">
            <a:solidFill>
              <a:schemeClr val="tx1"/>
            </a:solidFill>
            <a:latin typeface="Times New Roman" pitchFamily="18" charset="0"/>
            <a:cs typeface="Times New Roman" pitchFamily="18" charset="0"/>
          </a:endParaRPr>
        </a:p>
      </dgm:t>
    </dgm:pt>
    <dgm:pt modelId="{A70C23D4-3609-4A02-AA2B-49127B27255F}" type="parTrans" cxnId="{7CCB8882-2253-4AFD-A86A-CC1175DB1316}">
      <dgm:prSet/>
      <dgm:spPr/>
      <dgm:t>
        <a:bodyPr/>
        <a:lstStyle/>
        <a:p>
          <a:endParaRPr lang="ru-RU">
            <a:solidFill>
              <a:schemeClr val="tx1"/>
            </a:solidFill>
          </a:endParaRPr>
        </a:p>
      </dgm:t>
    </dgm:pt>
    <dgm:pt modelId="{54191F98-859B-49F4-BC7D-337C23628908}" type="sibTrans" cxnId="{7CCB8882-2253-4AFD-A86A-CC1175DB1316}">
      <dgm:prSet/>
      <dgm:spPr/>
      <dgm:t>
        <a:bodyPr/>
        <a:lstStyle/>
        <a:p>
          <a:endParaRPr lang="ru-RU">
            <a:solidFill>
              <a:schemeClr val="tx1"/>
            </a:solidFill>
          </a:endParaRPr>
        </a:p>
      </dgm:t>
    </dgm:pt>
    <dgm:pt modelId="{A8BDD07B-82D7-4DFE-B622-D86B0DE85051}">
      <dgm:prSet phldrT="[Текст]" custT="1"/>
      <dgm:spPr/>
      <dgm:t>
        <a:bodyPr/>
        <a:lstStyle/>
        <a:p>
          <a:r>
            <a:rPr lang="en-US" sz="2000" dirty="0" err="1">
              <a:solidFill>
                <a:schemeClr val="tx1"/>
              </a:solidFill>
              <a:latin typeface="Times New Roman" pitchFamily="18" charset="0"/>
              <a:cs typeface="Times New Roman" pitchFamily="18" charset="0"/>
            </a:rPr>
            <a:t>o’lchash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chegarasi</a:t>
          </a:r>
          <a:r>
            <a:rPr lang="en-US" sz="2000" dirty="0">
              <a:solidFill>
                <a:schemeClr val="tx1"/>
              </a:solidFill>
              <a:latin typeface="Times New Roman" pitchFamily="18" charset="0"/>
              <a:cs typeface="Times New Roman" pitchFamily="18" charset="0"/>
            </a:rPr>
            <a:t> (0-100) mA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aniqlik</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sinfi</a:t>
          </a:r>
          <a:r>
            <a:rPr lang="en-US" sz="2000" dirty="0">
              <a:solidFill>
                <a:schemeClr val="tx1"/>
              </a:solidFill>
              <a:latin typeface="Times New Roman" pitchFamily="18" charset="0"/>
              <a:cs typeface="Times New Roman" pitchFamily="18" charset="0"/>
            </a:rPr>
            <a:t> 0,5 </a:t>
          </a:r>
          <a:r>
            <a:rPr lang="en-US" sz="2000" dirty="0" err="1">
              <a:solidFill>
                <a:schemeClr val="tx1"/>
              </a:solidFill>
              <a:latin typeface="Times New Roman" pitchFamily="18" charset="0"/>
              <a:cs typeface="Times New Roman" pitchFamily="18" charset="0"/>
            </a:rPr>
            <a:t>bo’lgan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o’zgarmas</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tok</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milliampermetri</a:t>
          </a:r>
          <a:endParaRPr lang="ru-RU" sz="2000" dirty="0">
            <a:solidFill>
              <a:schemeClr val="tx1"/>
            </a:solidFill>
            <a:latin typeface="Times New Roman" pitchFamily="18" charset="0"/>
            <a:cs typeface="Times New Roman" pitchFamily="18" charset="0"/>
          </a:endParaRPr>
        </a:p>
      </dgm:t>
    </dgm:pt>
    <dgm:pt modelId="{4378F8DA-3BC9-4704-8FD8-A008EF5BAC87}" type="parTrans" cxnId="{DE89D073-7B8B-4084-ACC2-DADFD67E386B}">
      <dgm:prSet/>
      <dgm:spPr/>
      <dgm:t>
        <a:bodyPr/>
        <a:lstStyle/>
        <a:p>
          <a:endParaRPr lang="ru-RU">
            <a:solidFill>
              <a:schemeClr val="tx1"/>
            </a:solidFill>
          </a:endParaRPr>
        </a:p>
      </dgm:t>
    </dgm:pt>
    <dgm:pt modelId="{0C7E9DAE-F84F-4838-8621-48AC74D7F24D}" type="sibTrans" cxnId="{DE89D073-7B8B-4084-ACC2-DADFD67E386B}">
      <dgm:prSet/>
      <dgm:spPr/>
      <dgm:t>
        <a:bodyPr/>
        <a:lstStyle/>
        <a:p>
          <a:endParaRPr lang="ru-RU">
            <a:solidFill>
              <a:schemeClr val="tx1"/>
            </a:solidFill>
          </a:endParaRPr>
        </a:p>
      </dgm:t>
    </dgm:pt>
    <dgm:pt modelId="{5CFBA3F8-A15E-4247-A882-E6981CADB66A}">
      <dgm:prSet phldrT="[Текст]" custT="1"/>
      <dgm:spPr/>
      <dgm:t>
        <a:bodyPr/>
        <a:lstStyle/>
        <a:p>
          <a:r>
            <a:rPr lang="en-US" sz="2000" dirty="0">
              <a:solidFill>
                <a:schemeClr val="tx1"/>
              </a:solidFill>
              <a:latin typeface="Times New Roman" pitchFamily="18" charset="0"/>
              <a:cs typeface="Times New Roman" pitchFamily="18" charset="0"/>
            </a:rPr>
            <a:t>R33 </a:t>
          </a:r>
          <a:r>
            <a:rPr lang="en-US" sz="2000" dirty="0" err="1">
              <a:solidFill>
                <a:schemeClr val="tx1"/>
              </a:solidFill>
              <a:latin typeface="Times New Roman" pitchFamily="18" charset="0"/>
              <a:cs typeface="Times New Roman" pitchFamily="18" charset="0"/>
            </a:rPr>
            <a:t>qarshiliklar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magazini</a:t>
          </a:r>
          <a:endParaRPr lang="ru-RU" sz="2000" dirty="0">
            <a:solidFill>
              <a:schemeClr val="tx1"/>
            </a:solidFill>
            <a:latin typeface="Times New Roman" pitchFamily="18" charset="0"/>
            <a:cs typeface="Times New Roman" pitchFamily="18" charset="0"/>
          </a:endParaRPr>
        </a:p>
      </dgm:t>
    </dgm:pt>
    <dgm:pt modelId="{75173A3D-AF42-42C6-A08F-4AC4DEB4CA6B}" type="parTrans" cxnId="{553C38CF-E7E8-4D5B-8687-B35DB306973B}">
      <dgm:prSet/>
      <dgm:spPr/>
      <dgm:t>
        <a:bodyPr/>
        <a:lstStyle/>
        <a:p>
          <a:endParaRPr lang="ru-RU">
            <a:solidFill>
              <a:schemeClr val="tx1"/>
            </a:solidFill>
          </a:endParaRPr>
        </a:p>
      </dgm:t>
    </dgm:pt>
    <dgm:pt modelId="{BC3EF00E-FD1E-4CE7-B557-B66096AF61B0}" type="sibTrans" cxnId="{553C38CF-E7E8-4D5B-8687-B35DB306973B}">
      <dgm:prSet/>
      <dgm:spPr/>
      <dgm:t>
        <a:bodyPr/>
        <a:lstStyle/>
        <a:p>
          <a:endParaRPr lang="ru-RU">
            <a:solidFill>
              <a:schemeClr val="tx1"/>
            </a:solidFill>
          </a:endParaRPr>
        </a:p>
      </dgm:t>
    </dgm:pt>
    <dgm:pt modelId="{9E0D6571-4BA9-4E13-A2DC-68C4961C1824}">
      <dgm:prSet phldrT="[Текст]" custT="1"/>
      <dgm:spPr/>
      <dgm:t>
        <a:bodyPr/>
        <a:lstStyle/>
        <a:p>
          <a:r>
            <a:rPr lang="en-US" sz="2000" dirty="0" err="1">
              <a:solidFill>
                <a:schemeClr val="tx1"/>
              </a:solidFill>
              <a:latin typeface="Times New Roman" pitchFamily="18" charset="0"/>
              <a:cs typeface="Times New Roman" pitchFamily="18" charset="0"/>
            </a:rPr>
            <a:t>belgilangan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o’lchash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vositalarining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o’rtacha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aniqlik</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darajasi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ta’minlangan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boshqa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o’lchash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vositalaridan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foydalanish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mumkin</a:t>
          </a:r>
          <a:endParaRPr lang="ru-RU" sz="2000" dirty="0">
            <a:solidFill>
              <a:schemeClr val="tx1"/>
            </a:solidFill>
            <a:latin typeface="Times New Roman" pitchFamily="18" charset="0"/>
            <a:cs typeface="Times New Roman" pitchFamily="18" charset="0"/>
          </a:endParaRPr>
        </a:p>
      </dgm:t>
    </dgm:pt>
    <dgm:pt modelId="{12723836-4989-4A8E-B5FC-A29E65398966}" type="parTrans" cxnId="{E135F96A-96EA-4DED-859C-9A275F352D14}">
      <dgm:prSet/>
      <dgm:spPr/>
      <dgm:t>
        <a:bodyPr/>
        <a:lstStyle/>
        <a:p>
          <a:endParaRPr lang="ru-RU">
            <a:solidFill>
              <a:schemeClr val="tx1"/>
            </a:solidFill>
          </a:endParaRPr>
        </a:p>
      </dgm:t>
    </dgm:pt>
    <dgm:pt modelId="{D9E33C2B-E773-495F-B9CF-580BE1C296F2}" type="sibTrans" cxnId="{E135F96A-96EA-4DED-859C-9A275F352D14}">
      <dgm:prSet/>
      <dgm:spPr/>
      <dgm:t>
        <a:bodyPr/>
        <a:lstStyle/>
        <a:p>
          <a:endParaRPr lang="ru-RU">
            <a:solidFill>
              <a:schemeClr val="tx1"/>
            </a:solidFill>
          </a:endParaRPr>
        </a:p>
      </dgm:t>
    </dgm:pt>
    <dgm:pt modelId="{DD504D1E-68FD-4383-9891-4129AD7CBB27}">
      <dgm:prSet custT="1"/>
      <dgm:spPr/>
      <dgm:t>
        <a:bodyPr/>
        <a:lstStyle/>
        <a:p>
          <a:r>
            <a:rPr lang="en-US" sz="2000" dirty="0" err="1">
              <a:solidFill>
                <a:schemeClr val="tx1"/>
              </a:solidFill>
              <a:latin typeface="Times New Roman" pitchFamily="18" charset="0"/>
              <a:cs typeface="Times New Roman" pitchFamily="18" charset="0"/>
            </a:rPr>
            <a:t>chiqish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tokining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maksimal</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qiymati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bu</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tokning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o’rnatish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xatoligini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aniqlash</a:t>
          </a:r>
          <a:endParaRPr lang="ru-RU" sz="2000" dirty="0">
            <a:solidFill>
              <a:schemeClr val="tx1"/>
            </a:solidFill>
            <a:latin typeface="Times New Roman" pitchFamily="18" charset="0"/>
            <a:cs typeface="Times New Roman" pitchFamily="18" charset="0"/>
          </a:endParaRPr>
        </a:p>
      </dgm:t>
    </dgm:pt>
    <dgm:pt modelId="{2D19BC60-9CA0-49EF-9550-50E8FACF2110}" type="parTrans" cxnId="{642A0368-FC84-429A-B9FD-71084995BFD2}">
      <dgm:prSet/>
      <dgm:spPr/>
      <dgm:t>
        <a:bodyPr/>
        <a:lstStyle/>
        <a:p>
          <a:endParaRPr lang="ru-RU">
            <a:solidFill>
              <a:schemeClr val="tx1"/>
            </a:solidFill>
          </a:endParaRPr>
        </a:p>
      </dgm:t>
    </dgm:pt>
    <dgm:pt modelId="{84D09002-0F0C-4C9E-9C2E-E4C442EA83FC}" type="sibTrans" cxnId="{642A0368-FC84-429A-B9FD-71084995BFD2}">
      <dgm:prSet/>
      <dgm:spPr/>
      <dgm:t>
        <a:bodyPr/>
        <a:lstStyle/>
        <a:p>
          <a:endParaRPr lang="ru-RU">
            <a:solidFill>
              <a:schemeClr val="tx1"/>
            </a:solidFill>
          </a:endParaRPr>
        </a:p>
      </dgm:t>
    </dgm:pt>
    <dgm:pt modelId="{8FD9CEF5-AB40-41AC-9BCB-44F0633FEC9B}">
      <dgm:prSet custT="1"/>
      <dgm:spPr/>
      <dgm:t>
        <a:bodyPr/>
        <a:lstStyle/>
        <a:p>
          <a:r>
            <a:rPr lang="en-US" sz="2400" dirty="0" err="1">
              <a:solidFill>
                <a:schemeClr val="tx1"/>
              </a:solidFill>
              <a:latin typeface="Times New Roman" pitchFamily="18" charset="0"/>
              <a:cs typeface="Times New Roman" pitchFamily="18" charset="0"/>
            </a:rPr>
            <a:t>ishlatib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ko’rish</a:t>
          </a:r>
          <a:endParaRPr lang="ru-RU" sz="2400" dirty="0">
            <a:solidFill>
              <a:schemeClr val="tx1"/>
            </a:solidFill>
            <a:latin typeface="Times New Roman" pitchFamily="18" charset="0"/>
            <a:cs typeface="Times New Roman" pitchFamily="18" charset="0"/>
          </a:endParaRPr>
        </a:p>
      </dgm:t>
    </dgm:pt>
    <dgm:pt modelId="{9DF83AB8-8769-4A97-9313-3BB7FB8DF214}" type="parTrans" cxnId="{53DF7E5A-D706-49A2-9FBC-8284FF114E0C}">
      <dgm:prSet/>
      <dgm:spPr/>
      <dgm:t>
        <a:bodyPr/>
        <a:lstStyle/>
        <a:p>
          <a:endParaRPr lang="ru-RU">
            <a:solidFill>
              <a:schemeClr val="tx1"/>
            </a:solidFill>
          </a:endParaRPr>
        </a:p>
      </dgm:t>
    </dgm:pt>
    <dgm:pt modelId="{2455C809-DC5C-410B-BA85-DFD5F7AD1964}" type="sibTrans" cxnId="{53DF7E5A-D706-49A2-9FBC-8284FF114E0C}">
      <dgm:prSet/>
      <dgm:spPr/>
      <dgm:t>
        <a:bodyPr/>
        <a:lstStyle/>
        <a:p>
          <a:endParaRPr lang="ru-RU">
            <a:solidFill>
              <a:schemeClr val="tx1"/>
            </a:solidFill>
          </a:endParaRPr>
        </a:p>
      </dgm:t>
    </dgm:pt>
    <dgm:pt modelId="{717B656F-E84F-438F-A300-4C6538E8560A}" type="pres">
      <dgm:prSet presAssocID="{A985D6FD-045E-44C2-9F1C-1B529D22C3AA}" presName="Name0" presStyleCnt="0">
        <dgm:presLayoutVars>
          <dgm:dir/>
          <dgm:animLvl val="lvl"/>
          <dgm:resizeHandles val="exact"/>
        </dgm:presLayoutVars>
      </dgm:prSet>
      <dgm:spPr/>
    </dgm:pt>
    <dgm:pt modelId="{DFFE7466-A24C-472A-BFA5-A1223D1351B9}" type="pres">
      <dgm:prSet presAssocID="{35707DD6-58F4-4730-8AF9-281E75406266}" presName="vertFlow" presStyleCnt="0"/>
      <dgm:spPr/>
    </dgm:pt>
    <dgm:pt modelId="{CAF8E939-85D1-4415-A472-F69DEAE6995A}" type="pres">
      <dgm:prSet presAssocID="{35707DD6-58F4-4730-8AF9-281E75406266}" presName="header" presStyleLbl="node1" presStyleIdx="0" presStyleCnt="2"/>
      <dgm:spPr/>
    </dgm:pt>
    <dgm:pt modelId="{22533052-60F4-4638-B9D6-9ECC70851D7B}" type="pres">
      <dgm:prSet presAssocID="{1694C5B6-E2E7-4100-9603-A87B557E6F09}" presName="parTrans" presStyleLbl="sibTrans2D1" presStyleIdx="0" presStyleCnt="6"/>
      <dgm:spPr/>
    </dgm:pt>
    <dgm:pt modelId="{D69362AE-40BD-43D0-A4AE-6D57E7C02FE7}" type="pres">
      <dgm:prSet presAssocID="{6B2D87EA-F925-4FD9-B099-79E1BE9624B7}" presName="child" presStyleLbl="alignAccFollowNode1" presStyleIdx="0" presStyleCnt="6" custLinFactNeighborX="754" custLinFactNeighborY="-5685">
        <dgm:presLayoutVars>
          <dgm:chMax val="0"/>
          <dgm:bulletEnabled val="1"/>
        </dgm:presLayoutVars>
      </dgm:prSet>
      <dgm:spPr/>
    </dgm:pt>
    <dgm:pt modelId="{3B00D17F-8FB0-4966-A1C6-7B7C16FDAEBA}" type="pres">
      <dgm:prSet presAssocID="{F3619CDB-2891-4AD4-948A-5F48185B01A2}" presName="sibTrans" presStyleLbl="sibTrans2D1" presStyleIdx="1" presStyleCnt="6"/>
      <dgm:spPr/>
    </dgm:pt>
    <dgm:pt modelId="{E06AF47E-C4EA-4378-BA4D-B96996CE5F4C}" type="pres">
      <dgm:prSet presAssocID="{8FD9CEF5-AB40-41AC-9BCB-44F0633FEC9B}" presName="child" presStyleLbl="alignAccFollowNode1" presStyleIdx="1" presStyleCnt="6">
        <dgm:presLayoutVars>
          <dgm:chMax val="0"/>
          <dgm:bulletEnabled val="1"/>
        </dgm:presLayoutVars>
      </dgm:prSet>
      <dgm:spPr/>
    </dgm:pt>
    <dgm:pt modelId="{E66A56AA-2000-4744-BCB3-19DAA32C5B0E}" type="pres">
      <dgm:prSet presAssocID="{2455C809-DC5C-410B-BA85-DFD5F7AD1964}" presName="sibTrans" presStyleLbl="sibTrans2D1" presStyleIdx="2" presStyleCnt="6"/>
      <dgm:spPr/>
    </dgm:pt>
    <dgm:pt modelId="{079A5EAB-2F1D-4CBA-84FC-020E0A7BFB70}" type="pres">
      <dgm:prSet presAssocID="{DD504D1E-68FD-4383-9891-4129AD7CBB27}" presName="child" presStyleLbl="alignAccFollowNode1" presStyleIdx="2" presStyleCnt="6">
        <dgm:presLayoutVars>
          <dgm:chMax val="0"/>
          <dgm:bulletEnabled val="1"/>
        </dgm:presLayoutVars>
      </dgm:prSet>
      <dgm:spPr/>
    </dgm:pt>
    <dgm:pt modelId="{543ECC34-81B1-445E-ADC4-09C12B494F7C}" type="pres">
      <dgm:prSet presAssocID="{35707DD6-58F4-4730-8AF9-281E75406266}" presName="hSp" presStyleCnt="0"/>
      <dgm:spPr/>
    </dgm:pt>
    <dgm:pt modelId="{C0FEA9C4-0ADC-4B17-8789-76BEA990C27D}" type="pres">
      <dgm:prSet presAssocID="{4D0DD1A8-D96C-4B48-9EBE-AFA47C8B8C3B}" presName="vertFlow" presStyleCnt="0"/>
      <dgm:spPr/>
    </dgm:pt>
    <dgm:pt modelId="{219D1D7C-7B6E-40A5-BA24-3E80BFB9F610}" type="pres">
      <dgm:prSet presAssocID="{4D0DD1A8-D96C-4B48-9EBE-AFA47C8B8C3B}" presName="header" presStyleLbl="node1" presStyleIdx="1" presStyleCnt="2"/>
      <dgm:spPr/>
    </dgm:pt>
    <dgm:pt modelId="{E28EEA34-09AE-413E-82CC-93BE07F5F91C}" type="pres">
      <dgm:prSet presAssocID="{4378F8DA-3BC9-4704-8FD8-A008EF5BAC87}" presName="parTrans" presStyleLbl="sibTrans2D1" presStyleIdx="3" presStyleCnt="6"/>
      <dgm:spPr/>
    </dgm:pt>
    <dgm:pt modelId="{75B5F68A-DD34-40DB-8865-41183FC0B06F}" type="pres">
      <dgm:prSet presAssocID="{A8BDD07B-82D7-4DFE-B622-D86B0DE85051}" presName="child" presStyleLbl="alignAccFollowNode1" presStyleIdx="3" presStyleCnt="6">
        <dgm:presLayoutVars>
          <dgm:chMax val="0"/>
          <dgm:bulletEnabled val="1"/>
        </dgm:presLayoutVars>
      </dgm:prSet>
      <dgm:spPr/>
    </dgm:pt>
    <dgm:pt modelId="{E16B49FD-6118-40C9-8124-85798B781EA6}" type="pres">
      <dgm:prSet presAssocID="{0C7E9DAE-F84F-4838-8621-48AC74D7F24D}" presName="sibTrans" presStyleLbl="sibTrans2D1" presStyleIdx="4" presStyleCnt="6"/>
      <dgm:spPr/>
    </dgm:pt>
    <dgm:pt modelId="{00B25454-6FCA-4DA4-A66E-A1AB29E1F05F}" type="pres">
      <dgm:prSet presAssocID="{5CFBA3F8-A15E-4247-A882-E6981CADB66A}" presName="child" presStyleLbl="alignAccFollowNode1" presStyleIdx="4" presStyleCnt="6">
        <dgm:presLayoutVars>
          <dgm:chMax val="0"/>
          <dgm:bulletEnabled val="1"/>
        </dgm:presLayoutVars>
      </dgm:prSet>
      <dgm:spPr/>
    </dgm:pt>
    <dgm:pt modelId="{CD46B547-2B04-4F6B-8C50-5DCB61A1F558}" type="pres">
      <dgm:prSet presAssocID="{BC3EF00E-FD1E-4CE7-B557-B66096AF61B0}" presName="sibTrans" presStyleLbl="sibTrans2D1" presStyleIdx="5" presStyleCnt="6"/>
      <dgm:spPr/>
    </dgm:pt>
    <dgm:pt modelId="{81BA38E3-36B3-4250-9770-ACEE4942A08A}" type="pres">
      <dgm:prSet presAssocID="{9E0D6571-4BA9-4E13-A2DC-68C4961C1824}" presName="child" presStyleLbl="alignAccFollowNode1" presStyleIdx="5" presStyleCnt="6">
        <dgm:presLayoutVars>
          <dgm:chMax val="0"/>
          <dgm:bulletEnabled val="1"/>
        </dgm:presLayoutVars>
      </dgm:prSet>
      <dgm:spPr/>
    </dgm:pt>
  </dgm:ptLst>
  <dgm:cxnLst>
    <dgm:cxn modelId="{E4021000-106C-47B5-B409-042D0C11DE3E}" type="presOf" srcId="{A985D6FD-045E-44C2-9F1C-1B529D22C3AA}" destId="{717B656F-E84F-438F-A300-4C6538E8560A}" srcOrd="0" destOrd="0" presId="urn:microsoft.com/office/officeart/2005/8/layout/lProcess1"/>
    <dgm:cxn modelId="{A324FA16-9315-4D5B-8C0E-92F888D1BECF}" type="presOf" srcId="{4378F8DA-3BC9-4704-8FD8-A008EF5BAC87}" destId="{E28EEA34-09AE-413E-82CC-93BE07F5F91C}" srcOrd="0" destOrd="0" presId="urn:microsoft.com/office/officeart/2005/8/layout/lProcess1"/>
    <dgm:cxn modelId="{0A384227-3EBD-46AA-B699-9DCD4BCC5008}" type="presOf" srcId="{9E0D6571-4BA9-4E13-A2DC-68C4961C1824}" destId="{81BA38E3-36B3-4250-9770-ACEE4942A08A}" srcOrd="0" destOrd="0" presId="urn:microsoft.com/office/officeart/2005/8/layout/lProcess1"/>
    <dgm:cxn modelId="{FB5E6029-3FE5-4D50-BF29-2EAFA8DDC47E}" type="presOf" srcId="{4D0DD1A8-D96C-4B48-9EBE-AFA47C8B8C3B}" destId="{219D1D7C-7B6E-40A5-BA24-3E80BFB9F610}" srcOrd="0" destOrd="0" presId="urn:microsoft.com/office/officeart/2005/8/layout/lProcess1"/>
    <dgm:cxn modelId="{DA4EDA2B-DD39-4FFF-896B-97A2501F3A2F}" type="presOf" srcId="{8FD9CEF5-AB40-41AC-9BCB-44F0633FEC9B}" destId="{E06AF47E-C4EA-4378-BA4D-B96996CE5F4C}" srcOrd="0" destOrd="0" presId="urn:microsoft.com/office/officeart/2005/8/layout/lProcess1"/>
    <dgm:cxn modelId="{F9E83A32-752C-4399-92BD-3C8E3EACBFCC}" type="presOf" srcId="{DD504D1E-68FD-4383-9891-4129AD7CBB27}" destId="{079A5EAB-2F1D-4CBA-84FC-020E0A7BFB70}" srcOrd="0" destOrd="0" presId="urn:microsoft.com/office/officeart/2005/8/layout/lProcess1"/>
    <dgm:cxn modelId="{19FBA636-48E3-4338-976A-8181566AB2B7}" type="presOf" srcId="{BC3EF00E-FD1E-4CE7-B557-B66096AF61B0}" destId="{CD46B547-2B04-4F6B-8C50-5DCB61A1F558}" srcOrd="0" destOrd="0" presId="urn:microsoft.com/office/officeart/2005/8/layout/lProcess1"/>
    <dgm:cxn modelId="{5877D536-5EAA-4640-AD75-50F6F74651A3}" type="presOf" srcId="{2455C809-DC5C-410B-BA85-DFD5F7AD1964}" destId="{E66A56AA-2000-4744-BCB3-19DAA32C5B0E}" srcOrd="0" destOrd="0" presId="urn:microsoft.com/office/officeart/2005/8/layout/lProcess1"/>
    <dgm:cxn modelId="{626E4547-A178-484D-90FF-3886A4A00B9D}" type="presOf" srcId="{35707DD6-58F4-4730-8AF9-281E75406266}" destId="{CAF8E939-85D1-4415-A472-F69DEAE6995A}" srcOrd="0" destOrd="0" presId="urn:microsoft.com/office/officeart/2005/8/layout/lProcess1"/>
    <dgm:cxn modelId="{642A0368-FC84-429A-B9FD-71084995BFD2}" srcId="{35707DD6-58F4-4730-8AF9-281E75406266}" destId="{DD504D1E-68FD-4383-9891-4129AD7CBB27}" srcOrd="2" destOrd="0" parTransId="{2D19BC60-9CA0-49EF-9550-50E8FACF2110}" sibTransId="{84D09002-0F0C-4C9E-9C2E-E4C442EA83FC}"/>
    <dgm:cxn modelId="{E135F96A-96EA-4DED-859C-9A275F352D14}" srcId="{4D0DD1A8-D96C-4B48-9EBE-AFA47C8B8C3B}" destId="{9E0D6571-4BA9-4E13-A2DC-68C4961C1824}" srcOrd="2" destOrd="0" parTransId="{12723836-4989-4A8E-B5FC-A29E65398966}" sibTransId="{D9E33C2B-E773-495F-B9CF-580BE1C296F2}"/>
    <dgm:cxn modelId="{DE89D073-7B8B-4084-ACC2-DADFD67E386B}" srcId="{4D0DD1A8-D96C-4B48-9EBE-AFA47C8B8C3B}" destId="{A8BDD07B-82D7-4DFE-B622-D86B0DE85051}" srcOrd="0" destOrd="0" parTransId="{4378F8DA-3BC9-4704-8FD8-A008EF5BAC87}" sibTransId="{0C7E9DAE-F84F-4838-8621-48AC74D7F24D}"/>
    <dgm:cxn modelId="{938BFA73-A3C9-4489-A0FC-D0FA81AEBDB7}" type="presOf" srcId="{6B2D87EA-F925-4FD9-B099-79E1BE9624B7}" destId="{D69362AE-40BD-43D0-A4AE-6D57E7C02FE7}" srcOrd="0" destOrd="0" presId="urn:microsoft.com/office/officeart/2005/8/layout/lProcess1"/>
    <dgm:cxn modelId="{53DF7E5A-D706-49A2-9FBC-8284FF114E0C}" srcId="{35707DD6-58F4-4730-8AF9-281E75406266}" destId="{8FD9CEF5-AB40-41AC-9BCB-44F0633FEC9B}" srcOrd="1" destOrd="0" parTransId="{9DF83AB8-8769-4A97-9313-3BB7FB8DF214}" sibTransId="{2455C809-DC5C-410B-BA85-DFD5F7AD1964}"/>
    <dgm:cxn modelId="{7CCB8882-2253-4AFD-A86A-CC1175DB1316}" srcId="{A985D6FD-045E-44C2-9F1C-1B529D22C3AA}" destId="{4D0DD1A8-D96C-4B48-9EBE-AFA47C8B8C3B}" srcOrd="1" destOrd="0" parTransId="{A70C23D4-3609-4A02-AA2B-49127B27255F}" sibTransId="{54191F98-859B-49F4-BC7D-337C23628908}"/>
    <dgm:cxn modelId="{258B118B-442E-4E87-86BA-867800CAB657}" srcId="{35707DD6-58F4-4730-8AF9-281E75406266}" destId="{6B2D87EA-F925-4FD9-B099-79E1BE9624B7}" srcOrd="0" destOrd="0" parTransId="{1694C5B6-E2E7-4100-9603-A87B557E6F09}" sibTransId="{F3619CDB-2891-4AD4-948A-5F48185B01A2}"/>
    <dgm:cxn modelId="{FE8DAD93-2B12-46DA-A38E-4EE6C327E8FB}" type="presOf" srcId="{5CFBA3F8-A15E-4247-A882-E6981CADB66A}" destId="{00B25454-6FCA-4DA4-A66E-A1AB29E1F05F}" srcOrd="0" destOrd="0" presId="urn:microsoft.com/office/officeart/2005/8/layout/lProcess1"/>
    <dgm:cxn modelId="{0EF1759B-84CE-4BE9-9C8E-03869EA33B7F}" type="presOf" srcId="{1694C5B6-E2E7-4100-9603-A87B557E6F09}" destId="{22533052-60F4-4638-B9D6-9ECC70851D7B}" srcOrd="0" destOrd="0" presId="urn:microsoft.com/office/officeart/2005/8/layout/lProcess1"/>
    <dgm:cxn modelId="{66C7559D-03B3-40BA-945F-E1577B7087A7}" type="presOf" srcId="{F3619CDB-2891-4AD4-948A-5F48185B01A2}" destId="{3B00D17F-8FB0-4966-A1C6-7B7C16FDAEBA}" srcOrd="0" destOrd="0" presId="urn:microsoft.com/office/officeart/2005/8/layout/lProcess1"/>
    <dgm:cxn modelId="{CBBEC29D-2C5F-4320-8632-967F57165B9D}" type="presOf" srcId="{A8BDD07B-82D7-4DFE-B622-D86B0DE85051}" destId="{75B5F68A-DD34-40DB-8865-41183FC0B06F}" srcOrd="0" destOrd="0" presId="urn:microsoft.com/office/officeart/2005/8/layout/lProcess1"/>
    <dgm:cxn modelId="{FC2A1BC5-4863-4EA9-B3E6-7BF32B5962ED}" srcId="{A985D6FD-045E-44C2-9F1C-1B529D22C3AA}" destId="{35707DD6-58F4-4730-8AF9-281E75406266}" srcOrd="0" destOrd="0" parTransId="{0A022243-FDF6-4837-8956-9B4822D63D6D}" sibTransId="{806A0658-2401-448B-86F4-34298F03F064}"/>
    <dgm:cxn modelId="{9BCE93C8-8BFD-456B-ACF0-4D85B3F2737D}" type="presOf" srcId="{0C7E9DAE-F84F-4838-8621-48AC74D7F24D}" destId="{E16B49FD-6118-40C9-8124-85798B781EA6}" srcOrd="0" destOrd="0" presId="urn:microsoft.com/office/officeart/2005/8/layout/lProcess1"/>
    <dgm:cxn modelId="{553C38CF-E7E8-4D5B-8687-B35DB306973B}" srcId="{4D0DD1A8-D96C-4B48-9EBE-AFA47C8B8C3B}" destId="{5CFBA3F8-A15E-4247-A882-E6981CADB66A}" srcOrd="1" destOrd="0" parTransId="{75173A3D-AF42-42C6-A08F-4AC4DEB4CA6B}" sibTransId="{BC3EF00E-FD1E-4CE7-B557-B66096AF61B0}"/>
    <dgm:cxn modelId="{821907F2-F79D-4863-9813-92E7EFA9AD2A}" type="presParOf" srcId="{717B656F-E84F-438F-A300-4C6538E8560A}" destId="{DFFE7466-A24C-472A-BFA5-A1223D1351B9}" srcOrd="0" destOrd="0" presId="urn:microsoft.com/office/officeart/2005/8/layout/lProcess1"/>
    <dgm:cxn modelId="{6E28E8E7-51CA-4A6D-AD57-51037086DC0F}" type="presParOf" srcId="{DFFE7466-A24C-472A-BFA5-A1223D1351B9}" destId="{CAF8E939-85D1-4415-A472-F69DEAE6995A}" srcOrd="0" destOrd="0" presId="urn:microsoft.com/office/officeart/2005/8/layout/lProcess1"/>
    <dgm:cxn modelId="{1198A743-3C3A-46F2-A05E-4392BC06E5F1}" type="presParOf" srcId="{DFFE7466-A24C-472A-BFA5-A1223D1351B9}" destId="{22533052-60F4-4638-B9D6-9ECC70851D7B}" srcOrd="1" destOrd="0" presId="urn:microsoft.com/office/officeart/2005/8/layout/lProcess1"/>
    <dgm:cxn modelId="{8D4D996F-5EA6-458C-9B32-8279B68B02E9}" type="presParOf" srcId="{DFFE7466-A24C-472A-BFA5-A1223D1351B9}" destId="{D69362AE-40BD-43D0-A4AE-6D57E7C02FE7}" srcOrd="2" destOrd="0" presId="urn:microsoft.com/office/officeart/2005/8/layout/lProcess1"/>
    <dgm:cxn modelId="{805154F5-2263-46DD-8B66-C20B80B13C2E}" type="presParOf" srcId="{DFFE7466-A24C-472A-BFA5-A1223D1351B9}" destId="{3B00D17F-8FB0-4966-A1C6-7B7C16FDAEBA}" srcOrd="3" destOrd="0" presId="urn:microsoft.com/office/officeart/2005/8/layout/lProcess1"/>
    <dgm:cxn modelId="{D46F199B-440F-4BA3-98DB-72770A5C157A}" type="presParOf" srcId="{DFFE7466-A24C-472A-BFA5-A1223D1351B9}" destId="{E06AF47E-C4EA-4378-BA4D-B96996CE5F4C}" srcOrd="4" destOrd="0" presId="urn:microsoft.com/office/officeart/2005/8/layout/lProcess1"/>
    <dgm:cxn modelId="{F9A40E15-26F5-4FFD-9977-FFB57CEC5C25}" type="presParOf" srcId="{DFFE7466-A24C-472A-BFA5-A1223D1351B9}" destId="{E66A56AA-2000-4744-BCB3-19DAA32C5B0E}" srcOrd="5" destOrd="0" presId="urn:microsoft.com/office/officeart/2005/8/layout/lProcess1"/>
    <dgm:cxn modelId="{12CCC2EB-0778-4534-8FA4-9B498F022853}" type="presParOf" srcId="{DFFE7466-A24C-472A-BFA5-A1223D1351B9}" destId="{079A5EAB-2F1D-4CBA-84FC-020E0A7BFB70}" srcOrd="6" destOrd="0" presId="urn:microsoft.com/office/officeart/2005/8/layout/lProcess1"/>
    <dgm:cxn modelId="{0127264F-ACBE-4109-893D-F6A7A68275B1}" type="presParOf" srcId="{717B656F-E84F-438F-A300-4C6538E8560A}" destId="{543ECC34-81B1-445E-ADC4-09C12B494F7C}" srcOrd="1" destOrd="0" presId="urn:microsoft.com/office/officeart/2005/8/layout/lProcess1"/>
    <dgm:cxn modelId="{B584956B-A276-478E-AF63-8E2B53BC71E1}" type="presParOf" srcId="{717B656F-E84F-438F-A300-4C6538E8560A}" destId="{C0FEA9C4-0ADC-4B17-8789-76BEA990C27D}" srcOrd="2" destOrd="0" presId="urn:microsoft.com/office/officeart/2005/8/layout/lProcess1"/>
    <dgm:cxn modelId="{09902D6A-68C8-4DEB-A5BE-6D06105B6255}" type="presParOf" srcId="{C0FEA9C4-0ADC-4B17-8789-76BEA990C27D}" destId="{219D1D7C-7B6E-40A5-BA24-3E80BFB9F610}" srcOrd="0" destOrd="0" presId="urn:microsoft.com/office/officeart/2005/8/layout/lProcess1"/>
    <dgm:cxn modelId="{B923CF9D-CB7E-4188-8DA5-6B181A168B3F}" type="presParOf" srcId="{C0FEA9C4-0ADC-4B17-8789-76BEA990C27D}" destId="{E28EEA34-09AE-413E-82CC-93BE07F5F91C}" srcOrd="1" destOrd="0" presId="urn:microsoft.com/office/officeart/2005/8/layout/lProcess1"/>
    <dgm:cxn modelId="{7EBBBBB5-E987-43D3-8EE8-423E4EAAA561}" type="presParOf" srcId="{C0FEA9C4-0ADC-4B17-8789-76BEA990C27D}" destId="{75B5F68A-DD34-40DB-8865-41183FC0B06F}" srcOrd="2" destOrd="0" presId="urn:microsoft.com/office/officeart/2005/8/layout/lProcess1"/>
    <dgm:cxn modelId="{96DF20A9-B310-4576-B30B-E689F5C4E153}" type="presParOf" srcId="{C0FEA9C4-0ADC-4B17-8789-76BEA990C27D}" destId="{E16B49FD-6118-40C9-8124-85798B781EA6}" srcOrd="3" destOrd="0" presId="urn:microsoft.com/office/officeart/2005/8/layout/lProcess1"/>
    <dgm:cxn modelId="{314D47B3-6AE0-4D63-9280-4446597B6E64}" type="presParOf" srcId="{C0FEA9C4-0ADC-4B17-8789-76BEA990C27D}" destId="{00B25454-6FCA-4DA4-A66E-A1AB29E1F05F}" srcOrd="4" destOrd="0" presId="urn:microsoft.com/office/officeart/2005/8/layout/lProcess1"/>
    <dgm:cxn modelId="{70836306-81FF-49D0-8C7A-0697523109BB}" type="presParOf" srcId="{C0FEA9C4-0ADC-4B17-8789-76BEA990C27D}" destId="{CD46B547-2B04-4F6B-8C50-5DCB61A1F558}" srcOrd="5" destOrd="0" presId="urn:microsoft.com/office/officeart/2005/8/layout/lProcess1"/>
    <dgm:cxn modelId="{B11329AF-BB50-431D-B5D3-1A28821F9373}" type="presParOf" srcId="{C0FEA9C4-0ADC-4B17-8789-76BEA990C27D}" destId="{81BA38E3-36B3-4250-9770-ACEE4942A08A}" srcOrd="6"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985D6FD-045E-44C2-9F1C-1B529D22C3AA}" type="doc">
      <dgm:prSet loTypeId="urn:microsoft.com/office/officeart/2005/8/layout/lProcess1" loCatId="process" qsTypeId="urn:microsoft.com/office/officeart/2005/8/quickstyle/3d1" qsCatId="3D" csTypeId="urn:microsoft.com/office/officeart/2005/8/colors/accent0_3" csCatId="mainScheme" phldr="1"/>
      <dgm:spPr/>
      <dgm:t>
        <a:bodyPr/>
        <a:lstStyle/>
        <a:p>
          <a:endParaRPr lang="ru-RU"/>
        </a:p>
      </dgm:t>
    </dgm:pt>
    <dgm:pt modelId="{35707DD6-58F4-4730-8AF9-281E75406266}">
      <dgm:prSet phldrT="[Текст]" custT="1"/>
      <dgm:spPr/>
      <dgm:t>
        <a:bodyPr/>
        <a:lstStyle/>
        <a:p>
          <a:r>
            <a:rPr lang="en-US" sz="2400">
              <a:latin typeface="Times New Roman" pitchFamily="18" charset="0"/>
              <a:cs typeface="Times New Roman" pitchFamily="18" charset="0"/>
            </a:rPr>
            <a:t>Tekshirish o’tkazilganda quyidagi sharoitlar ta’minlanishi kerak</a:t>
          </a:r>
          <a:endParaRPr lang="ru-RU" sz="2400" dirty="0">
            <a:latin typeface="Times New Roman" pitchFamily="18" charset="0"/>
            <a:cs typeface="Times New Roman" pitchFamily="18" charset="0"/>
          </a:endParaRPr>
        </a:p>
      </dgm:t>
    </dgm:pt>
    <dgm:pt modelId="{0A022243-FDF6-4837-8956-9B4822D63D6D}" type="parTrans" cxnId="{FC2A1BC5-4863-4EA9-B3E6-7BF32B5962ED}">
      <dgm:prSet/>
      <dgm:spPr/>
      <dgm:t>
        <a:bodyPr/>
        <a:lstStyle/>
        <a:p>
          <a:endParaRPr lang="ru-RU" sz="1600">
            <a:solidFill>
              <a:schemeClr val="tx1"/>
            </a:solidFill>
          </a:endParaRPr>
        </a:p>
      </dgm:t>
    </dgm:pt>
    <dgm:pt modelId="{806A0658-2401-448B-86F4-34298F03F064}" type="sibTrans" cxnId="{FC2A1BC5-4863-4EA9-B3E6-7BF32B5962ED}">
      <dgm:prSet/>
      <dgm:spPr/>
      <dgm:t>
        <a:bodyPr/>
        <a:lstStyle/>
        <a:p>
          <a:endParaRPr lang="ru-RU" sz="1600">
            <a:solidFill>
              <a:schemeClr val="tx1"/>
            </a:solidFill>
          </a:endParaRPr>
        </a:p>
      </dgm:t>
    </dgm:pt>
    <dgm:pt modelId="{6B2D87EA-F925-4FD9-B099-79E1BE9624B7}">
      <dgm:prSet phldrT="[Текст]" custT="1"/>
      <dgm:spPr/>
      <dgm:t>
        <a:bodyPr/>
        <a:lstStyle/>
        <a:p>
          <a:r>
            <a:rPr lang="en-US" sz="2400">
              <a:latin typeface="Times New Roman" pitchFamily="18" charset="0"/>
              <a:cs typeface="Times New Roman" pitchFamily="18" charset="0"/>
            </a:rPr>
            <a:t>atrof muhit harorati (20±10)°C</a:t>
          </a:r>
          <a:endParaRPr lang="ru-RU" sz="2400" dirty="0">
            <a:latin typeface="Times New Roman" pitchFamily="18" charset="0"/>
            <a:cs typeface="Times New Roman" pitchFamily="18" charset="0"/>
          </a:endParaRPr>
        </a:p>
      </dgm:t>
    </dgm:pt>
    <dgm:pt modelId="{1694C5B6-E2E7-4100-9603-A87B557E6F09}" type="parTrans" cxnId="{258B118B-442E-4E87-86BA-867800CAB657}">
      <dgm:prSet/>
      <dgm:spPr/>
      <dgm:t>
        <a:bodyPr/>
        <a:lstStyle/>
        <a:p>
          <a:endParaRPr lang="ru-RU" sz="1600">
            <a:solidFill>
              <a:schemeClr val="tx1"/>
            </a:solidFill>
          </a:endParaRPr>
        </a:p>
      </dgm:t>
    </dgm:pt>
    <dgm:pt modelId="{F3619CDB-2891-4AD4-948A-5F48185B01A2}" type="sibTrans" cxnId="{258B118B-442E-4E87-86BA-867800CAB657}">
      <dgm:prSet/>
      <dgm:spPr/>
      <dgm:t>
        <a:bodyPr/>
        <a:lstStyle/>
        <a:p>
          <a:endParaRPr lang="ru-RU" sz="1600">
            <a:solidFill>
              <a:schemeClr val="tx1"/>
            </a:solidFill>
          </a:endParaRPr>
        </a:p>
      </dgm:t>
    </dgm:pt>
    <dgm:pt modelId="{4D0DD1A8-D96C-4B48-9EBE-AFA47C8B8C3B}">
      <dgm:prSet phldrT="[Текст]" custT="1"/>
      <dgm:spPr/>
      <dgm:t>
        <a:bodyPr/>
        <a:lstStyle/>
        <a:p>
          <a:r>
            <a:rPr lang="en-US" sz="2000">
              <a:latin typeface="Times New Roman" pitchFamily="18" charset="0"/>
              <a:cs typeface="Times New Roman" pitchFamily="18" charset="0"/>
            </a:rPr>
            <a:t>Tashqi ko’rik o’tkazilganda apparat quyidagi talablarga javob berishi aniqlanadi</a:t>
          </a:r>
          <a:endParaRPr lang="ru-RU" sz="2000" dirty="0">
            <a:latin typeface="Times New Roman" pitchFamily="18" charset="0"/>
            <a:cs typeface="Times New Roman" pitchFamily="18" charset="0"/>
          </a:endParaRPr>
        </a:p>
      </dgm:t>
    </dgm:pt>
    <dgm:pt modelId="{A70C23D4-3609-4A02-AA2B-49127B27255F}" type="parTrans" cxnId="{7CCB8882-2253-4AFD-A86A-CC1175DB1316}">
      <dgm:prSet/>
      <dgm:spPr/>
      <dgm:t>
        <a:bodyPr/>
        <a:lstStyle/>
        <a:p>
          <a:endParaRPr lang="ru-RU" sz="1600">
            <a:solidFill>
              <a:schemeClr val="tx1"/>
            </a:solidFill>
          </a:endParaRPr>
        </a:p>
      </dgm:t>
    </dgm:pt>
    <dgm:pt modelId="{54191F98-859B-49F4-BC7D-337C23628908}" type="sibTrans" cxnId="{7CCB8882-2253-4AFD-A86A-CC1175DB1316}">
      <dgm:prSet/>
      <dgm:spPr/>
      <dgm:t>
        <a:bodyPr/>
        <a:lstStyle/>
        <a:p>
          <a:endParaRPr lang="ru-RU" sz="1600">
            <a:solidFill>
              <a:schemeClr val="tx1"/>
            </a:solidFill>
          </a:endParaRPr>
        </a:p>
      </dgm:t>
    </dgm:pt>
    <dgm:pt modelId="{A8BDD07B-82D7-4DFE-B622-D86B0DE85051}">
      <dgm:prSet phldrT="[Текст]" custT="1"/>
      <dgm:spPr/>
      <dgm:t>
        <a:bodyPr/>
        <a:lstStyle/>
        <a:p>
          <a:r>
            <a:rPr lang="en-US" sz="2000">
              <a:latin typeface="Times New Roman" pitchFamily="18" charset="0"/>
              <a:cs typeface="Times New Roman" pitchFamily="18" charset="0"/>
            </a:rPr>
            <a:t>tekshirish belgilari mavjudligi</a:t>
          </a:r>
          <a:endParaRPr lang="ru-RU" sz="2000" dirty="0">
            <a:latin typeface="Times New Roman" pitchFamily="18" charset="0"/>
            <a:cs typeface="Times New Roman" pitchFamily="18" charset="0"/>
          </a:endParaRPr>
        </a:p>
      </dgm:t>
    </dgm:pt>
    <dgm:pt modelId="{4378F8DA-3BC9-4704-8FD8-A008EF5BAC87}" type="parTrans" cxnId="{DE89D073-7B8B-4084-ACC2-DADFD67E386B}">
      <dgm:prSet/>
      <dgm:spPr/>
      <dgm:t>
        <a:bodyPr/>
        <a:lstStyle/>
        <a:p>
          <a:endParaRPr lang="ru-RU" sz="1600">
            <a:solidFill>
              <a:schemeClr val="tx1"/>
            </a:solidFill>
          </a:endParaRPr>
        </a:p>
      </dgm:t>
    </dgm:pt>
    <dgm:pt modelId="{0C7E9DAE-F84F-4838-8621-48AC74D7F24D}" type="sibTrans" cxnId="{DE89D073-7B8B-4084-ACC2-DADFD67E386B}">
      <dgm:prSet/>
      <dgm:spPr/>
      <dgm:t>
        <a:bodyPr/>
        <a:lstStyle/>
        <a:p>
          <a:endParaRPr lang="ru-RU" sz="1600">
            <a:solidFill>
              <a:schemeClr val="tx1"/>
            </a:solidFill>
          </a:endParaRPr>
        </a:p>
      </dgm:t>
    </dgm:pt>
    <dgm:pt modelId="{5CFBA3F8-A15E-4247-A882-E6981CADB66A}">
      <dgm:prSet phldrT="[Текст]" custT="1"/>
      <dgm:spPr/>
      <dgm:t>
        <a:bodyPr/>
        <a:lstStyle/>
        <a:p>
          <a:r>
            <a:rPr lang="en-US" sz="2000">
              <a:latin typeface="Times New Roman" pitchFamily="18" charset="0"/>
              <a:cs typeface="Times New Roman" pitchFamily="18" charset="0"/>
            </a:rPr>
            <a:t>apparatni milliampermetr yordamida nol holatiga o’rnatish mumkinligi</a:t>
          </a:r>
          <a:endParaRPr lang="ru-RU" sz="2000" dirty="0">
            <a:latin typeface="Times New Roman" pitchFamily="18" charset="0"/>
            <a:cs typeface="Times New Roman" pitchFamily="18" charset="0"/>
          </a:endParaRPr>
        </a:p>
      </dgm:t>
    </dgm:pt>
    <dgm:pt modelId="{75173A3D-AF42-42C6-A08F-4AC4DEB4CA6B}" type="parTrans" cxnId="{553C38CF-E7E8-4D5B-8687-B35DB306973B}">
      <dgm:prSet/>
      <dgm:spPr/>
      <dgm:t>
        <a:bodyPr/>
        <a:lstStyle/>
        <a:p>
          <a:endParaRPr lang="ru-RU" sz="1600">
            <a:solidFill>
              <a:schemeClr val="tx1"/>
            </a:solidFill>
          </a:endParaRPr>
        </a:p>
      </dgm:t>
    </dgm:pt>
    <dgm:pt modelId="{BC3EF00E-FD1E-4CE7-B557-B66096AF61B0}" type="sibTrans" cxnId="{553C38CF-E7E8-4D5B-8687-B35DB306973B}">
      <dgm:prSet/>
      <dgm:spPr/>
      <dgm:t>
        <a:bodyPr/>
        <a:lstStyle/>
        <a:p>
          <a:endParaRPr lang="ru-RU" sz="1600">
            <a:solidFill>
              <a:schemeClr val="tx1"/>
            </a:solidFill>
          </a:endParaRPr>
        </a:p>
      </dgm:t>
    </dgm:pt>
    <dgm:pt modelId="{9E0D6571-4BA9-4E13-A2DC-68C4961C1824}">
      <dgm:prSet phldrT="[Текст]" custT="1"/>
      <dgm:spPr/>
      <dgm:t>
        <a:bodyPr/>
        <a:lstStyle/>
        <a:p>
          <a:r>
            <a:rPr lang="en-US" sz="2000">
              <a:latin typeface="Times New Roman" pitchFamily="18" charset="0"/>
              <a:cs typeface="Times New Roman" pitchFamily="18" charset="0"/>
            </a:rPr>
            <a:t>apparatning tashqi ko’rinishi va boshqarish vositalari qoniqarli bo’lishi kerakligi</a:t>
          </a:r>
          <a:endParaRPr lang="ru-RU" sz="2000" dirty="0">
            <a:latin typeface="Times New Roman" pitchFamily="18" charset="0"/>
            <a:cs typeface="Times New Roman" pitchFamily="18" charset="0"/>
          </a:endParaRPr>
        </a:p>
      </dgm:t>
    </dgm:pt>
    <dgm:pt modelId="{12723836-4989-4A8E-B5FC-A29E65398966}" type="parTrans" cxnId="{E135F96A-96EA-4DED-859C-9A275F352D14}">
      <dgm:prSet/>
      <dgm:spPr/>
      <dgm:t>
        <a:bodyPr/>
        <a:lstStyle/>
        <a:p>
          <a:endParaRPr lang="ru-RU" sz="1600">
            <a:solidFill>
              <a:schemeClr val="tx1"/>
            </a:solidFill>
          </a:endParaRPr>
        </a:p>
      </dgm:t>
    </dgm:pt>
    <dgm:pt modelId="{D9E33C2B-E773-495F-B9CF-580BE1C296F2}" type="sibTrans" cxnId="{E135F96A-96EA-4DED-859C-9A275F352D14}">
      <dgm:prSet/>
      <dgm:spPr/>
      <dgm:t>
        <a:bodyPr/>
        <a:lstStyle/>
        <a:p>
          <a:endParaRPr lang="ru-RU" sz="1600">
            <a:solidFill>
              <a:schemeClr val="tx1"/>
            </a:solidFill>
          </a:endParaRPr>
        </a:p>
      </dgm:t>
    </dgm:pt>
    <dgm:pt modelId="{DD504D1E-68FD-4383-9891-4129AD7CBB27}">
      <dgm:prSet custT="1"/>
      <dgm:spPr/>
      <dgm:t>
        <a:bodyPr/>
        <a:lstStyle/>
        <a:p>
          <a:r>
            <a:rPr lang="en-US" sz="2000">
              <a:latin typeface="Times New Roman" pitchFamily="18" charset="0"/>
              <a:cs typeface="Times New Roman" pitchFamily="18" charset="0"/>
            </a:rPr>
            <a:t>havo bosimi (760±30) mm.sim.ustuni</a:t>
          </a:r>
          <a:endParaRPr lang="ru-RU" sz="2000" dirty="0">
            <a:latin typeface="Times New Roman" pitchFamily="18" charset="0"/>
            <a:cs typeface="Times New Roman" pitchFamily="18" charset="0"/>
          </a:endParaRPr>
        </a:p>
      </dgm:t>
    </dgm:pt>
    <dgm:pt modelId="{2D19BC60-9CA0-49EF-9550-50E8FACF2110}" type="parTrans" cxnId="{642A0368-FC84-429A-B9FD-71084995BFD2}">
      <dgm:prSet/>
      <dgm:spPr/>
      <dgm:t>
        <a:bodyPr/>
        <a:lstStyle/>
        <a:p>
          <a:endParaRPr lang="ru-RU" sz="1600">
            <a:solidFill>
              <a:schemeClr val="tx1"/>
            </a:solidFill>
          </a:endParaRPr>
        </a:p>
      </dgm:t>
    </dgm:pt>
    <dgm:pt modelId="{84D09002-0F0C-4C9E-9C2E-E4C442EA83FC}" type="sibTrans" cxnId="{642A0368-FC84-429A-B9FD-71084995BFD2}">
      <dgm:prSet/>
      <dgm:spPr/>
      <dgm:t>
        <a:bodyPr/>
        <a:lstStyle/>
        <a:p>
          <a:endParaRPr lang="ru-RU" sz="1600">
            <a:solidFill>
              <a:schemeClr val="tx1"/>
            </a:solidFill>
          </a:endParaRPr>
        </a:p>
      </dgm:t>
    </dgm:pt>
    <dgm:pt modelId="{8FD9CEF5-AB40-41AC-9BCB-44F0633FEC9B}">
      <dgm:prSet custT="1"/>
      <dgm:spPr/>
      <dgm:t>
        <a:bodyPr/>
        <a:lstStyle/>
        <a:p>
          <a:r>
            <a:rPr lang="en-US" sz="2400">
              <a:latin typeface="Times New Roman" pitchFamily="18" charset="0"/>
              <a:cs typeface="Times New Roman" pitchFamily="18" charset="0"/>
            </a:rPr>
            <a:t>havo namligi (65±10)%</a:t>
          </a:r>
          <a:endParaRPr lang="ru-RU" sz="2400" dirty="0">
            <a:latin typeface="Times New Roman" pitchFamily="18" charset="0"/>
            <a:cs typeface="Times New Roman" pitchFamily="18" charset="0"/>
          </a:endParaRPr>
        </a:p>
      </dgm:t>
    </dgm:pt>
    <dgm:pt modelId="{9DF83AB8-8769-4A97-9313-3BB7FB8DF214}" type="parTrans" cxnId="{53DF7E5A-D706-49A2-9FBC-8284FF114E0C}">
      <dgm:prSet/>
      <dgm:spPr/>
      <dgm:t>
        <a:bodyPr/>
        <a:lstStyle/>
        <a:p>
          <a:endParaRPr lang="ru-RU" sz="1600">
            <a:solidFill>
              <a:schemeClr val="tx1"/>
            </a:solidFill>
          </a:endParaRPr>
        </a:p>
      </dgm:t>
    </dgm:pt>
    <dgm:pt modelId="{2455C809-DC5C-410B-BA85-DFD5F7AD1964}" type="sibTrans" cxnId="{53DF7E5A-D706-49A2-9FBC-8284FF114E0C}">
      <dgm:prSet/>
      <dgm:spPr/>
      <dgm:t>
        <a:bodyPr/>
        <a:lstStyle/>
        <a:p>
          <a:endParaRPr lang="ru-RU" sz="1600">
            <a:solidFill>
              <a:schemeClr val="tx1"/>
            </a:solidFill>
          </a:endParaRPr>
        </a:p>
      </dgm:t>
    </dgm:pt>
    <dgm:pt modelId="{717B656F-E84F-438F-A300-4C6538E8560A}" type="pres">
      <dgm:prSet presAssocID="{A985D6FD-045E-44C2-9F1C-1B529D22C3AA}" presName="Name0" presStyleCnt="0">
        <dgm:presLayoutVars>
          <dgm:dir/>
          <dgm:animLvl val="lvl"/>
          <dgm:resizeHandles val="exact"/>
        </dgm:presLayoutVars>
      </dgm:prSet>
      <dgm:spPr/>
    </dgm:pt>
    <dgm:pt modelId="{DFFE7466-A24C-472A-BFA5-A1223D1351B9}" type="pres">
      <dgm:prSet presAssocID="{35707DD6-58F4-4730-8AF9-281E75406266}" presName="vertFlow" presStyleCnt="0"/>
      <dgm:spPr/>
    </dgm:pt>
    <dgm:pt modelId="{CAF8E939-85D1-4415-A472-F69DEAE6995A}" type="pres">
      <dgm:prSet presAssocID="{35707DD6-58F4-4730-8AF9-281E75406266}" presName="header" presStyleLbl="node1" presStyleIdx="0" presStyleCnt="2"/>
      <dgm:spPr/>
    </dgm:pt>
    <dgm:pt modelId="{22533052-60F4-4638-B9D6-9ECC70851D7B}" type="pres">
      <dgm:prSet presAssocID="{1694C5B6-E2E7-4100-9603-A87B557E6F09}" presName="parTrans" presStyleLbl="sibTrans2D1" presStyleIdx="0" presStyleCnt="6"/>
      <dgm:spPr/>
    </dgm:pt>
    <dgm:pt modelId="{D69362AE-40BD-43D0-A4AE-6D57E7C02FE7}" type="pres">
      <dgm:prSet presAssocID="{6B2D87EA-F925-4FD9-B099-79E1BE9624B7}" presName="child" presStyleLbl="alignAccFollowNode1" presStyleIdx="0" presStyleCnt="6" custLinFactNeighborX="754" custLinFactNeighborY="-5685">
        <dgm:presLayoutVars>
          <dgm:chMax val="0"/>
          <dgm:bulletEnabled val="1"/>
        </dgm:presLayoutVars>
      </dgm:prSet>
      <dgm:spPr/>
    </dgm:pt>
    <dgm:pt modelId="{3B00D17F-8FB0-4966-A1C6-7B7C16FDAEBA}" type="pres">
      <dgm:prSet presAssocID="{F3619CDB-2891-4AD4-948A-5F48185B01A2}" presName="sibTrans" presStyleLbl="sibTrans2D1" presStyleIdx="1" presStyleCnt="6"/>
      <dgm:spPr/>
    </dgm:pt>
    <dgm:pt modelId="{E06AF47E-C4EA-4378-BA4D-B96996CE5F4C}" type="pres">
      <dgm:prSet presAssocID="{8FD9CEF5-AB40-41AC-9BCB-44F0633FEC9B}" presName="child" presStyleLbl="alignAccFollowNode1" presStyleIdx="1" presStyleCnt="6">
        <dgm:presLayoutVars>
          <dgm:chMax val="0"/>
          <dgm:bulletEnabled val="1"/>
        </dgm:presLayoutVars>
      </dgm:prSet>
      <dgm:spPr/>
    </dgm:pt>
    <dgm:pt modelId="{E66A56AA-2000-4744-BCB3-19DAA32C5B0E}" type="pres">
      <dgm:prSet presAssocID="{2455C809-DC5C-410B-BA85-DFD5F7AD1964}" presName="sibTrans" presStyleLbl="sibTrans2D1" presStyleIdx="2" presStyleCnt="6"/>
      <dgm:spPr/>
    </dgm:pt>
    <dgm:pt modelId="{079A5EAB-2F1D-4CBA-84FC-020E0A7BFB70}" type="pres">
      <dgm:prSet presAssocID="{DD504D1E-68FD-4383-9891-4129AD7CBB27}" presName="child" presStyleLbl="alignAccFollowNode1" presStyleIdx="2" presStyleCnt="6">
        <dgm:presLayoutVars>
          <dgm:chMax val="0"/>
          <dgm:bulletEnabled val="1"/>
        </dgm:presLayoutVars>
      </dgm:prSet>
      <dgm:spPr/>
    </dgm:pt>
    <dgm:pt modelId="{543ECC34-81B1-445E-ADC4-09C12B494F7C}" type="pres">
      <dgm:prSet presAssocID="{35707DD6-58F4-4730-8AF9-281E75406266}" presName="hSp" presStyleCnt="0"/>
      <dgm:spPr/>
    </dgm:pt>
    <dgm:pt modelId="{C0FEA9C4-0ADC-4B17-8789-76BEA990C27D}" type="pres">
      <dgm:prSet presAssocID="{4D0DD1A8-D96C-4B48-9EBE-AFA47C8B8C3B}" presName="vertFlow" presStyleCnt="0"/>
      <dgm:spPr/>
    </dgm:pt>
    <dgm:pt modelId="{219D1D7C-7B6E-40A5-BA24-3E80BFB9F610}" type="pres">
      <dgm:prSet presAssocID="{4D0DD1A8-D96C-4B48-9EBE-AFA47C8B8C3B}" presName="header" presStyleLbl="node1" presStyleIdx="1" presStyleCnt="2"/>
      <dgm:spPr/>
    </dgm:pt>
    <dgm:pt modelId="{E28EEA34-09AE-413E-82CC-93BE07F5F91C}" type="pres">
      <dgm:prSet presAssocID="{4378F8DA-3BC9-4704-8FD8-A008EF5BAC87}" presName="parTrans" presStyleLbl="sibTrans2D1" presStyleIdx="3" presStyleCnt="6"/>
      <dgm:spPr/>
    </dgm:pt>
    <dgm:pt modelId="{75B5F68A-DD34-40DB-8865-41183FC0B06F}" type="pres">
      <dgm:prSet presAssocID="{A8BDD07B-82D7-4DFE-B622-D86B0DE85051}" presName="child" presStyleLbl="alignAccFollowNode1" presStyleIdx="3" presStyleCnt="6">
        <dgm:presLayoutVars>
          <dgm:chMax val="0"/>
          <dgm:bulletEnabled val="1"/>
        </dgm:presLayoutVars>
      </dgm:prSet>
      <dgm:spPr/>
    </dgm:pt>
    <dgm:pt modelId="{E16B49FD-6118-40C9-8124-85798B781EA6}" type="pres">
      <dgm:prSet presAssocID="{0C7E9DAE-F84F-4838-8621-48AC74D7F24D}" presName="sibTrans" presStyleLbl="sibTrans2D1" presStyleIdx="4" presStyleCnt="6"/>
      <dgm:spPr/>
    </dgm:pt>
    <dgm:pt modelId="{00B25454-6FCA-4DA4-A66E-A1AB29E1F05F}" type="pres">
      <dgm:prSet presAssocID="{5CFBA3F8-A15E-4247-A882-E6981CADB66A}" presName="child" presStyleLbl="alignAccFollowNode1" presStyleIdx="4" presStyleCnt="6">
        <dgm:presLayoutVars>
          <dgm:chMax val="0"/>
          <dgm:bulletEnabled val="1"/>
        </dgm:presLayoutVars>
      </dgm:prSet>
      <dgm:spPr/>
    </dgm:pt>
    <dgm:pt modelId="{CD46B547-2B04-4F6B-8C50-5DCB61A1F558}" type="pres">
      <dgm:prSet presAssocID="{BC3EF00E-FD1E-4CE7-B557-B66096AF61B0}" presName="sibTrans" presStyleLbl="sibTrans2D1" presStyleIdx="5" presStyleCnt="6"/>
      <dgm:spPr/>
    </dgm:pt>
    <dgm:pt modelId="{81BA38E3-36B3-4250-9770-ACEE4942A08A}" type="pres">
      <dgm:prSet presAssocID="{9E0D6571-4BA9-4E13-A2DC-68C4961C1824}" presName="child" presStyleLbl="alignAccFollowNode1" presStyleIdx="5" presStyleCnt="6">
        <dgm:presLayoutVars>
          <dgm:chMax val="0"/>
          <dgm:bulletEnabled val="1"/>
        </dgm:presLayoutVars>
      </dgm:prSet>
      <dgm:spPr/>
    </dgm:pt>
  </dgm:ptLst>
  <dgm:cxnLst>
    <dgm:cxn modelId="{F7D33009-9352-474A-9C52-3A160398C1BE}" type="presOf" srcId="{A985D6FD-045E-44C2-9F1C-1B529D22C3AA}" destId="{717B656F-E84F-438F-A300-4C6538E8560A}" srcOrd="0" destOrd="0" presId="urn:microsoft.com/office/officeart/2005/8/layout/lProcess1"/>
    <dgm:cxn modelId="{5D844B0C-41D5-461D-BAE8-113085654855}" type="presOf" srcId="{F3619CDB-2891-4AD4-948A-5F48185B01A2}" destId="{3B00D17F-8FB0-4966-A1C6-7B7C16FDAEBA}" srcOrd="0" destOrd="0" presId="urn:microsoft.com/office/officeart/2005/8/layout/lProcess1"/>
    <dgm:cxn modelId="{B7F34C61-84CC-4B31-9B42-CAFE6449C50E}" type="presOf" srcId="{A8BDD07B-82D7-4DFE-B622-D86B0DE85051}" destId="{75B5F68A-DD34-40DB-8865-41183FC0B06F}" srcOrd="0" destOrd="0" presId="urn:microsoft.com/office/officeart/2005/8/layout/lProcess1"/>
    <dgm:cxn modelId="{CAB22543-3333-4057-B316-9510C1843DFF}" type="presOf" srcId="{2455C809-DC5C-410B-BA85-DFD5F7AD1964}" destId="{E66A56AA-2000-4744-BCB3-19DAA32C5B0E}" srcOrd="0" destOrd="0" presId="urn:microsoft.com/office/officeart/2005/8/layout/lProcess1"/>
    <dgm:cxn modelId="{642A0368-FC84-429A-B9FD-71084995BFD2}" srcId="{35707DD6-58F4-4730-8AF9-281E75406266}" destId="{DD504D1E-68FD-4383-9891-4129AD7CBB27}" srcOrd="2" destOrd="0" parTransId="{2D19BC60-9CA0-49EF-9550-50E8FACF2110}" sibTransId="{84D09002-0F0C-4C9E-9C2E-E4C442EA83FC}"/>
    <dgm:cxn modelId="{E135F96A-96EA-4DED-859C-9A275F352D14}" srcId="{4D0DD1A8-D96C-4B48-9EBE-AFA47C8B8C3B}" destId="{9E0D6571-4BA9-4E13-A2DC-68C4961C1824}" srcOrd="2" destOrd="0" parTransId="{12723836-4989-4A8E-B5FC-A29E65398966}" sibTransId="{D9E33C2B-E773-495F-B9CF-580BE1C296F2}"/>
    <dgm:cxn modelId="{135A2D6D-9C4D-44A7-A785-039489C0163C}" type="presOf" srcId="{6B2D87EA-F925-4FD9-B099-79E1BE9624B7}" destId="{D69362AE-40BD-43D0-A4AE-6D57E7C02FE7}" srcOrd="0" destOrd="0" presId="urn:microsoft.com/office/officeart/2005/8/layout/lProcess1"/>
    <dgm:cxn modelId="{DE89D073-7B8B-4084-ACC2-DADFD67E386B}" srcId="{4D0DD1A8-D96C-4B48-9EBE-AFA47C8B8C3B}" destId="{A8BDD07B-82D7-4DFE-B622-D86B0DE85051}" srcOrd="0" destOrd="0" parTransId="{4378F8DA-3BC9-4704-8FD8-A008EF5BAC87}" sibTransId="{0C7E9DAE-F84F-4838-8621-48AC74D7F24D}"/>
    <dgm:cxn modelId="{4D142E78-6B1F-4CF9-8C34-1F97C5A7F1B1}" type="presOf" srcId="{DD504D1E-68FD-4383-9891-4129AD7CBB27}" destId="{079A5EAB-2F1D-4CBA-84FC-020E0A7BFB70}" srcOrd="0" destOrd="0" presId="urn:microsoft.com/office/officeart/2005/8/layout/lProcess1"/>
    <dgm:cxn modelId="{53DF7E5A-D706-49A2-9FBC-8284FF114E0C}" srcId="{35707DD6-58F4-4730-8AF9-281E75406266}" destId="{8FD9CEF5-AB40-41AC-9BCB-44F0633FEC9B}" srcOrd="1" destOrd="0" parTransId="{9DF83AB8-8769-4A97-9313-3BB7FB8DF214}" sibTransId="{2455C809-DC5C-410B-BA85-DFD5F7AD1964}"/>
    <dgm:cxn modelId="{7CCB8882-2253-4AFD-A86A-CC1175DB1316}" srcId="{A985D6FD-045E-44C2-9F1C-1B529D22C3AA}" destId="{4D0DD1A8-D96C-4B48-9EBE-AFA47C8B8C3B}" srcOrd="1" destOrd="0" parTransId="{A70C23D4-3609-4A02-AA2B-49127B27255F}" sibTransId="{54191F98-859B-49F4-BC7D-337C23628908}"/>
    <dgm:cxn modelId="{258B118B-442E-4E87-86BA-867800CAB657}" srcId="{35707DD6-58F4-4730-8AF9-281E75406266}" destId="{6B2D87EA-F925-4FD9-B099-79E1BE9624B7}" srcOrd="0" destOrd="0" parTransId="{1694C5B6-E2E7-4100-9603-A87B557E6F09}" sibTransId="{F3619CDB-2891-4AD4-948A-5F48185B01A2}"/>
    <dgm:cxn modelId="{73F6748C-63A9-4900-BDBB-8236D6D4124C}" type="presOf" srcId="{4378F8DA-3BC9-4704-8FD8-A008EF5BAC87}" destId="{E28EEA34-09AE-413E-82CC-93BE07F5F91C}" srcOrd="0" destOrd="0" presId="urn:microsoft.com/office/officeart/2005/8/layout/lProcess1"/>
    <dgm:cxn modelId="{967BA89D-6279-4CA7-A78B-A1F657768485}" type="presOf" srcId="{8FD9CEF5-AB40-41AC-9BCB-44F0633FEC9B}" destId="{E06AF47E-C4EA-4378-BA4D-B96996CE5F4C}" srcOrd="0" destOrd="0" presId="urn:microsoft.com/office/officeart/2005/8/layout/lProcess1"/>
    <dgm:cxn modelId="{90C2C7B3-8C41-4337-A15A-2990A62F4AF5}" type="presOf" srcId="{BC3EF00E-FD1E-4CE7-B557-B66096AF61B0}" destId="{CD46B547-2B04-4F6B-8C50-5DCB61A1F558}" srcOrd="0" destOrd="0" presId="urn:microsoft.com/office/officeart/2005/8/layout/lProcess1"/>
    <dgm:cxn modelId="{F14EE4BC-4FD6-4C6A-A1FB-54D87A070F2E}" type="presOf" srcId="{4D0DD1A8-D96C-4B48-9EBE-AFA47C8B8C3B}" destId="{219D1D7C-7B6E-40A5-BA24-3E80BFB9F610}" srcOrd="0" destOrd="0" presId="urn:microsoft.com/office/officeart/2005/8/layout/lProcess1"/>
    <dgm:cxn modelId="{62C4BEBF-C81A-4535-B889-FEFC20D05436}" type="presOf" srcId="{1694C5B6-E2E7-4100-9603-A87B557E6F09}" destId="{22533052-60F4-4638-B9D6-9ECC70851D7B}" srcOrd="0" destOrd="0" presId="urn:microsoft.com/office/officeart/2005/8/layout/lProcess1"/>
    <dgm:cxn modelId="{FC2A1BC5-4863-4EA9-B3E6-7BF32B5962ED}" srcId="{A985D6FD-045E-44C2-9F1C-1B529D22C3AA}" destId="{35707DD6-58F4-4730-8AF9-281E75406266}" srcOrd="0" destOrd="0" parTransId="{0A022243-FDF6-4837-8956-9B4822D63D6D}" sibTransId="{806A0658-2401-448B-86F4-34298F03F064}"/>
    <dgm:cxn modelId="{CBD16DC9-A6BA-4D68-ACE7-131CD6436FE2}" type="presOf" srcId="{5CFBA3F8-A15E-4247-A882-E6981CADB66A}" destId="{00B25454-6FCA-4DA4-A66E-A1AB29E1F05F}" srcOrd="0" destOrd="0" presId="urn:microsoft.com/office/officeart/2005/8/layout/lProcess1"/>
    <dgm:cxn modelId="{553C38CF-E7E8-4D5B-8687-B35DB306973B}" srcId="{4D0DD1A8-D96C-4B48-9EBE-AFA47C8B8C3B}" destId="{5CFBA3F8-A15E-4247-A882-E6981CADB66A}" srcOrd="1" destOrd="0" parTransId="{75173A3D-AF42-42C6-A08F-4AC4DEB4CA6B}" sibTransId="{BC3EF00E-FD1E-4CE7-B557-B66096AF61B0}"/>
    <dgm:cxn modelId="{01A494D1-19C1-44D0-8010-FE223B62DE10}" type="presOf" srcId="{0C7E9DAE-F84F-4838-8621-48AC74D7F24D}" destId="{E16B49FD-6118-40C9-8124-85798B781EA6}" srcOrd="0" destOrd="0" presId="urn:microsoft.com/office/officeart/2005/8/layout/lProcess1"/>
    <dgm:cxn modelId="{C63498D8-225D-4C77-8097-975C75BECB01}" type="presOf" srcId="{9E0D6571-4BA9-4E13-A2DC-68C4961C1824}" destId="{81BA38E3-36B3-4250-9770-ACEE4942A08A}" srcOrd="0" destOrd="0" presId="urn:microsoft.com/office/officeart/2005/8/layout/lProcess1"/>
    <dgm:cxn modelId="{EBEEB1FF-726B-4FBF-A9FF-B4BF93E286F3}" type="presOf" srcId="{35707DD6-58F4-4730-8AF9-281E75406266}" destId="{CAF8E939-85D1-4415-A472-F69DEAE6995A}" srcOrd="0" destOrd="0" presId="urn:microsoft.com/office/officeart/2005/8/layout/lProcess1"/>
    <dgm:cxn modelId="{EC579EAA-59A2-471D-AD76-60B25B5CDE97}" type="presParOf" srcId="{717B656F-E84F-438F-A300-4C6538E8560A}" destId="{DFFE7466-A24C-472A-BFA5-A1223D1351B9}" srcOrd="0" destOrd="0" presId="urn:microsoft.com/office/officeart/2005/8/layout/lProcess1"/>
    <dgm:cxn modelId="{4BFCA4B4-0A83-4391-BDC3-CDE0D9A9C086}" type="presParOf" srcId="{DFFE7466-A24C-472A-BFA5-A1223D1351B9}" destId="{CAF8E939-85D1-4415-A472-F69DEAE6995A}" srcOrd="0" destOrd="0" presId="urn:microsoft.com/office/officeart/2005/8/layout/lProcess1"/>
    <dgm:cxn modelId="{3DEF10D5-63D2-4F30-8B5B-090740E2B3FB}" type="presParOf" srcId="{DFFE7466-A24C-472A-BFA5-A1223D1351B9}" destId="{22533052-60F4-4638-B9D6-9ECC70851D7B}" srcOrd="1" destOrd="0" presId="urn:microsoft.com/office/officeart/2005/8/layout/lProcess1"/>
    <dgm:cxn modelId="{CE129CE4-FE03-4710-9362-F0BE6AC83B54}" type="presParOf" srcId="{DFFE7466-A24C-472A-BFA5-A1223D1351B9}" destId="{D69362AE-40BD-43D0-A4AE-6D57E7C02FE7}" srcOrd="2" destOrd="0" presId="urn:microsoft.com/office/officeart/2005/8/layout/lProcess1"/>
    <dgm:cxn modelId="{4DB258A2-0A67-4756-848A-93383B4558F8}" type="presParOf" srcId="{DFFE7466-A24C-472A-BFA5-A1223D1351B9}" destId="{3B00D17F-8FB0-4966-A1C6-7B7C16FDAEBA}" srcOrd="3" destOrd="0" presId="urn:microsoft.com/office/officeart/2005/8/layout/lProcess1"/>
    <dgm:cxn modelId="{B09BFE2C-9D1A-433B-9E4C-FCD5CEEE41B8}" type="presParOf" srcId="{DFFE7466-A24C-472A-BFA5-A1223D1351B9}" destId="{E06AF47E-C4EA-4378-BA4D-B96996CE5F4C}" srcOrd="4" destOrd="0" presId="urn:microsoft.com/office/officeart/2005/8/layout/lProcess1"/>
    <dgm:cxn modelId="{A0980DD7-DAE8-4765-90A6-3501849A2B55}" type="presParOf" srcId="{DFFE7466-A24C-472A-BFA5-A1223D1351B9}" destId="{E66A56AA-2000-4744-BCB3-19DAA32C5B0E}" srcOrd="5" destOrd="0" presId="urn:microsoft.com/office/officeart/2005/8/layout/lProcess1"/>
    <dgm:cxn modelId="{5031D749-BB40-4DCE-AFB9-E76574F21D31}" type="presParOf" srcId="{DFFE7466-A24C-472A-BFA5-A1223D1351B9}" destId="{079A5EAB-2F1D-4CBA-84FC-020E0A7BFB70}" srcOrd="6" destOrd="0" presId="urn:microsoft.com/office/officeart/2005/8/layout/lProcess1"/>
    <dgm:cxn modelId="{CB624169-DEBD-4685-BBDE-6C203B7519BD}" type="presParOf" srcId="{717B656F-E84F-438F-A300-4C6538E8560A}" destId="{543ECC34-81B1-445E-ADC4-09C12B494F7C}" srcOrd="1" destOrd="0" presId="urn:microsoft.com/office/officeart/2005/8/layout/lProcess1"/>
    <dgm:cxn modelId="{26678B5B-57FE-4AC8-8E70-496B4EEA0CB2}" type="presParOf" srcId="{717B656F-E84F-438F-A300-4C6538E8560A}" destId="{C0FEA9C4-0ADC-4B17-8789-76BEA990C27D}" srcOrd="2" destOrd="0" presId="urn:microsoft.com/office/officeart/2005/8/layout/lProcess1"/>
    <dgm:cxn modelId="{1E23792D-9347-4AC2-AF76-ED687E370B7A}" type="presParOf" srcId="{C0FEA9C4-0ADC-4B17-8789-76BEA990C27D}" destId="{219D1D7C-7B6E-40A5-BA24-3E80BFB9F610}" srcOrd="0" destOrd="0" presId="urn:microsoft.com/office/officeart/2005/8/layout/lProcess1"/>
    <dgm:cxn modelId="{67C6F835-D2A6-49EC-AD6A-382487BCE413}" type="presParOf" srcId="{C0FEA9C4-0ADC-4B17-8789-76BEA990C27D}" destId="{E28EEA34-09AE-413E-82CC-93BE07F5F91C}" srcOrd="1" destOrd="0" presId="urn:microsoft.com/office/officeart/2005/8/layout/lProcess1"/>
    <dgm:cxn modelId="{FFDC93C5-41E0-455D-A8D1-D50D066D8B64}" type="presParOf" srcId="{C0FEA9C4-0ADC-4B17-8789-76BEA990C27D}" destId="{75B5F68A-DD34-40DB-8865-41183FC0B06F}" srcOrd="2" destOrd="0" presId="urn:microsoft.com/office/officeart/2005/8/layout/lProcess1"/>
    <dgm:cxn modelId="{DF9F3706-0D74-4256-B73C-AF343326065D}" type="presParOf" srcId="{C0FEA9C4-0ADC-4B17-8789-76BEA990C27D}" destId="{E16B49FD-6118-40C9-8124-85798B781EA6}" srcOrd="3" destOrd="0" presId="urn:microsoft.com/office/officeart/2005/8/layout/lProcess1"/>
    <dgm:cxn modelId="{1B7661FA-9115-46C3-8048-FEC488E2654C}" type="presParOf" srcId="{C0FEA9C4-0ADC-4B17-8789-76BEA990C27D}" destId="{00B25454-6FCA-4DA4-A66E-A1AB29E1F05F}" srcOrd="4" destOrd="0" presId="urn:microsoft.com/office/officeart/2005/8/layout/lProcess1"/>
    <dgm:cxn modelId="{A0EC0036-27B8-46EA-AC13-FB30B1842B8A}" type="presParOf" srcId="{C0FEA9C4-0ADC-4B17-8789-76BEA990C27D}" destId="{CD46B547-2B04-4F6B-8C50-5DCB61A1F558}" srcOrd="5" destOrd="0" presId="urn:microsoft.com/office/officeart/2005/8/layout/lProcess1"/>
    <dgm:cxn modelId="{79F154C1-534A-4EA7-9A0A-CDD2AF704059}" type="presParOf" srcId="{C0FEA9C4-0ADC-4B17-8789-76BEA990C27D}" destId="{81BA38E3-36B3-4250-9770-ACEE4942A08A}" srcOrd="6"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985D6FD-045E-44C2-9F1C-1B529D22C3AA}" type="doc">
      <dgm:prSet loTypeId="urn:microsoft.com/office/officeart/2005/8/layout/lProcess1" loCatId="process" qsTypeId="urn:microsoft.com/office/officeart/2005/8/quickstyle/3d1" qsCatId="3D" csTypeId="urn:microsoft.com/office/officeart/2005/8/colors/accent1_2" csCatId="accent1" phldr="1"/>
      <dgm:spPr/>
      <dgm:t>
        <a:bodyPr/>
        <a:lstStyle/>
        <a:p>
          <a:endParaRPr lang="ru-RU"/>
        </a:p>
      </dgm:t>
    </dgm:pt>
    <dgm:pt modelId="{35707DD6-58F4-4730-8AF9-281E75406266}">
      <dgm:prSet phldrT="[Текст]" custT="1"/>
      <dgm:spPr/>
      <dgm:t>
        <a:bodyPr/>
        <a:lstStyle/>
        <a:p>
          <a:r>
            <a:rPr lang="en-US" sz="2800" dirty="0" err="1">
              <a:solidFill>
                <a:schemeClr val="tx1"/>
              </a:solidFill>
              <a:latin typeface="Times New Roman" pitchFamily="18" charset="0"/>
              <a:cs typeface="Times New Roman" pitchFamily="18" charset="0"/>
            </a:rPr>
            <a:t>Apparatning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ishga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yaroqliligini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aniqlash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uchun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apparatni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ishlatib</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ko’rib</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tekshiriladi</a:t>
          </a:r>
          <a:endParaRPr lang="ru-RU" sz="2800" dirty="0">
            <a:solidFill>
              <a:schemeClr val="tx1"/>
            </a:solidFill>
            <a:latin typeface="Times New Roman" pitchFamily="18" charset="0"/>
            <a:cs typeface="Times New Roman" pitchFamily="18" charset="0"/>
          </a:endParaRPr>
        </a:p>
      </dgm:t>
    </dgm:pt>
    <dgm:pt modelId="{0A022243-FDF6-4837-8956-9B4822D63D6D}" type="parTrans" cxnId="{FC2A1BC5-4863-4EA9-B3E6-7BF32B5962ED}">
      <dgm:prSet/>
      <dgm:spPr/>
      <dgm:t>
        <a:bodyPr/>
        <a:lstStyle/>
        <a:p>
          <a:endParaRPr lang="ru-RU">
            <a:solidFill>
              <a:schemeClr val="tx1"/>
            </a:solidFill>
          </a:endParaRPr>
        </a:p>
      </dgm:t>
    </dgm:pt>
    <dgm:pt modelId="{806A0658-2401-448B-86F4-34298F03F064}" type="sibTrans" cxnId="{FC2A1BC5-4863-4EA9-B3E6-7BF32B5962ED}">
      <dgm:prSet/>
      <dgm:spPr/>
      <dgm:t>
        <a:bodyPr/>
        <a:lstStyle/>
        <a:p>
          <a:endParaRPr lang="ru-RU">
            <a:solidFill>
              <a:schemeClr val="tx1"/>
            </a:solidFill>
          </a:endParaRPr>
        </a:p>
      </dgm:t>
    </dgm:pt>
    <dgm:pt modelId="{6B2D87EA-F925-4FD9-B099-79E1BE9624B7}">
      <dgm:prSet phldrT="[Текст]" custT="1"/>
      <dgm:spPr/>
      <dgm:t>
        <a:bodyPr/>
        <a:lstStyle/>
        <a:p>
          <a:r>
            <a:rPr lang="en-US" sz="2600" dirty="0" err="1">
              <a:solidFill>
                <a:schemeClr val="tx1"/>
              </a:solidFill>
              <a:latin typeface="Times New Roman" pitchFamily="18" charset="0"/>
              <a:cs typeface="Times New Roman" pitchFamily="18" charset="0"/>
            </a:rPr>
            <a:t>apparatning</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chiqish</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qisqichlariga</a:t>
          </a:r>
          <a:r>
            <a:rPr lang="en-US" sz="2600" dirty="0">
              <a:solidFill>
                <a:schemeClr val="tx1"/>
              </a:solidFill>
              <a:latin typeface="Times New Roman" pitchFamily="18" charset="0"/>
              <a:cs typeface="Times New Roman" pitchFamily="18" charset="0"/>
            </a:rPr>
            <a:t> R33 </a:t>
          </a:r>
          <a:r>
            <a:rPr lang="en-US" sz="2600" dirty="0" err="1">
              <a:solidFill>
                <a:schemeClr val="tx1"/>
              </a:solidFill>
              <a:latin typeface="Times New Roman" pitchFamily="18" charset="0"/>
              <a:cs typeface="Times New Roman" pitchFamily="18" charset="0"/>
            </a:rPr>
            <a:t>qarshilik</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magazini</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ulanib</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uning</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qarshiligini</a:t>
          </a:r>
          <a:r>
            <a:rPr lang="en-US" sz="2600" dirty="0">
              <a:solidFill>
                <a:schemeClr val="tx1"/>
              </a:solidFill>
              <a:latin typeface="Times New Roman" pitchFamily="18" charset="0"/>
              <a:cs typeface="Times New Roman" pitchFamily="18" charset="0"/>
            </a:rPr>
            <a:t> (500±5) W </a:t>
          </a:r>
          <a:r>
            <a:rPr lang="en-US" sz="2600" dirty="0" err="1">
              <a:solidFill>
                <a:schemeClr val="tx1"/>
              </a:solidFill>
              <a:latin typeface="Times New Roman" pitchFamily="18" charset="0"/>
              <a:cs typeface="Times New Roman" pitchFamily="18" charset="0"/>
            </a:rPr>
            <a:t>ga</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o’rnatiladi</a:t>
          </a:r>
          <a:endParaRPr lang="ru-RU" sz="2600" dirty="0">
            <a:solidFill>
              <a:schemeClr val="tx1"/>
            </a:solidFill>
            <a:latin typeface="Times New Roman" pitchFamily="18" charset="0"/>
            <a:cs typeface="Times New Roman" pitchFamily="18" charset="0"/>
          </a:endParaRPr>
        </a:p>
      </dgm:t>
    </dgm:pt>
    <dgm:pt modelId="{1694C5B6-E2E7-4100-9603-A87B557E6F09}" type="parTrans" cxnId="{258B118B-442E-4E87-86BA-867800CAB657}">
      <dgm:prSet/>
      <dgm:spPr/>
      <dgm:t>
        <a:bodyPr/>
        <a:lstStyle/>
        <a:p>
          <a:endParaRPr lang="ru-RU">
            <a:solidFill>
              <a:schemeClr val="tx1"/>
            </a:solidFill>
          </a:endParaRPr>
        </a:p>
      </dgm:t>
    </dgm:pt>
    <dgm:pt modelId="{F3619CDB-2891-4AD4-948A-5F48185B01A2}" type="sibTrans" cxnId="{258B118B-442E-4E87-86BA-867800CAB657}">
      <dgm:prSet/>
      <dgm:spPr/>
      <dgm:t>
        <a:bodyPr/>
        <a:lstStyle/>
        <a:p>
          <a:endParaRPr lang="ru-RU">
            <a:solidFill>
              <a:schemeClr val="tx1"/>
            </a:solidFill>
          </a:endParaRPr>
        </a:p>
      </dgm:t>
    </dgm:pt>
    <dgm:pt modelId="{DD504D1E-68FD-4383-9891-4129AD7CBB27}">
      <dgm:prSet custT="1"/>
      <dgm:spPr/>
      <dgm:t>
        <a:bodyPr/>
        <a:lstStyle/>
        <a:p>
          <a:r>
            <a:rPr lang="en-US" sz="2800" dirty="0">
              <a:solidFill>
                <a:schemeClr val="tx1"/>
              </a:solidFill>
              <a:latin typeface="Times New Roman" pitchFamily="18" charset="0"/>
              <a:cs typeface="Times New Roman" pitchFamily="18" charset="0"/>
            </a:rPr>
            <a:t>"set" </a:t>
          </a:r>
          <a:r>
            <a:rPr lang="en-US" sz="2800" dirty="0" err="1">
              <a:solidFill>
                <a:schemeClr val="tx1"/>
              </a:solidFill>
              <a:latin typeface="Times New Roman" pitchFamily="18" charset="0"/>
              <a:cs typeface="Times New Roman" pitchFamily="18" charset="0"/>
            </a:rPr>
            <a:t>tugmachasini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bosib</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apparatni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ishga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tushirilganda</a:t>
          </a:r>
          <a:r>
            <a:rPr lang="en-US" sz="2800" dirty="0">
              <a:solidFill>
                <a:schemeClr val="tx1"/>
              </a:solidFill>
              <a:latin typeface="Times New Roman" pitchFamily="18" charset="0"/>
              <a:cs typeface="Times New Roman" pitchFamily="18" charset="0"/>
            </a:rPr>
            <a:t> signal </a:t>
          </a:r>
          <a:r>
            <a:rPr lang="en-US" sz="2800" dirty="0" err="1">
              <a:solidFill>
                <a:schemeClr val="tx1"/>
              </a:solidFill>
              <a:latin typeface="Times New Roman" pitchFamily="18" charset="0"/>
              <a:cs typeface="Times New Roman" pitchFamily="18" charset="0"/>
            </a:rPr>
            <a:t>lampasi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yonadi</a:t>
          </a:r>
          <a:endParaRPr lang="ru-RU" sz="2800" dirty="0">
            <a:solidFill>
              <a:schemeClr val="tx1"/>
            </a:solidFill>
            <a:latin typeface="Times New Roman" pitchFamily="18" charset="0"/>
            <a:cs typeface="Times New Roman" pitchFamily="18" charset="0"/>
          </a:endParaRPr>
        </a:p>
      </dgm:t>
    </dgm:pt>
    <dgm:pt modelId="{2D19BC60-9CA0-49EF-9550-50E8FACF2110}" type="parTrans" cxnId="{642A0368-FC84-429A-B9FD-71084995BFD2}">
      <dgm:prSet/>
      <dgm:spPr/>
      <dgm:t>
        <a:bodyPr/>
        <a:lstStyle/>
        <a:p>
          <a:endParaRPr lang="ru-RU">
            <a:solidFill>
              <a:schemeClr val="tx1"/>
            </a:solidFill>
          </a:endParaRPr>
        </a:p>
      </dgm:t>
    </dgm:pt>
    <dgm:pt modelId="{84D09002-0F0C-4C9E-9C2E-E4C442EA83FC}" type="sibTrans" cxnId="{642A0368-FC84-429A-B9FD-71084995BFD2}">
      <dgm:prSet/>
      <dgm:spPr/>
      <dgm:t>
        <a:bodyPr/>
        <a:lstStyle/>
        <a:p>
          <a:endParaRPr lang="ru-RU">
            <a:solidFill>
              <a:schemeClr val="tx1"/>
            </a:solidFill>
          </a:endParaRPr>
        </a:p>
      </dgm:t>
    </dgm:pt>
    <dgm:pt modelId="{8FD9CEF5-AB40-41AC-9BCB-44F0633FEC9B}">
      <dgm:prSet custT="1"/>
      <dgm:spPr/>
      <dgm:t>
        <a:bodyPr/>
        <a:lstStyle/>
        <a:p>
          <a:r>
            <a:rPr lang="en-US" sz="2600" dirty="0" err="1">
              <a:solidFill>
                <a:schemeClr val="tx1"/>
              </a:solidFill>
              <a:latin typeface="Times New Roman" pitchFamily="18" charset="0"/>
              <a:cs typeface="Times New Roman" pitchFamily="18" charset="0"/>
            </a:rPr>
            <a:t>apparatni</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manba</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tarmog’iga</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ulab</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tok</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potensiometrining</a:t>
          </a:r>
          <a:r>
            <a:rPr lang="en-US" sz="2600" dirty="0">
              <a:solidFill>
                <a:schemeClr val="tx1"/>
              </a:solidFill>
              <a:latin typeface="Times New Roman" pitchFamily="18" charset="0"/>
              <a:cs typeface="Times New Roman" pitchFamily="18" charset="0"/>
            </a:rPr>
            <a:t> chap </a:t>
          </a:r>
          <a:r>
            <a:rPr lang="en-US" sz="2600" dirty="0" err="1">
              <a:solidFill>
                <a:schemeClr val="tx1"/>
              </a:solidFill>
              <a:latin typeface="Times New Roman" pitchFamily="18" charset="0"/>
              <a:cs typeface="Times New Roman" pitchFamily="18" charset="0"/>
            </a:rPr>
            <a:t>chekkasiga</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o’rnatiladi</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va</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diapazon</a:t>
          </a:r>
          <a:r>
            <a:rPr lang="en-US" sz="2600" dirty="0">
              <a:solidFill>
                <a:schemeClr val="tx1"/>
              </a:solidFill>
              <a:latin typeface="Times New Roman" pitchFamily="18" charset="0"/>
              <a:cs typeface="Times New Roman" pitchFamily="18" charset="0"/>
            </a:rPr>
            <a:t> "5" </a:t>
          </a:r>
          <a:r>
            <a:rPr lang="en-US" sz="2600" dirty="0" err="1">
              <a:solidFill>
                <a:schemeClr val="tx1"/>
              </a:solidFill>
              <a:latin typeface="Times New Roman" pitchFamily="18" charset="0"/>
              <a:cs typeface="Times New Roman" pitchFamily="18" charset="0"/>
            </a:rPr>
            <a:t>yoki</a:t>
          </a:r>
          <a:r>
            <a:rPr lang="en-US" sz="2600" dirty="0">
              <a:solidFill>
                <a:schemeClr val="tx1"/>
              </a:solidFill>
              <a:latin typeface="Times New Roman" pitchFamily="18" charset="0"/>
              <a:cs typeface="Times New Roman" pitchFamily="18" charset="0"/>
            </a:rPr>
            <a:t> "50" </a:t>
          </a:r>
          <a:r>
            <a:rPr lang="en-US" sz="2600" dirty="0" err="1">
              <a:solidFill>
                <a:schemeClr val="tx1"/>
              </a:solidFill>
              <a:latin typeface="Times New Roman" pitchFamily="18" charset="0"/>
              <a:cs typeface="Times New Roman" pitchFamily="18" charset="0"/>
            </a:rPr>
            <a:t>tanlanadi</a:t>
          </a:r>
          <a:endParaRPr lang="ru-RU" sz="2600" dirty="0">
            <a:solidFill>
              <a:schemeClr val="tx1"/>
            </a:solidFill>
            <a:latin typeface="Times New Roman" pitchFamily="18" charset="0"/>
            <a:cs typeface="Times New Roman" pitchFamily="18" charset="0"/>
          </a:endParaRPr>
        </a:p>
      </dgm:t>
    </dgm:pt>
    <dgm:pt modelId="{9DF83AB8-8769-4A97-9313-3BB7FB8DF214}" type="parTrans" cxnId="{53DF7E5A-D706-49A2-9FBC-8284FF114E0C}">
      <dgm:prSet/>
      <dgm:spPr/>
      <dgm:t>
        <a:bodyPr/>
        <a:lstStyle/>
        <a:p>
          <a:endParaRPr lang="ru-RU">
            <a:solidFill>
              <a:schemeClr val="tx1"/>
            </a:solidFill>
          </a:endParaRPr>
        </a:p>
      </dgm:t>
    </dgm:pt>
    <dgm:pt modelId="{2455C809-DC5C-410B-BA85-DFD5F7AD1964}" type="sibTrans" cxnId="{53DF7E5A-D706-49A2-9FBC-8284FF114E0C}">
      <dgm:prSet/>
      <dgm:spPr/>
      <dgm:t>
        <a:bodyPr/>
        <a:lstStyle/>
        <a:p>
          <a:endParaRPr lang="ru-RU">
            <a:solidFill>
              <a:schemeClr val="tx1"/>
            </a:solidFill>
          </a:endParaRPr>
        </a:p>
      </dgm:t>
    </dgm:pt>
    <dgm:pt modelId="{717B656F-E84F-438F-A300-4C6538E8560A}" type="pres">
      <dgm:prSet presAssocID="{A985D6FD-045E-44C2-9F1C-1B529D22C3AA}" presName="Name0" presStyleCnt="0">
        <dgm:presLayoutVars>
          <dgm:dir/>
          <dgm:animLvl val="lvl"/>
          <dgm:resizeHandles val="exact"/>
        </dgm:presLayoutVars>
      </dgm:prSet>
      <dgm:spPr/>
    </dgm:pt>
    <dgm:pt modelId="{DFFE7466-A24C-472A-BFA5-A1223D1351B9}" type="pres">
      <dgm:prSet presAssocID="{35707DD6-58F4-4730-8AF9-281E75406266}" presName="vertFlow" presStyleCnt="0"/>
      <dgm:spPr/>
    </dgm:pt>
    <dgm:pt modelId="{CAF8E939-85D1-4415-A472-F69DEAE6995A}" type="pres">
      <dgm:prSet presAssocID="{35707DD6-58F4-4730-8AF9-281E75406266}" presName="header" presStyleLbl="node1" presStyleIdx="0" presStyleCnt="1" custScaleX="153783"/>
      <dgm:spPr/>
    </dgm:pt>
    <dgm:pt modelId="{22533052-60F4-4638-B9D6-9ECC70851D7B}" type="pres">
      <dgm:prSet presAssocID="{1694C5B6-E2E7-4100-9603-A87B557E6F09}" presName="parTrans" presStyleLbl="sibTrans2D1" presStyleIdx="0" presStyleCnt="3"/>
      <dgm:spPr/>
    </dgm:pt>
    <dgm:pt modelId="{D69362AE-40BD-43D0-A4AE-6D57E7C02FE7}" type="pres">
      <dgm:prSet presAssocID="{6B2D87EA-F925-4FD9-B099-79E1BE9624B7}" presName="child" presStyleLbl="alignAccFollowNode1" presStyleIdx="0" presStyleCnt="3" custScaleX="155513" custLinFactNeighborX="754" custLinFactNeighborY="-5685">
        <dgm:presLayoutVars>
          <dgm:chMax val="0"/>
          <dgm:bulletEnabled val="1"/>
        </dgm:presLayoutVars>
      </dgm:prSet>
      <dgm:spPr/>
    </dgm:pt>
    <dgm:pt modelId="{3B00D17F-8FB0-4966-A1C6-7B7C16FDAEBA}" type="pres">
      <dgm:prSet presAssocID="{F3619CDB-2891-4AD4-948A-5F48185B01A2}" presName="sibTrans" presStyleLbl="sibTrans2D1" presStyleIdx="1" presStyleCnt="3"/>
      <dgm:spPr/>
    </dgm:pt>
    <dgm:pt modelId="{E06AF47E-C4EA-4378-BA4D-B96996CE5F4C}" type="pres">
      <dgm:prSet presAssocID="{8FD9CEF5-AB40-41AC-9BCB-44F0633FEC9B}" presName="child" presStyleLbl="alignAccFollowNode1" presStyleIdx="1" presStyleCnt="3" custScaleX="153783">
        <dgm:presLayoutVars>
          <dgm:chMax val="0"/>
          <dgm:bulletEnabled val="1"/>
        </dgm:presLayoutVars>
      </dgm:prSet>
      <dgm:spPr/>
    </dgm:pt>
    <dgm:pt modelId="{E66A56AA-2000-4744-BCB3-19DAA32C5B0E}" type="pres">
      <dgm:prSet presAssocID="{2455C809-DC5C-410B-BA85-DFD5F7AD1964}" presName="sibTrans" presStyleLbl="sibTrans2D1" presStyleIdx="2" presStyleCnt="3"/>
      <dgm:spPr/>
    </dgm:pt>
    <dgm:pt modelId="{079A5EAB-2F1D-4CBA-84FC-020E0A7BFB70}" type="pres">
      <dgm:prSet presAssocID="{DD504D1E-68FD-4383-9891-4129AD7CBB27}" presName="child" presStyleLbl="alignAccFollowNode1" presStyleIdx="2" presStyleCnt="3" custScaleX="153783">
        <dgm:presLayoutVars>
          <dgm:chMax val="0"/>
          <dgm:bulletEnabled val="1"/>
        </dgm:presLayoutVars>
      </dgm:prSet>
      <dgm:spPr/>
    </dgm:pt>
  </dgm:ptLst>
  <dgm:cxnLst>
    <dgm:cxn modelId="{8425F32F-4A1E-4612-B7BA-266597A705FB}" type="presOf" srcId="{A985D6FD-045E-44C2-9F1C-1B529D22C3AA}" destId="{717B656F-E84F-438F-A300-4C6538E8560A}" srcOrd="0" destOrd="0" presId="urn:microsoft.com/office/officeart/2005/8/layout/lProcess1"/>
    <dgm:cxn modelId="{642A0368-FC84-429A-B9FD-71084995BFD2}" srcId="{35707DD6-58F4-4730-8AF9-281E75406266}" destId="{DD504D1E-68FD-4383-9891-4129AD7CBB27}" srcOrd="2" destOrd="0" parTransId="{2D19BC60-9CA0-49EF-9550-50E8FACF2110}" sibTransId="{84D09002-0F0C-4C9E-9C2E-E4C442EA83FC}"/>
    <dgm:cxn modelId="{53DF7E5A-D706-49A2-9FBC-8284FF114E0C}" srcId="{35707DD6-58F4-4730-8AF9-281E75406266}" destId="{8FD9CEF5-AB40-41AC-9BCB-44F0633FEC9B}" srcOrd="1" destOrd="0" parTransId="{9DF83AB8-8769-4A97-9313-3BB7FB8DF214}" sibTransId="{2455C809-DC5C-410B-BA85-DFD5F7AD1964}"/>
    <dgm:cxn modelId="{258B118B-442E-4E87-86BA-867800CAB657}" srcId="{35707DD6-58F4-4730-8AF9-281E75406266}" destId="{6B2D87EA-F925-4FD9-B099-79E1BE9624B7}" srcOrd="0" destOrd="0" parTransId="{1694C5B6-E2E7-4100-9603-A87B557E6F09}" sibTransId="{F3619CDB-2891-4AD4-948A-5F48185B01A2}"/>
    <dgm:cxn modelId="{879D14AE-3A15-4CCE-8036-DF07DE00B21B}" type="presOf" srcId="{35707DD6-58F4-4730-8AF9-281E75406266}" destId="{CAF8E939-85D1-4415-A472-F69DEAE6995A}" srcOrd="0" destOrd="0" presId="urn:microsoft.com/office/officeart/2005/8/layout/lProcess1"/>
    <dgm:cxn modelId="{FC2A1BC5-4863-4EA9-B3E6-7BF32B5962ED}" srcId="{A985D6FD-045E-44C2-9F1C-1B529D22C3AA}" destId="{35707DD6-58F4-4730-8AF9-281E75406266}" srcOrd="0" destOrd="0" parTransId="{0A022243-FDF6-4837-8956-9B4822D63D6D}" sibTransId="{806A0658-2401-448B-86F4-34298F03F064}"/>
    <dgm:cxn modelId="{6FA51CD1-82E7-4025-B326-52C0DD0E120F}" type="presOf" srcId="{8FD9CEF5-AB40-41AC-9BCB-44F0633FEC9B}" destId="{E06AF47E-C4EA-4378-BA4D-B96996CE5F4C}" srcOrd="0" destOrd="0" presId="urn:microsoft.com/office/officeart/2005/8/layout/lProcess1"/>
    <dgm:cxn modelId="{9F8934D4-EC04-47FB-89FE-302BD13135A4}" type="presOf" srcId="{6B2D87EA-F925-4FD9-B099-79E1BE9624B7}" destId="{D69362AE-40BD-43D0-A4AE-6D57E7C02FE7}" srcOrd="0" destOrd="0" presId="urn:microsoft.com/office/officeart/2005/8/layout/lProcess1"/>
    <dgm:cxn modelId="{0F0489D5-7B18-4C99-931E-EF58EC1B9924}" type="presOf" srcId="{1694C5B6-E2E7-4100-9603-A87B557E6F09}" destId="{22533052-60F4-4638-B9D6-9ECC70851D7B}" srcOrd="0" destOrd="0" presId="urn:microsoft.com/office/officeart/2005/8/layout/lProcess1"/>
    <dgm:cxn modelId="{37A046D8-3001-4454-AD6B-936C95BE09B1}" type="presOf" srcId="{DD504D1E-68FD-4383-9891-4129AD7CBB27}" destId="{079A5EAB-2F1D-4CBA-84FC-020E0A7BFB70}" srcOrd="0" destOrd="0" presId="urn:microsoft.com/office/officeart/2005/8/layout/lProcess1"/>
    <dgm:cxn modelId="{856F73F0-02BD-460D-9B54-C014EED6FBF0}" type="presOf" srcId="{F3619CDB-2891-4AD4-948A-5F48185B01A2}" destId="{3B00D17F-8FB0-4966-A1C6-7B7C16FDAEBA}" srcOrd="0" destOrd="0" presId="urn:microsoft.com/office/officeart/2005/8/layout/lProcess1"/>
    <dgm:cxn modelId="{83344AF1-AF31-414C-9B1B-FD82D018E14B}" type="presOf" srcId="{2455C809-DC5C-410B-BA85-DFD5F7AD1964}" destId="{E66A56AA-2000-4744-BCB3-19DAA32C5B0E}" srcOrd="0" destOrd="0" presId="urn:microsoft.com/office/officeart/2005/8/layout/lProcess1"/>
    <dgm:cxn modelId="{BE39AA58-13CE-4B2F-A5DD-93591591FB69}" type="presParOf" srcId="{717B656F-E84F-438F-A300-4C6538E8560A}" destId="{DFFE7466-A24C-472A-BFA5-A1223D1351B9}" srcOrd="0" destOrd="0" presId="urn:microsoft.com/office/officeart/2005/8/layout/lProcess1"/>
    <dgm:cxn modelId="{10B6307A-8FC0-4BD1-985C-ABEE62AFB880}" type="presParOf" srcId="{DFFE7466-A24C-472A-BFA5-A1223D1351B9}" destId="{CAF8E939-85D1-4415-A472-F69DEAE6995A}" srcOrd="0" destOrd="0" presId="urn:microsoft.com/office/officeart/2005/8/layout/lProcess1"/>
    <dgm:cxn modelId="{7E782D46-6BDA-44D9-BF83-C9C837449C7B}" type="presParOf" srcId="{DFFE7466-A24C-472A-BFA5-A1223D1351B9}" destId="{22533052-60F4-4638-B9D6-9ECC70851D7B}" srcOrd="1" destOrd="0" presId="urn:microsoft.com/office/officeart/2005/8/layout/lProcess1"/>
    <dgm:cxn modelId="{B2700823-5738-4252-8A26-B01A214398DC}" type="presParOf" srcId="{DFFE7466-A24C-472A-BFA5-A1223D1351B9}" destId="{D69362AE-40BD-43D0-A4AE-6D57E7C02FE7}" srcOrd="2" destOrd="0" presId="urn:microsoft.com/office/officeart/2005/8/layout/lProcess1"/>
    <dgm:cxn modelId="{393C97EE-7BA1-41CE-BB7F-05B7B9D995F2}" type="presParOf" srcId="{DFFE7466-A24C-472A-BFA5-A1223D1351B9}" destId="{3B00D17F-8FB0-4966-A1C6-7B7C16FDAEBA}" srcOrd="3" destOrd="0" presId="urn:microsoft.com/office/officeart/2005/8/layout/lProcess1"/>
    <dgm:cxn modelId="{703D4B18-20C2-4630-A6F7-8488FAA3A14F}" type="presParOf" srcId="{DFFE7466-A24C-472A-BFA5-A1223D1351B9}" destId="{E06AF47E-C4EA-4378-BA4D-B96996CE5F4C}" srcOrd="4" destOrd="0" presId="urn:microsoft.com/office/officeart/2005/8/layout/lProcess1"/>
    <dgm:cxn modelId="{19628572-580C-4CE9-AD29-7636B02E9967}" type="presParOf" srcId="{DFFE7466-A24C-472A-BFA5-A1223D1351B9}" destId="{E66A56AA-2000-4744-BCB3-19DAA32C5B0E}" srcOrd="5" destOrd="0" presId="urn:microsoft.com/office/officeart/2005/8/layout/lProcess1"/>
    <dgm:cxn modelId="{5F33D441-2875-4375-ABC4-A9B97E729D4B}" type="presParOf" srcId="{DFFE7466-A24C-472A-BFA5-A1223D1351B9}" destId="{079A5EAB-2F1D-4CBA-84FC-020E0A7BFB70}" srcOrd="6"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5B32BC1-DE58-44EE-8118-7D19C4C9D7B5}" type="doc">
      <dgm:prSet loTypeId="urn:microsoft.com/office/officeart/2005/8/layout/list1" loCatId="list" qsTypeId="urn:microsoft.com/office/officeart/2005/8/quickstyle/simple2" qsCatId="simple" csTypeId="urn:microsoft.com/office/officeart/2005/8/colors/colorful5" csCatId="colorful" phldr="1"/>
      <dgm:spPr/>
      <dgm:t>
        <a:bodyPr/>
        <a:lstStyle/>
        <a:p>
          <a:endParaRPr lang="ru-RU"/>
        </a:p>
      </dgm:t>
    </dgm:pt>
    <dgm:pt modelId="{0F23329B-3A6E-4010-AF46-E59AAF498CD5}">
      <dgm:prSet phldrT="[Текст]" custT="1"/>
      <dgm:spPr/>
      <dgm:t>
        <a:bodyPr/>
        <a:lstStyle/>
        <a:p>
          <a:pPr algn="ctr"/>
          <a:r>
            <a:rPr lang="en-US" sz="2800" dirty="0" err="1">
              <a:solidFill>
                <a:schemeClr val="tx1"/>
              </a:solidFill>
              <a:latin typeface="Times New Roman" pitchFamily="18" charset="0"/>
              <a:cs typeface="Times New Roman" pitchFamily="18" charset="0"/>
            </a:rPr>
            <a:t>Tekshirish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natijalariga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ko’ra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ishga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yaroqli</a:t>
          </a:r>
          <a:r>
            <a:rPr lang="en-US" sz="2800" dirty="0">
              <a:solidFill>
                <a:schemeClr val="tx1"/>
              </a:solidFill>
              <a:latin typeface="Times New Roman" pitchFamily="18" charset="0"/>
              <a:cs typeface="Times New Roman" pitchFamily="18" charset="0"/>
            </a:rPr>
            <a:t> deb </a:t>
          </a:r>
          <a:r>
            <a:rPr lang="en-US" sz="2800" dirty="0" err="1">
              <a:solidFill>
                <a:schemeClr val="tx1"/>
              </a:solidFill>
              <a:latin typeface="Times New Roman" pitchFamily="18" charset="0"/>
              <a:cs typeface="Times New Roman" pitchFamily="18" charset="0"/>
            </a:rPr>
            <a:t>topilgan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apparatlarga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tekshirish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guvohnomasi</a:t>
          </a:r>
          <a:r>
            <a:rPr lang="en-US" sz="2800" dirty="0">
              <a:solidFill>
                <a:schemeClr val="tx1"/>
              </a:solidFill>
              <a:latin typeface="Times New Roman" pitchFamily="18" charset="0"/>
              <a:cs typeface="Times New Roman" pitchFamily="18" charset="0"/>
            </a:rPr>
            <a:t> </a:t>
          </a:r>
          <a:r>
            <a:rPr lang="en-US" sz="2800" b="1" dirty="0" err="1">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yaroqli</a:t>
          </a:r>
          <a:r>
            <a:rPr lang="en-US" sz="2800" dirty="0">
              <a:solidFill>
                <a:schemeClr val="tx1"/>
              </a:solidFill>
              <a:latin typeface="Times New Roman" pitchFamily="18" charset="0"/>
              <a:cs typeface="Times New Roman" pitchFamily="18" charset="0"/>
            </a:rPr>
            <a:t> deb </a:t>
          </a:r>
          <a:r>
            <a:rPr lang="en-US" sz="2800" dirty="0" err="1">
              <a:solidFill>
                <a:schemeClr val="tx1"/>
              </a:solidFill>
              <a:latin typeface="Times New Roman" pitchFamily="18" charset="0"/>
              <a:cs typeface="Times New Roman" pitchFamily="18" charset="0"/>
            </a:rPr>
            <a:t>yozib</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beriladi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yuziga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tekshirilgan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belgisi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qo’yiladi</a:t>
          </a:r>
          <a:endParaRPr lang="ru-RU" sz="2800" dirty="0">
            <a:solidFill>
              <a:schemeClr val="tx1"/>
            </a:solidFill>
            <a:latin typeface="Times New Roman" pitchFamily="18" charset="0"/>
            <a:cs typeface="Times New Roman" pitchFamily="18" charset="0"/>
          </a:endParaRPr>
        </a:p>
      </dgm:t>
    </dgm:pt>
    <dgm:pt modelId="{D06A0663-293B-49BB-80BD-012BA5514404}" type="parTrans" cxnId="{222D0DAA-21A0-4823-BDFA-A55592DD174A}">
      <dgm:prSet/>
      <dgm:spPr/>
      <dgm:t>
        <a:bodyPr/>
        <a:lstStyle/>
        <a:p>
          <a:endParaRPr lang="ru-RU">
            <a:solidFill>
              <a:schemeClr val="tx1"/>
            </a:solidFill>
          </a:endParaRPr>
        </a:p>
      </dgm:t>
    </dgm:pt>
    <dgm:pt modelId="{AC9F222E-321B-4450-B8E9-B3DBE4A5DD19}" type="sibTrans" cxnId="{222D0DAA-21A0-4823-BDFA-A55592DD174A}">
      <dgm:prSet/>
      <dgm:spPr/>
      <dgm:t>
        <a:bodyPr/>
        <a:lstStyle/>
        <a:p>
          <a:endParaRPr lang="ru-RU">
            <a:solidFill>
              <a:schemeClr val="tx1"/>
            </a:solidFill>
          </a:endParaRPr>
        </a:p>
      </dgm:t>
    </dgm:pt>
    <dgm:pt modelId="{236AE51A-6004-4B88-A22D-19B96E59B34A}">
      <dgm:prSet phldrT="[Текст]" custT="1"/>
      <dgm:spPr/>
      <dgm:t>
        <a:bodyPr/>
        <a:lstStyle/>
        <a:p>
          <a:pPr algn="ctr"/>
          <a:r>
            <a:rPr lang="en-US" sz="2800" dirty="0" err="1">
              <a:solidFill>
                <a:schemeClr val="tx1"/>
              </a:solidFill>
              <a:latin typeface="Times New Roman" pitchFamily="18" charset="0"/>
              <a:cs typeface="Times New Roman" pitchFamily="18" charset="0"/>
            </a:rPr>
            <a:t>Tekshirishdan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o’tgan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apparatlar</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ishga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yaroqsiz</a:t>
          </a:r>
          <a:r>
            <a:rPr lang="en-US" sz="2800" dirty="0">
              <a:solidFill>
                <a:schemeClr val="tx1"/>
              </a:solidFill>
              <a:latin typeface="Times New Roman" pitchFamily="18" charset="0"/>
              <a:cs typeface="Times New Roman" pitchFamily="18" charset="0"/>
            </a:rPr>
            <a:t> deb </a:t>
          </a:r>
          <a:r>
            <a:rPr lang="en-US" sz="2800" dirty="0" err="1">
              <a:solidFill>
                <a:schemeClr val="tx1"/>
              </a:solidFill>
              <a:latin typeface="Times New Roman" pitchFamily="18" charset="0"/>
              <a:cs typeface="Times New Roman" pitchFamily="18" charset="0"/>
            </a:rPr>
            <a:t>topilganda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ularga</a:t>
          </a:r>
          <a:r>
            <a:rPr lang="en-US" sz="2800" dirty="0">
              <a:solidFill>
                <a:schemeClr val="tx1"/>
              </a:solidFill>
              <a:latin typeface="Times New Roman" pitchFamily="18" charset="0"/>
              <a:cs typeface="Times New Roman" pitchFamily="18" charset="0"/>
            </a:rPr>
            <a:t> </a:t>
          </a:r>
          <a:r>
            <a:rPr lang="en-US" sz="2800" b="1" dirty="0" err="1">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yaroqsizlik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guvohnomasi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yozib</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beriladi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Bunda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yaroqsizlik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sababi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aniq</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qilib</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yozib</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ko’rsatilishi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kerak</a:t>
          </a:r>
          <a:endParaRPr lang="ru-RU" sz="2800" dirty="0">
            <a:solidFill>
              <a:schemeClr val="tx1"/>
            </a:solidFill>
            <a:latin typeface="Times New Roman" pitchFamily="18" charset="0"/>
            <a:cs typeface="Times New Roman" pitchFamily="18" charset="0"/>
          </a:endParaRPr>
        </a:p>
      </dgm:t>
    </dgm:pt>
    <dgm:pt modelId="{EF127BAC-4FFD-4691-B5D0-4154E4962485}" type="parTrans" cxnId="{B77305B2-B547-4845-B818-0AC7DC4FB92B}">
      <dgm:prSet/>
      <dgm:spPr/>
      <dgm:t>
        <a:bodyPr/>
        <a:lstStyle/>
        <a:p>
          <a:endParaRPr lang="ru-RU">
            <a:solidFill>
              <a:schemeClr val="tx1"/>
            </a:solidFill>
          </a:endParaRPr>
        </a:p>
      </dgm:t>
    </dgm:pt>
    <dgm:pt modelId="{A9C97016-9696-4150-A58F-437CA328A11D}" type="sibTrans" cxnId="{B77305B2-B547-4845-B818-0AC7DC4FB92B}">
      <dgm:prSet/>
      <dgm:spPr/>
      <dgm:t>
        <a:bodyPr/>
        <a:lstStyle/>
        <a:p>
          <a:endParaRPr lang="ru-RU">
            <a:solidFill>
              <a:schemeClr val="tx1"/>
            </a:solidFill>
          </a:endParaRPr>
        </a:p>
      </dgm:t>
    </dgm:pt>
    <dgm:pt modelId="{FAAFE8E7-6CB8-4BE3-BCB8-BFA8EFA199FD}" type="pres">
      <dgm:prSet presAssocID="{45B32BC1-DE58-44EE-8118-7D19C4C9D7B5}" presName="linear" presStyleCnt="0">
        <dgm:presLayoutVars>
          <dgm:dir/>
          <dgm:animLvl val="lvl"/>
          <dgm:resizeHandles val="exact"/>
        </dgm:presLayoutVars>
      </dgm:prSet>
      <dgm:spPr/>
    </dgm:pt>
    <dgm:pt modelId="{C20E388F-6FCF-4451-83BB-84AF9D91EBBC}" type="pres">
      <dgm:prSet presAssocID="{0F23329B-3A6E-4010-AF46-E59AAF498CD5}" presName="parentLin" presStyleCnt="0"/>
      <dgm:spPr/>
    </dgm:pt>
    <dgm:pt modelId="{5CF0AAE8-FA97-4D9D-B5AB-3C2A6651F1A0}" type="pres">
      <dgm:prSet presAssocID="{0F23329B-3A6E-4010-AF46-E59AAF498CD5}" presName="parentLeftMargin" presStyleLbl="node1" presStyleIdx="0" presStyleCnt="2"/>
      <dgm:spPr/>
    </dgm:pt>
    <dgm:pt modelId="{2F90BAFE-27EB-4AFA-B4F9-06319AC17931}" type="pres">
      <dgm:prSet presAssocID="{0F23329B-3A6E-4010-AF46-E59AAF498CD5}" presName="parentText" presStyleLbl="node1" presStyleIdx="0" presStyleCnt="2" custScaleX="142182">
        <dgm:presLayoutVars>
          <dgm:chMax val="0"/>
          <dgm:bulletEnabled val="1"/>
        </dgm:presLayoutVars>
      </dgm:prSet>
      <dgm:spPr/>
    </dgm:pt>
    <dgm:pt modelId="{03AE4CC3-9B8A-4B14-BC81-C490B51E052E}" type="pres">
      <dgm:prSet presAssocID="{0F23329B-3A6E-4010-AF46-E59AAF498CD5}" presName="negativeSpace" presStyleCnt="0"/>
      <dgm:spPr/>
    </dgm:pt>
    <dgm:pt modelId="{1F05AA40-9925-442F-836D-0A8123F2AD4E}" type="pres">
      <dgm:prSet presAssocID="{0F23329B-3A6E-4010-AF46-E59AAF498CD5}" presName="childText" presStyleLbl="conFgAcc1" presStyleIdx="0" presStyleCnt="2">
        <dgm:presLayoutVars>
          <dgm:bulletEnabled val="1"/>
        </dgm:presLayoutVars>
      </dgm:prSet>
      <dgm:spPr/>
    </dgm:pt>
    <dgm:pt modelId="{E3811D55-CC6F-4FBC-8FCC-306D6534F89E}" type="pres">
      <dgm:prSet presAssocID="{AC9F222E-321B-4450-B8E9-B3DBE4A5DD19}" presName="spaceBetweenRectangles" presStyleCnt="0"/>
      <dgm:spPr/>
    </dgm:pt>
    <dgm:pt modelId="{6A9A52C1-94B6-4C0D-9E5A-77285B582D27}" type="pres">
      <dgm:prSet presAssocID="{236AE51A-6004-4B88-A22D-19B96E59B34A}" presName="parentLin" presStyleCnt="0"/>
      <dgm:spPr/>
    </dgm:pt>
    <dgm:pt modelId="{DD413469-561A-41EA-86B1-4B61D26FD3FC}" type="pres">
      <dgm:prSet presAssocID="{236AE51A-6004-4B88-A22D-19B96E59B34A}" presName="parentLeftMargin" presStyleLbl="node1" presStyleIdx="0" presStyleCnt="2"/>
      <dgm:spPr/>
    </dgm:pt>
    <dgm:pt modelId="{FE8447F4-3866-484C-BE90-84A4DB9A8D6B}" type="pres">
      <dgm:prSet presAssocID="{236AE51A-6004-4B88-A22D-19B96E59B34A}" presName="parentText" presStyleLbl="node1" presStyleIdx="1" presStyleCnt="2" custScaleX="142857">
        <dgm:presLayoutVars>
          <dgm:chMax val="0"/>
          <dgm:bulletEnabled val="1"/>
        </dgm:presLayoutVars>
      </dgm:prSet>
      <dgm:spPr/>
    </dgm:pt>
    <dgm:pt modelId="{4D245682-85EE-4707-A76D-BAF73FA40D2B}" type="pres">
      <dgm:prSet presAssocID="{236AE51A-6004-4B88-A22D-19B96E59B34A}" presName="negativeSpace" presStyleCnt="0"/>
      <dgm:spPr/>
    </dgm:pt>
    <dgm:pt modelId="{F6A0B4C5-CD45-48A0-A16C-90B94CC2BDE5}" type="pres">
      <dgm:prSet presAssocID="{236AE51A-6004-4B88-A22D-19B96E59B34A}" presName="childText" presStyleLbl="conFgAcc1" presStyleIdx="1" presStyleCnt="2">
        <dgm:presLayoutVars>
          <dgm:bulletEnabled val="1"/>
        </dgm:presLayoutVars>
      </dgm:prSet>
      <dgm:spPr/>
    </dgm:pt>
  </dgm:ptLst>
  <dgm:cxnLst>
    <dgm:cxn modelId="{44810019-E170-4CD4-89BB-E636910162D2}" type="presOf" srcId="{45B32BC1-DE58-44EE-8118-7D19C4C9D7B5}" destId="{FAAFE8E7-6CB8-4BE3-BCB8-BFA8EFA199FD}" srcOrd="0" destOrd="0" presId="urn:microsoft.com/office/officeart/2005/8/layout/list1"/>
    <dgm:cxn modelId="{5B140324-A975-45F1-BBF7-D63B1E87B1BF}" type="presOf" srcId="{0F23329B-3A6E-4010-AF46-E59AAF498CD5}" destId="{2F90BAFE-27EB-4AFA-B4F9-06319AC17931}" srcOrd="1" destOrd="0" presId="urn:microsoft.com/office/officeart/2005/8/layout/list1"/>
    <dgm:cxn modelId="{31026B3D-1255-4B4D-A606-29B15BF82FE2}" type="presOf" srcId="{236AE51A-6004-4B88-A22D-19B96E59B34A}" destId="{FE8447F4-3866-484C-BE90-84A4DB9A8D6B}" srcOrd="1" destOrd="0" presId="urn:microsoft.com/office/officeart/2005/8/layout/list1"/>
    <dgm:cxn modelId="{1956AE45-058E-45F2-BD9C-C0C4C2F988E8}" type="presOf" srcId="{236AE51A-6004-4B88-A22D-19B96E59B34A}" destId="{DD413469-561A-41EA-86B1-4B61D26FD3FC}" srcOrd="0" destOrd="0" presId="urn:microsoft.com/office/officeart/2005/8/layout/list1"/>
    <dgm:cxn modelId="{222D0DAA-21A0-4823-BDFA-A55592DD174A}" srcId="{45B32BC1-DE58-44EE-8118-7D19C4C9D7B5}" destId="{0F23329B-3A6E-4010-AF46-E59AAF498CD5}" srcOrd="0" destOrd="0" parTransId="{D06A0663-293B-49BB-80BD-012BA5514404}" sibTransId="{AC9F222E-321B-4450-B8E9-B3DBE4A5DD19}"/>
    <dgm:cxn modelId="{B77305B2-B547-4845-B818-0AC7DC4FB92B}" srcId="{45B32BC1-DE58-44EE-8118-7D19C4C9D7B5}" destId="{236AE51A-6004-4B88-A22D-19B96E59B34A}" srcOrd="1" destOrd="0" parTransId="{EF127BAC-4FFD-4691-B5D0-4154E4962485}" sibTransId="{A9C97016-9696-4150-A58F-437CA328A11D}"/>
    <dgm:cxn modelId="{761416B7-1782-4AF8-9205-71836A465B2C}" type="presOf" srcId="{0F23329B-3A6E-4010-AF46-E59AAF498CD5}" destId="{5CF0AAE8-FA97-4D9D-B5AB-3C2A6651F1A0}" srcOrd="0" destOrd="0" presId="urn:microsoft.com/office/officeart/2005/8/layout/list1"/>
    <dgm:cxn modelId="{81837282-0639-4ABD-8A36-A77F3C16FFD4}" type="presParOf" srcId="{FAAFE8E7-6CB8-4BE3-BCB8-BFA8EFA199FD}" destId="{C20E388F-6FCF-4451-83BB-84AF9D91EBBC}" srcOrd="0" destOrd="0" presId="urn:microsoft.com/office/officeart/2005/8/layout/list1"/>
    <dgm:cxn modelId="{076DD3A9-7B3F-4B59-B0DC-B0E72BF9C19F}" type="presParOf" srcId="{C20E388F-6FCF-4451-83BB-84AF9D91EBBC}" destId="{5CF0AAE8-FA97-4D9D-B5AB-3C2A6651F1A0}" srcOrd="0" destOrd="0" presId="urn:microsoft.com/office/officeart/2005/8/layout/list1"/>
    <dgm:cxn modelId="{0347177D-990D-431E-A978-59218D058114}" type="presParOf" srcId="{C20E388F-6FCF-4451-83BB-84AF9D91EBBC}" destId="{2F90BAFE-27EB-4AFA-B4F9-06319AC17931}" srcOrd="1" destOrd="0" presId="urn:microsoft.com/office/officeart/2005/8/layout/list1"/>
    <dgm:cxn modelId="{F631C00E-0BFF-4909-ADF2-7523793FF0D8}" type="presParOf" srcId="{FAAFE8E7-6CB8-4BE3-BCB8-BFA8EFA199FD}" destId="{03AE4CC3-9B8A-4B14-BC81-C490B51E052E}" srcOrd="1" destOrd="0" presId="urn:microsoft.com/office/officeart/2005/8/layout/list1"/>
    <dgm:cxn modelId="{88C48F05-93D4-4E61-A667-5A2F8252B182}" type="presParOf" srcId="{FAAFE8E7-6CB8-4BE3-BCB8-BFA8EFA199FD}" destId="{1F05AA40-9925-442F-836D-0A8123F2AD4E}" srcOrd="2" destOrd="0" presId="urn:microsoft.com/office/officeart/2005/8/layout/list1"/>
    <dgm:cxn modelId="{608BAEF7-F11F-45C1-9607-B6DCAA6F093D}" type="presParOf" srcId="{FAAFE8E7-6CB8-4BE3-BCB8-BFA8EFA199FD}" destId="{E3811D55-CC6F-4FBC-8FCC-306D6534F89E}" srcOrd="3" destOrd="0" presId="urn:microsoft.com/office/officeart/2005/8/layout/list1"/>
    <dgm:cxn modelId="{18BA8EAF-D4FC-435E-9200-FEE646169D59}" type="presParOf" srcId="{FAAFE8E7-6CB8-4BE3-BCB8-BFA8EFA199FD}" destId="{6A9A52C1-94B6-4C0D-9E5A-77285B582D27}" srcOrd="4" destOrd="0" presId="urn:microsoft.com/office/officeart/2005/8/layout/list1"/>
    <dgm:cxn modelId="{0FE2A262-9960-41DC-B073-2B1AFCCB302E}" type="presParOf" srcId="{6A9A52C1-94B6-4C0D-9E5A-77285B582D27}" destId="{DD413469-561A-41EA-86B1-4B61D26FD3FC}" srcOrd="0" destOrd="0" presId="urn:microsoft.com/office/officeart/2005/8/layout/list1"/>
    <dgm:cxn modelId="{9DBFADCD-C6F2-42C0-8A96-9B77716A8A1F}" type="presParOf" srcId="{6A9A52C1-94B6-4C0D-9E5A-77285B582D27}" destId="{FE8447F4-3866-484C-BE90-84A4DB9A8D6B}" srcOrd="1" destOrd="0" presId="urn:microsoft.com/office/officeart/2005/8/layout/list1"/>
    <dgm:cxn modelId="{C031B057-AB67-4094-B562-31819B5E6545}" type="presParOf" srcId="{FAAFE8E7-6CB8-4BE3-BCB8-BFA8EFA199FD}" destId="{4D245682-85EE-4707-A76D-BAF73FA40D2B}" srcOrd="5" destOrd="0" presId="urn:microsoft.com/office/officeart/2005/8/layout/list1"/>
    <dgm:cxn modelId="{705A6D47-4ECC-48AE-A3EA-6B0744BBA37C}" type="presParOf" srcId="{FAAFE8E7-6CB8-4BE3-BCB8-BFA8EFA199FD}" destId="{F6A0B4C5-CD45-48A0-A16C-90B94CC2BDE5}"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AD84DB6-3D75-4CCD-9666-FFC15735F800}" type="doc">
      <dgm:prSet loTypeId="urn:microsoft.com/office/officeart/2005/8/layout/hierarchy3" loCatId="hierarchy" qsTypeId="urn:microsoft.com/office/officeart/2005/8/quickstyle/3d3" qsCatId="3D" csTypeId="urn:microsoft.com/office/officeart/2005/8/colors/accent0_3" csCatId="mainScheme" phldr="1"/>
      <dgm:spPr/>
      <dgm:t>
        <a:bodyPr/>
        <a:lstStyle/>
        <a:p>
          <a:endParaRPr lang="ru-RU"/>
        </a:p>
      </dgm:t>
    </dgm:pt>
    <dgm:pt modelId="{A8F75701-DA89-4FA0-9691-69AC22AF4370}">
      <dgm:prSet phldrT="[Текст]" custT="1"/>
      <dgm:spPr/>
      <dgm:t>
        <a:bodyPr/>
        <a:lstStyle/>
        <a:p>
          <a:r>
            <a:rPr lang="en-US" sz="2400" dirty="0" err="1">
              <a:latin typeface="Times New Roman" pitchFamily="18" charset="0"/>
              <a:cs typeface="Times New Roman" pitchFamily="18" charset="0"/>
            </a:rPr>
            <a:t>Yuqori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chastotali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o’zgaruvchan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etish</a:t>
          </a:r>
          <a:endParaRPr lang="ru-RU" sz="2400" dirty="0">
            <a:latin typeface="Times New Roman" pitchFamily="18" charset="0"/>
            <a:cs typeface="Times New Roman" pitchFamily="18" charset="0"/>
          </a:endParaRPr>
        </a:p>
      </dgm:t>
    </dgm:pt>
    <dgm:pt modelId="{AE43A19E-CDFC-4C80-8AB3-CA1E73711341}" type="parTrans" cxnId="{00BC4C59-F48A-48FC-8B0F-FD6227B8A399}">
      <dgm:prSet/>
      <dgm:spPr/>
      <dgm:t>
        <a:bodyPr/>
        <a:lstStyle/>
        <a:p>
          <a:endParaRPr lang="ru-RU"/>
        </a:p>
      </dgm:t>
    </dgm:pt>
    <dgm:pt modelId="{A5DFC782-6E49-44A6-B96B-13386156EB69}" type="sibTrans" cxnId="{00BC4C59-F48A-48FC-8B0F-FD6227B8A399}">
      <dgm:prSet/>
      <dgm:spPr/>
      <dgm:t>
        <a:bodyPr/>
        <a:lstStyle/>
        <a:p>
          <a:endParaRPr lang="ru-RU"/>
        </a:p>
      </dgm:t>
    </dgm:pt>
    <dgm:pt modelId="{B41F936E-9BEB-4D95-8532-4DE82B879E00}">
      <dgm:prSet phldrT="[Текст]" custT="1"/>
      <dgm:spPr/>
      <dgm:t>
        <a:bodyPr/>
        <a:lstStyle/>
        <a:p>
          <a:r>
            <a:rPr lang="en-US" sz="2400" i="1" dirty="0" err="1">
              <a:latin typeface="Times New Roman" pitchFamily="18" charset="0"/>
              <a:cs typeface="Times New Roman" pitchFamily="18" charset="0"/>
            </a:rPr>
            <a:t>Bunga</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induktotermiya</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darsonvalizatsiya</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va</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elektroxirurgiya</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apparatlari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kiradi</a:t>
          </a:r>
          <a:endParaRPr lang="ru-RU" sz="2400" dirty="0">
            <a:latin typeface="Times New Roman" pitchFamily="18" charset="0"/>
            <a:cs typeface="Times New Roman" pitchFamily="18" charset="0"/>
          </a:endParaRPr>
        </a:p>
      </dgm:t>
    </dgm:pt>
    <dgm:pt modelId="{51296A2B-3C53-447A-A5A6-71FAE4A4E2A9}" type="parTrans" cxnId="{75835AD1-E905-43CC-BF06-0512E971081E}">
      <dgm:prSet/>
      <dgm:spPr/>
      <dgm:t>
        <a:bodyPr/>
        <a:lstStyle/>
        <a:p>
          <a:endParaRPr lang="ru-RU"/>
        </a:p>
      </dgm:t>
    </dgm:pt>
    <dgm:pt modelId="{7E36E6A7-6F60-4799-BAB2-58B47D982528}" type="sibTrans" cxnId="{75835AD1-E905-43CC-BF06-0512E971081E}">
      <dgm:prSet/>
      <dgm:spPr/>
      <dgm:t>
        <a:bodyPr/>
        <a:lstStyle/>
        <a:p>
          <a:endParaRPr lang="ru-RU"/>
        </a:p>
      </dgm:t>
    </dgm:pt>
    <dgm:pt modelId="{F7A2CE32-FC1E-4814-940A-C6163CF6B5A9}">
      <dgm:prSet phldrT="[Текст]" custT="1"/>
      <dgm:spPr/>
      <dgm:t>
        <a:bodyPr/>
        <a:lstStyle/>
        <a:p>
          <a:r>
            <a:rPr lang="en-US" sz="2400" dirty="0">
              <a:latin typeface="Times New Roman" pitchFamily="18" charset="0"/>
              <a:cs typeface="Times New Roman" pitchFamily="18" charset="0"/>
            </a:rPr>
            <a:t>Ultra </a:t>
          </a:r>
          <a:r>
            <a:rPr lang="en-US" sz="2400" dirty="0" err="1">
              <a:latin typeface="Times New Roman" pitchFamily="18" charset="0"/>
              <a:cs typeface="Times New Roman" pitchFamily="18" charset="0"/>
            </a:rPr>
            <a:t>chastotali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yuqori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chastotali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elektromagnit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maydonlari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dgm:t>
    </dgm:pt>
    <dgm:pt modelId="{28159545-7C82-4E53-9E52-8818B0EFEA5F}" type="parTrans" cxnId="{FD031B7C-FE4A-423B-AB46-EC7F3C45DA42}">
      <dgm:prSet/>
      <dgm:spPr/>
      <dgm:t>
        <a:bodyPr/>
        <a:lstStyle/>
        <a:p>
          <a:endParaRPr lang="ru-RU"/>
        </a:p>
      </dgm:t>
    </dgm:pt>
    <dgm:pt modelId="{15BA5488-DD43-4268-879C-C625E215CD06}" type="sibTrans" cxnId="{FD031B7C-FE4A-423B-AB46-EC7F3C45DA42}">
      <dgm:prSet/>
      <dgm:spPr/>
      <dgm:t>
        <a:bodyPr/>
        <a:lstStyle/>
        <a:p>
          <a:endParaRPr lang="ru-RU"/>
        </a:p>
      </dgm:t>
    </dgm:pt>
    <dgm:pt modelId="{1444F216-F926-42D8-BA1E-730DEA18D093}">
      <dgm:prSet phldrT="[Текст]" custT="1"/>
      <dgm:spPr/>
      <dgm:t>
        <a:bodyPr/>
        <a:lstStyle/>
        <a:p>
          <a:r>
            <a:rPr lang="en-US" sz="2400" i="1" dirty="0" err="1">
              <a:latin typeface="Times New Roman" pitchFamily="18" charset="0"/>
              <a:cs typeface="Times New Roman" pitchFamily="18" charset="0"/>
            </a:rPr>
            <a:t>Bunga</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UYuCh</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va</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o’ta</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yuqori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chastotali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O’YuCh</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apparatlari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kiradi</a:t>
          </a:r>
          <a:endParaRPr lang="ru-RU" sz="2400" dirty="0">
            <a:latin typeface="Times New Roman" pitchFamily="18" charset="0"/>
            <a:cs typeface="Times New Roman" pitchFamily="18" charset="0"/>
          </a:endParaRPr>
        </a:p>
      </dgm:t>
    </dgm:pt>
    <dgm:pt modelId="{98BD7B36-A508-4877-BCF1-E6584E75008F}" type="parTrans" cxnId="{F589EF74-6F46-4218-B7C2-888AC27DEC2E}">
      <dgm:prSet/>
      <dgm:spPr/>
      <dgm:t>
        <a:bodyPr/>
        <a:lstStyle/>
        <a:p>
          <a:endParaRPr lang="ru-RU"/>
        </a:p>
      </dgm:t>
    </dgm:pt>
    <dgm:pt modelId="{A660CD54-1839-4EEE-BA52-F8A71DCB31D3}" type="sibTrans" cxnId="{F589EF74-6F46-4218-B7C2-888AC27DEC2E}">
      <dgm:prSet/>
      <dgm:spPr/>
      <dgm:t>
        <a:bodyPr/>
        <a:lstStyle/>
        <a:p>
          <a:endParaRPr lang="ru-RU"/>
        </a:p>
      </dgm:t>
    </dgm:pt>
    <dgm:pt modelId="{9B36E891-1BDB-4F82-8F38-5F317F2D8603}" type="pres">
      <dgm:prSet presAssocID="{7AD84DB6-3D75-4CCD-9666-FFC15735F800}" presName="diagram" presStyleCnt="0">
        <dgm:presLayoutVars>
          <dgm:chPref val="1"/>
          <dgm:dir/>
          <dgm:animOne val="branch"/>
          <dgm:animLvl val="lvl"/>
          <dgm:resizeHandles/>
        </dgm:presLayoutVars>
      </dgm:prSet>
      <dgm:spPr/>
    </dgm:pt>
    <dgm:pt modelId="{FC6FF568-BA99-4E4B-BBFC-2324B8F570B7}" type="pres">
      <dgm:prSet presAssocID="{A8F75701-DA89-4FA0-9691-69AC22AF4370}" presName="root" presStyleCnt="0"/>
      <dgm:spPr/>
    </dgm:pt>
    <dgm:pt modelId="{29B9CDC8-6B64-4564-BAE9-314051DF2594}" type="pres">
      <dgm:prSet presAssocID="{A8F75701-DA89-4FA0-9691-69AC22AF4370}" presName="rootComposite" presStyleCnt="0"/>
      <dgm:spPr/>
    </dgm:pt>
    <dgm:pt modelId="{262826BB-5438-434B-BBA4-43D800F943EE}" type="pres">
      <dgm:prSet presAssocID="{A8F75701-DA89-4FA0-9691-69AC22AF4370}" presName="rootText" presStyleLbl="node1" presStyleIdx="0" presStyleCnt="2" custScaleX="271198" custScaleY="134400"/>
      <dgm:spPr/>
    </dgm:pt>
    <dgm:pt modelId="{B3D1EFB1-4FDB-4A4A-A4DC-060E9820FB55}" type="pres">
      <dgm:prSet presAssocID="{A8F75701-DA89-4FA0-9691-69AC22AF4370}" presName="rootConnector" presStyleLbl="node1" presStyleIdx="0" presStyleCnt="2"/>
      <dgm:spPr/>
    </dgm:pt>
    <dgm:pt modelId="{1772E243-39DD-463E-B422-FFBD3058141A}" type="pres">
      <dgm:prSet presAssocID="{A8F75701-DA89-4FA0-9691-69AC22AF4370}" presName="childShape" presStyleCnt="0"/>
      <dgm:spPr/>
    </dgm:pt>
    <dgm:pt modelId="{4F55F817-0F2E-4437-934E-917CA625116E}" type="pres">
      <dgm:prSet presAssocID="{51296A2B-3C53-447A-A5A6-71FAE4A4E2A9}" presName="Name13" presStyleLbl="parChTrans1D2" presStyleIdx="0" presStyleCnt="2"/>
      <dgm:spPr/>
    </dgm:pt>
    <dgm:pt modelId="{64280FF0-C513-4CBF-AB40-429E90B27C40}" type="pres">
      <dgm:prSet presAssocID="{B41F936E-9BEB-4D95-8532-4DE82B879E00}" presName="childText" presStyleLbl="bgAcc1" presStyleIdx="0" presStyleCnt="2" custScaleX="350368" custScaleY="206458">
        <dgm:presLayoutVars>
          <dgm:bulletEnabled val="1"/>
        </dgm:presLayoutVars>
      </dgm:prSet>
      <dgm:spPr/>
    </dgm:pt>
    <dgm:pt modelId="{629D905A-7E59-4057-9414-89B5C14BD20B}" type="pres">
      <dgm:prSet presAssocID="{F7A2CE32-FC1E-4814-940A-C6163CF6B5A9}" presName="root" presStyleCnt="0"/>
      <dgm:spPr/>
    </dgm:pt>
    <dgm:pt modelId="{41C5E5DC-F6E8-4B4A-98F0-74B8704FC498}" type="pres">
      <dgm:prSet presAssocID="{F7A2CE32-FC1E-4814-940A-C6163CF6B5A9}" presName="rootComposite" presStyleCnt="0"/>
      <dgm:spPr/>
    </dgm:pt>
    <dgm:pt modelId="{6072EC34-120A-4711-98F0-5DEF6EECB961}" type="pres">
      <dgm:prSet presAssocID="{F7A2CE32-FC1E-4814-940A-C6163CF6B5A9}" presName="rootText" presStyleLbl="node1" presStyleIdx="1" presStyleCnt="2" custScaleX="293628" custScaleY="129157"/>
      <dgm:spPr/>
    </dgm:pt>
    <dgm:pt modelId="{8E248E85-E7EB-4349-A1A7-EF3444F0B726}" type="pres">
      <dgm:prSet presAssocID="{F7A2CE32-FC1E-4814-940A-C6163CF6B5A9}" presName="rootConnector" presStyleLbl="node1" presStyleIdx="1" presStyleCnt="2"/>
      <dgm:spPr/>
    </dgm:pt>
    <dgm:pt modelId="{D880F614-8314-4AC7-A2A3-840803BA3DDB}" type="pres">
      <dgm:prSet presAssocID="{F7A2CE32-FC1E-4814-940A-C6163CF6B5A9}" presName="childShape" presStyleCnt="0"/>
      <dgm:spPr/>
    </dgm:pt>
    <dgm:pt modelId="{563EE0F6-62A2-4370-B217-9C69DF26B2B7}" type="pres">
      <dgm:prSet presAssocID="{98BD7B36-A508-4877-BCF1-E6584E75008F}" presName="Name13" presStyleLbl="parChTrans1D2" presStyleIdx="1" presStyleCnt="2"/>
      <dgm:spPr/>
    </dgm:pt>
    <dgm:pt modelId="{63FC1E3F-34DB-4664-A2CD-C4B41F5FD09A}" type="pres">
      <dgm:prSet presAssocID="{1444F216-F926-42D8-BA1E-730DEA18D093}" presName="childText" presStyleLbl="bgAcc1" presStyleIdx="1" presStyleCnt="2" custScaleX="372193" custScaleY="211701">
        <dgm:presLayoutVars>
          <dgm:bulletEnabled val="1"/>
        </dgm:presLayoutVars>
      </dgm:prSet>
      <dgm:spPr/>
    </dgm:pt>
  </dgm:ptLst>
  <dgm:cxnLst>
    <dgm:cxn modelId="{37FA9A2A-AA08-4A57-B5AA-0052D9255161}" type="presOf" srcId="{B41F936E-9BEB-4D95-8532-4DE82B879E00}" destId="{64280FF0-C513-4CBF-AB40-429E90B27C40}" srcOrd="0" destOrd="0" presId="urn:microsoft.com/office/officeart/2005/8/layout/hierarchy3"/>
    <dgm:cxn modelId="{27E9252C-059C-405F-8197-EA0D25ACACE6}" type="presOf" srcId="{F7A2CE32-FC1E-4814-940A-C6163CF6B5A9}" destId="{8E248E85-E7EB-4349-A1A7-EF3444F0B726}" srcOrd="1" destOrd="0" presId="urn:microsoft.com/office/officeart/2005/8/layout/hierarchy3"/>
    <dgm:cxn modelId="{4AA02731-3289-4A1A-8A15-B3628A7BAAEB}" type="presOf" srcId="{1444F216-F926-42D8-BA1E-730DEA18D093}" destId="{63FC1E3F-34DB-4664-A2CD-C4B41F5FD09A}" srcOrd="0" destOrd="0" presId="urn:microsoft.com/office/officeart/2005/8/layout/hierarchy3"/>
    <dgm:cxn modelId="{64561945-DFCC-4F54-8386-17FEC260347F}" type="presOf" srcId="{F7A2CE32-FC1E-4814-940A-C6163CF6B5A9}" destId="{6072EC34-120A-4711-98F0-5DEF6EECB961}" srcOrd="0" destOrd="0" presId="urn:microsoft.com/office/officeart/2005/8/layout/hierarchy3"/>
    <dgm:cxn modelId="{F589EF74-6F46-4218-B7C2-888AC27DEC2E}" srcId="{F7A2CE32-FC1E-4814-940A-C6163CF6B5A9}" destId="{1444F216-F926-42D8-BA1E-730DEA18D093}" srcOrd="0" destOrd="0" parTransId="{98BD7B36-A508-4877-BCF1-E6584E75008F}" sibTransId="{A660CD54-1839-4EEE-BA52-F8A71DCB31D3}"/>
    <dgm:cxn modelId="{00BC4C59-F48A-48FC-8B0F-FD6227B8A399}" srcId="{7AD84DB6-3D75-4CCD-9666-FFC15735F800}" destId="{A8F75701-DA89-4FA0-9691-69AC22AF4370}" srcOrd="0" destOrd="0" parTransId="{AE43A19E-CDFC-4C80-8AB3-CA1E73711341}" sibTransId="{A5DFC782-6E49-44A6-B96B-13386156EB69}"/>
    <dgm:cxn modelId="{FD031B7C-FE4A-423B-AB46-EC7F3C45DA42}" srcId="{7AD84DB6-3D75-4CCD-9666-FFC15735F800}" destId="{F7A2CE32-FC1E-4814-940A-C6163CF6B5A9}" srcOrd="1" destOrd="0" parTransId="{28159545-7C82-4E53-9E52-8818B0EFEA5F}" sibTransId="{15BA5488-DD43-4268-879C-C625E215CD06}"/>
    <dgm:cxn modelId="{8BFE2FA4-2B2D-45D8-8918-C89D1EC154B3}" type="presOf" srcId="{51296A2B-3C53-447A-A5A6-71FAE4A4E2A9}" destId="{4F55F817-0F2E-4437-934E-917CA625116E}" srcOrd="0" destOrd="0" presId="urn:microsoft.com/office/officeart/2005/8/layout/hierarchy3"/>
    <dgm:cxn modelId="{14CE5BCA-2EC0-436B-BFA4-20A806E45E46}" type="presOf" srcId="{A8F75701-DA89-4FA0-9691-69AC22AF4370}" destId="{262826BB-5438-434B-BBA4-43D800F943EE}" srcOrd="0" destOrd="0" presId="urn:microsoft.com/office/officeart/2005/8/layout/hierarchy3"/>
    <dgm:cxn modelId="{75835AD1-E905-43CC-BF06-0512E971081E}" srcId="{A8F75701-DA89-4FA0-9691-69AC22AF4370}" destId="{B41F936E-9BEB-4D95-8532-4DE82B879E00}" srcOrd="0" destOrd="0" parTransId="{51296A2B-3C53-447A-A5A6-71FAE4A4E2A9}" sibTransId="{7E36E6A7-6F60-4799-BAB2-58B47D982528}"/>
    <dgm:cxn modelId="{C1DA22D9-C742-47FA-AAF6-4172B75A33FB}" type="presOf" srcId="{98BD7B36-A508-4877-BCF1-E6584E75008F}" destId="{563EE0F6-62A2-4370-B217-9C69DF26B2B7}" srcOrd="0" destOrd="0" presId="urn:microsoft.com/office/officeart/2005/8/layout/hierarchy3"/>
    <dgm:cxn modelId="{127CC1DB-06F3-4526-9895-370617FD6184}" type="presOf" srcId="{A8F75701-DA89-4FA0-9691-69AC22AF4370}" destId="{B3D1EFB1-4FDB-4A4A-A4DC-060E9820FB55}" srcOrd="1" destOrd="0" presId="urn:microsoft.com/office/officeart/2005/8/layout/hierarchy3"/>
    <dgm:cxn modelId="{7193F6F1-5E01-4FDE-8197-51A9778253C4}" type="presOf" srcId="{7AD84DB6-3D75-4CCD-9666-FFC15735F800}" destId="{9B36E891-1BDB-4F82-8F38-5F317F2D8603}" srcOrd="0" destOrd="0" presId="urn:microsoft.com/office/officeart/2005/8/layout/hierarchy3"/>
    <dgm:cxn modelId="{5BF7E848-237D-4236-AD90-1F1B8A4DBB2C}" type="presParOf" srcId="{9B36E891-1BDB-4F82-8F38-5F317F2D8603}" destId="{FC6FF568-BA99-4E4B-BBFC-2324B8F570B7}" srcOrd="0" destOrd="0" presId="urn:microsoft.com/office/officeart/2005/8/layout/hierarchy3"/>
    <dgm:cxn modelId="{3E3F52A8-ED48-471E-8602-CBC13B961673}" type="presParOf" srcId="{FC6FF568-BA99-4E4B-BBFC-2324B8F570B7}" destId="{29B9CDC8-6B64-4564-BAE9-314051DF2594}" srcOrd="0" destOrd="0" presId="urn:microsoft.com/office/officeart/2005/8/layout/hierarchy3"/>
    <dgm:cxn modelId="{E0B38672-3F41-46E4-B207-73D6181EBCE4}" type="presParOf" srcId="{29B9CDC8-6B64-4564-BAE9-314051DF2594}" destId="{262826BB-5438-434B-BBA4-43D800F943EE}" srcOrd="0" destOrd="0" presId="urn:microsoft.com/office/officeart/2005/8/layout/hierarchy3"/>
    <dgm:cxn modelId="{8A672FF9-E044-402C-82E3-EACD2BB77CF0}" type="presParOf" srcId="{29B9CDC8-6B64-4564-BAE9-314051DF2594}" destId="{B3D1EFB1-4FDB-4A4A-A4DC-060E9820FB55}" srcOrd="1" destOrd="0" presId="urn:microsoft.com/office/officeart/2005/8/layout/hierarchy3"/>
    <dgm:cxn modelId="{6EB95315-AA99-4742-841E-62E9D0E2569F}" type="presParOf" srcId="{FC6FF568-BA99-4E4B-BBFC-2324B8F570B7}" destId="{1772E243-39DD-463E-B422-FFBD3058141A}" srcOrd="1" destOrd="0" presId="urn:microsoft.com/office/officeart/2005/8/layout/hierarchy3"/>
    <dgm:cxn modelId="{2C083FD0-DBA6-416C-80BD-ED1FF6D60AB4}" type="presParOf" srcId="{1772E243-39DD-463E-B422-FFBD3058141A}" destId="{4F55F817-0F2E-4437-934E-917CA625116E}" srcOrd="0" destOrd="0" presId="urn:microsoft.com/office/officeart/2005/8/layout/hierarchy3"/>
    <dgm:cxn modelId="{1C54DD50-ED99-48C9-8068-904E85B92B6B}" type="presParOf" srcId="{1772E243-39DD-463E-B422-FFBD3058141A}" destId="{64280FF0-C513-4CBF-AB40-429E90B27C40}" srcOrd="1" destOrd="0" presId="urn:microsoft.com/office/officeart/2005/8/layout/hierarchy3"/>
    <dgm:cxn modelId="{527457BD-DE96-4A13-9493-2402A1CE7594}" type="presParOf" srcId="{9B36E891-1BDB-4F82-8F38-5F317F2D8603}" destId="{629D905A-7E59-4057-9414-89B5C14BD20B}" srcOrd="1" destOrd="0" presId="urn:microsoft.com/office/officeart/2005/8/layout/hierarchy3"/>
    <dgm:cxn modelId="{0D7909BF-8EFB-4CDF-8AC7-04995E165DB0}" type="presParOf" srcId="{629D905A-7E59-4057-9414-89B5C14BD20B}" destId="{41C5E5DC-F6E8-4B4A-98F0-74B8704FC498}" srcOrd="0" destOrd="0" presId="urn:microsoft.com/office/officeart/2005/8/layout/hierarchy3"/>
    <dgm:cxn modelId="{A944897A-6B68-4B1C-B8BD-606A64FB4293}" type="presParOf" srcId="{41C5E5DC-F6E8-4B4A-98F0-74B8704FC498}" destId="{6072EC34-120A-4711-98F0-5DEF6EECB961}" srcOrd="0" destOrd="0" presId="urn:microsoft.com/office/officeart/2005/8/layout/hierarchy3"/>
    <dgm:cxn modelId="{4B4B2B7E-EE4D-404A-9A91-E5E8AA2CCB6D}" type="presParOf" srcId="{41C5E5DC-F6E8-4B4A-98F0-74B8704FC498}" destId="{8E248E85-E7EB-4349-A1A7-EF3444F0B726}" srcOrd="1" destOrd="0" presId="urn:microsoft.com/office/officeart/2005/8/layout/hierarchy3"/>
    <dgm:cxn modelId="{7D0DC3AD-61F7-4560-B14A-73FC77F073A7}" type="presParOf" srcId="{629D905A-7E59-4057-9414-89B5C14BD20B}" destId="{D880F614-8314-4AC7-A2A3-840803BA3DDB}" srcOrd="1" destOrd="0" presId="urn:microsoft.com/office/officeart/2005/8/layout/hierarchy3"/>
    <dgm:cxn modelId="{1A133D26-C8EC-490F-AEA1-0419B18E895C}" type="presParOf" srcId="{D880F614-8314-4AC7-A2A3-840803BA3DDB}" destId="{563EE0F6-62A2-4370-B217-9C69DF26B2B7}" srcOrd="0" destOrd="0" presId="urn:microsoft.com/office/officeart/2005/8/layout/hierarchy3"/>
    <dgm:cxn modelId="{C31C84CF-A006-4743-9577-645D7594A117}" type="presParOf" srcId="{D880F614-8314-4AC7-A2A3-840803BA3DDB}" destId="{63FC1E3F-34DB-4664-A2CD-C4B41F5FD09A}"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30B3937-7DFF-4D64-88C8-C6B1E03428CC}" type="doc">
      <dgm:prSet loTypeId="urn:microsoft.com/office/officeart/2005/8/layout/matrix3" loCatId="matrix" qsTypeId="urn:microsoft.com/office/officeart/2005/8/quickstyle/3d1" qsCatId="3D" csTypeId="urn:microsoft.com/office/officeart/2005/8/colors/accent0_3" csCatId="mainScheme" phldr="1"/>
      <dgm:spPr/>
      <dgm:t>
        <a:bodyPr/>
        <a:lstStyle/>
        <a:p>
          <a:endParaRPr lang="ru-RU"/>
        </a:p>
      </dgm:t>
    </dgm:pt>
    <dgm:pt modelId="{2C2A4DDC-41A8-421F-8E97-5EB1D8D878E1}">
      <dgm:prSet phldrT="[Текст]" custT="1"/>
      <dgm:spPr/>
      <dgm:t>
        <a:bodyPr/>
        <a:lstStyle/>
        <a:p>
          <a:r>
            <a:rPr lang="en-US" sz="2800" dirty="0" err="1">
              <a:latin typeface="Times New Roman" pitchFamily="18" charset="0"/>
              <a:cs typeface="Times New Roman" pitchFamily="18" charset="0"/>
            </a:rPr>
            <a:t>Tekshirish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sharoitlari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tayyorgarlik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ishlari</a:t>
          </a:r>
          <a:endParaRPr lang="ru-RU" sz="2800" dirty="0">
            <a:latin typeface="Times New Roman" pitchFamily="18" charset="0"/>
            <a:cs typeface="Times New Roman" pitchFamily="18" charset="0"/>
          </a:endParaRPr>
        </a:p>
      </dgm:t>
    </dgm:pt>
    <dgm:pt modelId="{8D2CD3C3-089E-4432-A8AD-9322FCD6C691}" type="parTrans" cxnId="{3BD61719-80FF-4D61-A5F2-3C1647ED5E66}">
      <dgm:prSet/>
      <dgm:spPr/>
      <dgm:t>
        <a:bodyPr/>
        <a:lstStyle/>
        <a:p>
          <a:endParaRPr lang="ru-RU" sz="1600"/>
        </a:p>
      </dgm:t>
    </dgm:pt>
    <dgm:pt modelId="{DAB13C5C-F299-47ED-9132-60755B27514B}" type="sibTrans" cxnId="{3BD61719-80FF-4D61-A5F2-3C1647ED5E66}">
      <dgm:prSet/>
      <dgm:spPr/>
      <dgm:t>
        <a:bodyPr/>
        <a:lstStyle/>
        <a:p>
          <a:endParaRPr lang="ru-RU" sz="1600"/>
        </a:p>
      </dgm:t>
    </dgm:pt>
    <dgm:pt modelId="{AA63DFEE-4FB8-483D-97FB-B51386B2FFCF}">
      <dgm:prSet phldrT="[Текст]" custT="1"/>
      <dgm:spPr/>
      <dgm:t>
        <a:bodyPr/>
        <a:lstStyle/>
        <a:p>
          <a:r>
            <a:rPr lang="en-US" sz="2800" dirty="0" err="1">
              <a:latin typeface="Times New Roman" pitchFamily="18" charset="0"/>
              <a:cs typeface="Times New Roman" pitchFamily="18" charset="0"/>
            </a:rPr>
            <a:t>Uchqun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uzunligini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aniqlash</a:t>
          </a:r>
          <a:endParaRPr lang="ru-RU" sz="2800" b="1" dirty="0">
            <a:latin typeface="Times New Roman" pitchFamily="18" charset="0"/>
            <a:cs typeface="Times New Roman" pitchFamily="18" charset="0"/>
          </a:endParaRPr>
        </a:p>
      </dgm:t>
    </dgm:pt>
    <dgm:pt modelId="{A3C20ED8-6AC6-46F8-A19E-3ED41D91C4EF}" type="parTrans" cxnId="{F6CA1E3F-DF4A-4992-835C-7D995633BD1D}">
      <dgm:prSet/>
      <dgm:spPr/>
      <dgm:t>
        <a:bodyPr/>
        <a:lstStyle/>
        <a:p>
          <a:endParaRPr lang="ru-RU" sz="1600"/>
        </a:p>
      </dgm:t>
    </dgm:pt>
    <dgm:pt modelId="{62295C23-AD3F-4DDE-BA40-12CD1F43739C}" type="sibTrans" cxnId="{F6CA1E3F-DF4A-4992-835C-7D995633BD1D}">
      <dgm:prSet/>
      <dgm:spPr/>
      <dgm:t>
        <a:bodyPr/>
        <a:lstStyle/>
        <a:p>
          <a:endParaRPr lang="ru-RU" sz="1600"/>
        </a:p>
      </dgm:t>
    </dgm:pt>
    <dgm:pt modelId="{DC27330E-4326-46F9-BB66-1D1BAD0038AA}">
      <dgm:prSet phldrT="[Текст]" custT="1"/>
      <dgm:spPr/>
      <dgm:t>
        <a:bodyPr/>
        <a:lstStyle/>
        <a:p>
          <a:r>
            <a:rPr lang="en-US" sz="2800" dirty="0" err="1">
              <a:latin typeface="Times New Roman" pitchFamily="18" charset="0"/>
              <a:cs typeface="Times New Roman" pitchFamily="18" charset="0"/>
            </a:rPr>
            <a:t>Tekshirishni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o’tkazish</a:t>
          </a:r>
          <a:endParaRPr lang="ru-RU" sz="2800" dirty="0">
            <a:latin typeface="Times New Roman" pitchFamily="18" charset="0"/>
            <a:cs typeface="Times New Roman" pitchFamily="18" charset="0"/>
          </a:endParaRPr>
        </a:p>
      </dgm:t>
    </dgm:pt>
    <dgm:pt modelId="{A7AA37E4-26CD-4757-8980-8ADB3AD104B2}" type="parTrans" cxnId="{4D68F6C9-BF00-4870-A12C-8113079CD1C0}">
      <dgm:prSet/>
      <dgm:spPr/>
      <dgm:t>
        <a:bodyPr/>
        <a:lstStyle/>
        <a:p>
          <a:endParaRPr lang="ru-RU" sz="1600"/>
        </a:p>
      </dgm:t>
    </dgm:pt>
    <dgm:pt modelId="{B9066537-5C39-4683-ACCC-36B2A7D0886F}" type="sibTrans" cxnId="{4D68F6C9-BF00-4870-A12C-8113079CD1C0}">
      <dgm:prSet/>
      <dgm:spPr/>
      <dgm:t>
        <a:bodyPr/>
        <a:lstStyle/>
        <a:p>
          <a:endParaRPr lang="ru-RU" sz="1600"/>
        </a:p>
      </dgm:t>
    </dgm:pt>
    <dgm:pt modelId="{3C12033A-AA80-4E9A-B124-57BD0615323E}">
      <dgm:prSet phldrT="[Текст]" custT="1"/>
      <dgm:spPr/>
      <dgm:t>
        <a:bodyPr/>
        <a:lstStyle/>
        <a:p>
          <a:r>
            <a:rPr lang="en-US" sz="2800" dirty="0" err="1">
              <a:latin typeface="Times New Roman" pitchFamily="18" charset="0"/>
              <a:cs typeface="Times New Roman" pitchFamily="18" charset="0"/>
            </a:rPr>
            <a:t>Tekshirish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natijalarini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rasmiylashtirish</a:t>
          </a:r>
          <a:endParaRPr lang="ru-RU" sz="2800" dirty="0">
            <a:latin typeface="Times New Roman" pitchFamily="18" charset="0"/>
            <a:cs typeface="Times New Roman" pitchFamily="18" charset="0"/>
          </a:endParaRPr>
        </a:p>
      </dgm:t>
    </dgm:pt>
    <dgm:pt modelId="{A4E81089-D157-494E-8955-AF625E79F09B}" type="parTrans" cxnId="{FDBE323B-D90D-47CB-A9C5-3FFFB9EF6701}">
      <dgm:prSet/>
      <dgm:spPr/>
      <dgm:t>
        <a:bodyPr/>
        <a:lstStyle/>
        <a:p>
          <a:endParaRPr lang="ru-RU" sz="1600"/>
        </a:p>
      </dgm:t>
    </dgm:pt>
    <dgm:pt modelId="{1B94334F-5699-4672-8783-CD4254A0B6E5}" type="sibTrans" cxnId="{FDBE323B-D90D-47CB-A9C5-3FFFB9EF6701}">
      <dgm:prSet/>
      <dgm:spPr/>
      <dgm:t>
        <a:bodyPr/>
        <a:lstStyle/>
        <a:p>
          <a:endParaRPr lang="ru-RU" sz="1600"/>
        </a:p>
      </dgm:t>
    </dgm:pt>
    <dgm:pt modelId="{FB584D21-4EE7-41A8-87B7-5962CA510FE2}" type="pres">
      <dgm:prSet presAssocID="{730B3937-7DFF-4D64-88C8-C6B1E03428CC}" presName="matrix" presStyleCnt="0">
        <dgm:presLayoutVars>
          <dgm:chMax val="1"/>
          <dgm:dir/>
          <dgm:resizeHandles val="exact"/>
        </dgm:presLayoutVars>
      </dgm:prSet>
      <dgm:spPr/>
    </dgm:pt>
    <dgm:pt modelId="{3DBF4D0A-9516-4509-BCBF-C3285ADD0392}" type="pres">
      <dgm:prSet presAssocID="{730B3937-7DFF-4D64-88C8-C6B1E03428CC}" presName="diamond" presStyleLbl="bgShp" presStyleIdx="0" presStyleCnt="1"/>
      <dgm:spPr/>
    </dgm:pt>
    <dgm:pt modelId="{01ECB7DF-DCF4-4996-BD72-1DE3FE5BCDD1}" type="pres">
      <dgm:prSet presAssocID="{730B3937-7DFF-4D64-88C8-C6B1E03428CC}" presName="quad1" presStyleLbl="node1" presStyleIdx="0" presStyleCnt="4" custScaleX="277069" custScaleY="100000" custLinFactNeighborX="-95392" custLinFactNeighborY="16159">
        <dgm:presLayoutVars>
          <dgm:chMax val="0"/>
          <dgm:chPref val="0"/>
          <dgm:bulletEnabled val="1"/>
        </dgm:presLayoutVars>
      </dgm:prSet>
      <dgm:spPr/>
    </dgm:pt>
    <dgm:pt modelId="{A2EEA4C2-142E-4CCD-97CC-96D9F11EA2F9}" type="pres">
      <dgm:prSet presAssocID="{730B3937-7DFF-4D64-88C8-C6B1E03428CC}" presName="quad2" presStyleLbl="node1" presStyleIdx="1" presStyleCnt="4" custScaleX="298281" custLinFactX="12739" custLinFactNeighborX="100000" custLinFactNeighborY="16159">
        <dgm:presLayoutVars>
          <dgm:chMax val="0"/>
          <dgm:chPref val="0"/>
          <dgm:bulletEnabled val="1"/>
        </dgm:presLayoutVars>
      </dgm:prSet>
      <dgm:spPr/>
    </dgm:pt>
    <dgm:pt modelId="{8CF7B22A-79DC-444C-B98D-1C0D3B6460B9}" type="pres">
      <dgm:prSet presAssocID="{730B3937-7DFF-4D64-88C8-C6B1E03428CC}" presName="quad3" presStyleLbl="node1" presStyleIdx="2" presStyleCnt="4" custScaleX="280217" custLinFactNeighborX="-95261" custLinFactNeighborY="16515">
        <dgm:presLayoutVars>
          <dgm:chMax val="0"/>
          <dgm:chPref val="0"/>
          <dgm:bulletEnabled val="1"/>
        </dgm:presLayoutVars>
      </dgm:prSet>
      <dgm:spPr/>
    </dgm:pt>
    <dgm:pt modelId="{6C5C543D-75B4-4719-9785-9DF77B5690D8}" type="pres">
      <dgm:prSet presAssocID="{730B3937-7DFF-4D64-88C8-C6B1E03428CC}" presName="quad4" presStyleLbl="node1" presStyleIdx="3" presStyleCnt="4" custScaleX="297561" custLinFactX="15199" custLinFactNeighborX="100000" custLinFactNeighborY="16515">
        <dgm:presLayoutVars>
          <dgm:chMax val="0"/>
          <dgm:chPref val="0"/>
          <dgm:bulletEnabled val="1"/>
        </dgm:presLayoutVars>
      </dgm:prSet>
      <dgm:spPr/>
    </dgm:pt>
  </dgm:ptLst>
  <dgm:cxnLst>
    <dgm:cxn modelId="{3BD61719-80FF-4D61-A5F2-3C1647ED5E66}" srcId="{730B3937-7DFF-4D64-88C8-C6B1E03428CC}" destId="{2C2A4DDC-41A8-421F-8E97-5EB1D8D878E1}" srcOrd="0" destOrd="0" parTransId="{8D2CD3C3-089E-4432-A8AD-9322FCD6C691}" sibTransId="{DAB13C5C-F299-47ED-9132-60755B27514B}"/>
    <dgm:cxn modelId="{FDBE323B-D90D-47CB-A9C5-3FFFB9EF6701}" srcId="{730B3937-7DFF-4D64-88C8-C6B1E03428CC}" destId="{3C12033A-AA80-4E9A-B124-57BD0615323E}" srcOrd="3" destOrd="0" parTransId="{A4E81089-D157-494E-8955-AF625E79F09B}" sibTransId="{1B94334F-5699-4672-8783-CD4254A0B6E5}"/>
    <dgm:cxn modelId="{27D07F3D-08B4-4716-B9FE-7201C94F71EF}" type="presOf" srcId="{DC27330E-4326-46F9-BB66-1D1BAD0038AA}" destId="{8CF7B22A-79DC-444C-B98D-1C0D3B6460B9}" srcOrd="0" destOrd="0" presId="urn:microsoft.com/office/officeart/2005/8/layout/matrix3"/>
    <dgm:cxn modelId="{F6CA1E3F-DF4A-4992-835C-7D995633BD1D}" srcId="{730B3937-7DFF-4D64-88C8-C6B1E03428CC}" destId="{AA63DFEE-4FB8-483D-97FB-B51386B2FFCF}" srcOrd="1" destOrd="0" parTransId="{A3C20ED8-6AC6-46F8-A19E-3ED41D91C4EF}" sibTransId="{62295C23-AD3F-4DDE-BA40-12CD1F43739C}"/>
    <dgm:cxn modelId="{C0EAAF8F-E442-49AE-BA1B-D15BB5A2C0D9}" type="presOf" srcId="{AA63DFEE-4FB8-483D-97FB-B51386B2FFCF}" destId="{A2EEA4C2-142E-4CCD-97CC-96D9F11EA2F9}" srcOrd="0" destOrd="0" presId="urn:microsoft.com/office/officeart/2005/8/layout/matrix3"/>
    <dgm:cxn modelId="{975E5993-B788-4184-8172-7FA00C0474AC}" type="presOf" srcId="{730B3937-7DFF-4D64-88C8-C6B1E03428CC}" destId="{FB584D21-4EE7-41A8-87B7-5962CA510FE2}" srcOrd="0" destOrd="0" presId="urn:microsoft.com/office/officeart/2005/8/layout/matrix3"/>
    <dgm:cxn modelId="{D486D2B1-41AA-44B2-B557-1C1E0B9F61E7}" type="presOf" srcId="{3C12033A-AA80-4E9A-B124-57BD0615323E}" destId="{6C5C543D-75B4-4719-9785-9DF77B5690D8}" srcOrd="0" destOrd="0" presId="urn:microsoft.com/office/officeart/2005/8/layout/matrix3"/>
    <dgm:cxn modelId="{4D68F6C9-BF00-4870-A12C-8113079CD1C0}" srcId="{730B3937-7DFF-4D64-88C8-C6B1E03428CC}" destId="{DC27330E-4326-46F9-BB66-1D1BAD0038AA}" srcOrd="2" destOrd="0" parTransId="{A7AA37E4-26CD-4757-8980-8ADB3AD104B2}" sibTransId="{B9066537-5C39-4683-ACCC-36B2A7D0886F}"/>
    <dgm:cxn modelId="{11AE34E6-7938-4677-B727-522688A93BA6}" type="presOf" srcId="{2C2A4DDC-41A8-421F-8E97-5EB1D8D878E1}" destId="{01ECB7DF-DCF4-4996-BD72-1DE3FE5BCDD1}" srcOrd="0" destOrd="0" presId="urn:microsoft.com/office/officeart/2005/8/layout/matrix3"/>
    <dgm:cxn modelId="{7E0AE5C6-C243-41BA-B72E-EA65A82BA86C}" type="presParOf" srcId="{FB584D21-4EE7-41A8-87B7-5962CA510FE2}" destId="{3DBF4D0A-9516-4509-BCBF-C3285ADD0392}" srcOrd="0" destOrd="0" presId="urn:microsoft.com/office/officeart/2005/8/layout/matrix3"/>
    <dgm:cxn modelId="{FB75285C-9243-41B2-B962-B6854AF05A73}" type="presParOf" srcId="{FB584D21-4EE7-41A8-87B7-5962CA510FE2}" destId="{01ECB7DF-DCF4-4996-BD72-1DE3FE5BCDD1}" srcOrd="1" destOrd="0" presId="urn:microsoft.com/office/officeart/2005/8/layout/matrix3"/>
    <dgm:cxn modelId="{5DC417D7-78CA-46A7-9C04-2A2AEB8E52B4}" type="presParOf" srcId="{FB584D21-4EE7-41A8-87B7-5962CA510FE2}" destId="{A2EEA4C2-142E-4CCD-97CC-96D9F11EA2F9}" srcOrd="2" destOrd="0" presId="urn:microsoft.com/office/officeart/2005/8/layout/matrix3"/>
    <dgm:cxn modelId="{6A1ECD24-105E-40FD-923A-B269288E2BCC}" type="presParOf" srcId="{FB584D21-4EE7-41A8-87B7-5962CA510FE2}" destId="{8CF7B22A-79DC-444C-B98D-1C0D3B6460B9}" srcOrd="3" destOrd="0" presId="urn:microsoft.com/office/officeart/2005/8/layout/matrix3"/>
    <dgm:cxn modelId="{9FFB7407-8902-4826-ABFF-0F3A88C26BDE}" type="presParOf" srcId="{FB584D21-4EE7-41A8-87B7-5962CA510FE2}" destId="{6C5C543D-75B4-4719-9785-9DF77B5690D8}"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BB4F12A-BB09-4C50-BF5D-88D9103045C1}" type="doc">
      <dgm:prSet loTypeId="urn:microsoft.com/office/officeart/2005/8/layout/lProcess1" loCatId="process" qsTypeId="urn:microsoft.com/office/officeart/2005/8/quickstyle/3d2" qsCatId="3D" csTypeId="urn:microsoft.com/office/officeart/2005/8/colors/accent1_2" csCatId="accent1" phldr="1"/>
      <dgm:spPr/>
      <dgm:t>
        <a:bodyPr/>
        <a:lstStyle/>
        <a:p>
          <a:endParaRPr lang="ru-RU"/>
        </a:p>
      </dgm:t>
    </dgm:pt>
    <dgm:pt modelId="{0EB58AAB-8093-46C1-B8D2-034FB84F8726}">
      <dgm:prSet phldrT="[Текст]"/>
      <dgm:spPr/>
      <dgm:t>
        <a:bodyPr/>
        <a:lstStyle/>
        <a:p>
          <a:r>
            <a:rPr lang="en-US" b="1">
              <a:solidFill>
                <a:schemeClr val="tx1"/>
              </a:solidFill>
              <a:latin typeface="Times New Roman" pitchFamily="18" charset="0"/>
              <a:cs typeface="Times New Roman" pitchFamily="18" charset="0"/>
            </a:rPr>
            <a:t>Tekshirish o’tkazilganda quyidagi sharoit ta’minlanishi kerak</a:t>
          </a:r>
          <a:endParaRPr lang="ru-RU" b="1" dirty="0">
            <a:solidFill>
              <a:schemeClr val="tx1"/>
            </a:solidFill>
            <a:latin typeface="Times New Roman" pitchFamily="18" charset="0"/>
            <a:cs typeface="Times New Roman" pitchFamily="18" charset="0"/>
          </a:endParaRPr>
        </a:p>
      </dgm:t>
    </dgm:pt>
    <dgm:pt modelId="{1A20BE13-F66B-4C4B-A442-3AD16F6A3D70}" type="parTrans" cxnId="{C7CED04C-821A-41AA-837A-6119ACC3A611}">
      <dgm:prSet/>
      <dgm:spPr/>
      <dgm:t>
        <a:bodyPr/>
        <a:lstStyle/>
        <a:p>
          <a:endParaRPr lang="ru-RU">
            <a:solidFill>
              <a:schemeClr val="tx1"/>
            </a:solidFill>
          </a:endParaRPr>
        </a:p>
      </dgm:t>
    </dgm:pt>
    <dgm:pt modelId="{1D55DF82-2A93-4EAB-97DF-E14BD4612BD7}" type="sibTrans" cxnId="{C7CED04C-821A-41AA-837A-6119ACC3A611}">
      <dgm:prSet/>
      <dgm:spPr/>
      <dgm:t>
        <a:bodyPr/>
        <a:lstStyle/>
        <a:p>
          <a:endParaRPr lang="ru-RU">
            <a:solidFill>
              <a:schemeClr val="tx1"/>
            </a:solidFill>
          </a:endParaRPr>
        </a:p>
      </dgm:t>
    </dgm:pt>
    <dgm:pt modelId="{91A45CD9-59F2-41D4-B076-04FE348A1601}">
      <dgm:prSet phldrT="[Текст]" custT="1"/>
      <dgm:spPr/>
      <dgm:t>
        <a:bodyPr/>
        <a:lstStyle/>
        <a:p>
          <a:r>
            <a:rPr lang="en-US" sz="2200" dirty="0" err="1">
              <a:solidFill>
                <a:schemeClr val="tx1"/>
              </a:solidFill>
              <a:latin typeface="Times New Roman" pitchFamily="18" charset="0"/>
              <a:cs typeface="Times New Roman" pitchFamily="18" charset="0"/>
            </a:rPr>
            <a:t>atrof-muhit</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harorati</a:t>
          </a:r>
          <a:r>
            <a:rPr lang="en-US" sz="2200" dirty="0">
              <a:solidFill>
                <a:schemeClr val="tx1"/>
              </a:solidFill>
              <a:latin typeface="Times New Roman" pitchFamily="18" charset="0"/>
              <a:cs typeface="Times New Roman" pitchFamily="18" charset="0"/>
            </a:rPr>
            <a:t> (20±10)°C</a:t>
          </a:r>
          <a:endParaRPr lang="ru-RU" sz="2200" dirty="0">
            <a:solidFill>
              <a:schemeClr val="tx1"/>
            </a:solidFill>
            <a:latin typeface="Times New Roman" pitchFamily="18" charset="0"/>
            <a:cs typeface="Times New Roman" pitchFamily="18" charset="0"/>
          </a:endParaRPr>
        </a:p>
      </dgm:t>
    </dgm:pt>
    <dgm:pt modelId="{D220E3E3-83D5-4BB8-93D2-EBC6662B5627}" type="parTrans" cxnId="{D3D0B9FA-1CC0-418C-BDC3-1ECC4B4769B4}">
      <dgm:prSet/>
      <dgm:spPr/>
      <dgm:t>
        <a:bodyPr/>
        <a:lstStyle/>
        <a:p>
          <a:endParaRPr lang="ru-RU">
            <a:solidFill>
              <a:schemeClr val="tx1"/>
            </a:solidFill>
          </a:endParaRPr>
        </a:p>
      </dgm:t>
    </dgm:pt>
    <dgm:pt modelId="{5A199FE0-C1BA-4DEA-895E-0F9D73BE092A}" type="sibTrans" cxnId="{D3D0B9FA-1CC0-418C-BDC3-1ECC4B4769B4}">
      <dgm:prSet/>
      <dgm:spPr/>
      <dgm:t>
        <a:bodyPr/>
        <a:lstStyle/>
        <a:p>
          <a:endParaRPr lang="ru-RU">
            <a:solidFill>
              <a:schemeClr val="tx1"/>
            </a:solidFill>
          </a:endParaRPr>
        </a:p>
      </dgm:t>
    </dgm:pt>
    <dgm:pt modelId="{CBE3B955-9BFD-47D7-82B7-3F53D5EA9A00}">
      <dgm:prSet phldrT="[Текст]" custT="1"/>
      <dgm:spPr/>
      <dgm:t>
        <a:bodyPr/>
        <a:lstStyle/>
        <a:p>
          <a:r>
            <a:rPr lang="en-US" sz="2200" dirty="0" err="1">
              <a:solidFill>
                <a:schemeClr val="tx1"/>
              </a:solidFill>
              <a:latin typeface="Times New Roman" pitchFamily="18" charset="0"/>
              <a:cs typeface="Times New Roman" pitchFamily="18" charset="0"/>
            </a:rPr>
            <a:t>havo</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namligi</a:t>
          </a:r>
          <a:r>
            <a:rPr lang="en-US" sz="2200" dirty="0">
              <a:solidFill>
                <a:schemeClr val="tx1"/>
              </a:solidFill>
              <a:latin typeface="Times New Roman" pitchFamily="18" charset="0"/>
              <a:cs typeface="Times New Roman" pitchFamily="18" charset="0"/>
            </a:rPr>
            <a:t> (65±10)%</a:t>
          </a:r>
          <a:endParaRPr lang="ru-RU" sz="2200" dirty="0">
            <a:solidFill>
              <a:schemeClr val="tx1"/>
            </a:solidFill>
            <a:latin typeface="Times New Roman" pitchFamily="18" charset="0"/>
            <a:cs typeface="Times New Roman" pitchFamily="18" charset="0"/>
          </a:endParaRPr>
        </a:p>
      </dgm:t>
    </dgm:pt>
    <dgm:pt modelId="{7D039B13-C421-4BE9-B0BA-FF931975B395}" type="parTrans" cxnId="{A459CE35-64B4-45CC-B8A4-FFF92EF87092}">
      <dgm:prSet/>
      <dgm:spPr/>
      <dgm:t>
        <a:bodyPr/>
        <a:lstStyle/>
        <a:p>
          <a:endParaRPr lang="ru-RU">
            <a:solidFill>
              <a:schemeClr val="tx1"/>
            </a:solidFill>
          </a:endParaRPr>
        </a:p>
      </dgm:t>
    </dgm:pt>
    <dgm:pt modelId="{6A0404A6-DF49-4BB2-ACCA-D75A3917084A}" type="sibTrans" cxnId="{A459CE35-64B4-45CC-B8A4-FFF92EF87092}">
      <dgm:prSet/>
      <dgm:spPr/>
      <dgm:t>
        <a:bodyPr/>
        <a:lstStyle/>
        <a:p>
          <a:endParaRPr lang="ru-RU">
            <a:solidFill>
              <a:schemeClr val="tx1"/>
            </a:solidFill>
          </a:endParaRPr>
        </a:p>
      </dgm:t>
    </dgm:pt>
    <dgm:pt modelId="{056F9149-28A4-427A-A8CA-E49B4C27D5FC}">
      <dgm:prSet phldrT="[Текст]"/>
      <dgm:spPr/>
      <dgm:t>
        <a:bodyPr/>
        <a:lstStyle/>
        <a:p>
          <a:r>
            <a:rPr lang="en-US" b="1">
              <a:solidFill>
                <a:schemeClr val="tx1"/>
              </a:solidFill>
              <a:latin typeface="Times New Roman" pitchFamily="18" charset="0"/>
              <a:cs typeface="Times New Roman" pitchFamily="18" charset="0"/>
            </a:rPr>
            <a:t>Tekshirishni boshlashdan aval quyidagi amallarni bajarish kerak</a:t>
          </a:r>
          <a:endParaRPr lang="ru-RU" b="1" dirty="0">
            <a:solidFill>
              <a:schemeClr val="tx1"/>
            </a:solidFill>
            <a:latin typeface="Times New Roman" pitchFamily="18" charset="0"/>
            <a:cs typeface="Times New Roman" pitchFamily="18" charset="0"/>
          </a:endParaRPr>
        </a:p>
      </dgm:t>
    </dgm:pt>
    <dgm:pt modelId="{2FF99887-218E-45DD-BF70-31DE7D66ABD0}" type="parTrans" cxnId="{9682D899-7A94-4884-9F72-4C8AB62DCFEE}">
      <dgm:prSet/>
      <dgm:spPr/>
      <dgm:t>
        <a:bodyPr/>
        <a:lstStyle/>
        <a:p>
          <a:endParaRPr lang="ru-RU">
            <a:solidFill>
              <a:schemeClr val="tx1"/>
            </a:solidFill>
          </a:endParaRPr>
        </a:p>
      </dgm:t>
    </dgm:pt>
    <dgm:pt modelId="{69CAD497-29AB-4F7C-BA49-DA4E098A2CD4}" type="sibTrans" cxnId="{9682D899-7A94-4884-9F72-4C8AB62DCFEE}">
      <dgm:prSet/>
      <dgm:spPr/>
      <dgm:t>
        <a:bodyPr/>
        <a:lstStyle/>
        <a:p>
          <a:endParaRPr lang="ru-RU">
            <a:solidFill>
              <a:schemeClr val="tx1"/>
            </a:solidFill>
          </a:endParaRPr>
        </a:p>
      </dgm:t>
    </dgm:pt>
    <dgm:pt modelId="{0EDEA0AC-D7FF-448A-8541-37F013C43420}">
      <dgm:prSet phldrT="[Текст]" custT="1"/>
      <dgm:spPr/>
      <dgm:t>
        <a:bodyPr/>
        <a:lstStyle/>
        <a:p>
          <a:r>
            <a:rPr lang="en-US" sz="2200" dirty="0" err="1">
              <a:solidFill>
                <a:schemeClr val="tx1"/>
              </a:solidFill>
              <a:latin typeface="Times New Roman" pitchFamily="18" charset="0"/>
              <a:cs typeface="Times New Roman" pitchFamily="18" charset="0"/>
            </a:rPr>
            <a:t>apparat</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va</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metall</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plastinani</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yerga</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ulash</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kerak</a:t>
          </a:r>
          <a:endParaRPr lang="ru-RU" sz="2200" dirty="0">
            <a:solidFill>
              <a:schemeClr val="tx1"/>
            </a:solidFill>
            <a:latin typeface="Times New Roman" pitchFamily="18" charset="0"/>
            <a:cs typeface="Times New Roman" pitchFamily="18" charset="0"/>
          </a:endParaRPr>
        </a:p>
      </dgm:t>
    </dgm:pt>
    <dgm:pt modelId="{F5A564F4-E4FC-4A7B-84FC-F50A70D44394}" type="parTrans" cxnId="{07283771-5E37-4616-9202-9695E215E3E6}">
      <dgm:prSet/>
      <dgm:spPr/>
      <dgm:t>
        <a:bodyPr/>
        <a:lstStyle/>
        <a:p>
          <a:endParaRPr lang="ru-RU">
            <a:solidFill>
              <a:schemeClr val="tx1"/>
            </a:solidFill>
          </a:endParaRPr>
        </a:p>
      </dgm:t>
    </dgm:pt>
    <dgm:pt modelId="{5AE77175-46A9-45A2-BDAC-3AC8A89D0B89}" type="sibTrans" cxnId="{07283771-5E37-4616-9202-9695E215E3E6}">
      <dgm:prSet/>
      <dgm:spPr/>
      <dgm:t>
        <a:bodyPr/>
        <a:lstStyle/>
        <a:p>
          <a:endParaRPr lang="ru-RU">
            <a:solidFill>
              <a:schemeClr val="tx1"/>
            </a:solidFill>
          </a:endParaRPr>
        </a:p>
      </dgm:t>
    </dgm:pt>
    <dgm:pt modelId="{85954B24-39EC-43BE-98A6-46387F79794D}">
      <dgm:prSet phldrT="[Текст]" custT="1"/>
      <dgm:spPr/>
      <dgm:t>
        <a:bodyPr/>
        <a:lstStyle/>
        <a:p>
          <a:r>
            <a:rPr lang="en-US" sz="2200" dirty="0" err="1">
              <a:solidFill>
                <a:schemeClr val="tx1"/>
              </a:solidFill>
              <a:latin typeface="Times New Roman" pitchFamily="18" charset="0"/>
              <a:cs typeface="Times New Roman" pitchFamily="18" charset="0"/>
            </a:rPr>
            <a:t>rezonatorni</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apparatning</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chiqishiga</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ulash</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kerak</a:t>
          </a:r>
          <a:endParaRPr lang="ru-RU" sz="2200" dirty="0">
            <a:solidFill>
              <a:schemeClr val="tx1"/>
            </a:solidFill>
            <a:latin typeface="Times New Roman" pitchFamily="18" charset="0"/>
            <a:cs typeface="Times New Roman" pitchFamily="18" charset="0"/>
          </a:endParaRPr>
        </a:p>
      </dgm:t>
    </dgm:pt>
    <dgm:pt modelId="{711EE755-8124-4872-BAF5-FA84ABDF0B27}" type="parTrans" cxnId="{70ED14C3-47A1-4E3C-BE8A-AFC2446B8A29}">
      <dgm:prSet/>
      <dgm:spPr/>
      <dgm:t>
        <a:bodyPr/>
        <a:lstStyle/>
        <a:p>
          <a:endParaRPr lang="ru-RU">
            <a:solidFill>
              <a:schemeClr val="tx1"/>
            </a:solidFill>
          </a:endParaRPr>
        </a:p>
      </dgm:t>
    </dgm:pt>
    <dgm:pt modelId="{29018260-68B4-4096-830A-8E7CD83F22FD}" type="sibTrans" cxnId="{70ED14C3-47A1-4E3C-BE8A-AFC2446B8A29}">
      <dgm:prSet/>
      <dgm:spPr/>
      <dgm:t>
        <a:bodyPr/>
        <a:lstStyle/>
        <a:p>
          <a:endParaRPr lang="ru-RU">
            <a:solidFill>
              <a:schemeClr val="tx1"/>
            </a:solidFill>
          </a:endParaRPr>
        </a:p>
      </dgm:t>
    </dgm:pt>
    <dgm:pt modelId="{94627340-909E-4DE4-81F8-82EA9FA5AEA3}">
      <dgm:prSet custT="1"/>
      <dgm:spPr/>
      <dgm:t>
        <a:bodyPr/>
        <a:lstStyle/>
        <a:p>
          <a:r>
            <a:rPr lang="en-US" sz="2200" dirty="0" err="1">
              <a:solidFill>
                <a:schemeClr val="tx1"/>
              </a:solidFill>
              <a:latin typeface="Times New Roman" pitchFamily="18" charset="0"/>
              <a:cs typeface="Times New Roman" pitchFamily="18" charset="0"/>
            </a:rPr>
            <a:t>havo</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bosimi</a:t>
          </a:r>
          <a:r>
            <a:rPr lang="en-US" sz="2200" dirty="0">
              <a:solidFill>
                <a:schemeClr val="tx1"/>
              </a:solidFill>
              <a:latin typeface="Times New Roman" pitchFamily="18" charset="0"/>
              <a:cs typeface="Times New Roman" pitchFamily="18" charset="0"/>
            </a:rPr>
            <a:t> (760±30) </a:t>
          </a:r>
          <a:r>
            <a:rPr lang="en-US" sz="2200" dirty="0" err="1">
              <a:solidFill>
                <a:schemeClr val="tx1"/>
              </a:solidFill>
              <a:latin typeface="Times New Roman" pitchFamily="18" charset="0"/>
              <a:cs typeface="Times New Roman" pitchFamily="18" charset="0"/>
            </a:rPr>
            <a:t>mm.sim.ustuni</a:t>
          </a:r>
          <a:endParaRPr lang="ru-RU" sz="2200" dirty="0">
            <a:solidFill>
              <a:schemeClr val="tx1"/>
            </a:solidFill>
            <a:latin typeface="Times New Roman" pitchFamily="18" charset="0"/>
            <a:cs typeface="Times New Roman" pitchFamily="18" charset="0"/>
          </a:endParaRPr>
        </a:p>
      </dgm:t>
    </dgm:pt>
    <dgm:pt modelId="{EC4CBCC3-8114-49EB-A250-6BC56ADFE611}" type="parTrans" cxnId="{A42A5C9F-BE27-4921-B0F3-D55CC7BD9695}">
      <dgm:prSet/>
      <dgm:spPr/>
      <dgm:t>
        <a:bodyPr/>
        <a:lstStyle/>
        <a:p>
          <a:endParaRPr lang="ru-RU">
            <a:solidFill>
              <a:schemeClr val="tx1"/>
            </a:solidFill>
          </a:endParaRPr>
        </a:p>
      </dgm:t>
    </dgm:pt>
    <dgm:pt modelId="{9CA2862A-3D1E-437F-8BD4-11BDB383B84C}" type="sibTrans" cxnId="{A42A5C9F-BE27-4921-B0F3-D55CC7BD9695}">
      <dgm:prSet/>
      <dgm:spPr/>
      <dgm:t>
        <a:bodyPr/>
        <a:lstStyle/>
        <a:p>
          <a:endParaRPr lang="ru-RU">
            <a:solidFill>
              <a:schemeClr val="tx1"/>
            </a:solidFill>
          </a:endParaRPr>
        </a:p>
      </dgm:t>
    </dgm:pt>
    <dgm:pt modelId="{0D6B2EFE-0E4F-4BF4-B8FB-410569D3B3F2}">
      <dgm:prSet phldrT="[Текст]" custT="1"/>
      <dgm:spPr/>
      <dgm:t>
        <a:bodyPr/>
        <a:lstStyle/>
        <a:p>
          <a:r>
            <a:rPr lang="en-US" sz="2200" dirty="0" err="1">
              <a:solidFill>
                <a:schemeClr val="tx1"/>
              </a:solidFill>
              <a:latin typeface="Times New Roman" pitchFamily="18" charset="0"/>
              <a:cs typeface="Times New Roman" pitchFamily="18" charset="0"/>
            </a:rPr>
            <a:t>apparatning</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boshqaruv</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vositalarini</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o’chirilgan</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holatiga</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keltiriladi</a:t>
          </a:r>
          <a:endParaRPr lang="ru-RU" sz="2200" dirty="0">
            <a:solidFill>
              <a:schemeClr val="tx1"/>
            </a:solidFill>
            <a:latin typeface="Times New Roman" pitchFamily="18" charset="0"/>
            <a:cs typeface="Times New Roman" pitchFamily="18" charset="0"/>
          </a:endParaRPr>
        </a:p>
      </dgm:t>
    </dgm:pt>
    <dgm:pt modelId="{D1F619AC-5D4F-4AE1-8D03-6B565A70F73B}" type="parTrans" cxnId="{9C9B9693-10D5-4BE0-9BD8-40F7EFBB7A12}">
      <dgm:prSet/>
      <dgm:spPr/>
      <dgm:t>
        <a:bodyPr/>
        <a:lstStyle/>
        <a:p>
          <a:endParaRPr lang="ru-RU">
            <a:solidFill>
              <a:schemeClr val="tx1"/>
            </a:solidFill>
          </a:endParaRPr>
        </a:p>
      </dgm:t>
    </dgm:pt>
    <dgm:pt modelId="{2FAB6196-BB31-4A9B-9E7A-4D98D39E06C9}" type="sibTrans" cxnId="{9C9B9693-10D5-4BE0-9BD8-40F7EFBB7A12}">
      <dgm:prSet/>
      <dgm:spPr/>
      <dgm:t>
        <a:bodyPr/>
        <a:lstStyle/>
        <a:p>
          <a:endParaRPr lang="ru-RU">
            <a:solidFill>
              <a:schemeClr val="tx1"/>
            </a:solidFill>
          </a:endParaRPr>
        </a:p>
      </dgm:t>
    </dgm:pt>
    <dgm:pt modelId="{E45AB5D2-FFB7-422A-AD64-9FFE0270FCBC}">
      <dgm:prSet custT="1"/>
      <dgm:spPr/>
      <dgm:t>
        <a:bodyPr/>
        <a:lstStyle/>
        <a:p>
          <a:r>
            <a:rPr lang="en-US" sz="2200" dirty="0" err="1">
              <a:solidFill>
                <a:schemeClr val="tx1"/>
              </a:solidFill>
              <a:latin typeface="Times New Roman" pitchFamily="18" charset="0"/>
              <a:cs typeface="Times New Roman" pitchFamily="18" charset="0"/>
            </a:rPr>
            <a:t>elektr</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tarmoq</a:t>
          </a:r>
          <a:r>
            <a:rPr lang="en-US" sz="2200" dirty="0">
              <a:solidFill>
                <a:schemeClr val="tx1"/>
              </a:solidFill>
              <a:latin typeface="Times New Roman" pitchFamily="18" charset="0"/>
              <a:cs typeface="Times New Roman" pitchFamily="18" charset="0"/>
            </a:rPr>
            <a:t> </a:t>
          </a:r>
          <a:r>
            <a:rPr lang="en-US" sz="2200" dirty="0" err="1">
              <a:solidFill>
                <a:schemeClr val="tx1"/>
              </a:solidFill>
              <a:latin typeface="Times New Roman" pitchFamily="18" charset="0"/>
              <a:cs typeface="Times New Roman" pitchFamily="18" charset="0"/>
            </a:rPr>
            <a:t>kuchlanishi</a:t>
          </a:r>
          <a:r>
            <a:rPr lang="en-US" sz="2200" dirty="0">
              <a:solidFill>
                <a:schemeClr val="tx1"/>
              </a:solidFill>
              <a:latin typeface="Times New Roman" pitchFamily="18" charset="0"/>
              <a:cs typeface="Times New Roman" pitchFamily="18" charset="0"/>
            </a:rPr>
            <a:t> (220±2,5)V</a:t>
          </a:r>
          <a:endParaRPr lang="ru-RU" sz="2200" dirty="0">
            <a:solidFill>
              <a:schemeClr val="tx1"/>
            </a:solidFill>
            <a:latin typeface="Times New Roman" pitchFamily="18" charset="0"/>
            <a:cs typeface="Times New Roman" pitchFamily="18" charset="0"/>
          </a:endParaRPr>
        </a:p>
      </dgm:t>
    </dgm:pt>
    <dgm:pt modelId="{788DD840-47C2-4C9E-9941-D9CBC9050974}" type="parTrans" cxnId="{9303C222-6E93-4A87-92B0-29CC025F79AF}">
      <dgm:prSet/>
      <dgm:spPr/>
      <dgm:t>
        <a:bodyPr/>
        <a:lstStyle/>
        <a:p>
          <a:endParaRPr lang="ru-RU">
            <a:solidFill>
              <a:schemeClr val="tx1"/>
            </a:solidFill>
          </a:endParaRPr>
        </a:p>
      </dgm:t>
    </dgm:pt>
    <dgm:pt modelId="{EE8AFC1D-B278-44BE-B40D-99969DD757D6}" type="sibTrans" cxnId="{9303C222-6E93-4A87-92B0-29CC025F79AF}">
      <dgm:prSet/>
      <dgm:spPr/>
      <dgm:t>
        <a:bodyPr/>
        <a:lstStyle/>
        <a:p>
          <a:endParaRPr lang="ru-RU">
            <a:solidFill>
              <a:schemeClr val="tx1"/>
            </a:solidFill>
          </a:endParaRPr>
        </a:p>
      </dgm:t>
    </dgm:pt>
    <dgm:pt modelId="{1158D51C-FDCA-4B34-BBF7-227B32792AE2}" type="pres">
      <dgm:prSet presAssocID="{BBB4F12A-BB09-4C50-BF5D-88D9103045C1}" presName="Name0" presStyleCnt="0">
        <dgm:presLayoutVars>
          <dgm:dir/>
          <dgm:animLvl val="lvl"/>
          <dgm:resizeHandles val="exact"/>
        </dgm:presLayoutVars>
      </dgm:prSet>
      <dgm:spPr/>
    </dgm:pt>
    <dgm:pt modelId="{73F03348-B7FA-4EA3-94D2-F478D5E82503}" type="pres">
      <dgm:prSet presAssocID="{0EB58AAB-8093-46C1-B8D2-034FB84F8726}" presName="vertFlow" presStyleCnt="0"/>
      <dgm:spPr/>
    </dgm:pt>
    <dgm:pt modelId="{4DFE0E10-2006-4F5C-AFE6-78893CB534C4}" type="pres">
      <dgm:prSet presAssocID="{0EB58AAB-8093-46C1-B8D2-034FB84F8726}" presName="header" presStyleLbl="node1" presStyleIdx="0" presStyleCnt="2" custScaleX="117271"/>
      <dgm:spPr/>
    </dgm:pt>
    <dgm:pt modelId="{0604EDE8-87D1-4DC9-9339-D330B8928F0C}" type="pres">
      <dgm:prSet presAssocID="{D220E3E3-83D5-4BB8-93D2-EBC6662B5627}" presName="parTrans" presStyleLbl="sibTrans2D1" presStyleIdx="0" presStyleCnt="7"/>
      <dgm:spPr/>
    </dgm:pt>
    <dgm:pt modelId="{86D82CFA-EB53-4E8B-A4BF-110A96DD62E9}" type="pres">
      <dgm:prSet presAssocID="{91A45CD9-59F2-41D4-B076-04FE348A1601}" presName="child" presStyleLbl="alignAccFollowNode1" presStyleIdx="0" presStyleCnt="7" custScaleX="117271">
        <dgm:presLayoutVars>
          <dgm:chMax val="0"/>
          <dgm:bulletEnabled val="1"/>
        </dgm:presLayoutVars>
      </dgm:prSet>
      <dgm:spPr/>
    </dgm:pt>
    <dgm:pt modelId="{092C32A9-5F8C-4B03-9365-09B66EBFC170}" type="pres">
      <dgm:prSet presAssocID="{5A199FE0-C1BA-4DEA-895E-0F9D73BE092A}" presName="sibTrans" presStyleLbl="sibTrans2D1" presStyleIdx="1" presStyleCnt="7"/>
      <dgm:spPr/>
    </dgm:pt>
    <dgm:pt modelId="{87879622-5F74-44BE-83FB-4C3D15D75769}" type="pres">
      <dgm:prSet presAssocID="{CBE3B955-9BFD-47D7-82B7-3F53D5EA9A00}" presName="child" presStyleLbl="alignAccFollowNode1" presStyleIdx="1" presStyleCnt="7" custScaleX="117271">
        <dgm:presLayoutVars>
          <dgm:chMax val="0"/>
          <dgm:bulletEnabled val="1"/>
        </dgm:presLayoutVars>
      </dgm:prSet>
      <dgm:spPr/>
    </dgm:pt>
    <dgm:pt modelId="{F5482E18-162B-4B0E-881F-9D6CECBE50AB}" type="pres">
      <dgm:prSet presAssocID="{6A0404A6-DF49-4BB2-ACCA-D75A3917084A}" presName="sibTrans" presStyleLbl="sibTrans2D1" presStyleIdx="2" presStyleCnt="7"/>
      <dgm:spPr/>
    </dgm:pt>
    <dgm:pt modelId="{CAAF93E1-CD7B-4CF0-865D-BFC442031739}" type="pres">
      <dgm:prSet presAssocID="{94627340-909E-4DE4-81F8-82EA9FA5AEA3}" presName="child" presStyleLbl="alignAccFollowNode1" presStyleIdx="2" presStyleCnt="7" custScaleX="117271">
        <dgm:presLayoutVars>
          <dgm:chMax val="0"/>
          <dgm:bulletEnabled val="1"/>
        </dgm:presLayoutVars>
      </dgm:prSet>
      <dgm:spPr/>
    </dgm:pt>
    <dgm:pt modelId="{B87AD83D-7986-4635-9899-7B453FD77BBE}" type="pres">
      <dgm:prSet presAssocID="{9CA2862A-3D1E-437F-8BD4-11BDB383B84C}" presName="sibTrans" presStyleLbl="sibTrans2D1" presStyleIdx="3" presStyleCnt="7"/>
      <dgm:spPr/>
    </dgm:pt>
    <dgm:pt modelId="{D553B0F3-01AC-4721-8D51-A3EAC28D24EB}" type="pres">
      <dgm:prSet presAssocID="{E45AB5D2-FFB7-422A-AD64-9FFE0270FCBC}" presName="child" presStyleLbl="alignAccFollowNode1" presStyleIdx="3" presStyleCnt="7" custScaleX="117271">
        <dgm:presLayoutVars>
          <dgm:chMax val="0"/>
          <dgm:bulletEnabled val="1"/>
        </dgm:presLayoutVars>
      </dgm:prSet>
      <dgm:spPr/>
    </dgm:pt>
    <dgm:pt modelId="{C2769039-8FE8-4DAF-B3D5-4F8B7088DB78}" type="pres">
      <dgm:prSet presAssocID="{0EB58AAB-8093-46C1-B8D2-034FB84F8726}" presName="hSp" presStyleCnt="0"/>
      <dgm:spPr/>
    </dgm:pt>
    <dgm:pt modelId="{A4230E06-E4B9-4D9D-88D6-6A01CF003933}" type="pres">
      <dgm:prSet presAssocID="{056F9149-28A4-427A-A8CA-E49B4C27D5FC}" presName="vertFlow" presStyleCnt="0"/>
      <dgm:spPr/>
    </dgm:pt>
    <dgm:pt modelId="{61CD1092-BE0D-466A-994D-82F8E2B1B2F8}" type="pres">
      <dgm:prSet presAssocID="{056F9149-28A4-427A-A8CA-E49B4C27D5FC}" presName="header" presStyleLbl="node1" presStyleIdx="1" presStyleCnt="2" custScaleX="117455"/>
      <dgm:spPr/>
    </dgm:pt>
    <dgm:pt modelId="{E252540F-6C58-4BC7-935E-1A6294CE28BA}" type="pres">
      <dgm:prSet presAssocID="{F5A564F4-E4FC-4A7B-84FC-F50A70D44394}" presName="parTrans" presStyleLbl="sibTrans2D1" presStyleIdx="4" presStyleCnt="7"/>
      <dgm:spPr/>
    </dgm:pt>
    <dgm:pt modelId="{97AB5C7A-2CBC-4830-9D21-58872B3BFB25}" type="pres">
      <dgm:prSet presAssocID="{0EDEA0AC-D7FF-448A-8541-37F013C43420}" presName="child" presStyleLbl="alignAccFollowNode1" presStyleIdx="4" presStyleCnt="7" custScaleX="117455" custScaleY="124551">
        <dgm:presLayoutVars>
          <dgm:chMax val="0"/>
          <dgm:bulletEnabled val="1"/>
        </dgm:presLayoutVars>
      </dgm:prSet>
      <dgm:spPr/>
    </dgm:pt>
    <dgm:pt modelId="{F5848268-B29C-4C06-8BEA-3FD7D0EEFE3A}" type="pres">
      <dgm:prSet presAssocID="{5AE77175-46A9-45A2-BDAC-3AC8A89D0B89}" presName="sibTrans" presStyleLbl="sibTrans2D1" presStyleIdx="5" presStyleCnt="7"/>
      <dgm:spPr/>
    </dgm:pt>
    <dgm:pt modelId="{99CD002A-D887-4159-A1F1-12847C048361}" type="pres">
      <dgm:prSet presAssocID="{85954B24-39EC-43BE-98A6-46387F79794D}" presName="child" presStyleLbl="alignAccFollowNode1" presStyleIdx="5" presStyleCnt="7" custScaleX="116243" custScaleY="129821" custLinFactNeighborX="606" custLinFactNeighborY="5716">
        <dgm:presLayoutVars>
          <dgm:chMax val="0"/>
          <dgm:bulletEnabled val="1"/>
        </dgm:presLayoutVars>
      </dgm:prSet>
      <dgm:spPr/>
    </dgm:pt>
    <dgm:pt modelId="{6345402F-AA33-43D7-85B9-B7A1E3BB311A}" type="pres">
      <dgm:prSet presAssocID="{29018260-68B4-4096-830A-8E7CD83F22FD}" presName="sibTrans" presStyleLbl="sibTrans2D1" presStyleIdx="6" presStyleCnt="7"/>
      <dgm:spPr/>
    </dgm:pt>
    <dgm:pt modelId="{FF331B20-DD58-4BE4-97EC-7D1A197D3B93}" type="pres">
      <dgm:prSet presAssocID="{0D6B2EFE-0E4F-4BF4-B8FB-410569D3B3F2}" presName="child" presStyleLbl="alignAccFollowNode1" presStyleIdx="6" presStyleCnt="7" custScaleX="117455" custScaleY="143093">
        <dgm:presLayoutVars>
          <dgm:chMax val="0"/>
          <dgm:bulletEnabled val="1"/>
        </dgm:presLayoutVars>
      </dgm:prSet>
      <dgm:spPr/>
    </dgm:pt>
  </dgm:ptLst>
  <dgm:cxnLst>
    <dgm:cxn modelId="{DEE25106-5179-4561-B164-B98729A4BCD6}" type="presOf" srcId="{5A199FE0-C1BA-4DEA-895E-0F9D73BE092A}" destId="{092C32A9-5F8C-4B03-9365-09B66EBFC170}" srcOrd="0" destOrd="0" presId="urn:microsoft.com/office/officeart/2005/8/layout/lProcess1"/>
    <dgm:cxn modelId="{94336113-653A-4D05-A50F-B8FB4D203114}" type="presOf" srcId="{94627340-909E-4DE4-81F8-82EA9FA5AEA3}" destId="{CAAF93E1-CD7B-4CF0-865D-BFC442031739}" srcOrd="0" destOrd="0" presId="urn:microsoft.com/office/officeart/2005/8/layout/lProcess1"/>
    <dgm:cxn modelId="{9303C222-6E93-4A87-92B0-29CC025F79AF}" srcId="{0EB58AAB-8093-46C1-B8D2-034FB84F8726}" destId="{E45AB5D2-FFB7-422A-AD64-9FFE0270FCBC}" srcOrd="3" destOrd="0" parTransId="{788DD840-47C2-4C9E-9941-D9CBC9050974}" sibTransId="{EE8AFC1D-B278-44BE-B40D-99969DD757D6}"/>
    <dgm:cxn modelId="{AF106124-054D-4600-9DDA-4077A6D39254}" type="presOf" srcId="{E45AB5D2-FFB7-422A-AD64-9FFE0270FCBC}" destId="{D553B0F3-01AC-4721-8D51-A3EAC28D24EB}" srcOrd="0" destOrd="0" presId="urn:microsoft.com/office/officeart/2005/8/layout/lProcess1"/>
    <dgm:cxn modelId="{745C0B2B-7025-4E85-9EC4-9556F4C09207}" type="presOf" srcId="{5AE77175-46A9-45A2-BDAC-3AC8A89D0B89}" destId="{F5848268-B29C-4C06-8BEA-3FD7D0EEFE3A}" srcOrd="0" destOrd="0" presId="urn:microsoft.com/office/officeart/2005/8/layout/lProcess1"/>
    <dgm:cxn modelId="{A459CE35-64B4-45CC-B8A4-FFF92EF87092}" srcId="{0EB58AAB-8093-46C1-B8D2-034FB84F8726}" destId="{CBE3B955-9BFD-47D7-82B7-3F53D5EA9A00}" srcOrd="1" destOrd="0" parTransId="{7D039B13-C421-4BE9-B0BA-FF931975B395}" sibTransId="{6A0404A6-DF49-4BB2-ACCA-D75A3917084A}"/>
    <dgm:cxn modelId="{0315CD69-2634-4331-8DEF-471D18E0726A}" type="presOf" srcId="{056F9149-28A4-427A-A8CA-E49B4C27D5FC}" destId="{61CD1092-BE0D-466A-994D-82F8E2B1B2F8}" srcOrd="0" destOrd="0" presId="urn:microsoft.com/office/officeart/2005/8/layout/lProcess1"/>
    <dgm:cxn modelId="{C7CED04C-821A-41AA-837A-6119ACC3A611}" srcId="{BBB4F12A-BB09-4C50-BF5D-88D9103045C1}" destId="{0EB58AAB-8093-46C1-B8D2-034FB84F8726}" srcOrd="0" destOrd="0" parTransId="{1A20BE13-F66B-4C4B-A442-3AD16F6A3D70}" sibTransId="{1D55DF82-2A93-4EAB-97DF-E14BD4612BD7}"/>
    <dgm:cxn modelId="{7D23226D-1930-4AFE-AC44-9F8CF8772EC0}" type="presOf" srcId="{9CA2862A-3D1E-437F-8BD4-11BDB383B84C}" destId="{B87AD83D-7986-4635-9899-7B453FD77BBE}" srcOrd="0" destOrd="0" presId="urn:microsoft.com/office/officeart/2005/8/layout/lProcess1"/>
    <dgm:cxn modelId="{0F4CD94F-3C4E-4B53-8F29-CBD97FDA4387}" type="presOf" srcId="{0EDEA0AC-D7FF-448A-8541-37F013C43420}" destId="{97AB5C7A-2CBC-4830-9D21-58872B3BFB25}" srcOrd="0" destOrd="0" presId="urn:microsoft.com/office/officeart/2005/8/layout/lProcess1"/>
    <dgm:cxn modelId="{07283771-5E37-4616-9202-9695E215E3E6}" srcId="{056F9149-28A4-427A-A8CA-E49B4C27D5FC}" destId="{0EDEA0AC-D7FF-448A-8541-37F013C43420}" srcOrd="0" destOrd="0" parTransId="{F5A564F4-E4FC-4A7B-84FC-F50A70D44394}" sibTransId="{5AE77175-46A9-45A2-BDAC-3AC8A89D0B89}"/>
    <dgm:cxn modelId="{420E8F7E-675E-4FBC-8C84-438AF04D94C7}" type="presOf" srcId="{0D6B2EFE-0E4F-4BF4-B8FB-410569D3B3F2}" destId="{FF331B20-DD58-4BE4-97EC-7D1A197D3B93}" srcOrd="0" destOrd="0" presId="urn:microsoft.com/office/officeart/2005/8/layout/lProcess1"/>
    <dgm:cxn modelId="{5ED0CE84-9A7C-400B-B4D2-C423A01D57E1}" type="presOf" srcId="{0EB58AAB-8093-46C1-B8D2-034FB84F8726}" destId="{4DFE0E10-2006-4F5C-AFE6-78893CB534C4}" srcOrd="0" destOrd="0" presId="urn:microsoft.com/office/officeart/2005/8/layout/lProcess1"/>
    <dgm:cxn modelId="{9C9B9693-10D5-4BE0-9BD8-40F7EFBB7A12}" srcId="{056F9149-28A4-427A-A8CA-E49B4C27D5FC}" destId="{0D6B2EFE-0E4F-4BF4-B8FB-410569D3B3F2}" srcOrd="2" destOrd="0" parTransId="{D1F619AC-5D4F-4AE1-8D03-6B565A70F73B}" sibTransId="{2FAB6196-BB31-4A9B-9E7A-4D98D39E06C9}"/>
    <dgm:cxn modelId="{9682D899-7A94-4884-9F72-4C8AB62DCFEE}" srcId="{BBB4F12A-BB09-4C50-BF5D-88D9103045C1}" destId="{056F9149-28A4-427A-A8CA-E49B4C27D5FC}" srcOrd="1" destOrd="0" parTransId="{2FF99887-218E-45DD-BF70-31DE7D66ABD0}" sibTransId="{69CAD497-29AB-4F7C-BA49-DA4E098A2CD4}"/>
    <dgm:cxn modelId="{A42A5C9F-BE27-4921-B0F3-D55CC7BD9695}" srcId="{0EB58AAB-8093-46C1-B8D2-034FB84F8726}" destId="{94627340-909E-4DE4-81F8-82EA9FA5AEA3}" srcOrd="2" destOrd="0" parTransId="{EC4CBCC3-8114-49EB-A250-6BC56ADFE611}" sibTransId="{9CA2862A-3D1E-437F-8BD4-11BDB383B84C}"/>
    <dgm:cxn modelId="{312C6AB0-76E0-4F1B-8C0D-5F4FB153DC8B}" type="presOf" srcId="{85954B24-39EC-43BE-98A6-46387F79794D}" destId="{99CD002A-D887-4159-A1F1-12847C048361}" srcOrd="0" destOrd="0" presId="urn:microsoft.com/office/officeart/2005/8/layout/lProcess1"/>
    <dgm:cxn modelId="{59A47FB1-367A-4BE4-974B-303C03478A0C}" type="presOf" srcId="{CBE3B955-9BFD-47D7-82B7-3F53D5EA9A00}" destId="{87879622-5F74-44BE-83FB-4C3D15D75769}" srcOrd="0" destOrd="0" presId="urn:microsoft.com/office/officeart/2005/8/layout/lProcess1"/>
    <dgm:cxn modelId="{B0B933BE-1A0B-4B0A-9834-4853DFAF9514}" type="presOf" srcId="{BBB4F12A-BB09-4C50-BF5D-88D9103045C1}" destId="{1158D51C-FDCA-4B34-BBF7-227B32792AE2}" srcOrd="0" destOrd="0" presId="urn:microsoft.com/office/officeart/2005/8/layout/lProcess1"/>
    <dgm:cxn modelId="{70ED14C3-47A1-4E3C-BE8A-AFC2446B8A29}" srcId="{056F9149-28A4-427A-A8CA-E49B4C27D5FC}" destId="{85954B24-39EC-43BE-98A6-46387F79794D}" srcOrd="1" destOrd="0" parTransId="{711EE755-8124-4872-BAF5-FA84ABDF0B27}" sibTransId="{29018260-68B4-4096-830A-8E7CD83F22FD}"/>
    <dgm:cxn modelId="{A1A3BAD2-3666-4136-8415-B70737E15E7B}" type="presOf" srcId="{29018260-68B4-4096-830A-8E7CD83F22FD}" destId="{6345402F-AA33-43D7-85B9-B7A1E3BB311A}" srcOrd="0" destOrd="0" presId="urn:microsoft.com/office/officeart/2005/8/layout/lProcess1"/>
    <dgm:cxn modelId="{188C32DB-9BC1-4AAD-BAA1-B1A50C3D7F34}" type="presOf" srcId="{91A45CD9-59F2-41D4-B076-04FE348A1601}" destId="{86D82CFA-EB53-4E8B-A4BF-110A96DD62E9}" srcOrd="0" destOrd="0" presId="urn:microsoft.com/office/officeart/2005/8/layout/lProcess1"/>
    <dgm:cxn modelId="{FDB3D4E1-BEBE-43D7-AA92-848344E4F36A}" type="presOf" srcId="{6A0404A6-DF49-4BB2-ACCA-D75A3917084A}" destId="{F5482E18-162B-4B0E-881F-9D6CECBE50AB}" srcOrd="0" destOrd="0" presId="urn:microsoft.com/office/officeart/2005/8/layout/lProcess1"/>
    <dgm:cxn modelId="{7B944CF7-38CE-419C-BB78-CD313D62AF70}" type="presOf" srcId="{F5A564F4-E4FC-4A7B-84FC-F50A70D44394}" destId="{E252540F-6C58-4BC7-935E-1A6294CE28BA}" srcOrd="0" destOrd="0" presId="urn:microsoft.com/office/officeart/2005/8/layout/lProcess1"/>
    <dgm:cxn modelId="{0EBB73F8-3E66-4323-A7DA-826760C4708E}" type="presOf" srcId="{D220E3E3-83D5-4BB8-93D2-EBC6662B5627}" destId="{0604EDE8-87D1-4DC9-9339-D330B8928F0C}" srcOrd="0" destOrd="0" presId="urn:microsoft.com/office/officeart/2005/8/layout/lProcess1"/>
    <dgm:cxn modelId="{D3D0B9FA-1CC0-418C-BDC3-1ECC4B4769B4}" srcId="{0EB58AAB-8093-46C1-B8D2-034FB84F8726}" destId="{91A45CD9-59F2-41D4-B076-04FE348A1601}" srcOrd="0" destOrd="0" parTransId="{D220E3E3-83D5-4BB8-93D2-EBC6662B5627}" sibTransId="{5A199FE0-C1BA-4DEA-895E-0F9D73BE092A}"/>
    <dgm:cxn modelId="{0FEE0647-94ED-42F6-A07A-03E35795219F}" type="presParOf" srcId="{1158D51C-FDCA-4B34-BBF7-227B32792AE2}" destId="{73F03348-B7FA-4EA3-94D2-F478D5E82503}" srcOrd="0" destOrd="0" presId="urn:microsoft.com/office/officeart/2005/8/layout/lProcess1"/>
    <dgm:cxn modelId="{B04B03BC-D34F-45B1-A72E-1079A146DCAC}" type="presParOf" srcId="{73F03348-B7FA-4EA3-94D2-F478D5E82503}" destId="{4DFE0E10-2006-4F5C-AFE6-78893CB534C4}" srcOrd="0" destOrd="0" presId="urn:microsoft.com/office/officeart/2005/8/layout/lProcess1"/>
    <dgm:cxn modelId="{D0886C4E-DE1C-49DC-A629-7B1F88E877BA}" type="presParOf" srcId="{73F03348-B7FA-4EA3-94D2-F478D5E82503}" destId="{0604EDE8-87D1-4DC9-9339-D330B8928F0C}" srcOrd="1" destOrd="0" presId="urn:microsoft.com/office/officeart/2005/8/layout/lProcess1"/>
    <dgm:cxn modelId="{5311F7D5-51F8-4798-B1C8-E0E2CA678A37}" type="presParOf" srcId="{73F03348-B7FA-4EA3-94D2-F478D5E82503}" destId="{86D82CFA-EB53-4E8B-A4BF-110A96DD62E9}" srcOrd="2" destOrd="0" presId="urn:microsoft.com/office/officeart/2005/8/layout/lProcess1"/>
    <dgm:cxn modelId="{8A935111-B2A7-45DF-9BD1-3B7CE73AF26E}" type="presParOf" srcId="{73F03348-B7FA-4EA3-94D2-F478D5E82503}" destId="{092C32A9-5F8C-4B03-9365-09B66EBFC170}" srcOrd="3" destOrd="0" presId="urn:microsoft.com/office/officeart/2005/8/layout/lProcess1"/>
    <dgm:cxn modelId="{ACDB3AA8-6358-41AE-999B-23035076B41B}" type="presParOf" srcId="{73F03348-B7FA-4EA3-94D2-F478D5E82503}" destId="{87879622-5F74-44BE-83FB-4C3D15D75769}" srcOrd="4" destOrd="0" presId="urn:microsoft.com/office/officeart/2005/8/layout/lProcess1"/>
    <dgm:cxn modelId="{D66BEBD7-CCF5-4FDC-B7F3-CF9B3098A781}" type="presParOf" srcId="{73F03348-B7FA-4EA3-94D2-F478D5E82503}" destId="{F5482E18-162B-4B0E-881F-9D6CECBE50AB}" srcOrd="5" destOrd="0" presId="urn:microsoft.com/office/officeart/2005/8/layout/lProcess1"/>
    <dgm:cxn modelId="{73551B87-B8A5-48E6-8432-3A97A6AB0672}" type="presParOf" srcId="{73F03348-B7FA-4EA3-94D2-F478D5E82503}" destId="{CAAF93E1-CD7B-4CF0-865D-BFC442031739}" srcOrd="6" destOrd="0" presId="urn:microsoft.com/office/officeart/2005/8/layout/lProcess1"/>
    <dgm:cxn modelId="{FC4AD9F3-6F07-4834-88B2-1916100C5EAB}" type="presParOf" srcId="{73F03348-B7FA-4EA3-94D2-F478D5E82503}" destId="{B87AD83D-7986-4635-9899-7B453FD77BBE}" srcOrd="7" destOrd="0" presId="urn:microsoft.com/office/officeart/2005/8/layout/lProcess1"/>
    <dgm:cxn modelId="{7479A9D7-D650-4654-A313-1B5A8BAAF90C}" type="presParOf" srcId="{73F03348-B7FA-4EA3-94D2-F478D5E82503}" destId="{D553B0F3-01AC-4721-8D51-A3EAC28D24EB}" srcOrd="8" destOrd="0" presId="urn:microsoft.com/office/officeart/2005/8/layout/lProcess1"/>
    <dgm:cxn modelId="{456455F1-202A-4A5E-8D21-0660C772BFE4}" type="presParOf" srcId="{1158D51C-FDCA-4B34-BBF7-227B32792AE2}" destId="{C2769039-8FE8-4DAF-B3D5-4F8B7088DB78}" srcOrd="1" destOrd="0" presId="urn:microsoft.com/office/officeart/2005/8/layout/lProcess1"/>
    <dgm:cxn modelId="{C8074BC0-45D2-43D8-8B9C-D5451567CADF}" type="presParOf" srcId="{1158D51C-FDCA-4B34-BBF7-227B32792AE2}" destId="{A4230E06-E4B9-4D9D-88D6-6A01CF003933}" srcOrd="2" destOrd="0" presId="urn:microsoft.com/office/officeart/2005/8/layout/lProcess1"/>
    <dgm:cxn modelId="{045ADAA1-E7B6-4F5D-8115-F30B24062E69}" type="presParOf" srcId="{A4230E06-E4B9-4D9D-88D6-6A01CF003933}" destId="{61CD1092-BE0D-466A-994D-82F8E2B1B2F8}" srcOrd="0" destOrd="0" presId="urn:microsoft.com/office/officeart/2005/8/layout/lProcess1"/>
    <dgm:cxn modelId="{467DCF0F-413A-4BD4-B729-349C96396239}" type="presParOf" srcId="{A4230E06-E4B9-4D9D-88D6-6A01CF003933}" destId="{E252540F-6C58-4BC7-935E-1A6294CE28BA}" srcOrd="1" destOrd="0" presId="urn:microsoft.com/office/officeart/2005/8/layout/lProcess1"/>
    <dgm:cxn modelId="{1FF31732-38D8-4BCE-A8E5-8F3213B22F43}" type="presParOf" srcId="{A4230E06-E4B9-4D9D-88D6-6A01CF003933}" destId="{97AB5C7A-2CBC-4830-9D21-58872B3BFB25}" srcOrd="2" destOrd="0" presId="urn:microsoft.com/office/officeart/2005/8/layout/lProcess1"/>
    <dgm:cxn modelId="{3F3735F6-2461-4B4E-A7AD-92661C168A38}" type="presParOf" srcId="{A4230E06-E4B9-4D9D-88D6-6A01CF003933}" destId="{F5848268-B29C-4C06-8BEA-3FD7D0EEFE3A}" srcOrd="3" destOrd="0" presId="urn:microsoft.com/office/officeart/2005/8/layout/lProcess1"/>
    <dgm:cxn modelId="{4247D5F8-0003-43A9-91E8-6D5361DA1739}" type="presParOf" srcId="{A4230E06-E4B9-4D9D-88D6-6A01CF003933}" destId="{99CD002A-D887-4159-A1F1-12847C048361}" srcOrd="4" destOrd="0" presId="urn:microsoft.com/office/officeart/2005/8/layout/lProcess1"/>
    <dgm:cxn modelId="{03173ABF-9FCC-4E77-887C-13F71C3A1308}" type="presParOf" srcId="{A4230E06-E4B9-4D9D-88D6-6A01CF003933}" destId="{6345402F-AA33-43D7-85B9-B7A1E3BB311A}" srcOrd="5" destOrd="0" presId="urn:microsoft.com/office/officeart/2005/8/layout/lProcess1"/>
    <dgm:cxn modelId="{D3693979-84D1-4102-84F3-CAFC6AAAA7A1}" type="presParOf" srcId="{A4230E06-E4B9-4D9D-88D6-6A01CF003933}" destId="{FF331B20-DD58-4BE4-97EC-7D1A197D3B93}" srcOrd="6"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BB4F12A-BB09-4C50-BF5D-88D9103045C1}" type="doc">
      <dgm:prSet loTypeId="urn:microsoft.com/office/officeart/2005/8/layout/lProcess1" loCatId="process" qsTypeId="urn:microsoft.com/office/officeart/2005/8/quickstyle/3d2" qsCatId="3D" csTypeId="urn:microsoft.com/office/officeart/2005/8/colors/accent0_3" csCatId="mainScheme" phldr="1"/>
      <dgm:spPr/>
      <dgm:t>
        <a:bodyPr/>
        <a:lstStyle/>
        <a:p>
          <a:endParaRPr lang="ru-RU"/>
        </a:p>
      </dgm:t>
    </dgm:pt>
    <dgm:pt modelId="{0EB58AAB-8093-46C1-B8D2-034FB84F8726}">
      <dgm:prSet phldrT="[Текст]" custT="1"/>
      <dgm:spPr/>
      <dgm:t>
        <a:bodyPr/>
        <a:lstStyle/>
        <a:p>
          <a:r>
            <a:rPr lang="en-US" sz="3600">
              <a:latin typeface="Times New Roman" pitchFamily="18" charset="0"/>
              <a:cs typeface="Times New Roman" pitchFamily="18" charset="0"/>
            </a:rPr>
            <a:t>Tashqi ko’rik</a:t>
          </a:r>
          <a:endParaRPr lang="ru-RU" sz="3600" b="1" dirty="0">
            <a:latin typeface="Times New Roman" pitchFamily="18" charset="0"/>
            <a:cs typeface="Times New Roman" pitchFamily="18" charset="0"/>
          </a:endParaRPr>
        </a:p>
      </dgm:t>
    </dgm:pt>
    <dgm:pt modelId="{1A20BE13-F66B-4C4B-A442-3AD16F6A3D70}" type="parTrans" cxnId="{C7CED04C-821A-41AA-837A-6119ACC3A611}">
      <dgm:prSet/>
      <dgm:spPr/>
      <dgm:t>
        <a:bodyPr/>
        <a:lstStyle/>
        <a:p>
          <a:endParaRPr lang="ru-RU">
            <a:solidFill>
              <a:schemeClr val="tx1"/>
            </a:solidFill>
          </a:endParaRPr>
        </a:p>
      </dgm:t>
    </dgm:pt>
    <dgm:pt modelId="{1D55DF82-2A93-4EAB-97DF-E14BD4612BD7}" type="sibTrans" cxnId="{C7CED04C-821A-41AA-837A-6119ACC3A611}">
      <dgm:prSet/>
      <dgm:spPr/>
      <dgm:t>
        <a:bodyPr/>
        <a:lstStyle/>
        <a:p>
          <a:endParaRPr lang="ru-RU">
            <a:solidFill>
              <a:schemeClr val="tx1"/>
            </a:solidFill>
          </a:endParaRPr>
        </a:p>
      </dgm:t>
    </dgm:pt>
    <dgm:pt modelId="{91A45CD9-59F2-41D4-B076-04FE348A1601}">
      <dgm:prSet phldrT="[Текст]" custT="1"/>
      <dgm:spPr/>
      <dgm:t>
        <a:bodyPr/>
        <a:lstStyle/>
        <a:p>
          <a:r>
            <a:rPr lang="en-US" sz="2400">
              <a:latin typeface="Times New Roman" pitchFamily="18" charset="0"/>
              <a:cs typeface="Times New Roman" pitchFamily="18" charset="0"/>
            </a:rPr>
            <a:t>boshqarish vositalarining holati</a:t>
          </a:r>
          <a:endParaRPr lang="ru-RU" sz="2400" dirty="0">
            <a:latin typeface="Times New Roman" pitchFamily="18" charset="0"/>
            <a:cs typeface="Times New Roman" pitchFamily="18" charset="0"/>
          </a:endParaRPr>
        </a:p>
      </dgm:t>
    </dgm:pt>
    <dgm:pt modelId="{D220E3E3-83D5-4BB8-93D2-EBC6662B5627}" type="parTrans" cxnId="{D3D0B9FA-1CC0-418C-BDC3-1ECC4B4769B4}">
      <dgm:prSet/>
      <dgm:spPr/>
      <dgm:t>
        <a:bodyPr/>
        <a:lstStyle/>
        <a:p>
          <a:endParaRPr lang="ru-RU">
            <a:solidFill>
              <a:schemeClr val="tx1"/>
            </a:solidFill>
          </a:endParaRPr>
        </a:p>
      </dgm:t>
    </dgm:pt>
    <dgm:pt modelId="{5A199FE0-C1BA-4DEA-895E-0F9D73BE092A}" type="sibTrans" cxnId="{D3D0B9FA-1CC0-418C-BDC3-1ECC4B4769B4}">
      <dgm:prSet/>
      <dgm:spPr/>
      <dgm:t>
        <a:bodyPr/>
        <a:lstStyle/>
        <a:p>
          <a:endParaRPr lang="ru-RU">
            <a:solidFill>
              <a:schemeClr val="tx1"/>
            </a:solidFill>
          </a:endParaRPr>
        </a:p>
      </dgm:t>
    </dgm:pt>
    <dgm:pt modelId="{CBE3B955-9BFD-47D7-82B7-3F53D5EA9A00}">
      <dgm:prSet phldrT="[Текст]" custT="1"/>
      <dgm:spPr/>
      <dgm:t>
        <a:bodyPr/>
        <a:lstStyle/>
        <a:p>
          <a:r>
            <a:rPr lang="en-US" sz="2400">
              <a:latin typeface="Times New Roman" pitchFamily="18" charset="0"/>
              <a:cs typeface="Times New Roman" pitchFamily="18" charset="0"/>
            </a:rPr>
            <a:t>apparatning belgilari va tashqi ko’rinishi qoniqarli bo’lishi  kerak</a:t>
          </a:r>
          <a:endParaRPr lang="ru-RU" sz="2400" dirty="0">
            <a:latin typeface="Times New Roman" pitchFamily="18" charset="0"/>
            <a:cs typeface="Times New Roman" pitchFamily="18" charset="0"/>
          </a:endParaRPr>
        </a:p>
      </dgm:t>
    </dgm:pt>
    <dgm:pt modelId="{7D039B13-C421-4BE9-B0BA-FF931975B395}" type="parTrans" cxnId="{A459CE35-64B4-45CC-B8A4-FFF92EF87092}">
      <dgm:prSet/>
      <dgm:spPr/>
      <dgm:t>
        <a:bodyPr/>
        <a:lstStyle/>
        <a:p>
          <a:endParaRPr lang="ru-RU">
            <a:solidFill>
              <a:schemeClr val="tx1"/>
            </a:solidFill>
          </a:endParaRPr>
        </a:p>
      </dgm:t>
    </dgm:pt>
    <dgm:pt modelId="{6A0404A6-DF49-4BB2-ACCA-D75A3917084A}" type="sibTrans" cxnId="{A459CE35-64B4-45CC-B8A4-FFF92EF87092}">
      <dgm:prSet/>
      <dgm:spPr/>
      <dgm:t>
        <a:bodyPr/>
        <a:lstStyle/>
        <a:p>
          <a:endParaRPr lang="ru-RU">
            <a:solidFill>
              <a:schemeClr val="tx1"/>
            </a:solidFill>
          </a:endParaRPr>
        </a:p>
      </dgm:t>
    </dgm:pt>
    <dgm:pt modelId="{056F9149-28A4-427A-A8CA-E49B4C27D5FC}">
      <dgm:prSet phldrT="[Текст]" custT="1"/>
      <dgm:spPr/>
      <dgm:t>
        <a:bodyPr/>
        <a:lstStyle/>
        <a:p>
          <a:r>
            <a:rPr lang="en-US" sz="3600">
              <a:latin typeface="Times New Roman" pitchFamily="18" charset="0"/>
              <a:cs typeface="Times New Roman" pitchFamily="18" charset="0"/>
            </a:rPr>
            <a:t>Ishlatib ko’rish</a:t>
          </a:r>
          <a:endParaRPr lang="ru-RU" sz="3600" b="1" dirty="0">
            <a:latin typeface="Times New Roman" pitchFamily="18" charset="0"/>
            <a:cs typeface="Times New Roman" pitchFamily="18" charset="0"/>
          </a:endParaRPr>
        </a:p>
      </dgm:t>
    </dgm:pt>
    <dgm:pt modelId="{2FF99887-218E-45DD-BF70-31DE7D66ABD0}" type="parTrans" cxnId="{9682D899-7A94-4884-9F72-4C8AB62DCFEE}">
      <dgm:prSet/>
      <dgm:spPr/>
      <dgm:t>
        <a:bodyPr/>
        <a:lstStyle/>
        <a:p>
          <a:endParaRPr lang="ru-RU">
            <a:solidFill>
              <a:schemeClr val="tx1"/>
            </a:solidFill>
          </a:endParaRPr>
        </a:p>
      </dgm:t>
    </dgm:pt>
    <dgm:pt modelId="{69CAD497-29AB-4F7C-BA49-DA4E098A2CD4}" type="sibTrans" cxnId="{9682D899-7A94-4884-9F72-4C8AB62DCFEE}">
      <dgm:prSet/>
      <dgm:spPr/>
      <dgm:t>
        <a:bodyPr/>
        <a:lstStyle/>
        <a:p>
          <a:endParaRPr lang="ru-RU">
            <a:solidFill>
              <a:schemeClr val="tx1"/>
            </a:solidFill>
          </a:endParaRPr>
        </a:p>
      </dgm:t>
    </dgm:pt>
    <dgm:pt modelId="{0EDEA0AC-D7FF-448A-8541-37F013C43420}">
      <dgm:prSet phldrT="[Текст]" custT="1"/>
      <dgm:spPr/>
      <dgm:t>
        <a:bodyPr/>
        <a:lstStyle/>
        <a:p>
          <a:r>
            <a:rPr lang="en-US" sz="2400">
              <a:latin typeface="Times New Roman" pitchFamily="18" charset="0"/>
              <a:cs typeface="Times New Roman" pitchFamily="18" charset="0"/>
            </a:rPr>
            <a:t>rezonatorga elektrodlardan birini o’rnatiladi</a:t>
          </a:r>
          <a:endParaRPr lang="ru-RU" sz="2400" dirty="0">
            <a:latin typeface="Times New Roman" pitchFamily="18" charset="0"/>
            <a:cs typeface="Times New Roman" pitchFamily="18" charset="0"/>
          </a:endParaRPr>
        </a:p>
      </dgm:t>
    </dgm:pt>
    <dgm:pt modelId="{F5A564F4-E4FC-4A7B-84FC-F50A70D44394}" type="parTrans" cxnId="{07283771-5E37-4616-9202-9695E215E3E6}">
      <dgm:prSet/>
      <dgm:spPr/>
      <dgm:t>
        <a:bodyPr/>
        <a:lstStyle/>
        <a:p>
          <a:endParaRPr lang="ru-RU">
            <a:solidFill>
              <a:schemeClr val="tx1"/>
            </a:solidFill>
          </a:endParaRPr>
        </a:p>
      </dgm:t>
    </dgm:pt>
    <dgm:pt modelId="{5AE77175-46A9-45A2-BDAC-3AC8A89D0B89}" type="sibTrans" cxnId="{07283771-5E37-4616-9202-9695E215E3E6}">
      <dgm:prSet/>
      <dgm:spPr/>
      <dgm:t>
        <a:bodyPr/>
        <a:lstStyle/>
        <a:p>
          <a:endParaRPr lang="ru-RU">
            <a:solidFill>
              <a:schemeClr val="tx1"/>
            </a:solidFill>
          </a:endParaRPr>
        </a:p>
      </dgm:t>
    </dgm:pt>
    <dgm:pt modelId="{85954B24-39EC-43BE-98A6-46387F79794D}">
      <dgm:prSet phldrT="[Текст]" custT="1"/>
      <dgm:spPr/>
      <dgm:t>
        <a:bodyPr/>
        <a:lstStyle/>
        <a:p>
          <a:r>
            <a:rPr lang="en-US" sz="2400">
              <a:latin typeface="Times New Roman" pitchFamily="18" charset="0"/>
              <a:cs typeface="Times New Roman" pitchFamily="18" charset="0"/>
            </a:rPr>
            <a:t>apparatni elektr tarmog’iga ulab, quvvat potensiometri bilan  chiqish quvvatini sekin oshirib borib, apparatni ishga yaroqliligini tekshiriladi </a:t>
          </a:r>
          <a:endParaRPr lang="ru-RU" sz="2400" dirty="0">
            <a:latin typeface="Times New Roman" pitchFamily="18" charset="0"/>
            <a:cs typeface="Times New Roman" pitchFamily="18" charset="0"/>
          </a:endParaRPr>
        </a:p>
      </dgm:t>
    </dgm:pt>
    <dgm:pt modelId="{711EE755-8124-4872-BAF5-FA84ABDF0B27}" type="parTrans" cxnId="{70ED14C3-47A1-4E3C-BE8A-AFC2446B8A29}">
      <dgm:prSet/>
      <dgm:spPr/>
      <dgm:t>
        <a:bodyPr/>
        <a:lstStyle/>
        <a:p>
          <a:endParaRPr lang="ru-RU">
            <a:solidFill>
              <a:schemeClr val="tx1"/>
            </a:solidFill>
          </a:endParaRPr>
        </a:p>
      </dgm:t>
    </dgm:pt>
    <dgm:pt modelId="{29018260-68B4-4096-830A-8E7CD83F22FD}" type="sibTrans" cxnId="{70ED14C3-47A1-4E3C-BE8A-AFC2446B8A29}">
      <dgm:prSet/>
      <dgm:spPr/>
      <dgm:t>
        <a:bodyPr/>
        <a:lstStyle/>
        <a:p>
          <a:endParaRPr lang="ru-RU">
            <a:solidFill>
              <a:schemeClr val="tx1"/>
            </a:solidFill>
          </a:endParaRPr>
        </a:p>
      </dgm:t>
    </dgm:pt>
    <dgm:pt modelId="{0D6B2EFE-0E4F-4BF4-B8FB-410569D3B3F2}">
      <dgm:prSet phldrT="[Текст]" custT="1"/>
      <dgm:spPr/>
      <dgm:t>
        <a:bodyPr/>
        <a:lstStyle/>
        <a:p>
          <a:r>
            <a:rPr lang="en-US" sz="2400">
              <a:latin typeface="Times New Roman" pitchFamily="18" charset="0"/>
              <a:cs typeface="Times New Roman" pitchFamily="18" charset="0"/>
            </a:rPr>
            <a:t>shu yo’sinda barcha elektrodlar tekshirib chiqiladi</a:t>
          </a:r>
          <a:endParaRPr lang="ru-RU" sz="2400" dirty="0">
            <a:latin typeface="Times New Roman" pitchFamily="18" charset="0"/>
            <a:cs typeface="Times New Roman" pitchFamily="18" charset="0"/>
          </a:endParaRPr>
        </a:p>
      </dgm:t>
    </dgm:pt>
    <dgm:pt modelId="{D1F619AC-5D4F-4AE1-8D03-6B565A70F73B}" type="parTrans" cxnId="{9C9B9693-10D5-4BE0-9BD8-40F7EFBB7A12}">
      <dgm:prSet/>
      <dgm:spPr/>
      <dgm:t>
        <a:bodyPr/>
        <a:lstStyle/>
        <a:p>
          <a:endParaRPr lang="ru-RU">
            <a:solidFill>
              <a:schemeClr val="tx1"/>
            </a:solidFill>
          </a:endParaRPr>
        </a:p>
      </dgm:t>
    </dgm:pt>
    <dgm:pt modelId="{2FAB6196-BB31-4A9B-9E7A-4D98D39E06C9}" type="sibTrans" cxnId="{9C9B9693-10D5-4BE0-9BD8-40F7EFBB7A12}">
      <dgm:prSet/>
      <dgm:spPr/>
      <dgm:t>
        <a:bodyPr/>
        <a:lstStyle/>
        <a:p>
          <a:endParaRPr lang="ru-RU">
            <a:solidFill>
              <a:schemeClr val="tx1"/>
            </a:solidFill>
          </a:endParaRPr>
        </a:p>
      </dgm:t>
    </dgm:pt>
    <dgm:pt modelId="{1158D51C-FDCA-4B34-BBF7-227B32792AE2}" type="pres">
      <dgm:prSet presAssocID="{BBB4F12A-BB09-4C50-BF5D-88D9103045C1}" presName="Name0" presStyleCnt="0">
        <dgm:presLayoutVars>
          <dgm:dir/>
          <dgm:animLvl val="lvl"/>
          <dgm:resizeHandles val="exact"/>
        </dgm:presLayoutVars>
      </dgm:prSet>
      <dgm:spPr/>
    </dgm:pt>
    <dgm:pt modelId="{73F03348-B7FA-4EA3-94D2-F478D5E82503}" type="pres">
      <dgm:prSet presAssocID="{0EB58AAB-8093-46C1-B8D2-034FB84F8726}" presName="vertFlow" presStyleCnt="0"/>
      <dgm:spPr/>
    </dgm:pt>
    <dgm:pt modelId="{4DFE0E10-2006-4F5C-AFE6-78893CB534C4}" type="pres">
      <dgm:prSet presAssocID="{0EB58AAB-8093-46C1-B8D2-034FB84F8726}" presName="header" presStyleLbl="node1" presStyleIdx="0" presStyleCnt="2" custScaleX="117271"/>
      <dgm:spPr/>
    </dgm:pt>
    <dgm:pt modelId="{0604EDE8-87D1-4DC9-9339-D330B8928F0C}" type="pres">
      <dgm:prSet presAssocID="{D220E3E3-83D5-4BB8-93D2-EBC6662B5627}" presName="parTrans" presStyleLbl="sibTrans2D1" presStyleIdx="0" presStyleCnt="5"/>
      <dgm:spPr/>
    </dgm:pt>
    <dgm:pt modelId="{86D82CFA-EB53-4E8B-A4BF-110A96DD62E9}" type="pres">
      <dgm:prSet presAssocID="{91A45CD9-59F2-41D4-B076-04FE348A1601}" presName="child" presStyleLbl="alignAccFollowNode1" presStyleIdx="0" presStyleCnt="5" custScaleX="117271">
        <dgm:presLayoutVars>
          <dgm:chMax val="0"/>
          <dgm:bulletEnabled val="1"/>
        </dgm:presLayoutVars>
      </dgm:prSet>
      <dgm:spPr/>
    </dgm:pt>
    <dgm:pt modelId="{092C32A9-5F8C-4B03-9365-09B66EBFC170}" type="pres">
      <dgm:prSet presAssocID="{5A199FE0-C1BA-4DEA-895E-0F9D73BE092A}" presName="sibTrans" presStyleLbl="sibTrans2D1" presStyleIdx="1" presStyleCnt="5"/>
      <dgm:spPr/>
    </dgm:pt>
    <dgm:pt modelId="{87879622-5F74-44BE-83FB-4C3D15D75769}" type="pres">
      <dgm:prSet presAssocID="{CBE3B955-9BFD-47D7-82B7-3F53D5EA9A00}" presName="child" presStyleLbl="alignAccFollowNode1" presStyleIdx="1" presStyleCnt="5" custScaleX="117271" custScaleY="136256">
        <dgm:presLayoutVars>
          <dgm:chMax val="0"/>
          <dgm:bulletEnabled val="1"/>
        </dgm:presLayoutVars>
      </dgm:prSet>
      <dgm:spPr/>
    </dgm:pt>
    <dgm:pt modelId="{C2769039-8FE8-4DAF-B3D5-4F8B7088DB78}" type="pres">
      <dgm:prSet presAssocID="{0EB58AAB-8093-46C1-B8D2-034FB84F8726}" presName="hSp" presStyleCnt="0"/>
      <dgm:spPr/>
    </dgm:pt>
    <dgm:pt modelId="{A4230E06-E4B9-4D9D-88D6-6A01CF003933}" type="pres">
      <dgm:prSet presAssocID="{056F9149-28A4-427A-A8CA-E49B4C27D5FC}" presName="vertFlow" presStyleCnt="0"/>
      <dgm:spPr/>
    </dgm:pt>
    <dgm:pt modelId="{61CD1092-BE0D-466A-994D-82F8E2B1B2F8}" type="pres">
      <dgm:prSet presAssocID="{056F9149-28A4-427A-A8CA-E49B4C27D5FC}" presName="header" presStyleLbl="node1" presStyleIdx="1" presStyleCnt="2" custScaleX="117455"/>
      <dgm:spPr/>
    </dgm:pt>
    <dgm:pt modelId="{E252540F-6C58-4BC7-935E-1A6294CE28BA}" type="pres">
      <dgm:prSet presAssocID="{F5A564F4-E4FC-4A7B-84FC-F50A70D44394}" presName="parTrans" presStyleLbl="sibTrans2D1" presStyleIdx="2" presStyleCnt="5"/>
      <dgm:spPr/>
    </dgm:pt>
    <dgm:pt modelId="{97AB5C7A-2CBC-4830-9D21-58872B3BFB25}" type="pres">
      <dgm:prSet presAssocID="{0EDEA0AC-D7FF-448A-8541-37F013C43420}" presName="child" presStyleLbl="alignAccFollowNode1" presStyleIdx="2" presStyleCnt="5" custScaleX="117455" custScaleY="100009">
        <dgm:presLayoutVars>
          <dgm:chMax val="0"/>
          <dgm:bulletEnabled val="1"/>
        </dgm:presLayoutVars>
      </dgm:prSet>
      <dgm:spPr/>
    </dgm:pt>
    <dgm:pt modelId="{F5848268-B29C-4C06-8BEA-3FD7D0EEFE3A}" type="pres">
      <dgm:prSet presAssocID="{5AE77175-46A9-45A2-BDAC-3AC8A89D0B89}" presName="sibTrans" presStyleLbl="sibTrans2D1" presStyleIdx="3" presStyleCnt="5"/>
      <dgm:spPr/>
    </dgm:pt>
    <dgm:pt modelId="{99CD002A-D887-4159-A1F1-12847C048361}" type="pres">
      <dgm:prSet presAssocID="{85954B24-39EC-43BE-98A6-46387F79794D}" presName="child" presStyleLbl="alignAccFollowNode1" presStyleIdx="3" presStyleCnt="5" custScaleX="116243" custScaleY="177192" custLinFactNeighborX="606" custLinFactNeighborY="5716">
        <dgm:presLayoutVars>
          <dgm:chMax val="0"/>
          <dgm:bulletEnabled val="1"/>
        </dgm:presLayoutVars>
      </dgm:prSet>
      <dgm:spPr/>
    </dgm:pt>
    <dgm:pt modelId="{6345402F-AA33-43D7-85B9-B7A1E3BB311A}" type="pres">
      <dgm:prSet presAssocID="{29018260-68B4-4096-830A-8E7CD83F22FD}" presName="sibTrans" presStyleLbl="sibTrans2D1" presStyleIdx="4" presStyleCnt="5"/>
      <dgm:spPr/>
    </dgm:pt>
    <dgm:pt modelId="{FF331B20-DD58-4BE4-97EC-7D1A197D3B93}" type="pres">
      <dgm:prSet presAssocID="{0D6B2EFE-0E4F-4BF4-B8FB-410569D3B3F2}" presName="child" presStyleLbl="alignAccFollowNode1" presStyleIdx="4" presStyleCnt="5" custScaleX="115222" custScaleY="80658" custLinFactNeighborX="1757" custLinFactNeighborY="7665">
        <dgm:presLayoutVars>
          <dgm:chMax val="0"/>
          <dgm:bulletEnabled val="1"/>
        </dgm:presLayoutVars>
      </dgm:prSet>
      <dgm:spPr/>
    </dgm:pt>
  </dgm:ptLst>
  <dgm:cxnLst>
    <dgm:cxn modelId="{B72C4C03-8D76-473E-951B-79E01EC94227}" type="presOf" srcId="{0D6B2EFE-0E4F-4BF4-B8FB-410569D3B3F2}" destId="{FF331B20-DD58-4BE4-97EC-7D1A197D3B93}" srcOrd="0" destOrd="0" presId="urn:microsoft.com/office/officeart/2005/8/layout/lProcess1"/>
    <dgm:cxn modelId="{8838F91F-5691-4E68-AB10-5D78BB53B1E1}" type="presOf" srcId="{5AE77175-46A9-45A2-BDAC-3AC8A89D0B89}" destId="{F5848268-B29C-4C06-8BEA-3FD7D0EEFE3A}" srcOrd="0" destOrd="0" presId="urn:microsoft.com/office/officeart/2005/8/layout/lProcess1"/>
    <dgm:cxn modelId="{F33AF22D-8812-426C-A659-12D98D0D919C}" type="presOf" srcId="{D220E3E3-83D5-4BB8-93D2-EBC6662B5627}" destId="{0604EDE8-87D1-4DC9-9339-D330B8928F0C}" srcOrd="0" destOrd="0" presId="urn:microsoft.com/office/officeart/2005/8/layout/lProcess1"/>
    <dgm:cxn modelId="{73FDE32F-FBB5-488B-AC28-7E7301B42951}" type="presOf" srcId="{91A45CD9-59F2-41D4-B076-04FE348A1601}" destId="{86D82CFA-EB53-4E8B-A4BF-110A96DD62E9}" srcOrd="0" destOrd="0" presId="urn:microsoft.com/office/officeart/2005/8/layout/lProcess1"/>
    <dgm:cxn modelId="{A459CE35-64B4-45CC-B8A4-FFF92EF87092}" srcId="{0EB58AAB-8093-46C1-B8D2-034FB84F8726}" destId="{CBE3B955-9BFD-47D7-82B7-3F53D5EA9A00}" srcOrd="1" destOrd="0" parTransId="{7D039B13-C421-4BE9-B0BA-FF931975B395}" sibTransId="{6A0404A6-DF49-4BB2-ACCA-D75A3917084A}"/>
    <dgm:cxn modelId="{89D2133F-AD48-4944-A597-45BFCE519363}" type="presOf" srcId="{29018260-68B4-4096-830A-8E7CD83F22FD}" destId="{6345402F-AA33-43D7-85B9-B7A1E3BB311A}" srcOrd="0" destOrd="0" presId="urn:microsoft.com/office/officeart/2005/8/layout/lProcess1"/>
    <dgm:cxn modelId="{03672241-2264-478E-8581-6DE6A40F2882}" type="presOf" srcId="{85954B24-39EC-43BE-98A6-46387F79794D}" destId="{99CD002A-D887-4159-A1F1-12847C048361}" srcOrd="0" destOrd="0" presId="urn:microsoft.com/office/officeart/2005/8/layout/lProcess1"/>
    <dgm:cxn modelId="{C7CED04C-821A-41AA-837A-6119ACC3A611}" srcId="{BBB4F12A-BB09-4C50-BF5D-88D9103045C1}" destId="{0EB58AAB-8093-46C1-B8D2-034FB84F8726}" srcOrd="0" destOrd="0" parTransId="{1A20BE13-F66B-4C4B-A442-3AD16F6A3D70}" sibTransId="{1D55DF82-2A93-4EAB-97DF-E14BD4612BD7}"/>
    <dgm:cxn modelId="{07283771-5E37-4616-9202-9695E215E3E6}" srcId="{056F9149-28A4-427A-A8CA-E49B4C27D5FC}" destId="{0EDEA0AC-D7FF-448A-8541-37F013C43420}" srcOrd="0" destOrd="0" parTransId="{F5A564F4-E4FC-4A7B-84FC-F50A70D44394}" sibTransId="{5AE77175-46A9-45A2-BDAC-3AC8A89D0B89}"/>
    <dgm:cxn modelId="{EBA50B75-5FDB-4703-BB2B-81D76522CB3B}" type="presOf" srcId="{056F9149-28A4-427A-A8CA-E49B4C27D5FC}" destId="{61CD1092-BE0D-466A-994D-82F8E2B1B2F8}" srcOrd="0" destOrd="0" presId="urn:microsoft.com/office/officeart/2005/8/layout/lProcess1"/>
    <dgm:cxn modelId="{147F6186-0F6A-4C1F-A370-3DD94FF7C560}" type="presOf" srcId="{BBB4F12A-BB09-4C50-BF5D-88D9103045C1}" destId="{1158D51C-FDCA-4B34-BBF7-227B32792AE2}" srcOrd="0" destOrd="0" presId="urn:microsoft.com/office/officeart/2005/8/layout/lProcess1"/>
    <dgm:cxn modelId="{DA47DB92-400F-43BB-BE12-782E5F028A9F}" type="presOf" srcId="{5A199FE0-C1BA-4DEA-895E-0F9D73BE092A}" destId="{092C32A9-5F8C-4B03-9365-09B66EBFC170}" srcOrd="0" destOrd="0" presId="urn:microsoft.com/office/officeart/2005/8/layout/lProcess1"/>
    <dgm:cxn modelId="{9C9B9693-10D5-4BE0-9BD8-40F7EFBB7A12}" srcId="{056F9149-28A4-427A-A8CA-E49B4C27D5FC}" destId="{0D6B2EFE-0E4F-4BF4-B8FB-410569D3B3F2}" srcOrd="2" destOrd="0" parTransId="{D1F619AC-5D4F-4AE1-8D03-6B565A70F73B}" sibTransId="{2FAB6196-BB31-4A9B-9E7A-4D98D39E06C9}"/>
    <dgm:cxn modelId="{9682D899-7A94-4884-9F72-4C8AB62DCFEE}" srcId="{BBB4F12A-BB09-4C50-BF5D-88D9103045C1}" destId="{056F9149-28A4-427A-A8CA-E49B4C27D5FC}" srcOrd="1" destOrd="0" parTransId="{2FF99887-218E-45DD-BF70-31DE7D66ABD0}" sibTransId="{69CAD497-29AB-4F7C-BA49-DA4E098A2CD4}"/>
    <dgm:cxn modelId="{DF9456A3-36B0-4CA2-9D11-9E27BC24606D}" type="presOf" srcId="{0EDEA0AC-D7FF-448A-8541-37F013C43420}" destId="{97AB5C7A-2CBC-4830-9D21-58872B3BFB25}" srcOrd="0" destOrd="0" presId="urn:microsoft.com/office/officeart/2005/8/layout/lProcess1"/>
    <dgm:cxn modelId="{456E01BE-BB03-4499-83AF-23151DE70D91}" type="presOf" srcId="{0EB58AAB-8093-46C1-B8D2-034FB84F8726}" destId="{4DFE0E10-2006-4F5C-AFE6-78893CB534C4}" srcOrd="0" destOrd="0" presId="urn:microsoft.com/office/officeart/2005/8/layout/lProcess1"/>
    <dgm:cxn modelId="{70ED14C3-47A1-4E3C-BE8A-AFC2446B8A29}" srcId="{056F9149-28A4-427A-A8CA-E49B4C27D5FC}" destId="{85954B24-39EC-43BE-98A6-46387F79794D}" srcOrd="1" destOrd="0" parTransId="{711EE755-8124-4872-BAF5-FA84ABDF0B27}" sibTransId="{29018260-68B4-4096-830A-8E7CD83F22FD}"/>
    <dgm:cxn modelId="{418D85E9-71C5-4CD1-A3FE-E2CA5A5B146A}" type="presOf" srcId="{CBE3B955-9BFD-47D7-82B7-3F53D5EA9A00}" destId="{87879622-5F74-44BE-83FB-4C3D15D75769}" srcOrd="0" destOrd="0" presId="urn:microsoft.com/office/officeart/2005/8/layout/lProcess1"/>
    <dgm:cxn modelId="{B266A9F4-B02D-44D9-BEC2-BD7722341733}" type="presOf" srcId="{F5A564F4-E4FC-4A7B-84FC-F50A70D44394}" destId="{E252540F-6C58-4BC7-935E-1A6294CE28BA}" srcOrd="0" destOrd="0" presId="urn:microsoft.com/office/officeart/2005/8/layout/lProcess1"/>
    <dgm:cxn modelId="{D3D0B9FA-1CC0-418C-BDC3-1ECC4B4769B4}" srcId="{0EB58AAB-8093-46C1-B8D2-034FB84F8726}" destId="{91A45CD9-59F2-41D4-B076-04FE348A1601}" srcOrd="0" destOrd="0" parTransId="{D220E3E3-83D5-4BB8-93D2-EBC6662B5627}" sibTransId="{5A199FE0-C1BA-4DEA-895E-0F9D73BE092A}"/>
    <dgm:cxn modelId="{6600C53A-6FCF-4292-A25C-7DAEF106408D}" type="presParOf" srcId="{1158D51C-FDCA-4B34-BBF7-227B32792AE2}" destId="{73F03348-B7FA-4EA3-94D2-F478D5E82503}" srcOrd="0" destOrd="0" presId="urn:microsoft.com/office/officeart/2005/8/layout/lProcess1"/>
    <dgm:cxn modelId="{7F7D9ED7-EFFD-4DF2-9F07-A58FE13E7A41}" type="presParOf" srcId="{73F03348-B7FA-4EA3-94D2-F478D5E82503}" destId="{4DFE0E10-2006-4F5C-AFE6-78893CB534C4}" srcOrd="0" destOrd="0" presId="urn:microsoft.com/office/officeart/2005/8/layout/lProcess1"/>
    <dgm:cxn modelId="{6EF91D46-CA38-4FD3-BC70-F196D26A0CC4}" type="presParOf" srcId="{73F03348-B7FA-4EA3-94D2-F478D5E82503}" destId="{0604EDE8-87D1-4DC9-9339-D330B8928F0C}" srcOrd="1" destOrd="0" presId="urn:microsoft.com/office/officeart/2005/8/layout/lProcess1"/>
    <dgm:cxn modelId="{A9DA4EDB-75A3-45A7-BF48-93E9BC39ED57}" type="presParOf" srcId="{73F03348-B7FA-4EA3-94D2-F478D5E82503}" destId="{86D82CFA-EB53-4E8B-A4BF-110A96DD62E9}" srcOrd="2" destOrd="0" presId="urn:microsoft.com/office/officeart/2005/8/layout/lProcess1"/>
    <dgm:cxn modelId="{BA08E609-6AA9-45E3-9597-32967CECED2C}" type="presParOf" srcId="{73F03348-B7FA-4EA3-94D2-F478D5E82503}" destId="{092C32A9-5F8C-4B03-9365-09B66EBFC170}" srcOrd="3" destOrd="0" presId="urn:microsoft.com/office/officeart/2005/8/layout/lProcess1"/>
    <dgm:cxn modelId="{05F3C635-2AD9-409D-9CD8-871008579065}" type="presParOf" srcId="{73F03348-B7FA-4EA3-94D2-F478D5E82503}" destId="{87879622-5F74-44BE-83FB-4C3D15D75769}" srcOrd="4" destOrd="0" presId="urn:microsoft.com/office/officeart/2005/8/layout/lProcess1"/>
    <dgm:cxn modelId="{07E45B08-0ED4-4846-A33E-A5FA44FDC3B7}" type="presParOf" srcId="{1158D51C-FDCA-4B34-BBF7-227B32792AE2}" destId="{C2769039-8FE8-4DAF-B3D5-4F8B7088DB78}" srcOrd="1" destOrd="0" presId="urn:microsoft.com/office/officeart/2005/8/layout/lProcess1"/>
    <dgm:cxn modelId="{F3C54A61-6C6C-42B7-8275-BDD798C0F184}" type="presParOf" srcId="{1158D51C-FDCA-4B34-BBF7-227B32792AE2}" destId="{A4230E06-E4B9-4D9D-88D6-6A01CF003933}" srcOrd="2" destOrd="0" presId="urn:microsoft.com/office/officeart/2005/8/layout/lProcess1"/>
    <dgm:cxn modelId="{455EE8D4-47A8-4F85-AEA8-25F87F0FC65A}" type="presParOf" srcId="{A4230E06-E4B9-4D9D-88D6-6A01CF003933}" destId="{61CD1092-BE0D-466A-994D-82F8E2B1B2F8}" srcOrd="0" destOrd="0" presId="urn:microsoft.com/office/officeart/2005/8/layout/lProcess1"/>
    <dgm:cxn modelId="{6B8E4BCD-724B-4703-AFAA-40C5500188EF}" type="presParOf" srcId="{A4230E06-E4B9-4D9D-88D6-6A01CF003933}" destId="{E252540F-6C58-4BC7-935E-1A6294CE28BA}" srcOrd="1" destOrd="0" presId="urn:microsoft.com/office/officeart/2005/8/layout/lProcess1"/>
    <dgm:cxn modelId="{7FC88B2F-57CA-447A-B5FA-03C5479F1D53}" type="presParOf" srcId="{A4230E06-E4B9-4D9D-88D6-6A01CF003933}" destId="{97AB5C7A-2CBC-4830-9D21-58872B3BFB25}" srcOrd="2" destOrd="0" presId="urn:microsoft.com/office/officeart/2005/8/layout/lProcess1"/>
    <dgm:cxn modelId="{AC0547D1-1957-4D8F-803F-8CC48E072B4A}" type="presParOf" srcId="{A4230E06-E4B9-4D9D-88D6-6A01CF003933}" destId="{F5848268-B29C-4C06-8BEA-3FD7D0EEFE3A}" srcOrd="3" destOrd="0" presId="urn:microsoft.com/office/officeart/2005/8/layout/lProcess1"/>
    <dgm:cxn modelId="{FB99067C-D823-4814-BDC7-CFE79D321D4D}" type="presParOf" srcId="{A4230E06-E4B9-4D9D-88D6-6A01CF003933}" destId="{99CD002A-D887-4159-A1F1-12847C048361}" srcOrd="4" destOrd="0" presId="urn:microsoft.com/office/officeart/2005/8/layout/lProcess1"/>
    <dgm:cxn modelId="{B25CA0C3-3563-4E62-BA47-07413A78FADE}" type="presParOf" srcId="{A4230E06-E4B9-4D9D-88D6-6A01CF003933}" destId="{6345402F-AA33-43D7-85B9-B7A1E3BB311A}" srcOrd="5" destOrd="0" presId="urn:microsoft.com/office/officeart/2005/8/layout/lProcess1"/>
    <dgm:cxn modelId="{87F6CD26-A2BD-4F48-BE1D-C17B9272D50F}" type="presParOf" srcId="{A4230E06-E4B9-4D9D-88D6-6A01CF003933}" destId="{FF331B20-DD58-4BE4-97EC-7D1A197D3B93}" srcOrd="6"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BB4F12A-BB09-4C50-BF5D-88D9103045C1}" type="doc">
      <dgm:prSet loTypeId="urn:microsoft.com/office/officeart/2005/8/layout/lProcess1" loCatId="process" qsTypeId="urn:microsoft.com/office/officeart/2005/8/quickstyle/3d2" qsCatId="3D" csTypeId="urn:microsoft.com/office/officeart/2005/8/colors/accent0_3" csCatId="mainScheme" phldr="1"/>
      <dgm:spPr/>
      <dgm:t>
        <a:bodyPr/>
        <a:lstStyle/>
        <a:p>
          <a:endParaRPr lang="ru-RU"/>
        </a:p>
      </dgm:t>
    </dgm:pt>
    <dgm:pt modelId="{0EB58AAB-8093-46C1-B8D2-034FB84F8726}">
      <dgm:prSet phldrT="[Текст]" custT="1"/>
      <dgm:spPr/>
      <dgm:t>
        <a:bodyPr/>
        <a:lstStyle/>
        <a:p>
          <a:r>
            <a:rPr lang="en-US" sz="2800">
              <a:latin typeface="Times New Roman" pitchFamily="18" charset="0"/>
              <a:cs typeface="Times New Roman" pitchFamily="18" charset="0"/>
            </a:rPr>
            <a:t>Uchqun uzunligini aniqlash</a:t>
          </a:r>
          <a:endParaRPr lang="ru-RU" sz="2800" b="1" dirty="0">
            <a:latin typeface="Times New Roman" pitchFamily="18" charset="0"/>
            <a:cs typeface="Times New Roman" pitchFamily="18" charset="0"/>
          </a:endParaRPr>
        </a:p>
      </dgm:t>
    </dgm:pt>
    <dgm:pt modelId="{1A20BE13-F66B-4C4B-A442-3AD16F6A3D70}" type="parTrans" cxnId="{C7CED04C-821A-41AA-837A-6119ACC3A611}">
      <dgm:prSet/>
      <dgm:spPr/>
      <dgm:t>
        <a:bodyPr/>
        <a:lstStyle/>
        <a:p>
          <a:endParaRPr lang="ru-RU"/>
        </a:p>
      </dgm:t>
    </dgm:pt>
    <dgm:pt modelId="{1D55DF82-2A93-4EAB-97DF-E14BD4612BD7}" type="sibTrans" cxnId="{C7CED04C-821A-41AA-837A-6119ACC3A611}">
      <dgm:prSet/>
      <dgm:spPr/>
      <dgm:t>
        <a:bodyPr/>
        <a:lstStyle/>
        <a:p>
          <a:endParaRPr lang="ru-RU"/>
        </a:p>
      </dgm:t>
    </dgm:pt>
    <dgm:pt modelId="{91A45CD9-59F2-41D4-B076-04FE348A1601}">
      <dgm:prSet phldrT="[Текст]" custT="1"/>
      <dgm:spPr/>
      <dgm:t>
        <a:bodyPr/>
        <a:lstStyle/>
        <a:p>
          <a:r>
            <a:rPr lang="en-US" sz="2400" dirty="0" err="1">
              <a:latin typeface="Times New Roman" pitchFamily="18" charset="0"/>
              <a:cs typeface="Times New Roman" pitchFamily="18" charset="0"/>
            </a:rPr>
            <a:t>rezonatorga</a:t>
          </a:r>
          <a:r>
            <a:rPr lang="en-US" sz="2400" dirty="0">
              <a:latin typeface="Times New Roman" pitchFamily="18" charset="0"/>
              <a:cs typeface="Times New Roman" pitchFamily="18" charset="0"/>
            </a:rPr>
            <a:t> metal  </a:t>
          </a:r>
          <a:r>
            <a:rPr lang="en-US" sz="2400" dirty="0" err="1">
              <a:latin typeface="Times New Roman" pitchFamily="18" charset="0"/>
              <a:cs typeface="Times New Roman" pitchFamily="18" charset="0"/>
            </a:rPr>
            <a:t>tayoqchani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elektrod</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o’rniga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joylashtiriladi</a:t>
          </a:r>
          <a:endParaRPr lang="ru-RU" sz="2400" dirty="0">
            <a:latin typeface="Times New Roman" pitchFamily="18" charset="0"/>
            <a:cs typeface="Times New Roman" pitchFamily="18" charset="0"/>
          </a:endParaRPr>
        </a:p>
      </dgm:t>
    </dgm:pt>
    <dgm:pt modelId="{D220E3E3-83D5-4BB8-93D2-EBC6662B5627}" type="parTrans" cxnId="{D3D0B9FA-1CC0-418C-BDC3-1ECC4B4769B4}">
      <dgm:prSet/>
      <dgm:spPr/>
      <dgm:t>
        <a:bodyPr/>
        <a:lstStyle/>
        <a:p>
          <a:endParaRPr lang="ru-RU"/>
        </a:p>
      </dgm:t>
    </dgm:pt>
    <dgm:pt modelId="{5A199FE0-C1BA-4DEA-895E-0F9D73BE092A}" type="sibTrans" cxnId="{D3D0B9FA-1CC0-418C-BDC3-1ECC4B4769B4}">
      <dgm:prSet/>
      <dgm:spPr/>
      <dgm:t>
        <a:bodyPr/>
        <a:lstStyle/>
        <a:p>
          <a:endParaRPr lang="ru-RU"/>
        </a:p>
      </dgm:t>
    </dgm:pt>
    <dgm:pt modelId="{CBE3B955-9BFD-47D7-82B7-3F53D5EA9A00}">
      <dgm:prSet phldrT="[Текст]" custT="1"/>
      <dgm:spPr/>
      <dgm:t>
        <a:bodyPr/>
        <a:lstStyle/>
        <a:p>
          <a:r>
            <a:rPr lang="en-US" sz="2200" dirty="0" err="1">
              <a:latin typeface="Times New Roman" pitchFamily="18" charset="0"/>
              <a:cs typeface="Times New Roman" pitchFamily="18" charset="0"/>
            </a:rPr>
            <a:t>apparatni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ishga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tushurib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potensiometr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bilan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asta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quvvatini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maksimal</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qiymatiga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ko’tariladi</a:t>
          </a:r>
          <a:endParaRPr lang="ru-RU" sz="2200" dirty="0">
            <a:latin typeface="Times New Roman" pitchFamily="18" charset="0"/>
            <a:cs typeface="Times New Roman" pitchFamily="18" charset="0"/>
          </a:endParaRPr>
        </a:p>
      </dgm:t>
    </dgm:pt>
    <dgm:pt modelId="{7D039B13-C421-4BE9-B0BA-FF931975B395}" type="parTrans" cxnId="{A459CE35-64B4-45CC-B8A4-FFF92EF87092}">
      <dgm:prSet/>
      <dgm:spPr/>
      <dgm:t>
        <a:bodyPr/>
        <a:lstStyle/>
        <a:p>
          <a:endParaRPr lang="ru-RU"/>
        </a:p>
      </dgm:t>
    </dgm:pt>
    <dgm:pt modelId="{6A0404A6-DF49-4BB2-ACCA-D75A3917084A}" type="sibTrans" cxnId="{A459CE35-64B4-45CC-B8A4-FFF92EF87092}">
      <dgm:prSet/>
      <dgm:spPr/>
      <dgm:t>
        <a:bodyPr/>
        <a:lstStyle/>
        <a:p>
          <a:endParaRPr lang="ru-RU"/>
        </a:p>
      </dgm:t>
    </dgm:pt>
    <dgm:pt modelId="{0EDEA0AC-D7FF-448A-8541-37F013C43420}">
      <dgm:prSet phldrT="[Текст]" custT="1"/>
      <dgm:spPr/>
      <dgm:t>
        <a:bodyPr/>
        <a:lstStyle/>
        <a:p>
          <a:r>
            <a:rPr lang="en-US" sz="2200" dirty="0" err="1">
              <a:latin typeface="Times New Roman" pitchFamily="18" charset="0"/>
              <a:cs typeface="Times New Roman" pitchFamily="18" charset="0"/>
            </a:rPr>
            <a:t>Ushbu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tekshirish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uslubiyatining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talablariga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muvofiq</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bo’lgan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apparatlar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ishga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yaroqli</a:t>
          </a:r>
          <a:r>
            <a:rPr lang="en-US" sz="2200" dirty="0">
              <a:latin typeface="Times New Roman" pitchFamily="18" charset="0"/>
              <a:cs typeface="Times New Roman" pitchFamily="18" charset="0"/>
            </a:rPr>
            <a:t> deb </a:t>
          </a:r>
          <a:r>
            <a:rPr lang="en-US" sz="2200" dirty="0" err="1">
              <a:latin typeface="Times New Roman" pitchFamily="18" charset="0"/>
              <a:cs typeface="Times New Roman" pitchFamily="18" charset="0"/>
            </a:rPr>
            <a:t>topiladi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ularning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yuzasiga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tekshirish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belgisi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qo’yiladi</a:t>
          </a:r>
          <a:endParaRPr lang="ru-RU" sz="2200" dirty="0">
            <a:latin typeface="Times New Roman" pitchFamily="18" charset="0"/>
            <a:cs typeface="Times New Roman" pitchFamily="18" charset="0"/>
          </a:endParaRPr>
        </a:p>
      </dgm:t>
    </dgm:pt>
    <dgm:pt modelId="{F5A564F4-E4FC-4A7B-84FC-F50A70D44394}" type="parTrans" cxnId="{07283771-5E37-4616-9202-9695E215E3E6}">
      <dgm:prSet/>
      <dgm:spPr/>
      <dgm:t>
        <a:bodyPr/>
        <a:lstStyle/>
        <a:p>
          <a:endParaRPr lang="ru-RU"/>
        </a:p>
      </dgm:t>
    </dgm:pt>
    <dgm:pt modelId="{5AE77175-46A9-45A2-BDAC-3AC8A89D0B89}" type="sibTrans" cxnId="{07283771-5E37-4616-9202-9695E215E3E6}">
      <dgm:prSet/>
      <dgm:spPr/>
      <dgm:t>
        <a:bodyPr/>
        <a:lstStyle/>
        <a:p>
          <a:endParaRPr lang="ru-RU"/>
        </a:p>
      </dgm:t>
    </dgm:pt>
    <dgm:pt modelId="{85954B24-39EC-43BE-98A6-46387F79794D}">
      <dgm:prSet phldrT="[Текст]" custT="1"/>
      <dgm:spPr/>
      <dgm:t>
        <a:bodyPr/>
        <a:lstStyle/>
        <a:p>
          <a:r>
            <a:rPr lang="en-US" sz="2300" dirty="0" err="1">
              <a:latin typeface="Times New Roman" pitchFamily="18" charset="0"/>
              <a:cs typeface="Times New Roman" pitchFamily="18" charset="0"/>
            </a:rPr>
            <a:t>Talablarga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javob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bermagan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apparatlar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ishga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yaroqsiz</a:t>
          </a:r>
          <a:r>
            <a:rPr lang="en-US" sz="2300" dirty="0">
              <a:latin typeface="Times New Roman" pitchFamily="18" charset="0"/>
              <a:cs typeface="Times New Roman" pitchFamily="18" charset="0"/>
            </a:rPr>
            <a:t> deb </a:t>
          </a:r>
          <a:r>
            <a:rPr lang="en-US" sz="2300" dirty="0" err="1">
              <a:latin typeface="Times New Roman" pitchFamily="18" charset="0"/>
              <a:cs typeface="Times New Roman" pitchFamily="18" charset="0"/>
            </a:rPr>
            <a:t>topiladi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hamda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ularning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ustiga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yaroqsizlik</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belgisi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qo’yiladi</a:t>
          </a:r>
          <a:r>
            <a:rPr lang="en-US" sz="2300" dirty="0">
              <a:latin typeface="Times New Roman" pitchFamily="18" charset="0"/>
              <a:cs typeface="Times New Roman" pitchFamily="18" charset="0"/>
            </a:rPr>
            <a:t> </a:t>
          </a:r>
          <a:endParaRPr lang="ru-RU" sz="2300" dirty="0">
            <a:latin typeface="Times New Roman" pitchFamily="18" charset="0"/>
            <a:cs typeface="Times New Roman" pitchFamily="18" charset="0"/>
          </a:endParaRPr>
        </a:p>
      </dgm:t>
    </dgm:pt>
    <dgm:pt modelId="{711EE755-8124-4872-BAF5-FA84ABDF0B27}" type="parTrans" cxnId="{70ED14C3-47A1-4E3C-BE8A-AFC2446B8A29}">
      <dgm:prSet/>
      <dgm:spPr/>
      <dgm:t>
        <a:bodyPr/>
        <a:lstStyle/>
        <a:p>
          <a:endParaRPr lang="ru-RU"/>
        </a:p>
      </dgm:t>
    </dgm:pt>
    <dgm:pt modelId="{29018260-68B4-4096-830A-8E7CD83F22FD}" type="sibTrans" cxnId="{70ED14C3-47A1-4E3C-BE8A-AFC2446B8A29}">
      <dgm:prSet/>
      <dgm:spPr/>
      <dgm:t>
        <a:bodyPr/>
        <a:lstStyle/>
        <a:p>
          <a:endParaRPr lang="ru-RU"/>
        </a:p>
      </dgm:t>
    </dgm:pt>
    <dgm:pt modelId="{94627340-909E-4DE4-81F8-82EA9FA5AEA3}">
      <dgm:prSet custT="1"/>
      <dgm:spPr/>
      <dgm:t>
        <a:bodyPr/>
        <a:lstStyle/>
        <a:p>
          <a:r>
            <a:rPr lang="en-US" sz="2000" dirty="0" err="1">
              <a:latin typeface="Times New Roman" pitchFamily="18" charset="0"/>
              <a:cs typeface="Times New Roman" pitchFamily="18" charset="0"/>
            </a:rPr>
            <a:t>metall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plastinaga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plastik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chizg’ichni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tikka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o’rnatilib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rezonatorga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o’rnatilgan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metall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tayoqchaning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uchini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chizg’ichga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tekkazib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asta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metall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plastina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tomon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harakatlantiriladi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stabil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uchqun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hosil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bo’lganda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to’xtatib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uchqun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uzunligini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chizg’ichda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aniqlanadi</a:t>
          </a:r>
          <a:endParaRPr lang="ru-RU" sz="2000" dirty="0">
            <a:latin typeface="Times New Roman" pitchFamily="18" charset="0"/>
            <a:cs typeface="Times New Roman" pitchFamily="18" charset="0"/>
          </a:endParaRPr>
        </a:p>
      </dgm:t>
    </dgm:pt>
    <dgm:pt modelId="{EC4CBCC3-8114-49EB-A250-6BC56ADFE611}" type="parTrans" cxnId="{A42A5C9F-BE27-4921-B0F3-D55CC7BD9695}">
      <dgm:prSet/>
      <dgm:spPr/>
      <dgm:t>
        <a:bodyPr/>
        <a:lstStyle/>
        <a:p>
          <a:endParaRPr lang="ru-RU"/>
        </a:p>
      </dgm:t>
    </dgm:pt>
    <dgm:pt modelId="{9CA2862A-3D1E-437F-8BD4-11BDB383B84C}" type="sibTrans" cxnId="{A42A5C9F-BE27-4921-B0F3-D55CC7BD9695}">
      <dgm:prSet/>
      <dgm:spPr/>
      <dgm:t>
        <a:bodyPr/>
        <a:lstStyle/>
        <a:p>
          <a:endParaRPr lang="ru-RU"/>
        </a:p>
      </dgm:t>
    </dgm:pt>
    <dgm:pt modelId="{056F9149-28A4-427A-A8CA-E49B4C27D5FC}">
      <dgm:prSet phldrT="[Текст]" custT="1"/>
      <dgm:spPr/>
      <dgm:t>
        <a:bodyPr/>
        <a:lstStyle/>
        <a:p>
          <a:r>
            <a:rPr lang="en-US" sz="2800">
              <a:latin typeface="Times New Roman" pitchFamily="18" charset="0"/>
              <a:cs typeface="Times New Roman" pitchFamily="18" charset="0"/>
            </a:rPr>
            <a:t>Tekshirish natijalarini rasmiylashtirish</a:t>
          </a:r>
          <a:endParaRPr lang="ru-RU" sz="2800" b="1" dirty="0">
            <a:latin typeface="Times New Roman" pitchFamily="18" charset="0"/>
            <a:cs typeface="Times New Roman" pitchFamily="18" charset="0"/>
          </a:endParaRPr>
        </a:p>
      </dgm:t>
    </dgm:pt>
    <dgm:pt modelId="{69CAD497-29AB-4F7C-BA49-DA4E098A2CD4}" type="sibTrans" cxnId="{9682D899-7A94-4884-9F72-4C8AB62DCFEE}">
      <dgm:prSet/>
      <dgm:spPr/>
      <dgm:t>
        <a:bodyPr/>
        <a:lstStyle/>
        <a:p>
          <a:endParaRPr lang="ru-RU"/>
        </a:p>
      </dgm:t>
    </dgm:pt>
    <dgm:pt modelId="{2FF99887-218E-45DD-BF70-31DE7D66ABD0}" type="parTrans" cxnId="{9682D899-7A94-4884-9F72-4C8AB62DCFEE}">
      <dgm:prSet/>
      <dgm:spPr/>
      <dgm:t>
        <a:bodyPr/>
        <a:lstStyle/>
        <a:p>
          <a:endParaRPr lang="ru-RU"/>
        </a:p>
      </dgm:t>
    </dgm:pt>
    <dgm:pt modelId="{1158D51C-FDCA-4B34-BBF7-227B32792AE2}" type="pres">
      <dgm:prSet presAssocID="{BBB4F12A-BB09-4C50-BF5D-88D9103045C1}" presName="Name0" presStyleCnt="0">
        <dgm:presLayoutVars>
          <dgm:dir/>
          <dgm:animLvl val="lvl"/>
          <dgm:resizeHandles val="exact"/>
        </dgm:presLayoutVars>
      </dgm:prSet>
      <dgm:spPr/>
    </dgm:pt>
    <dgm:pt modelId="{73F03348-B7FA-4EA3-94D2-F478D5E82503}" type="pres">
      <dgm:prSet presAssocID="{0EB58AAB-8093-46C1-B8D2-034FB84F8726}" presName="vertFlow" presStyleCnt="0"/>
      <dgm:spPr/>
    </dgm:pt>
    <dgm:pt modelId="{4DFE0E10-2006-4F5C-AFE6-78893CB534C4}" type="pres">
      <dgm:prSet presAssocID="{0EB58AAB-8093-46C1-B8D2-034FB84F8726}" presName="header" presStyleLbl="node1" presStyleIdx="0" presStyleCnt="2" custScaleX="128878"/>
      <dgm:spPr/>
    </dgm:pt>
    <dgm:pt modelId="{0604EDE8-87D1-4DC9-9339-D330B8928F0C}" type="pres">
      <dgm:prSet presAssocID="{D220E3E3-83D5-4BB8-93D2-EBC6662B5627}" presName="parTrans" presStyleLbl="sibTrans2D1" presStyleIdx="0" presStyleCnt="5"/>
      <dgm:spPr/>
    </dgm:pt>
    <dgm:pt modelId="{86D82CFA-EB53-4E8B-A4BF-110A96DD62E9}" type="pres">
      <dgm:prSet presAssocID="{91A45CD9-59F2-41D4-B076-04FE348A1601}" presName="child" presStyleLbl="alignAccFollowNode1" presStyleIdx="0" presStyleCnt="5" custScaleX="145557">
        <dgm:presLayoutVars>
          <dgm:chMax val="0"/>
          <dgm:bulletEnabled val="1"/>
        </dgm:presLayoutVars>
      </dgm:prSet>
      <dgm:spPr/>
    </dgm:pt>
    <dgm:pt modelId="{092C32A9-5F8C-4B03-9365-09B66EBFC170}" type="pres">
      <dgm:prSet presAssocID="{5A199FE0-C1BA-4DEA-895E-0F9D73BE092A}" presName="sibTrans" presStyleLbl="sibTrans2D1" presStyleIdx="1" presStyleCnt="5"/>
      <dgm:spPr/>
    </dgm:pt>
    <dgm:pt modelId="{87879622-5F74-44BE-83FB-4C3D15D75769}" type="pres">
      <dgm:prSet presAssocID="{CBE3B955-9BFD-47D7-82B7-3F53D5EA9A00}" presName="child" presStyleLbl="alignAccFollowNode1" presStyleIdx="1" presStyleCnt="5" custScaleX="145924">
        <dgm:presLayoutVars>
          <dgm:chMax val="0"/>
          <dgm:bulletEnabled val="1"/>
        </dgm:presLayoutVars>
      </dgm:prSet>
      <dgm:spPr/>
    </dgm:pt>
    <dgm:pt modelId="{F5482E18-162B-4B0E-881F-9D6CECBE50AB}" type="pres">
      <dgm:prSet presAssocID="{6A0404A6-DF49-4BB2-ACCA-D75A3917084A}" presName="sibTrans" presStyleLbl="sibTrans2D1" presStyleIdx="2" presStyleCnt="5"/>
      <dgm:spPr/>
    </dgm:pt>
    <dgm:pt modelId="{CAAF93E1-CD7B-4CF0-865D-BFC442031739}" type="pres">
      <dgm:prSet presAssocID="{94627340-909E-4DE4-81F8-82EA9FA5AEA3}" presName="child" presStyleLbl="alignAccFollowNode1" presStyleIdx="2" presStyleCnt="5" custScaleX="145629" custScaleY="230779">
        <dgm:presLayoutVars>
          <dgm:chMax val="0"/>
          <dgm:bulletEnabled val="1"/>
        </dgm:presLayoutVars>
      </dgm:prSet>
      <dgm:spPr/>
    </dgm:pt>
    <dgm:pt modelId="{C2769039-8FE8-4DAF-B3D5-4F8B7088DB78}" type="pres">
      <dgm:prSet presAssocID="{0EB58AAB-8093-46C1-B8D2-034FB84F8726}" presName="hSp" presStyleCnt="0"/>
      <dgm:spPr/>
    </dgm:pt>
    <dgm:pt modelId="{A4230E06-E4B9-4D9D-88D6-6A01CF003933}" type="pres">
      <dgm:prSet presAssocID="{056F9149-28A4-427A-A8CA-E49B4C27D5FC}" presName="vertFlow" presStyleCnt="0"/>
      <dgm:spPr/>
    </dgm:pt>
    <dgm:pt modelId="{61CD1092-BE0D-466A-994D-82F8E2B1B2F8}" type="pres">
      <dgm:prSet presAssocID="{056F9149-28A4-427A-A8CA-E49B4C27D5FC}" presName="header" presStyleLbl="node1" presStyleIdx="1" presStyleCnt="2" custScaleX="117455"/>
      <dgm:spPr/>
    </dgm:pt>
    <dgm:pt modelId="{E252540F-6C58-4BC7-935E-1A6294CE28BA}" type="pres">
      <dgm:prSet presAssocID="{F5A564F4-E4FC-4A7B-84FC-F50A70D44394}" presName="parTrans" presStyleLbl="sibTrans2D1" presStyleIdx="3" presStyleCnt="5"/>
      <dgm:spPr/>
    </dgm:pt>
    <dgm:pt modelId="{97AB5C7A-2CBC-4830-9D21-58872B3BFB25}" type="pres">
      <dgm:prSet presAssocID="{0EDEA0AC-D7FF-448A-8541-37F013C43420}" presName="child" presStyleLbl="alignAccFollowNode1" presStyleIdx="3" presStyleCnt="5" custScaleX="117455" custScaleY="228684">
        <dgm:presLayoutVars>
          <dgm:chMax val="0"/>
          <dgm:bulletEnabled val="1"/>
        </dgm:presLayoutVars>
      </dgm:prSet>
      <dgm:spPr/>
    </dgm:pt>
    <dgm:pt modelId="{F5848268-B29C-4C06-8BEA-3FD7D0EEFE3A}" type="pres">
      <dgm:prSet presAssocID="{5AE77175-46A9-45A2-BDAC-3AC8A89D0B89}" presName="sibTrans" presStyleLbl="sibTrans2D1" presStyleIdx="4" presStyleCnt="5"/>
      <dgm:spPr/>
    </dgm:pt>
    <dgm:pt modelId="{99CD002A-D887-4159-A1F1-12847C048361}" type="pres">
      <dgm:prSet presAssocID="{85954B24-39EC-43BE-98A6-46387F79794D}" presName="child" presStyleLbl="alignAccFollowNode1" presStyleIdx="4" presStyleCnt="5" custScaleX="116243" custScaleY="230793" custLinFactNeighborX="606" custLinFactNeighborY="5716">
        <dgm:presLayoutVars>
          <dgm:chMax val="0"/>
          <dgm:bulletEnabled val="1"/>
        </dgm:presLayoutVars>
      </dgm:prSet>
      <dgm:spPr/>
    </dgm:pt>
  </dgm:ptLst>
  <dgm:cxnLst>
    <dgm:cxn modelId="{E01F990C-2FED-43F4-9FA3-20907AB6147B}" type="presOf" srcId="{91A45CD9-59F2-41D4-B076-04FE348A1601}" destId="{86D82CFA-EB53-4E8B-A4BF-110A96DD62E9}" srcOrd="0" destOrd="0" presId="urn:microsoft.com/office/officeart/2005/8/layout/lProcess1"/>
    <dgm:cxn modelId="{5A581812-9EC6-4AEB-BE7D-7703ABD50427}" type="presOf" srcId="{BBB4F12A-BB09-4C50-BF5D-88D9103045C1}" destId="{1158D51C-FDCA-4B34-BBF7-227B32792AE2}" srcOrd="0" destOrd="0" presId="urn:microsoft.com/office/officeart/2005/8/layout/lProcess1"/>
    <dgm:cxn modelId="{9A274115-0A03-41C7-A619-CA4DB14575BE}" type="presOf" srcId="{6A0404A6-DF49-4BB2-ACCA-D75A3917084A}" destId="{F5482E18-162B-4B0E-881F-9D6CECBE50AB}" srcOrd="0" destOrd="0" presId="urn:microsoft.com/office/officeart/2005/8/layout/lProcess1"/>
    <dgm:cxn modelId="{0BE6E01D-3A03-498E-892C-B540C7BD51F3}" type="presOf" srcId="{94627340-909E-4DE4-81F8-82EA9FA5AEA3}" destId="{CAAF93E1-CD7B-4CF0-865D-BFC442031739}" srcOrd="0" destOrd="0" presId="urn:microsoft.com/office/officeart/2005/8/layout/lProcess1"/>
    <dgm:cxn modelId="{DCD8142E-2A2E-4F84-9CD0-86A0E033BA52}" type="presOf" srcId="{CBE3B955-9BFD-47D7-82B7-3F53D5EA9A00}" destId="{87879622-5F74-44BE-83FB-4C3D15D75769}" srcOrd="0" destOrd="0" presId="urn:microsoft.com/office/officeart/2005/8/layout/lProcess1"/>
    <dgm:cxn modelId="{A459CE35-64B4-45CC-B8A4-FFF92EF87092}" srcId="{0EB58AAB-8093-46C1-B8D2-034FB84F8726}" destId="{CBE3B955-9BFD-47D7-82B7-3F53D5EA9A00}" srcOrd="1" destOrd="0" parTransId="{7D039B13-C421-4BE9-B0BA-FF931975B395}" sibTransId="{6A0404A6-DF49-4BB2-ACCA-D75A3917084A}"/>
    <dgm:cxn modelId="{D424963F-4C8D-4E7D-A644-B529475F7A2A}" type="presOf" srcId="{5AE77175-46A9-45A2-BDAC-3AC8A89D0B89}" destId="{F5848268-B29C-4C06-8BEA-3FD7D0EEFE3A}" srcOrd="0" destOrd="0" presId="urn:microsoft.com/office/officeart/2005/8/layout/lProcess1"/>
    <dgm:cxn modelId="{099A0B65-F36A-4F4A-9A35-18E63DD05DC6}" type="presOf" srcId="{0EDEA0AC-D7FF-448A-8541-37F013C43420}" destId="{97AB5C7A-2CBC-4830-9D21-58872B3BFB25}" srcOrd="0" destOrd="0" presId="urn:microsoft.com/office/officeart/2005/8/layout/lProcess1"/>
    <dgm:cxn modelId="{D7D66168-0929-48CC-BB76-BD54D66BED96}" type="presOf" srcId="{0EB58AAB-8093-46C1-B8D2-034FB84F8726}" destId="{4DFE0E10-2006-4F5C-AFE6-78893CB534C4}" srcOrd="0" destOrd="0" presId="urn:microsoft.com/office/officeart/2005/8/layout/lProcess1"/>
    <dgm:cxn modelId="{C7CED04C-821A-41AA-837A-6119ACC3A611}" srcId="{BBB4F12A-BB09-4C50-BF5D-88D9103045C1}" destId="{0EB58AAB-8093-46C1-B8D2-034FB84F8726}" srcOrd="0" destOrd="0" parTransId="{1A20BE13-F66B-4C4B-A442-3AD16F6A3D70}" sibTransId="{1D55DF82-2A93-4EAB-97DF-E14BD4612BD7}"/>
    <dgm:cxn modelId="{07283771-5E37-4616-9202-9695E215E3E6}" srcId="{056F9149-28A4-427A-A8CA-E49B4C27D5FC}" destId="{0EDEA0AC-D7FF-448A-8541-37F013C43420}" srcOrd="0" destOrd="0" parTransId="{F5A564F4-E4FC-4A7B-84FC-F50A70D44394}" sibTransId="{5AE77175-46A9-45A2-BDAC-3AC8A89D0B89}"/>
    <dgm:cxn modelId="{6E8FEE56-96FF-4AAD-820F-90847A36673F}" type="presOf" srcId="{85954B24-39EC-43BE-98A6-46387F79794D}" destId="{99CD002A-D887-4159-A1F1-12847C048361}" srcOrd="0" destOrd="0" presId="urn:microsoft.com/office/officeart/2005/8/layout/lProcess1"/>
    <dgm:cxn modelId="{E0C8217E-4AB9-4D9C-B5AD-3DC6A229B49E}" type="presOf" srcId="{D220E3E3-83D5-4BB8-93D2-EBC6662B5627}" destId="{0604EDE8-87D1-4DC9-9339-D330B8928F0C}" srcOrd="0" destOrd="0" presId="urn:microsoft.com/office/officeart/2005/8/layout/lProcess1"/>
    <dgm:cxn modelId="{9682D899-7A94-4884-9F72-4C8AB62DCFEE}" srcId="{BBB4F12A-BB09-4C50-BF5D-88D9103045C1}" destId="{056F9149-28A4-427A-A8CA-E49B4C27D5FC}" srcOrd="1" destOrd="0" parTransId="{2FF99887-218E-45DD-BF70-31DE7D66ABD0}" sibTransId="{69CAD497-29AB-4F7C-BA49-DA4E098A2CD4}"/>
    <dgm:cxn modelId="{A42A5C9F-BE27-4921-B0F3-D55CC7BD9695}" srcId="{0EB58AAB-8093-46C1-B8D2-034FB84F8726}" destId="{94627340-909E-4DE4-81F8-82EA9FA5AEA3}" srcOrd="2" destOrd="0" parTransId="{EC4CBCC3-8114-49EB-A250-6BC56ADFE611}" sibTransId="{9CA2862A-3D1E-437F-8BD4-11BDB383B84C}"/>
    <dgm:cxn modelId="{70ED14C3-47A1-4E3C-BE8A-AFC2446B8A29}" srcId="{056F9149-28A4-427A-A8CA-E49B4C27D5FC}" destId="{85954B24-39EC-43BE-98A6-46387F79794D}" srcOrd="1" destOrd="0" parTransId="{711EE755-8124-4872-BAF5-FA84ABDF0B27}" sibTransId="{29018260-68B4-4096-830A-8E7CD83F22FD}"/>
    <dgm:cxn modelId="{8615E0C9-7C57-4583-B656-4B741F1BE7C2}" type="presOf" srcId="{5A199FE0-C1BA-4DEA-895E-0F9D73BE092A}" destId="{092C32A9-5F8C-4B03-9365-09B66EBFC170}" srcOrd="0" destOrd="0" presId="urn:microsoft.com/office/officeart/2005/8/layout/lProcess1"/>
    <dgm:cxn modelId="{C739FECE-DE89-4F80-B3E1-5D2705F2B03B}" type="presOf" srcId="{056F9149-28A4-427A-A8CA-E49B4C27D5FC}" destId="{61CD1092-BE0D-466A-994D-82F8E2B1B2F8}" srcOrd="0" destOrd="0" presId="urn:microsoft.com/office/officeart/2005/8/layout/lProcess1"/>
    <dgm:cxn modelId="{1EB833F8-F085-473C-9CE6-F834A47A7373}" type="presOf" srcId="{F5A564F4-E4FC-4A7B-84FC-F50A70D44394}" destId="{E252540F-6C58-4BC7-935E-1A6294CE28BA}" srcOrd="0" destOrd="0" presId="urn:microsoft.com/office/officeart/2005/8/layout/lProcess1"/>
    <dgm:cxn modelId="{D3D0B9FA-1CC0-418C-BDC3-1ECC4B4769B4}" srcId="{0EB58AAB-8093-46C1-B8D2-034FB84F8726}" destId="{91A45CD9-59F2-41D4-B076-04FE348A1601}" srcOrd="0" destOrd="0" parTransId="{D220E3E3-83D5-4BB8-93D2-EBC6662B5627}" sibTransId="{5A199FE0-C1BA-4DEA-895E-0F9D73BE092A}"/>
    <dgm:cxn modelId="{90485779-C3E2-4D45-BBA6-F3627E5E1288}" type="presParOf" srcId="{1158D51C-FDCA-4B34-BBF7-227B32792AE2}" destId="{73F03348-B7FA-4EA3-94D2-F478D5E82503}" srcOrd="0" destOrd="0" presId="urn:microsoft.com/office/officeart/2005/8/layout/lProcess1"/>
    <dgm:cxn modelId="{653725ED-D98C-469A-A555-CCFF70523F92}" type="presParOf" srcId="{73F03348-B7FA-4EA3-94D2-F478D5E82503}" destId="{4DFE0E10-2006-4F5C-AFE6-78893CB534C4}" srcOrd="0" destOrd="0" presId="urn:microsoft.com/office/officeart/2005/8/layout/lProcess1"/>
    <dgm:cxn modelId="{B4D746FB-36E0-4370-B22D-E0ABD52715C8}" type="presParOf" srcId="{73F03348-B7FA-4EA3-94D2-F478D5E82503}" destId="{0604EDE8-87D1-4DC9-9339-D330B8928F0C}" srcOrd="1" destOrd="0" presId="urn:microsoft.com/office/officeart/2005/8/layout/lProcess1"/>
    <dgm:cxn modelId="{EBCBA4DB-3976-489D-9320-D18030755DE2}" type="presParOf" srcId="{73F03348-B7FA-4EA3-94D2-F478D5E82503}" destId="{86D82CFA-EB53-4E8B-A4BF-110A96DD62E9}" srcOrd="2" destOrd="0" presId="urn:microsoft.com/office/officeart/2005/8/layout/lProcess1"/>
    <dgm:cxn modelId="{EEC98B1D-E43A-4DF2-A561-55F777AC1ACF}" type="presParOf" srcId="{73F03348-B7FA-4EA3-94D2-F478D5E82503}" destId="{092C32A9-5F8C-4B03-9365-09B66EBFC170}" srcOrd="3" destOrd="0" presId="urn:microsoft.com/office/officeart/2005/8/layout/lProcess1"/>
    <dgm:cxn modelId="{AC16C87F-FB74-493A-A367-012459BDB94C}" type="presParOf" srcId="{73F03348-B7FA-4EA3-94D2-F478D5E82503}" destId="{87879622-5F74-44BE-83FB-4C3D15D75769}" srcOrd="4" destOrd="0" presId="urn:microsoft.com/office/officeart/2005/8/layout/lProcess1"/>
    <dgm:cxn modelId="{7A317676-A2B7-4B5A-AEFA-12E6187B9F97}" type="presParOf" srcId="{73F03348-B7FA-4EA3-94D2-F478D5E82503}" destId="{F5482E18-162B-4B0E-881F-9D6CECBE50AB}" srcOrd="5" destOrd="0" presId="urn:microsoft.com/office/officeart/2005/8/layout/lProcess1"/>
    <dgm:cxn modelId="{0EBA2AB5-9DA9-4424-BDC5-BAEAA1BF1297}" type="presParOf" srcId="{73F03348-B7FA-4EA3-94D2-F478D5E82503}" destId="{CAAF93E1-CD7B-4CF0-865D-BFC442031739}" srcOrd="6" destOrd="0" presId="urn:microsoft.com/office/officeart/2005/8/layout/lProcess1"/>
    <dgm:cxn modelId="{FF32FD2F-CB00-4BF6-A9E2-82E59F2B6D58}" type="presParOf" srcId="{1158D51C-FDCA-4B34-BBF7-227B32792AE2}" destId="{C2769039-8FE8-4DAF-B3D5-4F8B7088DB78}" srcOrd="1" destOrd="0" presId="urn:microsoft.com/office/officeart/2005/8/layout/lProcess1"/>
    <dgm:cxn modelId="{A7AAF1E7-265A-4ABD-B57E-480A17ACA3FB}" type="presParOf" srcId="{1158D51C-FDCA-4B34-BBF7-227B32792AE2}" destId="{A4230E06-E4B9-4D9D-88D6-6A01CF003933}" srcOrd="2" destOrd="0" presId="urn:microsoft.com/office/officeart/2005/8/layout/lProcess1"/>
    <dgm:cxn modelId="{B8799574-CF71-410F-A47E-0EB86197243B}" type="presParOf" srcId="{A4230E06-E4B9-4D9D-88D6-6A01CF003933}" destId="{61CD1092-BE0D-466A-994D-82F8E2B1B2F8}" srcOrd="0" destOrd="0" presId="urn:microsoft.com/office/officeart/2005/8/layout/lProcess1"/>
    <dgm:cxn modelId="{711627B8-31BA-4E69-98FD-AEA4E5DE9AEF}" type="presParOf" srcId="{A4230E06-E4B9-4D9D-88D6-6A01CF003933}" destId="{E252540F-6C58-4BC7-935E-1A6294CE28BA}" srcOrd="1" destOrd="0" presId="urn:microsoft.com/office/officeart/2005/8/layout/lProcess1"/>
    <dgm:cxn modelId="{5C2A603C-2261-4251-995A-6BBF7C8D4365}" type="presParOf" srcId="{A4230E06-E4B9-4D9D-88D6-6A01CF003933}" destId="{97AB5C7A-2CBC-4830-9D21-58872B3BFB25}" srcOrd="2" destOrd="0" presId="urn:microsoft.com/office/officeart/2005/8/layout/lProcess1"/>
    <dgm:cxn modelId="{12E5AB2A-4272-42C1-8462-2279C2BCA691}" type="presParOf" srcId="{A4230E06-E4B9-4D9D-88D6-6A01CF003933}" destId="{F5848268-B29C-4C06-8BEA-3FD7D0EEFE3A}" srcOrd="3" destOrd="0" presId="urn:microsoft.com/office/officeart/2005/8/layout/lProcess1"/>
    <dgm:cxn modelId="{BB5D4488-AC7B-4A26-A38E-6309A52A84A2}" type="presParOf" srcId="{A4230E06-E4B9-4D9D-88D6-6A01CF003933}" destId="{99CD002A-D887-4159-A1F1-12847C048361}" srcOrd="4"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694C523-24CE-429F-92B6-55B2EE6A25F8}" type="doc">
      <dgm:prSet loTypeId="urn:microsoft.com/office/officeart/2005/8/layout/default" loCatId="list" qsTypeId="urn:microsoft.com/office/officeart/2005/8/quickstyle/3d2" qsCatId="3D" csTypeId="urn:microsoft.com/office/officeart/2005/8/colors/accent5_2" csCatId="accent5" phldr="1"/>
      <dgm:spPr/>
      <dgm:t>
        <a:bodyPr/>
        <a:lstStyle/>
        <a:p>
          <a:endParaRPr lang="ru-RU"/>
        </a:p>
      </dgm:t>
    </dgm:pt>
    <dgm:pt modelId="{AEB228B9-A7CF-4C02-A93B-901AAB4CBC5B}">
      <dgm:prSet phldrT="[Текст]" custT="1"/>
      <dgm:spPr/>
      <dgm:t>
        <a:bodyPr/>
        <a:lstStyle/>
        <a:p>
          <a:r>
            <a:rPr lang="en-US" sz="2400">
              <a:solidFill>
                <a:schemeClr val="tx1"/>
              </a:solidFill>
              <a:latin typeface="Times New Roman" pitchFamily="18" charset="0"/>
              <a:cs typeface="Times New Roman" pitchFamily="18" charset="0"/>
            </a:rPr>
            <a:t>elektrod tutqichlarining kronshteynlari</a:t>
          </a:r>
          <a:endParaRPr lang="ru-RU" sz="2400" dirty="0">
            <a:solidFill>
              <a:schemeClr val="tx1"/>
            </a:solidFill>
          </a:endParaRPr>
        </a:p>
      </dgm:t>
    </dgm:pt>
    <dgm:pt modelId="{FB3967BB-9953-4DF8-A8C6-F54FF541506F}" type="parTrans" cxnId="{ECF769F2-96A8-48C7-8CED-2E53AE039BD7}">
      <dgm:prSet/>
      <dgm:spPr/>
      <dgm:t>
        <a:bodyPr/>
        <a:lstStyle/>
        <a:p>
          <a:endParaRPr lang="ru-RU">
            <a:solidFill>
              <a:schemeClr val="tx1"/>
            </a:solidFill>
          </a:endParaRPr>
        </a:p>
      </dgm:t>
    </dgm:pt>
    <dgm:pt modelId="{9CA045A9-E762-4511-9672-8482D7F77A6B}" type="sibTrans" cxnId="{ECF769F2-96A8-48C7-8CED-2E53AE039BD7}">
      <dgm:prSet/>
      <dgm:spPr/>
      <dgm:t>
        <a:bodyPr/>
        <a:lstStyle/>
        <a:p>
          <a:endParaRPr lang="ru-RU">
            <a:solidFill>
              <a:schemeClr val="tx1"/>
            </a:solidFill>
          </a:endParaRPr>
        </a:p>
      </dgm:t>
    </dgm:pt>
    <dgm:pt modelId="{87DFCB3F-477B-40A4-9EB5-96C3C8D09FE3}">
      <dgm:prSet phldrT="[Текст]" custT="1"/>
      <dgm:spPr/>
      <dgm:t>
        <a:bodyPr/>
        <a:lstStyle/>
        <a:p>
          <a:r>
            <a:rPr lang="en-US" sz="2400">
              <a:solidFill>
                <a:schemeClr val="tx1"/>
              </a:solidFill>
              <a:latin typeface="Times New Roman" pitchFamily="18" charset="0"/>
              <a:cs typeface="Times New Roman" pitchFamily="18" charset="0"/>
            </a:rPr>
            <a:t>quvvat dastagi (15-30Vt)</a:t>
          </a:r>
          <a:endParaRPr lang="ru-RU" sz="2400" dirty="0">
            <a:solidFill>
              <a:schemeClr val="tx1"/>
            </a:solidFill>
          </a:endParaRPr>
        </a:p>
      </dgm:t>
    </dgm:pt>
    <dgm:pt modelId="{8C8BF928-17F2-4C03-81FF-CD1B894909E0}" type="parTrans" cxnId="{21A60A43-B9CE-4E78-A78C-44CB4496E664}">
      <dgm:prSet/>
      <dgm:spPr/>
      <dgm:t>
        <a:bodyPr/>
        <a:lstStyle/>
        <a:p>
          <a:endParaRPr lang="ru-RU">
            <a:solidFill>
              <a:schemeClr val="tx1"/>
            </a:solidFill>
          </a:endParaRPr>
        </a:p>
      </dgm:t>
    </dgm:pt>
    <dgm:pt modelId="{CF8C3B8C-CB26-48D9-A73C-882B50F926E7}" type="sibTrans" cxnId="{21A60A43-B9CE-4E78-A78C-44CB4496E664}">
      <dgm:prSet/>
      <dgm:spPr/>
      <dgm:t>
        <a:bodyPr/>
        <a:lstStyle/>
        <a:p>
          <a:endParaRPr lang="ru-RU">
            <a:solidFill>
              <a:schemeClr val="tx1"/>
            </a:solidFill>
          </a:endParaRPr>
        </a:p>
      </dgm:t>
    </dgm:pt>
    <dgm:pt modelId="{9424D40C-3085-4C5B-9BC9-3C954FAB88C0}">
      <dgm:prSet phldrT="[Текст]" custT="1"/>
      <dgm:spPr/>
      <dgm:t>
        <a:bodyPr/>
        <a:lstStyle/>
        <a:p>
          <a:r>
            <a:rPr lang="en-US" sz="2400">
              <a:solidFill>
                <a:schemeClr val="tx1"/>
              </a:solidFill>
              <a:latin typeface="Times New Roman" pitchFamily="18" charset="0"/>
              <a:cs typeface="Times New Roman" pitchFamily="18" charset="0"/>
            </a:rPr>
            <a:t>elektrod tutqich</a:t>
          </a:r>
          <a:endParaRPr lang="ru-RU" sz="2400" dirty="0">
            <a:solidFill>
              <a:schemeClr val="tx1"/>
            </a:solidFill>
          </a:endParaRPr>
        </a:p>
      </dgm:t>
    </dgm:pt>
    <dgm:pt modelId="{9033B5AA-ED2A-4C7F-BF2B-052E3F34F12F}" type="parTrans" cxnId="{2B14170C-28C2-42B7-9486-05D9FA22AF8F}">
      <dgm:prSet/>
      <dgm:spPr/>
      <dgm:t>
        <a:bodyPr/>
        <a:lstStyle/>
        <a:p>
          <a:endParaRPr lang="ru-RU">
            <a:solidFill>
              <a:schemeClr val="tx1"/>
            </a:solidFill>
          </a:endParaRPr>
        </a:p>
      </dgm:t>
    </dgm:pt>
    <dgm:pt modelId="{F50CB426-6CC6-4FE8-8F2E-CE35CD98C728}" type="sibTrans" cxnId="{2B14170C-28C2-42B7-9486-05D9FA22AF8F}">
      <dgm:prSet/>
      <dgm:spPr/>
      <dgm:t>
        <a:bodyPr/>
        <a:lstStyle/>
        <a:p>
          <a:endParaRPr lang="ru-RU">
            <a:solidFill>
              <a:schemeClr val="tx1"/>
            </a:solidFill>
          </a:endParaRPr>
        </a:p>
      </dgm:t>
    </dgm:pt>
    <dgm:pt modelId="{79845988-8FFA-4ADD-9305-6659184F53C6}">
      <dgm:prSet phldrT="[Текст]" custT="1"/>
      <dgm:spPr/>
      <dgm:t>
        <a:bodyPr/>
        <a:lstStyle/>
        <a:p>
          <a:r>
            <a:rPr lang="en-US" sz="2400">
              <a:solidFill>
                <a:schemeClr val="tx1"/>
              </a:solidFill>
              <a:latin typeface="Times New Roman" pitchFamily="18" charset="0"/>
              <a:cs typeface="Times New Roman" pitchFamily="18" charset="0"/>
            </a:rPr>
            <a:t>apparatni manbaga ulash dastagi</a:t>
          </a:r>
          <a:endParaRPr lang="ru-RU" sz="2400" dirty="0">
            <a:solidFill>
              <a:schemeClr val="tx1"/>
            </a:solidFill>
          </a:endParaRPr>
        </a:p>
      </dgm:t>
    </dgm:pt>
    <dgm:pt modelId="{EE977261-31DA-4A33-A01D-754B939A7605}" type="parTrans" cxnId="{F0E25765-1A31-4138-A663-4C91998B17DA}">
      <dgm:prSet/>
      <dgm:spPr/>
      <dgm:t>
        <a:bodyPr/>
        <a:lstStyle/>
        <a:p>
          <a:endParaRPr lang="ru-RU">
            <a:solidFill>
              <a:schemeClr val="tx1"/>
            </a:solidFill>
          </a:endParaRPr>
        </a:p>
      </dgm:t>
    </dgm:pt>
    <dgm:pt modelId="{957D8A30-6EA4-4176-9990-7263F9CE67C1}" type="sibTrans" cxnId="{F0E25765-1A31-4138-A663-4C91998B17DA}">
      <dgm:prSet/>
      <dgm:spPr/>
      <dgm:t>
        <a:bodyPr/>
        <a:lstStyle/>
        <a:p>
          <a:endParaRPr lang="ru-RU">
            <a:solidFill>
              <a:schemeClr val="tx1"/>
            </a:solidFill>
          </a:endParaRPr>
        </a:p>
      </dgm:t>
    </dgm:pt>
    <dgm:pt modelId="{3F5DFB2A-B122-4564-BC9A-573B7BA1599F}">
      <dgm:prSet phldrT="[Текст]" custT="1"/>
      <dgm:spPr/>
      <dgm:t>
        <a:bodyPr/>
        <a:lstStyle/>
        <a:p>
          <a:r>
            <a:rPr lang="en-US" sz="2600">
              <a:solidFill>
                <a:schemeClr val="tx1"/>
              </a:solidFill>
              <a:latin typeface="Times New Roman" pitchFamily="18" charset="0"/>
              <a:cs typeface="Times New Roman" pitchFamily="18" charset="0"/>
            </a:rPr>
            <a:t>bemor va anod konturini sozlovchi kondensator dastagi («nastroyka»)</a:t>
          </a:r>
          <a:endParaRPr lang="ru-RU" sz="2600" dirty="0">
            <a:solidFill>
              <a:schemeClr val="tx1"/>
            </a:solidFill>
          </a:endParaRPr>
        </a:p>
      </dgm:t>
    </dgm:pt>
    <dgm:pt modelId="{7B19C1B2-AF44-45CC-AF87-6006153A5BDF}" type="parTrans" cxnId="{20C9934E-8914-4330-9D4B-3FDDAC9DB80A}">
      <dgm:prSet/>
      <dgm:spPr/>
      <dgm:t>
        <a:bodyPr/>
        <a:lstStyle/>
        <a:p>
          <a:endParaRPr lang="ru-RU">
            <a:solidFill>
              <a:schemeClr val="tx1"/>
            </a:solidFill>
          </a:endParaRPr>
        </a:p>
      </dgm:t>
    </dgm:pt>
    <dgm:pt modelId="{8D55DB20-7318-42C0-A1B8-88FCF6ECCC98}" type="sibTrans" cxnId="{20C9934E-8914-4330-9D4B-3FDDAC9DB80A}">
      <dgm:prSet/>
      <dgm:spPr/>
      <dgm:t>
        <a:bodyPr/>
        <a:lstStyle/>
        <a:p>
          <a:endParaRPr lang="ru-RU">
            <a:solidFill>
              <a:schemeClr val="tx1"/>
            </a:solidFill>
          </a:endParaRPr>
        </a:p>
      </dgm:t>
    </dgm:pt>
    <dgm:pt modelId="{1EDBA9C2-4C73-4089-AFBB-050C20E433E6}">
      <dgm:prSet phldrT="[Текст]" custT="1"/>
      <dgm:spPr/>
      <dgm:t>
        <a:bodyPr/>
        <a:lstStyle/>
        <a:p>
          <a:r>
            <a:rPr lang="en-US" sz="2400">
              <a:solidFill>
                <a:schemeClr val="tx1"/>
              </a:solidFill>
              <a:latin typeface="Times New Roman" pitchFamily="18" charset="0"/>
              <a:cs typeface="Times New Roman" pitchFamily="18" charset="0"/>
            </a:rPr>
            <a:t>chiqayotgan UyuCh maydon quvvatini ko’rsatuvchi o’lchash asbobi</a:t>
          </a:r>
          <a:endParaRPr lang="ru-RU" sz="2400" dirty="0">
            <a:solidFill>
              <a:schemeClr val="tx1"/>
            </a:solidFill>
          </a:endParaRPr>
        </a:p>
      </dgm:t>
    </dgm:pt>
    <dgm:pt modelId="{0CCA993B-D6A2-4C04-966F-E4F92E519796}" type="parTrans" cxnId="{0D077B6B-973F-4DAD-9897-AF9329719144}">
      <dgm:prSet/>
      <dgm:spPr/>
      <dgm:t>
        <a:bodyPr/>
        <a:lstStyle/>
        <a:p>
          <a:endParaRPr lang="ru-RU">
            <a:solidFill>
              <a:schemeClr val="tx1"/>
            </a:solidFill>
          </a:endParaRPr>
        </a:p>
      </dgm:t>
    </dgm:pt>
    <dgm:pt modelId="{74B5692C-FA40-4969-9679-3C23D54DDE6B}" type="sibTrans" cxnId="{0D077B6B-973F-4DAD-9897-AF9329719144}">
      <dgm:prSet/>
      <dgm:spPr/>
      <dgm:t>
        <a:bodyPr/>
        <a:lstStyle/>
        <a:p>
          <a:endParaRPr lang="ru-RU">
            <a:solidFill>
              <a:schemeClr val="tx1"/>
            </a:solidFill>
          </a:endParaRPr>
        </a:p>
      </dgm:t>
    </dgm:pt>
    <dgm:pt modelId="{61015AB4-DC52-4767-BD3F-9103D6FED931}">
      <dgm:prSet phldrT="[Текст]" custT="1"/>
      <dgm:spPr/>
      <dgm:t>
        <a:bodyPr/>
        <a:lstStyle/>
        <a:p>
          <a:r>
            <a:rPr lang="en-US" sz="2400">
              <a:solidFill>
                <a:schemeClr val="tx1"/>
              </a:solidFill>
              <a:latin typeface="Times New Roman" pitchFamily="18" charset="0"/>
              <a:cs typeface="Times New Roman" pitchFamily="18" charset="0"/>
            </a:rPr>
            <a:t>o’lchash asbobida manba kuchlanishi va chiqish quvvatini o’lchashni amalga oshiravchi tugmacha</a:t>
          </a:r>
          <a:endParaRPr lang="ru-RU" sz="2400" dirty="0">
            <a:solidFill>
              <a:schemeClr val="tx1"/>
            </a:solidFill>
          </a:endParaRPr>
        </a:p>
      </dgm:t>
    </dgm:pt>
    <dgm:pt modelId="{5EA08152-4FDE-44B8-833D-E089A2573852}" type="parTrans" cxnId="{C9266005-91A5-47F8-8022-07A467E88966}">
      <dgm:prSet/>
      <dgm:spPr/>
      <dgm:t>
        <a:bodyPr/>
        <a:lstStyle/>
        <a:p>
          <a:endParaRPr lang="ru-RU">
            <a:solidFill>
              <a:schemeClr val="tx1"/>
            </a:solidFill>
          </a:endParaRPr>
        </a:p>
      </dgm:t>
    </dgm:pt>
    <dgm:pt modelId="{9FEC12A7-39BA-4C2B-867E-AD7EA53E6B0B}" type="sibTrans" cxnId="{C9266005-91A5-47F8-8022-07A467E88966}">
      <dgm:prSet/>
      <dgm:spPr/>
      <dgm:t>
        <a:bodyPr/>
        <a:lstStyle/>
        <a:p>
          <a:endParaRPr lang="ru-RU">
            <a:solidFill>
              <a:schemeClr val="tx1"/>
            </a:solidFill>
          </a:endParaRPr>
        </a:p>
      </dgm:t>
    </dgm:pt>
    <dgm:pt modelId="{6D5E1D89-D3FA-4807-BFE1-89E2AD5EA476}">
      <dgm:prSet phldrT="[Текст]" custT="1"/>
      <dgm:spPr/>
      <dgm:t>
        <a:bodyPr/>
        <a:lstStyle/>
        <a:p>
          <a:r>
            <a:rPr lang="en-US" sz="2200">
              <a:solidFill>
                <a:schemeClr val="tx1"/>
              </a:solidFill>
              <a:latin typeface="Times New Roman" pitchFamily="18" charset="0"/>
              <a:cs typeface="Times New Roman" pitchFamily="18" charset="0"/>
            </a:rPr>
            <a:t>apparatning manbaga ulanishi va sozlanish darajasini ko’rsatuvchi indikator</a:t>
          </a:r>
          <a:endParaRPr lang="ru-RU" sz="2200" dirty="0">
            <a:solidFill>
              <a:schemeClr val="tx1"/>
            </a:solidFill>
          </a:endParaRPr>
        </a:p>
      </dgm:t>
    </dgm:pt>
    <dgm:pt modelId="{DC09B25E-94B7-4110-A3F4-3192A4277B8F}" type="parTrans" cxnId="{184F8794-DD88-4C51-9539-D5053504A9DA}">
      <dgm:prSet/>
      <dgm:spPr/>
      <dgm:t>
        <a:bodyPr/>
        <a:lstStyle/>
        <a:p>
          <a:endParaRPr lang="ru-RU">
            <a:solidFill>
              <a:schemeClr val="tx1"/>
            </a:solidFill>
          </a:endParaRPr>
        </a:p>
      </dgm:t>
    </dgm:pt>
    <dgm:pt modelId="{29C1E120-2EB0-4703-8B1C-08FD3112942D}" type="sibTrans" cxnId="{184F8794-DD88-4C51-9539-D5053504A9DA}">
      <dgm:prSet/>
      <dgm:spPr/>
      <dgm:t>
        <a:bodyPr/>
        <a:lstStyle/>
        <a:p>
          <a:endParaRPr lang="ru-RU">
            <a:solidFill>
              <a:schemeClr val="tx1"/>
            </a:solidFill>
          </a:endParaRPr>
        </a:p>
      </dgm:t>
    </dgm:pt>
    <dgm:pt modelId="{C9723C42-79DA-4786-B122-C9A2A36502E7}">
      <dgm:prSet phldrT="[Текст]" custT="1"/>
      <dgm:spPr/>
      <dgm:t>
        <a:bodyPr/>
        <a:lstStyle/>
        <a:p>
          <a:r>
            <a:rPr lang="en-US" sz="2600">
              <a:solidFill>
                <a:schemeClr val="tx1"/>
              </a:solidFill>
              <a:latin typeface="Times New Roman" pitchFamily="18" charset="0"/>
              <a:cs typeface="Times New Roman" pitchFamily="18" charset="0"/>
            </a:rPr>
            <a:t>ko’tarib yurish dastagi</a:t>
          </a:r>
          <a:endParaRPr lang="ru-RU" sz="2600" dirty="0">
            <a:solidFill>
              <a:schemeClr val="tx1"/>
            </a:solidFill>
          </a:endParaRPr>
        </a:p>
      </dgm:t>
    </dgm:pt>
    <dgm:pt modelId="{E94A369C-F7E4-4595-91E6-F8B8BCFFD7CA}" type="parTrans" cxnId="{84CFFC48-170E-48E1-BB3F-5C19BFF9CF04}">
      <dgm:prSet/>
      <dgm:spPr/>
      <dgm:t>
        <a:bodyPr/>
        <a:lstStyle/>
        <a:p>
          <a:endParaRPr lang="ru-RU">
            <a:solidFill>
              <a:schemeClr val="tx1"/>
            </a:solidFill>
          </a:endParaRPr>
        </a:p>
      </dgm:t>
    </dgm:pt>
    <dgm:pt modelId="{6550BC9D-FCB1-4572-932E-D39718DA7AC1}" type="sibTrans" cxnId="{84CFFC48-170E-48E1-BB3F-5C19BFF9CF04}">
      <dgm:prSet/>
      <dgm:spPr/>
      <dgm:t>
        <a:bodyPr/>
        <a:lstStyle/>
        <a:p>
          <a:endParaRPr lang="ru-RU">
            <a:solidFill>
              <a:schemeClr val="tx1"/>
            </a:solidFill>
          </a:endParaRPr>
        </a:p>
      </dgm:t>
    </dgm:pt>
    <dgm:pt modelId="{D9DC5EE0-3FBB-43FC-8885-9C1059292B18}" type="pres">
      <dgm:prSet presAssocID="{C694C523-24CE-429F-92B6-55B2EE6A25F8}" presName="diagram" presStyleCnt="0">
        <dgm:presLayoutVars>
          <dgm:dir/>
          <dgm:resizeHandles val="exact"/>
        </dgm:presLayoutVars>
      </dgm:prSet>
      <dgm:spPr/>
    </dgm:pt>
    <dgm:pt modelId="{CD2C7339-9D37-40D8-8D6A-47C2FA314883}" type="pres">
      <dgm:prSet presAssocID="{AEB228B9-A7CF-4C02-A93B-901AAB4CBC5B}" presName="node" presStyleLbl="node1" presStyleIdx="0" presStyleCnt="9" custScaleX="356957">
        <dgm:presLayoutVars>
          <dgm:bulletEnabled val="1"/>
        </dgm:presLayoutVars>
      </dgm:prSet>
      <dgm:spPr/>
    </dgm:pt>
    <dgm:pt modelId="{15158C22-6884-46F8-82D9-597BB401667F}" type="pres">
      <dgm:prSet presAssocID="{9CA045A9-E762-4511-9672-8482D7F77A6B}" presName="sibTrans" presStyleCnt="0"/>
      <dgm:spPr/>
    </dgm:pt>
    <dgm:pt modelId="{0CA8ED6A-3A83-44CE-9A13-3BB671C0A573}" type="pres">
      <dgm:prSet presAssocID="{87DFCB3F-477B-40A4-9EB5-96C3C8D09FE3}" presName="node" presStyleLbl="node1" presStyleIdx="1" presStyleCnt="9" custScaleX="352630">
        <dgm:presLayoutVars>
          <dgm:bulletEnabled val="1"/>
        </dgm:presLayoutVars>
      </dgm:prSet>
      <dgm:spPr/>
    </dgm:pt>
    <dgm:pt modelId="{72AE5A6D-5FBF-45D6-92B0-60F2184155C2}" type="pres">
      <dgm:prSet presAssocID="{CF8C3B8C-CB26-48D9-A73C-882B50F926E7}" presName="sibTrans" presStyleCnt="0"/>
      <dgm:spPr/>
    </dgm:pt>
    <dgm:pt modelId="{D8C39928-2616-4A85-ABF7-674EABFE5CB0}" type="pres">
      <dgm:prSet presAssocID="{9424D40C-3085-4C5B-9BC9-3C954FAB88C0}" presName="node" presStyleLbl="node1" presStyleIdx="2" presStyleCnt="9" custScaleX="354198" custLinFactNeighborX="-5412" custLinFactNeighborY="4292">
        <dgm:presLayoutVars>
          <dgm:bulletEnabled val="1"/>
        </dgm:presLayoutVars>
      </dgm:prSet>
      <dgm:spPr/>
    </dgm:pt>
    <dgm:pt modelId="{3F8F6D40-9290-4DFA-8441-9403884AF19C}" type="pres">
      <dgm:prSet presAssocID="{F50CB426-6CC6-4FE8-8F2E-CE35CD98C728}" presName="sibTrans" presStyleCnt="0"/>
      <dgm:spPr/>
    </dgm:pt>
    <dgm:pt modelId="{22D039BA-CCD3-4596-A9CF-92CCB5152688}" type="pres">
      <dgm:prSet presAssocID="{79845988-8FFA-4ADD-9305-6659184F53C6}" presName="node" presStyleLbl="node1" presStyleIdx="3" presStyleCnt="9" custScaleX="354384" custLinFactNeighborX="8624" custLinFactNeighborY="4292">
        <dgm:presLayoutVars>
          <dgm:bulletEnabled val="1"/>
        </dgm:presLayoutVars>
      </dgm:prSet>
      <dgm:spPr/>
    </dgm:pt>
    <dgm:pt modelId="{30877CE3-7CBF-41D3-BD39-E89EAD2E37E9}" type="pres">
      <dgm:prSet presAssocID="{957D8A30-6EA4-4176-9990-7263F9CE67C1}" presName="sibTrans" presStyleCnt="0"/>
      <dgm:spPr/>
    </dgm:pt>
    <dgm:pt modelId="{702D4117-6D17-4A0E-AE8E-3DFF9C2EC521}" type="pres">
      <dgm:prSet presAssocID="{1EDBA9C2-4C73-4089-AFBB-050C20E433E6}" presName="node" presStyleLbl="node1" presStyleIdx="4" presStyleCnt="9" custScaleX="350161" custScaleY="128531" custLinFactNeighborX="-1650" custLinFactNeighborY="4896">
        <dgm:presLayoutVars>
          <dgm:bulletEnabled val="1"/>
        </dgm:presLayoutVars>
      </dgm:prSet>
      <dgm:spPr/>
    </dgm:pt>
    <dgm:pt modelId="{100A5D4F-8CF8-49DC-93A7-92D3EF8CCB37}" type="pres">
      <dgm:prSet presAssocID="{74B5692C-FA40-4969-9679-3C23D54DDE6B}" presName="sibTrans" presStyleCnt="0"/>
      <dgm:spPr/>
    </dgm:pt>
    <dgm:pt modelId="{66995D41-9FE8-4C10-BD4D-B2563EE612A0}" type="pres">
      <dgm:prSet presAssocID="{61015AB4-DC52-4767-BD3F-9103D6FED931}" presName="node" presStyleLbl="node1" presStyleIdx="5" presStyleCnt="9" custScaleX="356398" custScaleY="128531" custLinFactNeighborX="6237" custLinFactNeighborY="4896">
        <dgm:presLayoutVars>
          <dgm:bulletEnabled val="1"/>
        </dgm:presLayoutVars>
      </dgm:prSet>
      <dgm:spPr/>
    </dgm:pt>
    <dgm:pt modelId="{B2E4507F-650A-4FDD-9345-6F20116702EB}" type="pres">
      <dgm:prSet presAssocID="{9FEC12A7-39BA-4C2B-867E-AD7EA53E6B0B}" presName="sibTrans" presStyleCnt="0"/>
      <dgm:spPr/>
    </dgm:pt>
    <dgm:pt modelId="{D383C677-33AF-4C2B-99B7-CD46F339A01B}" type="pres">
      <dgm:prSet presAssocID="{6D5E1D89-D3FA-4807-BFE1-89E2AD5EA476}" presName="node" presStyleLbl="node1" presStyleIdx="6" presStyleCnt="9" custScaleX="350161">
        <dgm:presLayoutVars>
          <dgm:bulletEnabled val="1"/>
        </dgm:presLayoutVars>
      </dgm:prSet>
      <dgm:spPr/>
    </dgm:pt>
    <dgm:pt modelId="{78C0F83E-F00D-4BCD-AF40-D06A40D68E81}" type="pres">
      <dgm:prSet presAssocID="{29C1E120-2EB0-4703-8B1C-08FD3112942D}" presName="sibTrans" presStyleCnt="0"/>
      <dgm:spPr/>
    </dgm:pt>
    <dgm:pt modelId="{8417F5A3-6DF1-4C4D-97DC-E8DB56DC793B}" type="pres">
      <dgm:prSet presAssocID="{C9723C42-79DA-4786-B122-C9A2A36502E7}" presName="node" presStyleLbl="node1" presStyleIdx="7" presStyleCnt="9" custScaleX="356398">
        <dgm:presLayoutVars>
          <dgm:bulletEnabled val="1"/>
        </dgm:presLayoutVars>
      </dgm:prSet>
      <dgm:spPr/>
    </dgm:pt>
    <dgm:pt modelId="{8B896A01-295E-4820-8CDC-FB8096448DB3}" type="pres">
      <dgm:prSet presAssocID="{6550BC9D-FCB1-4572-932E-D39718DA7AC1}" presName="sibTrans" presStyleCnt="0"/>
      <dgm:spPr/>
    </dgm:pt>
    <dgm:pt modelId="{3B195E82-5F56-4FC6-A900-4881D72FE8F6}" type="pres">
      <dgm:prSet presAssocID="{3F5DFB2A-B122-4564-BC9A-573B7BA1599F}" presName="node" presStyleLbl="node1" presStyleIdx="8" presStyleCnt="9" custScaleX="351811" custScaleY="130249">
        <dgm:presLayoutVars>
          <dgm:bulletEnabled val="1"/>
        </dgm:presLayoutVars>
      </dgm:prSet>
      <dgm:spPr/>
    </dgm:pt>
  </dgm:ptLst>
  <dgm:cxnLst>
    <dgm:cxn modelId="{37EEDE00-EA58-477B-975B-1C6AB00C0635}" type="presOf" srcId="{C694C523-24CE-429F-92B6-55B2EE6A25F8}" destId="{D9DC5EE0-3FBB-43FC-8885-9C1059292B18}" srcOrd="0" destOrd="0" presId="urn:microsoft.com/office/officeart/2005/8/layout/default"/>
    <dgm:cxn modelId="{C9266005-91A5-47F8-8022-07A467E88966}" srcId="{C694C523-24CE-429F-92B6-55B2EE6A25F8}" destId="{61015AB4-DC52-4767-BD3F-9103D6FED931}" srcOrd="5" destOrd="0" parTransId="{5EA08152-4FDE-44B8-833D-E089A2573852}" sibTransId="{9FEC12A7-39BA-4C2B-867E-AD7EA53E6B0B}"/>
    <dgm:cxn modelId="{0F5E8208-151C-4BA3-A0BD-183204348551}" type="presOf" srcId="{9424D40C-3085-4C5B-9BC9-3C954FAB88C0}" destId="{D8C39928-2616-4A85-ABF7-674EABFE5CB0}" srcOrd="0" destOrd="0" presId="urn:microsoft.com/office/officeart/2005/8/layout/default"/>
    <dgm:cxn modelId="{2B14170C-28C2-42B7-9486-05D9FA22AF8F}" srcId="{C694C523-24CE-429F-92B6-55B2EE6A25F8}" destId="{9424D40C-3085-4C5B-9BC9-3C954FAB88C0}" srcOrd="2" destOrd="0" parTransId="{9033B5AA-ED2A-4C7F-BF2B-052E3F34F12F}" sibTransId="{F50CB426-6CC6-4FE8-8F2E-CE35CD98C728}"/>
    <dgm:cxn modelId="{33C22017-58C0-4FE2-AF04-F17DA70D3EFD}" type="presOf" srcId="{6D5E1D89-D3FA-4807-BFE1-89E2AD5EA476}" destId="{D383C677-33AF-4C2B-99B7-CD46F339A01B}" srcOrd="0" destOrd="0" presId="urn:microsoft.com/office/officeart/2005/8/layout/default"/>
    <dgm:cxn modelId="{90EFBE35-F345-41CC-9F6F-BD74B6B0257A}" type="presOf" srcId="{61015AB4-DC52-4767-BD3F-9103D6FED931}" destId="{66995D41-9FE8-4C10-BD4D-B2563EE612A0}" srcOrd="0" destOrd="0" presId="urn:microsoft.com/office/officeart/2005/8/layout/default"/>
    <dgm:cxn modelId="{21A60A43-B9CE-4E78-A78C-44CB4496E664}" srcId="{C694C523-24CE-429F-92B6-55B2EE6A25F8}" destId="{87DFCB3F-477B-40A4-9EB5-96C3C8D09FE3}" srcOrd="1" destOrd="0" parTransId="{8C8BF928-17F2-4C03-81FF-CD1B894909E0}" sibTransId="{CF8C3B8C-CB26-48D9-A73C-882B50F926E7}"/>
    <dgm:cxn modelId="{F0E25765-1A31-4138-A663-4C91998B17DA}" srcId="{C694C523-24CE-429F-92B6-55B2EE6A25F8}" destId="{79845988-8FFA-4ADD-9305-6659184F53C6}" srcOrd="3" destOrd="0" parTransId="{EE977261-31DA-4A33-A01D-754B939A7605}" sibTransId="{957D8A30-6EA4-4176-9990-7263F9CE67C1}"/>
    <dgm:cxn modelId="{84CFFC48-170E-48E1-BB3F-5C19BFF9CF04}" srcId="{C694C523-24CE-429F-92B6-55B2EE6A25F8}" destId="{C9723C42-79DA-4786-B122-C9A2A36502E7}" srcOrd="7" destOrd="0" parTransId="{E94A369C-F7E4-4595-91E6-F8B8BCFFD7CA}" sibTransId="{6550BC9D-FCB1-4572-932E-D39718DA7AC1}"/>
    <dgm:cxn modelId="{0D077B6B-973F-4DAD-9897-AF9329719144}" srcId="{C694C523-24CE-429F-92B6-55B2EE6A25F8}" destId="{1EDBA9C2-4C73-4089-AFBB-050C20E433E6}" srcOrd="4" destOrd="0" parTransId="{0CCA993B-D6A2-4C04-966F-E4F92E519796}" sibTransId="{74B5692C-FA40-4969-9679-3C23D54DDE6B}"/>
    <dgm:cxn modelId="{20C9934E-8914-4330-9D4B-3FDDAC9DB80A}" srcId="{C694C523-24CE-429F-92B6-55B2EE6A25F8}" destId="{3F5DFB2A-B122-4564-BC9A-573B7BA1599F}" srcOrd="8" destOrd="0" parTransId="{7B19C1B2-AF44-45CC-AF87-6006153A5BDF}" sibTransId="{8D55DB20-7318-42C0-A1B8-88FCF6ECCC98}"/>
    <dgm:cxn modelId="{184F8794-DD88-4C51-9539-D5053504A9DA}" srcId="{C694C523-24CE-429F-92B6-55B2EE6A25F8}" destId="{6D5E1D89-D3FA-4807-BFE1-89E2AD5EA476}" srcOrd="6" destOrd="0" parTransId="{DC09B25E-94B7-4110-A3F4-3192A4277B8F}" sibTransId="{29C1E120-2EB0-4703-8B1C-08FD3112942D}"/>
    <dgm:cxn modelId="{641807AB-A3D0-4958-9E3B-253394CFEAEF}" type="presOf" srcId="{1EDBA9C2-4C73-4089-AFBB-050C20E433E6}" destId="{702D4117-6D17-4A0E-AE8E-3DFF9C2EC521}" srcOrd="0" destOrd="0" presId="urn:microsoft.com/office/officeart/2005/8/layout/default"/>
    <dgm:cxn modelId="{7802CFB7-A4EA-4C23-8211-1E5E9B1D4365}" type="presOf" srcId="{C9723C42-79DA-4786-B122-C9A2A36502E7}" destId="{8417F5A3-6DF1-4C4D-97DC-E8DB56DC793B}" srcOrd="0" destOrd="0" presId="urn:microsoft.com/office/officeart/2005/8/layout/default"/>
    <dgm:cxn modelId="{507348CB-B014-4F0F-BF86-88153A1D2936}" type="presOf" srcId="{AEB228B9-A7CF-4C02-A93B-901AAB4CBC5B}" destId="{CD2C7339-9D37-40D8-8D6A-47C2FA314883}" srcOrd="0" destOrd="0" presId="urn:microsoft.com/office/officeart/2005/8/layout/default"/>
    <dgm:cxn modelId="{4AC074CF-7D57-4E7C-9BF1-B07D2B69EB2B}" type="presOf" srcId="{87DFCB3F-477B-40A4-9EB5-96C3C8D09FE3}" destId="{0CA8ED6A-3A83-44CE-9A13-3BB671C0A573}" srcOrd="0" destOrd="0" presId="urn:microsoft.com/office/officeart/2005/8/layout/default"/>
    <dgm:cxn modelId="{F7BC77D4-17CA-4BBE-957E-D26C4BA15711}" type="presOf" srcId="{79845988-8FFA-4ADD-9305-6659184F53C6}" destId="{22D039BA-CCD3-4596-A9CF-92CCB5152688}" srcOrd="0" destOrd="0" presId="urn:microsoft.com/office/officeart/2005/8/layout/default"/>
    <dgm:cxn modelId="{C188ADEB-1923-4FA5-80F7-720F692FF56A}" type="presOf" srcId="{3F5DFB2A-B122-4564-BC9A-573B7BA1599F}" destId="{3B195E82-5F56-4FC6-A900-4881D72FE8F6}" srcOrd="0" destOrd="0" presId="urn:microsoft.com/office/officeart/2005/8/layout/default"/>
    <dgm:cxn modelId="{ECF769F2-96A8-48C7-8CED-2E53AE039BD7}" srcId="{C694C523-24CE-429F-92B6-55B2EE6A25F8}" destId="{AEB228B9-A7CF-4C02-A93B-901AAB4CBC5B}" srcOrd="0" destOrd="0" parTransId="{FB3967BB-9953-4DF8-A8C6-F54FF541506F}" sibTransId="{9CA045A9-E762-4511-9672-8482D7F77A6B}"/>
    <dgm:cxn modelId="{35701D9E-E6CA-46C8-BF83-01D1B795C25F}" type="presParOf" srcId="{D9DC5EE0-3FBB-43FC-8885-9C1059292B18}" destId="{CD2C7339-9D37-40D8-8D6A-47C2FA314883}" srcOrd="0" destOrd="0" presId="urn:microsoft.com/office/officeart/2005/8/layout/default"/>
    <dgm:cxn modelId="{C892562D-9577-4BB4-8451-521D980063F1}" type="presParOf" srcId="{D9DC5EE0-3FBB-43FC-8885-9C1059292B18}" destId="{15158C22-6884-46F8-82D9-597BB401667F}" srcOrd="1" destOrd="0" presId="urn:microsoft.com/office/officeart/2005/8/layout/default"/>
    <dgm:cxn modelId="{D6596CA0-6D9F-42C2-8B87-D8C08E65FF53}" type="presParOf" srcId="{D9DC5EE0-3FBB-43FC-8885-9C1059292B18}" destId="{0CA8ED6A-3A83-44CE-9A13-3BB671C0A573}" srcOrd="2" destOrd="0" presId="urn:microsoft.com/office/officeart/2005/8/layout/default"/>
    <dgm:cxn modelId="{EAE70D62-D8CB-4625-A33D-DC43F7408FAD}" type="presParOf" srcId="{D9DC5EE0-3FBB-43FC-8885-9C1059292B18}" destId="{72AE5A6D-5FBF-45D6-92B0-60F2184155C2}" srcOrd="3" destOrd="0" presId="urn:microsoft.com/office/officeart/2005/8/layout/default"/>
    <dgm:cxn modelId="{D4715188-0D62-4BE1-820C-B313CA91F90A}" type="presParOf" srcId="{D9DC5EE0-3FBB-43FC-8885-9C1059292B18}" destId="{D8C39928-2616-4A85-ABF7-674EABFE5CB0}" srcOrd="4" destOrd="0" presId="urn:microsoft.com/office/officeart/2005/8/layout/default"/>
    <dgm:cxn modelId="{71B5FECB-3559-4BED-8BE6-9CA8FADC5D40}" type="presParOf" srcId="{D9DC5EE0-3FBB-43FC-8885-9C1059292B18}" destId="{3F8F6D40-9290-4DFA-8441-9403884AF19C}" srcOrd="5" destOrd="0" presId="urn:microsoft.com/office/officeart/2005/8/layout/default"/>
    <dgm:cxn modelId="{AA854E6D-C8F8-4B84-AC12-89FAF4C39F8B}" type="presParOf" srcId="{D9DC5EE0-3FBB-43FC-8885-9C1059292B18}" destId="{22D039BA-CCD3-4596-A9CF-92CCB5152688}" srcOrd="6" destOrd="0" presId="urn:microsoft.com/office/officeart/2005/8/layout/default"/>
    <dgm:cxn modelId="{B948482A-DDC9-4BFA-8DF1-A6A7B4666A8D}" type="presParOf" srcId="{D9DC5EE0-3FBB-43FC-8885-9C1059292B18}" destId="{30877CE3-7CBF-41D3-BD39-E89EAD2E37E9}" srcOrd="7" destOrd="0" presId="urn:microsoft.com/office/officeart/2005/8/layout/default"/>
    <dgm:cxn modelId="{EDA8DEA0-CA64-4669-ADEC-68ABB4E7D01B}" type="presParOf" srcId="{D9DC5EE0-3FBB-43FC-8885-9C1059292B18}" destId="{702D4117-6D17-4A0E-AE8E-3DFF9C2EC521}" srcOrd="8" destOrd="0" presId="urn:microsoft.com/office/officeart/2005/8/layout/default"/>
    <dgm:cxn modelId="{5A72DE43-9E2C-4FBC-8F76-2A9B07C25757}" type="presParOf" srcId="{D9DC5EE0-3FBB-43FC-8885-9C1059292B18}" destId="{100A5D4F-8CF8-49DC-93A7-92D3EF8CCB37}" srcOrd="9" destOrd="0" presId="urn:microsoft.com/office/officeart/2005/8/layout/default"/>
    <dgm:cxn modelId="{DC6A7ECC-9F75-4DA8-9EF8-4CFD83F763EC}" type="presParOf" srcId="{D9DC5EE0-3FBB-43FC-8885-9C1059292B18}" destId="{66995D41-9FE8-4C10-BD4D-B2563EE612A0}" srcOrd="10" destOrd="0" presId="urn:microsoft.com/office/officeart/2005/8/layout/default"/>
    <dgm:cxn modelId="{1DAD1613-11E8-4DAF-B108-A1762CABFFAB}" type="presParOf" srcId="{D9DC5EE0-3FBB-43FC-8885-9C1059292B18}" destId="{B2E4507F-650A-4FDD-9345-6F20116702EB}" srcOrd="11" destOrd="0" presId="urn:microsoft.com/office/officeart/2005/8/layout/default"/>
    <dgm:cxn modelId="{BBECD715-C9D2-45FE-9A36-06A71C8597A7}" type="presParOf" srcId="{D9DC5EE0-3FBB-43FC-8885-9C1059292B18}" destId="{D383C677-33AF-4C2B-99B7-CD46F339A01B}" srcOrd="12" destOrd="0" presId="urn:microsoft.com/office/officeart/2005/8/layout/default"/>
    <dgm:cxn modelId="{76038AA4-F503-4BC4-A665-4B891B719A53}" type="presParOf" srcId="{D9DC5EE0-3FBB-43FC-8885-9C1059292B18}" destId="{78C0F83E-F00D-4BCD-AF40-D06A40D68E81}" srcOrd="13" destOrd="0" presId="urn:microsoft.com/office/officeart/2005/8/layout/default"/>
    <dgm:cxn modelId="{157F0977-3AF3-494A-8C3A-211E6798DD39}" type="presParOf" srcId="{D9DC5EE0-3FBB-43FC-8885-9C1059292B18}" destId="{8417F5A3-6DF1-4C4D-97DC-E8DB56DC793B}" srcOrd="14" destOrd="0" presId="urn:microsoft.com/office/officeart/2005/8/layout/default"/>
    <dgm:cxn modelId="{C50255CB-A4BA-4849-B373-FFE95E3416A6}" type="presParOf" srcId="{D9DC5EE0-3FBB-43FC-8885-9C1059292B18}" destId="{8B896A01-295E-4820-8CDC-FB8096448DB3}" srcOrd="15" destOrd="0" presId="urn:microsoft.com/office/officeart/2005/8/layout/default"/>
    <dgm:cxn modelId="{0DF2AC81-7B9F-4277-940B-15A0B637BC03}" type="presParOf" srcId="{D9DC5EE0-3FBB-43FC-8885-9C1059292B18}" destId="{3B195E82-5F56-4FC6-A900-4881D72FE8F6}"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B12D6820-CCB1-4046-81EF-EDDFD99273EC}" type="doc">
      <dgm:prSet loTypeId="urn:microsoft.com/office/officeart/2005/8/layout/hList6" loCatId="list" qsTypeId="urn:microsoft.com/office/officeart/2005/8/quickstyle/simple1" qsCatId="simple" csTypeId="urn:microsoft.com/office/officeart/2005/8/colors/colorful4" csCatId="colorful" phldr="1"/>
      <dgm:spPr/>
      <dgm:t>
        <a:bodyPr/>
        <a:lstStyle/>
        <a:p>
          <a:endParaRPr lang="en-US"/>
        </a:p>
      </dgm:t>
    </dgm:pt>
    <dgm:pt modelId="{29D365AD-745F-4EAF-8F02-C7D9612F5220}">
      <dgm:prSet phldrT="[Текст]" custT="1"/>
      <dgm:spPr/>
      <dgm:t>
        <a:bodyPr/>
        <a:lstStyle/>
        <a:p>
          <a:pPr>
            <a:buFont typeface="Wingdings" pitchFamily="2" charset="2"/>
            <a:buChar char="ü"/>
          </a:pPr>
          <a:r>
            <a:rPr lang="en-US" sz="2400" dirty="0" err="1">
              <a:solidFill>
                <a:schemeClr val="tx1"/>
              </a:solidFill>
              <a:latin typeface="Times New Roman" pitchFamily="18" charset="0"/>
              <a:cs typeface="Times New Roman" pitchFamily="18" charset="0"/>
            </a:rPr>
            <a:t>atrof-muhit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harorati</a:t>
          </a:r>
          <a:r>
            <a:rPr lang="en-US" sz="2400" dirty="0">
              <a:solidFill>
                <a:schemeClr val="tx1"/>
              </a:solidFill>
              <a:latin typeface="Times New Roman" pitchFamily="18" charset="0"/>
              <a:cs typeface="Times New Roman" pitchFamily="18" charset="0"/>
            </a:rPr>
            <a:t> (20±10)°C; </a:t>
          </a:r>
          <a:endParaRPr lang="en-US" sz="2400" dirty="0">
            <a:solidFill>
              <a:schemeClr val="tx1"/>
            </a:solidFill>
          </a:endParaRPr>
        </a:p>
      </dgm:t>
    </dgm:pt>
    <dgm:pt modelId="{CC8A7519-1391-4E65-AB9E-6B39FD0FABF7}" type="parTrans" cxnId="{3D34EC35-0447-4A27-9C3A-2A3BBA706B7A}">
      <dgm:prSet/>
      <dgm:spPr/>
      <dgm:t>
        <a:bodyPr/>
        <a:lstStyle/>
        <a:p>
          <a:endParaRPr lang="en-US" sz="1400">
            <a:solidFill>
              <a:schemeClr val="tx1"/>
            </a:solidFill>
          </a:endParaRPr>
        </a:p>
      </dgm:t>
    </dgm:pt>
    <dgm:pt modelId="{44057DB6-DF74-43B0-9D7A-F310E0593F87}" type="sibTrans" cxnId="{3D34EC35-0447-4A27-9C3A-2A3BBA706B7A}">
      <dgm:prSet/>
      <dgm:spPr/>
      <dgm:t>
        <a:bodyPr/>
        <a:lstStyle/>
        <a:p>
          <a:endParaRPr lang="en-US" sz="1400">
            <a:solidFill>
              <a:schemeClr val="tx1"/>
            </a:solidFill>
          </a:endParaRPr>
        </a:p>
      </dgm:t>
    </dgm:pt>
    <dgm:pt modelId="{6B283FF6-7490-45CE-86A7-11922E4A72A7}">
      <dgm:prSet phldrT="[Текст]" custT="1"/>
      <dgm:spPr/>
      <dgm:t>
        <a:bodyPr/>
        <a:lstStyle/>
        <a:p>
          <a:pPr>
            <a:buFont typeface="Wingdings" pitchFamily="2" charset="2"/>
            <a:buChar char="ü"/>
          </a:pPr>
          <a:r>
            <a:rPr lang="en-US" sz="2400" dirty="0" err="1">
              <a:solidFill>
                <a:schemeClr val="tx1"/>
              </a:solidFill>
              <a:latin typeface="Times New Roman" pitchFamily="18" charset="0"/>
              <a:cs typeface="Times New Roman" pitchFamily="18" charset="0"/>
            </a:rPr>
            <a:t>havo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namligi</a:t>
          </a:r>
          <a:r>
            <a:rPr lang="en-US" sz="2400" dirty="0">
              <a:solidFill>
                <a:schemeClr val="tx1"/>
              </a:solidFill>
              <a:latin typeface="Times New Roman" pitchFamily="18" charset="0"/>
              <a:cs typeface="Times New Roman" pitchFamily="18" charset="0"/>
            </a:rPr>
            <a:t> (65±10)%; </a:t>
          </a:r>
          <a:endParaRPr lang="en-US" sz="2400" dirty="0">
            <a:solidFill>
              <a:schemeClr val="tx1"/>
            </a:solidFill>
          </a:endParaRPr>
        </a:p>
      </dgm:t>
    </dgm:pt>
    <dgm:pt modelId="{4F4579D1-2228-48F4-9407-9B2680E8DD69}" type="parTrans" cxnId="{32691A42-D2CA-4B3E-822B-669A99755DD2}">
      <dgm:prSet/>
      <dgm:spPr/>
      <dgm:t>
        <a:bodyPr/>
        <a:lstStyle/>
        <a:p>
          <a:endParaRPr lang="en-US" sz="1400">
            <a:solidFill>
              <a:schemeClr val="tx1"/>
            </a:solidFill>
          </a:endParaRPr>
        </a:p>
      </dgm:t>
    </dgm:pt>
    <dgm:pt modelId="{C23C8847-2E21-4C46-A76E-9E227CE5F57A}" type="sibTrans" cxnId="{32691A42-D2CA-4B3E-822B-669A99755DD2}">
      <dgm:prSet/>
      <dgm:spPr/>
      <dgm:t>
        <a:bodyPr/>
        <a:lstStyle/>
        <a:p>
          <a:endParaRPr lang="en-US" sz="1400">
            <a:solidFill>
              <a:schemeClr val="tx1"/>
            </a:solidFill>
          </a:endParaRPr>
        </a:p>
      </dgm:t>
    </dgm:pt>
    <dgm:pt modelId="{CB5C7CF4-AF2D-4A02-8055-F97B939BE4D0}">
      <dgm:prSet phldrT="[Текст]" custT="1"/>
      <dgm:spPr/>
      <dgm:t>
        <a:bodyPr/>
        <a:lstStyle/>
        <a:p>
          <a:pPr>
            <a:buFont typeface="Wingdings" pitchFamily="2" charset="2"/>
            <a:buChar char="ü"/>
          </a:pPr>
          <a:r>
            <a:rPr lang="en-US" sz="2400" dirty="0" err="1">
              <a:solidFill>
                <a:schemeClr val="tx1"/>
              </a:solidFill>
              <a:latin typeface="Times New Roman" pitchFamily="18" charset="0"/>
              <a:cs typeface="Times New Roman" pitchFamily="18" charset="0"/>
            </a:rPr>
            <a:t>havo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bosimi</a:t>
          </a:r>
          <a:r>
            <a:rPr lang="en-US" sz="2400" dirty="0">
              <a:solidFill>
                <a:schemeClr val="tx1"/>
              </a:solidFill>
              <a:latin typeface="Times New Roman" pitchFamily="18" charset="0"/>
              <a:cs typeface="Times New Roman" pitchFamily="18" charset="0"/>
            </a:rPr>
            <a:t> (760±30) </a:t>
          </a:r>
          <a:r>
            <a:rPr lang="en-US" sz="2400" dirty="0" err="1">
              <a:solidFill>
                <a:schemeClr val="tx1"/>
              </a:solidFill>
              <a:latin typeface="Times New Roman" pitchFamily="18" charset="0"/>
              <a:cs typeface="Times New Roman" pitchFamily="18" charset="0"/>
            </a:rPr>
            <a:t>mm.sim.ustuni</a:t>
          </a:r>
          <a:r>
            <a:rPr lang="en-US" sz="2400" dirty="0">
              <a:solidFill>
                <a:schemeClr val="tx1"/>
              </a:solidFill>
              <a:latin typeface="Times New Roman" pitchFamily="18" charset="0"/>
              <a:cs typeface="Times New Roman" pitchFamily="18" charset="0"/>
            </a:rPr>
            <a:t>; </a:t>
          </a:r>
          <a:endParaRPr lang="en-US" sz="2400" dirty="0">
            <a:solidFill>
              <a:schemeClr val="tx1"/>
            </a:solidFill>
          </a:endParaRPr>
        </a:p>
      </dgm:t>
    </dgm:pt>
    <dgm:pt modelId="{2AA1E242-F346-4D58-8836-33C01E9E7829}" type="parTrans" cxnId="{19697554-181F-46A5-ABC6-D3702EBB7645}">
      <dgm:prSet/>
      <dgm:spPr/>
      <dgm:t>
        <a:bodyPr/>
        <a:lstStyle/>
        <a:p>
          <a:endParaRPr lang="en-US" sz="1400">
            <a:solidFill>
              <a:schemeClr val="tx1"/>
            </a:solidFill>
          </a:endParaRPr>
        </a:p>
      </dgm:t>
    </dgm:pt>
    <dgm:pt modelId="{08FAE16A-D96B-4C40-95C2-2619B9151CC5}" type="sibTrans" cxnId="{19697554-181F-46A5-ABC6-D3702EBB7645}">
      <dgm:prSet/>
      <dgm:spPr/>
      <dgm:t>
        <a:bodyPr/>
        <a:lstStyle/>
        <a:p>
          <a:endParaRPr lang="en-US" sz="1400">
            <a:solidFill>
              <a:schemeClr val="tx1"/>
            </a:solidFill>
          </a:endParaRPr>
        </a:p>
      </dgm:t>
    </dgm:pt>
    <dgm:pt modelId="{44D719F6-B2C4-4667-BB0C-2A0862F2D163}">
      <dgm:prSet phldrT="[Текст]" custT="1"/>
      <dgm:spPr/>
      <dgm:t>
        <a:bodyPr/>
        <a:lstStyle/>
        <a:p>
          <a:pPr>
            <a:buFont typeface="Wingdings" pitchFamily="2" charset="2"/>
            <a:buChar char="ü"/>
          </a:pPr>
          <a:r>
            <a:rPr lang="en-US" sz="2400" dirty="0" err="1">
              <a:solidFill>
                <a:schemeClr val="tx1"/>
              </a:solidFill>
              <a:latin typeface="Times New Roman" pitchFamily="18" charset="0"/>
              <a:cs typeface="Times New Roman" pitchFamily="18" charset="0"/>
            </a:rPr>
            <a:t>elektr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tarmoq</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kuchlanishi</a:t>
          </a:r>
          <a:r>
            <a:rPr lang="en-US" sz="2400" dirty="0">
              <a:solidFill>
                <a:schemeClr val="tx1"/>
              </a:solidFill>
              <a:latin typeface="Times New Roman" pitchFamily="18" charset="0"/>
              <a:cs typeface="Times New Roman" pitchFamily="18" charset="0"/>
            </a:rPr>
            <a:t> (220±2,5)V, </a:t>
          </a:r>
          <a:endParaRPr lang="en-US" sz="2400" dirty="0">
            <a:solidFill>
              <a:schemeClr val="tx1"/>
            </a:solidFill>
          </a:endParaRPr>
        </a:p>
      </dgm:t>
    </dgm:pt>
    <dgm:pt modelId="{01D71ACC-53C4-4C5B-B12F-E179F50BE3C2}" type="parTrans" cxnId="{B99D4DB0-A955-4961-BB29-04C4341E2C6F}">
      <dgm:prSet/>
      <dgm:spPr/>
      <dgm:t>
        <a:bodyPr/>
        <a:lstStyle/>
        <a:p>
          <a:endParaRPr lang="en-US" sz="1400">
            <a:solidFill>
              <a:schemeClr val="tx1"/>
            </a:solidFill>
          </a:endParaRPr>
        </a:p>
      </dgm:t>
    </dgm:pt>
    <dgm:pt modelId="{FB52B491-730A-400E-8B04-FD23748C9C8D}" type="sibTrans" cxnId="{B99D4DB0-A955-4961-BB29-04C4341E2C6F}">
      <dgm:prSet/>
      <dgm:spPr/>
      <dgm:t>
        <a:bodyPr/>
        <a:lstStyle/>
        <a:p>
          <a:endParaRPr lang="en-US" sz="1400">
            <a:solidFill>
              <a:schemeClr val="tx1"/>
            </a:solidFill>
          </a:endParaRPr>
        </a:p>
      </dgm:t>
    </dgm:pt>
    <dgm:pt modelId="{5E6CF921-304D-4F91-A2FD-FC902D71B354}">
      <dgm:prSet phldrT="[Текст]" custT="1"/>
      <dgm:spPr/>
      <dgm:t>
        <a:bodyPr/>
        <a:lstStyle/>
        <a:p>
          <a:pPr>
            <a:buFont typeface="Wingdings" pitchFamily="2" charset="2"/>
            <a:buChar char="ü"/>
          </a:pPr>
          <a:r>
            <a:rPr lang="en-US" sz="2400" dirty="0" err="1">
              <a:solidFill>
                <a:schemeClr val="tx1"/>
              </a:solidFill>
              <a:latin typeface="Times New Roman" pitchFamily="18" charset="0"/>
              <a:cs typeface="Times New Roman" pitchFamily="18" charset="0"/>
            </a:rPr>
            <a:t>chastotasi</a:t>
          </a:r>
          <a:r>
            <a:rPr lang="en-US" sz="2400" dirty="0">
              <a:solidFill>
                <a:schemeClr val="tx1"/>
              </a:solidFill>
              <a:latin typeface="Times New Roman" pitchFamily="18" charset="0"/>
              <a:cs typeface="Times New Roman" pitchFamily="18" charset="0"/>
            </a:rPr>
            <a:t> (50±1) Hz. </a:t>
          </a:r>
          <a:endParaRPr lang="en-US" sz="2400" dirty="0">
            <a:solidFill>
              <a:schemeClr val="tx1"/>
            </a:solidFill>
          </a:endParaRPr>
        </a:p>
      </dgm:t>
    </dgm:pt>
    <dgm:pt modelId="{A3FCB140-573E-4937-8333-6EC4DEFB9626}" type="parTrans" cxnId="{A33CA413-C4FA-4FA1-A69F-4EDF96BDF36C}">
      <dgm:prSet/>
      <dgm:spPr/>
      <dgm:t>
        <a:bodyPr/>
        <a:lstStyle/>
        <a:p>
          <a:endParaRPr lang="en-US" sz="1400">
            <a:solidFill>
              <a:schemeClr val="tx1"/>
            </a:solidFill>
          </a:endParaRPr>
        </a:p>
      </dgm:t>
    </dgm:pt>
    <dgm:pt modelId="{5ACD52C6-8208-446E-BF37-1C88836433D1}" type="sibTrans" cxnId="{A33CA413-C4FA-4FA1-A69F-4EDF96BDF36C}">
      <dgm:prSet/>
      <dgm:spPr/>
      <dgm:t>
        <a:bodyPr/>
        <a:lstStyle/>
        <a:p>
          <a:endParaRPr lang="en-US" sz="1400">
            <a:solidFill>
              <a:schemeClr val="tx1"/>
            </a:solidFill>
          </a:endParaRPr>
        </a:p>
      </dgm:t>
    </dgm:pt>
    <dgm:pt modelId="{77337C9E-A8AB-4453-B938-37AF4A582261}" type="pres">
      <dgm:prSet presAssocID="{B12D6820-CCB1-4046-81EF-EDDFD99273EC}" presName="Name0" presStyleCnt="0">
        <dgm:presLayoutVars>
          <dgm:dir/>
          <dgm:resizeHandles val="exact"/>
        </dgm:presLayoutVars>
      </dgm:prSet>
      <dgm:spPr/>
    </dgm:pt>
    <dgm:pt modelId="{A3F373EC-52CB-4649-8965-51FC9CAEFE75}" type="pres">
      <dgm:prSet presAssocID="{29D365AD-745F-4EAF-8F02-C7D9612F5220}" presName="node" presStyleLbl="node1" presStyleIdx="0" presStyleCnt="5">
        <dgm:presLayoutVars>
          <dgm:bulletEnabled val="1"/>
        </dgm:presLayoutVars>
      </dgm:prSet>
      <dgm:spPr/>
    </dgm:pt>
    <dgm:pt modelId="{307F91F0-2977-4B87-99E0-1FF546CF3A0A}" type="pres">
      <dgm:prSet presAssocID="{44057DB6-DF74-43B0-9D7A-F310E0593F87}" presName="sibTrans" presStyleCnt="0"/>
      <dgm:spPr/>
    </dgm:pt>
    <dgm:pt modelId="{366D60C6-4F70-46CC-850D-C031641F3CA4}" type="pres">
      <dgm:prSet presAssocID="{6B283FF6-7490-45CE-86A7-11922E4A72A7}" presName="node" presStyleLbl="node1" presStyleIdx="1" presStyleCnt="5">
        <dgm:presLayoutVars>
          <dgm:bulletEnabled val="1"/>
        </dgm:presLayoutVars>
      </dgm:prSet>
      <dgm:spPr/>
    </dgm:pt>
    <dgm:pt modelId="{993790E3-EA48-4245-8BF8-20E444A257CA}" type="pres">
      <dgm:prSet presAssocID="{C23C8847-2E21-4C46-A76E-9E227CE5F57A}" presName="sibTrans" presStyleCnt="0"/>
      <dgm:spPr/>
    </dgm:pt>
    <dgm:pt modelId="{F197B01A-A6BE-4FB2-98EA-D1B1EF1741D1}" type="pres">
      <dgm:prSet presAssocID="{CB5C7CF4-AF2D-4A02-8055-F97B939BE4D0}" presName="node" presStyleLbl="node1" presStyleIdx="2" presStyleCnt="5">
        <dgm:presLayoutVars>
          <dgm:bulletEnabled val="1"/>
        </dgm:presLayoutVars>
      </dgm:prSet>
      <dgm:spPr/>
    </dgm:pt>
    <dgm:pt modelId="{C11D5210-5A6B-4315-9981-79EAF6ECC049}" type="pres">
      <dgm:prSet presAssocID="{08FAE16A-D96B-4C40-95C2-2619B9151CC5}" presName="sibTrans" presStyleCnt="0"/>
      <dgm:spPr/>
    </dgm:pt>
    <dgm:pt modelId="{83A68294-B1A2-4964-AB14-6E8B599D4143}" type="pres">
      <dgm:prSet presAssocID="{44D719F6-B2C4-4667-BB0C-2A0862F2D163}" presName="node" presStyleLbl="node1" presStyleIdx="3" presStyleCnt="5">
        <dgm:presLayoutVars>
          <dgm:bulletEnabled val="1"/>
        </dgm:presLayoutVars>
      </dgm:prSet>
      <dgm:spPr/>
    </dgm:pt>
    <dgm:pt modelId="{7D42B25C-C100-4F80-86F3-1142BA52E25B}" type="pres">
      <dgm:prSet presAssocID="{FB52B491-730A-400E-8B04-FD23748C9C8D}" presName="sibTrans" presStyleCnt="0"/>
      <dgm:spPr/>
    </dgm:pt>
    <dgm:pt modelId="{19F9C719-1753-4D5D-A075-EC659767EE6E}" type="pres">
      <dgm:prSet presAssocID="{5E6CF921-304D-4F91-A2FD-FC902D71B354}" presName="node" presStyleLbl="node1" presStyleIdx="4" presStyleCnt="5">
        <dgm:presLayoutVars>
          <dgm:bulletEnabled val="1"/>
        </dgm:presLayoutVars>
      </dgm:prSet>
      <dgm:spPr/>
    </dgm:pt>
  </dgm:ptLst>
  <dgm:cxnLst>
    <dgm:cxn modelId="{A33CA413-C4FA-4FA1-A69F-4EDF96BDF36C}" srcId="{B12D6820-CCB1-4046-81EF-EDDFD99273EC}" destId="{5E6CF921-304D-4F91-A2FD-FC902D71B354}" srcOrd="4" destOrd="0" parTransId="{A3FCB140-573E-4937-8333-6EC4DEFB9626}" sibTransId="{5ACD52C6-8208-446E-BF37-1C88836433D1}"/>
    <dgm:cxn modelId="{EEC54F16-BE00-4936-B3E1-7E8B1525F260}" type="presOf" srcId="{29D365AD-745F-4EAF-8F02-C7D9612F5220}" destId="{A3F373EC-52CB-4649-8965-51FC9CAEFE75}" srcOrd="0" destOrd="0" presId="urn:microsoft.com/office/officeart/2005/8/layout/hList6"/>
    <dgm:cxn modelId="{D817CC17-ABEC-4B1C-8AD8-B863C51CD33D}" type="presOf" srcId="{6B283FF6-7490-45CE-86A7-11922E4A72A7}" destId="{366D60C6-4F70-46CC-850D-C031641F3CA4}" srcOrd="0" destOrd="0" presId="urn:microsoft.com/office/officeart/2005/8/layout/hList6"/>
    <dgm:cxn modelId="{39B43E2D-F89D-4A9D-B146-3B6A02D4F839}" type="presOf" srcId="{B12D6820-CCB1-4046-81EF-EDDFD99273EC}" destId="{77337C9E-A8AB-4453-B938-37AF4A582261}" srcOrd="0" destOrd="0" presId="urn:microsoft.com/office/officeart/2005/8/layout/hList6"/>
    <dgm:cxn modelId="{3D34EC35-0447-4A27-9C3A-2A3BBA706B7A}" srcId="{B12D6820-CCB1-4046-81EF-EDDFD99273EC}" destId="{29D365AD-745F-4EAF-8F02-C7D9612F5220}" srcOrd="0" destOrd="0" parTransId="{CC8A7519-1391-4E65-AB9E-6B39FD0FABF7}" sibTransId="{44057DB6-DF74-43B0-9D7A-F310E0593F87}"/>
    <dgm:cxn modelId="{32691A42-D2CA-4B3E-822B-669A99755DD2}" srcId="{B12D6820-CCB1-4046-81EF-EDDFD99273EC}" destId="{6B283FF6-7490-45CE-86A7-11922E4A72A7}" srcOrd="1" destOrd="0" parTransId="{4F4579D1-2228-48F4-9407-9B2680E8DD69}" sibTransId="{C23C8847-2E21-4C46-A76E-9E227CE5F57A}"/>
    <dgm:cxn modelId="{2148C669-0FF6-4595-B311-AB024F296D2B}" type="presOf" srcId="{CB5C7CF4-AF2D-4A02-8055-F97B939BE4D0}" destId="{F197B01A-A6BE-4FB2-98EA-D1B1EF1741D1}" srcOrd="0" destOrd="0" presId="urn:microsoft.com/office/officeart/2005/8/layout/hList6"/>
    <dgm:cxn modelId="{DC82D96D-8BF0-4137-8AD0-97A5FA106043}" type="presOf" srcId="{44D719F6-B2C4-4667-BB0C-2A0862F2D163}" destId="{83A68294-B1A2-4964-AB14-6E8B599D4143}" srcOrd="0" destOrd="0" presId="urn:microsoft.com/office/officeart/2005/8/layout/hList6"/>
    <dgm:cxn modelId="{19697554-181F-46A5-ABC6-D3702EBB7645}" srcId="{B12D6820-CCB1-4046-81EF-EDDFD99273EC}" destId="{CB5C7CF4-AF2D-4A02-8055-F97B939BE4D0}" srcOrd="2" destOrd="0" parTransId="{2AA1E242-F346-4D58-8836-33C01E9E7829}" sibTransId="{08FAE16A-D96B-4C40-95C2-2619B9151CC5}"/>
    <dgm:cxn modelId="{963767A7-6766-44EF-AAED-299F278D09BF}" type="presOf" srcId="{5E6CF921-304D-4F91-A2FD-FC902D71B354}" destId="{19F9C719-1753-4D5D-A075-EC659767EE6E}" srcOrd="0" destOrd="0" presId="urn:microsoft.com/office/officeart/2005/8/layout/hList6"/>
    <dgm:cxn modelId="{B99D4DB0-A955-4961-BB29-04C4341E2C6F}" srcId="{B12D6820-CCB1-4046-81EF-EDDFD99273EC}" destId="{44D719F6-B2C4-4667-BB0C-2A0862F2D163}" srcOrd="3" destOrd="0" parTransId="{01D71ACC-53C4-4C5B-B12F-E179F50BE3C2}" sibTransId="{FB52B491-730A-400E-8B04-FD23748C9C8D}"/>
    <dgm:cxn modelId="{5884C79F-BF2E-469F-B5F0-B451C0D92E17}" type="presParOf" srcId="{77337C9E-A8AB-4453-B938-37AF4A582261}" destId="{A3F373EC-52CB-4649-8965-51FC9CAEFE75}" srcOrd="0" destOrd="0" presId="urn:microsoft.com/office/officeart/2005/8/layout/hList6"/>
    <dgm:cxn modelId="{EEA72CB9-4E90-41BC-986C-B52CAE47B1A5}" type="presParOf" srcId="{77337C9E-A8AB-4453-B938-37AF4A582261}" destId="{307F91F0-2977-4B87-99E0-1FF546CF3A0A}" srcOrd="1" destOrd="0" presId="urn:microsoft.com/office/officeart/2005/8/layout/hList6"/>
    <dgm:cxn modelId="{CBCAAC04-3685-4FA5-8188-6A7DA79C104A}" type="presParOf" srcId="{77337C9E-A8AB-4453-B938-37AF4A582261}" destId="{366D60C6-4F70-46CC-850D-C031641F3CA4}" srcOrd="2" destOrd="0" presId="urn:microsoft.com/office/officeart/2005/8/layout/hList6"/>
    <dgm:cxn modelId="{03581C49-5C42-488C-BAFC-F71A6BB1C9E3}" type="presParOf" srcId="{77337C9E-A8AB-4453-B938-37AF4A582261}" destId="{993790E3-EA48-4245-8BF8-20E444A257CA}" srcOrd="3" destOrd="0" presId="urn:microsoft.com/office/officeart/2005/8/layout/hList6"/>
    <dgm:cxn modelId="{1968F7B2-5E77-496D-B68E-96EB9135413A}" type="presParOf" srcId="{77337C9E-A8AB-4453-B938-37AF4A582261}" destId="{F197B01A-A6BE-4FB2-98EA-D1B1EF1741D1}" srcOrd="4" destOrd="0" presId="urn:microsoft.com/office/officeart/2005/8/layout/hList6"/>
    <dgm:cxn modelId="{255922AF-7634-4DFF-944F-BAFB880C2B3B}" type="presParOf" srcId="{77337C9E-A8AB-4453-B938-37AF4A582261}" destId="{C11D5210-5A6B-4315-9981-79EAF6ECC049}" srcOrd="5" destOrd="0" presId="urn:microsoft.com/office/officeart/2005/8/layout/hList6"/>
    <dgm:cxn modelId="{42BCBC1F-5A90-441B-9BFC-0E7AB79B7E87}" type="presParOf" srcId="{77337C9E-A8AB-4453-B938-37AF4A582261}" destId="{83A68294-B1A2-4964-AB14-6E8B599D4143}" srcOrd="6" destOrd="0" presId="urn:microsoft.com/office/officeart/2005/8/layout/hList6"/>
    <dgm:cxn modelId="{504AB2D3-CCD6-4880-8E1E-6BF8103CD6A4}" type="presParOf" srcId="{77337C9E-A8AB-4453-B938-37AF4A582261}" destId="{7D42B25C-C100-4F80-86F3-1142BA52E25B}" srcOrd="7" destOrd="0" presId="urn:microsoft.com/office/officeart/2005/8/layout/hList6"/>
    <dgm:cxn modelId="{E13F28F2-20E8-42F5-8A86-0F6E8C1D336E}" type="presParOf" srcId="{77337C9E-A8AB-4453-B938-37AF4A582261}" destId="{19F9C719-1753-4D5D-A075-EC659767EE6E}" srcOrd="8"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502280-E140-4D50-B7A5-C9A1D61B1C2F}">
      <dsp:nvSpPr>
        <dsp:cNvPr id="0" name=""/>
        <dsp:cNvSpPr/>
      </dsp:nvSpPr>
      <dsp:spPr>
        <a:xfrm>
          <a:off x="0" y="331099"/>
          <a:ext cx="9414386" cy="554400"/>
        </a:xfrm>
        <a:prstGeom prst="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E0369AB-23CE-4440-B73D-8EC174A45251}">
      <dsp:nvSpPr>
        <dsp:cNvPr id="0" name=""/>
        <dsp:cNvSpPr/>
      </dsp:nvSpPr>
      <dsp:spPr>
        <a:xfrm>
          <a:off x="470719" y="6379"/>
          <a:ext cx="6590070" cy="64944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9089" tIns="0" rIns="249089" bIns="0" numCol="1" spcCol="1270" anchor="ctr" anchorCtr="0">
          <a:noAutofit/>
        </a:bodyPr>
        <a:lstStyle/>
        <a:p>
          <a:pPr marL="0" lvl="0" indent="0" algn="l" defTabSz="711200">
            <a:lnSpc>
              <a:spcPct val="90000"/>
            </a:lnSpc>
            <a:spcBef>
              <a:spcPct val="0"/>
            </a:spcBef>
            <a:spcAft>
              <a:spcPct val="35000"/>
            </a:spcAft>
            <a:buFont typeface="Wingdings" pitchFamily="2" charset="2"/>
            <a:buNone/>
          </a:pPr>
          <a:r>
            <a:rPr lang="uz-Cyrl-UZ" sz="1600" kern="1200">
              <a:solidFill>
                <a:schemeClr val="tx1"/>
              </a:solidFill>
              <a:latin typeface="Times New Roman" pitchFamily="18" charset="0"/>
              <a:cs typeface="Times New Roman" pitchFamily="18" charset="0"/>
            </a:rPr>
            <a:t>egallagan lavozimi yo’nalishiga ko’ra oliy o’rta maхsus (III razryadgacha bo’lgan elektromeхaniklarni istisno qilgan хolatda) ma’lumotga ega bo’lishlari kerak; </a:t>
          </a:r>
          <a:endParaRPr lang="en-US" sz="1600" kern="1200" dirty="0">
            <a:solidFill>
              <a:schemeClr val="tx1"/>
            </a:solidFill>
          </a:endParaRPr>
        </a:p>
      </dsp:txBody>
      <dsp:txXfrm>
        <a:off x="502422" y="38082"/>
        <a:ext cx="6526664" cy="586034"/>
      </dsp:txXfrm>
    </dsp:sp>
    <dsp:sp modelId="{AE89CA15-50E5-4DF6-B203-6FEE894411AE}">
      <dsp:nvSpPr>
        <dsp:cNvPr id="0" name=""/>
        <dsp:cNvSpPr/>
      </dsp:nvSpPr>
      <dsp:spPr>
        <a:xfrm>
          <a:off x="0" y="1329019"/>
          <a:ext cx="9414386" cy="554400"/>
        </a:xfrm>
        <a:prstGeom prst="rect">
          <a:avLst/>
        </a:prstGeom>
        <a:solidFill>
          <a:schemeClr val="lt1">
            <a:alpha val="90000"/>
            <a:hueOff val="0"/>
            <a:satOff val="0"/>
            <a:lumOff val="0"/>
            <a:alphaOff val="0"/>
          </a:schemeClr>
        </a:solidFill>
        <a:ln w="15875" cap="flat" cmpd="sng" algn="ctr">
          <a:solidFill>
            <a:schemeClr val="accent5">
              <a:hueOff val="1063560"/>
              <a:satOff val="-11946"/>
              <a:lumOff val="-2549"/>
              <a:alphaOff val="0"/>
            </a:schemeClr>
          </a:solidFill>
          <a:prstDash val="solid"/>
        </a:ln>
        <a:effectLst/>
      </dsp:spPr>
      <dsp:style>
        <a:lnRef idx="2">
          <a:scrgbClr r="0" g="0" b="0"/>
        </a:lnRef>
        <a:fillRef idx="1">
          <a:scrgbClr r="0" g="0" b="0"/>
        </a:fillRef>
        <a:effectRef idx="0">
          <a:scrgbClr r="0" g="0" b="0"/>
        </a:effectRef>
        <a:fontRef idx="minor"/>
      </dsp:style>
    </dsp:sp>
    <dsp:sp modelId="{85EA4E6E-828F-4093-A8EC-4CF0BFDE412D}">
      <dsp:nvSpPr>
        <dsp:cNvPr id="0" name=""/>
        <dsp:cNvSpPr/>
      </dsp:nvSpPr>
      <dsp:spPr>
        <a:xfrm>
          <a:off x="470719" y="1004299"/>
          <a:ext cx="6590070" cy="649440"/>
        </a:xfrm>
        <a:prstGeom prst="roundRect">
          <a:avLst/>
        </a:prstGeom>
        <a:solidFill>
          <a:schemeClr val="accent5">
            <a:hueOff val="1063560"/>
            <a:satOff val="-11946"/>
            <a:lumOff val="-254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9089" tIns="0" rIns="249089" bIns="0" numCol="1" spcCol="1270" anchor="ctr" anchorCtr="0">
          <a:noAutofit/>
        </a:bodyPr>
        <a:lstStyle/>
        <a:p>
          <a:pPr marL="0" lvl="0" indent="0" algn="l" defTabSz="711200">
            <a:lnSpc>
              <a:spcPct val="90000"/>
            </a:lnSpc>
            <a:spcBef>
              <a:spcPct val="0"/>
            </a:spcBef>
            <a:spcAft>
              <a:spcPct val="35000"/>
            </a:spcAft>
            <a:buFont typeface="Wingdings" pitchFamily="2" charset="2"/>
            <a:buNone/>
          </a:pPr>
          <a:r>
            <a:rPr lang="uz-Cyrl-UZ" sz="1600" kern="1200">
              <a:solidFill>
                <a:schemeClr val="tx1"/>
              </a:solidFill>
              <a:latin typeface="Times New Roman" pitchFamily="18" charset="0"/>
              <a:cs typeface="Times New Roman" pitchFamily="18" charset="0"/>
            </a:rPr>
            <a:t>kasbiy tayyorgarlik va malaka oshirganligi haqidagi hujjatlar davlat tomonidan tasdiqlangan namunaga asoslangan bo’lishi lozim; </a:t>
          </a:r>
          <a:endParaRPr lang="en-US" sz="1600" kern="1200" dirty="0">
            <a:solidFill>
              <a:schemeClr val="tx1"/>
            </a:solidFill>
          </a:endParaRPr>
        </a:p>
      </dsp:txBody>
      <dsp:txXfrm>
        <a:off x="502422" y="1036002"/>
        <a:ext cx="6526664" cy="586034"/>
      </dsp:txXfrm>
    </dsp:sp>
    <dsp:sp modelId="{83E270B0-3EF5-494A-A14B-6729E465CABB}">
      <dsp:nvSpPr>
        <dsp:cNvPr id="0" name=""/>
        <dsp:cNvSpPr/>
      </dsp:nvSpPr>
      <dsp:spPr>
        <a:xfrm>
          <a:off x="0" y="2326940"/>
          <a:ext cx="9414386" cy="554400"/>
        </a:xfrm>
        <a:prstGeom prst="rect">
          <a:avLst/>
        </a:prstGeom>
        <a:solidFill>
          <a:schemeClr val="lt1">
            <a:alpha val="90000"/>
            <a:hueOff val="0"/>
            <a:satOff val="0"/>
            <a:lumOff val="0"/>
            <a:alphaOff val="0"/>
          </a:schemeClr>
        </a:solidFill>
        <a:ln w="15875" cap="flat" cmpd="sng" algn="ctr">
          <a:solidFill>
            <a:schemeClr val="accent5">
              <a:hueOff val="2127120"/>
              <a:satOff val="-23891"/>
              <a:lumOff val="-5098"/>
              <a:alphaOff val="0"/>
            </a:schemeClr>
          </a:solidFill>
          <a:prstDash val="solid"/>
        </a:ln>
        <a:effectLst/>
      </dsp:spPr>
      <dsp:style>
        <a:lnRef idx="2">
          <a:scrgbClr r="0" g="0" b="0"/>
        </a:lnRef>
        <a:fillRef idx="1">
          <a:scrgbClr r="0" g="0" b="0"/>
        </a:fillRef>
        <a:effectRef idx="0">
          <a:scrgbClr r="0" g="0" b="0"/>
        </a:effectRef>
        <a:fontRef idx="minor"/>
      </dsp:style>
    </dsp:sp>
    <dsp:sp modelId="{26F67F7E-14CD-4201-A5C7-E1B78275F6CA}">
      <dsp:nvSpPr>
        <dsp:cNvPr id="0" name=""/>
        <dsp:cNvSpPr/>
      </dsp:nvSpPr>
      <dsp:spPr>
        <a:xfrm>
          <a:off x="470719" y="2002219"/>
          <a:ext cx="6590070" cy="649440"/>
        </a:xfrm>
        <a:prstGeom prst="roundRect">
          <a:avLst/>
        </a:prstGeom>
        <a:solidFill>
          <a:schemeClr val="accent5">
            <a:hueOff val="2127120"/>
            <a:satOff val="-23891"/>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9089" tIns="0" rIns="249089" bIns="0" numCol="1" spcCol="1270" anchor="ctr" anchorCtr="0">
          <a:noAutofit/>
        </a:bodyPr>
        <a:lstStyle/>
        <a:p>
          <a:pPr marL="0" lvl="0" indent="0" algn="l" defTabSz="711200">
            <a:lnSpc>
              <a:spcPct val="90000"/>
            </a:lnSpc>
            <a:spcBef>
              <a:spcPct val="0"/>
            </a:spcBef>
            <a:spcAft>
              <a:spcPct val="35000"/>
            </a:spcAft>
            <a:buFont typeface="Wingdings" pitchFamily="2" charset="2"/>
            <a:buNone/>
          </a:pPr>
          <a:r>
            <a:rPr lang="uz-Cyrl-UZ" sz="1600" kern="1200">
              <a:solidFill>
                <a:schemeClr val="tx1"/>
              </a:solidFill>
              <a:latin typeface="Times New Roman" pitchFamily="18" charset="0"/>
              <a:cs typeface="Times New Roman" pitchFamily="18" charset="0"/>
            </a:rPr>
            <a:t>elektr qurilmalarini ishlatishga berilgan ruхsatnoma o’rnatilgan namunaga ko’ra tasdiqlangani bo’lishi lozim</a:t>
          </a:r>
          <a:endParaRPr lang="en-US" sz="1600" kern="1200" dirty="0">
            <a:solidFill>
              <a:schemeClr val="tx1"/>
            </a:solidFill>
          </a:endParaRPr>
        </a:p>
      </dsp:txBody>
      <dsp:txXfrm>
        <a:off x="502422" y="2033922"/>
        <a:ext cx="6526664" cy="5860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314089"/>
          <a:ext cx="10541350" cy="2437122"/>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a:lnSpc>
              <a:spcPct val="90000"/>
            </a:lnSpc>
            <a:spcBef>
              <a:spcPct val="0"/>
            </a:spcBef>
            <a:spcAft>
              <a:spcPct val="35000"/>
            </a:spcAft>
            <a:buNone/>
          </a:pPr>
          <a:r>
            <a:rPr lang="uz-Cyrl-UZ" sz="3200" kern="1200" dirty="0">
              <a:solidFill>
                <a:schemeClr val="tx1"/>
              </a:solidFill>
              <a:latin typeface="Times New Roman" pitchFamily="18" charset="0"/>
              <a:cs typeface="Times New Roman" pitchFamily="18" charset="0"/>
            </a:rPr>
            <a:t>Tibbiyot teхnikasiga хizmat ko’rsatish korхonalarining har bir mutaхassisi uchun malaka oshirish talablari, ularning funksiyalarini aniqlash huquqi, majburiyati, javobgarligi, ta’lim va teхnik bilimlariga bo’lgan talablar asosida o’rnatilgan bo’lishi lozim.</a:t>
          </a:r>
          <a:r>
            <a:rPr lang="en-US" sz="3200" kern="1200" dirty="0">
              <a:solidFill>
                <a:schemeClr val="tx1"/>
              </a:solidFill>
              <a:latin typeface="Times New Roman" pitchFamily="18" charset="0"/>
              <a:cs typeface="Times New Roman" pitchFamily="18" charset="0"/>
            </a:rPr>
            <a:t> </a:t>
          </a:r>
          <a:endParaRPr lang="en-US" sz="3200" b="1" kern="1200" dirty="0">
            <a:solidFill>
              <a:schemeClr val="tx1"/>
            </a:solidFill>
            <a:latin typeface="Times New Roman" pitchFamily="18" charset="0"/>
            <a:cs typeface="Times New Roman" pitchFamily="18" charset="0"/>
          </a:endParaRPr>
        </a:p>
      </dsp:txBody>
      <dsp:txXfrm>
        <a:off x="0" y="-314089"/>
        <a:ext cx="10541350" cy="2437122"/>
      </dsp:txXfrm>
    </dsp:sp>
    <dsp:sp modelId="{4D0E06C2-51CF-40A2-AA92-1DC0FAF00851}">
      <dsp:nvSpPr>
        <dsp:cNvPr id="0" name=""/>
        <dsp:cNvSpPr/>
      </dsp:nvSpPr>
      <dsp:spPr>
        <a:xfrm>
          <a:off x="5152" y="2123032"/>
          <a:ext cx="10541350" cy="3293999"/>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just" defTabSz="889000">
            <a:lnSpc>
              <a:spcPct val="90000"/>
            </a:lnSpc>
            <a:spcBef>
              <a:spcPct val="0"/>
            </a:spcBef>
            <a:spcAft>
              <a:spcPct val="15000"/>
            </a:spcAft>
            <a:buFont typeface="Arial" panose="020B0604020202020204" pitchFamily="34" charset="0"/>
            <a:buChar char="•"/>
          </a:pPr>
          <a:r>
            <a:rPr lang="uz-Cyrl-UZ" sz="2000" kern="1200" dirty="0">
              <a:latin typeface="Times New Roman" pitchFamily="18" charset="0"/>
              <a:cs typeface="Times New Roman" pitchFamily="18" charset="0"/>
            </a:rPr>
            <a:t>Tibbiyot teхnikasiga хizmat ko’rsatish ishlarini bajarishga 18 yoshdan kichik bo’lgan mutaхassislarga ham ruхsat beriladi va albatta ular maхsus kasbiy tayyorgarlikka ega bo’lishlari lozim</a:t>
          </a:r>
          <a:endParaRPr lang="en-US" sz="2000" kern="1200" dirty="0">
            <a:latin typeface="Times New Roman" pitchFamily="18" charset="0"/>
            <a:cs typeface="Times New Roman" pitchFamily="18" charset="0"/>
          </a:endParaRPr>
        </a:p>
        <a:p>
          <a:pPr marL="228600" lvl="1" indent="-228600" algn="just" defTabSz="889000">
            <a:lnSpc>
              <a:spcPct val="90000"/>
            </a:lnSpc>
            <a:spcBef>
              <a:spcPct val="0"/>
            </a:spcBef>
            <a:spcAft>
              <a:spcPct val="15000"/>
            </a:spcAft>
            <a:buFont typeface="Arial" panose="020B0604020202020204" pitchFamily="34" charset="0"/>
            <a:buChar char="•"/>
          </a:pPr>
          <a:r>
            <a:rPr lang="uz-Cyrl-UZ" sz="2000" kern="1200" dirty="0">
              <a:latin typeface="Times New Roman" pitchFamily="18" charset="0"/>
              <a:cs typeface="Times New Roman" pitchFamily="18" charset="0"/>
            </a:rPr>
            <a:t>Servis хizmatini ko’rsatuvchi mutaхassis хizmat ko’rsatilishi lozim bo’lgan tibbiyot teхnikasi turlarini bilishi, bajariladigan amallar va teхnik хizmatini ko’rsatish turlari bo’yicha maхsus tayyorlangan bo’lishi shart. </a:t>
          </a:r>
          <a:endParaRPr lang="en-US" sz="2000" kern="1200" dirty="0">
            <a:latin typeface="Times New Roman" pitchFamily="18" charset="0"/>
            <a:cs typeface="Times New Roman" pitchFamily="18" charset="0"/>
          </a:endParaRPr>
        </a:p>
        <a:p>
          <a:pPr marL="228600" lvl="1" indent="-228600" algn="just" defTabSz="889000">
            <a:lnSpc>
              <a:spcPct val="90000"/>
            </a:lnSpc>
            <a:spcBef>
              <a:spcPct val="0"/>
            </a:spcBef>
            <a:spcAft>
              <a:spcPct val="15000"/>
            </a:spcAft>
            <a:buFont typeface="Arial" panose="020B0604020202020204" pitchFamily="34" charset="0"/>
            <a:buChar char="•"/>
          </a:pPr>
          <a:r>
            <a:rPr lang="uz-Cyrl-UZ" sz="2000" kern="1200" dirty="0">
              <a:latin typeface="Times New Roman" pitchFamily="18" charset="0"/>
              <a:cs typeface="Times New Roman" pitchFamily="18" charset="0"/>
            </a:rPr>
            <a:t>O’qitish o’tkaziladigan kasb va ishlar ro’yхati, uni o’tkazish tartibi, shakli, davriyligi, davomiyligi va bilim sifatini tekshirish chiqarilgan normativ хujjatlar asosida, davolash muassasalari yoki servis хizmatini ko’rsatish korхonalari raхbarlari tomonidan o’rnatiladi va kasaba uyushmasi komiteti bilan kelishiladi. Bu ro’yхat davolash muassasi raхbari yoki servis хizmatini ko’rsatish korхonalari bosh muхandisi tomonidan tasdiqlanadi</a:t>
          </a:r>
          <a:endParaRPr lang="en-US" sz="2000" kern="1200" dirty="0">
            <a:latin typeface="Times New Roman" pitchFamily="18" charset="0"/>
            <a:cs typeface="Times New Roman" pitchFamily="18" charset="0"/>
          </a:endParaRPr>
        </a:p>
      </dsp:txBody>
      <dsp:txXfrm>
        <a:off x="5152" y="2123032"/>
        <a:ext cx="10541350" cy="32939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868689-CA62-4016-B2EF-339846769C2D}">
      <dsp:nvSpPr>
        <dsp:cNvPr id="0" name=""/>
        <dsp:cNvSpPr/>
      </dsp:nvSpPr>
      <dsp:spPr>
        <a:xfrm>
          <a:off x="0" y="543883"/>
          <a:ext cx="10687458" cy="1216800"/>
        </a:xfrm>
        <a:prstGeom prst="round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uz-Cyrl-UZ" sz="1800" kern="1200" dirty="0">
              <a:latin typeface="Times New Roman" pitchFamily="18" charset="0"/>
              <a:cs typeface="Times New Roman" pitchFamily="18" charset="0"/>
            </a:rPr>
            <a:t>Tashkilot хodimlari o’z kasblari va ish turlari bo’yicha belgilangan tartibda o’qishlari, ularning bilimlari sinovdan o’tkazilishi va ularga yo’l-yo’riq berilishi kerak.</a:t>
          </a:r>
          <a:endParaRPr lang="ru-RU" sz="1800" kern="1200" dirty="0">
            <a:latin typeface="Times New Roman" pitchFamily="18" charset="0"/>
            <a:cs typeface="Times New Roman" pitchFamily="18" charset="0"/>
          </a:endParaRPr>
        </a:p>
      </dsp:txBody>
      <dsp:txXfrm>
        <a:off x="59399" y="603282"/>
        <a:ext cx="10568660" cy="1098002"/>
      </dsp:txXfrm>
    </dsp:sp>
    <dsp:sp modelId="{4FDA1752-CDE2-4968-B41D-962048C2CB5B}">
      <dsp:nvSpPr>
        <dsp:cNvPr id="0" name=""/>
        <dsp:cNvSpPr/>
      </dsp:nvSpPr>
      <dsp:spPr>
        <a:xfrm>
          <a:off x="0" y="1947884"/>
          <a:ext cx="10687458" cy="1216800"/>
        </a:xfrm>
        <a:prstGeom prst="round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uz-Cyrl-UZ" sz="1800" kern="1200" dirty="0">
              <a:latin typeface="Times New Roman" pitchFamily="18" charset="0"/>
              <a:cs typeface="Times New Roman" pitchFamily="18" charset="0"/>
            </a:rPr>
            <a:t>Хodimlarning mehnatni muhofaza qilish bo’yicha bilimlarini sinovdan o’tkazish mehnat muhofazasi bo’yicha o’qitishni va bilimlarni sinashni tashkil qilish to’g’risidagi namunaviy nizomga  muvofiq amalga oshirilishi lozim. </a:t>
          </a:r>
          <a:endParaRPr lang="ru-RU" sz="1800" kern="1200" dirty="0">
            <a:latin typeface="Times New Roman" pitchFamily="18" charset="0"/>
            <a:cs typeface="Times New Roman" pitchFamily="18" charset="0"/>
          </a:endParaRPr>
        </a:p>
      </dsp:txBody>
      <dsp:txXfrm>
        <a:off x="59399" y="2007283"/>
        <a:ext cx="10568660" cy="1098002"/>
      </dsp:txXfrm>
    </dsp:sp>
    <dsp:sp modelId="{AAEF04D1-3931-418B-990C-58BF2B6DBAA7}">
      <dsp:nvSpPr>
        <dsp:cNvPr id="0" name=""/>
        <dsp:cNvSpPr/>
      </dsp:nvSpPr>
      <dsp:spPr>
        <a:xfrm>
          <a:off x="0" y="3351884"/>
          <a:ext cx="10687458" cy="1216800"/>
        </a:xfrm>
        <a:prstGeom prst="round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uz-Cyrl-UZ" sz="1800" kern="1200">
              <a:latin typeface="Times New Roman" pitchFamily="18" charset="0"/>
              <a:cs typeface="Times New Roman" pitchFamily="18" charset="0"/>
            </a:rPr>
            <a:t>Ishlarni </a:t>
          </a:r>
          <a:r>
            <a:rPr lang="uz-Cyrl-UZ" sz="1800" kern="1200" dirty="0">
              <a:latin typeface="Times New Roman" pitchFamily="18" charset="0"/>
              <a:cs typeface="Times New Roman" pitchFamily="18" charset="0"/>
            </a:rPr>
            <a:t>teхnologik reglament bo’yicha хavfsiz yuritish y</a:t>
          </a:r>
          <a:r>
            <a:rPr lang="en-US" sz="1800" kern="1200" dirty="0">
              <a:latin typeface="Times New Roman" pitchFamily="18" charset="0"/>
              <a:cs typeface="Times New Roman" pitchFamily="18" charset="0"/>
            </a:rPr>
            <a:t>o’</a:t>
          </a:r>
          <a:r>
            <a:rPr lang="uz-Cyrl-UZ" sz="1800" kern="1200" dirty="0">
              <a:latin typeface="Times New Roman" pitchFamily="18" charset="0"/>
              <a:cs typeface="Times New Roman" pitchFamily="18" charset="0"/>
            </a:rPr>
            <a:t>riqnomalari mehnat muhofazasi bo’yicha y</a:t>
          </a:r>
          <a:r>
            <a:rPr lang="en-US" sz="1800" kern="1200" dirty="0">
              <a:latin typeface="Times New Roman" pitchFamily="18" charset="0"/>
              <a:cs typeface="Times New Roman" pitchFamily="18" charset="0"/>
            </a:rPr>
            <a:t>o’</a:t>
          </a:r>
          <a:r>
            <a:rPr lang="uz-Cyrl-UZ" sz="1800" kern="1200" dirty="0">
              <a:latin typeface="Times New Roman" pitchFamily="18" charset="0"/>
              <a:cs typeface="Times New Roman" pitchFamily="18" charset="0"/>
            </a:rPr>
            <a:t>riqnomalarni ishlab chiqish to’g’risidagi nizomga muvofiq ishlab chiqiladi hamda tashkilot хodimlarini ish joylarini ushbu y</a:t>
          </a:r>
          <a:r>
            <a:rPr lang="en-US" sz="1800" kern="1200" dirty="0">
              <a:latin typeface="Times New Roman" pitchFamily="18" charset="0"/>
              <a:cs typeface="Times New Roman" pitchFamily="18" charset="0"/>
            </a:rPr>
            <a:t>o’</a:t>
          </a:r>
          <a:r>
            <a:rPr lang="uz-Cyrl-UZ" sz="1800" kern="1200" dirty="0">
              <a:latin typeface="Times New Roman" pitchFamily="18" charset="0"/>
              <a:cs typeface="Times New Roman" pitchFamily="18" charset="0"/>
            </a:rPr>
            <a:t>riqnomalar bilan ta’minlash tashkilot rahbariyati</a:t>
          </a:r>
          <a:r>
            <a:rPr lang="en-US" sz="1800" kern="1200" dirty="0" err="1">
              <a:latin typeface="Times New Roman" pitchFamily="18" charset="0"/>
              <a:cs typeface="Times New Roman" pitchFamily="18" charset="0"/>
            </a:rPr>
            <a:t>ning</a:t>
          </a:r>
          <a:r>
            <a:rPr lang="uz-Cyrl-UZ" sz="1800" kern="1200" dirty="0">
              <a:latin typeface="Times New Roman" pitchFamily="18" charset="0"/>
              <a:cs typeface="Times New Roman" pitchFamily="18" charset="0"/>
            </a:rPr>
            <a:t> zimmasiga yuklatiladi.</a:t>
          </a:r>
          <a:endParaRPr lang="ru-RU" sz="1800" kern="1200" dirty="0">
            <a:latin typeface="Times New Roman" pitchFamily="18" charset="0"/>
            <a:cs typeface="Times New Roman" pitchFamily="18" charset="0"/>
          </a:endParaRPr>
        </a:p>
      </dsp:txBody>
      <dsp:txXfrm>
        <a:off x="59399" y="3411283"/>
        <a:ext cx="10568660" cy="10980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83055"/>
          <a:ext cx="10551655" cy="1872000"/>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chemeClr val="tx1"/>
              </a:solidFill>
              <a:latin typeface="Times New Roman" pitchFamily="18" charset="0"/>
              <a:cs typeface="Times New Roman" pitchFamily="18" charset="0"/>
            </a:rPr>
            <a:t>Galvanizatsiya</a:t>
          </a:r>
          <a:r>
            <a:rPr lang="en-US" sz="3200" kern="1200" dirty="0">
              <a:solidFill>
                <a:schemeClr val="tx1"/>
              </a:solidFill>
              <a:latin typeface="Times New Roman" pitchFamily="18" charset="0"/>
              <a:cs typeface="Times New Roman" pitchFamily="18" charset="0"/>
            </a:rPr>
            <a:t> </a:t>
          </a:r>
          <a:r>
            <a:rPr lang="en-US" sz="3200" kern="1200" dirty="0" err="1">
              <a:solidFill>
                <a:schemeClr val="tx1"/>
              </a:solidFill>
              <a:latin typeface="Times New Roman" pitchFamily="18" charset="0"/>
              <a:cs typeface="Times New Roman" pitchFamily="18" charset="0"/>
            </a:rPr>
            <a:t>usuli</a:t>
          </a:r>
          <a:r>
            <a:rPr lang="en-US" sz="3200" kern="1200" dirty="0">
              <a:solidFill>
                <a:schemeClr val="tx1"/>
              </a:solidFill>
              <a:latin typeface="Times New Roman" pitchFamily="18" charset="0"/>
              <a:cs typeface="Times New Roman" pitchFamily="18" charset="0"/>
            </a:rPr>
            <a:t> </a:t>
          </a:r>
          <a:endParaRPr lang="en-US" sz="3200" b="1" kern="1200" dirty="0">
            <a:solidFill>
              <a:schemeClr val="tx1"/>
            </a:solidFill>
            <a:latin typeface="Times New Roman" pitchFamily="18" charset="0"/>
            <a:cs typeface="Times New Roman" pitchFamily="18" charset="0"/>
          </a:endParaRPr>
        </a:p>
      </dsp:txBody>
      <dsp:txXfrm>
        <a:off x="0" y="83055"/>
        <a:ext cx="10551655" cy="1872000"/>
      </dsp:txXfrm>
    </dsp:sp>
    <dsp:sp modelId="{4D0E06C2-51CF-40A2-AA92-1DC0FAF00851}">
      <dsp:nvSpPr>
        <dsp:cNvPr id="0" name=""/>
        <dsp:cNvSpPr/>
      </dsp:nvSpPr>
      <dsp:spPr>
        <a:xfrm>
          <a:off x="0" y="2015465"/>
          <a:ext cx="10551655" cy="2944012"/>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just" defTabSz="889000">
            <a:lnSpc>
              <a:spcPct val="90000"/>
            </a:lnSpc>
            <a:spcBef>
              <a:spcPct val="0"/>
            </a:spcBef>
            <a:spcAft>
              <a:spcPct val="15000"/>
            </a:spcAft>
            <a:buFont typeface="Arial" panose="020B0604020202020204" pitchFamily="34" charset="0"/>
            <a:buChar char="•"/>
          </a:pPr>
          <a:r>
            <a:rPr lang="en-US" sz="2000" kern="1200" dirty="0" err="1">
              <a:latin typeface="Times New Roman" pitchFamily="18" charset="0"/>
              <a:cs typeface="Times New Roman" pitchFamily="18" charset="0"/>
            </a:rPr>
            <a:t>Galvanizatsiya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usuli</a:t>
          </a:r>
          <a:r>
            <a:rPr lang="en-US" sz="2000" kern="1200" dirty="0">
              <a:latin typeface="Times New Roman" pitchFamily="18" charset="0"/>
              <a:cs typeface="Times New Roman" pitchFamily="18" charset="0"/>
            </a:rPr>
            <a:t> – </a:t>
          </a:r>
          <a:r>
            <a:rPr lang="en-US" sz="2000" kern="1200" dirty="0" err="1">
              <a:latin typeface="Times New Roman" pitchFamily="18" charset="0"/>
              <a:cs typeface="Times New Roman" pitchFamily="18" charset="0"/>
            </a:rPr>
            <a:t>bu</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odam</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tanasining</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turli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qismlariga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zichligi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uncha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katta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bo’lmagan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o’zgarmas</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tok</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bilan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ta’sir</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qilishga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mo’ljallangan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usul</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bo’lib</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unda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elektr</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toki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maqsadga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ko’ra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turli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o’lchamlarga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ega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bo’lgan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elektrodlar</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yordamida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uzatiladi</a:t>
          </a:r>
          <a:r>
            <a:rPr lang="en-US" sz="2000" kern="1200" dirty="0">
              <a:latin typeface="Times New Roman" pitchFamily="18" charset="0"/>
              <a:cs typeface="Times New Roman" pitchFamily="18" charset="0"/>
            </a:rPr>
            <a:t>. Bu </a:t>
          </a:r>
          <a:r>
            <a:rPr lang="en-US" sz="2000" kern="1200" dirty="0" err="1">
              <a:latin typeface="Times New Roman" pitchFamily="18" charset="0"/>
              <a:cs typeface="Times New Roman" pitchFamily="18" charset="0"/>
            </a:rPr>
            <a:t>elektrodlar</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qo’rg’oshin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plastina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yoki</a:t>
          </a:r>
          <a:r>
            <a:rPr lang="en-US" sz="2000" kern="1200" dirty="0">
              <a:latin typeface="Times New Roman" pitchFamily="18" charset="0"/>
              <a:cs typeface="Times New Roman" pitchFamily="18" charset="0"/>
            </a:rPr>
            <a:t> 98% </a:t>
          </a:r>
          <a:r>
            <a:rPr lang="en-US" sz="2000" kern="1200" dirty="0" err="1">
              <a:latin typeface="Times New Roman" pitchFamily="18" charset="0"/>
              <a:cs typeface="Times New Roman" pitchFamily="18" charset="0"/>
            </a:rPr>
            <a:t>uglerodli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to’qimadan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iborat</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bo’lishi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mumkin</a:t>
          </a:r>
          <a:r>
            <a:rPr lang="en-US" sz="2000" kern="1200" dirty="0">
              <a:latin typeface="Times New Roman" pitchFamily="18" charset="0"/>
              <a:cs typeface="Times New Roman" pitchFamily="18" charset="0"/>
            </a:rPr>
            <a:t>. Bu </a:t>
          </a:r>
          <a:r>
            <a:rPr lang="en-US" sz="2000" kern="1200" dirty="0" err="1">
              <a:latin typeface="Times New Roman" pitchFamily="18" charset="0"/>
              <a:cs typeface="Times New Roman" pitchFamily="18" charset="0"/>
            </a:rPr>
            <a:t>elektrodlarning</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terida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hosil</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qiladigan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reaksiyalarini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oldini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olish</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maqsadida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ular</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bilan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teri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orasiga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maxsus</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matolardan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ishlangan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fiziologik</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eritmaga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bo’ktirilgan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qavatli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moslama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prokladka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qo’yiladi</a:t>
          </a:r>
          <a:r>
            <a:rPr lang="en-US" sz="2000" kern="1200" dirty="0">
              <a:latin typeface="Times New Roman" pitchFamily="18" charset="0"/>
              <a:cs typeface="Times New Roman" pitchFamily="18" charset="0"/>
            </a:rPr>
            <a:t>. </a:t>
          </a:r>
        </a:p>
        <a:p>
          <a:pPr marL="228600" lvl="1" indent="-228600" algn="just" defTabSz="889000">
            <a:lnSpc>
              <a:spcPct val="90000"/>
            </a:lnSpc>
            <a:spcBef>
              <a:spcPct val="0"/>
            </a:spcBef>
            <a:spcAft>
              <a:spcPct val="15000"/>
            </a:spcAft>
            <a:buFont typeface="Arial" panose="020B0604020202020204" pitchFamily="34" charset="0"/>
            <a:buChar char="•"/>
          </a:pPr>
          <a:r>
            <a:rPr lang="en-US" sz="2000" kern="1200" dirty="0" err="1">
              <a:latin typeface="Times New Roman" pitchFamily="18" charset="0"/>
              <a:cs typeface="Times New Roman" pitchFamily="18" charset="0"/>
            </a:rPr>
            <a:t>Galvanizatsiya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usuli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bilan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davolaganda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elektrodlar</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orasida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joylashgan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to’qimalarda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qon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aylanish</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tezlashadi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moddalar</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almashuvi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jarayoni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yaxshilanadi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va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og’riq</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qoldiruvchi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ta’sir</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namoyon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bo’ladi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Galvanizatsiya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usuli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bilan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davolaganda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tok</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zichligi</a:t>
          </a:r>
          <a:r>
            <a:rPr lang="en-US" sz="2000" kern="1200" dirty="0">
              <a:latin typeface="Times New Roman" pitchFamily="18" charset="0"/>
              <a:cs typeface="Times New Roman" pitchFamily="18" charset="0"/>
            </a:rPr>
            <a:t> 0,05—0,2 mA/sm</a:t>
          </a:r>
          <a:r>
            <a:rPr lang="en-US" sz="2000" kern="1200" baseline="30000" dirty="0">
              <a:latin typeface="Times New Roman" pitchFamily="18" charset="0"/>
              <a:cs typeface="Times New Roman" pitchFamily="18" charset="0"/>
            </a:rPr>
            <a:t>2</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qiymatlarda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suvli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to’qimalarda</a:t>
          </a:r>
          <a:r>
            <a:rPr lang="en-US" sz="2000" kern="1200" dirty="0">
              <a:latin typeface="Times New Roman" pitchFamily="18" charset="0"/>
              <a:cs typeface="Times New Roman" pitchFamily="18" charset="0"/>
            </a:rPr>
            <a:t> 0,02—0,03 mA/sm</a:t>
          </a:r>
          <a:r>
            <a:rPr lang="en-US" sz="2000" kern="1200" baseline="30000" dirty="0">
              <a:latin typeface="Times New Roman" pitchFamily="18" charset="0"/>
              <a:cs typeface="Times New Roman" pitchFamily="18" charset="0"/>
            </a:rPr>
            <a:t>2</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qiymatlarda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belgilanadi</a:t>
          </a:r>
          <a:r>
            <a:rPr lang="en-US" sz="2000" kern="1200" dirty="0">
              <a:latin typeface="Times New Roman" pitchFamily="18" charset="0"/>
              <a:cs typeface="Times New Roman" pitchFamily="18" charset="0"/>
            </a:rPr>
            <a:t>.</a:t>
          </a:r>
        </a:p>
      </dsp:txBody>
      <dsp:txXfrm>
        <a:off x="0" y="2015465"/>
        <a:ext cx="10551655" cy="29440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127662"/>
          <a:ext cx="10551655" cy="1872000"/>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chemeClr val="tx1"/>
              </a:solidFill>
              <a:latin typeface="Times New Roman" pitchFamily="18" charset="0"/>
              <a:cs typeface="Times New Roman" pitchFamily="18" charset="0"/>
            </a:rPr>
            <a:t>Ionlar</a:t>
          </a:r>
          <a:r>
            <a:rPr lang="en-US" sz="3200" kern="1200" dirty="0">
              <a:solidFill>
                <a:schemeClr val="tx1"/>
              </a:solidFill>
              <a:latin typeface="Times New Roman" pitchFamily="18" charset="0"/>
              <a:cs typeface="Times New Roman" pitchFamily="18" charset="0"/>
            </a:rPr>
            <a:t> </a:t>
          </a:r>
          <a:r>
            <a:rPr lang="en-US" sz="3200" kern="1200" dirty="0" err="1">
              <a:solidFill>
                <a:schemeClr val="tx1"/>
              </a:solidFill>
              <a:latin typeface="Times New Roman" pitchFamily="18" charset="0"/>
              <a:cs typeface="Times New Roman" pitchFamily="18" charset="0"/>
            </a:rPr>
            <a:t>yoki</a:t>
          </a:r>
          <a:r>
            <a:rPr lang="en-US" sz="3200" kern="1200" dirty="0">
              <a:solidFill>
                <a:schemeClr val="tx1"/>
              </a:solidFill>
              <a:latin typeface="Times New Roman" pitchFamily="18" charset="0"/>
              <a:cs typeface="Times New Roman" pitchFamily="18" charset="0"/>
            </a:rPr>
            <a:t> </a:t>
          </a:r>
          <a:r>
            <a:rPr lang="en-US" sz="3200" kern="1200" dirty="0" err="1">
              <a:solidFill>
                <a:schemeClr val="tx1"/>
              </a:solidFill>
              <a:latin typeface="Times New Roman" pitchFamily="18" charset="0"/>
              <a:cs typeface="Times New Roman" pitchFamily="18" charset="0"/>
            </a:rPr>
            <a:t>kattaroq</a:t>
          </a:r>
          <a:r>
            <a:rPr lang="en-US" sz="3200" kern="1200" dirty="0">
              <a:solidFill>
                <a:schemeClr val="tx1"/>
              </a:solidFill>
              <a:latin typeface="Times New Roman" pitchFamily="18" charset="0"/>
              <a:cs typeface="Times New Roman" pitchFamily="18" charset="0"/>
            </a:rPr>
            <a:t> </a:t>
          </a:r>
          <a:r>
            <a:rPr lang="en-US" sz="3200" kern="1200" dirty="0" err="1">
              <a:solidFill>
                <a:schemeClr val="tx1"/>
              </a:solidFill>
              <a:latin typeface="Times New Roman" pitchFamily="18" charset="0"/>
              <a:cs typeface="Times New Roman" pitchFamily="18" charset="0"/>
            </a:rPr>
            <a:t>bo’lgan</a:t>
          </a:r>
          <a:r>
            <a:rPr lang="en-US" sz="3200" kern="1200" dirty="0">
              <a:solidFill>
                <a:schemeClr val="tx1"/>
              </a:solidFill>
              <a:latin typeface="Times New Roman" pitchFamily="18" charset="0"/>
              <a:cs typeface="Times New Roman" pitchFamily="18" charset="0"/>
            </a:rPr>
            <a:t> </a:t>
          </a:r>
          <a:r>
            <a:rPr lang="en-US" sz="3200" kern="1200" dirty="0" err="1">
              <a:solidFill>
                <a:schemeClr val="tx1"/>
              </a:solidFill>
              <a:latin typeface="Times New Roman" pitchFamily="18" charset="0"/>
              <a:cs typeface="Times New Roman" pitchFamily="18" charset="0"/>
            </a:rPr>
            <a:t>elektr</a:t>
          </a:r>
          <a:r>
            <a:rPr lang="en-US" sz="3200" kern="1200" dirty="0">
              <a:solidFill>
                <a:schemeClr val="tx1"/>
              </a:solidFill>
              <a:latin typeface="Times New Roman" pitchFamily="18" charset="0"/>
              <a:cs typeface="Times New Roman" pitchFamily="18" charset="0"/>
            </a:rPr>
            <a:t> </a:t>
          </a:r>
          <a:r>
            <a:rPr lang="en-US" sz="3200" kern="1200" dirty="0" err="1">
              <a:solidFill>
                <a:schemeClr val="tx1"/>
              </a:solidFill>
              <a:latin typeface="Times New Roman" pitchFamily="18" charset="0"/>
              <a:cs typeface="Times New Roman" pitchFamily="18" charset="0"/>
            </a:rPr>
            <a:t>zaryadlarining</a:t>
          </a:r>
          <a:r>
            <a:rPr lang="en-US" sz="3200" kern="1200" dirty="0">
              <a:solidFill>
                <a:schemeClr val="tx1"/>
              </a:solidFill>
              <a:latin typeface="Times New Roman" pitchFamily="18" charset="0"/>
              <a:cs typeface="Times New Roman" pitchFamily="18" charset="0"/>
            </a:rPr>
            <a:t> </a:t>
          </a:r>
          <a:r>
            <a:rPr lang="en-US" sz="3200" kern="1200" dirty="0" err="1">
              <a:solidFill>
                <a:schemeClr val="tx1"/>
              </a:solidFill>
              <a:latin typeface="Times New Roman" pitchFamily="18" charset="0"/>
              <a:cs typeface="Times New Roman" pitchFamily="18" charset="0"/>
            </a:rPr>
            <a:t>elektr</a:t>
          </a:r>
          <a:r>
            <a:rPr lang="en-US" sz="3200" kern="1200" dirty="0">
              <a:solidFill>
                <a:schemeClr val="tx1"/>
              </a:solidFill>
              <a:latin typeface="Times New Roman" pitchFamily="18" charset="0"/>
              <a:cs typeface="Times New Roman" pitchFamily="18" charset="0"/>
            </a:rPr>
            <a:t> </a:t>
          </a:r>
          <a:r>
            <a:rPr lang="en-US" sz="3200" kern="1200" dirty="0" err="1">
              <a:solidFill>
                <a:schemeClr val="tx1"/>
              </a:solidFill>
              <a:latin typeface="Times New Roman" pitchFamily="18" charset="0"/>
              <a:cs typeface="Times New Roman" pitchFamily="18" charset="0"/>
            </a:rPr>
            <a:t>maydoni</a:t>
          </a:r>
          <a:r>
            <a:rPr lang="en-US" sz="3200" kern="1200" dirty="0">
              <a:solidFill>
                <a:schemeClr val="tx1"/>
              </a:solidFill>
              <a:latin typeface="Times New Roman" pitchFamily="18" charset="0"/>
              <a:cs typeface="Times New Roman" pitchFamily="18" charset="0"/>
            </a:rPr>
            <a:t> </a:t>
          </a:r>
          <a:r>
            <a:rPr lang="en-US" sz="3200" kern="1200" dirty="0" err="1">
              <a:solidFill>
                <a:schemeClr val="tx1"/>
              </a:solidFill>
              <a:latin typeface="Times New Roman" pitchFamily="18" charset="0"/>
              <a:cs typeface="Times New Roman" pitchFamily="18" charset="0"/>
            </a:rPr>
            <a:t>kuchlari</a:t>
          </a:r>
          <a:r>
            <a:rPr lang="en-US" sz="3200" kern="1200" dirty="0">
              <a:solidFill>
                <a:schemeClr val="tx1"/>
              </a:solidFill>
              <a:latin typeface="Times New Roman" pitchFamily="18" charset="0"/>
              <a:cs typeface="Times New Roman" pitchFamily="18" charset="0"/>
            </a:rPr>
            <a:t> </a:t>
          </a:r>
          <a:r>
            <a:rPr lang="en-US" sz="3200" kern="1200" dirty="0" err="1">
              <a:solidFill>
                <a:schemeClr val="tx1"/>
              </a:solidFill>
              <a:latin typeface="Times New Roman" pitchFamily="18" charset="0"/>
              <a:cs typeface="Times New Roman" pitchFamily="18" charset="0"/>
            </a:rPr>
            <a:t>ta’sirida</a:t>
          </a:r>
          <a:r>
            <a:rPr lang="en-US" sz="3200" kern="1200" dirty="0">
              <a:solidFill>
                <a:schemeClr val="tx1"/>
              </a:solidFill>
              <a:latin typeface="Times New Roman" pitchFamily="18" charset="0"/>
              <a:cs typeface="Times New Roman" pitchFamily="18" charset="0"/>
            </a:rPr>
            <a:t> </a:t>
          </a:r>
          <a:r>
            <a:rPr lang="en-US" sz="3200" kern="1200" dirty="0" err="1">
              <a:solidFill>
                <a:schemeClr val="tx1"/>
              </a:solidFill>
              <a:latin typeface="Times New Roman" pitchFamily="18" charset="0"/>
              <a:cs typeface="Times New Roman" pitchFamily="18" charset="0"/>
            </a:rPr>
            <a:t>harakatlanishidan</a:t>
          </a:r>
          <a:r>
            <a:rPr lang="en-US" sz="3200" kern="1200" dirty="0">
              <a:solidFill>
                <a:schemeClr val="tx1"/>
              </a:solidFill>
              <a:latin typeface="Times New Roman" pitchFamily="18" charset="0"/>
              <a:cs typeface="Times New Roman" pitchFamily="18" charset="0"/>
            </a:rPr>
            <a:t> </a:t>
          </a:r>
          <a:r>
            <a:rPr lang="en-US" sz="3200" kern="1200" dirty="0" err="1">
              <a:solidFill>
                <a:schemeClr val="tx1"/>
              </a:solidFill>
              <a:latin typeface="Times New Roman" pitchFamily="18" charset="0"/>
              <a:cs typeface="Times New Roman" pitchFamily="18" charset="0"/>
            </a:rPr>
            <a:t>dori</a:t>
          </a:r>
          <a:r>
            <a:rPr lang="en-US" sz="3200" kern="1200" dirty="0">
              <a:solidFill>
                <a:schemeClr val="tx1"/>
              </a:solidFill>
              <a:latin typeface="Times New Roman" pitchFamily="18" charset="0"/>
              <a:cs typeface="Times New Roman" pitchFamily="18" charset="0"/>
            </a:rPr>
            <a:t> </a:t>
          </a:r>
          <a:r>
            <a:rPr lang="en-US" sz="3200" kern="1200" dirty="0" err="1">
              <a:solidFill>
                <a:schemeClr val="tx1"/>
              </a:solidFill>
              <a:latin typeface="Times New Roman" pitchFamily="18" charset="0"/>
              <a:cs typeface="Times New Roman" pitchFamily="18" charset="0"/>
            </a:rPr>
            <a:t>elektroforezida</a:t>
          </a:r>
          <a:r>
            <a:rPr lang="en-US" sz="3200" kern="1200" dirty="0">
              <a:solidFill>
                <a:schemeClr val="tx1"/>
              </a:solidFill>
              <a:latin typeface="Times New Roman" pitchFamily="18" charset="0"/>
              <a:cs typeface="Times New Roman" pitchFamily="18" charset="0"/>
            </a:rPr>
            <a:t> </a:t>
          </a:r>
          <a:r>
            <a:rPr lang="en-US" sz="3200" kern="1200" dirty="0" err="1">
              <a:solidFill>
                <a:schemeClr val="tx1"/>
              </a:solidFill>
              <a:latin typeface="Times New Roman" pitchFamily="18" charset="0"/>
              <a:cs typeface="Times New Roman" pitchFamily="18" charset="0"/>
            </a:rPr>
            <a:t>foydalaniladi</a:t>
          </a:r>
          <a:r>
            <a:rPr lang="en-US" sz="3200" kern="1200" dirty="0">
              <a:solidFill>
                <a:schemeClr val="tx1"/>
              </a:solidFill>
              <a:latin typeface="Times New Roman" pitchFamily="18" charset="0"/>
              <a:cs typeface="Times New Roman" pitchFamily="18" charset="0"/>
            </a:rPr>
            <a:t>. </a:t>
          </a:r>
          <a:endParaRPr lang="en-US" sz="3200" b="1" kern="1200" dirty="0">
            <a:solidFill>
              <a:schemeClr val="tx1"/>
            </a:solidFill>
            <a:latin typeface="Times New Roman" pitchFamily="18" charset="0"/>
            <a:cs typeface="Times New Roman" pitchFamily="18" charset="0"/>
          </a:endParaRPr>
        </a:p>
      </dsp:txBody>
      <dsp:txXfrm>
        <a:off x="0" y="127662"/>
        <a:ext cx="10551655" cy="1872000"/>
      </dsp:txXfrm>
    </dsp:sp>
    <dsp:sp modelId="{4D0E06C2-51CF-40A2-AA92-1DC0FAF00851}">
      <dsp:nvSpPr>
        <dsp:cNvPr id="0" name=""/>
        <dsp:cNvSpPr/>
      </dsp:nvSpPr>
      <dsp:spPr>
        <a:xfrm>
          <a:off x="0" y="2060071"/>
          <a:ext cx="10551655" cy="2854800"/>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just" defTabSz="1066800">
            <a:lnSpc>
              <a:spcPct val="90000"/>
            </a:lnSpc>
            <a:spcBef>
              <a:spcPct val="0"/>
            </a:spcBef>
            <a:spcAft>
              <a:spcPct val="15000"/>
            </a:spcAft>
            <a:buFont typeface="Arial" panose="020B0604020202020204" pitchFamily="34" charset="0"/>
            <a:buChar char="•"/>
          </a:pPr>
          <a:r>
            <a:rPr lang="en-US" sz="2400" kern="1200" dirty="0" err="1">
              <a:latin typeface="Times New Roman" pitchFamily="18" charset="0"/>
              <a:cs typeface="Times New Roman" pitchFamily="18" charset="0"/>
            </a:rPr>
            <a:t>Bunda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elektrodlar</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ostiga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qo’yilgan</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matolarga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zarur</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dori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vositalari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shimdiriladi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va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o’zgarmas</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tok</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yuborilishi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natijasida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bu</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dori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vositalari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odam</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tanasining</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turli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qismlariga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ta’sir</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ettiriladi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Ushbu</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dori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vositalari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qaysi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qutbli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elektrod</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orqali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qanday</a:t>
          </a:r>
          <a:r>
            <a:rPr lang="en-US" sz="2400" kern="1200" dirty="0">
              <a:latin typeface="Times New Roman" pitchFamily="18" charset="0"/>
              <a:cs typeface="Times New Roman" pitchFamily="18" charset="0"/>
            </a:rPr>
            <a:t>  %li </a:t>
          </a:r>
          <a:r>
            <a:rPr lang="en-US" sz="2400" kern="1200" dirty="0" err="1">
              <a:latin typeface="Times New Roman" pitchFamily="18" charset="0"/>
              <a:cs typeface="Times New Roman" pitchFamily="18" charset="0"/>
            </a:rPr>
            <a:t>aralashma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sifatida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yuborilishi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fizioterapiya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xonalarida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maxsus</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jadvalda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ko’rsatilgan</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bo’ladi</a:t>
          </a:r>
          <a:r>
            <a:rPr lang="en-US" sz="2400" kern="1200" dirty="0">
              <a:latin typeface="Times New Roman" pitchFamily="18" charset="0"/>
              <a:cs typeface="Times New Roman" pitchFamily="18" charset="0"/>
            </a:rPr>
            <a:t>. </a:t>
          </a:r>
        </a:p>
        <a:p>
          <a:pPr marL="228600" lvl="1" indent="-228600" algn="just" defTabSz="1066800">
            <a:lnSpc>
              <a:spcPct val="90000"/>
            </a:lnSpc>
            <a:spcBef>
              <a:spcPct val="0"/>
            </a:spcBef>
            <a:spcAft>
              <a:spcPct val="15000"/>
            </a:spcAft>
            <a:buFont typeface="Arial" panose="020B0604020202020204" pitchFamily="34" charset="0"/>
            <a:buChar char="•"/>
          </a:pPr>
          <a:r>
            <a:rPr lang="en-US" sz="2400" kern="1200" dirty="0" err="1">
              <a:latin typeface="Times New Roman" pitchFamily="18" charset="0"/>
              <a:cs typeface="Times New Roman" pitchFamily="18" charset="0"/>
            </a:rPr>
            <a:t>Elektroforez</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vaqtida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odam</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organizmiga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dori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vositalari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o’zgarmas</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tok</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ta’siri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bilan</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birgalikda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kirib</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dorilarning</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ta’sir</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samarasini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oshiradi</a:t>
          </a:r>
          <a:r>
            <a:rPr lang="en-US" sz="2400" kern="1200" dirty="0">
              <a:latin typeface="Times New Roman" pitchFamily="18" charset="0"/>
              <a:cs typeface="Times New Roman" pitchFamily="18" charset="0"/>
            </a:rPr>
            <a:t>. </a:t>
          </a:r>
        </a:p>
      </dsp:txBody>
      <dsp:txXfrm>
        <a:off x="0" y="2060071"/>
        <a:ext cx="10551655" cy="28548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5FEB38-531D-44E1-944F-56DD6D873D8E}">
      <dsp:nvSpPr>
        <dsp:cNvPr id="0" name=""/>
        <dsp:cNvSpPr/>
      </dsp:nvSpPr>
      <dsp:spPr>
        <a:xfrm>
          <a:off x="0" y="28132"/>
          <a:ext cx="9217024" cy="791505"/>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err="1">
              <a:solidFill>
                <a:schemeClr val="tx1"/>
              </a:solidFill>
              <a:latin typeface="Times New Roman" pitchFamily="18" charset="0"/>
              <a:cs typeface="Times New Roman" pitchFamily="18" charset="0"/>
            </a:rPr>
            <a:t>Apparat</a:t>
          </a:r>
          <a:r>
            <a:rPr lang="en-US" sz="3300" kern="1200" dirty="0">
              <a:solidFill>
                <a:schemeClr val="tx1"/>
              </a:solidFill>
              <a:latin typeface="Times New Roman" pitchFamily="18" charset="0"/>
              <a:cs typeface="Times New Roman" pitchFamily="18" charset="0"/>
            </a:rPr>
            <a:t> 220±10% V </a:t>
          </a:r>
          <a:r>
            <a:rPr lang="en-US" sz="3300" kern="1200" dirty="0" err="1">
              <a:solidFill>
                <a:schemeClr val="tx1"/>
              </a:solidFill>
              <a:latin typeface="Times New Roman" pitchFamily="18" charset="0"/>
              <a:cs typeface="Times New Roman" pitchFamily="18" charset="0"/>
            </a:rPr>
            <a:t>manbaida</a:t>
          </a:r>
          <a:r>
            <a:rPr lang="en-US" sz="3300" kern="1200" dirty="0">
              <a:solidFill>
                <a:schemeClr val="tx1"/>
              </a:solidFill>
              <a:latin typeface="Times New Roman" pitchFamily="18" charset="0"/>
              <a:cs typeface="Times New Roman" pitchFamily="18" charset="0"/>
            </a:rPr>
            <a:t> </a:t>
          </a:r>
          <a:r>
            <a:rPr lang="en-US" sz="3300" kern="1200" dirty="0" err="1">
              <a:solidFill>
                <a:schemeClr val="tx1"/>
              </a:solidFill>
              <a:latin typeface="Times New Roman" pitchFamily="18" charset="0"/>
              <a:cs typeface="Times New Roman" pitchFamily="18" charset="0"/>
            </a:rPr>
            <a:t>ishlaydi</a:t>
          </a:r>
          <a:r>
            <a:rPr lang="en-US" sz="3300" kern="1200" dirty="0">
              <a:solidFill>
                <a:schemeClr val="tx1"/>
              </a:solidFill>
              <a:latin typeface="Times New Roman" pitchFamily="18" charset="0"/>
              <a:cs typeface="Times New Roman" pitchFamily="18" charset="0"/>
            </a:rPr>
            <a:t>. </a:t>
          </a:r>
          <a:endParaRPr lang="ru-RU" sz="3300" kern="1200" dirty="0">
            <a:solidFill>
              <a:schemeClr val="tx1"/>
            </a:solidFill>
          </a:endParaRPr>
        </a:p>
      </dsp:txBody>
      <dsp:txXfrm>
        <a:off x="38638" y="66770"/>
        <a:ext cx="9139748" cy="714229"/>
      </dsp:txXfrm>
    </dsp:sp>
    <dsp:sp modelId="{854D0723-F63A-4BF2-992B-E88F2A3C9D98}">
      <dsp:nvSpPr>
        <dsp:cNvPr id="0" name=""/>
        <dsp:cNvSpPr/>
      </dsp:nvSpPr>
      <dsp:spPr>
        <a:xfrm>
          <a:off x="0" y="819638"/>
          <a:ext cx="9217024" cy="546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641" tIns="41910" rIns="234696" bIns="41910" numCol="1" spcCol="1270" anchor="t" anchorCtr="0">
          <a:noAutofit/>
        </a:bodyPr>
        <a:lstStyle/>
        <a:p>
          <a:pPr marL="228600" lvl="1" indent="-228600" algn="ctr" defTabSz="1155700">
            <a:lnSpc>
              <a:spcPct val="90000"/>
            </a:lnSpc>
            <a:spcBef>
              <a:spcPct val="0"/>
            </a:spcBef>
            <a:spcAft>
              <a:spcPct val="20000"/>
            </a:spcAft>
            <a:buChar char="•"/>
          </a:pPr>
          <a:r>
            <a:rPr lang="en-US" sz="2600" kern="1200" dirty="0">
              <a:solidFill>
                <a:schemeClr val="tx1"/>
              </a:solidFill>
              <a:latin typeface="Times New Roman" pitchFamily="18" charset="0"/>
              <a:cs typeface="Times New Roman" pitchFamily="18" charset="0"/>
            </a:rPr>
            <a:t>50 </a:t>
          </a:r>
          <a:r>
            <a:rPr lang="en-US" sz="2600" kern="1200" dirty="0" err="1">
              <a:solidFill>
                <a:schemeClr val="tx1"/>
              </a:solidFill>
              <a:latin typeface="Times New Roman" pitchFamily="18" charset="0"/>
              <a:cs typeface="Times New Roman" pitchFamily="18" charset="0"/>
            </a:rPr>
            <a:t>Gs</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chastota</a:t>
          </a:r>
          <a:r>
            <a:rPr lang="en-US" sz="2600" kern="1200" dirty="0">
              <a:solidFill>
                <a:schemeClr val="tx1"/>
              </a:solidFill>
              <a:latin typeface="Times New Roman" pitchFamily="18" charset="0"/>
              <a:cs typeface="Times New Roman" pitchFamily="18" charset="0"/>
            </a:rPr>
            <a:t> </a:t>
          </a:r>
          <a:endParaRPr lang="ru-RU" sz="2600" kern="1200" dirty="0">
            <a:solidFill>
              <a:schemeClr val="tx1"/>
            </a:solidFill>
          </a:endParaRPr>
        </a:p>
      </dsp:txBody>
      <dsp:txXfrm>
        <a:off x="0" y="819638"/>
        <a:ext cx="9217024" cy="546480"/>
      </dsp:txXfrm>
    </dsp:sp>
    <dsp:sp modelId="{BC5A374D-0265-4204-981E-C4A76285DA8E}">
      <dsp:nvSpPr>
        <dsp:cNvPr id="0" name=""/>
        <dsp:cNvSpPr/>
      </dsp:nvSpPr>
      <dsp:spPr>
        <a:xfrm>
          <a:off x="0" y="1366118"/>
          <a:ext cx="9217024" cy="791505"/>
        </a:xfrm>
        <a:prstGeom prst="roundRect">
          <a:avLst/>
        </a:prstGeom>
        <a:solidFill>
          <a:schemeClr val="accent5">
            <a:hueOff val="2127120"/>
            <a:satOff val="-23891"/>
            <a:lumOff val="-5098"/>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err="1">
              <a:solidFill>
                <a:schemeClr val="tx1"/>
              </a:solidFill>
              <a:latin typeface="Times New Roman" pitchFamily="18" charset="0"/>
              <a:cs typeface="Times New Roman" pitchFamily="18" charset="0"/>
            </a:rPr>
            <a:t>Maksimal</a:t>
          </a:r>
          <a:r>
            <a:rPr lang="en-US" sz="3300" kern="1200" dirty="0">
              <a:solidFill>
                <a:schemeClr val="tx1"/>
              </a:solidFill>
              <a:latin typeface="Times New Roman" pitchFamily="18" charset="0"/>
              <a:cs typeface="Times New Roman" pitchFamily="18" charset="0"/>
            </a:rPr>
            <a:t> </a:t>
          </a:r>
          <a:r>
            <a:rPr lang="en-US" sz="3300" kern="1200" dirty="0" err="1">
              <a:solidFill>
                <a:schemeClr val="tx1"/>
              </a:solidFill>
              <a:latin typeface="Times New Roman" pitchFamily="18" charset="0"/>
              <a:cs typeface="Times New Roman" pitchFamily="18" charset="0"/>
            </a:rPr>
            <a:t>tok</a:t>
          </a:r>
          <a:r>
            <a:rPr lang="en-US" sz="3300" kern="1200" dirty="0">
              <a:solidFill>
                <a:schemeClr val="tx1"/>
              </a:solidFill>
              <a:latin typeface="Times New Roman" pitchFamily="18" charset="0"/>
              <a:cs typeface="Times New Roman" pitchFamily="18" charset="0"/>
            </a:rPr>
            <a:t> 50 mA</a:t>
          </a:r>
          <a:endParaRPr lang="ru-RU" sz="3300" kern="1200" dirty="0">
            <a:solidFill>
              <a:schemeClr val="tx1"/>
            </a:solidFill>
          </a:endParaRPr>
        </a:p>
      </dsp:txBody>
      <dsp:txXfrm>
        <a:off x="38638" y="1404756"/>
        <a:ext cx="9139748" cy="714229"/>
      </dsp:txXfrm>
    </dsp:sp>
    <dsp:sp modelId="{657C006C-F01B-4729-BEFA-9F81CE0DC7ED}">
      <dsp:nvSpPr>
        <dsp:cNvPr id="0" name=""/>
        <dsp:cNvSpPr/>
      </dsp:nvSpPr>
      <dsp:spPr>
        <a:xfrm>
          <a:off x="0" y="2185756"/>
          <a:ext cx="9217024" cy="546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641" tIns="41910" rIns="234696" bIns="41910" numCol="1" spcCol="1270" anchor="t" anchorCtr="0">
          <a:noAutofit/>
        </a:bodyPr>
        <a:lstStyle/>
        <a:p>
          <a:pPr marL="228600" lvl="1" indent="-228600" algn="ctr" defTabSz="1155700">
            <a:lnSpc>
              <a:spcPct val="90000"/>
            </a:lnSpc>
            <a:spcBef>
              <a:spcPct val="0"/>
            </a:spcBef>
            <a:spcAft>
              <a:spcPct val="20000"/>
            </a:spcAft>
            <a:buChar char="•"/>
          </a:pPr>
          <a:r>
            <a:rPr lang="en-US" sz="2600" kern="1200" dirty="0" err="1">
              <a:solidFill>
                <a:schemeClr val="tx1"/>
              </a:solidFill>
              <a:latin typeface="Times New Roman" pitchFamily="18" charset="0"/>
              <a:cs typeface="Times New Roman" pitchFamily="18" charset="0"/>
            </a:rPr>
            <a:t>Pulsatsiya</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koeffisienti</a:t>
          </a:r>
          <a:r>
            <a:rPr lang="en-US" sz="2600" kern="1200" dirty="0">
              <a:solidFill>
                <a:schemeClr val="tx1"/>
              </a:solidFill>
              <a:latin typeface="Times New Roman" pitchFamily="18" charset="0"/>
              <a:cs typeface="Times New Roman" pitchFamily="18" charset="0"/>
            </a:rPr>
            <a:t> 0,5% </a:t>
          </a:r>
          <a:r>
            <a:rPr lang="en-US" sz="2600" kern="1200" dirty="0" err="1">
              <a:solidFill>
                <a:schemeClr val="tx1"/>
              </a:solidFill>
              <a:latin typeface="Times New Roman" pitchFamily="18" charset="0"/>
              <a:cs typeface="Times New Roman" pitchFamily="18" charset="0"/>
            </a:rPr>
            <a:t>dan</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oshmaydi</a:t>
          </a:r>
          <a:r>
            <a:rPr lang="en-US" sz="2600" kern="1200" dirty="0">
              <a:solidFill>
                <a:schemeClr val="tx1"/>
              </a:solidFill>
              <a:latin typeface="Times New Roman" pitchFamily="18" charset="0"/>
              <a:cs typeface="Times New Roman" pitchFamily="18" charset="0"/>
            </a:rPr>
            <a:t>.</a:t>
          </a:r>
          <a:endParaRPr lang="ru-RU" sz="2600" kern="1200" dirty="0">
            <a:solidFill>
              <a:schemeClr val="tx1"/>
            </a:solidFill>
            <a:latin typeface="Times New Roman" pitchFamily="18" charset="0"/>
            <a:cs typeface="Times New Roman" pitchFamily="18" charset="0"/>
          </a:endParaRPr>
        </a:p>
      </dsp:txBody>
      <dsp:txXfrm>
        <a:off x="0" y="2185756"/>
        <a:ext cx="9217024" cy="54648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B61A2E-1A89-420D-A3EB-00B49C59AF8E}">
      <dsp:nvSpPr>
        <dsp:cNvPr id="0" name=""/>
        <dsp:cNvSpPr/>
      </dsp:nvSpPr>
      <dsp:spPr>
        <a:xfrm rot="16200000">
          <a:off x="273642" y="1050"/>
          <a:ext cx="4123445" cy="4125053"/>
        </a:xfrm>
        <a:prstGeom prst="downArrow">
          <a:avLst>
            <a:gd name="adj1" fmla="val 50000"/>
            <a:gd name="adj2" fmla="val 35000"/>
          </a:avLst>
        </a:prstGeom>
        <a:gradFill rotWithShape="0">
          <a:gsLst>
            <a:gs pos="0">
              <a:schemeClr val="accent5">
                <a:hueOff val="0"/>
                <a:satOff val="0"/>
                <a:lumOff val="0"/>
                <a:alphaOff val="0"/>
                <a:tint val="65000"/>
                <a:shade val="92000"/>
                <a:satMod val="130000"/>
              </a:schemeClr>
            </a:gs>
            <a:gs pos="45000">
              <a:schemeClr val="accent5">
                <a:hueOff val="0"/>
                <a:satOff val="0"/>
                <a:lumOff val="0"/>
                <a:alphaOff val="0"/>
                <a:tint val="60000"/>
                <a:shade val="99000"/>
                <a:satMod val="120000"/>
              </a:schemeClr>
            </a:gs>
            <a:gs pos="100000">
              <a:schemeClr val="accent5">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err="1">
              <a:latin typeface="Times New Roman" pitchFamily="18" charset="0"/>
              <a:cs typeface="Times New Roman" pitchFamily="18" charset="0"/>
            </a:rPr>
            <a:t>Dastlabki</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modifikatsiyasida</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tashqi</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hamda</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ichki</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tuzilishi</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sodda</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tuzilgan</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elektr</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sxemasi</a:t>
          </a:r>
          <a:r>
            <a:rPr lang="en-US" sz="1600" kern="1200" dirty="0">
              <a:latin typeface="Times New Roman" pitchFamily="18" charset="0"/>
              <a:cs typeface="Times New Roman" pitchFamily="18" charset="0"/>
            </a:rPr>
            <a:t> past </a:t>
          </a:r>
          <a:r>
            <a:rPr lang="en-US" sz="1600" kern="1200" dirty="0" err="1">
              <a:latin typeface="Times New Roman" pitchFamily="18" charset="0"/>
              <a:cs typeface="Times New Roman" pitchFamily="18" charset="0"/>
            </a:rPr>
            <a:t>kuchlanishdan</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iborat</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kuchlanish</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va</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tok</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qiymati</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o’zgarganda</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esa</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uzib</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ulagich</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voltmetrlar</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va</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o’zgaruvchi</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qarshilik</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bilan</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boshqariladi</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hamda</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milliampermetr</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yordamida</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o’lchanadi</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va</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nazorat</a:t>
          </a:r>
          <a:r>
            <a:rPr lang="en-US" sz="1600" kern="1200" dirty="0">
              <a:latin typeface="Times New Roman" pitchFamily="18" charset="0"/>
              <a:cs typeface="Times New Roman" pitchFamily="18" charset="0"/>
            </a:rPr>
            <a:t> </a:t>
          </a:r>
          <a:r>
            <a:rPr lang="en-US" sz="1600" kern="1200" dirty="0" err="1">
              <a:latin typeface="Times New Roman" pitchFamily="18" charset="0"/>
              <a:cs typeface="Times New Roman" pitchFamily="18" charset="0"/>
            </a:rPr>
            <a:t>qilinadi</a:t>
          </a:r>
          <a:r>
            <a:rPr lang="en-US" sz="1600" kern="1200" dirty="0">
              <a:latin typeface="Times New Roman" pitchFamily="18" charset="0"/>
              <a:cs typeface="Times New Roman" pitchFamily="18" charset="0"/>
            </a:rPr>
            <a:t>.</a:t>
          </a:r>
          <a:endParaRPr lang="ru-RU" sz="1600" kern="1200" dirty="0">
            <a:latin typeface="Times New Roman" pitchFamily="18" charset="0"/>
            <a:cs typeface="Times New Roman" pitchFamily="18" charset="0"/>
          </a:endParaRPr>
        </a:p>
      </dsp:txBody>
      <dsp:txXfrm rot="5400000">
        <a:off x="272839" y="1032715"/>
        <a:ext cx="3403450" cy="2061723"/>
      </dsp:txXfrm>
    </dsp:sp>
    <dsp:sp modelId="{1FE3178C-A2C4-48F6-805B-21535648DC41}">
      <dsp:nvSpPr>
        <dsp:cNvPr id="0" name=""/>
        <dsp:cNvSpPr/>
      </dsp:nvSpPr>
      <dsp:spPr>
        <a:xfrm rot="5400000">
          <a:off x="4868272" y="927"/>
          <a:ext cx="4123445" cy="4123445"/>
        </a:xfrm>
        <a:prstGeom prst="downArrow">
          <a:avLst>
            <a:gd name="adj1" fmla="val 50000"/>
            <a:gd name="adj2" fmla="val 35000"/>
          </a:avLst>
        </a:prstGeom>
        <a:gradFill rotWithShape="0">
          <a:gsLst>
            <a:gs pos="0">
              <a:schemeClr val="accent5">
                <a:hueOff val="2127120"/>
                <a:satOff val="-23891"/>
                <a:lumOff val="-5098"/>
                <a:alphaOff val="0"/>
                <a:tint val="65000"/>
                <a:shade val="92000"/>
                <a:satMod val="130000"/>
              </a:schemeClr>
            </a:gs>
            <a:gs pos="45000">
              <a:schemeClr val="accent5">
                <a:hueOff val="2127120"/>
                <a:satOff val="-23891"/>
                <a:lumOff val="-5098"/>
                <a:alphaOff val="0"/>
                <a:tint val="60000"/>
                <a:shade val="99000"/>
                <a:satMod val="120000"/>
              </a:schemeClr>
            </a:gs>
            <a:gs pos="100000">
              <a:schemeClr val="accent5">
                <a:hueOff val="2127120"/>
                <a:satOff val="-23891"/>
                <a:lumOff val="-5098"/>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err="1">
              <a:latin typeface="Times New Roman" pitchFamily="18" charset="0"/>
              <a:cs typeface="Times New Roman" pitchFamily="18" charset="0"/>
            </a:rPr>
            <a:t>Yangi</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modifikatsiyada</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esa</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noto’g’ri</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ish</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rejimi</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yuz</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berganda</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ushbu</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rejimdan</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ajratgich</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mavjud</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bo’lib</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shtrix</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chizig’i</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ushbu</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apparatlarda</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tiristorli</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himoya</a:t>
          </a:r>
          <a:r>
            <a:rPr lang="en-US" sz="1800" kern="1200" dirty="0">
              <a:latin typeface="Times New Roman" pitchFamily="18" charset="0"/>
              <a:cs typeface="Times New Roman" pitchFamily="18" charset="0"/>
            </a:rPr>
            <a:t> </a:t>
          </a:r>
          <a:r>
            <a:rPr lang="en-US" sz="1800" kern="1200" dirty="0" err="1">
              <a:latin typeface="Times New Roman" pitchFamily="18" charset="0"/>
              <a:cs typeface="Times New Roman" pitchFamily="18" charset="0"/>
            </a:rPr>
            <a:t>ishlatilingan</a:t>
          </a:r>
          <a:r>
            <a:rPr lang="en-US" sz="1800" kern="1200" dirty="0">
              <a:latin typeface="Times New Roman" pitchFamily="18" charset="0"/>
              <a:cs typeface="Times New Roman" pitchFamily="18" charset="0"/>
            </a:rPr>
            <a:t>.</a:t>
          </a:r>
          <a:endParaRPr lang="ru-RU" sz="1800" kern="1200" dirty="0">
            <a:latin typeface="Times New Roman" pitchFamily="18" charset="0"/>
            <a:cs typeface="Times New Roman" pitchFamily="18" charset="0"/>
          </a:endParaRPr>
        </a:p>
      </dsp:txBody>
      <dsp:txXfrm rot="-5400000">
        <a:off x="5589876" y="1031787"/>
        <a:ext cx="3401842" cy="206172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F8E939-85D1-4415-A472-F69DEAE6995A}">
      <dsp:nvSpPr>
        <dsp:cNvPr id="0" name=""/>
        <dsp:cNvSpPr/>
      </dsp:nvSpPr>
      <dsp:spPr>
        <a:xfrm>
          <a:off x="4897" y="156116"/>
          <a:ext cx="4201498" cy="1050374"/>
        </a:xfrm>
        <a:prstGeom prst="roundRect">
          <a:avLst>
            <a:gd name="adj" fmla="val 10000"/>
          </a:avLst>
        </a:prstGeom>
        <a:gradFill rotWithShape="0">
          <a:gsLst>
            <a:gs pos="0">
              <a:schemeClr val="accent1">
                <a:hueOff val="0"/>
                <a:satOff val="0"/>
                <a:lumOff val="0"/>
                <a:alphaOff val="0"/>
                <a:shade val="85000"/>
                <a:satMod val="130000"/>
              </a:schemeClr>
            </a:gs>
            <a:gs pos="34000">
              <a:schemeClr val="accent1">
                <a:hueOff val="0"/>
                <a:satOff val="0"/>
                <a:lumOff val="0"/>
                <a:alphaOff val="0"/>
                <a:shade val="87000"/>
                <a:satMod val="125000"/>
              </a:schemeClr>
            </a:gs>
            <a:gs pos="70000">
              <a:schemeClr val="accent1">
                <a:hueOff val="0"/>
                <a:satOff val="0"/>
                <a:lumOff val="0"/>
                <a:alphaOff val="0"/>
                <a:tint val="100000"/>
                <a:shade val="90000"/>
                <a:satMod val="130000"/>
              </a:schemeClr>
            </a:gs>
            <a:gs pos="100000">
              <a:schemeClr val="accent1">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tx1"/>
              </a:solidFill>
              <a:latin typeface="Times New Roman" pitchFamily="18" charset="0"/>
              <a:cs typeface="Times New Roman" pitchFamily="18" charset="0"/>
            </a:rPr>
            <a:t>Qurilmada</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tekshirish</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o’tkazilganda</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quyidagi</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ishlar</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bajarilishi</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kerak</a:t>
          </a:r>
          <a:endParaRPr lang="ru-RU" sz="2400" kern="1200" dirty="0">
            <a:solidFill>
              <a:schemeClr val="tx1"/>
            </a:solidFill>
            <a:latin typeface="Times New Roman" pitchFamily="18" charset="0"/>
            <a:cs typeface="Times New Roman" pitchFamily="18" charset="0"/>
          </a:endParaRPr>
        </a:p>
      </dsp:txBody>
      <dsp:txXfrm>
        <a:off x="35661" y="186880"/>
        <a:ext cx="4139970" cy="988846"/>
      </dsp:txXfrm>
    </dsp:sp>
    <dsp:sp modelId="{22533052-60F4-4638-B9D6-9ECC70851D7B}">
      <dsp:nvSpPr>
        <dsp:cNvPr id="0" name=""/>
        <dsp:cNvSpPr/>
      </dsp:nvSpPr>
      <dsp:spPr>
        <a:xfrm rot="5322063">
          <a:off x="2034780" y="1287948"/>
          <a:ext cx="173410" cy="183815"/>
        </a:xfrm>
        <a:prstGeom prst="rightArrow">
          <a:avLst>
            <a:gd name="adj1" fmla="val 66700"/>
            <a:gd name="adj2" fmla="val 50000"/>
          </a:avLst>
        </a:prstGeom>
        <a:gradFill rotWithShape="0">
          <a:gsLst>
            <a:gs pos="0">
              <a:schemeClr val="accent1">
                <a:tint val="60000"/>
                <a:hueOff val="0"/>
                <a:satOff val="0"/>
                <a:lumOff val="0"/>
                <a:alphaOff val="0"/>
                <a:shade val="85000"/>
                <a:satMod val="130000"/>
              </a:schemeClr>
            </a:gs>
            <a:gs pos="34000">
              <a:schemeClr val="accent1">
                <a:tint val="60000"/>
                <a:hueOff val="0"/>
                <a:satOff val="0"/>
                <a:lumOff val="0"/>
                <a:alphaOff val="0"/>
                <a:shade val="87000"/>
                <a:satMod val="125000"/>
              </a:schemeClr>
            </a:gs>
            <a:gs pos="70000">
              <a:schemeClr val="accent1">
                <a:tint val="60000"/>
                <a:hueOff val="0"/>
                <a:satOff val="0"/>
                <a:lumOff val="0"/>
                <a:alphaOff val="0"/>
                <a:tint val="100000"/>
                <a:shade val="90000"/>
                <a:satMod val="130000"/>
              </a:schemeClr>
            </a:gs>
            <a:gs pos="100000">
              <a:schemeClr val="accent1">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D69362AE-40BD-43D0-A4AE-6D57E7C02FE7}">
      <dsp:nvSpPr>
        <dsp:cNvPr id="0" name=""/>
        <dsp:cNvSpPr/>
      </dsp:nvSpPr>
      <dsp:spPr>
        <a:xfrm>
          <a:off x="36576" y="1553222"/>
          <a:ext cx="4201498" cy="1050374"/>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tx1"/>
              </a:solidFill>
              <a:latin typeface="Times New Roman" pitchFamily="18" charset="0"/>
              <a:cs typeface="Times New Roman" pitchFamily="18" charset="0"/>
            </a:rPr>
            <a:t>tashqi</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ko’rik</a:t>
          </a:r>
          <a:endParaRPr lang="ru-RU" sz="2400" kern="1200" dirty="0">
            <a:solidFill>
              <a:schemeClr val="tx1"/>
            </a:solidFill>
            <a:latin typeface="Times New Roman" pitchFamily="18" charset="0"/>
            <a:cs typeface="Times New Roman" pitchFamily="18" charset="0"/>
          </a:endParaRPr>
        </a:p>
      </dsp:txBody>
      <dsp:txXfrm>
        <a:off x="67340" y="1583986"/>
        <a:ext cx="4139970" cy="988846"/>
      </dsp:txXfrm>
    </dsp:sp>
    <dsp:sp modelId="{3B00D17F-8FB0-4966-A1C6-7B7C16FDAEBA}">
      <dsp:nvSpPr>
        <dsp:cNvPr id="0" name=""/>
        <dsp:cNvSpPr/>
      </dsp:nvSpPr>
      <dsp:spPr>
        <a:xfrm rot="5475674">
          <a:off x="2019081" y="2705954"/>
          <a:ext cx="204809" cy="183815"/>
        </a:xfrm>
        <a:prstGeom prst="rightArrow">
          <a:avLst>
            <a:gd name="adj1" fmla="val 66700"/>
            <a:gd name="adj2" fmla="val 50000"/>
          </a:avLst>
        </a:prstGeom>
        <a:gradFill rotWithShape="0">
          <a:gsLst>
            <a:gs pos="0">
              <a:schemeClr val="accent1">
                <a:tint val="60000"/>
                <a:hueOff val="0"/>
                <a:satOff val="0"/>
                <a:lumOff val="0"/>
                <a:alphaOff val="0"/>
                <a:shade val="85000"/>
                <a:satMod val="130000"/>
              </a:schemeClr>
            </a:gs>
            <a:gs pos="34000">
              <a:schemeClr val="accent1">
                <a:tint val="60000"/>
                <a:hueOff val="0"/>
                <a:satOff val="0"/>
                <a:lumOff val="0"/>
                <a:alphaOff val="0"/>
                <a:shade val="87000"/>
                <a:satMod val="125000"/>
              </a:schemeClr>
            </a:gs>
            <a:gs pos="70000">
              <a:schemeClr val="accent1">
                <a:tint val="60000"/>
                <a:hueOff val="0"/>
                <a:satOff val="0"/>
                <a:lumOff val="0"/>
                <a:alphaOff val="0"/>
                <a:tint val="100000"/>
                <a:shade val="90000"/>
                <a:satMod val="130000"/>
              </a:schemeClr>
            </a:gs>
            <a:gs pos="100000">
              <a:schemeClr val="accent1">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E06AF47E-C4EA-4378-BA4D-B96996CE5F4C}">
      <dsp:nvSpPr>
        <dsp:cNvPr id="0" name=""/>
        <dsp:cNvSpPr/>
      </dsp:nvSpPr>
      <dsp:spPr>
        <a:xfrm>
          <a:off x="4897" y="2992127"/>
          <a:ext cx="4201498" cy="1050374"/>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tx1"/>
              </a:solidFill>
              <a:latin typeface="Times New Roman" pitchFamily="18" charset="0"/>
              <a:cs typeface="Times New Roman" pitchFamily="18" charset="0"/>
            </a:rPr>
            <a:t>ishlatib</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ko’rish</a:t>
          </a:r>
          <a:endParaRPr lang="ru-RU" sz="2400" kern="1200" dirty="0">
            <a:solidFill>
              <a:schemeClr val="tx1"/>
            </a:solidFill>
            <a:latin typeface="Times New Roman" pitchFamily="18" charset="0"/>
            <a:cs typeface="Times New Roman" pitchFamily="18" charset="0"/>
          </a:endParaRPr>
        </a:p>
      </dsp:txBody>
      <dsp:txXfrm>
        <a:off x="35661" y="3022891"/>
        <a:ext cx="4139970" cy="988846"/>
      </dsp:txXfrm>
    </dsp:sp>
    <dsp:sp modelId="{E66A56AA-2000-4744-BCB3-19DAA32C5B0E}">
      <dsp:nvSpPr>
        <dsp:cNvPr id="0" name=""/>
        <dsp:cNvSpPr/>
      </dsp:nvSpPr>
      <dsp:spPr>
        <a:xfrm rot="5400000">
          <a:off x="2013738" y="4134409"/>
          <a:ext cx="183815" cy="183815"/>
        </a:xfrm>
        <a:prstGeom prst="rightArrow">
          <a:avLst>
            <a:gd name="adj1" fmla="val 66700"/>
            <a:gd name="adj2" fmla="val 50000"/>
          </a:avLst>
        </a:prstGeom>
        <a:gradFill rotWithShape="0">
          <a:gsLst>
            <a:gs pos="0">
              <a:schemeClr val="accent1">
                <a:tint val="60000"/>
                <a:hueOff val="0"/>
                <a:satOff val="0"/>
                <a:lumOff val="0"/>
                <a:alphaOff val="0"/>
                <a:shade val="85000"/>
                <a:satMod val="130000"/>
              </a:schemeClr>
            </a:gs>
            <a:gs pos="34000">
              <a:schemeClr val="accent1">
                <a:tint val="60000"/>
                <a:hueOff val="0"/>
                <a:satOff val="0"/>
                <a:lumOff val="0"/>
                <a:alphaOff val="0"/>
                <a:shade val="87000"/>
                <a:satMod val="125000"/>
              </a:schemeClr>
            </a:gs>
            <a:gs pos="70000">
              <a:schemeClr val="accent1">
                <a:tint val="60000"/>
                <a:hueOff val="0"/>
                <a:satOff val="0"/>
                <a:lumOff val="0"/>
                <a:alphaOff val="0"/>
                <a:tint val="100000"/>
                <a:shade val="90000"/>
                <a:satMod val="130000"/>
              </a:schemeClr>
            </a:gs>
            <a:gs pos="100000">
              <a:schemeClr val="accent1">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79A5EAB-2F1D-4CBA-84FC-020E0A7BFB70}">
      <dsp:nvSpPr>
        <dsp:cNvPr id="0" name=""/>
        <dsp:cNvSpPr/>
      </dsp:nvSpPr>
      <dsp:spPr>
        <a:xfrm>
          <a:off x="4897" y="4410133"/>
          <a:ext cx="4201498" cy="1050374"/>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itchFamily="18" charset="0"/>
              <a:cs typeface="Times New Roman" pitchFamily="18" charset="0"/>
            </a:rPr>
            <a:t>chiqish</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tokining</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maksimal</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qiymati</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va</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bu</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tokning</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o’rnatish</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xatoligini</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aniqlash</a:t>
          </a:r>
          <a:endParaRPr lang="ru-RU" sz="2000" kern="1200" dirty="0">
            <a:solidFill>
              <a:schemeClr val="tx1"/>
            </a:solidFill>
            <a:latin typeface="Times New Roman" pitchFamily="18" charset="0"/>
            <a:cs typeface="Times New Roman" pitchFamily="18" charset="0"/>
          </a:endParaRPr>
        </a:p>
      </dsp:txBody>
      <dsp:txXfrm>
        <a:off x="35661" y="4440897"/>
        <a:ext cx="4139970" cy="988846"/>
      </dsp:txXfrm>
    </dsp:sp>
    <dsp:sp modelId="{219D1D7C-7B6E-40A5-BA24-3E80BFB9F610}">
      <dsp:nvSpPr>
        <dsp:cNvPr id="0" name=""/>
        <dsp:cNvSpPr/>
      </dsp:nvSpPr>
      <dsp:spPr>
        <a:xfrm>
          <a:off x="4794604" y="156116"/>
          <a:ext cx="4201498" cy="1050374"/>
        </a:xfrm>
        <a:prstGeom prst="roundRect">
          <a:avLst>
            <a:gd name="adj" fmla="val 10000"/>
          </a:avLst>
        </a:prstGeom>
        <a:gradFill rotWithShape="0">
          <a:gsLst>
            <a:gs pos="0">
              <a:schemeClr val="accent1">
                <a:hueOff val="0"/>
                <a:satOff val="0"/>
                <a:lumOff val="0"/>
                <a:alphaOff val="0"/>
                <a:shade val="85000"/>
                <a:satMod val="130000"/>
              </a:schemeClr>
            </a:gs>
            <a:gs pos="34000">
              <a:schemeClr val="accent1">
                <a:hueOff val="0"/>
                <a:satOff val="0"/>
                <a:lumOff val="0"/>
                <a:alphaOff val="0"/>
                <a:shade val="87000"/>
                <a:satMod val="125000"/>
              </a:schemeClr>
            </a:gs>
            <a:gs pos="70000">
              <a:schemeClr val="accent1">
                <a:hueOff val="0"/>
                <a:satOff val="0"/>
                <a:lumOff val="0"/>
                <a:alphaOff val="0"/>
                <a:tint val="100000"/>
                <a:shade val="90000"/>
                <a:satMod val="130000"/>
              </a:schemeClr>
            </a:gs>
            <a:gs pos="100000">
              <a:schemeClr val="accent1">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tx1"/>
              </a:solidFill>
              <a:latin typeface="Times New Roman" pitchFamily="18" charset="0"/>
              <a:cs typeface="Times New Roman" pitchFamily="18" charset="0"/>
            </a:rPr>
            <a:t>Qurilmani</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tekshirishda</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quyidagi</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o’lchash</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vositalaridan</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foydalanish</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kerak</a:t>
          </a:r>
          <a:endParaRPr lang="ru-RU" sz="2400" kern="1200" dirty="0">
            <a:solidFill>
              <a:schemeClr val="tx1"/>
            </a:solidFill>
            <a:latin typeface="Times New Roman" pitchFamily="18" charset="0"/>
            <a:cs typeface="Times New Roman" pitchFamily="18" charset="0"/>
          </a:endParaRPr>
        </a:p>
      </dsp:txBody>
      <dsp:txXfrm>
        <a:off x="4825368" y="186880"/>
        <a:ext cx="4139970" cy="988846"/>
      </dsp:txXfrm>
    </dsp:sp>
    <dsp:sp modelId="{E28EEA34-09AE-413E-82CC-93BE07F5F91C}">
      <dsp:nvSpPr>
        <dsp:cNvPr id="0" name=""/>
        <dsp:cNvSpPr/>
      </dsp:nvSpPr>
      <dsp:spPr>
        <a:xfrm rot="5400000">
          <a:off x="6803446" y="1298398"/>
          <a:ext cx="183815" cy="183815"/>
        </a:xfrm>
        <a:prstGeom prst="rightArrow">
          <a:avLst>
            <a:gd name="adj1" fmla="val 66700"/>
            <a:gd name="adj2" fmla="val 50000"/>
          </a:avLst>
        </a:prstGeom>
        <a:gradFill rotWithShape="0">
          <a:gsLst>
            <a:gs pos="0">
              <a:schemeClr val="accent1">
                <a:tint val="60000"/>
                <a:hueOff val="0"/>
                <a:satOff val="0"/>
                <a:lumOff val="0"/>
                <a:alphaOff val="0"/>
                <a:shade val="85000"/>
                <a:satMod val="130000"/>
              </a:schemeClr>
            </a:gs>
            <a:gs pos="34000">
              <a:schemeClr val="accent1">
                <a:tint val="60000"/>
                <a:hueOff val="0"/>
                <a:satOff val="0"/>
                <a:lumOff val="0"/>
                <a:alphaOff val="0"/>
                <a:shade val="87000"/>
                <a:satMod val="125000"/>
              </a:schemeClr>
            </a:gs>
            <a:gs pos="70000">
              <a:schemeClr val="accent1">
                <a:tint val="60000"/>
                <a:hueOff val="0"/>
                <a:satOff val="0"/>
                <a:lumOff val="0"/>
                <a:alphaOff val="0"/>
                <a:tint val="100000"/>
                <a:shade val="90000"/>
                <a:satMod val="130000"/>
              </a:schemeClr>
            </a:gs>
            <a:gs pos="100000">
              <a:schemeClr val="accent1">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75B5F68A-DD34-40DB-8865-41183FC0B06F}">
      <dsp:nvSpPr>
        <dsp:cNvPr id="0" name=""/>
        <dsp:cNvSpPr/>
      </dsp:nvSpPr>
      <dsp:spPr>
        <a:xfrm>
          <a:off x="4794604" y="1574121"/>
          <a:ext cx="4201498" cy="1050374"/>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itchFamily="18" charset="0"/>
              <a:cs typeface="Times New Roman" pitchFamily="18" charset="0"/>
            </a:rPr>
            <a:t>o’lchash</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chegarasi</a:t>
          </a:r>
          <a:r>
            <a:rPr lang="en-US" sz="2000" kern="1200" dirty="0">
              <a:solidFill>
                <a:schemeClr val="tx1"/>
              </a:solidFill>
              <a:latin typeface="Times New Roman" pitchFamily="18" charset="0"/>
              <a:cs typeface="Times New Roman" pitchFamily="18" charset="0"/>
            </a:rPr>
            <a:t> (0-100) mA </a:t>
          </a:r>
          <a:r>
            <a:rPr lang="en-US" sz="2000" kern="1200" dirty="0" err="1">
              <a:solidFill>
                <a:schemeClr val="tx1"/>
              </a:solidFill>
              <a:latin typeface="Times New Roman" pitchFamily="18" charset="0"/>
              <a:cs typeface="Times New Roman" pitchFamily="18" charset="0"/>
            </a:rPr>
            <a:t>va</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aniqlik</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sinfi</a:t>
          </a:r>
          <a:r>
            <a:rPr lang="en-US" sz="2000" kern="1200" dirty="0">
              <a:solidFill>
                <a:schemeClr val="tx1"/>
              </a:solidFill>
              <a:latin typeface="Times New Roman" pitchFamily="18" charset="0"/>
              <a:cs typeface="Times New Roman" pitchFamily="18" charset="0"/>
            </a:rPr>
            <a:t> 0,5 </a:t>
          </a:r>
          <a:r>
            <a:rPr lang="en-US" sz="2000" kern="1200" dirty="0" err="1">
              <a:solidFill>
                <a:schemeClr val="tx1"/>
              </a:solidFill>
              <a:latin typeface="Times New Roman" pitchFamily="18" charset="0"/>
              <a:cs typeface="Times New Roman" pitchFamily="18" charset="0"/>
            </a:rPr>
            <a:t>bo’lgan</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o’zgarmas</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tok</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milliampermetri</a:t>
          </a:r>
          <a:endParaRPr lang="ru-RU" sz="2000" kern="1200" dirty="0">
            <a:solidFill>
              <a:schemeClr val="tx1"/>
            </a:solidFill>
            <a:latin typeface="Times New Roman" pitchFamily="18" charset="0"/>
            <a:cs typeface="Times New Roman" pitchFamily="18" charset="0"/>
          </a:endParaRPr>
        </a:p>
      </dsp:txBody>
      <dsp:txXfrm>
        <a:off x="4825368" y="1604885"/>
        <a:ext cx="4139970" cy="988846"/>
      </dsp:txXfrm>
    </dsp:sp>
    <dsp:sp modelId="{E16B49FD-6118-40C9-8124-85798B781EA6}">
      <dsp:nvSpPr>
        <dsp:cNvPr id="0" name=""/>
        <dsp:cNvSpPr/>
      </dsp:nvSpPr>
      <dsp:spPr>
        <a:xfrm rot="5400000">
          <a:off x="6803446" y="2716404"/>
          <a:ext cx="183815" cy="183815"/>
        </a:xfrm>
        <a:prstGeom prst="rightArrow">
          <a:avLst>
            <a:gd name="adj1" fmla="val 66700"/>
            <a:gd name="adj2" fmla="val 50000"/>
          </a:avLst>
        </a:prstGeom>
        <a:gradFill rotWithShape="0">
          <a:gsLst>
            <a:gs pos="0">
              <a:schemeClr val="accent1">
                <a:tint val="60000"/>
                <a:hueOff val="0"/>
                <a:satOff val="0"/>
                <a:lumOff val="0"/>
                <a:alphaOff val="0"/>
                <a:shade val="85000"/>
                <a:satMod val="130000"/>
              </a:schemeClr>
            </a:gs>
            <a:gs pos="34000">
              <a:schemeClr val="accent1">
                <a:tint val="60000"/>
                <a:hueOff val="0"/>
                <a:satOff val="0"/>
                <a:lumOff val="0"/>
                <a:alphaOff val="0"/>
                <a:shade val="87000"/>
                <a:satMod val="125000"/>
              </a:schemeClr>
            </a:gs>
            <a:gs pos="70000">
              <a:schemeClr val="accent1">
                <a:tint val="60000"/>
                <a:hueOff val="0"/>
                <a:satOff val="0"/>
                <a:lumOff val="0"/>
                <a:alphaOff val="0"/>
                <a:tint val="100000"/>
                <a:shade val="90000"/>
                <a:satMod val="130000"/>
              </a:schemeClr>
            </a:gs>
            <a:gs pos="100000">
              <a:schemeClr val="accent1">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0B25454-6FCA-4DA4-A66E-A1AB29E1F05F}">
      <dsp:nvSpPr>
        <dsp:cNvPr id="0" name=""/>
        <dsp:cNvSpPr/>
      </dsp:nvSpPr>
      <dsp:spPr>
        <a:xfrm>
          <a:off x="4794604" y="2992127"/>
          <a:ext cx="4201498" cy="1050374"/>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tx1"/>
              </a:solidFill>
              <a:latin typeface="Times New Roman" pitchFamily="18" charset="0"/>
              <a:cs typeface="Times New Roman" pitchFamily="18" charset="0"/>
            </a:rPr>
            <a:t>R33 </a:t>
          </a:r>
          <a:r>
            <a:rPr lang="en-US" sz="2000" kern="1200" dirty="0" err="1">
              <a:solidFill>
                <a:schemeClr val="tx1"/>
              </a:solidFill>
              <a:latin typeface="Times New Roman" pitchFamily="18" charset="0"/>
              <a:cs typeface="Times New Roman" pitchFamily="18" charset="0"/>
            </a:rPr>
            <a:t>qarshiliklar</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magazini</a:t>
          </a:r>
          <a:endParaRPr lang="ru-RU" sz="2000" kern="1200" dirty="0">
            <a:solidFill>
              <a:schemeClr val="tx1"/>
            </a:solidFill>
            <a:latin typeface="Times New Roman" pitchFamily="18" charset="0"/>
            <a:cs typeface="Times New Roman" pitchFamily="18" charset="0"/>
          </a:endParaRPr>
        </a:p>
      </dsp:txBody>
      <dsp:txXfrm>
        <a:off x="4825368" y="3022891"/>
        <a:ext cx="4139970" cy="988846"/>
      </dsp:txXfrm>
    </dsp:sp>
    <dsp:sp modelId="{CD46B547-2B04-4F6B-8C50-5DCB61A1F558}">
      <dsp:nvSpPr>
        <dsp:cNvPr id="0" name=""/>
        <dsp:cNvSpPr/>
      </dsp:nvSpPr>
      <dsp:spPr>
        <a:xfrm rot="5400000">
          <a:off x="6803446" y="4134409"/>
          <a:ext cx="183815" cy="183815"/>
        </a:xfrm>
        <a:prstGeom prst="rightArrow">
          <a:avLst>
            <a:gd name="adj1" fmla="val 66700"/>
            <a:gd name="adj2" fmla="val 50000"/>
          </a:avLst>
        </a:prstGeom>
        <a:gradFill rotWithShape="0">
          <a:gsLst>
            <a:gs pos="0">
              <a:schemeClr val="accent1">
                <a:tint val="60000"/>
                <a:hueOff val="0"/>
                <a:satOff val="0"/>
                <a:lumOff val="0"/>
                <a:alphaOff val="0"/>
                <a:shade val="85000"/>
                <a:satMod val="130000"/>
              </a:schemeClr>
            </a:gs>
            <a:gs pos="34000">
              <a:schemeClr val="accent1">
                <a:tint val="60000"/>
                <a:hueOff val="0"/>
                <a:satOff val="0"/>
                <a:lumOff val="0"/>
                <a:alphaOff val="0"/>
                <a:shade val="87000"/>
                <a:satMod val="125000"/>
              </a:schemeClr>
            </a:gs>
            <a:gs pos="70000">
              <a:schemeClr val="accent1">
                <a:tint val="60000"/>
                <a:hueOff val="0"/>
                <a:satOff val="0"/>
                <a:lumOff val="0"/>
                <a:alphaOff val="0"/>
                <a:tint val="100000"/>
                <a:shade val="90000"/>
                <a:satMod val="130000"/>
              </a:schemeClr>
            </a:gs>
            <a:gs pos="100000">
              <a:schemeClr val="accent1">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81BA38E3-36B3-4250-9770-ACEE4942A08A}">
      <dsp:nvSpPr>
        <dsp:cNvPr id="0" name=""/>
        <dsp:cNvSpPr/>
      </dsp:nvSpPr>
      <dsp:spPr>
        <a:xfrm>
          <a:off x="4794604" y="4410133"/>
          <a:ext cx="4201498" cy="1050374"/>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itchFamily="18" charset="0"/>
              <a:cs typeface="Times New Roman" pitchFamily="18" charset="0"/>
            </a:rPr>
            <a:t>belgilangan</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o’lchash</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vositalarining</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o’rtacha</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aniqlik</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darajasi</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ta’minlangan</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boshqa</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o’lchash</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vositalaridan</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foydalanish</a:t>
          </a:r>
          <a:r>
            <a:rPr lang="en-US" sz="2000" kern="1200" dirty="0">
              <a:solidFill>
                <a:schemeClr val="tx1"/>
              </a:solidFill>
              <a:latin typeface="Times New Roman" pitchFamily="18" charset="0"/>
              <a:cs typeface="Times New Roman" pitchFamily="18" charset="0"/>
            </a:rPr>
            <a:t> </a:t>
          </a:r>
          <a:r>
            <a:rPr lang="en-US" sz="2000" kern="1200" dirty="0" err="1">
              <a:solidFill>
                <a:schemeClr val="tx1"/>
              </a:solidFill>
              <a:latin typeface="Times New Roman" pitchFamily="18" charset="0"/>
              <a:cs typeface="Times New Roman" pitchFamily="18" charset="0"/>
            </a:rPr>
            <a:t>mumkin</a:t>
          </a:r>
          <a:endParaRPr lang="ru-RU" sz="2000" kern="1200" dirty="0">
            <a:solidFill>
              <a:schemeClr val="tx1"/>
            </a:solidFill>
            <a:latin typeface="Times New Roman" pitchFamily="18" charset="0"/>
            <a:cs typeface="Times New Roman" pitchFamily="18" charset="0"/>
          </a:endParaRPr>
        </a:p>
      </dsp:txBody>
      <dsp:txXfrm>
        <a:off x="4825368" y="4440897"/>
        <a:ext cx="4139970" cy="98884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F8E939-85D1-4415-A472-F69DEAE6995A}">
      <dsp:nvSpPr>
        <dsp:cNvPr id="0" name=""/>
        <dsp:cNvSpPr/>
      </dsp:nvSpPr>
      <dsp:spPr>
        <a:xfrm>
          <a:off x="254273" y="296"/>
          <a:ext cx="4269462" cy="1067365"/>
        </a:xfrm>
        <a:prstGeom prst="roundRect">
          <a:avLst>
            <a:gd name="adj" fmla="val 10000"/>
          </a:avLst>
        </a:prstGeom>
        <a:gradFill rotWithShape="0">
          <a:gsLst>
            <a:gs pos="0">
              <a:schemeClr val="dk2">
                <a:hueOff val="0"/>
                <a:satOff val="0"/>
                <a:lumOff val="0"/>
                <a:alphaOff val="0"/>
                <a:shade val="85000"/>
                <a:satMod val="130000"/>
              </a:schemeClr>
            </a:gs>
            <a:gs pos="34000">
              <a:schemeClr val="dk2">
                <a:hueOff val="0"/>
                <a:satOff val="0"/>
                <a:lumOff val="0"/>
                <a:alphaOff val="0"/>
                <a:shade val="87000"/>
                <a:satMod val="125000"/>
              </a:schemeClr>
            </a:gs>
            <a:gs pos="70000">
              <a:schemeClr val="dk2">
                <a:hueOff val="0"/>
                <a:satOff val="0"/>
                <a:lumOff val="0"/>
                <a:alphaOff val="0"/>
                <a:tint val="100000"/>
                <a:shade val="90000"/>
                <a:satMod val="130000"/>
              </a:schemeClr>
            </a:gs>
            <a:gs pos="100000">
              <a:schemeClr val="dk2">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itchFamily="18" charset="0"/>
              <a:cs typeface="Times New Roman" pitchFamily="18" charset="0"/>
            </a:rPr>
            <a:t>Tekshirish o’tkazilganda quyidagi sharoitlar ta’minlanishi kerak</a:t>
          </a:r>
          <a:endParaRPr lang="ru-RU" sz="2400" kern="1200" dirty="0">
            <a:latin typeface="Times New Roman" pitchFamily="18" charset="0"/>
            <a:cs typeface="Times New Roman" pitchFamily="18" charset="0"/>
          </a:endParaRPr>
        </a:p>
      </dsp:txBody>
      <dsp:txXfrm>
        <a:off x="285535" y="31558"/>
        <a:ext cx="4206938" cy="1004841"/>
      </dsp:txXfrm>
    </dsp:sp>
    <dsp:sp modelId="{22533052-60F4-4638-B9D6-9ECC70851D7B}">
      <dsp:nvSpPr>
        <dsp:cNvPr id="0" name=""/>
        <dsp:cNvSpPr/>
      </dsp:nvSpPr>
      <dsp:spPr>
        <a:xfrm rot="5322063">
          <a:off x="2316992" y="1150437"/>
          <a:ext cx="176215" cy="186788"/>
        </a:xfrm>
        <a:prstGeom prst="rightArrow">
          <a:avLst>
            <a:gd name="adj1" fmla="val 66700"/>
            <a:gd name="adj2" fmla="val 50000"/>
          </a:avLst>
        </a:prstGeom>
        <a:gradFill rotWithShape="0">
          <a:gsLst>
            <a:gs pos="0">
              <a:schemeClr val="dk2">
                <a:tint val="60000"/>
                <a:hueOff val="0"/>
                <a:satOff val="0"/>
                <a:lumOff val="0"/>
                <a:alphaOff val="0"/>
                <a:shade val="85000"/>
                <a:satMod val="130000"/>
              </a:schemeClr>
            </a:gs>
            <a:gs pos="34000">
              <a:schemeClr val="dk2">
                <a:tint val="60000"/>
                <a:hueOff val="0"/>
                <a:satOff val="0"/>
                <a:lumOff val="0"/>
                <a:alphaOff val="0"/>
                <a:shade val="87000"/>
                <a:satMod val="125000"/>
              </a:schemeClr>
            </a:gs>
            <a:gs pos="70000">
              <a:schemeClr val="dk2">
                <a:tint val="60000"/>
                <a:hueOff val="0"/>
                <a:satOff val="0"/>
                <a:lumOff val="0"/>
                <a:alphaOff val="0"/>
                <a:tint val="100000"/>
                <a:shade val="90000"/>
                <a:satMod val="130000"/>
              </a:schemeClr>
            </a:gs>
            <a:gs pos="100000">
              <a:schemeClr val="dk2">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D69362AE-40BD-43D0-A4AE-6D57E7C02FE7}">
      <dsp:nvSpPr>
        <dsp:cNvPr id="0" name=""/>
        <dsp:cNvSpPr/>
      </dsp:nvSpPr>
      <dsp:spPr>
        <a:xfrm>
          <a:off x="286465" y="1420001"/>
          <a:ext cx="4269462" cy="1067365"/>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itchFamily="18" charset="0"/>
              <a:cs typeface="Times New Roman" pitchFamily="18" charset="0"/>
            </a:rPr>
            <a:t>atrof muhit harorati (20±10)°C</a:t>
          </a:r>
          <a:endParaRPr lang="ru-RU" sz="2400" kern="1200" dirty="0">
            <a:latin typeface="Times New Roman" pitchFamily="18" charset="0"/>
            <a:cs typeface="Times New Roman" pitchFamily="18" charset="0"/>
          </a:endParaRPr>
        </a:p>
      </dsp:txBody>
      <dsp:txXfrm>
        <a:off x="317727" y="1451263"/>
        <a:ext cx="4206938" cy="1004841"/>
      </dsp:txXfrm>
    </dsp:sp>
    <dsp:sp modelId="{3B00D17F-8FB0-4966-A1C6-7B7C16FDAEBA}">
      <dsp:nvSpPr>
        <dsp:cNvPr id="0" name=""/>
        <dsp:cNvSpPr/>
      </dsp:nvSpPr>
      <dsp:spPr>
        <a:xfrm rot="5475674">
          <a:off x="2301039" y="2591381"/>
          <a:ext cx="208122" cy="186788"/>
        </a:xfrm>
        <a:prstGeom prst="rightArrow">
          <a:avLst>
            <a:gd name="adj1" fmla="val 66700"/>
            <a:gd name="adj2" fmla="val 50000"/>
          </a:avLst>
        </a:prstGeom>
        <a:gradFill rotWithShape="0">
          <a:gsLst>
            <a:gs pos="0">
              <a:schemeClr val="dk2">
                <a:tint val="60000"/>
                <a:hueOff val="0"/>
                <a:satOff val="0"/>
                <a:lumOff val="0"/>
                <a:alphaOff val="0"/>
                <a:shade val="85000"/>
                <a:satMod val="130000"/>
              </a:schemeClr>
            </a:gs>
            <a:gs pos="34000">
              <a:schemeClr val="dk2">
                <a:tint val="60000"/>
                <a:hueOff val="0"/>
                <a:satOff val="0"/>
                <a:lumOff val="0"/>
                <a:alphaOff val="0"/>
                <a:shade val="87000"/>
                <a:satMod val="125000"/>
              </a:schemeClr>
            </a:gs>
            <a:gs pos="70000">
              <a:schemeClr val="dk2">
                <a:tint val="60000"/>
                <a:hueOff val="0"/>
                <a:satOff val="0"/>
                <a:lumOff val="0"/>
                <a:alphaOff val="0"/>
                <a:tint val="100000"/>
                <a:shade val="90000"/>
                <a:satMod val="130000"/>
              </a:schemeClr>
            </a:gs>
            <a:gs pos="100000">
              <a:schemeClr val="dk2">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E06AF47E-C4EA-4378-BA4D-B96996CE5F4C}">
      <dsp:nvSpPr>
        <dsp:cNvPr id="0" name=""/>
        <dsp:cNvSpPr/>
      </dsp:nvSpPr>
      <dsp:spPr>
        <a:xfrm>
          <a:off x="254273" y="2882183"/>
          <a:ext cx="4269462" cy="1067365"/>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itchFamily="18" charset="0"/>
              <a:cs typeface="Times New Roman" pitchFamily="18" charset="0"/>
            </a:rPr>
            <a:t>havo namligi (65±10)%</a:t>
          </a:r>
          <a:endParaRPr lang="ru-RU" sz="2400" kern="1200" dirty="0">
            <a:latin typeface="Times New Roman" pitchFamily="18" charset="0"/>
            <a:cs typeface="Times New Roman" pitchFamily="18" charset="0"/>
          </a:endParaRPr>
        </a:p>
      </dsp:txBody>
      <dsp:txXfrm>
        <a:off x="285535" y="2913445"/>
        <a:ext cx="4206938" cy="1004841"/>
      </dsp:txXfrm>
    </dsp:sp>
    <dsp:sp modelId="{E66A56AA-2000-4744-BCB3-19DAA32C5B0E}">
      <dsp:nvSpPr>
        <dsp:cNvPr id="0" name=""/>
        <dsp:cNvSpPr/>
      </dsp:nvSpPr>
      <dsp:spPr>
        <a:xfrm rot="5400000">
          <a:off x="2295610" y="4042943"/>
          <a:ext cx="186788" cy="186788"/>
        </a:xfrm>
        <a:prstGeom prst="rightArrow">
          <a:avLst>
            <a:gd name="adj1" fmla="val 66700"/>
            <a:gd name="adj2" fmla="val 50000"/>
          </a:avLst>
        </a:prstGeom>
        <a:gradFill rotWithShape="0">
          <a:gsLst>
            <a:gs pos="0">
              <a:schemeClr val="dk2">
                <a:tint val="60000"/>
                <a:hueOff val="0"/>
                <a:satOff val="0"/>
                <a:lumOff val="0"/>
                <a:alphaOff val="0"/>
                <a:shade val="85000"/>
                <a:satMod val="130000"/>
              </a:schemeClr>
            </a:gs>
            <a:gs pos="34000">
              <a:schemeClr val="dk2">
                <a:tint val="60000"/>
                <a:hueOff val="0"/>
                <a:satOff val="0"/>
                <a:lumOff val="0"/>
                <a:alphaOff val="0"/>
                <a:shade val="87000"/>
                <a:satMod val="125000"/>
              </a:schemeClr>
            </a:gs>
            <a:gs pos="70000">
              <a:schemeClr val="dk2">
                <a:tint val="60000"/>
                <a:hueOff val="0"/>
                <a:satOff val="0"/>
                <a:lumOff val="0"/>
                <a:alphaOff val="0"/>
                <a:tint val="100000"/>
                <a:shade val="90000"/>
                <a:satMod val="130000"/>
              </a:schemeClr>
            </a:gs>
            <a:gs pos="100000">
              <a:schemeClr val="dk2">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79A5EAB-2F1D-4CBA-84FC-020E0A7BFB70}">
      <dsp:nvSpPr>
        <dsp:cNvPr id="0" name=""/>
        <dsp:cNvSpPr/>
      </dsp:nvSpPr>
      <dsp:spPr>
        <a:xfrm>
          <a:off x="254273" y="4323127"/>
          <a:ext cx="4269462" cy="1067365"/>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a:latin typeface="Times New Roman" pitchFamily="18" charset="0"/>
              <a:cs typeface="Times New Roman" pitchFamily="18" charset="0"/>
            </a:rPr>
            <a:t>havo bosimi (760±30) mm.sim.ustuni</a:t>
          </a:r>
          <a:endParaRPr lang="ru-RU" sz="2000" kern="1200" dirty="0">
            <a:latin typeface="Times New Roman" pitchFamily="18" charset="0"/>
            <a:cs typeface="Times New Roman" pitchFamily="18" charset="0"/>
          </a:endParaRPr>
        </a:p>
      </dsp:txBody>
      <dsp:txXfrm>
        <a:off x="285535" y="4354389"/>
        <a:ext cx="4206938" cy="1004841"/>
      </dsp:txXfrm>
    </dsp:sp>
    <dsp:sp modelId="{219D1D7C-7B6E-40A5-BA24-3E80BFB9F610}">
      <dsp:nvSpPr>
        <dsp:cNvPr id="0" name=""/>
        <dsp:cNvSpPr/>
      </dsp:nvSpPr>
      <dsp:spPr>
        <a:xfrm>
          <a:off x="5121460" y="296"/>
          <a:ext cx="4269462" cy="1067365"/>
        </a:xfrm>
        <a:prstGeom prst="roundRect">
          <a:avLst>
            <a:gd name="adj" fmla="val 10000"/>
          </a:avLst>
        </a:prstGeom>
        <a:gradFill rotWithShape="0">
          <a:gsLst>
            <a:gs pos="0">
              <a:schemeClr val="dk2">
                <a:hueOff val="0"/>
                <a:satOff val="0"/>
                <a:lumOff val="0"/>
                <a:alphaOff val="0"/>
                <a:shade val="85000"/>
                <a:satMod val="130000"/>
              </a:schemeClr>
            </a:gs>
            <a:gs pos="34000">
              <a:schemeClr val="dk2">
                <a:hueOff val="0"/>
                <a:satOff val="0"/>
                <a:lumOff val="0"/>
                <a:alphaOff val="0"/>
                <a:shade val="87000"/>
                <a:satMod val="125000"/>
              </a:schemeClr>
            </a:gs>
            <a:gs pos="70000">
              <a:schemeClr val="dk2">
                <a:hueOff val="0"/>
                <a:satOff val="0"/>
                <a:lumOff val="0"/>
                <a:alphaOff val="0"/>
                <a:tint val="100000"/>
                <a:shade val="90000"/>
                <a:satMod val="130000"/>
              </a:schemeClr>
            </a:gs>
            <a:gs pos="100000">
              <a:schemeClr val="dk2">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a:latin typeface="Times New Roman" pitchFamily="18" charset="0"/>
              <a:cs typeface="Times New Roman" pitchFamily="18" charset="0"/>
            </a:rPr>
            <a:t>Tashqi ko’rik o’tkazilganda apparat quyidagi talablarga javob berishi aniqlanadi</a:t>
          </a:r>
          <a:endParaRPr lang="ru-RU" sz="2000" kern="1200" dirty="0">
            <a:latin typeface="Times New Roman" pitchFamily="18" charset="0"/>
            <a:cs typeface="Times New Roman" pitchFamily="18" charset="0"/>
          </a:endParaRPr>
        </a:p>
      </dsp:txBody>
      <dsp:txXfrm>
        <a:off x="5152722" y="31558"/>
        <a:ext cx="4206938" cy="1004841"/>
      </dsp:txXfrm>
    </dsp:sp>
    <dsp:sp modelId="{E28EEA34-09AE-413E-82CC-93BE07F5F91C}">
      <dsp:nvSpPr>
        <dsp:cNvPr id="0" name=""/>
        <dsp:cNvSpPr/>
      </dsp:nvSpPr>
      <dsp:spPr>
        <a:xfrm rot="5400000">
          <a:off x="7162797" y="1161056"/>
          <a:ext cx="186788" cy="186788"/>
        </a:xfrm>
        <a:prstGeom prst="rightArrow">
          <a:avLst>
            <a:gd name="adj1" fmla="val 66700"/>
            <a:gd name="adj2" fmla="val 50000"/>
          </a:avLst>
        </a:prstGeom>
        <a:gradFill rotWithShape="0">
          <a:gsLst>
            <a:gs pos="0">
              <a:schemeClr val="dk2">
                <a:tint val="60000"/>
                <a:hueOff val="0"/>
                <a:satOff val="0"/>
                <a:lumOff val="0"/>
                <a:alphaOff val="0"/>
                <a:shade val="85000"/>
                <a:satMod val="130000"/>
              </a:schemeClr>
            </a:gs>
            <a:gs pos="34000">
              <a:schemeClr val="dk2">
                <a:tint val="60000"/>
                <a:hueOff val="0"/>
                <a:satOff val="0"/>
                <a:lumOff val="0"/>
                <a:alphaOff val="0"/>
                <a:shade val="87000"/>
                <a:satMod val="125000"/>
              </a:schemeClr>
            </a:gs>
            <a:gs pos="70000">
              <a:schemeClr val="dk2">
                <a:tint val="60000"/>
                <a:hueOff val="0"/>
                <a:satOff val="0"/>
                <a:lumOff val="0"/>
                <a:alphaOff val="0"/>
                <a:tint val="100000"/>
                <a:shade val="90000"/>
                <a:satMod val="130000"/>
              </a:schemeClr>
            </a:gs>
            <a:gs pos="100000">
              <a:schemeClr val="dk2">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75B5F68A-DD34-40DB-8865-41183FC0B06F}">
      <dsp:nvSpPr>
        <dsp:cNvPr id="0" name=""/>
        <dsp:cNvSpPr/>
      </dsp:nvSpPr>
      <dsp:spPr>
        <a:xfrm>
          <a:off x="5121460" y="1441239"/>
          <a:ext cx="4269462" cy="1067365"/>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a:latin typeface="Times New Roman" pitchFamily="18" charset="0"/>
              <a:cs typeface="Times New Roman" pitchFamily="18" charset="0"/>
            </a:rPr>
            <a:t>tekshirish belgilari mavjudligi</a:t>
          </a:r>
          <a:endParaRPr lang="ru-RU" sz="2000" kern="1200" dirty="0">
            <a:latin typeface="Times New Roman" pitchFamily="18" charset="0"/>
            <a:cs typeface="Times New Roman" pitchFamily="18" charset="0"/>
          </a:endParaRPr>
        </a:p>
      </dsp:txBody>
      <dsp:txXfrm>
        <a:off x="5152722" y="1472501"/>
        <a:ext cx="4206938" cy="1004841"/>
      </dsp:txXfrm>
    </dsp:sp>
    <dsp:sp modelId="{E16B49FD-6118-40C9-8124-85798B781EA6}">
      <dsp:nvSpPr>
        <dsp:cNvPr id="0" name=""/>
        <dsp:cNvSpPr/>
      </dsp:nvSpPr>
      <dsp:spPr>
        <a:xfrm rot="5400000">
          <a:off x="7162797" y="2602000"/>
          <a:ext cx="186788" cy="186788"/>
        </a:xfrm>
        <a:prstGeom prst="rightArrow">
          <a:avLst>
            <a:gd name="adj1" fmla="val 66700"/>
            <a:gd name="adj2" fmla="val 50000"/>
          </a:avLst>
        </a:prstGeom>
        <a:gradFill rotWithShape="0">
          <a:gsLst>
            <a:gs pos="0">
              <a:schemeClr val="dk2">
                <a:tint val="60000"/>
                <a:hueOff val="0"/>
                <a:satOff val="0"/>
                <a:lumOff val="0"/>
                <a:alphaOff val="0"/>
                <a:shade val="85000"/>
                <a:satMod val="130000"/>
              </a:schemeClr>
            </a:gs>
            <a:gs pos="34000">
              <a:schemeClr val="dk2">
                <a:tint val="60000"/>
                <a:hueOff val="0"/>
                <a:satOff val="0"/>
                <a:lumOff val="0"/>
                <a:alphaOff val="0"/>
                <a:shade val="87000"/>
                <a:satMod val="125000"/>
              </a:schemeClr>
            </a:gs>
            <a:gs pos="70000">
              <a:schemeClr val="dk2">
                <a:tint val="60000"/>
                <a:hueOff val="0"/>
                <a:satOff val="0"/>
                <a:lumOff val="0"/>
                <a:alphaOff val="0"/>
                <a:tint val="100000"/>
                <a:shade val="90000"/>
                <a:satMod val="130000"/>
              </a:schemeClr>
            </a:gs>
            <a:gs pos="100000">
              <a:schemeClr val="dk2">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0B25454-6FCA-4DA4-A66E-A1AB29E1F05F}">
      <dsp:nvSpPr>
        <dsp:cNvPr id="0" name=""/>
        <dsp:cNvSpPr/>
      </dsp:nvSpPr>
      <dsp:spPr>
        <a:xfrm>
          <a:off x="5121460" y="2882183"/>
          <a:ext cx="4269462" cy="1067365"/>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a:latin typeface="Times New Roman" pitchFamily="18" charset="0"/>
              <a:cs typeface="Times New Roman" pitchFamily="18" charset="0"/>
            </a:rPr>
            <a:t>apparatni milliampermetr yordamida nol holatiga o’rnatish mumkinligi</a:t>
          </a:r>
          <a:endParaRPr lang="ru-RU" sz="2000" kern="1200" dirty="0">
            <a:latin typeface="Times New Roman" pitchFamily="18" charset="0"/>
            <a:cs typeface="Times New Roman" pitchFamily="18" charset="0"/>
          </a:endParaRPr>
        </a:p>
      </dsp:txBody>
      <dsp:txXfrm>
        <a:off x="5152722" y="2913445"/>
        <a:ext cx="4206938" cy="1004841"/>
      </dsp:txXfrm>
    </dsp:sp>
    <dsp:sp modelId="{CD46B547-2B04-4F6B-8C50-5DCB61A1F558}">
      <dsp:nvSpPr>
        <dsp:cNvPr id="0" name=""/>
        <dsp:cNvSpPr/>
      </dsp:nvSpPr>
      <dsp:spPr>
        <a:xfrm rot="5400000">
          <a:off x="7162797" y="4042943"/>
          <a:ext cx="186788" cy="186788"/>
        </a:xfrm>
        <a:prstGeom prst="rightArrow">
          <a:avLst>
            <a:gd name="adj1" fmla="val 66700"/>
            <a:gd name="adj2" fmla="val 50000"/>
          </a:avLst>
        </a:prstGeom>
        <a:gradFill rotWithShape="0">
          <a:gsLst>
            <a:gs pos="0">
              <a:schemeClr val="dk2">
                <a:tint val="60000"/>
                <a:hueOff val="0"/>
                <a:satOff val="0"/>
                <a:lumOff val="0"/>
                <a:alphaOff val="0"/>
                <a:shade val="85000"/>
                <a:satMod val="130000"/>
              </a:schemeClr>
            </a:gs>
            <a:gs pos="34000">
              <a:schemeClr val="dk2">
                <a:tint val="60000"/>
                <a:hueOff val="0"/>
                <a:satOff val="0"/>
                <a:lumOff val="0"/>
                <a:alphaOff val="0"/>
                <a:shade val="87000"/>
                <a:satMod val="125000"/>
              </a:schemeClr>
            </a:gs>
            <a:gs pos="70000">
              <a:schemeClr val="dk2">
                <a:tint val="60000"/>
                <a:hueOff val="0"/>
                <a:satOff val="0"/>
                <a:lumOff val="0"/>
                <a:alphaOff val="0"/>
                <a:tint val="100000"/>
                <a:shade val="90000"/>
                <a:satMod val="130000"/>
              </a:schemeClr>
            </a:gs>
            <a:gs pos="100000">
              <a:schemeClr val="dk2">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81BA38E3-36B3-4250-9770-ACEE4942A08A}">
      <dsp:nvSpPr>
        <dsp:cNvPr id="0" name=""/>
        <dsp:cNvSpPr/>
      </dsp:nvSpPr>
      <dsp:spPr>
        <a:xfrm>
          <a:off x="5121460" y="4323127"/>
          <a:ext cx="4269462" cy="1067365"/>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a:latin typeface="Times New Roman" pitchFamily="18" charset="0"/>
              <a:cs typeface="Times New Roman" pitchFamily="18" charset="0"/>
            </a:rPr>
            <a:t>apparatning tashqi ko’rinishi va boshqarish vositalari qoniqarli bo’lishi kerakligi</a:t>
          </a:r>
          <a:endParaRPr lang="ru-RU" sz="2000" kern="1200" dirty="0">
            <a:latin typeface="Times New Roman" pitchFamily="18" charset="0"/>
            <a:cs typeface="Times New Roman" pitchFamily="18" charset="0"/>
          </a:endParaRPr>
        </a:p>
      </dsp:txBody>
      <dsp:txXfrm>
        <a:off x="5152722" y="4354389"/>
        <a:ext cx="4206938" cy="100484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F8E939-85D1-4415-A472-F69DEAE6995A}">
      <dsp:nvSpPr>
        <dsp:cNvPr id="0" name=""/>
        <dsp:cNvSpPr/>
      </dsp:nvSpPr>
      <dsp:spPr>
        <a:xfrm>
          <a:off x="1558248" y="308"/>
          <a:ext cx="6840763" cy="1112080"/>
        </a:xfrm>
        <a:prstGeom prst="roundRect">
          <a:avLst>
            <a:gd name="adj" fmla="val 10000"/>
          </a:avLst>
        </a:prstGeom>
        <a:gradFill rotWithShape="0">
          <a:gsLst>
            <a:gs pos="0">
              <a:schemeClr val="accent1">
                <a:hueOff val="0"/>
                <a:satOff val="0"/>
                <a:lumOff val="0"/>
                <a:alphaOff val="0"/>
                <a:shade val="85000"/>
                <a:satMod val="130000"/>
              </a:schemeClr>
            </a:gs>
            <a:gs pos="34000">
              <a:schemeClr val="accent1">
                <a:hueOff val="0"/>
                <a:satOff val="0"/>
                <a:lumOff val="0"/>
                <a:alphaOff val="0"/>
                <a:shade val="87000"/>
                <a:satMod val="125000"/>
              </a:schemeClr>
            </a:gs>
            <a:gs pos="70000">
              <a:schemeClr val="accent1">
                <a:hueOff val="0"/>
                <a:satOff val="0"/>
                <a:lumOff val="0"/>
                <a:alphaOff val="0"/>
                <a:tint val="100000"/>
                <a:shade val="90000"/>
                <a:satMod val="130000"/>
              </a:schemeClr>
            </a:gs>
            <a:gs pos="100000">
              <a:schemeClr val="accent1">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tx1"/>
              </a:solidFill>
              <a:latin typeface="Times New Roman" pitchFamily="18" charset="0"/>
              <a:cs typeface="Times New Roman" pitchFamily="18" charset="0"/>
            </a:rPr>
            <a:t>Apparatning</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ishga</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yaroqliligini</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aniqlash</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uchun</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apparatni</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ishlatib</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ko’rib</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tekshiriladi</a:t>
          </a:r>
          <a:endParaRPr lang="ru-RU" sz="2800" kern="1200" dirty="0">
            <a:solidFill>
              <a:schemeClr val="tx1"/>
            </a:solidFill>
            <a:latin typeface="Times New Roman" pitchFamily="18" charset="0"/>
            <a:cs typeface="Times New Roman" pitchFamily="18" charset="0"/>
          </a:endParaRPr>
        </a:p>
      </dsp:txBody>
      <dsp:txXfrm>
        <a:off x="1590820" y="32880"/>
        <a:ext cx="6775619" cy="1046936"/>
      </dsp:txXfrm>
    </dsp:sp>
    <dsp:sp modelId="{22533052-60F4-4638-B9D6-9ECC70851D7B}">
      <dsp:nvSpPr>
        <dsp:cNvPr id="0" name=""/>
        <dsp:cNvSpPr/>
      </dsp:nvSpPr>
      <dsp:spPr>
        <a:xfrm rot="5322063">
          <a:off x="4903601" y="1198632"/>
          <a:ext cx="183597" cy="194614"/>
        </a:xfrm>
        <a:prstGeom prst="rightArrow">
          <a:avLst>
            <a:gd name="adj1" fmla="val 66700"/>
            <a:gd name="adj2" fmla="val 50000"/>
          </a:avLst>
        </a:prstGeom>
        <a:gradFill rotWithShape="0">
          <a:gsLst>
            <a:gs pos="0">
              <a:schemeClr val="accent1">
                <a:tint val="60000"/>
                <a:hueOff val="0"/>
                <a:satOff val="0"/>
                <a:lumOff val="0"/>
                <a:alphaOff val="0"/>
                <a:shade val="85000"/>
                <a:satMod val="130000"/>
              </a:schemeClr>
            </a:gs>
            <a:gs pos="34000">
              <a:schemeClr val="accent1">
                <a:tint val="60000"/>
                <a:hueOff val="0"/>
                <a:satOff val="0"/>
                <a:lumOff val="0"/>
                <a:alphaOff val="0"/>
                <a:shade val="87000"/>
                <a:satMod val="125000"/>
              </a:schemeClr>
            </a:gs>
            <a:gs pos="70000">
              <a:schemeClr val="accent1">
                <a:tint val="60000"/>
                <a:hueOff val="0"/>
                <a:satOff val="0"/>
                <a:lumOff val="0"/>
                <a:alphaOff val="0"/>
                <a:tint val="100000"/>
                <a:shade val="90000"/>
                <a:satMod val="130000"/>
              </a:schemeClr>
            </a:gs>
            <a:gs pos="100000">
              <a:schemeClr val="accent1">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D69362AE-40BD-43D0-A4AE-6D57E7C02FE7}">
      <dsp:nvSpPr>
        <dsp:cNvPr id="0" name=""/>
        <dsp:cNvSpPr/>
      </dsp:nvSpPr>
      <dsp:spPr>
        <a:xfrm>
          <a:off x="1553310" y="1479489"/>
          <a:ext cx="6917719" cy="1112080"/>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US" sz="2600" kern="1200" dirty="0" err="1">
              <a:solidFill>
                <a:schemeClr val="tx1"/>
              </a:solidFill>
              <a:latin typeface="Times New Roman" pitchFamily="18" charset="0"/>
              <a:cs typeface="Times New Roman" pitchFamily="18" charset="0"/>
            </a:rPr>
            <a:t>apparatning</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chiqish</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qisqichlariga</a:t>
          </a:r>
          <a:r>
            <a:rPr lang="en-US" sz="2600" kern="1200" dirty="0">
              <a:solidFill>
                <a:schemeClr val="tx1"/>
              </a:solidFill>
              <a:latin typeface="Times New Roman" pitchFamily="18" charset="0"/>
              <a:cs typeface="Times New Roman" pitchFamily="18" charset="0"/>
            </a:rPr>
            <a:t> R33 </a:t>
          </a:r>
          <a:r>
            <a:rPr lang="en-US" sz="2600" kern="1200" dirty="0" err="1">
              <a:solidFill>
                <a:schemeClr val="tx1"/>
              </a:solidFill>
              <a:latin typeface="Times New Roman" pitchFamily="18" charset="0"/>
              <a:cs typeface="Times New Roman" pitchFamily="18" charset="0"/>
            </a:rPr>
            <a:t>qarshilik</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magazini</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ulanib</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uning</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qarshiligini</a:t>
          </a:r>
          <a:r>
            <a:rPr lang="en-US" sz="2600" kern="1200" dirty="0">
              <a:solidFill>
                <a:schemeClr val="tx1"/>
              </a:solidFill>
              <a:latin typeface="Times New Roman" pitchFamily="18" charset="0"/>
              <a:cs typeface="Times New Roman" pitchFamily="18" charset="0"/>
            </a:rPr>
            <a:t> (500±5) W </a:t>
          </a:r>
          <a:r>
            <a:rPr lang="en-US" sz="2600" kern="1200" dirty="0" err="1">
              <a:solidFill>
                <a:schemeClr val="tx1"/>
              </a:solidFill>
              <a:latin typeface="Times New Roman" pitchFamily="18" charset="0"/>
              <a:cs typeface="Times New Roman" pitchFamily="18" charset="0"/>
            </a:rPr>
            <a:t>ga</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o’rnatiladi</a:t>
          </a:r>
          <a:endParaRPr lang="ru-RU" sz="2600" kern="1200" dirty="0">
            <a:solidFill>
              <a:schemeClr val="tx1"/>
            </a:solidFill>
            <a:latin typeface="Times New Roman" pitchFamily="18" charset="0"/>
            <a:cs typeface="Times New Roman" pitchFamily="18" charset="0"/>
          </a:endParaRPr>
        </a:p>
      </dsp:txBody>
      <dsp:txXfrm>
        <a:off x="1585882" y="1512061"/>
        <a:ext cx="6852575" cy="1046936"/>
      </dsp:txXfrm>
    </dsp:sp>
    <dsp:sp modelId="{3B00D17F-8FB0-4966-A1C6-7B7C16FDAEBA}">
      <dsp:nvSpPr>
        <dsp:cNvPr id="0" name=""/>
        <dsp:cNvSpPr/>
      </dsp:nvSpPr>
      <dsp:spPr>
        <a:xfrm rot="5475674">
          <a:off x="4886979" y="2699941"/>
          <a:ext cx="216841" cy="194614"/>
        </a:xfrm>
        <a:prstGeom prst="rightArrow">
          <a:avLst>
            <a:gd name="adj1" fmla="val 66700"/>
            <a:gd name="adj2" fmla="val 50000"/>
          </a:avLst>
        </a:prstGeom>
        <a:gradFill rotWithShape="0">
          <a:gsLst>
            <a:gs pos="0">
              <a:schemeClr val="accent1">
                <a:tint val="60000"/>
                <a:hueOff val="0"/>
                <a:satOff val="0"/>
                <a:lumOff val="0"/>
                <a:alphaOff val="0"/>
                <a:shade val="85000"/>
                <a:satMod val="130000"/>
              </a:schemeClr>
            </a:gs>
            <a:gs pos="34000">
              <a:schemeClr val="accent1">
                <a:tint val="60000"/>
                <a:hueOff val="0"/>
                <a:satOff val="0"/>
                <a:lumOff val="0"/>
                <a:alphaOff val="0"/>
                <a:shade val="87000"/>
                <a:satMod val="125000"/>
              </a:schemeClr>
            </a:gs>
            <a:gs pos="70000">
              <a:schemeClr val="accent1">
                <a:tint val="60000"/>
                <a:hueOff val="0"/>
                <a:satOff val="0"/>
                <a:lumOff val="0"/>
                <a:alphaOff val="0"/>
                <a:tint val="100000"/>
                <a:shade val="90000"/>
                <a:satMod val="130000"/>
              </a:schemeClr>
            </a:gs>
            <a:gs pos="100000">
              <a:schemeClr val="accent1">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E06AF47E-C4EA-4378-BA4D-B96996CE5F4C}">
      <dsp:nvSpPr>
        <dsp:cNvPr id="0" name=""/>
        <dsp:cNvSpPr/>
      </dsp:nvSpPr>
      <dsp:spPr>
        <a:xfrm>
          <a:off x="1558248" y="3002926"/>
          <a:ext cx="6840763" cy="1112080"/>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US" sz="2600" kern="1200" dirty="0" err="1">
              <a:solidFill>
                <a:schemeClr val="tx1"/>
              </a:solidFill>
              <a:latin typeface="Times New Roman" pitchFamily="18" charset="0"/>
              <a:cs typeface="Times New Roman" pitchFamily="18" charset="0"/>
            </a:rPr>
            <a:t>apparatni</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manba</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tarmog’iga</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ulab</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tok</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potensiometrining</a:t>
          </a:r>
          <a:r>
            <a:rPr lang="en-US" sz="2600" kern="1200" dirty="0">
              <a:solidFill>
                <a:schemeClr val="tx1"/>
              </a:solidFill>
              <a:latin typeface="Times New Roman" pitchFamily="18" charset="0"/>
              <a:cs typeface="Times New Roman" pitchFamily="18" charset="0"/>
            </a:rPr>
            <a:t> chap </a:t>
          </a:r>
          <a:r>
            <a:rPr lang="en-US" sz="2600" kern="1200" dirty="0" err="1">
              <a:solidFill>
                <a:schemeClr val="tx1"/>
              </a:solidFill>
              <a:latin typeface="Times New Roman" pitchFamily="18" charset="0"/>
              <a:cs typeface="Times New Roman" pitchFamily="18" charset="0"/>
            </a:rPr>
            <a:t>chekkasiga</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o’rnatiladi</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va</a:t>
          </a:r>
          <a:r>
            <a:rPr lang="en-US" sz="2600" kern="1200" dirty="0">
              <a:solidFill>
                <a:schemeClr val="tx1"/>
              </a:solidFill>
              <a:latin typeface="Times New Roman" pitchFamily="18" charset="0"/>
              <a:cs typeface="Times New Roman" pitchFamily="18" charset="0"/>
            </a:rPr>
            <a:t> </a:t>
          </a:r>
          <a:r>
            <a:rPr lang="en-US" sz="2600" kern="1200" dirty="0" err="1">
              <a:solidFill>
                <a:schemeClr val="tx1"/>
              </a:solidFill>
              <a:latin typeface="Times New Roman" pitchFamily="18" charset="0"/>
              <a:cs typeface="Times New Roman" pitchFamily="18" charset="0"/>
            </a:rPr>
            <a:t>diapazon</a:t>
          </a:r>
          <a:r>
            <a:rPr lang="en-US" sz="2600" kern="1200" dirty="0">
              <a:solidFill>
                <a:schemeClr val="tx1"/>
              </a:solidFill>
              <a:latin typeface="Times New Roman" pitchFamily="18" charset="0"/>
              <a:cs typeface="Times New Roman" pitchFamily="18" charset="0"/>
            </a:rPr>
            <a:t> "5" </a:t>
          </a:r>
          <a:r>
            <a:rPr lang="en-US" sz="2600" kern="1200" dirty="0" err="1">
              <a:solidFill>
                <a:schemeClr val="tx1"/>
              </a:solidFill>
              <a:latin typeface="Times New Roman" pitchFamily="18" charset="0"/>
              <a:cs typeface="Times New Roman" pitchFamily="18" charset="0"/>
            </a:rPr>
            <a:t>yoki</a:t>
          </a:r>
          <a:r>
            <a:rPr lang="en-US" sz="2600" kern="1200" dirty="0">
              <a:solidFill>
                <a:schemeClr val="tx1"/>
              </a:solidFill>
              <a:latin typeface="Times New Roman" pitchFamily="18" charset="0"/>
              <a:cs typeface="Times New Roman" pitchFamily="18" charset="0"/>
            </a:rPr>
            <a:t> "50" </a:t>
          </a:r>
          <a:r>
            <a:rPr lang="en-US" sz="2600" kern="1200" dirty="0" err="1">
              <a:solidFill>
                <a:schemeClr val="tx1"/>
              </a:solidFill>
              <a:latin typeface="Times New Roman" pitchFamily="18" charset="0"/>
              <a:cs typeface="Times New Roman" pitchFamily="18" charset="0"/>
            </a:rPr>
            <a:t>tanlanadi</a:t>
          </a:r>
          <a:endParaRPr lang="ru-RU" sz="2600" kern="1200" dirty="0">
            <a:solidFill>
              <a:schemeClr val="tx1"/>
            </a:solidFill>
            <a:latin typeface="Times New Roman" pitchFamily="18" charset="0"/>
            <a:cs typeface="Times New Roman" pitchFamily="18" charset="0"/>
          </a:endParaRPr>
        </a:p>
      </dsp:txBody>
      <dsp:txXfrm>
        <a:off x="1590820" y="3035498"/>
        <a:ext cx="6775619" cy="1046936"/>
      </dsp:txXfrm>
    </dsp:sp>
    <dsp:sp modelId="{E66A56AA-2000-4744-BCB3-19DAA32C5B0E}">
      <dsp:nvSpPr>
        <dsp:cNvPr id="0" name=""/>
        <dsp:cNvSpPr/>
      </dsp:nvSpPr>
      <dsp:spPr>
        <a:xfrm rot="5400000">
          <a:off x="4881322" y="4212313"/>
          <a:ext cx="194614" cy="194614"/>
        </a:xfrm>
        <a:prstGeom prst="rightArrow">
          <a:avLst>
            <a:gd name="adj1" fmla="val 66700"/>
            <a:gd name="adj2" fmla="val 50000"/>
          </a:avLst>
        </a:prstGeom>
        <a:gradFill rotWithShape="0">
          <a:gsLst>
            <a:gs pos="0">
              <a:schemeClr val="accent1">
                <a:tint val="60000"/>
                <a:hueOff val="0"/>
                <a:satOff val="0"/>
                <a:lumOff val="0"/>
                <a:alphaOff val="0"/>
                <a:shade val="85000"/>
                <a:satMod val="130000"/>
              </a:schemeClr>
            </a:gs>
            <a:gs pos="34000">
              <a:schemeClr val="accent1">
                <a:tint val="60000"/>
                <a:hueOff val="0"/>
                <a:satOff val="0"/>
                <a:lumOff val="0"/>
                <a:alphaOff val="0"/>
                <a:shade val="87000"/>
                <a:satMod val="125000"/>
              </a:schemeClr>
            </a:gs>
            <a:gs pos="70000">
              <a:schemeClr val="accent1">
                <a:tint val="60000"/>
                <a:hueOff val="0"/>
                <a:satOff val="0"/>
                <a:lumOff val="0"/>
                <a:alphaOff val="0"/>
                <a:tint val="100000"/>
                <a:shade val="90000"/>
                <a:satMod val="130000"/>
              </a:schemeClr>
            </a:gs>
            <a:gs pos="100000">
              <a:schemeClr val="accent1">
                <a:tint val="60000"/>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79A5EAB-2F1D-4CBA-84FC-020E0A7BFB70}">
      <dsp:nvSpPr>
        <dsp:cNvPr id="0" name=""/>
        <dsp:cNvSpPr/>
      </dsp:nvSpPr>
      <dsp:spPr>
        <a:xfrm>
          <a:off x="1558248" y="4504234"/>
          <a:ext cx="6840763" cy="1112080"/>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latin typeface="Times New Roman" pitchFamily="18" charset="0"/>
              <a:cs typeface="Times New Roman" pitchFamily="18" charset="0"/>
            </a:rPr>
            <a:t>"set" </a:t>
          </a:r>
          <a:r>
            <a:rPr lang="en-US" sz="2800" kern="1200" dirty="0" err="1">
              <a:solidFill>
                <a:schemeClr val="tx1"/>
              </a:solidFill>
              <a:latin typeface="Times New Roman" pitchFamily="18" charset="0"/>
              <a:cs typeface="Times New Roman" pitchFamily="18" charset="0"/>
            </a:rPr>
            <a:t>tugmachasini</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bosib</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apparatni</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ishga</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tushirilganda</a:t>
          </a:r>
          <a:r>
            <a:rPr lang="en-US" sz="2800" kern="1200" dirty="0">
              <a:solidFill>
                <a:schemeClr val="tx1"/>
              </a:solidFill>
              <a:latin typeface="Times New Roman" pitchFamily="18" charset="0"/>
              <a:cs typeface="Times New Roman" pitchFamily="18" charset="0"/>
            </a:rPr>
            <a:t> signal </a:t>
          </a:r>
          <a:r>
            <a:rPr lang="en-US" sz="2800" kern="1200" dirty="0" err="1">
              <a:solidFill>
                <a:schemeClr val="tx1"/>
              </a:solidFill>
              <a:latin typeface="Times New Roman" pitchFamily="18" charset="0"/>
              <a:cs typeface="Times New Roman" pitchFamily="18" charset="0"/>
            </a:rPr>
            <a:t>lampasi</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yonadi</a:t>
          </a:r>
          <a:endParaRPr lang="ru-RU" sz="2800" kern="1200" dirty="0">
            <a:solidFill>
              <a:schemeClr val="tx1"/>
            </a:solidFill>
            <a:latin typeface="Times New Roman" pitchFamily="18" charset="0"/>
            <a:cs typeface="Times New Roman" pitchFamily="18" charset="0"/>
          </a:endParaRPr>
        </a:p>
      </dsp:txBody>
      <dsp:txXfrm>
        <a:off x="1590820" y="4536806"/>
        <a:ext cx="6775619" cy="104693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05AA40-9925-442F-836D-0A8123F2AD4E}">
      <dsp:nvSpPr>
        <dsp:cNvPr id="0" name=""/>
        <dsp:cNvSpPr/>
      </dsp:nvSpPr>
      <dsp:spPr>
        <a:xfrm>
          <a:off x="0" y="769479"/>
          <a:ext cx="9145016" cy="1310400"/>
        </a:xfrm>
        <a:prstGeom prst="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90BAFE-27EB-4AFA-B4F9-06319AC17931}">
      <dsp:nvSpPr>
        <dsp:cNvPr id="0" name=""/>
        <dsp:cNvSpPr/>
      </dsp:nvSpPr>
      <dsp:spPr>
        <a:xfrm>
          <a:off x="437156" y="1959"/>
          <a:ext cx="8701815" cy="153504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962" tIns="0" rIns="241962" bIns="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tx1"/>
              </a:solidFill>
              <a:latin typeface="Times New Roman" pitchFamily="18" charset="0"/>
              <a:cs typeface="Times New Roman" pitchFamily="18" charset="0"/>
            </a:rPr>
            <a:t>Tekshirish</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natijalariga</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ko’ra</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ishga</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yaroqli</a:t>
          </a:r>
          <a:r>
            <a:rPr lang="en-US" sz="2800" kern="1200" dirty="0">
              <a:solidFill>
                <a:schemeClr val="tx1"/>
              </a:solidFill>
              <a:latin typeface="Times New Roman" pitchFamily="18" charset="0"/>
              <a:cs typeface="Times New Roman" pitchFamily="18" charset="0"/>
            </a:rPr>
            <a:t> deb </a:t>
          </a:r>
          <a:r>
            <a:rPr lang="en-US" sz="2800" kern="1200" dirty="0" err="1">
              <a:solidFill>
                <a:schemeClr val="tx1"/>
              </a:solidFill>
              <a:latin typeface="Times New Roman" pitchFamily="18" charset="0"/>
              <a:cs typeface="Times New Roman" pitchFamily="18" charset="0"/>
            </a:rPr>
            <a:t>topilgan</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apparatlarga</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tekshirish</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guvohnomasi</a:t>
          </a:r>
          <a:r>
            <a:rPr lang="en-US" sz="2800" kern="1200" dirty="0">
              <a:solidFill>
                <a:schemeClr val="tx1"/>
              </a:solidFill>
              <a:latin typeface="Times New Roman" pitchFamily="18" charset="0"/>
              <a:cs typeface="Times New Roman" pitchFamily="18" charset="0"/>
            </a:rPr>
            <a:t> </a:t>
          </a:r>
          <a:r>
            <a:rPr lang="en-US" sz="2800" b="1" kern="1200" dirty="0" err="1">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yaroqli</a:t>
          </a:r>
          <a:r>
            <a:rPr lang="en-US" sz="2800" kern="1200" dirty="0">
              <a:solidFill>
                <a:schemeClr val="tx1"/>
              </a:solidFill>
              <a:latin typeface="Times New Roman" pitchFamily="18" charset="0"/>
              <a:cs typeface="Times New Roman" pitchFamily="18" charset="0"/>
            </a:rPr>
            <a:t> deb </a:t>
          </a:r>
          <a:r>
            <a:rPr lang="en-US" sz="2800" kern="1200" dirty="0" err="1">
              <a:solidFill>
                <a:schemeClr val="tx1"/>
              </a:solidFill>
              <a:latin typeface="Times New Roman" pitchFamily="18" charset="0"/>
              <a:cs typeface="Times New Roman" pitchFamily="18" charset="0"/>
            </a:rPr>
            <a:t>yozib</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beriladi</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va</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yuziga</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tekshirilgan</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belgisi</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qo’yiladi</a:t>
          </a:r>
          <a:endParaRPr lang="ru-RU" sz="2800" kern="1200" dirty="0">
            <a:solidFill>
              <a:schemeClr val="tx1"/>
            </a:solidFill>
            <a:latin typeface="Times New Roman" pitchFamily="18" charset="0"/>
            <a:cs typeface="Times New Roman" pitchFamily="18" charset="0"/>
          </a:endParaRPr>
        </a:p>
      </dsp:txBody>
      <dsp:txXfrm>
        <a:off x="512090" y="76893"/>
        <a:ext cx="8551947" cy="1385172"/>
      </dsp:txXfrm>
    </dsp:sp>
    <dsp:sp modelId="{F6A0B4C5-CD45-48A0-A16C-90B94CC2BDE5}">
      <dsp:nvSpPr>
        <dsp:cNvPr id="0" name=""/>
        <dsp:cNvSpPr/>
      </dsp:nvSpPr>
      <dsp:spPr>
        <a:xfrm>
          <a:off x="0" y="3128200"/>
          <a:ext cx="9145016" cy="1310400"/>
        </a:xfrm>
        <a:prstGeom prst="rect">
          <a:avLst/>
        </a:prstGeom>
        <a:solidFill>
          <a:schemeClr val="lt1">
            <a:alpha val="90000"/>
            <a:hueOff val="0"/>
            <a:satOff val="0"/>
            <a:lumOff val="0"/>
            <a:alphaOff val="0"/>
          </a:schemeClr>
        </a:solidFill>
        <a:ln w="15875" cap="flat" cmpd="sng" algn="ctr">
          <a:solidFill>
            <a:schemeClr val="accent5">
              <a:hueOff val="2127120"/>
              <a:satOff val="-23891"/>
              <a:lumOff val="-5098"/>
              <a:alphaOff val="0"/>
            </a:schemeClr>
          </a:solidFill>
          <a:prstDash val="solid"/>
        </a:ln>
        <a:effectLst/>
      </dsp:spPr>
      <dsp:style>
        <a:lnRef idx="2">
          <a:scrgbClr r="0" g="0" b="0"/>
        </a:lnRef>
        <a:fillRef idx="1">
          <a:scrgbClr r="0" g="0" b="0"/>
        </a:fillRef>
        <a:effectRef idx="0">
          <a:scrgbClr r="0" g="0" b="0"/>
        </a:effectRef>
        <a:fontRef idx="minor"/>
      </dsp:style>
    </dsp:sp>
    <dsp:sp modelId="{FE8447F4-3866-484C-BE90-84A4DB9A8D6B}">
      <dsp:nvSpPr>
        <dsp:cNvPr id="0" name=""/>
        <dsp:cNvSpPr/>
      </dsp:nvSpPr>
      <dsp:spPr>
        <a:xfrm>
          <a:off x="435370" y="2360680"/>
          <a:ext cx="8707403" cy="1535040"/>
        </a:xfrm>
        <a:prstGeom prst="roundRect">
          <a:avLst/>
        </a:prstGeom>
        <a:solidFill>
          <a:schemeClr val="accent5">
            <a:hueOff val="2127120"/>
            <a:satOff val="-23891"/>
            <a:lumOff val="-5098"/>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962" tIns="0" rIns="241962" bIns="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tx1"/>
              </a:solidFill>
              <a:latin typeface="Times New Roman" pitchFamily="18" charset="0"/>
              <a:cs typeface="Times New Roman" pitchFamily="18" charset="0"/>
            </a:rPr>
            <a:t>Tekshirishdan</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o’tgan</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apparatlar</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ishga</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yaroqsiz</a:t>
          </a:r>
          <a:r>
            <a:rPr lang="en-US" sz="2800" kern="1200" dirty="0">
              <a:solidFill>
                <a:schemeClr val="tx1"/>
              </a:solidFill>
              <a:latin typeface="Times New Roman" pitchFamily="18" charset="0"/>
              <a:cs typeface="Times New Roman" pitchFamily="18" charset="0"/>
            </a:rPr>
            <a:t> deb </a:t>
          </a:r>
          <a:r>
            <a:rPr lang="en-US" sz="2800" kern="1200" dirty="0" err="1">
              <a:solidFill>
                <a:schemeClr val="tx1"/>
              </a:solidFill>
              <a:latin typeface="Times New Roman" pitchFamily="18" charset="0"/>
              <a:cs typeface="Times New Roman" pitchFamily="18" charset="0"/>
            </a:rPr>
            <a:t>topilganda</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ularga</a:t>
          </a:r>
          <a:r>
            <a:rPr lang="en-US" sz="2800" kern="1200" dirty="0">
              <a:solidFill>
                <a:schemeClr val="tx1"/>
              </a:solidFill>
              <a:latin typeface="Times New Roman" pitchFamily="18" charset="0"/>
              <a:cs typeface="Times New Roman" pitchFamily="18" charset="0"/>
            </a:rPr>
            <a:t> </a:t>
          </a:r>
          <a:r>
            <a:rPr lang="en-US" sz="2800" b="1" kern="1200" dirty="0" err="1">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yaroqsizlik</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guvohnomasi</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yozib</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beriladi</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Bunda</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yaroqsizlik</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sababi</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aniq</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qilib</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yozib</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ko’rsatilishi</a:t>
          </a:r>
          <a:r>
            <a:rPr lang="en-US" sz="2800" kern="1200" dirty="0">
              <a:solidFill>
                <a:schemeClr val="tx1"/>
              </a:solidFill>
              <a:latin typeface="Times New Roman" pitchFamily="18" charset="0"/>
              <a:cs typeface="Times New Roman" pitchFamily="18" charset="0"/>
            </a:rPr>
            <a:t> </a:t>
          </a:r>
          <a:r>
            <a:rPr lang="en-US" sz="2800" kern="1200" dirty="0" err="1">
              <a:solidFill>
                <a:schemeClr val="tx1"/>
              </a:solidFill>
              <a:latin typeface="Times New Roman" pitchFamily="18" charset="0"/>
              <a:cs typeface="Times New Roman" pitchFamily="18" charset="0"/>
            </a:rPr>
            <a:t>kerak</a:t>
          </a:r>
          <a:endParaRPr lang="ru-RU" sz="2800" kern="1200" dirty="0">
            <a:solidFill>
              <a:schemeClr val="tx1"/>
            </a:solidFill>
            <a:latin typeface="Times New Roman" pitchFamily="18" charset="0"/>
            <a:cs typeface="Times New Roman" pitchFamily="18" charset="0"/>
          </a:endParaRPr>
        </a:p>
      </dsp:txBody>
      <dsp:txXfrm>
        <a:off x="510304" y="2435614"/>
        <a:ext cx="8557535" cy="138517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2826BB-5438-434B-BBA4-43D800F943EE}">
      <dsp:nvSpPr>
        <dsp:cNvPr id="0" name=""/>
        <dsp:cNvSpPr/>
      </dsp:nvSpPr>
      <dsp:spPr>
        <a:xfrm>
          <a:off x="1345" y="481768"/>
          <a:ext cx="4158372" cy="1030400"/>
        </a:xfrm>
        <a:prstGeom prst="roundRect">
          <a:avLst>
            <a:gd name="adj" fmla="val 10000"/>
          </a:avLst>
        </a:prstGeom>
        <a:solidFill>
          <a:schemeClr val="dk2">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Times New Roman" pitchFamily="18" charset="0"/>
              <a:cs typeface="Times New Roman" pitchFamily="18" charset="0"/>
            </a:rPr>
            <a:t>Yuqori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chastotali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o’zgaruvchan</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tok</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bilan</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ta’sir</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etish</a:t>
          </a:r>
          <a:endParaRPr lang="ru-RU" sz="2400" kern="1200" dirty="0">
            <a:latin typeface="Times New Roman" pitchFamily="18" charset="0"/>
            <a:cs typeface="Times New Roman" pitchFamily="18" charset="0"/>
          </a:endParaRPr>
        </a:p>
      </dsp:txBody>
      <dsp:txXfrm>
        <a:off x="31524" y="511947"/>
        <a:ext cx="4098014" cy="970042"/>
      </dsp:txXfrm>
    </dsp:sp>
    <dsp:sp modelId="{4F55F817-0F2E-4437-934E-917CA625116E}">
      <dsp:nvSpPr>
        <dsp:cNvPr id="0" name=""/>
        <dsp:cNvSpPr/>
      </dsp:nvSpPr>
      <dsp:spPr>
        <a:xfrm>
          <a:off x="417182" y="1512169"/>
          <a:ext cx="415837" cy="983089"/>
        </a:xfrm>
        <a:custGeom>
          <a:avLst/>
          <a:gdLst/>
          <a:ahLst/>
          <a:cxnLst/>
          <a:rect l="0" t="0" r="0" b="0"/>
          <a:pathLst>
            <a:path>
              <a:moveTo>
                <a:pt x="0" y="0"/>
              </a:moveTo>
              <a:lnTo>
                <a:pt x="0" y="983089"/>
              </a:lnTo>
              <a:lnTo>
                <a:pt x="415837" y="983089"/>
              </a:lnTo>
            </a:path>
          </a:pathLst>
        </a:custGeom>
        <a:noFill/>
        <a:ln w="15875" cap="flat" cmpd="sng" algn="ctr">
          <a:solidFill>
            <a:schemeClr val="dk2">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4280FF0-C513-4CBF-AB40-429E90B27C40}">
      <dsp:nvSpPr>
        <dsp:cNvPr id="0" name=""/>
        <dsp:cNvSpPr/>
      </dsp:nvSpPr>
      <dsp:spPr>
        <a:xfrm>
          <a:off x="833019" y="1703836"/>
          <a:ext cx="4297850" cy="1582845"/>
        </a:xfrm>
        <a:prstGeom prst="roundRect">
          <a:avLst>
            <a:gd name="adj" fmla="val 10000"/>
          </a:avLst>
        </a:prstGeom>
        <a:solidFill>
          <a:schemeClr val="lt2">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i="1" kern="1200" dirty="0" err="1">
              <a:latin typeface="Times New Roman" pitchFamily="18" charset="0"/>
              <a:cs typeface="Times New Roman" pitchFamily="18" charset="0"/>
            </a:rPr>
            <a:t>Bunga</a:t>
          </a:r>
          <a:r>
            <a:rPr lang="en-US" sz="2400" i="1" kern="1200" dirty="0">
              <a:latin typeface="Times New Roman" pitchFamily="18" charset="0"/>
              <a:cs typeface="Times New Roman" pitchFamily="18" charset="0"/>
            </a:rPr>
            <a:t> </a:t>
          </a:r>
          <a:r>
            <a:rPr lang="en-US" sz="2400" i="1" kern="1200" dirty="0" err="1">
              <a:latin typeface="Times New Roman" pitchFamily="18" charset="0"/>
              <a:cs typeface="Times New Roman" pitchFamily="18" charset="0"/>
            </a:rPr>
            <a:t>induktotermiya</a:t>
          </a:r>
          <a:r>
            <a:rPr lang="en-US" sz="2400" i="1" kern="1200" dirty="0">
              <a:latin typeface="Times New Roman" pitchFamily="18" charset="0"/>
              <a:cs typeface="Times New Roman" pitchFamily="18" charset="0"/>
            </a:rPr>
            <a:t>, </a:t>
          </a:r>
          <a:r>
            <a:rPr lang="en-US" sz="2400" i="1" kern="1200" dirty="0" err="1">
              <a:latin typeface="Times New Roman" pitchFamily="18" charset="0"/>
              <a:cs typeface="Times New Roman" pitchFamily="18" charset="0"/>
            </a:rPr>
            <a:t>darsonvalizatsiya</a:t>
          </a:r>
          <a:r>
            <a:rPr lang="en-US" sz="2400" i="1" kern="1200" dirty="0">
              <a:latin typeface="Times New Roman" pitchFamily="18" charset="0"/>
              <a:cs typeface="Times New Roman" pitchFamily="18" charset="0"/>
            </a:rPr>
            <a:t> </a:t>
          </a:r>
          <a:r>
            <a:rPr lang="en-US" sz="2400" i="1" kern="1200" dirty="0" err="1">
              <a:latin typeface="Times New Roman" pitchFamily="18" charset="0"/>
              <a:cs typeface="Times New Roman" pitchFamily="18" charset="0"/>
            </a:rPr>
            <a:t>va</a:t>
          </a:r>
          <a:r>
            <a:rPr lang="en-US" sz="2400" i="1" kern="1200" dirty="0">
              <a:latin typeface="Times New Roman" pitchFamily="18" charset="0"/>
              <a:cs typeface="Times New Roman" pitchFamily="18" charset="0"/>
            </a:rPr>
            <a:t> </a:t>
          </a:r>
          <a:r>
            <a:rPr lang="en-US" sz="2400" i="1" kern="1200" dirty="0" err="1">
              <a:latin typeface="Times New Roman" pitchFamily="18" charset="0"/>
              <a:cs typeface="Times New Roman" pitchFamily="18" charset="0"/>
            </a:rPr>
            <a:t>elektroxirurgiya</a:t>
          </a:r>
          <a:r>
            <a:rPr lang="en-US" sz="2400" i="1" kern="1200" dirty="0">
              <a:latin typeface="Times New Roman" pitchFamily="18" charset="0"/>
              <a:cs typeface="Times New Roman" pitchFamily="18" charset="0"/>
            </a:rPr>
            <a:t> </a:t>
          </a:r>
          <a:r>
            <a:rPr lang="en-US" sz="2400" i="1" kern="1200" dirty="0" err="1">
              <a:latin typeface="Times New Roman" pitchFamily="18" charset="0"/>
              <a:cs typeface="Times New Roman" pitchFamily="18" charset="0"/>
            </a:rPr>
            <a:t>apparatlari</a:t>
          </a:r>
          <a:r>
            <a:rPr lang="en-US" sz="2400" i="1" kern="1200" dirty="0">
              <a:latin typeface="Times New Roman" pitchFamily="18" charset="0"/>
              <a:cs typeface="Times New Roman" pitchFamily="18" charset="0"/>
            </a:rPr>
            <a:t> </a:t>
          </a:r>
          <a:r>
            <a:rPr lang="en-US" sz="2400" i="1" kern="1200" dirty="0" err="1">
              <a:latin typeface="Times New Roman" pitchFamily="18" charset="0"/>
              <a:cs typeface="Times New Roman" pitchFamily="18" charset="0"/>
            </a:rPr>
            <a:t>kiradi</a:t>
          </a:r>
          <a:endParaRPr lang="ru-RU" sz="2400" kern="1200" dirty="0">
            <a:latin typeface="Times New Roman" pitchFamily="18" charset="0"/>
            <a:cs typeface="Times New Roman" pitchFamily="18" charset="0"/>
          </a:endParaRPr>
        </a:p>
      </dsp:txBody>
      <dsp:txXfrm>
        <a:off x="879379" y="1750196"/>
        <a:ext cx="4205130" cy="1490125"/>
      </dsp:txXfrm>
    </dsp:sp>
    <dsp:sp modelId="{6072EC34-120A-4711-98F0-5DEF6EECB961}">
      <dsp:nvSpPr>
        <dsp:cNvPr id="0" name=""/>
        <dsp:cNvSpPr/>
      </dsp:nvSpPr>
      <dsp:spPr>
        <a:xfrm>
          <a:off x="4613744" y="481768"/>
          <a:ext cx="4502299" cy="990204"/>
        </a:xfrm>
        <a:prstGeom prst="roundRect">
          <a:avLst>
            <a:gd name="adj" fmla="val 10000"/>
          </a:avLst>
        </a:prstGeom>
        <a:solidFill>
          <a:schemeClr val="dk2">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itchFamily="18" charset="0"/>
              <a:cs typeface="Times New Roman" pitchFamily="18" charset="0"/>
            </a:rPr>
            <a:t>Ultra </a:t>
          </a:r>
          <a:r>
            <a:rPr lang="en-US" sz="2400" kern="1200" dirty="0" err="1">
              <a:latin typeface="Times New Roman" pitchFamily="18" charset="0"/>
              <a:cs typeface="Times New Roman" pitchFamily="18" charset="0"/>
            </a:rPr>
            <a:t>chastotali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va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o’ta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yuqori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chastotali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elektromagnit</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maydonlari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bilan</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ta’sir</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etish</a:t>
          </a:r>
          <a:r>
            <a:rPr lang="en-US" sz="2400" kern="1200" dirty="0">
              <a:latin typeface="Times New Roman" pitchFamily="18" charset="0"/>
              <a:cs typeface="Times New Roman" pitchFamily="18" charset="0"/>
            </a:rPr>
            <a:t>.</a:t>
          </a:r>
          <a:endParaRPr lang="ru-RU" sz="2400" kern="1200" dirty="0">
            <a:latin typeface="Times New Roman" pitchFamily="18" charset="0"/>
            <a:cs typeface="Times New Roman" pitchFamily="18" charset="0"/>
          </a:endParaRPr>
        </a:p>
      </dsp:txBody>
      <dsp:txXfrm>
        <a:off x="4642746" y="510770"/>
        <a:ext cx="4444295" cy="932200"/>
      </dsp:txXfrm>
    </dsp:sp>
    <dsp:sp modelId="{563EE0F6-62A2-4370-B217-9C69DF26B2B7}">
      <dsp:nvSpPr>
        <dsp:cNvPr id="0" name=""/>
        <dsp:cNvSpPr/>
      </dsp:nvSpPr>
      <dsp:spPr>
        <a:xfrm>
          <a:off x="5063974" y="1471973"/>
          <a:ext cx="450229" cy="1003187"/>
        </a:xfrm>
        <a:custGeom>
          <a:avLst/>
          <a:gdLst/>
          <a:ahLst/>
          <a:cxnLst/>
          <a:rect l="0" t="0" r="0" b="0"/>
          <a:pathLst>
            <a:path>
              <a:moveTo>
                <a:pt x="0" y="0"/>
              </a:moveTo>
              <a:lnTo>
                <a:pt x="0" y="1003187"/>
              </a:lnTo>
              <a:lnTo>
                <a:pt x="450229" y="1003187"/>
              </a:lnTo>
            </a:path>
          </a:pathLst>
        </a:custGeom>
        <a:noFill/>
        <a:ln w="15875" cap="flat" cmpd="sng" algn="ctr">
          <a:solidFill>
            <a:schemeClr val="dk2">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3FC1E3F-34DB-4664-A2CD-C4B41F5FD09A}">
      <dsp:nvSpPr>
        <dsp:cNvPr id="0" name=""/>
        <dsp:cNvSpPr/>
      </dsp:nvSpPr>
      <dsp:spPr>
        <a:xfrm>
          <a:off x="5514203" y="1663640"/>
          <a:ext cx="4565570" cy="1623042"/>
        </a:xfrm>
        <a:prstGeom prst="roundRect">
          <a:avLst>
            <a:gd name="adj" fmla="val 10000"/>
          </a:avLst>
        </a:prstGeom>
        <a:solidFill>
          <a:schemeClr val="lt2">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i="1" kern="1200" dirty="0" err="1">
              <a:latin typeface="Times New Roman" pitchFamily="18" charset="0"/>
              <a:cs typeface="Times New Roman" pitchFamily="18" charset="0"/>
            </a:rPr>
            <a:t>Bunga</a:t>
          </a:r>
          <a:r>
            <a:rPr lang="en-US" sz="2400" i="1" kern="1200" dirty="0">
              <a:latin typeface="Times New Roman" pitchFamily="18" charset="0"/>
              <a:cs typeface="Times New Roman" pitchFamily="18" charset="0"/>
            </a:rPr>
            <a:t> </a:t>
          </a:r>
          <a:r>
            <a:rPr lang="en-US" sz="2400" i="1" kern="1200" dirty="0" err="1">
              <a:latin typeface="Times New Roman" pitchFamily="18" charset="0"/>
              <a:cs typeface="Times New Roman" pitchFamily="18" charset="0"/>
            </a:rPr>
            <a:t>UYuCh</a:t>
          </a:r>
          <a:r>
            <a:rPr lang="en-US" sz="2400" i="1" kern="1200" dirty="0">
              <a:latin typeface="Times New Roman" pitchFamily="18" charset="0"/>
              <a:cs typeface="Times New Roman" pitchFamily="18" charset="0"/>
            </a:rPr>
            <a:t>  </a:t>
          </a:r>
          <a:r>
            <a:rPr lang="en-US" sz="2400" i="1" kern="1200" dirty="0" err="1">
              <a:latin typeface="Times New Roman" pitchFamily="18" charset="0"/>
              <a:cs typeface="Times New Roman" pitchFamily="18" charset="0"/>
            </a:rPr>
            <a:t>va</a:t>
          </a:r>
          <a:r>
            <a:rPr lang="en-US" sz="2400" i="1" kern="1200" dirty="0">
              <a:latin typeface="Times New Roman" pitchFamily="18" charset="0"/>
              <a:cs typeface="Times New Roman" pitchFamily="18" charset="0"/>
            </a:rPr>
            <a:t> </a:t>
          </a:r>
          <a:r>
            <a:rPr lang="en-US" sz="2400" i="1" kern="1200" dirty="0" err="1">
              <a:latin typeface="Times New Roman" pitchFamily="18" charset="0"/>
              <a:cs typeface="Times New Roman" pitchFamily="18" charset="0"/>
            </a:rPr>
            <a:t>o’ta</a:t>
          </a:r>
          <a:r>
            <a:rPr lang="en-US" sz="2400" i="1" kern="1200" dirty="0">
              <a:latin typeface="Times New Roman" pitchFamily="18" charset="0"/>
              <a:cs typeface="Times New Roman" pitchFamily="18" charset="0"/>
            </a:rPr>
            <a:t> </a:t>
          </a:r>
          <a:r>
            <a:rPr lang="en-US" sz="2400" i="1" kern="1200" dirty="0" err="1">
              <a:latin typeface="Times New Roman" pitchFamily="18" charset="0"/>
              <a:cs typeface="Times New Roman" pitchFamily="18" charset="0"/>
            </a:rPr>
            <a:t>yuqori</a:t>
          </a:r>
          <a:r>
            <a:rPr lang="en-US" sz="2400" i="1" kern="1200" dirty="0">
              <a:latin typeface="Times New Roman" pitchFamily="18" charset="0"/>
              <a:cs typeface="Times New Roman" pitchFamily="18" charset="0"/>
            </a:rPr>
            <a:t> </a:t>
          </a:r>
          <a:r>
            <a:rPr lang="en-US" sz="2400" i="1" kern="1200" dirty="0" err="1">
              <a:latin typeface="Times New Roman" pitchFamily="18" charset="0"/>
              <a:cs typeface="Times New Roman" pitchFamily="18" charset="0"/>
            </a:rPr>
            <a:t>chastotali</a:t>
          </a:r>
          <a:r>
            <a:rPr lang="en-US" sz="2400" i="1" kern="1200" dirty="0">
              <a:latin typeface="Times New Roman" pitchFamily="18" charset="0"/>
              <a:cs typeface="Times New Roman" pitchFamily="18" charset="0"/>
            </a:rPr>
            <a:t> </a:t>
          </a:r>
          <a:r>
            <a:rPr lang="en-US" sz="2400" i="1" kern="1200" dirty="0" err="1">
              <a:latin typeface="Times New Roman" pitchFamily="18" charset="0"/>
              <a:cs typeface="Times New Roman" pitchFamily="18" charset="0"/>
            </a:rPr>
            <a:t>O’YuCh</a:t>
          </a:r>
          <a:r>
            <a:rPr lang="en-US" sz="2400" i="1" kern="1200" dirty="0">
              <a:latin typeface="Times New Roman" pitchFamily="18" charset="0"/>
              <a:cs typeface="Times New Roman" pitchFamily="18" charset="0"/>
            </a:rPr>
            <a:t>  </a:t>
          </a:r>
          <a:r>
            <a:rPr lang="en-US" sz="2400" i="1" kern="1200" dirty="0" err="1">
              <a:latin typeface="Times New Roman" pitchFamily="18" charset="0"/>
              <a:cs typeface="Times New Roman" pitchFamily="18" charset="0"/>
            </a:rPr>
            <a:t>apparatlari</a:t>
          </a:r>
          <a:r>
            <a:rPr lang="en-US" sz="2400" i="1" kern="1200" dirty="0">
              <a:latin typeface="Times New Roman" pitchFamily="18" charset="0"/>
              <a:cs typeface="Times New Roman" pitchFamily="18" charset="0"/>
            </a:rPr>
            <a:t> </a:t>
          </a:r>
          <a:r>
            <a:rPr lang="en-US" sz="2400" i="1" kern="1200" dirty="0" err="1">
              <a:latin typeface="Times New Roman" pitchFamily="18" charset="0"/>
              <a:cs typeface="Times New Roman" pitchFamily="18" charset="0"/>
            </a:rPr>
            <a:t>kiradi</a:t>
          </a:r>
          <a:endParaRPr lang="ru-RU" sz="2400" kern="1200" dirty="0">
            <a:latin typeface="Times New Roman" pitchFamily="18" charset="0"/>
            <a:cs typeface="Times New Roman" pitchFamily="18" charset="0"/>
          </a:endParaRPr>
        </a:p>
      </dsp:txBody>
      <dsp:txXfrm>
        <a:off x="5561740" y="1711177"/>
        <a:ext cx="4470496" cy="152796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BF4D0A-9516-4509-BCBF-C3285ADD0392}">
      <dsp:nvSpPr>
        <dsp:cNvPr id="0" name=""/>
        <dsp:cNvSpPr/>
      </dsp:nvSpPr>
      <dsp:spPr>
        <a:xfrm>
          <a:off x="3479639" y="0"/>
          <a:ext cx="3085175" cy="3085175"/>
        </a:xfrm>
        <a:prstGeom prst="diamond">
          <a:avLst/>
        </a:prstGeom>
        <a:gradFill rotWithShape="0">
          <a:gsLst>
            <a:gs pos="0">
              <a:schemeClr val="dk2">
                <a:tint val="40000"/>
                <a:hueOff val="0"/>
                <a:satOff val="0"/>
                <a:lumOff val="0"/>
                <a:alphaOff val="0"/>
                <a:shade val="85000"/>
                <a:satMod val="130000"/>
              </a:schemeClr>
            </a:gs>
            <a:gs pos="34000">
              <a:schemeClr val="dk2">
                <a:tint val="40000"/>
                <a:hueOff val="0"/>
                <a:satOff val="0"/>
                <a:lumOff val="0"/>
                <a:alphaOff val="0"/>
                <a:shade val="87000"/>
                <a:satMod val="125000"/>
              </a:schemeClr>
            </a:gs>
            <a:gs pos="70000">
              <a:schemeClr val="dk2">
                <a:tint val="40000"/>
                <a:hueOff val="0"/>
                <a:satOff val="0"/>
                <a:lumOff val="0"/>
                <a:alphaOff val="0"/>
                <a:tint val="100000"/>
                <a:shade val="90000"/>
                <a:satMod val="130000"/>
              </a:schemeClr>
            </a:gs>
            <a:gs pos="100000">
              <a:schemeClr val="dk2">
                <a:tint val="40000"/>
                <a:hueOff val="0"/>
                <a:satOff val="0"/>
                <a:lumOff val="0"/>
                <a:alphaOff val="0"/>
                <a:tint val="100000"/>
                <a:shade val="100000"/>
                <a:satMod val="110000"/>
              </a:schemeClr>
            </a:gs>
          </a:gsLst>
          <a:path path="circle">
            <a:fillToRect l="100000" t="100000" r="100000" b="100000"/>
          </a:path>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01ECB7DF-DCF4-4996-BD72-1DE3FE5BCDD1}">
      <dsp:nvSpPr>
        <dsp:cNvPr id="0" name=""/>
        <dsp:cNvSpPr/>
      </dsp:nvSpPr>
      <dsp:spPr>
        <a:xfrm>
          <a:off x="1559693" y="487519"/>
          <a:ext cx="3333744" cy="1203218"/>
        </a:xfrm>
        <a:prstGeom prst="roundRect">
          <a:avLst/>
        </a:prstGeom>
        <a:gradFill rotWithShape="0">
          <a:gsLst>
            <a:gs pos="0">
              <a:schemeClr val="dk2">
                <a:hueOff val="0"/>
                <a:satOff val="0"/>
                <a:lumOff val="0"/>
                <a:alphaOff val="0"/>
                <a:shade val="85000"/>
                <a:satMod val="130000"/>
              </a:schemeClr>
            </a:gs>
            <a:gs pos="34000">
              <a:schemeClr val="dk2">
                <a:hueOff val="0"/>
                <a:satOff val="0"/>
                <a:lumOff val="0"/>
                <a:alphaOff val="0"/>
                <a:shade val="87000"/>
                <a:satMod val="125000"/>
              </a:schemeClr>
            </a:gs>
            <a:gs pos="70000">
              <a:schemeClr val="dk2">
                <a:hueOff val="0"/>
                <a:satOff val="0"/>
                <a:lumOff val="0"/>
                <a:alphaOff val="0"/>
                <a:tint val="100000"/>
                <a:shade val="90000"/>
                <a:satMod val="130000"/>
              </a:schemeClr>
            </a:gs>
            <a:gs pos="100000">
              <a:schemeClr val="dk2">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latin typeface="Times New Roman" pitchFamily="18" charset="0"/>
              <a:cs typeface="Times New Roman" pitchFamily="18" charset="0"/>
            </a:rPr>
            <a:t>Tekshirish</a:t>
          </a:r>
          <a:r>
            <a:rPr lang="en-US" sz="2800" kern="1200" dirty="0">
              <a:latin typeface="Times New Roman" pitchFamily="18" charset="0"/>
              <a:cs typeface="Times New Roman" pitchFamily="18" charset="0"/>
            </a:rPr>
            <a:t> </a:t>
          </a:r>
          <a:r>
            <a:rPr lang="en-US" sz="2800" kern="1200" dirty="0" err="1">
              <a:latin typeface="Times New Roman" pitchFamily="18" charset="0"/>
              <a:cs typeface="Times New Roman" pitchFamily="18" charset="0"/>
            </a:rPr>
            <a:t>sharoitlari</a:t>
          </a:r>
          <a:r>
            <a:rPr lang="en-US" sz="2800" kern="1200" dirty="0">
              <a:latin typeface="Times New Roman" pitchFamily="18" charset="0"/>
              <a:cs typeface="Times New Roman" pitchFamily="18" charset="0"/>
            </a:rPr>
            <a:t> </a:t>
          </a:r>
          <a:r>
            <a:rPr lang="en-US" sz="2800" kern="1200" dirty="0" err="1">
              <a:latin typeface="Times New Roman" pitchFamily="18" charset="0"/>
              <a:cs typeface="Times New Roman" pitchFamily="18" charset="0"/>
            </a:rPr>
            <a:t>va</a:t>
          </a:r>
          <a:r>
            <a:rPr lang="en-US" sz="2800" kern="1200" dirty="0">
              <a:latin typeface="Times New Roman" pitchFamily="18" charset="0"/>
              <a:cs typeface="Times New Roman" pitchFamily="18" charset="0"/>
            </a:rPr>
            <a:t> </a:t>
          </a:r>
          <a:r>
            <a:rPr lang="en-US" sz="2800" kern="1200" dirty="0" err="1">
              <a:latin typeface="Times New Roman" pitchFamily="18" charset="0"/>
              <a:cs typeface="Times New Roman" pitchFamily="18" charset="0"/>
            </a:rPr>
            <a:t>tayyorgarlik</a:t>
          </a:r>
          <a:r>
            <a:rPr lang="en-US" sz="2800" kern="1200" dirty="0">
              <a:latin typeface="Times New Roman" pitchFamily="18" charset="0"/>
              <a:cs typeface="Times New Roman" pitchFamily="18" charset="0"/>
            </a:rPr>
            <a:t> </a:t>
          </a:r>
          <a:r>
            <a:rPr lang="en-US" sz="2800" kern="1200" dirty="0" err="1">
              <a:latin typeface="Times New Roman" pitchFamily="18" charset="0"/>
              <a:cs typeface="Times New Roman" pitchFamily="18" charset="0"/>
            </a:rPr>
            <a:t>ishlari</a:t>
          </a:r>
          <a:endParaRPr lang="ru-RU" sz="2800" kern="1200" dirty="0">
            <a:latin typeface="Times New Roman" pitchFamily="18" charset="0"/>
            <a:cs typeface="Times New Roman" pitchFamily="18" charset="0"/>
          </a:endParaRPr>
        </a:p>
      </dsp:txBody>
      <dsp:txXfrm>
        <a:off x="1618429" y="546255"/>
        <a:ext cx="3216272" cy="1085746"/>
      </dsp:txXfrm>
    </dsp:sp>
    <dsp:sp modelId="{A2EEA4C2-142E-4CCD-97CC-96D9F11EA2F9}">
      <dsp:nvSpPr>
        <dsp:cNvPr id="0" name=""/>
        <dsp:cNvSpPr/>
      </dsp:nvSpPr>
      <dsp:spPr>
        <a:xfrm>
          <a:off x="5232123" y="487519"/>
          <a:ext cx="3588971" cy="1203218"/>
        </a:xfrm>
        <a:prstGeom prst="roundRect">
          <a:avLst/>
        </a:prstGeom>
        <a:gradFill rotWithShape="0">
          <a:gsLst>
            <a:gs pos="0">
              <a:schemeClr val="dk2">
                <a:hueOff val="0"/>
                <a:satOff val="0"/>
                <a:lumOff val="0"/>
                <a:alphaOff val="0"/>
                <a:shade val="85000"/>
                <a:satMod val="130000"/>
              </a:schemeClr>
            </a:gs>
            <a:gs pos="34000">
              <a:schemeClr val="dk2">
                <a:hueOff val="0"/>
                <a:satOff val="0"/>
                <a:lumOff val="0"/>
                <a:alphaOff val="0"/>
                <a:shade val="87000"/>
                <a:satMod val="125000"/>
              </a:schemeClr>
            </a:gs>
            <a:gs pos="70000">
              <a:schemeClr val="dk2">
                <a:hueOff val="0"/>
                <a:satOff val="0"/>
                <a:lumOff val="0"/>
                <a:alphaOff val="0"/>
                <a:tint val="100000"/>
                <a:shade val="90000"/>
                <a:satMod val="130000"/>
              </a:schemeClr>
            </a:gs>
            <a:gs pos="100000">
              <a:schemeClr val="dk2">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latin typeface="Times New Roman" pitchFamily="18" charset="0"/>
              <a:cs typeface="Times New Roman" pitchFamily="18" charset="0"/>
            </a:rPr>
            <a:t>Uchqun</a:t>
          </a:r>
          <a:r>
            <a:rPr lang="en-US" sz="2800" kern="1200" dirty="0">
              <a:latin typeface="Times New Roman" pitchFamily="18" charset="0"/>
              <a:cs typeface="Times New Roman" pitchFamily="18" charset="0"/>
            </a:rPr>
            <a:t> </a:t>
          </a:r>
          <a:r>
            <a:rPr lang="en-US" sz="2800" kern="1200" dirty="0" err="1">
              <a:latin typeface="Times New Roman" pitchFamily="18" charset="0"/>
              <a:cs typeface="Times New Roman" pitchFamily="18" charset="0"/>
            </a:rPr>
            <a:t>uzunligini</a:t>
          </a:r>
          <a:r>
            <a:rPr lang="en-US" sz="2800" kern="1200" dirty="0">
              <a:latin typeface="Times New Roman" pitchFamily="18" charset="0"/>
              <a:cs typeface="Times New Roman" pitchFamily="18" charset="0"/>
            </a:rPr>
            <a:t> </a:t>
          </a:r>
          <a:r>
            <a:rPr lang="en-US" sz="2800" kern="1200" dirty="0" err="1">
              <a:latin typeface="Times New Roman" pitchFamily="18" charset="0"/>
              <a:cs typeface="Times New Roman" pitchFamily="18" charset="0"/>
            </a:rPr>
            <a:t>aniqlash</a:t>
          </a:r>
          <a:endParaRPr lang="ru-RU" sz="2800" b="1" kern="1200" dirty="0">
            <a:latin typeface="Times New Roman" pitchFamily="18" charset="0"/>
            <a:cs typeface="Times New Roman" pitchFamily="18" charset="0"/>
          </a:endParaRPr>
        </a:p>
      </dsp:txBody>
      <dsp:txXfrm>
        <a:off x="5290859" y="546255"/>
        <a:ext cx="3471499" cy="1085746"/>
      </dsp:txXfrm>
    </dsp:sp>
    <dsp:sp modelId="{8CF7B22A-79DC-444C-B98D-1C0D3B6460B9}">
      <dsp:nvSpPr>
        <dsp:cNvPr id="0" name=""/>
        <dsp:cNvSpPr/>
      </dsp:nvSpPr>
      <dsp:spPr>
        <a:xfrm>
          <a:off x="1542331" y="1787576"/>
          <a:ext cx="3371622" cy="1203218"/>
        </a:xfrm>
        <a:prstGeom prst="roundRect">
          <a:avLst/>
        </a:prstGeom>
        <a:gradFill rotWithShape="0">
          <a:gsLst>
            <a:gs pos="0">
              <a:schemeClr val="dk2">
                <a:hueOff val="0"/>
                <a:satOff val="0"/>
                <a:lumOff val="0"/>
                <a:alphaOff val="0"/>
                <a:shade val="85000"/>
                <a:satMod val="130000"/>
              </a:schemeClr>
            </a:gs>
            <a:gs pos="34000">
              <a:schemeClr val="dk2">
                <a:hueOff val="0"/>
                <a:satOff val="0"/>
                <a:lumOff val="0"/>
                <a:alphaOff val="0"/>
                <a:shade val="87000"/>
                <a:satMod val="125000"/>
              </a:schemeClr>
            </a:gs>
            <a:gs pos="70000">
              <a:schemeClr val="dk2">
                <a:hueOff val="0"/>
                <a:satOff val="0"/>
                <a:lumOff val="0"/>
                <a:alphaOff val="0"/>
                <a:tint val="100000"/>
                <a:shade val="90000"/>
                <a:satMod val="130000"/>
              </a:schemeClr>
            </a:gs>
            <a:gs pos="100000">
              <a:schemeClr val="dk2">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latin typeface="Times New Roman" pitchFamily="18" charset="0"/>
              <a:cs typeface="Times New Roman" pitchFamily="18" charset="0"/>
            </a:rPr>
            <a:t>Tekshirishni</a:t>
          </a:r>
          <a:r>
            <a:rPr lang="en-US" sz="2800" kern="1200" dirty="0">
              <a:latin typeface="Times New Roman" pitchFamily="18" charset="0"/>
              <a:cs typeface="Times New Roman" pitchFamily="18" charset="0"/>
            </a:rPr>
            <a:t> </a:t>
          </a:r>
          <a:r>
            <a:rPr lang="en-US" sz="2800" kern="1200" dirty="0" err="1">
              <a:latin typeface="Times New Roman" pitchFamily="18" charset="0"/>
              <a:cs typeface="Times New Roman" pitchFamily="18" charset="0"/>
            </a:rPr>
            <a:t>o’tkazish</a:t>
          </a:r>
          <a:endParaRPr lang="ru-RU" sz="2800" kern="1200" dirty="0">
            <a:latin typeface="Times New Roman" pitchFamily="18" charset="0"/>
            <a:cs typeface="Times New Roman" pitchFamily="18" charset="0"/>
          </a:endParaRPr>
        </a:p>
      </dsp:txBody>
      <dsp:txXfrm>
        <a:off x="1601067" y="1846312"/>
        <a:ext cx="3254150" cy="1085746"/>
      </dsp:txXfrm>
    </dsp:sp>
    <dsp:sp modelId="{6C5C543D-75B4-4719-9785-9DF77B5690D8}">
      <dsp:nvSpPr>
        <dsp:cNvPr id="0" name=""/>
        <dsp:cNvSpPr/>
      </dsp:nvSpPr>
      <dsp:spPr>
        <a:xfrm>
          <a:off x="5266054" y="1787576"/>
          <a:ext cx="3580308" cy="1203218"/>
        </a:xfrm>
        <a:prstGeom prst="roundRect">
          <a:avLst/>
        </a:prstGeom>
        <a:gradFill rotWithShape="0">
          <a:gsLst>
            <a:gs pos="0">
              <a:schemeClr val="dk2">
                <a:hueOff val="0"/>
                <a:satOff val="0"/>
                <a:lumOff val="0"/>
                <a:alphaOff val="0"/>
                <a:shade val="85000"/>
                <a:satMod val="130000"/>
              </a:schemeClr>
            </a:gs>
            <a:gs pos="34000">
              <a:schemeClr val="dk2">
                <a:hueOff val="0"/>
                <a:satOff val="0"/>
                <a:lumOff val="0"/>
                <a:alphaOff val="0"/>
                <a:shade val="87000"/>
                <a:satMod val="125000"/>
              </a:schemeClr>
            </a:gs>
            <a:gs pos="70000">
              <a:schemeClr val="dk2">
                <a:hueOff val="0"/>
                <a:satOff val="0"/>
                <a:lumOff val="0"/>
                <a:alphaOff val="0"/>
                <a:tint val="100000"/>
                <a:shade val="90000"/>
                <a:satMod val="130000"/>
              </a:schemeClr>
            </a:gs>
            <a:gs pos="100000">
              <a:schemeClr val="dk2">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latin typeface="Times New Roman" pitchFamily="18" charset="0"/>
              <a:cs typeface="Times New Roman" pitchFamily="18" charset="0"/>
            </a:rPr>
            <a:t>Tekshirish</a:t>
          </a:r>
          <a:r>
            <a:rPr lang="en-US" sz="2800" kern="1200" dirty="0">
              <a:latin typeface="Times New Roman" pitchFamily="18" charset="0"/>
              <a:cs typeface="Times New Roman" pitchFamily="18" charset="0"/>
            </a:rPr>
            <a:t> </a:t>
          </a:r>
          <a:r>
            <a:rPr lang="en-US" sz="2800" kern="1200" dirty="0" err="1">
              <a:latin typeface="Times New Roman" pitchFamily="18" charset="0"/>
              <a:cs typeface="Times New Roman" pitchFamily="18" charset="0"/>
            </a:rPr>
            <a:t>natijalarini</a:t>
          </a:r>
          <a:r>
            <a:rPr lang="en-US" sz="2800" kern="1200" dirty="0">
              <a:latin typeface="Times New Roman" pitchFamily="18" charset="0"/>
              <a:cs typeface="Times New Roman" pitchFamily="18" charset="0"/>
            </a:rPr>
            <a:t> </a:t>
          </a:r>
          <a:r>
            <a:rPr lang="en-US" sz="2800" kern="1200" dirty="0" err="1">
              <a:latin typeface="Times New Roman" pitchFamily="18" charset="0"/>
              <a:cs typeface="Times New Roman" pitchFamily="18" charset="0"/>
            </a:rPr>
            <a:t>rasmiylashtirish</a:t>
          </a:r>
          <a:endParaRPr lang="ru-RU" sz="2800" kern="1200" dirty="0">
            <a:latin typeface="Times New Roman" pitchFamily="18" charset="0"/>
            <a:cs typeface="Times New Roman" pitchFamily="18" charset="0"/>
          </a:endParaRPr>
        </a:p>
      </dsp:txBody>
      <dsp:txXfrm>
        <a:off x="5324790" y="1846312"/>
        <a:ext cx="3462836" cy="108574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FE0E10-2006-4F5C-AFE6-78893CB534C4}">
      <dsp:nvSpPr>
        <dsp:cNvPr id="0" name=""/>
        <dsp:cNvSpPr/>
      </dsp:nvSpPr>
      <dsp:spPr>
        <a:xfrm>
          <a:off x="578703" y="0"/>
          <a:ext cx="3800002" cy="810089"/>
        </a:xfrm>
        <a:prstGeom prst="roundRect">
          <a:avLst>
            <a:gd name="adj" fmla="val 10000"/>
          </a:avLst>
        </a:prstGeom>
        <a:gradFill rotWithShape="0">
          <a:gsLst>
            <a:gs pos="0">
              <a:schemeClr val="accent1">
                <a:hueOff val="0"/>
                <a:satOff val="0"/>
                <a:lumOff val="0"/>
                <a:alphaOff val="0"/>
                <a:shade val="85000"/>
                <a:satMod val="130000"/>
              </a:schemeClr>
            </a:gs>
            <a:gs pos="34000">
              <a:schemeClr val="accent1">
                <a:hueOff val="0"/>
                <a:satOff val="0"/>
                <a:lumOff val="0"/>
                <a:alphaOff val="0"/>
                <a:shade val="87000"/>
                <a:satMod val="125000"/>
              </a:schemeClr>
            </a:gs>
            <a:gs pos="70000">
              <a:schemeClr val="accent1">
                <a:hueOff val="0"/>
                <a:satOff val="0"/>
                <a:lumOff val="0"/>
                <a:alphaOff val="0"/>
                <a:tint val="100000"/>
                <a:shade val="90000"/>
                <a:satMod val="130000"/>
              </a:schemeClr>
            </a:gs>
            <a:gs pos="100000">
              <a:schemeClr val="accent1">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b="1" kern="1200">
              <a:solidFill>
                <a:schemeClr val="tx1"/>
              </a:solidFill>
              <a:latin typeface="Times New Roman" pitchFamily="18" charset="0"/>
              <a:cs typeface="Times New Roman" pitchFamily="18" charset="0"/>
            </a:rPr>
            <a:t>Tekshirish o’tkazilganda quyidagi sharoit ta’minlanishi kerak</a:t>
          </a:r>
          <a:endParaRPr lang="ru-RU" sz="1900" b="1" kern="1200" dirty="0">
            <a:solidFill>
              <a:schemeClr val="tx1"/>
            </a:solidFill>
            <a:latin typeface="Times New Roman" pitchFamily="18" charset="0"/>
            <a:cs typeface="Times New Roman" pitchFamily="18" charset="0"/>
          </a:endParaRPr>
        </a:p>
      </dsp:txBody>
      <dsp:txXfrm>
        <a:off x="602430" y="23727"/>
        <a:ext cx="3752548" cy="762635"/>
      </dsp:txXfrm>
    </dsp:sp>
    <dsp:sp modelId="{0604EDE8-87D1-4DC9-9339-D330B8928F0C}">
      <dsp:nvSpPr>
        <dsp:cNvPr id="0" name=""/>
        <dsp:cNvSpPr/>
      </dsp:nvSpPr>
      <dsp:spPr>
        <a:xfrm rot="5400000">
          <a:off x="2407821" y="880972"/>
          <a:ext cx="141765" cy="141765"/>
        </a:xfrm>
        <a:prstGeom prst="rightArrow">
          <a:avLst>
            <a:gd name="adj1" fmla="val 66700"/>
            <a:gd name="adj2" fmla="val 50000"/>
          </a:avLst>
        </a:prstGeom>
        <a:solidFill>
          <a:schemeClr val="accent1">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6D82CFA-EB53-4E8B-A4BF-110A96DD62E9}">
      <dsp:nvSpPr>
        <dsp:cNvPr id="0" name=""/>
        <dsp:cNvSpPr/>
      </dsp:nvSpPr>
      <dsp:spPr>
        <a:xfrm>
          <a:off x="578703" y="1093621"/>
          <a:ext cx="3800002" cy="810089"/>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solidFill>
                <a:schemeClr val="tx1"/>
              </a:solidFill>
              <a:latin typeface="Times New Roman" pitchFamily="18" charset="0"/>
              <a:cs typeface="Times New Roman" pitchFamily="18" charset="0"/>
            </a:rPr>
            <a:t>atrof-muhit</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harorati</a:t>
          </a:r>
          <a:r>
            <a:rPr lang="en-US" sz="2200" kern="1200" dirty="0">
              <a:solidFill>
                <a:schemeClr val="tx1"/>
              </a:solidFill>
              <a:latin typeface="Times New Roman" pitchFamily="18" charset="0"/>
              <a:cs typeface="Times New Roman" pitchFamily="18" charset="0"/>
            </a:rPr>
            <a:t> (20±10)°C</a:t>
          </a:r>
          <a:endParaRPr lang="ru-RU" sz="2200" kern="1200" dirty="0">
            <a:solidFill>
              <a:schemeClr val="tx1"/>
            </a:solidFill>
            <a:latin typeface="Times New Roman" pitchFamily="18" charset="0"/>
            <a:cs typeface="Times New Roman" pitchFamily="18" charset="0"/>
          </a:endParaRPr>
        </a:p>
      </dsp:txBody>
      <dsp:txXfrm>
        <a:off x="602430" y="1117348"/>
        <a:ext cx="3752548" cy="762635"/>
      </dsp:txXfrm>
    </dsp:sp>
    <dsp:sp modelId="{092C32A9-5F8C-4B03-9365-09B66EBFC170}">
      <dsp:nvSpPr>
        <dsp:cNvPr id="0" name=""/>
        <dsp:cNvSpPr/>
      </dsp:nvSpPr>
      <dsp:spPr>
        <a:xfrm rot="5400000">
          <a:off x="2407821" y="1974594"/>
          <a:ext cx="141765" cy="141765"/>
        </a:xfrm>
        <a:prstGeom prst="rightArrow">
          <a:avLst>
            <a:gd name="adj1" fmla="val 66700"/>
            <a:gd name="adj2" fmla="val 50000"/>
          </a:avLst>
        </a:prstGeom>
        <a:solidFill>
          <a:schemeClr val="accent1">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7879622-5F74-44BE-83FB-4C3D15D75769}">
      <dsp:nvSpPr>
        <dsp:cNvPr id="0" name=""/>
        <dsp:cNvSpPr/>
      </dsp:nvSpPr>
      <dsp:spPr>
        <a:xfrm>
          <a:off x="578703" y="2187243"/>
          <a:ext cx="3800002" cy="810089"/>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solidFill>
                <a:schemeClr val="tx1"/>
              </a:solidFill>
              <a:latin typeface="Times New Roman" pitchFamily="18" charset="0"/>
              <a:cs typeface="Times New Roman" pitchFamily="18" charset="0"/>
            </a:rPr>
            <a:t>havo</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namligi</a:t>
          </a:r>
          <a:r>
            <a:rPr lang="en-US" sz="2200" kern="1200" dirty="0">
              <a:solidFill>
                <a:schemeClr val="tx1"/>
              </a:solidFill>
              <a:latin typeface="Times New Roman" pitchFamily="18" charset="0"/>
              <a:cs typeface="Times New Roman" pitchFamily="18" charset="0"/>
            </a:rPr>
            <a:t> (65±10)%</a:t>
          </a:r>
          <a:endParaRPr lang="ru-RU" sz="2200" kern="1200" dirty="0">
            <a:solidFill>
              <a:schemeClr val="tx1"/>
            </a:solidFill>
            <a:latin typeface="Times New Roman" pitchFamily="18" charset="0"/>
            <a:cs typeface="Times New Roman" pitchFamily="18" charset="0"/>
          </a:endParaRPr>
        </a:p>
      </dsp:txBody>
      <dsp:txXfrm>
        <a:off x="602430" y="2210970"/>
        <a:ext cx="3752548" cy="762635"/>
      </dsp:txXfrm>
    </dsp:sp>
    <dsp:sp modelId="{F5482E18-162B-4B0E-881F-9D6CECBE50AB}">
      <dsp:nvSpPr>
        <dsp:cNvPr id="0" name=""/>
        <dsp:cNvSpPr/>
      </dsp:nvSpPr>
      <dsp:spPr>
        <a:xfrm rot="5400000">
          <a:off x="2407821" y="3068215"/>
          <a:ext cx="141765" cy="141765"/>
        </a:xfrm>
        <a:prstGeom prst="rightArrow">
          <a:avLst>
            <a:gd name="adj1" fmla="val 66700"/>
            <a:gd name="adj2" fmla="val 50000"/>
          </a:avLst>
        </a:prstGeom>
        <a:solidFill>
          <a:schemeClr val="accent1">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CAAF93E1-CD7B-4CF0-865D-BFC442031739}">
      <dsp:nvSpPr>
        <dsp:cNvPr id="0" name=""/>
        <dsp:cNvSpPr/>
      </dsp:nvSpPr>
      <dsp:spPr>
        <a:xfrm>
          <a:off x="578703" y="3280864"/>
          <a:ext cx="3800002" cy="810089"/>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solidFill>
                <a:schemeClr val="tx1"/>
              </a:solidFill>
              <a:latin typeface="Times New Roman" pitchFamily="18" charset="0"/>
              <a:cs typeface="Times New Roman" pitchFamily="18" charset="0"/>
            </a:rPr>
            <a:t>havo</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bosimi</a:t>
          </a:r>
          <a:r>
            <a:rPr lang="en-US" sz="2200" kern="1200" dirty="0">
              <a:solidFill>
                <a:schemeClr val="tx1"/>
              </a:solidFill>
              <a:latin typeface="Times New Roman" pitchFamily="18" charset="0"/>
              <a:cs typeface="Times New Roman" pitchFamily="18" charset="0"/>
            </a:rPr>
            <a:t> (760±30) </a:t>
          </a:r>
          <a:r>
            <a:rPr lang="en-US" sz="2200" kern="1200" dirty="0" err="1">
              <a:solidFill>
                <a:schemeClr val="tx1"/>
              </a:solidFill>
              <a:latin typeface="Times New Roman" pitchFamily="18" charset="0"/>
              <a:cs typeface="Times New Roman" pitchFamily="18" charset="0"/>
            </a:rPr>
            <a:t>mm.sim.ustuni</a:t>
          </a:r>
          <a:endParaRPr lang="ru-RU" sz="2200" kern="1200" dirty="0">
            <a:solidFill>
              <a:schemeClr val="tx1"/>
            </a:solidFill>
            <a:latin typeface="Times New Roman" pitchFamily="18" charset="0"/>
            <a:cs typeface="Times New Roman" pitchFamily="18" charset="0"/>
          </a:endParaRPr>
        </a:p>
      </dsp:txBody>
      <dsp:txXfrm>
        <a:off x="602430" y="3304591"/>
        <a:ext cx="3752548" cy="762635"/>
      </dsp:txXfrm>
    </dsp:sp>
    <dsp:sp modelId="{B87AD83D-7986-4635-9899-7B453FD77BBE}">
      <dsp:nvSpPr>
        <dsp:cNvPr id="0" name=""/>
        <dsp:cNvSpPr/>
      </dsp:nvSpPr>
      <dsp:spPr>
        <a:xfrm rot="5400000">
          <a:off x="2407821" y="4161837"/>
          <a:ext cx="141765" cy="141765"/>
        </a:xfrm>
        <a:prstGeom prst="rightArrow">
          <a:avLst>
            <a:gd name="adj1" fmla="val 66700"/>
            <a:gd name="adj2" fmla="val 50000"/>
          </a:avLst>
        </a:prstGeom>
        <a:solidFill>
          <a:schemeClr val="accent1">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D553B0F3-01AC-4721-8D51-A3EAC28D24EB}">
      <dsp:nvSpPr>
        <dsp:cNvPr id="0" name=""/>
        <dsp:cNvSpPr/>
      </dsp:nvSpPr>
      <dsp:spPr>
        <a:xfrm>
          <a:off x="578703" y="4374485"/>
          <a:ext cx="3800002" cy="810089"/>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solidFill>
                <a:schemeClr val="tx1"/>
              </a:solidFill>
              <a:latin typeface="Times New Roman" pitchFamily="18" charset="0"/>
              <a:cs typeface="Times New Roman" pitchFamily="18" charset="0"/>
            </a:rPr>
            <a:t>elektr</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tarmoq</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kuchlanishi</a:t>
          </a:r>
          <a:r>
            <a:rPr lang="en-US" sz="2200" kern="1200" dirty="0">
              <a:solidFill>
                <a:schemeClr val="tx1"/>
              </a:solidFill>
              <a:latin typeface="Times New Roman" pitchFamily="18" charset="0"/>
              <a:cs typeface="Times New Roman" pitchFamily="18" charset="0"/>
            </a:rPr>
            <a:t> (220±2,5)V</a:t>
          </a:r>
          <a:endParaRPr lang="ru-RU" sz="2200" kern="1200" dirty="0">
            <a:solidFill>
              <a:schemeClr val="tx1"/>
            </a:solidFill>
            <a:latin typeface="Times New Roman" pitchFamily="18" charset="0"/>
            <a:cs typeface="Times New Roman" pitchFamily="18" charset="0"/>
          </a:endParaRPr>
        </a:p>
      </dsp:txBody>
      <dsp:txXfrm>
        <a:off x="602430" y="4398212"/>
        <a:ext cx="3752548" cy="762635"/>
      </dsp:txXfrm>
    </dsp:sp>
    <dsp:sp modelId="{61CD1092-BE0D-466A-994D-82F8E2B1B2F8}">
      <dsp:nvSpPr>
        <dsp:cNvPr id="0" name=""/>
        <dsp:cNvSpPr/>
      </dsp:nvSpPr>
      <dsp:spPr>
        <a:xfrm>
          <a:off x="4832356" y="0"/>
          <a:ext cx="3805964" cy="810089"/>
        </a:xfrm>
        <a:prstGeom prst="roundRect">
          <a:avLst>
            <a:gd name="adj" fmla="val 10000"/>
          </a:avLst>
        </a:prstGeom>
        <a:gradFill rotWithShape="0">
          <a:gsLst>
            <a:gs pos="0">
              <a:schemeClr val="accent1">
                <a:hueOff val="0"/>
                <a:satOff val="0"/>
                <a:lumOff val="0"/>
                <a:alphaOff val="0"/>
                <a:shade val="85000"/>
                <a:satMod val="130000"/>
              </a:schemeClr>
            </a:gs>
            <a:gs pos="34000">
              <a:schemeClr val="accent1">
                <a:hueOff val="0"/>
                <a:satOff val="0"/>
                <a:lumOff val="0"/>
                <a:alphaOff val="0"/>
                <a:shade val="87000"/>
                <a:satMod val="125000"/>
              </a:schemeClr>
            </a:gs>
            <a:gs pos="70000">
              <a:schemeClr val="accent1">
                <a:hueOff val="0"/>
                <a:satOff val="0"/>
                <a:lumOff val="0"/>
                <a:alphaOff val="0"/>
                <a:tint val="100000"/>
                <a:shade val="90000"/>
                <a:satMod val="130000"/>
              </a:schemeClr>
            </a:gs>
            <a:gs pos="100000">
              <a:schemeClr val="accent1">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b="1" kern="1200">
              <a:solidFill>
                <a:schemeClr val="tx1"/>
              </a:solidFill>
              <a:latin typeface="Times New Roman" pitchFamily="18" charset="0"/>
              <a:cs typeface="Times New Roman" pitchFamily="18" charset="0"/>
            </a:rPr>
            <a:t>Tekshirishni boshlashdan aval quyidagi amallarni bajarish kerak</a:t>
          </a:r>
          <a:endParaRPr lang="ru-RU" sz="1900" b="1" kern="1200" dirty="0">
            <a:solidFill>
              <a:schemeClr val="tx1"/>
            </a:solidFill>
            <a:latin typeface="Times New Roman" pitchFamily="18" charset="0"/>
            <a:cs typeface="Times New Roman" pitchFamily="18" charset="0"/>
          </a:endParaRPr>
        </a:p>
      </dsp:txBody>
      <dsp:txXfrm>
        <a:off x="4856083" y="23727"/>
        <a:ext cx="3758510" cy="762635"/>
      </dsp:txXfrm>
    </dsp:sp>
    <dsp:sp modelId="{E252540F-6C58-4BC7-935E-1A6294CE28BA}">
      <dsp:nvSpPr>
        <dsp:cNvPr id="0" name=""/>
        <dsp:cNvSpPr/>
      </dsp:nvSpPr>
      <dsp:spPr>
        <a:xfrm rot="5400000">
          <a:off x="6664455" y="880972"/>
          <a:ext cx="141765" cy="141765"/>
        </a:xfrm>
        <a:prstGeom prst="rightArrow">
          <a:avLst>
            <a:gd name="adj1" fmla="val 66700"/>
            <a:gd name="adj2" fmla="val 50000"/>
          </a:avLst>
        </a:prstGeom>
        <a:solidFill>
          <a:schemeClr val="accent1">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7AB5C7A-2CBC-4830-9D21-58872B3BFB25}">
      <dsp:nvSpPr>
        <dsp:cNvPr id="0" name=""/>
        <dsp:cNvSpPr/>
      </dsp:nvSpPr>
      <dsp:spPr>
        <a:xfrm>
          <a:off x="4832356" y="1093621"/>
          <a:ext cx="3805964" cy="1008975"/>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solidFill>
                <a:schemeClr val="tx1"/>
              </a:solidFill>
              <a:latin typeface="Times New Roman" pitchFamily="18" charset="0"/>
              <a:cs typeface="Times New Roman" pitchFamily="18" charset="0"/>
            </a:rPr>
            <a:t>apparat</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va</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metall</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plastinani</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yerga</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ulash</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kerak</a:t>
          </a:r>
          <a:endParaRPr lang="ru-RU" sz="2200" kern="1200" dirty="0">
            <a:solidFill>
              <a:schemeClr val="tx1"/>
            </a:solidFill>
            <a:latin typeface="Times New Roman" pitchFamily="18" charset="0"/>
            <a:cs typeface="Times New Roman" pitchFamily="18" charset="0"/>
          </a:endParaRPr>
        </a:p>
      </dsp:txBody>
      <dsp:txXfrm>
        <a:off x="4861908" y="1123173"/>
        <a:ext cx="3746860" cy="949871"/>
      </dsp:txXfrm>
    </dsp:sp>
    <dsp:sp modelId="{F5848268-B29C-4C06-8BEA-3FD7D0EEFE3A}">
      <dsp:nvSpPr>
        <dsp:cNvPr id="0" name=""/>
        <dsp:cNvSpPr/>
      </dsp:nvSpPr>
      <dsp:spPr>
        <a:xfrm rot="5349250">
          <a:off x="6665996" y="2181582"/>
          <a:ext cx="158005" cy="141765"/>
        </a:xfrm>
        <a:prstGeom prst="rightArrow">
          <a:avLst>
            <a:gd name="adj1" fmla="val 66700"/>
            <a:gd name="adj2" fmla="val 50000"/>
          </a:avLst>
        </a:prstGeom>
        <a:solidFill>
          <a:schemeClr val="accent1">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9CD002A-D887-4159-A1F1-12847C048361}">
      <dsp:nvSpPr>
        <dsp:cNvPr id="0" name=""/>
        <dsp:cNvSpPr/>
      </dsp:nvSpPr>
      <dsp:spPr>
        <a:xfrm>
          <a:off x="4871629" y="2402334"/>
          <a:ext cx="3766691" cy="1051666"/>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solidFill>
                <a:schemeClr val="tx1"/>
              </a:solidFill>
              <a:latin typeface="Times New Roman" pitchFamily="18" charset="0"/>
              <a:cs typeface="Times New Roman" pitchFamily="18" charset="0"/>
            </a:rPr>
            <a:t>rezonatorni</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apparatning</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chiqishiga</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ulash</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kerak</a:t>
          </a:r>
          <a:endParaRPr lang="ru-RU" sz="2200" kern="1200" dirty="0">
            <a:solidFill>
              <a:schemeClr val="tx1"/>
            </a:solidFill>
            <a:latin typeface="Times New Roman" pitchFamily="18" charset="0"/>
            <a:cs typeface="Times New Roman" pitchFamily="18" charset="0"/>
          </a:endParaRPr>
        </a:p>
      </dsp:txBody>
      <dsp:txXfrm>
        <a:off x="4902431" y="2433136"/>
        <a:ext cx="3705087" cy="990062"/>
      </dsp:txXfrm>
    </dsp:sp>
    <dsp:sp modelId="{6345402F-AA33-43D7-85B9-B7A1E3BB311A}">
      <dsp:nvSpPr>
        <dsp:cNvPr id="0" name=""/>
        <dsp:cNvSpPr/>
      </dsp:nvSpPr>
      <dsp:spPr>
        <a:xfrm rot="5449172">
          <a:off x="6682748" y="3516781"/>
          <a:ext cx="125586" cy="141765"/>
        </a:xfrm>
        <a:prstGeom prst="rightArrow">
          <a:avLst>
            <a:gd name="adj1" fmla="val 66700"/>
            <a:gd name="adj2" fmla="val 50000"/>
          </a:avLst>
        </a:prstGeom>
        <a:solidFill>
          <a:schemeClr val="accent1">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FF331B20-DD58-4BE4-97EC-7D1A197D3B93}">
      <dsp:nvSpPr>
        <dsp:cNvPr id="0" name=""/>
        <dsp:cNvSpPr/>
      </dsp:nvSpPr>
      <dsp:spPr>
        <a:xfrm>
          <a:off x="4832356" y="3721326"/>
          <a:ext cx="3805964" cy="1159182"/>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solidFill>
                <a:schemeClr val="tx1"/>
              </a:solidFill>
              <a:latin typeface="Times New Roman" pitchFamily="18" charset="0"/>
              <a:cs typeface="Times New Roman" pitchFamily="18" charset="0"/>
            </a:rPr>
            <a:t>apparatning</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boshqaruv</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vositalarini</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o’chirilgan</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holatiga</a:t>
          </a:r>
          <a:r>
            <a:rPr lang="en-US" sz="2200" kern="1200" dirty="0">
              <a:solidFill>
                <a:schemeClr val="tx1"/>
              </a:solidFill>
              <a:latin typeface="Times New Roman" pitchFamily="18" charset="0"/>
              <a:cs typeface="Times New Roman" pitchFamily="18" charset="0"/>
            </a:rPr>
            <a:t>  </a:t>
          </a:r>
          <a:r>
            <a:rPr lang="en-US" sz="2200" kern="1200" dirty="0" err="1">
              <a:solidFill>
                <a:schemeClr val="tx1"/>
              </a:solidFill>
              <a:latin typeface="Times New Roman" pitchFamily="18" charset="0"/>
              <a:cs typeface="Times New Roman" pitchFamily="18" charset="0"/>
            </a:rPr>
            <a:t>keltiriladi</a:t>
          </a:r>
          <a:endParaRPr lang="ru-RU" sz="2200" kern="1200" dirty="0">
            <a:solidFill>
              <a:schemeClr val="tx1"/>
            </a:solidFill>
            <a:latin typeface="Times New Roman" pitchFamily="18" charset="0"/>
            <a:cs typeface="Times New Roman" pitchFamily="18" charset="0"/>
          </a:endParaRPr>
        </a:p>
      </dsp:txBody>
      <dsp:txXfrm>
        <a:off x="4866307" y="3755277"/>
        <a:ext cx="3738062" cy="109128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FE0E10-2006-4F5C-AFE6-78893CB534C4}">
      <dsp:nvSpPr>
        <dsp:cNvPr id="0" name=""/>
        <dsp:cNvSpPr/>
      </dsp:nvSpPr>
      <dsp:spPr>
        <a:xfrm>
          <a:off x="30900" y="2541"/>
          <a:ext cx="4316565" cy="920211"/>
        </a:xfrm>
        <a:prstGeom prst="roundRect">
          <a:avLst>
            <a:gd name="adj" fmla="val 10000"/>
          </a:avLst>
        </a:prstGeom>
        <a:gradFill rotWithShape="0">
          <a:gsLst>
            <a:gs pos="0">
              <a:schemeClr val="dk2">
                <a:hueOff val="0"/>
                <a:satOff val="0"/>
                <a:lumOff val="0"/>
                <a:alphaOff val="0"/>
                <a:shade val="85000"/>
                <a:satMod val="130000"/>
              </a:schemeClr>
            </a:gs>
            <a:gs pos="34000">
              <a:schemeClr val="dk2">
                <a:hueOff val="0"/>
                <a:satOff val="0"/>
                <a:lumOff val="0"/>
                <a:alphaOff val="0"/>
                <a:shade val="87000"/>
                <a:satMod val="125000"/>
              </a:schemeClr>
            </a:gs>
            <a:gs pos="70000">
              <a:schemeClr val="dk2">
                <a:hueOff val="0"/>
                <a:satOff val="0"/>
                <a:lumOff val="0"/>
                <a:alphaOff val="0"/>
                <a:tint val="100000"/>
                <a:shade val="90000"/>
                <a:satMod val="130000"/>
              </a:schemeClr>
            </a:gs>
            <a:gs pos="100000">
              <a:schemeClr val="dk2">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US" sz="3600" kern="1200">
              <a:latin typeface="Times New Roman" pitchFamily="18" charset="0"/>
              <a:cs typeface="Times New Roman" pitchFamily="18" charset="0"/>
            </a:rPr>
            <a:t>Tashqi ko’rik</a:t>
          </a:r>
          <a:endParaRPr lang="ru-RU" sz="3600" b="1" kern="1200" dirty="0">
            <a:latin typeface="Times New Roman" pitchFamily="18" charset="0"/>
            <a:cs typeface="Times New Roman" pitchFamily="18" charset="0"/>
          </a:endParaRPr>
        </a:p>
      </dsp:txBody>
      <dsp:txXfrm>
        <a:off x="57852" y="29493"/>
        <a:ext cx="4262661" cy="866307"/>
      </dsp:txXfrm>
    </dsp:sp>
    <dsp:sp modelId="{0604EDE8-87D1-4DC9-9339-D330B8928F0C}">
      <dsp:nvSpPr>
        <dsp:cNvPr id="0" name=""/>
        <dsp:cNvSpPr/>
      </dsp:nvSpPr>
      <dsp:spPr>
        <a:xfrm rot="5400000">
          <a:off x="2108665" y="1003271"/>
          <a:ext cx="161037" cy="161037"/>
        </a:xfrm>
        <a:prstGeom prst="rightArrow">
          <a:avLst>
            <a:gd name="adj1" fmla="val 66700"/>
            <a:gd name="adj2" fmla="val 50000"/>
          </a:avLst>
        </a:prstGeom>
        <a:solidFill>
          <a:schemeClr val="dk2">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6D82CFA-EB53-4E8B-A4BF-110A96DD62E9}">
      <dsp:nvSpPr>
        <dsp:cNvPr id="0" name=""/>
        <dsp:cNvSpPr/>
      </dsp:nvSpPr>
      <dsp:spPr>
        <a:xfrm>
          <a:off x="30900" y="1244826"/>
          <a:ext cx="4316565" cy="920211"/>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itchFamily="18" charset="0"/>
              <a:cs typeface="Times New Roman" pitchFamily="18" charset="0"/>
            </a:rPr>
            <a:t>boshqarish vositalarining holati</a:t>
          </a:r>
          <a:endParaRPr lang="ru-RU" sz="2400" kern="1200" dirty="0">
            <a:latin typeface="Times New Roman" pitchFamily="18" charset="0"/>
            <a:cs typeface="Times New Roman" pitchFamily="18" charset="0"/>
          </a:endParaRPr>
        </a:p>
      </dsp:txBody>
      <dsp:txXfrm>
        <a:off x="57852" y="1271778"/>
        <a:ext cx="4262661" cy="866307"/>
      </dsp:txXfrm>
    </dsp:sp>
    <dsp:sp modelId="{092C32A9-5F8C-4B03-9365-09B66EBFC170}">
      <dsp:nvSpPr>
        <dsp:cNvPr id="0" name=""/>
        <dsp:cNvSpPr/>
      </dsp:nvSpPr>
      <dsp:spPr>
        <a:xfrm rot="5400000">
          <a:off x="2108665" y="2245556"/>
          <a:ext cx="161037" cy="161037"/>
        </a:xfrm>
        <a:prstGeom prst="rightArrow">
          <a:avLst>
            <a:gd name="adj1" fmla="val 66700"/>
            <a:gd name="adj2" fmla="val 50000"/>
          </a:avLst>
        </a:prstGeom>
        <a:solidFill>
          <a:schemeClr val="dk2">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7879622-5F74-44BE-83FB-4C3D15D75769}">
      <dsp:nvSpPr>
        <dsp:cNvPr id="0" name=""/>
        <dsp:cNvSpPr/>
      </dsp:nvSpPr>
      <dsp:spPr>
        <a:xfrm>
          <a:off x="30900" y="2487112"/>
          <a:ext cx="4316565" cy="1253843"/>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itchFamily="18" charset="0"/>
              <a:cs typeface="Times New Roman" pitchFamily="18" charset="0"/>
            </a:rPr>
            <a:t>apparatning belgilari va tashqi ko’rinishi qoniqarli bo’lishi  kerak</a:t>
          </a:r>
          <a:endParaRPr lang="ru-RU" sz="2400" kern="1200" dirty="0">
            <a:latin typeface="Times New Roman" pitchFamily="18" charset="0"/>
            <a:cs typeface="Times New Roman" pitchFamily="18" charset="0"/>
          </a:endParaRPr>
        </a:p>
      </dsp:txBody>
      <dsp:txXfrm>
        <a:off x="67624" y="2523836"/>
        <a:ext cx="4243117" cy="1180395"/>
      </dsp:txXfrm>
    </dsp:sp>
    <dsp:sp modelId="{61CD1092-BE0D-466A-994D-82F8E2B1B2F8}">
      <dsp:nvSpPr>
        <dsp:cNvPr id="0" name=""/>
        <dsp:cNvSpPr/>
      </dsp:nvSpPr>
      <dsp:spPr>
        <a:xfrm>
          <a:off x="4862784" y="2541"/>
          <a:ext cx="4323338" cy="920211"/>
        </a:xfrm>
        <a:prstGeom prst="roundRect">
          <a:avLst>
            <a:gd name="adj" fmla="val 10000"/>
          </a:avLst>
        </a:prstGeom>
        <a:gradFill rotWithShape="0">
          <a:gsLst>
            <a:gs pos="0">
              <a:schemeClr val="dk2">
                <a:hueOff val="0"/>
                <a:satOff val="0"/>
                <a:lumOff val="0"/>
                <a:alphaOff val="0"/>
                <a:shade val="85000"/>
                <a:satMod val="130000"/>
              </a:schemeClr>
            </a:gs>
            <a:gs pos="34000">
              <a:schemeClr val="dk2">
                <a:hueOff val="0"/>
                <a:satOff val="0"/>
                <a:lumOff val="0"/>
                <a:alphaOff val="0"/>
                <a:shade val="87000"/>
                <a:satMod val="125000"/>
              </a:schemeClr>
            </a:gs>
            <a:gs pos="70000">
              <a:schemeClr val="dk2">
                <a:hueOff val="0"/>
                <a:satOff val="0"/>
                <a:lumOff val="0"/>
                <a:alphaOff val="0"/>
                <a:tint val="100000"/>
                <a:shade val="90000"/>
                <a:satMod val="130000"/>
              </a:schemeClr>
            </a:gs>
            <a:gs pos="100000">
              <a:schemeClr val="dk2">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US" sz="3600" kern="1200">
              <a:latin typeface="Times New Roman" pitchFamily="18" charset="0"/>
              <a:cs typeface="Times New Roman" pitchFamily="18" charset="0"/>
            </a:rPr>
            <a:t>Ishlatib ko’rish</a:t>
          </a:r>
          <a:endParaRPr lang="ru-RU" sz="3600" b="1" kern="1200" dirty="0">
            <a:latin typeface="Times New Roman" pitchFamily="18" charset="0"/>
            <a:cs typeface="Times New Roman" pitchFamily="18" charset="0"/>
          </a:endParaRPr>
        </a:p>
      </dsp:txBody>
      <dsp:txXfrm>
        <a:off x="4889736" y="29493"/>
        <a:ext cx="4269434" cy="866307"/>
      </dsp:txXfrm>
    </dsp:sp>
    <dsp:sp modelId="{E252540F-6C58-4BC7-935E-1A6294CE28BA}">
      <dsp:nvSpPr>
        <dsp:cNvPr id="0" name=""/>
        <dsp:cNvSpPr/>
      </dsp:nvSpPr>
      <dsp:spPr>
        <a:xfrm rot="5400000">
          <a:off x="6943935" y="1003271"/>
          <a:ext cx="161037" cy="161037"/>
        </a:xfrm>
        <a:prstGeom prst="rightArrow">
          <a:avLst>
            <a:gd name="adj1" fmla="val 66700"/>
            <a:gd name="adj2" fmla="val 50000"/>
          </a:avLst>
        </a:prstGeom>
        <a:solidFill>
          <a:schemeClr val="dk2">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7AB5C7A-2CBC-4830-9D21-58872B3BFB25}">
      <dsp:nvSpPr>
        <dsp:cNvPr id="0" name=""/>
        <dsp:cNvSpPr/>
      </dsp:nvSpPr>
      <dsp:spPr>
        <a:xfrm>
          <a:off x="4862784" y="1244826"/>
          <a:ext cx="4323338" cy="920294"/>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itchFamily="18" charset="0"/>
              <a:cs typeface="Times New Roman" pitchFamily="18" charset="0"/>
            </a:rPr>
            <a:t>rezonatorga elektrodlardan birini o’rnatiladi</a:t>
          </a:r>
          <a:endParaRPr lang="ru-RU" sz="2400" kern="1200" dirty="0">
            <a:latin typeface="Times New Roman" pitchFamily="18" charset="0"/>
            <a:cs typeface="Times New Roman" pitchFamily="18" charset="0"/>
          </a:endParaRPr>
        </a:p>
      </dsp:txBody>
      <dsp:txXfrm>
        <a:off x="4889738" y="1271780"/>
        <a:ext cx="4269430" cy="866386"/>
      </dsp:txXfrm>
    </dsp:sp>
    <dsp:sp modelId="{F5848268-B29C-4C06-8BEA-3FD7D0EEFE3A}">
      <dsp:nvSpPr>
        <dsp:cNvPr id="0" name=""/>
        <dsp:cNvSpPr/>
      </dsp:nvSpPr>
      <dsp:spPr>
        <a:xfrm rot="5352548">
          <a:off x="6943416" y="2254844"/>
          <a:ext cx="179479" cy="161037"/>
        </a:xfrm>
        <a:prstGeom prst="rightArrow">
          <a:avLst>
            <a:gd name="adj1" fmla="val 66700"/>
            <a:gd name="adj2" fmla="val 50000"/>
          </a:avLst>
        </a:prstGeom>
        <a:solidFill>
          <a:schemeClr val="dk2">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9CD002A-D887-4159-A1F1-12847C048361}">
      <dsp:nvSpPr>
        <dsp:cNvPr id="0" name=""/>
        <dsp:cNvSpPr/>
      </dsp:nvSpPr>
      <dsp:spPr>
        <a:xfrm>
          <a:off x="4907396" y="2505604"/>
          <a:ext cx="4278726" cy="1630541"/>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itchFamily="18" charset="0"/>
              <a:cs typeface="Times New Roman" pitchFamily="18" charset="0"/>
            </a:rPr>
            <a:t>apparatni elektr tarmog’iga ulab, quvvat potensiometri bilan  chiqish quvvatini sekin oshirib borib, apparatni ishga yaroqliligini tekshiriladi </a:t>
          </a:r>
          <a:endParaRPr lang="ru-RU" sz="2400" kern="1200" dirty="0">
            <a:latin typeface="Times New Roman" pitchFamily="18" charset="0"/>
            <a:cs typeface="Times New Roman" pitchFamily="18" charset="0"/>
          </a:endParaRPr>
        </a:p>
      </dsp:txBody>
      <dsp:txXfrm>
        <a:off x="4955153" y="2553361"/>
        <a:ext cx="4183212" cy="1535027"/>
      </dsp:txXfrm>
    </dsp:sp>
    <dsp:sp modelId="{6345402F-AA33-43D7-85B9-B7A1E3BB311A}">
      <dsp:nvSpPr>
        <dsp:cNvPr id="0" name=""/>
        <dsp:cNvSpPr/>
      </dsp:nvSpPr>
      <dsp:spPr>
        <a:xfrm rot="5302447">
          <a:off x="7001600" y="4208730"/>
          <a:ext cx="145291" cy="161037"/>
        </a:xfrm>
        <a:prstGeom prst="rightArrow">
          <a:avLst>
            <a:gd name="adj1" fmla="val 66700"/>
            <a:gd name="adj2" fmla="val 50000"/>
          </a:avLst>
        </a:prstGeom>
        <a:solidFill>
          <a:schemeClr val="dk2">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FF331B20-DD58-4BE4-97EC-7D1A197D3B93}">
      <dsp:nvSpPr>
        <dsp:cNvPr id="0" name=""/>
        <dsp:cNvSpPr/>
      </dsp:nvSpPr>
      <dsp:spPr>
        <a:xfrm>
          <a:off x="4968553" y="4442351"/>
          <a:ext cx="4241144" cy="742224"/>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itchFamily="18" charset="0"/>
              <a:cs typeface="Times New Roman" pitchFamily="18" charset="0"/>
            </a:rPr>
            <a:t>shu yo’sinda barcha elektrodlar tekshirib chiqiladi</a:t>
          </a:r>
          <a:endParaRPr lang="ru-RU" sz="2400" kern="1200" dirty="0">
            <a:latin typeface="Times New Roman" pitchFamily="18" charset="0"/>
            <a:cs typeface="Times New Roman" pitchFamily="18" charset="0"/>
          </a:endParaRPr>
        </a:p>
      </dsp:txBody>
      <dsp:txXfrm>
        <a:off x="4990292" y="4464090"/>
        <a:ext cx="4197666" cy="69874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FE0E10-2006-4F5C-AFE6-78893CB534C4}">
      <dsp:nvSpPr>
        <dsp:cNvPr id="0" name=""/>
        <dsp:cNvSpPr/>
      </dsp:nvSpPr>
      <dsp:spPr>
        <a:xfrm>
          <a:off x="288039" y="134469"/>
          <a:ext cx="4277704" cy="829797"/>
        </a:xfrm>
        <a:prstGeom prst="roundRect">
          <a:avLst>
            <a:gd name="adj" fmla="val 10000"/>
          </a:avLst>
        </a:prstGeom>
        <a:gradFill rotWithShape="0">
          <a:gsLst>
            <a:gs pos="0">
              <a:schemeClr val="dk2">
                <a:hueOff val="0"/>
                <a:satOff val="0"/>
                <a:lumOff val="0"/>
                <a:alphaOff val="0"/>
                <a:shade val="85000"/>
                <a:satMod val="130000"/>
              </a:schemeClr>
            </a:gs>
            <a:gs pos="34000">
              <a:schemeClr val="dk2">
                <a:hueOff val="0"/>
                <a:satOff val="0"/>
                <a:lumOff val="0"/>
                <a:alphaOff val="0"/>
                <a:shade val="87000"/>
                <a:satMod val="125000"/>
              </a:schemeClr>
            </a:gs>
            <a:gs pos="70000">
              <a:schemeClr val="dk2">
                <a:hueOff val="0"/>
                <a:satOff val="0"/>
                <a:lumOff val="0"/>
                <a:alphaOff val="0"/>
                <a:tint val="100000"/>
                <a:shade val="90000"/>
                <a:satMod val="130000"/>
              </a:schemeClr>
            </a:gs>
            <a:gs pos="100000">
              <a:schemeClr val="dk2">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itchFamily="18" charset="0"/>
              <a:cs typeface="Times New Roman" pitchFamily="18" charset="0"/>
            </a:rPr>
            <a:t>Uchqun uzunligini aniqlash</a:t>
          </a:r>
          <a:endParaRPr lang="ru-RU" sz="2800" b="1" kern="1200" dirty="0">
            <a:latin typeface="Times New Roman" pitchFamily="18" charset="0"/>
            <a:cs typeface="Times New Roman" pitchFamily="18" charset="0"/>
          </a:endParaRPr>
        </a:p>
      </dsp:txBody>
      <dsp:txXfrm>
        <a:off x="312343" y="158773"/>
        <a:ext cx="4229096" cy="781189"/>
      </dsp:txXfrm>
    </dsp:sp>
    <dsp:sp modelId="{0604EDE8-87D1-4DC9-9339-D330B8928F0C}">
      <dsp:nvSpPr>
        <dsp:cNvPr id="0" name=""/>
        <dsp:cNvSpPr/>
      </dsp:nvSpPr>
      <dsp:spPr>
        <a:xfrm rot="5400000">
          <a:off x="2354284" y="1036874"/>
          <a:ext cx="145214" cy="145214"/>
        </a:xfrm>
        <a:prstGeom prst="rightArrow">
          <a:avLst>
            <a:gd name="adj1" fmla="val 66700"/>
            <a:gd name="adj2" fmla="val 50000"/>
          </a:avLst>
        </a:prstGeom>
        <a:solidFill>
          <a:schemeClr val="dk2">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6D82CFA-EB53-4E8B-A4BF-110A96DD62E9}">
      <dsp:nvSpPr>
        <dsp:cNvPr id="0" name=""/>
        <dsp:cNvSpPr/>
      </dsp:nvSpPr>
      <dsp:spPr>
        <a:xfrm>
          <a:off x="11235" y="1254695"/>
          <a:ext cx="4831312" cy="829797"/>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Times New Roman" pitchFamily="18" charset="0"/>
              <a:cs typeface="Times New Roman" pitchFamily="18" charset="0"/>
            </a:rPr>
            <a:t>rezonatorga</a:t>
          </a:r>
          <a:r>
            <a:rPr lang="en-US" sz="2400" kern="1200" dirty="0">
              <a:latin typeface="Times New Roman" pitchFamily="18" charset="0"/>
              <a:cs typeface="Times New Roman" pitchFamily="18" charset="0"/>
            </a:rPr>
            <a:t> metal  </a:t>
          </a:r>
          <a:r>
            <a:rPr lang="en-US" sz="2400" kern="1200" dirty="0" err="1">
              <a:latin typeface="Times New Roman" pitchFamily="18" charset="0"/>
              <a:cs typeface="Times New Roman" pitchFamily="18" charset="0"/>
            </a:rPr>
            <a:t>tayoqchani</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elektrod</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o’rniga</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joylashtiriladi</a:t>
          </a:r>
          <a:endParaRPr lang="ru-RU" sz="2400" kern="1200" dirty="0">
            <a:latin typeface="Times New Roman" pitchFamily="18" charset="0"/>
            <a:cs typeface="Times New Roman" pitchFamily="18" charset="0"/>
          </a:endParaRPr>
        </a:p>
      </dsp:txBody>
      <dsp:txXfrm>
        <a:off x="35539" y="1278999"/>
        <a:ext cx="4782704" cy="781189"/>
      </dsp:txXfrm>
    </dsp:sp>
    <dsp:sp modelId="{092C32A9-5F8C-4B03-9365-09B66EBFC170}">
      <dsp:nvSpPr>
        <dsp:cNvPr id="0" name=""/>
        <dsp:cNvSpPr/>
      </dsp:nvSpPr>
      <dsp:spPr>
        <a:xfrm rot="5400000">
          <a:off x="2354284" y="2157100"/>
          <a:ext cx="145214" cy="145214"/>
        </a:xfrm>
        <a:prstGeom prst="rightArrow">
          <a:avLst>
            <a:gd name="adj1" fmla="val 66700"/>
            <a:gd name="adj2" fmla="val 50000"/>
          </a:avLst>
        </a:prstGeom>
        <a:solidFill>
          <a:schemeClr val="dk2">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7879622-5F74-44BE-83FB-4C3D15D75769}">
      <dsp:nvSpPr>
        <dsp:cNvPr id="0" name=""/>
        <dsp:cNvSpPr/>
      </dsp:nvSpPr>
      <dsp:spPr>
        <a:xfrm>
          <a:off x="5145" y="2374922"/>
          <a:ext cx="4843493" cy="829797"/>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latin typeface="Times New Roman" pitchFamily="18" charset="0"/>
              <a:cs typeface="Times New Roman" pitchFamily="18" charset="0"/>
            </a:rPr>
            <a:t>apparatni</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ishga</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tushurib</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potensiometr</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bilan</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asta</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quvvatini</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maksimal</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qiymatiga</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ko’tariladi</a:t>
          </a:r>
          <a:endParaRPr lang="ru-RU" sz="2200" kern="1200" dirty="0">
            <a:latin typeface="Times New Roman" pitchFamily="18" charset="0"/>
            <a:cs typeface="Times New Roman" pitchFamily="18" charset="0"/>
          </a:endParaRPr>
        </a:p>
      </dsp:txBody>
      <dsp:txXfrm>
        <a:off x="29449" y="2399226"/>
        <a:ext cx="4794885" cy="781189"/>
      </dsp:txXfrm>
    </dsp:sp>
    <dsp:sp modelId="{F5482E18-162B-4B0E-881F-9D6CECBE50AB}">
      <dsp:nvSpPr>
        <dsp:cNvPr id="0" name=""/>
        <dsp:cNvSpPr/>
      </dsp:nvSpPr>
      <dsp:spPr>
        <a:xfrm rot="5400000">
          <a:off x="2354284" y="3277326"/>
          <a:ext cx="145214" cy="145214"/>
        </a:xfrm>
        <a:prstGeom prst="rightArrow">
          <a:avLst>
            <a:gd name="adj1" fmla="val 66700"/>
            <a:gd name="adj2" fmla="val 50000"/>
          </a:avLst>
        </a:prstGeom>
        <a:solidFill>
          <a:schemeClr val="dk2">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CAAF93E1-CD7B-4CF0-865D-BFC442031739}">
      <dsp:nvSpPr>
        <dsp:cNvPr id="0" name=""/>
        <dsp:cNvSpPr/>
      </dsp:nvSpPr>
      <dsp:spPr>
        <a:xfrm>
          <a:off x="10041" y="3495148"/>
          <a:ext cx="4833701" cy="1914997"/>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err="1">
              <a:latin typeface="Times New Roman" pitchFamily="18" charset="0"/>
              <a:cs typeface="Times New Roman" pitchFamily="18" charset="0"/>
            </a:rPr>
            <a:t>metall</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plastinaga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plastik</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chizg’ichni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tikka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o’rnatilib</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rezonatorga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o’rnatilgan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metall</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tayoqchaning</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uchini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chizg’ichga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tekkazib</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asta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metall</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plastina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tomon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harakatlantiriladi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va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stabil</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uchqun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hosil</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bo’lganda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to’xtatib</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uchqun</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uzunligini</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chizg’ichda</a:t>
          </a:r>
          <a:r>
            <a:rPr lang="en-US" sz="2000" kern="1200" dirty="0">
              <a:latin typeface="Times New Roman" pitchFamily="18" charset="0"/>
              <a:cs typeface="Times New Roman" pitchFamily="18" charset="0"/>
            </a:rPr>
            <a:t> </a:t>
          </a:r>
          <a:r>
            <a:rPr lang="en-US" sz="2000" kern="1200" dirty="0" err="1">
              <a:latin typeface="Times New Roman" pitchFamily="18" charset="0"/>
              <a:cs typeface="Times New Roman" pitchFamily="18" charset="0"/>
            </a:rPr>
            <a:t>aniqlanadi</a:t>
          </a:r>
          <a:endParaRPr lang="ru-RU" sz="2000" kern="1200" dirty="0">
            <a:latin typeface="Times New Roman" pitchFamily="18" charset="0"/>
            <a:cs typeface="Times New Roman" pitchFamily="18" charset="0"/>
          </a:endParaRPr>
        </a:p>
      </dsp:txBody>
      <dsp:txXfrm>
        <a:off x="66129" y="3551236"/>
        <a:ext cx="4721525" cy="1802821"/>
      </dsp:txXfrm>
    </dsp:sp>
    <dsp:sp modelId="{61CD1092-BE0D-466A-994D-82F8E2B1B2F8}">
      <dsp:nvSpPr>
        <dsp:cNvPr id="0" name=""/>
        <dsp:cNvSpPr/>
      </dsp:nvSpPr>
      <dsp:spPr>
        <a:xfrm>
          <a:off x="5313325" y="134469"/>
          <a:ext cx="3898553" cy="829797"/>
        </a:xfrm>
        <a:prstGeom prst="roundRect">
          <a:avLst>
            <a:gd name="adj" fmla="val 10000"/>
          </a:avLst>
        </a:prstGeom>
        <a:gradFill rotWithShape="0">
          <a:gsLst>
            <a:gs pos="0">
              <a:schemeClr val="dk2">
                <a:hueOff val="0"/>
                <a:satOff val="0"/>
                <a:lumOff val="0"/>
                <a:alphaOff val="0"/>
                <a:shade val="85000"/>
                <a:satMod val="130000"/>
              </a:schemeClr>
            </a:gs>
            <a:gs pos="34000">
              <a:schemeClr val="dk2">
                <a:hueOff val="0"/>
                <a:satOff val="0"/>
                <a:lumOff val="0"/>
                <a:alphaOff val="0"/>
                <a:shade val="87000"/>
                <a:satMod val="125000"/>
              </a:schemeClr>
            </a:gs>
            <a:gs pos="70000">
              <a:schemeClr val="dk2">
                <a:hueOff val="0"/>
                <a:satOff val="0"/>
                <a:lumOff val="0"/>
                <a:alphaOff val="0"/>
                <a:tint val="100000"/>
                <a:shade val="90000"/>
                <a:satMod val="130000"/>
              </a:schemeClr>
            </a:gs>
            <a:gs pos="100000">
              <a:schemeClr val="dk2">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itchFamily="18" charset="0"/>
              <a:cs typeface="Times New Roman" pitchFamily="18" charset="0"/>
            </a:rPr>
            <a:t>Tekshirish natijalarini rasmiylashtirish</a:t>
          </a:r>
          <a:endParaRPr lang="ru-RU" sz="2800" b="1" kern="1200" dirty="0">
            <a:latin typeface="Times New Roman" pitchFamily="18" charset="0"/>
            <a:cs typeface="Times New Roman" pitchFamily="18" charset="0"/>
          </a:endParaRPr>
        </a:p>
      </dsp:txBody>
      <dsp:txXfrm>
        <a:off x="5337629" y="158773"/>
        <a:ext cx="3849945" cy="781189"/>
      </dsp:txXfrm>
    </dsp:sp>
    <dsp:sp modelId="{E252540F-6C58-4BC7-935E-1A6294CE28BA}">
      <dsp:nvSpPr>
        <dsp:cNvPr id="0" name=""/>
        <dsp:cNvSpPr/>
      </dsp:nvSpPr>
      <dsp:spPr>
        <a:xfrm rot="5400000">
          <a:off x="7189994" y="1036874"/>
          <a:ext cx="145214" cy="145214"/>
        </a:xfrm>
        <a:prstGeom prst="rightArrow">
          <a:avLst>
            <a:gd name="adj1" fmla="val 66700"/>
            <a:gd name="adj2" fmla="val 50000"/>
          </a:avLst>
        </a:prstGeom>
        <a:solidFill>
          <a:schemeClr val="dk2">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7AB5C7A-2CBC-4830-9D21-58872B3BFB25}">
      <dsp:nvSpPr>
        <dsp:cNvPr id="0" name=""/>
        <dsp:cNvSpPr/>
      </dsp:nvSpPr>
      <dsp:spPr>
        <a:xfrm>
          <a:off x="5313325" y="1254695"/>
          <a:ext cx="3898553" cy="1897613"/>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latin typeface="Times New Roman" pitchFamily="18" charset="0"/>
              <a:cs typeface="Times New Roman" pitchFamily="18" charset="0"/>
            </a:rPr>
            <a:t>Ushbu</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tekshirish</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uslubiyatining</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talablariga</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muvofiq</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bo’lgan</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apparatlar</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ishga</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yaroqli</a:t>
          </a:r>
          <a:r>
            <a:rPr lang="en-US" sz="2200" kern="1200" dirty="0">
              <a:latin typeface="Times New Roman" pitchFamily="18" charset="0"/>
              <a:cs typeface="Times New Roman" pitchFamily="18" charset="0"/>
            </a:rPr>
            <a:t> deb </a:t>
          </a:r>
          <a:r>
            <a:rPr lang="en-US" sz="2200" kern="1200" dirty="0" err="1">
              <a:latin typeface="Times New Roman" pitchFamily="18" charset="0"/>
              <a:cs typeface="Times New Roman" pitchFamily="18" charset="0"/>
            </a:rPr>
            <a:t>topiladi</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va</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ularning</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yuzasiga</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tekshirish</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belgisi</a:t>
          </a:r>
          <a:r>
            <a:rPr lang="en-US" sz="2200" kern="1200" dirty="0">
              <a:latin typeface="Times New Roman" pitchFamily="18" charset="0"/>
              <a:cs typeface="Times New Roman" pitchFamily="18" charset="0"/>
            </a:rPr>
            <a:t> </a:t>
          </a:r>
          <a:r>
            <a:rPr lang="en-US" sz="2200" kern="1200" dirty="0" err="1">
              <a:latin typeface="Times New Roman" pitchFamily="18" charset="0"/>
              <a:cs typeface="Times New Roman" pitchFamily="18" charset="0"/>
            </a:rPr>
            <a:t>qo’yiladi</a:t>
          </a:r>
          <a:endParaRPr lang="ru-RU" sz="2200" kern="1200" dirty="0">
            <a:latin typeface="Times New Roman" pitchFamily="18" charset="0"/>
            <a:cs typeface="Times New Roman" pitchFamily="18" charset="0"/>
          </a:endParaRPr>
        </a:p>
      </dsp:txBody>
      <dsp:txXfrm>
        <a:off x="5368904" y="1310274"/>
        <a:ext cx="3787395" cy="1786455"/>
      </dsp:txXfrm>
    </dsp:sp>
    <dsp:sp modelId="{F5848268-B29C-4C06-8BEA-3FD7D0EEFE3A}">
      <dsp:nvSpPr>
        <dsp:cNvPr id="0" name=""/>
        <dsp:cNvSpPr/>
      </dsp:nvSpPr>
      <dsp:spPr>
        <a:xfrm rot="5368760">
          <a:off x="7191705" y="3233217"/>
          <a:ext cx="161828" cy="145214"/>
        </a:xfrm>
        <a:prstGeom prst="rightArrow">
          <a:avLst>
            <a:gd name="adj1" fmla="val 66700"/>
            <a:gd name="adj2" fmla="val 50000"/>
          </a:avLst>
        </a:prstGeom>
        <a:solidFill>
          <a:schemeClr val="dk2">
            <a:tint val="60000"/>
            <a:hueOff val="0"/>
            <a:satOff val="0"/>
            <a:lumOff val="0"/>
            <a:alphaOff val="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9CD002A-D887-4159-A1F1-12847C048361}">
      <dsp:nvSpPr>
        <dsp:cNvPr id="0" name=""/>
        <dsp:cNvSpPr/>
      </dsp:nvSpPr>
      <dsp:spPr>
        <a:xfrm>
          <a:off x="5353553" y="3459339"/>
          <a:ext cx="3858324" cy="1915114"/>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dirty="0" err="1">
              <a:latin typeface="Times New Roman" pitchFamily="18" charset="0"/>
              <a:cs typeface="Times New Roman" pitchFamily="18" charset="0"/>
            </a:rPr>
            <a:t>Talablarga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javob</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bermagan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apparatlar</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ishga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yaroqsiz</a:t>
          </a:r>
          <a:r>
            <a:rPr lang="en-US" sz="2300" kern="1200" dirty="0">
              <a:latin typeface="Times New Roman" pitchFamily="18" charset="0"/>
              <a:cs typeface="Times New Roman" pitchFamily="18" charset="0"/>
            </a:rPr>
            <a:t> deb </a:t>
          </a:r>
          <a:r>
            <a:rPr lang="en-US" sz="2300" kern="1200" dirty="0" err="1">
              <a:latin typeface="Times New Roman" pitchFamily="18" charset="0"/>
              <a:cs typeface="Times New Roman" pitchFamily="18" charset="0"/>
            </a:rPr>
            <a:t>topiladi</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hamda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ularning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ustiga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yaroqsizlik</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belgisi</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qo’yiladi</a:t>
          </a:r>
          <a:r>
            <a:rPr lang="en-US" sz="2300" kern="1200" dirty="0">
              <a:latin typeface="Times New Roman" pitchFamily="18" charset="0"/>
              <a:cs typeface="Times New Roman" pitchFamily="18" charset="0"/>
            </a:rPr>
            <a:t> </a:t>
          </a:r>
          <a:endParaRPr lang="ru-RU" sz="2300" kern="1200" dirty="0">
            <a:latin typeface="Times New Roman" pitchFamily="18" charset="0"/>
            <a:cs typeface="Times New Roman" pitchFamily="18" charset="0"/>
          </a:endParaRPr>
        </a:p>
      </dsp:txBody>
      <dsp:txXfrm>
        <a:off x="5409645" y="3515431"/>
        <a:ext cx="3746140" cy="180293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2C7339-9D37-40D8-8D6A-47C2FA314883}">
      <dsp:nvSpPr>
        <dsp:cNvPr id="0" name=""/>
        <dsp:cNvSpPr/>
      </dsp:nvSpPr>
      <dsp:spPr>
        <a:xfrm>
          <a:off x="1934" y="47098"/>
          <a:ext cx="5070342" cy="852261"/>
        </a:xfrm>
        <a:prstGeom prst="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solidFill>
                <a:schemeClr val="tx1"/>
              </a:solidFill>
              <a:latin typeface="Times New Roman" pitchFamily="18" charset="0"/>
              <a:cs typeface="Times New Roman" pitchFamily="18" charset="0"/>
            </a:rPr>
            <a:t>elektrod tutqichlarining kronshteynlari</a:t>
          </a:r>
          <a:endParaRPr lang="ru-RU" sz="2400" kern="1200" dirty="0">
            <a:solidFill>
              <a:schemeClr val="tx1"/>
            </a:solidFill>
          </a:endParaRPr>
        </a:p>
      </dsp:txBody>
      <dsp:txXfrm>
        <a:off x="1934" y="47098"/>
        <a:ext cx="5070342" cy="852261"/>
      </dsp:txXfrm>
    </dsp:sp>
    <dsp:sp modelId="{0CA8ED6A-3A83-44CE-9A13-3BB671C0A573}">
      <dsp:nvSpPr>
        <dsp:cNvPr id="0" name=""/>
        <dsp:cNvSpPr/>
      </dsp:nvSpPr>
      <dsp:spPr>
        <a:xfrm>
          <a:off x="5214320" y="47098"/>
          <a:ext cx="5008880" cy="852261"/>
        </a:xfrm>
        <a:prstGeom prst="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solidFill>
                <a:schemeClr val="tx1"/>
              </a:solidFill>
              <a:latin typeface="Times New Roman" pitchFamily="18" charset="0"/>
              <a:cs typeface="Times New Roman" pitchFamily="18" charset="0"/>
            </a:rPr>
            <a:t>quvvat dastagi (15-30Vt)</a:t>
          </a:r>
          <a:endParaRPr lang="ru-RU" sz="2400" kern="1200" dirty="0">
            <a:solidFill>
              <a:schemeClr val="tx1"/>
            </a:solidFill>
          </a:endParaRPr>
        </a:p>
      </dsp:txBody>
      <dsp:txXfrm>
        <a:off x="5214320" y="47098"/>
        <a:ext cx="5008880" cy="852261"/>
      </dsp:txXfrm>
    </dsp:sp>
    <dsp:sp modelId="{D8C39928-2616-4A85-ABF7-674EABFE5CB0}">
      <dsp:nvSpPr>
        <dsp:cNvPr id="0" name=""/>
        <dsp:cNvSpPr/>
      </dsp:nvSpPr>
      <dsp:spPr>
        <a:xfrm>
          <a:off x="0" y="1077982"/>
          <a:ext cx="5031152" cy="852261"/>
        </a:xfrm>
        <a:prstGeom prst="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solidFill>
                <a:schemeClr val="tx1"/>
              </a:solidFill>
              <a:latin typeface="Times New Roman" pitchFamily="18" charset="0"/>
              <a:cs typeface="Times New Roman" pitchFamily="18" charset="0"/>
            </a:rPr>
            <a:t>elektrod tutqich</a:t>
          </a:r>
          <a:endParaRPr lang="ru-RU" sz="2400" kern="1200" dirty="0">
            <a:solidFill>
              <a:schemeClr val="tx1"/>
            </a:solidFill>
          </a:endParaRPr>
        </a:p>
      </dsp:txBody>
      <dsp:txXfrm>
        <a:off x="0" y="1077982"/>
        <a:ext cx="5031152" cy="852261"/>
      </dsp:txXfrm>
    </dsp:sp>
    <dsp:sp modelId="{22D039BA-CCD3-4596-A9CF-92CCB5152688}">
      <dsp:nvSpPr>
        <dsp:cNvPr id="0" name=""/>
        <dsp:cNvSpPr/>
      </dsp:nvSpPr>
      <dsp:spPr>
        <a:xfrm>
          <a:off x="5191341" y="1077982"/>
          <a:ext cx="5033794" cy="852261"/>
        </a:xfrm>
        <a:prstGeom prst="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solidFill>
                <a:schemeClr val="tx1"/>
              </a:solidFill>
              <a:latin typeface="Times New Roman" pitchFamily="18" charset="0"/>
              <a:cs typeface="Times New Roman" pitchFamily="18" charset="0"/>
            </a:rPr>
            <a:t>apparatni manbaga ulash dastagi</a:t>
          </a:r>
          <a:endParaRPr lang="ru-RU" sz="2400" kern="1200" dirty="0">
            <a:solidFill>
              <a:schemeClr val="tx1"/>
            </a:solidFill>
          </a:endParaRPr>
        </a:p>
      </dsp:txBody>
      <dsp:txXfrm>
        <a:off x="5191341" y="1077982"/>
        <a:ext cx="5033794" cy="852261"/>
      </dsp:txXfrm>
    </dsp:sp>
    <dsp:sp modelId="{702D4117-6D17-4A0E-AE8E-3DFF9C2EC521}">
      <dsp:nvSpPr>
        <dsp:cNvPr id="0" name=""/>
        <dsp:cNvSpPr/>
      </dsp:nvSpPr>
      <dsp:spPr>
        <a:xfrm>
          <a:off x="2" y="2077434"/>
          <a:ext cx="4973809" cy="1095419"/>
        </a:xfrm>
        <a:prstGeom prst="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solidFill>
                <a:schemeClr val="tx1"/>
              </a:solidFill>
              <a:latin typeface="Times New Roman" pitchFamily="18" charset="0"/>
              <a:cs typeface="Times New Roman" pitchFamily="18" charset="0"/>
            </a:rPr>
            <a:t>chiqayotgan UyuCh maydon quvvatini ko’rsatuvchi o’lchash asbobi</a:t>
          </a:r>
          <a:endParaRPr lang="ru-RU" sz="2400" kern="1200" dirty="0">
            <a:solidFill>
              <a:schemeClr val="tx1"/>
            </a:solidFill>
          </a:endParaRPr>
        </a:p>
      </dsp:txBody>
      <dsp:txXfrm>
        <a:off x="2" y="2077434"/>
        <a:ext cx="4973809" cy="1095419"/>
      </dsp:txXfrm>
    </dsp:sp>
    <dsp:sp modelId="{66995D41-9FE8-4C10-BD4D-B2563EE612A0}">
      <dsp:nvSpPr>
        <dsp:cNvPr id="0" name=""/>
        <dsp:cNvSpPr/>
      </dsp:nvSpPr>
      <dsp:spPr>
        <a:xfrm>
          <a:off x="5162733" y="2077434"/>
          <a:ext cx="5062402" cy="1095419"/>
        </a:xfrm>
        <a:prstGeom prst="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solidFill>
                <a:schemeClr val="tx1"/>
              </a:solidFill>
              <a:latin typeface="Times New Roman" pitchFamily="18" charset="0"/>
              <a:cs typeface="Times New Roman" pitchFamily="18" charset="0"/>
            </a:rPr>
            <a:t>o’lchash asbobida manba kuchlanishi va chiqish quvvatini o’lchashni amalga oshiravchi tugmacha</a:t>
          </a:r>
          <a:endParaRPr lang="ru-RU" sz="2400" kern="1200" dirty="0">
            <a:solidFill>
              <a:schemeClr val="tx1"/>
            </a:solidFill>
          </a:endParaRPr>
        </a:p>
      </dsp:txBody>
      <dsp:txXfrm>
        <a:off x="5162733" y="2077434"/>
        <a:ext cx="5062402" cy="1095419"/>
      </dsp:txXfrm>
    </dsp:sp>
    <dsp:sp modelId="{D383C677-33AF-4C2B-99B7-CD46F339A01B}">
      <dsp:nvSpPr>
        <dsp:cNvPr id="0" name=""/>
        <dsp:cNvSpPr/>
      </dsp:nvSpPr>
      <dsp:spPr>
        <a:xfrm>
          <a:off x="23440" y="3273171"/>
          <a:ext cx="4973809" cy="852261"/>
        </a:xfrm>
        <a:prstGeom prst="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solidFill>
                <a:schemeClr val="tx1"/>
              </a:solidFill>
              <a:latin typeface="Times New Roman" pitchFamily="18" charset="0"/>
              <a:cs typeface="Times New Roman" pitchFamily="18" charset="0"/>
            </a:rPr>
            <a:t>apparatning manbaga ulanishi va sozlanish darajasini ko’rsatuvchi indikator</a:t>
          </a:r>
          <a:endParaRPr lang="ru-RU" sz="2200" kern="1200" dirty="0">
            <a:solidFill>
              <a:schemeClr val="tx1"/>
            </a:solidFill>
          </a:endParaRPr>
        </a:p>
      </dsp:txBody>
      <dsp:txXfrm>
        <a:off x="23440" y="3273171"/>
        <a:ext cx="4973809" cy="852261"/>
      </dsp:txXfrm>
    </dsp:sp>
    <dsp:sp modelId="{8417F5A3-6DF1-4C4D-97DC-E8DB56DC793B}">
      <dsp:nvSpPr>
        <dsp:cNvPr id="0" name=""/>
        <dsp:cNvSpPr/>
      </dsp:nvSpPr>
      <dsp:spPr>
        <a:xfrm>
          <a:off x="5139293" y="3273171"/>
          <a:ext cx="5062402" cy="852261"/>
        </a:xfrm>
        <a:prstGeom prst="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solidFill>
                <a:schemeClr val="tx1"/>
              </a:solidFill>
              <a:latin typeface="Times New Roman" pitchFamily="18" charset="0"/>
              <a:cs typeface="Times New Roman" pitchFamily="18" charset="0"/>
            </a:rPr>
            <a:t>ko’tarib yurish dastagi</a:t>
          </a:r>
          <a:endParaRPr lang="ru-RU" sz="2600" kern="1200" dirty="0">
            <a:solidFill>
              <a:schemeClr val="tx1"/>
            </a:solidFill>
          </a:endParaRPr>
        </a:p>
      </dsp:txBody>
      <dsp:txXfrm>
        <a:off x="5139293" y="3273171"/>
        <a:ext cx="5062402" cy="852261"/>
      </dsp:txXfrm>
    </dsp:sp>
    <dsp:sp modelId="{3B195E82-5F56-4FC6-A900-4881D72FE8F6}">
      <dsp:nvSpPr>
        <dsp:cNvPr id="0" name=""/>
        <dsp:cNvSpPr/>
      </dsp:nvSpPr>
      <dsp:spPr>
        <a:xfrm>
          <a:off x="2613944" y="4267475"/>
          <a:ext cx="4997247" cy="1110061"/>
        </a:xfrm>
        <a:prstGeom prst="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solidFill>
                <a:schemeClr val="tx1"/>
              </a:solidFill>
              <a:latin typeface="Times New Roman" pitchFamily="18" charset="0"/>
              <a:cs typeface="Times New Roman" pitchFamily="18" charset="0"/>
            </a:rPr>
            <a:t>bemor va anod konturini sozlovchi kondensator dastagi («nastroyka»)</a:t>
          </a:r>
          <a:endParaRPr lang="ru-RU" sz="2600" kern="1200" dirty="0">
            <a:solidFill>
              <a:schemeClr val="tx1"/>
            </a:solidFill>
          </a:endParaRPr>
        </a:p>
      </dsp:txBody>
      <dsp:txXfrm>
        <a:off x="2613944" y="4267475"/>
        <a:ext cx="4997247" cy="1110061"/>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F373EC-52CB-4649-8965-51FC9CAEFE75}">
      <dsp:nvSpPr>
        <dsp:cNvPr id="0" name=""/>
        <dsp:cNvSpPr/>
      </dsp:nvSpPr>
      <dsp:spPr>
        <a:xfrm rot="16200000">
          <a:off x="-624405" y="630216"/>
          <a:ext cx="3299514" cy="2039082"/>
        </a:xfrm>
        <a:prstGeom prst="flowChartManualOperation">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Font typeface="Wingdings" pitchFamily="2" charset="2"/>
            <a:buNone/>
          </a:pPr>
          <a:r>
            <a:rPr lang="en-US" sz="2400" kern="1200" dirty="0" err="1">
              <a:solidFill>
                <a:schemeClr val="tx1"/>
              </a:solidFill>
              <a:latin typeface="Times New Roman" pitchFamily="18" charset="0"/>
              <a:cs typeface="Times New Roman" pitchFamily="18" charset="0"/>
            </a:rPr>
            <a:t>atrof-muhit</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harorati</a:t>
          </a:r>
          <a:r>
            <a:rPr lang="en-US" sz="2400" kern="1200" dirty="0">
              <a:solidFill>
                <a:schemeClr val="tx1"/>
              </a:solidFill>
              <a:latin typeface="Times New Roman" pitchFamily="18" charset="0"/>
              <a:cs typeface="Times New Roman" pitchFamily="18" charset="0"/>
            </a:rPr>
            <a:t> (20±10)°C; </a:t>
          </a:r>
          <a:endParaRPr lang="en-US" sz="2400" kern="1200" dirty="0">
            <a:solidFill>
              <a:schemeClr val="tx1"/>
            </a:solidFill>
          </a:endParaRPr>
        </a:p>
      </dsp:txBody>
      <dsp:txXfrm rot="5400000">
        <a:off x="5811" y="659903"/>
        <a:ext cx="2039082" cy="1979708"/>
      </dsp:txXfrm>
    </dsp:sp>
    <dsp:sp modelId="{366D60C6-4F70-46CC-850D-C031641F3CA4}">
      <dsp:nvSpPr>
        <dsp:cNvPr id="0" name=""/>
        <dsp:cNvSpPr/>
      </dsp:nvSpPr>
      <dsp:spPr>
        <a:xfrm rot="16200000">
          <a:off x="1567608" y="630216"/>
          <a:ext cx="3299514" cy="2039082"/>
        </a:xfrm>
        <a:prstGeom prst="flowChartManualOperation">
          <a:avLst/>
        </a:prstGeom>
        <a:solidFill>
          <a:schemeClr val="accent4">
            <a:hueOff val="235830"/>
            <a:satOff val="1752"/>
            <a:lumOff val="392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Font typeface="Wingdings" pitchFamily="2" charset="2"/>
            <a:buNone/>
          </a:pPr>
          <a:r>
            <a:rPr lang="en-US" sz="2400" kern="1200" dirty="0" err="1">
              <a:solidFill>
                <a:schemeClr val="tx1"/>
              </a:solidFill>
              <a:latin typeface="Times New Roman" pitchFamily="18" charset="0"/>
              <a:cs typeface="Times New Roman" pitchFamily="18" charset="0"/>
            </a:rPr>
            <a:t>havo</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namligi</a:t>
          </a:r>
          <a:r>
            <a:rPr lang="en-US" sz="2400" kern="1200" dirty="0">
              <a:solidFill>
                <a:schemeClr val="tx1"/>
              </a:solidFill>
              <a:latin typeface="Times New Roman" pitchFamily="18" charset="0"/>
              <a:cs typeface="Times New Roman" pitchFamily="18" charset="0"/>
            </a:rPr>
            <a:t> (65±10)%; </a:t>
          </a:r>
          <a:endParaRPr lang="en-US" sz="2400" kern="1200" dirty="0">
            <a:solidFill>
              <a:schemeClr val="tx1"/>
            </a:solidFill>
          </a:endParaRPr>
        </a:p>
      </dsp:txBody>
      <dsp:txXfrm rot="5400000">
        <a:off x="2197824" y="659903"/>
        <a:ext cx="2039082" cy="1979708"/>
      </dsp:txXfrm>
    </dsp:sp>
    <dsp:sp modelId="{F197B01A-A6BE-4FB2-98EA-D1B1EF1741D1}">
      <dsp:nvSpPr>
        <dsp:cNvPr id="0" name=""/>
        <dsp:cNvSpPr/>
      </dsp:nvSpPr>
      <dsp:spPr>
        <a:xfrm rot="16200000">
          <a:off x="3759623" y="630216"/>
          <a:ext cx="3299514" cy="2039082"/>
        </a:xfrm>
        <a:prstGeom prst="flowChartManualOperation">
          <a:avLst/>
        </a:prstGeom>
        <a:solidFill>
          <a:schemeClr val="accent4">
            <a:hueOff val="471660"/>
            <a:satOff val="3503"/>
            <a:lumOff val="784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Font typeface="Wingdings" pitchFamily="2" charset="2"/>
            <a:buNone/>
          </a:pPr>
          <a:r>
            <a:rPr lang="en-US" sz="2400" kern="1200" dirty="0" err="1">
              <a:solidFill>
                <a:schemeClr val="tx1"/>
              </a:solidFill>
              <a:latin typeface="Times New Roman" pitchFamily="18" charset="0"/>
              <a:cs typeface="Times New Roman" pitchFamily="18" charset="0"/>
            </a:rPr>
            <a:t>havo</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bosimi</a:t>
          </a:r>
          <a:r>
            <a:rPr lang="en-US" sz="2400" kern="1200" dirty="0">
              <a:solidFill>
                <a:schemeClr val="tx1"/>
              </a:solidFill>
              <a:latin typeface="Times New Roman" pitchFamily="18" charset="0"/>
              <a:cs typeface="Times New Roman" pitchFamily="18" charset="0"/>
            </a:rPr>
            <a:t> (760±30) </a:t>
          </a:r>
          <a:r>
            <a:rPr lang="en-US" sz="2400" kern="1200" dirty="0" err="1">
              <a:solidFill>
                <a:schemeClr val="tx1"/>
              </a:solidFill>
              <a:latin typeface="Times New Roman" pitchFamily="18" charset="0"/>
              <a:cs typeface="Times New Roman" pitchFamily="18" charset="0"/>
            </a:rPr>
            <a:t>mm.sim.ustuni</a:t>
          </a:r>
          <a:r>
            <a:rPr lang="en-US" sz="2400" kern="1200" dirty="0">
              <a:solidFill>
                <a:schemeClr val="tx1"/>
              </a:solidFill>
              <a:latin typeface="Times New Roman" pitchFamily="18" charset="0"/>
              <a:cs typeface="Times New Roman" pitchFamily="18" charset="0"/>
            </a:rPr>
            <a:t>; </a:t>
          </a:r>
          <a:endParaRPr lang="en-US" sz="2400" kern="1200" dirty="0">
            <a:solidFill>
              <a:schemeClr val="tx1"/>
            </a:solidFill>
          </a:endParaRPr>
        </a:p>
      </dsp:txBody>
      <dsp:txXfrm rot="5400000">
        <a:off x="4389839" y="659903"/>
        <a:ext cx="2039082" cy="1979708"/>
      </dsp:txXfrm>
    </dsp:sp>
    <dsp:sp modelId="{83A68294-B1A2-4964-AB14-6E8B599D4143}">
      <dsp:nvSpPr>
        <dsp:cNvPr id="0" name=""/>
        <dsp:cNvSpPr/>
      </dsp:nvSpPr>
      <dsp:spPr>
        <a:xfrm rot="16200000">
          <a:off x="5951637" y="630216"/>
          <a:ext cx="3299514" cy="2039082"/>
        </a:xfrm>
        <a:prstGeom prst="flowChartManualOperation">
          <a:avLst/>
        </a:prstGeom>
        <a:solidFill>
          <a:schemeClr val="accent4">
            <a:hueOff val="707491"/>
            <a:satOff val="5255"/>
            <a:lumOff val="1176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Font typeface="Wingdings" pitchFamily="2" charset="2"/>
            <a:buNone/>
          </a:pPr>
          <a:r>
            <a:rPr lang="en-US" sz="2400" kern="1200" dirty="0" err="1">
              <a:solidFill>
                <a:schemeClr val="tx1"/>
              </a:solidFill>
              <a:latin typeface="Times New Roman" pitchFamily="18" charset="0"/>
              <a:cs typeface="Times New Roman" pitchFamily="18" charset="0"/>
            </a:rPr>
            <a:t>elektr</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tarmoq</a:t>
          </a:r>
          <a:r>
            <a:rPr lang="en-US" sz="2400" kern="1200" dirty="0">
              <a:solidFill>
                <a:schemeClr val="tx1"/>
              </a:solidFill>
              <a:latin typeface="Times New Roman" pitchFamily="18" charset="0"/>
              <a:cs typeface="Times New Roman" pitchFamily="18" charset="0"/>
            </a:rPr>
            <a:t> </a:t>
          </a:r>
          <a:r>
            <a:rPr lang="en-US" sz="2400" kern="1200" dirty="0" err="1">
              <a:solidFill>
                <a:schemeClr val="tx1"/>
              </a:solidFill>
              <a:latin typeface="Times New Roman" pitchFamily="18" charset="0"/>
              <a:cs typeface="Times New Roman" pitchFamily="18" charset="0"/>
            </a:rPr>
            <a:t>kuchlanishi</a:t>
          </a:r>
          <a:r>
            <a:rPr lang="en-US" sz="2400" kern="1200" dirty="0">
              <a:solidFill>
                <a:schemeClr val="tx1"/>
              </a:solidFill>
              <a:latin typeface="Times New Roman" pitchFamily="18" charset="0"/>
              <a:cs typeface="Times New Roman" pitchFamily="18" charset="0"/>
            </a:rPr>
            <a:t> (220±2,5)V, </a:t>
          </a:r>
          <a:endParaRPr lang="en-US" sz="2400" kern="1200" dirty="0">
            <a:solidFill>
              <a:schemeClr val="tx1"/>
            </a:solidFill>
          </a:endParaRPr>
        </a:p>
      </dsp:txBody>
      <dsp:txXfrm rot="5400000">
        <a:off x="6581853" y="659903"/>
        <a:ext cx="2039082" cy="1979708"/>
      </dsp:txXfrm>
    </dsp:sp>
    <dsp:sp modelId="{19F9C719-1753-4D5D-A075-EC659767EE6E}">
      <dsp:nvSpPr>
        <dsp:cNvPr id="0" name=""/>
        <dsp:cNvSpPr/>
      </dsp:nvSpPr>
      <dsp:spPr>
        <a:xfrm rot="16200000">
          <a:off x="8143651" y="630216"/>
          <a:ext cx="3299514" cy="2039082"/>
        </a:xfrm>
        <a:prstGeom prst="flowChartManualOperation">
          <a:avLst/>
        </a:prstGeom>
        <a:solidFill>
          <a:schemeClr val="accent4">
            <a:hueOff val="943321"/>
            <a:satOff val="7007"/>
            <a:lumOff val="156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Font typeface="Wingdings" pitchFamily="2" charset="2"/>
            <a:buNone/>
          </a:pPr>
          <a:r>
            <a:rPr lang="en-US" sz="2400" kern="1200" dirty="0" err="1">
              <a:solidFill>
                <a:schemeClr val="tx1"/>
              </a:solidFill>
              <a:latin typeface="Times New Roman" pitchFamily="18" charset="0"/>
              <a:cs typeface="Times New Roman" pitchFamily="18" charset="0"/>
            </a:rPr>
            <a:t>chastotasi</a:t>
          </a:r>
          <a:r>
            <a:rPr lang="en-US" sz="2400" kern="1200" dirty="0">
              <a:solidFill>
                <a:schemeClr val="tx1"/>
              </a:solidFill>
              <a:latin typeface="Times New Roman" pitchFamily="18" charset="0"/>
              <a:cs typeface="Times New Roman" pitchFamily="18" charset="0"/>
            </a:rPr>
            <a:t> (50±1) Hz. </a:t>
          </a:r>
          <a:endParaRPr lang="en-US" sz="2400" kern="1200" dirty="0">
            <a:solidFill>
              <a:schemeClr val="tx1"/>
            </a:solidFill>
          </a:endParaRPr>
        </a:p>
      </dsp:txBody>
      <dsp:txXfrm rot="5400000">
        <a:off x="8773867" y="659903"/>
        <a:ext cx="2039082" cy="197970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4.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84326C5F-32E2-4E37-8DCB-247397A9E16E}" type="datetimeFigureOut">
              <a:rPr lang="en-US" smtClean="0"/>
              <a:t>24-Sep-23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B0119-5E22-48A6-9693-934DFCC4DDDB}"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0609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4326C5F-32E2-4E37-8DCB-247397A9E16E}" type="datetimeFigureOut">
              <a:rPr lang="en-US" smtClean="0"/>
              <a:t>24-Sep-23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B0119-5E22-48A6-9693-934DFCC4DDDB}" type="slidenum">
              <a:rPr lang="en-US" smtClean="0"/>
              <a:t>‹#›</a:t>
            </a:fld>
            <a:endParaRPr lang="en-US"/>
          </a:p>
        </p:txBody>
      </p:sp>
    </p:spTree>
    <p:extLst>
      <p:ext uri="{BB962C8B-B14F-4D97-AF65-F5344CB8AC3E}">
        <p14:creationId xmlns:p14="http://schemas.microsoft.com/office/powerpoint/2010/main" val="16585253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4326C5F-32E2-4E37-8DCB-247397A9E16E}" type="datetimeFigureOut">
              <a:rPr lang="en-US" smtClean="0"/>
              <a:t>24-Sep-23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B0119-5E22-48A6-9693-934DFCC4DDDB}"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0651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84326C5F-32E2-4E37-8DCB-247397A9E16E}" type="datetimeFigureOut">
              <a:rPr lang="en-US" smtClean="0"/>
              <a:t>24-Sep-23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B0119-5E22-48A6-9693-934DFCC4DDDB}" type="slidenum">
              <a:rPr lang="en-US" smtClean="0"/>
              <a:t>‹#›</a:t>
            </a:fld>
            <a:endParaRPr lang="en-US"/>
          </a:p>
        </p:txBody>
      </p:sp>
    </p:spTree>
    <p:extLst>
      <p:ext uri="{BB962C8B-B14F-4D97-AF65-F5344CB8AC3E}">
        <p14:creationId xmlns:p14="http://schemas.microsoft.com/office/powerpoint/2010/main" val="2764983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097280" y="2582334"/>
            <a:ext cx="4937760" cy="3378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217920" y="2582334"/>
            <a:ext cx="4937760" cy="3378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84326C5F-32E2-4E37-8DCB-247397A9E16E}" type="datetimeFigureOut">
              <a:rPr lang="en-US" smtClean="0"/>
              <a:t>24-Sep-23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99B0119-5E22-48A6-9693-934DFCC4DDDB}" type="slidenum">
              <a:rPr lang="en-US" smtClean="0"/>
              <a:t>‹#›</a:t>
            </a:fld>
            <a:endParaRPr lang="en-US"/>
          </a:p>
        </p:txBody>
      </p:sp>
    </p:spTree>
    <p:extLst>
      <p:ext uri="{BB962C8B-B14F-4D97-AF65-F5344CB8AC3E}">
        <p14:creationId xmlns:p14="http://schemas.microsoft.com/office/powerpoint/2010/main" val="8133649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84326C5F-32E2-4E37-8DCB-247397A9E16E}" type="datetimeFigureOut">
              <a:rPr lang="en-US" smtClean="0"/>
              <a:t>24-Sep-23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99B0119-5E22-48A6-9693-934DFCC4DDDB}" type="slidenum">
              <a:rPr lang="en-US" smtClean="0"/>
              <a:t>‹#›</a:t>
            </a:fld>
            <a:endParaRPr lang="en-US"/>
          </a:p>
        </p:txBody>
      </p:sp>
    </p:spTree>
    <p:extLst>
      <p:ext uri="{BB962C8B-B14F-4D97-AF65-F5344CB8AC3E}">
        <p14:creationId xmlns:p14="http://schemas.microsoft.com/office/powerpoint/2010/main" val="2772416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4326C5F-32E2-4E37-8DCB-247397A9E16E}" type="datetimeFigureOut">
              <a:rPr lang="en-US" smtClean="0"/>
              <a:t>24-Sep-23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399B0119-5E22-48A6-9693-934DFCC4DDDB}" type="slidenum">
              <a:rPr lang="en-US" smtClean="0"/>
              <a:t>‹#›</a:t>
            </a:fld>
            <a:endParaRPr lang="en-US"/>
          </a:p>
        </p:txBody>
      </p:sp>
    </p:spTree>
    <p:extLst>
      <p:ext uri="{BB962C8B-B14F-4D97-AF65-F5344CB8AC3E}">
        <p14:creationId xmlns:p14="http://schemas.microsoft.com/office/powerpoint/2010/main" val="658187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4326C5F-32E2-4E37-8DCB-247397A9E16E}" type="datetimeFigureOut">
              <a:rPr lang="en-US" smtClean="0"/>
              <a:t>24-Sep-23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99B0119-5E22-48A6-9693-934DFCC4DDDB}" type="slidenum">
              <a:rPr lang="en-US" smtClean="0"/>
              <a:t>‹#›</a:t>
            </a:fld>
            <a:endParaRPr lang="en-US"/>
          </a:p>
        </p:txBody>
      </p:sp>
    </p:spTree>
    <p:extLst>
      <p:ext uri="{BB962C8B-B14F-4D97-AF65-F5344CB8AC3E}">
        <p14:creationId xmlns:p14="http://schemas.microsoft.com/office/powerpoint/2010/main" val="579123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84326C5F-32E2-4E37-8DCB-247397A9E16E}" type="datetimeFigureOut">
              <a:rPr lang="en-US" smtClean="0"/>
              <a:t>24-Sep-23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B0119-5E22-48A6-9693-934DFCC4DDDB}" type="slidenum">
              <a:rPr lang="en-US" smtClean="0"/>
              <a:t>‹#›</a:t>
            </a:fld>
            <a:endParaRPr lang="en-US"/>
          </a:p>
        </p:txBody>
      </p:sp>
    </p:spTree>
    <p:extLst>
      <p:ext uri="{BB962C8B-B14F-4D97-AF65-F5344CB8AC3E}">
        <p14:creationId xmlns:p14="http://schemas.microsoft.com/office/powerpoint/2010/main" val="3095768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4326C5F-32E2-4E37-8DCB-247397A9E16E}" type="datetimeFigureOut">
              <a:rPr lang="en-US" smtClean="0"/>
              <a:t>24-Sep-23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B0119-5E22-48A6-9693-934DFCC4DDDB}" type="slidenum">
              <a:rPr lang="en-US" smtClean="0"/>
              <a:t>‹#›</a:t>
            </a:fld>
            <a:endParaRPr lang="en-US"/>
          </a:p>
        </p:txBody>
      </p:sp>
    </p:spTree>
    <p:extLst>
      <p:ext uri="{BB962C8B-B14F-4D97-AF65-F5344CB8AC3E}">
        <p14:creationId xmlns:p14="http://schemas.microsoft.com/office/powerpoint/2010/main" val="3056112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4326C5F-32E2-4E37-8DCB-247397A9E16E}" type="datetimeFigureOut">
              <a:rPr lang="en-US" smtClean="0"/>
              <a:t>24-Sep-23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B0119-5E22-48A6-9693-934DFCC4DDDB}" type="slidenum">
              <a:rPr lang="en-US" smtClean="0"/>
              <a:t>‹#›</a:t>
            </a:fld>
            <a:endParaRPr lang="en-US"/>
          </a:p>
        </p:txBody>
      </p:sp>
    </p:spTree>
    <p:extLst>
      <p:ext uri="{BB962C8B-B14F-4D97-AF65-F5344CB8AC3E}">
        <p14:creationId xmlns:p14="http://schemas.microsoft.com/office/powerpoint/2010/main" val="21346809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4326C5F-32E2-4E37-8DCB-247397A9E16E}" type="datetimeFigureOut">
              <a:rPr lang="en-US" smtClean="0"/>
              <a:t>24-Sep-23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99B0119-5E22-48A6-9693-934DFCC4DDDB}"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5636942"/>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okshavkatov@gmail.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mailto:okshavkatov@gmail.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300943"/>
            <a:ext cx="10515600" cy="6109690"/>
          </a:xfrm>
        </p:spPr>
        <p:txBody>
          <a:bodyPr>
            <a:normAutofit lnSpcReduction="10000"/>
          </a:bodyPr>
          <a:lstStyle/>
          <a:p>
            <a:pPr marL="0" indent="0" algn="ctr">
              <a:buNone/>
            </a:pPr>
            <a:r>
              <a:rPr lang="en-US" sz="4400" b="1" dirty="0">
                <a:solidFill>
                  <a:srgbClr val="C00000"/>
                </a:solidFill>
                <a:latin typeface="Times New Roman" panose="02020603050405020304" pitchFamily="18" charset="0"/>
                <a:cs typeface="Times New Roman" panose="02020603050405020304" pitchFamily="18" charset="0"/>
              </a:rPr>
              <a:t>Maintenance and service </a:t>
            </a:r>
          </a:p>
          <a:p>
            <a:pPr marL="0" indent="0" algn="ctr">
              <a:buNone/>
            </a:pPr>
            <a:r>
              <a:rPr lang="en-US" sz="4400" b="1" dirty="0">
                <a:solidFill>
                  <a:srgbClr val="C00000"/>
                </a:solidFill>
                <a:latin typeface="Times New Roman" panose="02020603050405020304" pitchFamily="18" charset="0"/>
                <a:cs typeface="Times New Roman" panose="02020603050405020304" pitchFamily="18" charset="0"/>
              </a:rPr>
              <a:t>system of medical devices</a:t>
            </a:r>
            <a:endParaRPr lang="en-US" sz="3600" b="1" dirty="0">
              <a:solidFill>
                <a:srgbClr val="C00000"/>
              </a:solidFill>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Week 2. AC galvanizing and drug electrophoresis devices</a:t>
            </a:r>
          </a:p>
          <a:p>
            <a:pPr marL="0" indent="0" algn="ctr">
              <a:buNone/>
            </a:pPr>
            <a:r>
              <a:rPr lang="en-US" sz="3600" b="1" dirty="0" err="1">
                <a:latin typeface="Times New Roman" panose="02020603050405020304" pitchFamily="18" charset="0"/>
                <a:cs typeface="Times New Roman" panose="02020603050405020304" pitchFamily="18" charset="0"/>
              </a:rPr>
              <a:t>Otabek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Shavkatov</a:t>
            </a: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Lecturer</a:t>
            </a:r>
          </a:p>
          <a:p>
            <a:pPr marL="0" indent="0" algn="ctr">
              <a:buNone/>
            </a:pPr>
            <a:endParaRPr lang="en-US" sz="3600" dirty="0">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Department of Metrology, Standardization and Quality Management</a:t>
            </a:r>
          </a:p>
          <a:p>
            <a:pPr marL="0" indent="0" algn="ctr">
              <a:buNone/>
            </a:pPr>
            <a:r>
              <a:rPr lang="en-US" dirty="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hlinkClick r:id="rId2"/>
              </a:rPr>
              <a:t>okshavkatov@gmail.com</a:t>
            </a:r>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578009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fontScale="85000" lnSpcReduction="20000"/>
          </a:bodyPr>
          <a:lstStyle/>
          <a:p>
            <a:pPr marL="0" indent="0" algn="ctr">
              <a:buNone/>
            </a:pPr>
            <a:r>
              <a:rPr lang="en-US" sz="4400" b="1" dirty="0" err="1">
                <a:solidFill>
                  <a:srgbClr val="C00000"/>
                </a:solidFill>
                <a:latin typeface="Times New Roman" panose="02020603050405020304" pitchFamily="18" charset="0"/>
                <a:cs typeface="Times New Roman" panose="02020603050405020304" pitchFamily="18" charset="0"/>
              </a:rPr>
              <a:t>Tibbiyot</a:t>
            </a:r>
            <a:r>
              <a:rPr lang="en-US" sz="4400" b="1" dirty="0">
                <a:solidFill>
                  <a:srgbClr val="C00000"/>
                </a:solidFill>
                <a:latin typeface="Times New Roman" panose="02020603050405020304" pitchFamily="18" charset="0"/>
                <a:cs typeface="Times New Roman" panose="02020603050405020304" pitchFamily="18" charset="0"/>
              </a:rPr>
              <a:t> </a:t>
            </a:r>
            <a:r>
              <a:rPr lang="en-US" sz="4400" b="1" dirty="0" err="1">
                <a:solidFill>
                  <a:srgbClr val="C00000"/>
                </a:solidFill>
                <a:latin typeface="Times New Roman" panose="02020603050405020304" pitchFamily="18" charset="0"/>
                <a:cs typeface="Times New Roman" panose="02020603050405020304" pitchFamily="18" charset="0"/>
              </a:rPr>
              <a:t>uskunalariga</a:t>
            </a:r>
            <a:r>
              <a:rPr lang="en-US" sz="4400" b="1" dirty="0">
                <a:solidFill>
                  <a:srgbClr val="C00000"/>
                </a:solidFill>
                <a:latin typeface="Times New Roman" panose="02020603050405020304" pitchFamily="18" charset="0"/>
                <a:cs typeface="Times New Roman" panose="02020603050405020304" pitchFamily="18" charset="0"/>
              </a:rPr>
              <a:t> </a:t>
            </a:r>
          </a:p>
          <a:p>
            <a:pPr marL="0" indent="0" algn="ctr">
              <a:buNone/>
            </a:pPr>
            <a:r>
              <a:rPr lang="en-US" sz="4400" b="1" dirty="0" err="1">
                <a:solidFill>
                  <a:srgbClr val="C00000"/>
                </a:solidFill>
                <a:latin typeface="Times New Roman" panose="02020603050405020304" pitchFamily="18" charset="0"/>
                <a:cs typeface="Times New Roman" panose="02020603050405020304" pitchFamily="18" charset="0"/>
              </a:rPr>
              <a:t>texnik</a:t>
            </a:r>
            <a:r>
              <a:rPr lang="en-US" sz="4400" b="1" dirty="0">
                <a:solidFill>
                  <a:srgbClr val="C00000"/>
                </a:solidFill>
                <a:latin typeface="Times New Roman" panose="02020603050405020304" pitchFamily="18" charset="0"/>
                <a:cs typeface="Times New Roman" panose="02020603050405020304" pitchFamily="18" charset="0"/>
              </a:rPr>
              <a:t> </a:t>
            </a:r>
            <a:r>
              <a:rPr lang="en-US" sz="4400" b="1" dirty="0" err="1">
                <a:solidFill>
                  <a:srgbClr val="C00000"/>
                </a:solidFill>
                <a:latin typeface="Times New Roman" panose="02020603050405020304" pitchFamily="18" charset="0"/>
                <a:cs typeface="Times New Roman" panose="02020603050405020304" pitchFamily="18" charset="0"/>
              </a:rPr>
              <a:t>xizmat</a:t>
            </a:r>
            <a:r>
              <a:rPr lang="en-US" sz="4400" b="1" dirty="0">
                <a:solidFill>
                  <a:srgbClr val="C00000"/>
                </a:solidFill>
                <a:latin typeface="Times New Roman" panose="02020603050405020304" pitchFamily="18" charset="0"/>
                <a:cs typeface="Times New Roman" panose="02020603050405020304" pitchFamily="18" charset="0"/>
              </a:rPr>
              <a:t> </a:t>
            </a:r>
            <a:r>
              <a:rPr lang="en-US" sz="4400" b="1" dirty="0" err="1">
                <a:solidFill>
                  <a:srgbClr val="C00000"/>
                </a:solidFill>
                <a:latin typeface="Times New Roman" panose="02020603050405020304" pitchFamily="18" charset="0"/>
                <a:cs typeface="Times New Roman" panose="02020603050405020304" pitchFamily="18" charset="0"/>
              </a:rPr>
              <a:t>ko‘rsatish</a:t>
            </a:r>
            <a:endParaRPr lang="en-US" sz="3600" dirty="0">
              <a:latin typeface="Times New Roman" panose="02020603050405020304" pitchFamily="18" charset="0"/>
              <a:cs typeface="Times New Roman" panose="02020603050405020304" pitchFamily="18" charset="0"/>
            </a:endParaRPr>
          </a:p>
          <a:p>
            <a:pPr marL="0" indent="0" algn="ctr">
              <a:buNone/>
            </a:pPr>
            <a:endParaRPr lang="en-US" sz="3600"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2-Mavzu. </a:t>
            </a:r>
            <a:r>
              <a:rPr lang="en-US" sz="3600" b="1" dirty="0" err="1">
                <a:latin typeface="Times New Roman" panose="02020603050405020304" pitchFamily="18" charset="0"/>
                <a:cs typeface="Times New Roman" panose="02020603050405020304" pitchFamily="18" charset="0"/>
              </a:rPr>
              <a:t>O’zgarmas</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tok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bilan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davolovchi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galvanizatsiya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dori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elektroforezi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apparatlari</a:t>
            </a:r>
            <a:r>
              <a:rPr lang="en-US" sz="3600" b="1" dirty="0">
                <a:latin typeface="Times New Roman" panose="02020603050405020304" pitchFamily="18" charset="0"/>
                <a:cs typeface="Times New Roman" panose="02020603050405020304" pitchFamily="18" charset="0"/>
              </a:rPr>
              <a:t> </a:t>
            </a:r>
          </a:p>
          <a:p>
            <a:pPr marL="0" indent="0" algn="ctr">
              <a:buNone/>
            </a:pPr>
            <a:endParaRPr lang="en-US" sz="3600" dirty="0">
              <a:latin typeface="Times New Roman" panose="02020603050405020304" pitchFamily="18" charset="0"/>
              <a:cs typeface="Times New Roman" panose="02020603050405020304" pitchFamily="18" charset="0"/>
            </a:endParaRPr>
          </a:p>
          <a:p>
            <a:pPr marL="0" indent="0" algn="ctr">
              <a:buNone/>
            </a:pPr>
            <a:r>
              <a:rPr lang="en-US" sz="4400" b="1" dirty="0" err="1">
                <a:latin typeface="Times New Roman" panose="02020603050405020304" pitchFamily="18" charset="0"/>
                <a:cs typeface="Times New Roman" panose="02020603050405020304" pitchFamily="18" charset="0"/>
              </a:rPr>
              <a:t>Ma’ruzachi</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Otabek</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Shavkatov</a:t>
            </a:r>
            <a:endParaRPr lang="en-US" sz="4400" b="1" dirty="0">
              <a:latin typeface="Times New Roman" panose="02020603050405020304" pitchFamily="18" charset="0"/>
              <a:cs typeface="Times New Roman" panose="02020603050405020304" pitchFamily="18" charset="0"/>
            </a:endParaRPr>
          </a:p>
          <a:p>
            <a:pPr marL="0" indent="0" algn="ctr">
              <a:buNone/>
            </a:pP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dirty="0" err="1">
                <a:latin typeface="Times New Roman" panose="02020603050405020304" pitchFamily="18" charset="0"/>
                <a:cs typeface="Times New Roman" panose="02020603050405020304" pitchFamily="18" charset="0"/>
              </a:rPr>
              <a:t>Metrologiya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standartlashtirish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maxsulot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sifati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menejmenti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kafedrasi</a:t>
            </a:r>
            <a:endParaRPr lang="en-US" sz="3600" dirty="0">
              <a:latin typeface="Times New Roman" panose="02020603050405020304" pitchFamily="18" charset="0"/>
              <a:cs typeface="Times New Roman" panose="02020603050405020304" pitchFamily="18" charset="0"/>
            </a:endParaRPr>
          </a:p>
          <a:p>
            <a:pPr marL="0" indent="0" algn="ctr">
              <a:buNone/>
            </a:pPr>
            <a:endParaRPr lang="en-US" sz="2600" dirty="0">
              <a:latin typeface="Times New Roman" panose="02020603050405020304" pitchFamily="18" charset="0"/>
              <a:cs typeface="Times New Roman" panose="02020603050405020304" pitchFamily="18" charset="0"/>
            </a:endParaRPr>
          </a:p>
          <a:p>
            <a:pPr marL="0" indent="0" algn="ctr">
              <a:buNone/>
            </a:pPr>
            <a:r>
              <a:rPr lang="en-US" sz="2600" dirty="0" err="1">
                <a:latin typeface="Times New Roman" panose="02020603050405020304" pitchFamily="18" charset="0"/>
                <a:cs typeface="Times New Roman" panose="02020603050405020304" pitchFamily="18" charset="0"/>
              </a:rPr>
              <a:t>Elektron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pochta</a:t>
            </a:r>
            <a:r>
              <a:rPr lang="en-US"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hlinkClick r:id="rId2"/>
              </a:rPr>
              <a:t>okshavkatov@gmail.com</a:t>
            </a:r>
            <a:r>
              <a:rPr lang="en-US" sz="2600" dirty="0">
                <a:latin typeface="Times New Roman" panose="02020603050405020304" pitchFamily="18" charset="0"/>
                <a:cs typeface="Times New Roman" panose="02020603050405020304" pitchFamily="18" charset="0"/>
              </a:rPr>
              <a:t> </a:t>
            </a:r>
            <a:endParaRPr lang="en-US" sz="1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7017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fontScale="92500" lnSpcReduction="20000"/>
          </a:bodyPr>
          <a:lstStyle/>
          <a:p>
            <a:pPr marL="0" indent="0" algn="ctr">
              <a:lnSpc>
                <a:spcPct val="115000"/>
              </a:lnSpc>
              <a:spcBef>
                <a:spcPts val="0"/>
              </a:spcBef>
              <a:spcAft>
                <a:spcPts val="0"/>
              </a:spcAft>
              <a:buNone/>
            </a:pP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O’zgarmas</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tok</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davolovchi</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galvanizatsiya</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dori</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elektroforezi</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apparatlari</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p>
          <a:p>
            <a:pPr marL="0" indent="0" algn="ctr">
              <a:lnSpc>
                <a:spcPct val="115000"/>
              </a:lnSpc>
              <a:spcBef>
                <a:spcPts val="0"/>
              </a:spcBef>
              <a:spcAft>
                <a:spcPts val="0"/>
              </a:spcAft>
              <a:buNone/>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indent="0" algn="ctr">
              <a:lnSpc>
                <a:spcPct val="115000"/>
              </a:lnSpc>
              <a:spcBef>
                <a:spcPts val="0"/>
              </a:spcBef>
              <a:spcAft>
                <a:spcPts val="0"/>
              </a:spcAft>
              <a:buNone/>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indent="0" algn="ctr">
              <a:lnSpc>
                <a:spcPct val="115000"/>
              </a:lnSpc>
              <a:spcBef>
                <a:spcPts val="0"/>
              </a:spcBef>
              <a:spcAft>
                <a:spcPts val="0"/>
              </a:spcAft>
              <a:buNone/>
            </a:pP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Reja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ctr">
              <a:lnSpc>
                <a:spcPct val="115000"/>
              </a:lnSpc>
              <a:spcBef>
                <a:spcPts val="0"/>
              </a:spcBef>
              <a:spcAft>
                <a:spcPts val="0"/>
              </a:spcAft>
            </a:pP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Kor</a:t>
            </a:r>
            <a:r>
              <a:rPr lang="ru-RU" sz="28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ona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firmalarda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servis</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8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izmatini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tashkil</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qilishda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8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nik</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8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odimlarining</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malakasini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oshirish</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t>
            </a:r>
          </a:p>
          <a:p>
            <a:pPr marL="342900" marR="0" lvl="0" indent="-342900">
              <a:lnSpc>
                <a:spcPct val="115000"/>
              </a:lnSpc>
              <a:spcBef>
                <a:spcPts val="0"/>
              </a:spcBef>
              <a:spcAft>
                <a:spcPts val="0"/>
              </a:spcAft>
              <a:buFont typeface="+mj-lt"/>
              <a:buAutoNum type="arabicPeriod"/>
            </a:pP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O’zgarmas</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tok</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davolovchi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galvanizatsiya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dori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elektroforezi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apparatlari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marR="0" lvl="0" indent="-342900">
              <a:lnSpc>
                <a:spcPct val="115000"/>
              </a:lnSpc>
              <a:spcBef>
                <a:spcPts val="0"/>
              </a:spcBef>
              <a:spcAft>
                <a:spcPts val="0"/>
              </a:spcAft>
              <a:buFont typeface="+mj-lt"/>
              <a:buAutoNum type="arabicPeriod"/>
            </a:pP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Impulsli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toklar</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ular</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davolash</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usullari</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Yuqori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chastotali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toki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ta’sir</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etuvchi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texnikalari</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Ultra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yuqori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chastotali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elektromagnit</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maydon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davolash</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texnikalari</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None/>
            </a:pP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a:p>
            <a:pPr marL="742950" indent="-742950">
              <a:buAutoNum type="arabicPeriod"/>
            </a:pPr>
            <a:endParaRPr lang="en-US" sz="2800" dirty="0">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474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A901E405-807A-4956-ADCC-F737A40CA453}"/>
              </a:ext>
            </a:extLst>
          </p:cNvPr>
          <p:cNvSpPr txBox="1"/>
          <p:nvPr/>
        </p:nvSpPr>
        <p:spPr>
          <a:xfrm>
            <a:off x="1415846" y="528330"/>
            <a:ext cx="9414387" cy="830997"/>
          </a:xfrm>
          <a:prstGeom prst="rect">
            <a:avLst/>
          </a:prstGeom>
          <a:noFill/>
        </p:spPr>
        <p:txBody>
          <a:bodyPr wrap="square">
            <a:spAutoFit/>
          </a:bodyPr>
          <a:lstStyle/>
          <a:p>
            <a:pPr algn="ctr"/>
            <a:r>
              <a:rPr lang="en-US" sz="2400" b="1" dirty="0" err="1">
                <a:latin typeface="Times New Roman" pitchFamily="18" charset="0"/>
                <a:cs typeface="Times New Roman" pitchFamily="18" charset="0"/>
              </a:rPr>
              <a:t>Kor</a:t>
            </a:r>
            <a:r>
              <a:rPr lang="ru-RU" sz="2400" b="1" dirty="0">
                <a:latin typeface="Times New Roman" pitchFamily="18" charset="0"/>
                <a:cs typeface="Times New Roman" pitchFamily="18" charset="0"/>
              </a:rPr>
              <a:t>х</a:t>
            </a:r>
            <a:r>
              <a:rPr lang="en-US" sz="2400" b="1" dirty="0" err="1">
                <a:latin typeface="Times New Roman" pitchFamily="18" charset="0"/>
                <a:cs typeface="Times New Roman" pitchFamily="18" charset="0"/>
              </a:rPr>
              <a:t>ona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firmalarda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servis</a:t>
            </a:r>
            <a:r>
              <a:rPr lang="en-US" sz="2400" b="1" dirty="0">
                <a:latin typeface="Times New Roman" pitchFamily="18" charset="0"/>
                <a:cs typeface="Times New Roman" pitchFamily="18" charset="0"/>
              </a:rPr>
              <a:t> </a:t>
            </a:r>
            <a:r>
              <a:rPr lang="ru-RU" sz="2400" b="1" dirty="0">
                <a:latin typeface="Times New Roman" pitchFamily="18" charset="0"/>
                <a:cs typeface="Times New Roman" pitchFamily="18" charset="0"/>
              </a:rPr>
              <a:t>х</a:t>
            </a:r>
            <a:r>
              <a:rPr lang="en-US" sz="2400" b="1" dirty="0" err="1">
                <a:latin typeface="Times New Roman" pitchFamily="18" charset="0"/>
                <a:cs typeface="Times New Roman" pitchFamily="18" charset="0"/>
              </a:rPr>
              <a:t>izmatini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tashkil</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qilishda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te</a:t>
            </a:r>
            <a:r>
              <a:rPr lang="ru-RU" sz="2400" b="1" dirty="0">
                <a:latin typeface="Times New Roman" pitchFamily="18" charset="0"/>
                <a:cs typeface="Times New Roman" pitchFamily="18" charset="0"/>
              </a:rPr>
              <a:t>х</a:t>
            </a:r>
            <a:r>
              <a:rPr lang="en-US" sz="2400" b="1" dirty="0" err="1">
                <a:latin typeface="Times New Roman" pitchFamily="18" charset="0"/>
                <a:cs typeface="Times New Roman" pitchFamily="18" charset="0"/>
              </a:rPr>
              <a:t>nik</a:t>
            </a:r>
            <a:r>
              <a:rPr lang="en-US" sz="2400" b="1" dirty="0">
                <a:latin typeface="Times New Roman" pitchFamily="18" charset="0"/>
                <a:cs typeface="Times New Roman" pitchFamily="18" charset="0"/>
              </a:rPr>
              <a:t> </a:t>
            </a:r>
            <a:r>
              <a:rPr lang="ru-RU" sz="2400" b="1" dirty="0">
                <a:latin typeface="Times New Roman" pitchFamily="18" charset="0"/>
                <a:cs typeface="Times New Roman" pitchFamily="18" charset="0"/>
              </a:rPr>
              <a:t>х</a:t>
            </a:r>
            <a:r>
              <a:rPr lang="en-US" sz="2400" b="1" dirty="0" err="1">
                <a:latin typeface="Times New Roman" pitchFamily="18" charset="0"/>
                <a:cs typeface="Times New Roman" pitchFamily="18" charset="0"/>
              </a:rPr>
              <a:t>odimlarining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malakasini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oshirish</a:t>
            </a:r>
            <a:endParaRPr lang="en-US" sz="2400" b="1" dirty="0">
              <a:latin typeface="Times New Roman" pitchFamily="18" charset="0"/>
              <a:cs typeface="Times New Roman" pitchFamily="18" charset="0"/>
            </a:endParaRPr>
          </a:p>
        </p:txBody>
      </p:sp>
      <p:sp>
        <p:nvSpPr>
          <p:cNvPr id="9" name="TextBox 8">
            <a:extLst>
              <a:ext uri="{FF2B5EF4-FFF2-40B4-BE49-F238E27FC236}">
                <a16:creationId xmlns:a16="http://schemas.microsoft.com/office/drawing/2014/main" id="{C7A35B19-FAC7-44A2-8F00-943E908C95EC}"/>
              </a:ext>
            </a:extLst>
          </p:cNvPr>
          <p:cNvSpPr txBox="1"/>
          <p:nvPr/>
        </p:nvSpPr>
        <p:spPr>
          <a:xfrm>
            <a:off x="1276556" y="1784834"/>
            <a:ext cx="9802762" cy="1631216"/>
          </a:xfrm>
          <a:prstGeom prst="rect">
            <a:avLst/>
          </a:prstGeom>
          <a:noFill/>
        </p:spPr>
        <p:txBody>
          <a:bodyPr wrap="square">
            <a:spAutoFit/>
          </a:bodyPr>
          <a:lstStyle/>
          <a:p>
            <a:pPr algn="just"/>
            <a:r>
              <a:rPr lang="en-US" sz="2000" dirty="0" err="1">
                <a:latin typeface="Times New Roman" pitchFamily="18" charset="0"/>
                <a:cs typeface="Times New Roman" pitchFamily="18" charset="0"/>
              </a:rPr>
              <a:t>Kor</a:t>
            </a:r>
            <a:r>
              <a:rPr lang="ru-RU" sz="2000" dirty="0">
                <a:latin typeface="Times New Roman" pitchFamily="18" charset="0"/>
                <a:cs typeface="Times New Roman" pitchFamily="18" charset="0"/>
              </a:rPr>
              <a:t>х</a:t>
            </a:r>
            <a:r>
              <a:rPr lang="en-US" sz="2000" dirty="0" err="1">
                <a:latin typeface="Times New Roman" pitchFamily="18" charset="0"/>
                <a:cs typeface="Times New Roman" pitchFamily="18" charset="0"/>
              </a:rPr>
              <a:t>ona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firmalarda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servis</a:t>
            </a:r>
            <a:r>
              <a:rPr lang="en-US" sz="2000" dirty="0">
                <a:latin typeface="Times New Roman" pitchFamily="18" charset="0"/>
                <a:cs typeface="Times New Roman" pitchFamily="18" charset="0"/>
              </a:rPr>
              <a:t> </a:t>
            </a:r>
            <a:r>
              <a:rPr lang="ru-RU" sz="2000" dirty="0">
                <a:latin typeface="Times New Roman" pitchFamily="18" charset="0"/>
                <a:cs typeface="Times New Roman" pitchFamily="18" charset="0"/>
              </a:rPr>
              <a:t>х</a:t>
            </a:r>
            <a:r>
              <a:rPr lang="en-US" sz="2000" dirty="0" err="1">
                <a:latin typeface="Times New Roman" pitchFamily="18" charset="0"/>
                <a:cs typeface="Times New Roman" pitchFamily="18" charset="0"/>
              </a:rPr>
              <a:t>izmatini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tashkil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qilishda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a:t>
            </a:r>
            <a:r>
              <a:rPr lang="ru-RU" sz="2000" dirty="0">
                <a:latin typeface="Times New Roman" pitchFamily="18" charset="0"/>
                <a:cs typeface="Times New Roman" pitchFamily="18" charset="0"/>
              </a:rPr>
              <a:t>х</a:t>
            </a:r>
            <a:r>
              <a:rPr lang="en-US" sz="2000" dirty="0" err="1">
                <a:latin typeface="Times New Roman" pitchFamily="18" charset="0"/>
                <a:cs typeface="Times New Roman" pitchFamily="18" charset="0"/>
              </a:rPr>
              <a:t>nik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personalni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malakasini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oshirish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muhim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o’rin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tutadi</a:t>
            </a:r>
            <a:r>
              <a:rPr lang="en-US" sz="2000" dirty="0">
                <a:latin typeface="Times New Roman" pitchFamily="18" charset="0"/>
                <a:cs typeface="Times New Roman" pitchFamily="18" charset="0"/>
              </a:rPr>
              <a:t>. Bu </a:t>
            </a:r>
            <a:r>
              <a:rPr lang="en-US" sz="2000" dirty="0" err="1">
                <a:latin typeface="Times New Roman" pitchFamily="18" charset="0"/>
                <a:cs typeface="Times New Roman" pitchFamily="18" charset="0"/>
              </a:rPr>
              <a:t>maqsadlarda</a:t>
            </a:r>
            <a:r>
              <a:rPr lang="en-US" sz="2000" dirty="0">
                <a:latin typeface="Times New Roman" pitchFamily="18" charset="0"/>
                <a:cs typeface="Times New Roman" pitchFamily="18" charset="0"/>
              </a:rPr>
              <a:t> </a:t>
            </a:r>
            <a:r>
              <a:rPr lang="ru-RU" sz="2000" dirty="0">
                <a:latin typeface="Times New Roman" pitchFamily="18" charset="0"/>
                <a:cs typeface="Times New Roman" pitchFamily="18" charset="0"/>
              </a:rPr>
              <a:t>х</a:t>
            </a:r>
            <a:r>
              <a:rPr lang="en-US" sz="2000" dirty="0" err="1">
                <a:latin typeface="Times New Roman" pitchFamily="18" charset="0"/>
                <a:cs typeface="Times New Roman" pitchFamily="18" charset="0"/>
              </a:rPr>
              <a:t>izmat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organlari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tomonidan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qabul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qilingan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qoidalar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asosida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malaka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oshirish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rejalari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tuziladi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Bunday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qoidalardan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foydalanishda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kor</a:t>
            </a:r>
            <a:r>
              <a:rPr lang="ru-RU" sz="2000" dirty="0">
                <a:latin typeface="Times New Roman" pitchFamily="18" charset="0"/>
                <a:cs typeface="Times New Roman" pitchFamily="18" charset="0"/>
              </a:rPr>
              <a:t>х</a:t>
            </a:r>
            <a:r>
              <a:rPr lang="en-US" sz="2000" dirty="0" err="1">
                <a:latin typeface="Times New Roman" pitchFamily="18" charset="0"/>
                <a:cs typeface="Times New Roman" pitchFamily="18" charset="0"/>
              </a:rPr>
              <a:t>onalarda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ko’rsatilgan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normativ</a:t>
            </a:r>
            <a:r>
              <a:rPr lang="en-US" sz="2000" dirty="0">
                <a:latin typeface="Times New Roman" pitchFamily="18" charset="0"/>
                <a:cs typeface="Times New Roman" pitchFamily="18" charset="0"/>
              </a:rPr>
              <a:t> </a:t>
            </a:r>
            <a:r>
              <a:rPr lang="ru-RU" sz="2000" dirty="0">
                <a:latin typeface="Times New Roman" pitchFamily="18" charset="0"/>
                <a:cs typeface="Times New Roman" pitchFamily="18" charset="0"/>
              </a:rPr>
              <a:t>х</a:t>
            </a:r>
            <a:r>
              <a:rPr lang="en-US" sz="2000" dirty="0" err="1">
                <a:latin typeface="Times New Roman" pitchFamily="18" charset="0"/>
                <a:cs typeface="Times New Roman" pitchFamily="18" charset="0"/>
              </a:rPr>
              <a:t>ujjatlardan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kelib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chiqib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davolash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yoki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servis</a:t>
            </a:r>
            <a:r>
              <a:rPr lang="en-US" sz="2000" dirty="0">
                <a:latin typeface="Times New Roman" pitchFamily="18" charset="0"/>
                <a:cs typeface="Times New Roman" pitchFamily="18" charset="0"/>
              </a:rPr>
              <a:t> </a:t>
            </a:r>
            <a:r>
              <a:rPr lang="ru-RU" sz="2000" dirty="0">
                <a:latin typeface="Times New Roman" pitchFamily="18" charset="0"/>
                <a:cs typeface="Times New Roman" pitchFamily="18" charset="0"/>
              </a:rPr>
              <a:t>х</a:t>
            </a:r>
            <a:r>
              <a:rPr lang="en-US" sz="2000" dirty="0" err="1">
                <a:latin typeface="Times New Roman" pitchFamily="18" charset="0"/>
                <a:cs typeface="Times New Roman" pitchFamily="18" charset="0"/>
              </a:rPr>
              <a:t>izmatini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ko’rsatish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kor</a:t>
            </a:r>
            <a:r>
              <a:rPr lang="ru-RU" sz="2000" dirty="0">
                <a:latin typeface="Times New Roman" pitchFamily="18" charset="0"/>
                <a:cs typeface="Times New Roman" pitchFamily="18" charset="0"/>
              </a:rPr>
              <a:t>х</a:t>
            </a:r>
            <a:r>
              <a:rPr lang="en-US" sz="2000" dirty="0" err="1">
                <a:latin typeface="Times New Roman" pitchFamily="18" charset="0"/>
                <a:cs typeface="Times New Roman" pitchFamily="18" charset="0"/>
              </a:rPr>
              <a:t>onalari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a:t>
            </a:r>
            <a:r>
              <a:rPr lang="ru-RU" sz="2000" dirty="0">
                <a:latin typeface="Times New Roman" pitchFamily="18" charset="0"/>
                <a:cs typeface="Times New Roman" pitchFamily="18" charset="0"/>
              </a:rPr>
              <a:t>х</a:t>
            </a:r>
            <a:r>
              <a:rPr lang="en-US" sz="2000" dirty="0" err="1">
                <a:latin typeface="Times New Roman" pitchFamily="18" charset="0"/>
                <a:cs typeface="Times New Roman" pitchFamily="18" charset="0"/>
              </a:rPr>
              <a:t>nik</a:t>
            </a:r>
            <a:r>
              <a:rPr lang="en-US" sz="2000" dirty="0">
                <a:latin typeface="Times New Roman" pitchFamily="18" charset="0"/>
                <a:cs typeface="Times New Roman" pitchFamily="18" charset="0"/>
              </a:rPr>
              <a:t> </a:t>
            </a:r>
            <a:r>
              <a:rPr lang="ru-RU" sz="2000" dirty="0">
                <a:latin typeface="Times New Roman" pitchFamily="18" charset="0"/>
                <a:cs typeface="Times New Roman" pitchFamily="18" charset="0"/>
              </a:rPr>
              <a:t>х</a:t>
            </a:r>
            <a:r>
              <a:rPr lang="en-US" sz="2000" dirty="0" err="1">
                <a:latin typeface="Times New Roman" pitchFamily="18" charset="0"/>
                <a:cs typeface="Times New Roman" pitchFamily="18" charset="0"/>
              </a:rPr>
              <a:t>odimlari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tarkibi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quydagi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muta</a:t>
            </a:r>
            <a:r>
              <a:rPr lang="ru-RU" sz="2000" dirty="0">
                <a:latin typeface="Times New Roman" pitchFamily="18" charset="0"/>
                <a:cs typeface="Times New Roman" pitchFamily="18" charset="0"/>
              </a:rPr>
              <a:t>х</a:t>
            </a:r>
            <a:r>
              <a:rPr lang="en-US" sz="2000" dirty="0" err="1">
                <a:latin typeface="Times New Roman" pitchFamily="18" charset="0"/>
                <a:cs typeface="Times New Roman" pitchFamily="18" charset="0"/>
              </a:rPr>
              <a:t>assislardan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iborat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bo’lishi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kerak</a:t>
            </a:r>
            <a:r>
              <a:rPr lang="en-US"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graphicFrame>
        <p:nvGraphicFramePr>
          <p:cNvPr id="2" name="Схема 1">
            <a:extLst>
              <a:ext uri="{FF2B5EF4-FFF2-40B4-BE49-F238E27FC236}">
                <a16:creationId xmlns:a16="http://schemas.microsoft.com/office/drawing/2014/main" id="{232505AA-A7C5-4BB2-AF30-3F39D1F26A8B}"/>
              </a:ext>
            </a:extLst>
          </p:cNvPr>
          <p:cNvGraphicFramePr/>
          <p:nvPr>
            <p:extLst>
              <p:ext uri="{D42A27DB-BD31-4B8C-83A1-F6EECF244321}">
                <p14:modId xmlns:p14="http://schemas.microsoft.com/office/powerpoint/2010/main" val="4012231524"/>
              </p:ext>
            </p:extLst>
          </p:nvPr>
        </p:nvGraphicFramePr>
        <p:xfrm>
          <a:off x="1877962" y="3441951"/>
          <a:ext cx="9414387" cy="2887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1297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Схема 8">
            <a:extLst>
              <a:ext uri="{FF2B5EF4-FFF2-40B4-BE49-F238E27FC236}">
                <a16:creationId xmlns:a16="http://schemas.microsoft.com/office/drawing/2014/main" id="{CB7CC165-7A4C-4C44-8193-63B27A7A088A}"/>
              </a:ext>
            </a:extLst>
          </p:cNvPr>
          <p:cNvGraphicFramePr/>
          <p:nvPr>
            <p:extLst>
              <p:ext uri="{D42A27DB-BD31-4B8C-83A1-F6EECF244321}">
                <p14:modId xmlns:p14="http://schemas.microsoft.com/office/powerpoint/2010/main" val="2712283698"/>
              </p:ext>
            </p:extLst>
          </p:nvPr>
        </p:nvGraphicFramePr>
        <p:xfrm>
          <a:off x="991416" y="747251"/>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13533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271464" y="332657"/>
            <a:ext cx="9937104" cy="954107"/>
          </a:xfrm>
          <a:prstGeom prst="rect">
            <a:avLst/>
          </a:prstGeom>
        </p:spPr>
        <p:txBody>
          <a:bodyPr wrap="square">
            <a:spAutoFit/>
          </a:bodyPr>
          <a:lstStyle/>
          <a:p>
            <a:pPr algn="ctr"/>
            <a:r>
              <a:rPr lang="uz-Cyrl-UZ" sz="2800" dirty="0">
                <a:latin typeface="Times New Roman" pitchFamily="18" charset="0"/>
                <a:cs typeface="Times New Roman" pitchFamily="18" charset="0"/>
              </a:rPr>
              <a:t>Ishlab chiqarish maqsadlari uchun hisobga olinishi lozim bo’lgan talablar quyidagi normativ хujjatlar bilan o’rnatilgan. </a:t>
            </a:r>
            <a:endParaRPr lang="ru-RU" sz="2800" dirty="0">
              <a:latin typeface="Times New Roman" pitchFamily="18" charset="0"/>
              <a:cs typeface="Times New Roman" pitchFamily="18" charset="0"/>
            </a:endParaRPr>
          </a:p>
        </p:txBody>
      </p:sp>
      <p:graphicFrame>
        <p:nvGraphicFramePr>
          <p:cNvPr id="8" name="Схема 7"/>
          <p:cNvGraphicFramePr/>
          <p:nvPr>
            <p:extLst>
              <p:ext uri="{D42A27DB-BD31-4B8C-83A1-F6EECF244321}">
                <p14:modId xmlns:p14="http://schemas.microsoft.com/office/powerpoint/2010/main" val="4016632263"/>
              </p:ext>
            </p:extLst>
          </p:nvPr>
        </p:nvGraphicFramePr>
        <p:xfrm>
          <a:off x="896287" y="1176801"/>
          <a:ext cx="10687458"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93666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94712" y="1551856"/>
            <a:ext cx="11071146" cy="4585871"/>
          </a:xfrm>
          <a:prstGeom prst="rect">
            <a:avLst/>
          </a:prstGeom>
        </p:spPr>
        <p:txBody>
          <a:bodyPr wrap="square">
            <a:spAutoFit/>
          </a:bodyPr>
          <a:lstStyle/>
          <a:p>
            <a:r>
              <a:rPr lang="en-US" sz="2800" b="1" dirty="0">
                <a:latin typeface="Times New Roman" pitchFamily="18" charset="0"/>
                <a:cs typeface="Times New Roman" pitchFamily="18" charset="0"/>
              </a:rPr>
              <a:t>	</a:t>
            </a:r>
          </a:p>
          <a:p>
            <a:r>
              <a:rPr lang="en-US" sz="2200" b="1" dirty="0" err="1">
                <a:latin typeface="Times New Roman" pitchFamily="18" charset="0"/>
                <a:cs typeface="Times New Roman" pitchFamily="18" charset="0"/>
              </a:rPr>
              <a:t>Toʻqima</a:t>
            </a:r>
            <a:r>
              <a:rPr lang="en-US" sz="2200" dirty="0">
                <a:latin typeface="Times New Roman" pitchFamily="18" charset="0"/>
                <a:cs typeface="Times New Roman" pitchFamily="18" charset="0"/>
              </a:rPr>
              <a:t> — </a:t>
            </a:r>
            <a:r>
              <a:rPr lang="en-US" sz="2200" dirty="0" err="1">
                <a:latin typeface="Times New Roman" pitchFamily="18" charset="0"/>
                <a:cs typeface="Times New Roman" pitchFamily="18" charset="0"/>
              </a:rPr>
              <a:t>kelib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chiqishi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tuzilishi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funksiyasiga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koʻra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oʻxshash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hujayralar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sistemasidir</a:t>
            </a:r>
            <a:r>
              <a:rPr lang="en-US" sz="2200" dirty="0">
                <a:latin typeface="Times New Roman" pitchFamily="18" charset="0"/>
                <a:cs typeface="Times New Roman" pitchFamily="18" charset="0"/>
              </a:rPr>
              <a:t>. </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Odam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hayvonlar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toʻqimasi</a:t>
            </a:r>
            <a:r>
              <a:rPr lang="en-US" sz="2200" dirty="0">
                <a:latin typeface="Times New Roman" pitchFamily="18" charset="0"/>
                <a:cs typeface="Times New Roman" pitchFamily="18" charset="0"/>
              </a:rPr>
              <a:t> </a:t>
            </a:r>
            <a:endParaRPr lang="ru-RU" sz="2200" dirty="0">
              <a:latin typeface="Times New Roman" pitchFamily="18" charset="0"/>
              <a:cs typeface="Times New Roman" pitchFamily="18" charset="0"/>
            </a:endParaRPr>
          </a:p>
          <a:p>
            <a:pPr marL="457200" indent="-457200">
              <a:buFont typeface="Wingdings" pitchFamily="2" charset="2"/>
              <a:buChar char="ü"/>
            </a:pPr>
            <a:r>
              <a:rPr lang="en-US" sz="2200" dirty="0" err="1">
                <a:latin typeface="Times New Roman" pitchFamily="18" charset="0"/>
                <a:cs typeface="Times New Roman" pitchFamily="18" charset="0"/>
              </a:rPr>
              <a:t>epiteliy</a:t>
            </a:r>
            <a:endParaRPr lang="ru-RU" sz="2200" dirty="0">
              <a:latin typeface="Times New Roman" pitchFamily="18" charset="0"/>
              <a:cs typeface="Times New Roman" pitchFamily="18" charset="0"/>
            </a:endParaRPr>
          </a:p>
          <a:p>
            <a:pPr marL="457200" indent="-457200">
              <a:buFont typeface="Wingdings" pitchFamily="2" charset="2"/>
              <a:buChar char="ü"/>
            </a:pPr>
            <a:r>
              <a:rPr lang="en-US" sz="2200" dirty="0" err="1">
                <a:latin typeface="Times New Roman" pitchFamily="18" charset="0"/>
                <a:cs typeface="Times New Roman" pitchFamily="18" charset="0"/>
              </a:rPr>
              <a:t>biriktiruvchi</a:t>
            </a:r>
            <a:r>
              <a:rPr lang="en-US" sz="2200" dirty="0">
                <a:latin typeface="Times New Roman" pitchFamily="18" charset="0"/>
                <a:cs typeface="Times New Roman" pitchFamily="18" charset="0"/>
              </a:rPr>
              <a:t> </a:t>
            </a:r>
            <a:endParaRPr lang="ru-RU" sz="2200" dirty="0">
              <a:latin typeface="Times New Roman" pitchFamily="18" charset="0"/>
              <a:cs typeface="Times New Roman" pitchFamily="18" charset="0"/>
            </a:endParaRPr>
          </a:p>
          <a:p>
            <a:pPr marL="457200" indent="-457200">
              <a:buFont typeface="Wingdings" pitchFamily="2" charset="2"/>
              <a:buChar char="ü"/>
            </a:pPr>
            <a:r>
              <a:rPr lang="en-US" sz="2200" dirty="0" err="1">
                <a:latin typeface="Times New Roman" pitchFamily="18" charset="0"/>
                <a:cs typeface="Times New Roman" pitchFamily="18" charset="0"/>
              </a:rPr>
              <a:t>muskul</a:t>
            </a:r>
            <a:endParaRPr lang="ru-RU" sz="2200" dirty="0">
              <a:latin typeface="Times New Roman" pitchFamily="18" charset="0"/>
              <a:cs typeface="Times New Roman" pitchFamily="18" charset="0"/>
            </a:endParaRPr>
          </a:p>
          <a:p>
            <a:pPr marL="457200" indent="-457200">
              <a:buFont typeface="Wingdings" pitchFamily="2" charset="2"/>
              <a:buChar char="ü"/>
            </a:pPr>
            <a:r>
              <a:rPr lang="en-US" sz="2200" dirty="0" err="1">
                <a:latin typeface="Times New Roman" pitchFamily="18" charset="0"/>
                <a:cs typeface="Times New Roman" pitchFamily="18" charset="0"/>
              </a:rPr>
              <a:t>nerv</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toʻqimalariga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boʻlinadi</a:t>
            </a:r>
            <a:r>
              <a:rPr lang="en-US" sz="2200" dirty="0">
                <a:latin typeface="Times New Roman" pitchFamily="18" charset="0"/>
                <a:cs typeface="Times New Roman" pitchFamily="18" charset="0"/>
              </a:rPr>
              <a:t>. </a:t>
            </a:r>
            <a:endParaRPr lang="ru-RU" sz="2200" dirty="0">
              <a:latin typeface="Times New Roman" pitchFamily="18" charset="0"/>
              <a:cs typeface="Times New Roman" pitchFamily="18" charset="0"/>
            </a:endParaRPr>
          </a:p>
          <a:p>
            <a:pPr algn="just"/>
            <a:r>
              <a:rPr lang="en-US" sz="2200" dirty="0">
                <a:latin typeface="Times New Roman" pitchFamily="18" charset="0"/>
                <a:cs typeface="Times New Roman" pitchFamily="18" charset="0"/>
              </a:rPr>
              <a:t>	</a:t>
            </a:r>
            <a:r>
              <a:rPr lang="uz-Cyrl-UZ" sz="2200" dirty="0">
                <a:latin typeface="Times New Roman" pitchFamily="18" charset="0"/>
                <a:cs typeface="Times New Roman" pitchFamily="18" charset="0"/>
              </a:rPr>
              <a:t>Odam organizmi to’qimalari murakkab tuzilishga ega bo’lib tokni yaxshi o’tkazmaydigan oqsil kolloidlari, tokni yaxshi o’tkazadigan kaliy, natriy, kalsiy, magniyning anorganik tuzlaridan iborat. Bu to’qimalar suyuqlik bilan yaxshi ta’minlanganligi sababli, to’qima suyuqligi ham organik va anogranik tuz eritmalaridan iborat. Uning umumiy konsentratsiyasi 0,89—0,90% li osh tuzi eritmasiga to’g’ri keladi.</a:t>
            </a:r>
            <a:endParaRPr lang="ru-RU" sz="2200" dirty="0">
              <a:latin typeface="Times New Roman" pitchFamily="18" charset="0"/>
              <a:cs typeface="Times New Roman" pitchFamily="18" charset="0"/>
            </a:endParaRPr>
          </a:p>
        </p:txBody>
      </p:sp>
      <p:sp>
        <p:nvSpPr>
          <p:cNvPr id="5" name="TextBox 4">
            <a:extLst>
              <a:ext uri="{FF2B5EF4-FFF2-40B4-BE49-F238E27FC236}">
                <a16:creationId xmlns:a16="http://schemas.microsoft.com/office/drawing/2014/main" id="{A795B28A-EDAA-4D2F-B659-E447F6386FBD}"/>
              </a:ext>
            </a:extLst>
          </p:cNvPr>
          <p:cNvSpPr txBox="1"/>
          <p:nvPr/>
        </p:nvSpPr>
        <p:spPr>
          <a:xfrm>
            <a:off x="2580956" y="404422"/>
            <a:ext cx="7698658" cy="954107"/>
          </a:xfrm>
          <a:prstGeom prst="rect">
            <a:avLst/>
          </a:prstGeom>
          <a:noFill/>
        </p:spPr>
        <p:txBody>
          <a:bodyPr wrap="square">
            <a:spAutoFit/>
          </a:bodyPr>
          <a:lstStyle/>
          <a:p>
            <a:pPr algn="ctr"/>
            <a:r>
              <a:rPr lang="uz-Cyrl-UZ" sz="2800" b="1" dirty="0">
                <a:latin typeface="Times New Roman" pitchFamily="18" charset="0"/>
                <a:cs typeface="Times New Roman" pitchFamily="18" charset="0"/>
              </a:rPr>
              <a:t>O’zgarmas tok bilan davolovchi galvanizatsiya va dori elektroforezi apparatlari</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23457390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574788414"/>
              </p:ext>
            </p:extLst>
          </p:nvPr>
        </p:nvGraphicFramePr>
        <p:xfrm>
          <a:off x="1103909" y="1415310"/>
          <a:ext cx="10464784" cy="4295511"/>
        </p:xfrm>
        <a:graphic>
          <a:graphicData uri="http://schemas.openxmlformats.org/drawingml/2006/table">
            <a:tbl>
              <a:tblPr firstRow="1" firstCol="1" bandRow="1">
                <a:tableStyleId>{5C22544A-7EE6-4342-B048-85BDC9FD1C3A}</a:tableStyleId>
              </a:tblPr>
              <a:tblGrid>
                <a:gridCol w="738034">
                  <a:extLst>
                    <a:ext uri="{9D8B030D-6E8A-4147-A177-3AD203B41FA5}">
                      <a16:colId xmlns:a16="http://schemas.microsoft.com/office/drawing/2014/main" val="20000"/>
                    </a:ext>
                  </a:extLst>
                </a:gridCol>
                <a:gridCol w="4792136">
                  <a:extLst>
                    <a:ext uri="{9D8B030D-6E8A-4147-A177-3AD203B41FA5}">
                      <a16:colId xmlns:a16="http://schemas.microsoft.com/office/drawing/2014/main" val="20001"/>
                    </a:ext>
                  </a:extLst>
                </a:gridCol>
                <a:gridCol w="4934614">
                  <a:extLst>
                    <a:ext uri="{9D8B030D-6E8A-4147-A177-3AD203B41FA5}">
                      <a16:colId xmlns:a16="http://schemas.microsoft.com/office/drawing/2014/main" val="20002"/>
                    </a:ext>
                  </a:extLst>
                </a:gridCol>
              </a:tblGrid>
              <a:tr h="484739">
                <a:tc>
                  <a:txBody>
                    <a:bodyPr/>
                    <a:lstStyle/>
                    <a:p>
                      <a:pPr algn="ctr">
                        <a:lnSpc>
                          <a:spcPct val="115000"/>
                        </a:lnSpc>
                        <a:spcAft>
                          <a:spcPts val="0"/>
                        </a:spcAft>
                      </a:pPr>
                      <a:r>
                        <a:rPr lang="uz-Cyrl-UZ" sz="2400" dirty="0">
                          <a:effectLst/>
                          <a:latin typeface="Times New Roman" pitchFamily="18" charset="0"/>
                          <a:cs typeface="Times New Roman" pitchFamily="18" charset="0"/>
                        </a:rPr>
                        <a:t>№</a:t>
                      </a:r>
                      <a:endParaRPr lang="ru-RU" sz="1800"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dirty="0" err="1">
                          <a:effectLst/>
                          <a:latin typeface="Times New Roman" pitchFamily="18" charset="0"/>
                          <a:cs typeface="Times New Roman" pitchFamily="18" charset="0"/>
                        </a:rPr>
                        <a:t>Organizm</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to’qimalari</a:t>
                      </a:r>
                      <a:endParaRPr lang="ru-RU" sz="1800"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dirty="0" err="1">
                          <a:effectLst/>
                          <a:latin typeface="Times New Roman" pitchFamily="18" charset="0"/>
                          <a:cs typeface="Times New Roman" pitchFamily="18" charset="0"/>
                        </a:rPr>
                        <a:t>Elektr</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o’tkazgichlar</a:t>
                      </a:r>
                      <a:r>
                        <a:rPr lang="en-US" sz="2400" dirty="0">
                          <a:effectLst/>
                          <a:latin typeface="Times New Roman" pitchFamily="18" charset="0"/>
                          <a:cs typeface="Times New Roman" pitchFamily="18" charset="0"/>
                        </a:rPr>
                        <a:t> Ω</a:t>
                      </a:r>
                      <a:r>
                        <a:rPr lang="en-US" sz="2400" baseline="30000" dirty="0">
                          <a:effectLst/>
                          <a:latin typeface="Times New Roman" pitchFamily="18" charset="0"/>
                          <a:cs typeface="Times New Roman" pitchFamily="18" charset="0"/>
                        </a:rPr>
                        <a:t>-1</a:t>
                      </a:r>
                      <a:r>
                        <a:rPr lang="en-US" sz="2400" dirty="0">
                          <a:effectLst/>
                          <a:latin typeface="Times New Roman" pitchFamily="18" charset="0"/>
                          <a:cs typeface="Times New Roman" pitchFamily="18" charset="0"/>
                        </a:rPr>
                        <a:t> cm</a:t>
                      </a:r>
                      <a:r>
                        <a:rPr lang="en-US" sz="2400" baseline="30000" dirty="0">
                          <a:effectLst/>
                          <a:latin typeface="Times New Roman" pitchFamily="18" charset="0"/>
                          <a:cs typeface="Times New Roman" pitchFamily="18" charset="0"/>
                        </a:rPr>
                        <a:t>-1</a:t>
                      </a:r>
                      <a:endParaRPr lang="ru-RU" sz="1800" dirty="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0"/>
                  </a:ext>
                </a:extLst>
              </a:tr>
              <a:tr h="377568">
                <a:tc>
                  <a:txBody>
                    <a:bodyPr/>
                    <a:lstStyle/>
                    <a:p>
                      <a:pPr algn="ctr">
                        <a:lnSpc>
                          <a:spcPct val="115000"/>
                        </a:lnSpc>
                        <a:spcAft>
                          <a:spcPts val="0"/>
                        </a:spcAft>
                      </a:pPr>
                      <a:r>
                        <a:rPr lang="uz-Cyrl-UZ" sz="2400">
                          <a:effectLst/>
                          <a:latin typeface="Times New Roman" pitchFamily="18" charset="0"/>
                          <a:cs typeface="Times New Roman" pitchFamily="18" charset="0"/>
                        </a:rPr>
                        <a:t>1</a:t>
                      </a:r>
                      <a:endParaRPr lang="ru-RU" sz="180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dirty="0" err="1">
                          <a:effectLst/>
                          <a:latin typeface="Times New Roman" pitchFamily="18" charset="0"/>
                          <a:cs typeface="Times New Roman" pitchFamily="18" charset="0"/>
                        </a:rPr>
                        <a:t>Orqa</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miya</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suyuqligi</a:t>
                      </a:r>
                      <a:endParaRPr lang="ru-RU" sz="1800"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uz-Cyrl-UZ" sz="2400" dirty="0">
                          <a:effectLst/>
                          <a:latin typeface="Times New Roman" pitchFamily="18" charset="0"/>
                          <a:cs typeface="Times New Roman" pitchFamily="18" charset="0"/>
                        </a:rPr>
                        <a:t>0</a:t>
                      </a:r>
                      <a:r>
                        <a:rPr lang="en-US" sz="2400" dirty="0">
                          <a:effectLst/>
                          <a:latin typeface="Times New Roman" pitchFamily="18" charset="0"/>
                          <a:cs typeface="Times New Roman" pitchFamily="18" charset="0"/>
                        </a:rPr>
                        <a:t>,018</a:t>
                      </a:r>
                      <a:endParaRPr lang="ru-RU" sz="1800" dirty="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1"/>
                  </a:ext>
                </a:extLst>
              </a:tr>
              <a:tr h="377568">
                <a:tc>
                  <a:txBody>
                    <a:bodyPr/>
                    <a:lstStyle/>
                    <a:p>
                      <a:pPr algn="ctr">
                        <a:lnSpc>
                          <a:spcPct val="115000"/>
                        </a:lnSpc>
                        <a:spcAft>
                          <a:spcPts val="0"/>
                        </a:spcAft>
                      </a:pPr>
                      <a:r>
                        <a:rPr lang="uz-Cyrl-UZ" sz="2400">
                          <a:effectLst/>
                          <a:latin typeface="Times New Roman" pitchFamily="18" charset="0"/>
                          <a:cs typeface="Times New Roman" pitchFamily="18" charset="0"/>
                        </a:rPr>
                        <a:t>2</a:t>
                      </a:r>
                      <a:endParaRPr lang="ru-RU" sz="180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dirty="0" err="1">
                          <a:effectLst/>
                          <a:latin typeface="Times New Roman" pitchFamily="18" charset="0"/>
                          <a:cs typeface="Times New Roman" pitchFamily="18" charset="0"/>
                        </a:rPr>
                        <a:t>Qon</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zardobi</a:t>
                      </a:r>
                      <a:endParaRPr lang="ru-RU" sz="1800"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dirty="0">
                          <a:effectLst/>
                          <a:latin typeface="Times New Roman" pitchFamily="18" charset="0"/>
                          <a:cs typeface="Times New Roman" pitchFamily="18" charset="0"/>
                        </a:rPr>
                        <a:t>0,014</a:t>
                      </a:r>
                      <a:endParaRPr lang="ru-RU" sz="1800" dirty="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2"/>
                  </a:ext>
                </a:extLst>
              </a:tr>
              <a:tr h="377568">
                <a:tc>
                  <a:txBody>
                    <a:bodyPr/>
                    <a:lstStyle/>
                    <a:p>
                      <a:pPr algn="ctr">
                        <a:lnSpc>
                          <a:spcPct val="115000"/>
                        </a:lnSpc>
                        <a:spcAft>
                          <a:spcPts val="0"/>
                        </a:spcAft>
                      </a:pPr>
                      <a:r>
                        <a:rPr lang="uz-Cyrl-UZ" sz="2400">
                          <a:effectLst/>
                          <a:latin typeface="Times New Roman" pitchFamily="18" charset="0"/>
                          <a:cs typeface="Times New Roman" pitchFamily="18" charset="0"/>
                        </a:rPr>
                        <a:t>3</a:t>
                      </a:r>
                      <a:endParaRPr lang="ru-RU" sz="180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dirty="0" err="1">
                          <a:effectLst/>
                          <a:latin typeface="Times New Roman" pitchFamily="18" charset="0"/>
                          <a:cs typeface="Times New Roman" pitchFamily="18" charset="0"/>
                        </a:rPr>
                        <a:t>Qon</a:t>
                      </a:r>
                      <a:endParaRPr lang="ru-RU" sz="1800"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a:effectLst/>
                          <a:latin typeface="Times New Roman" pitchFamily="18" charset="0"/>
                          <a:cs typeface="Times New Roman" pitchFamily="18" charset="0"/>
                        </a:rPr>
                        <a:t>0,006</a:t>
                      </a:r>
                      <a:endParaRPr lang="ru-RU" sz="180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3"/>
                  </a:ext>
                </a:extLst>
              </a:tr>
              <a:tr h="377568">
                <a:tc>
                  <a:txBody>
                    <a:bodyPr/>
                    <a:lstStyle/>
                    <a:p>
                      <a:pPr algn="ctr">
                        <a:lnSpc>
                          <a:spcPct val="115000"/>
                        </a:lnSpc>
                        <a:spcAft>
                          <a:spcPts val="0"/>
                        </a:spcAft>
                      </a:pPr>
                      <a:r>
                        <a:rPr lang="uz-Cyrl-UZ" sz="2400">
                          <a:effectLst/>
                          <a:latin typeface="Times New Roman" pitchFamily="18" charset="0"/>
                          <a:cs typeface="Times New Roman" pitchFamily="18" charset="0"/>
                        </a:rPr>
                        <a:t>4</a:t>
                      </a:r>
                      <a:endParaRPr lang="ru-RU" sz="180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dirty="0" err="1">
                          <a:effectLst/>
                          <a:latin typeface="Times New Roman" pitchFamily="18" charset="0"/>
                          <a:cs typeface="Times New Roman" pitchFamily="18" charset="0"/>
                        </a:rPr>
                        <a:t>Muskul</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to’qimalari</a:t>
                      </a:r>
                      <a:endParaRPr lang="ru-RU" sz="1800"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a:effectLst/>
                          <a:latin typeface="Times New Roman" pitchFamily="18" charset="0"/>
                          <a:cs typeface="Times New Roman" pitchFamily="18" charset="0"/>
                        </a:rPr>
                        <a:t>0,013</a:t>
                      </a:r>
                      <a:endParaRPr lang="ru-RU" sz="180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4"/>
                  </a:ext>
                </a:extLst>
              </a:tr>
              <a:tr h="377568">
                <a:tc>
                  <a:txBody>
                    <a:bodyPr/>
                    <a:lstStyle/>
                    <a:p>
                      <a:pPr algn="ctr">
                        <a:lnSpc>
                          <a:spcPct val="115000"/>
                        </a:lnSpc>
                        <a:spcAft>
                          <a:spcPts val="0"/>
                        </a:spcAft>
                      </a:pPr>
                      <a:r>
                        <a:rPr lang="uz-Cyrl-UZ" sz="2400">
                          <a:effectLst/>
                          <a:latin typeface="Times New Roman" pitchFamily="18" charset="0"/>
                          <a:cs typeface="Times New Roman" pitchFamily="18" charset="0"/>
                        </a:rPr>
                        <a:t>5</a:t>
                      </a:r>
                      <a:endParaRPr lang="ru-RU" sz="180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dirty="0" err="1">
                          <a:effectLst/>
                          <a:latin typeface="Times New Roman" pitchFamily="18" charset="0"/>
                          <a:cs typeface="Times New Roman" pitchFamily="18" charset="0"/>
                        </a:rPr>
                        <a:t>Ichki</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organlar</a:t>
                      </a:r>
                      <a:endParaRPr lang="ru-RU" sz="1800"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a:effectLst/>
                          <a:latin typeface="Times New Roman" pitchFamily="18" charset="0"/>
                          <a:cs typeface="Times New Roman" pitchFamily="18" charset="0"/>
                        </a:rPr>
                        <a:t>0,002-0,003</a:t>
                      </a:r>
                      <a:endParaRPr lang="ru-RU" sz="180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5"/>
                  </a:ext>
                </a:extLst>
              </a:tr>
              <a:tr h="377568">
                <a:tc>
                  <a:txBody>
                    <a:bodyPr/>
                    <a:lstStyle/>
                    <a:p>
                      <a:pPr algn="ctr">
                        <a:lnSpc>
                          <a:spcPct val="115000"/>
                        </a:lnSpc>
                        <a:spcAft>
                          <a:spcPts val="0"/>
                        </a:spcAft>
                      </a:pPr>
                      <a:r>
                        <a:rPr lang="uz-Cyrl-UZ" sz="2400">
                          <a:effectLst/>
                          <a:latin typeface="Times New Roman" pitchFamily="18" charset="0"/>
                          <a:cs typeface="Times New Roman" pitchFamily="18" charset="0"/>
                        </a:rPr>
                        <a:t>6</a:t>
                      </a:r>
                      <a:endParaRPr lang="ru-RU" sz="180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dirty="0">
                          <a:effectLst/>
                          <a:latin typeface="Times New Roman" pitchFamily="18" charset="0"/>
                          <a:cs typeface="Times New Roman" pitchFamily="18" charset="0"/>
                        </a:rPr>
                        <a:t>Bosh  </a:t>
                      </a:r>
                      <a:r>
                        <a:rPr lang="en-US" sz="2400" dirty="0" err="1">
                          <a:effectLst/>
                          <a:latin typeface="Times New Roman" pitchFamily="18" charset="0"/>
                          <a:cs typeface="Times New Roman" pitchFamily="18" charset="0"/>
                        </a:rPr>
                        <a:t>miya</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va</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nerv</a:t>
                      </a:r>
                      <a:endParaRPr lang="ru-RU" sz="1800"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dirty="0">
                          <a:effectLst/>
                          <a:latin typeface="Times New Roman" pitchFamily="18" charset="0"/>
                          <a:cs typeface="Times New Roman" pitchFamily="18" charset="0"/>
                        </a:rPr>
                        <a:t>0,7*10</a:t>
                      </a:r>
                      <a:r>
                        <a:rPr lang="en-US" sz="2400" baseline="30000" dirty="0">
                          <a:effectLst/>
                          <a:latin typeface="Times New Roman" pitchFamily="18" charset="0"/>
                          <a:cs typeface="Times New Roman" pitchFamily="18" charset="0"/>
                        </a:rPr>
                        <a:t>-3</a:t>
                      </a:r>
                      <a:endParaRPr lang="ru-RU" sz="1800" dirty="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6"/>
                  </a:ext>
                </a:extLst>
              </a:tr>
              <a:tr h="377568">
                <a:tc>
                  <a:txBody>
                    <a:bodyPr/>
                    <a:lstStyle/>
                    <a:p>
                      <a:pPr algn="ctr">
                        <a:lnSpc>
                          <a:spcPct val="115000"/>
                        </a:lnSpc>
                        <a:spcAft>
                          <a:spcPts val="0"/>
                        </a:spcAft>
                      </a:pPr>
                      <a:r>
                        <a:rPr lang="uz-Cyrl-UZ" sz="2400">
                          <a:effectLst/>
                          <a:latin typeface="Times New Roman" pitchFamily="18" charset="0"/>
                          <a:cs typeface="Times New Roman" pitchFamily="18" charset="0"/>
                        </a:rPr>
                        <a:t>7</a:t>
                      </a:r>
                      <a:endParaRPr lang="ru-RU" sz="180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dirty="0" err="1">
                          <a:effectLst/>
                          <a:latin typeface="Times New Roman" pitchFamily="18" charset="0"/>
                          <a:cs typeface="Times New Roman" pitchFamily="18" charset="0"/>
                        </a:rPr>
                        <a:t>Yog’li</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to’qimalar</a:t>
                      </a:r>
                      <a:endParaRPr lang="ru-RU" sz="1800"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a:effectLst/>
                          <a:latin typeface="Times New Roman" pitchFamily="18" charset="0"/>
                          <a:cs typeface="Times New Roman" pitchFamily="18" charset="0"/>
                        </a:rPr>
                        <a:t>0,3*10</a:t>
                      </a:r>
                      <a:r>
                        <a:rPr lang="en-US" sz="2400" baseline="30000">
                          <a:effectLst/>
                          <a:latin typeface="Times New Roman" pitchFamily="18" charset="0"/>
                          <a:cs typeface="Times New Roman" pitchFamily="18" charset="0"/>
                        </a:rPr>
                        <a:t>-3</a:t>
                      </a:r>
                      <a:endParaRPr lang="ru-RU" sz="180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7"/>
                  </a:ext>
                </a:extLst>
              </a:tr>
              <a:tr h="377568">
                <a:tc>
                  <a:txBody>
                    <a:bodyPr/>
                    <a:lstStyle/>
                    <a:p>
                      <a:pPr algn="ctr">
                        <a:lnSpc>
                          <a:spcPct val="115000"/>
                        </a:lnSpc>
                        <a:spcAft>
                          <a:spcPts val="0"/>
                        </a:spcAft>
                      </a:pPr>
                      <a:r>
                        <a:rPr lang="uz-Cyrl-UZ" sz="2400">
                          <a:effectLst/>
                          <a:latin typeface="Times New Roman" pitchFamily="18" charset="0"/>
                          <a:cs typeface="Times New Roman" pitchFamily="18" charset="0"/>
                        </a:rPr>
                        <a:t>8</a:t>
                      </a:r>
                      <a:endParaRPr lang="ru-RU" sz="180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a:effectLst/>
                          <a:latin typeface="Times New Roman" pitchFamily="18" charset="0"/>
                          <a:cs typeface="Times New Roman" pitchFamily="18" charset="0"/>
                        </a:rPr>
                        <a:t>Quruq  teri</a:t>
                      </a:r>
                      <a:endParaRPr lang="ru-RU" sz="180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dirty="0">
                          <a:effectLst/>
                          <a:latin typeface="Times New Roman" pitchFamily="18" charset="0"/>
                          <a:cs typeface="Times New Roman" pitchFamily="18" charset="0"/>
                        </a:rPr>
                        <a:t>10</a:t>
                      </a:r>
                      <a:r>
                        <a:rPr lang="en-US" sz="2400" baseline="30000" dirty="0">
                          <a:effectLst/>
                          <a:latin typeface="Times New Roman" pitchFamily="18" charset="0"/>
                          <a:cs typeface="Times New Roman" pitchFamily="18" charset="0"/>
                        </a:rPr>
                        <a:t>-7</a:t>
                      </a:r>
                      <a:endParaRPr lang="ru-RU" sz="1800" dirty="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8"/>
                  </a:ext>
                </a:extLst>
              </a:tr>
              <a:tr h="715524">
                <a:tc>
                  <a:txBody>
                    <a:bodyPr/>
                    <a:lstStyle/>
                    <a:p>
                      <a:pPr algn="ctr">
                        <a:lnSpc>
                          <a:spcPct val="115000"/>
                        </a:lnSpc>
                        <a:spcAft>
                          <a:spcPts val="0"/>
                        </a:spcAft>
                      </a:pPr>
                      <a:r>
                        <a:rPr lang="uz-Cyrl-UZ" sz="2400" dirty="0">
                          <a:effectLst/>
                          <a:latin typeface="Times New Roman" pitchFamily="18" charset="0"/>
                          <a:cs typeface="Times New Roman" pitchFamily="18" charset="0"/>
                        </a:rPr>
                        <a:t>9</a:t>
                      </a:r>
                      <a:endParaRPr lang="ru-RU" sz="1800"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dirty="0" err="1">
                          <a:effectLst/>
                          <a:latin typeface="Times New Roman" pitchFamily="18" charset="0"/>
                          <a:cs typeface="Times New Roman" pitchFamily="18" charset="0"/>
                        </a:rPr>
                        <a:t>Suyak</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usti</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qoplamalarisiz</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suyaklar</a:t>
                      </a:r>
                      <a:endParaRPr lang="ru-RU" sz="1800"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en-US" sz="2400" dirty="0">
                          <a:effectLst/>
                          <a:latin typeface="Times New Roman" pitchFamily="18" charset="0"/>
                          <a:cs typeface="Times New Roman" pitchFamily="18" charset="0"/>
                        </a:rPr>
                        <a:t>10</a:t>
                      </a:r>
                      <a:r>
                        <a:rPr lang="en-US" sz="2400" baseline="30000" dirty="0">
                          <a:effectLst/>
                          <a:latin typeface="Times New Roman" pitchFamily="18" charset="0"/>
                          <a:cs typeface="Times New Roman" pitchFamily="18" charset="0"/>
                        </a:rPr>
                        <a:t>-9</a:t>
                      </a:r>
                      <a:endParaRPr lang="ru-RU" sz="1800" dirty="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9"/>
                  </a:ext>
                </a:extLst>
              </a:tr>
            </a:tbl>
          </a:graphicData>
        </a:graphic>
      </p:graphicFrame>
      <p:sp>
        <p:nvSpPr>
          <p:cNvPr id="5" name="Rectangle 1"/>
          <p:cNvSpPr>
            <a:spLocks noChangeArrowheads="1"/>
          </p:cNvSpPr>
          <p:nvPr/>
        </p:nvSpPr>
        <p:spPr bwMode="auto">
          <a:xfrm>
            <a:off x="1029817" y="171641"/>
            <a:ext cx="10225136"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449263" algn="ctr"/>
            <a:r>
              <a:rPr lang="uz-Cyrl-UZ" sz="3200" b="1" dirty="0">
                <a:latin typeface="Times New Roman" pitchFamily="18" charset="0"/>
                <a:ea typeface="Calibri" pitchFamily="34" charset="0"/>
                <a:cs typeface="Times New Roman" pitchFamily="18" charset="0"/>
              </a:rPr>
              <a:t>Odam organiz</a:t>
            </a:r>
            <a:r>
              <a:rPr lang="en-US" sz="3200" b="1" dirty="0">
                <a:latin typeface="Times New Roman" pitchFamily="18" charset="0"/>
                <a:ea typeface="Calibri" pitchFamily="34" charset="0"/>
                <a:cs typeface="Times New Roman" pitchFamily="18" charset="0"/>
              </a:rPr>
              <a:t>mining </a:t>
            </a:r>
            <a:r>
              <a:rPr lang="en-US" sz="3200" b="1" dirty="0" err="1">
                <a:latin typeface="Times New Roman" pitchFamily="18" charset="0"/>
                <a:ea typeface="Calibri" pitchFamily="34" charset="0"/>
                <a:cs typeface="Times New Roman" pitchFamily="18" charset="0"/>
              </a:rPr>
              <a:t>turli</a:t>
            </a:r>
            <a:r>
              <a:rPr lang="en-US" sz="3200" b="1" dirty="0">
                <a:latin typeface="Times New Roman" pitchFamily="18" charset="0"/>
                <a:ea typeface="Calibri" pitchFamily="34" charset="0"/>
                <a:cs typeface="Times New Roman" pitchFamily="18" charset="0"/>
              </a:rPr>
              <a:t> </a:t>
            </a:r>
            <a:r>
              <a:rPr lang="en-US" sz="3200" b="1" dirty="0" err="1">
                <a:latin typeface="Times New Roman" pitchFamily="18" charset="0"/>
                <a:ea typeface="Calibri" pitchFamily="34" charset="0"/>
                <a:cs typeface="Times New Roman" pitchFamily="18" charset="0"/>
              </a:rPr>
              <a:t>to’qimalari</a:t>
            </a:r>
            <a:r>
              <a:rPr lang="uz-Cyrl-UZ" sz="3200" b="1" dirty="0">
                <a:latin typeface="Times New Roman" pitchFamily="18" charset="0"/>
                <a:ea typeface="Calibri" pitchFamily="34" charset="0"/>
                <a:cs typeface="Times New Roman" pitchFamily="18" charset="0"/>
              </a:rPr>
              <a:t> o’zgarmas tokni </a:t>
            </a:r>
            <a:r>
              <a:rPr lang="en-US" sz="3200" b="1" dirty="0" err="1">
                <a:latin typeface="Times New Roman" pitchFamily="18" charset="0"/>
                <a:ea typeface="Calibri" pitchFamily="34" charset="0"/>
                <a:cs typeface="Times New Roman" pitchFamily="18" charset="0"/>
              </a:rPr>
              <a:t>qanday</a:t>
            </a:r>
            <a:r>
              <a:rPr lang="en-US" sz="3200" b="1" dirty="0">
                <a:latin typeface="Times New Roman" pitchFamily="18" charset="0"/>
                <a:ea typeface="Calibri" pitchFamily="34" charset="0"/>
                <a:cs typeface="Times New Roman" pitchFamily="18" charset="0"/>
              </a:rPr>
              <a:t> </a:t>
            </a:r>
            <a:r>
              <a:rPr lang="en-US" sz="3200" b="1" dirty="0" err="1">
                <a:latin typeface="Times New Roman" pitchFamily="18" charset="0"/>
                <a:ea typeface="Calibri" pitchFamily="34" charset="0"/>
                <a:cs typeface="Times New Roman" pitchFamily="18" charset="0"/>
              </a:rPr>
              <a:t>darajada</a:t>
            </a:r>
            <a:r>
              <a:rPr lang="en-US" sz="3200" b="1" dirty="0">
                <a:latin typeface="Times New Roman" pitchFamily="18" charset="0"/>
                <a:ea typeface="Calibri" pitchFamily="34" charset="0"/>
                <a:cs typeface="Times New Roman" pitchFamily="18" charset="0"/>
              </a:rPr>
              <a:t> </a:t>
            </a:r>
            <a:r>
              <a:rPr lang="uz-Cyrl-UZ" sz="3200" b="1" dirty="0">
                <a:latin typeface="Times New Roman" pitchFamily="18" charset="0"/>
                <a:ea typeface="Calibri" pitchFamily="34" charset="0"/>
                <a:cs typeface="Times New Roman" pitchFamily="18" charset="0"/>
              </a:rPr>
              <a:t>o’tkazuvcha</a:t>
            </a:r>
            <a:r>
              <a:rPr lang="en-US" sz="3200" b="1" dirty="0" err="1">
                <a:latin typeface="Times New Roman" pitchFamily="18" charset="0"/>
                <a:ea typeface="Calibri" pitchFamily="34" charset="0"/>
                <a:cs typeface="Times New Roman" pitchFamily="18" charset="0"/>
              </a:rPr>
              <a:t>nligi</a:t>
            </a:r>
            <a:r>
              <a:rPr lang="uz-Cyrl-UZ" sz="3200" b="1" dirty="0">
                <a:latin typeface="Times New Roman" pitchFamily="18" charset="0"/>
                <a:ea typeface="Calibri" pitchFamily="34" charset="0"/>
                <a:cs typeface="Times New Roman" pitchFamily="18" charset="0"/>
              </a:rPr>
              <a:t> jadval</a:t>
            </a:r>
            <a:r>
              <a:rPr lang="en-US" sz="3200" b="1" dirty="0" err="1">
                <a:latin typeface="Times New Roman" pitchFamily="18" charset="0"/>
                <a:ea typeface="Calibri" pitchFamily="34" charset="0"/>
                <a:cs typeface="Times New Roman" pitchFamily="18" charset="0"/>
              </a:rPr>
              <a:t>i</a:t>
            </a:r>
            <a:r>
              <a:rPr lang="en-US" sz="3200" b="1" dirty="0">
                <a:latin typeface="Times New Roman" pitchFamily="18" charset="0"/>
                <a:ea typeface="Calibri" pitchFamily="34" charset="0"/>
                <a:cs typeface="Times New Roman" pitchFamily="18" charset="0"/>
              </a:rPr>
              <a:t>.</a:t>
            </a:r>
            <a:endParaRPr lang="ru-RU" sz="1600" b="1" dirty="0">
              <a:latin typeface="Times New Roman" pitchFamily="18" charset="0"/>
              <a:cs typeface="Times New Roman" pitchFamily="18" charset="0"/>
            </a:endParaRPr>
          </a:p>
        </p:txBody>
      </p:sp>
      <p:sp>
        <p:nvSpPr>
          <p:cNvPr id="6" name="Прямоугольник 5"/>
          <p:cNvSpPr/>
          <p:nvPr/>
        </p:nvSpPr>
        <p:spPr>
          <a:xfrm>
            <a:off x="705067" y="5698570"/>
            <a:ext cx="11005152" cy="338554"/>
          </a:xfrm>
          <a:prstGeom prst="rect">
            <a:avLst/>
          </a:prstGeom>
        </p:spPr>
        <p:txBody>
          <a:bodyPr wrap="square">
            <a:spAutoFit/>
          </a:bodyPr>
          <a:lstStyle/>
          <a:p>
            <a:pPr algn="just"/>
            <a:r>
              <a:rPr lang="en-US" sz="1400" dirty="0">
                <a:latin typeface="Times New Roman" pitchFamily="18" charset="0"/>
                <a:cs typeface="Times New Roman" pitchFamily="18" charset="0"/>
              </a:rPr>
              <a:t>	</a:t>
            </a:r>
            <a:r>
              <a:rPr lang="en-US" sz="1600" dirty="0">
                <a:latin typeface="Times New Roman" pitchFamily="18" charset="0"/>
                <a:cs typeface="Times New Roman" pitchFamily="18" charset="0"/>
              </a:rPr>
              <a:t>Bu </a:t>
            </a:r>
            <a:r>
              <a:rPr lang="en-US" sz="1600" dirty="0" err="1">
                <a:latin typeface="Times New Roman" pitchFamily="18" charset="0"/>
                <a:cs typeface="Times New Roman" pitchFamily="18" charset="0"/>
              </a:rPr>
              <a:t>to’qimalardan</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o’zgarmas</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tok</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o’tgan</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vaqtda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uning</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qarshiligi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o’zgaruvchan</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tok</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o’tganidagidan</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ko’ra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kattaroq</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bo’ladi</a:t>
            </a:r>
            <a:r>
              <a:rPr lang="en-US" sz="1600" dirty="0">
                <a:latin typeface="Times New Roman" pitchFamily="18" charset="0"/>
                <a:cs typeface="Times New Roman" pitchFamily="18" charset="0"/>
              </a:rPr>
              <a:t>. </a:t>
            </a:r>
            <a:endParaRPr lang="ru-RU" sz="1600" dirty="0">
              <a:latin typeface="Times New Roman" pitchFamily="18" charset="0"/>
              <a:cs typeface="Times New Roman" pitchFamily="18" charset="0"/>
            </a:endParaRPr>
          </a:p>
        </p:txBody>
      </p:sp>
    </p:spTree>
    <p:extLst>
      <p:ext uri="{BB962C8B-B14F-4D97-AF65-F5344CB8AC3E}">
        <p14:creationId xmlns:p14="http://schemas.microsoft.com/office/powerpoint/2010/main" val="22580079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6114333E-6403-47A7-A982-79864BC8E97C}"/>
              </a:ext>
            </a:extLst>
          </p:cNvPr>
          <p:cNvGraphicFramePr/>
          <p:nvPr>
            <p:extLst>
              <p:ext uri="{D42A27DB-BD31-4B8C-83A1-F6EECF244321}">
                <p14:modId xmlns:p14="http://schemas.microsoft.com/office/powerpoint/2010/main" val="1406202698"/>
              </p:ext>
            </p:extLst>
          </p:nvPr>
        </p:nvGraphicFramePr>
        <p:xfrm>
          <a:off x="991416" y="747251"/>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5471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a:extLst>
              <a:ext uri="{FF2B5EF4-FFF2-40B4-BE49-F238E27FC236}">
                <a16:creationId xmlns:a16="http://schemas.microsoft.com/office/drawing/2014/main" id="{8732E025-D1E9-4CD5-B8A8-0FA0E4D93A27}"/>
              </a:ext>
            </a:extLst>
          </p:cNvPr>
          <p:cNvGraphicFramePr/>
          <p:nvPr>
            <p:extLst>
              <p:ext uri="{D42A27DB-BD31-4B8C-83A1-F6EECF244321}">
                <p14:modId xmlns:p14="http://schemas.microsoft.com/office/powerpoint/2010/main" val="620434777"/>
              </p:ext>
            </p:extLst>
          </p:nvPr>
        </p:nvGraphicFramePr>
        <p:xfrm>
          <a:off x="991416" y="747251"/>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1428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34124" y="355502"/>
            <a:ext cx="11267768" cy="2677656"/>
          </a:xfrm>
          <a:prstGeom prst="rect">
            <a:avLst/>
          </a:prstGeom>
        </p:spPr>
        <p:txBody>
          <a:bodyPr wrap="square">
            <a:spAutoFit/>
          </a:bodyPr>
          <a:lstStyle/>
          <a:p>
            <a:pPr algn="just"/>
            <a:r>
              <a:rPr lang="en-US" sz="2000" dirty="0">
                <a:latin typeface="Times New Roman" pitchFamily="18" charset="0"/>
                <a:cs typeface="Times New Roman" pitchFamily="18" charset="0"/>
              </a:rPr>
              <a:t>	</a:t>
            </a:r>
            <a:r>
              <a:rPr lang="en-US" sz="2400" dirty="0" err="1">
                <a:latin typeface="Times New Roman" pitchFamily="18" charset="0"/>
                <a:cs typeface="Times New Roman" pitchFamily="18" charset="0"/>
              </a:rPr>
              <a:t>Galvanizatsiya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elektroforezi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maqsadida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Potok</a:t>
            </a:r>
            <a:r>
              <a:rPr lang="en-US" sz="2400" dirty="0">
                <a:latin typeface="Times New Roman" pitchFamily="18" charset="0"/>
                <a:cs typeface="Times New Roman" pitchFamily="18" charset="0"/>
              </a:rPr>
              <a:t>—1» </a:t>
            </a:r>
            <a:r>
              <a:rPr lang="en-US" sz="2400" dirty="0" err="1">
                <a:latin typeface="Times New Roman" pitchFamily="18" charset="0"/>
                <a:cs typeface="Times New Roman" pitchFamily="18" charset="0"/>
              </a:rPr>
              <a:t>apparatidan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oyoq-qo’l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orqali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ta’sirini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ta’minlaydigan</a:t>
            </a:r>
            <a:r>
              <a:rPr lang="en-US" sz="2400" dirty="0">
                <a:latin typeface="Times New Roman" pitchFamily="18" charset="0"/>
                <a:cs typeface="Times New Roman" pitchFamily="18" charset="0"/>
              </a:rPr>
              <a:t> GK— 2 </a:t>
            </a:r>
            <a:r>
              <a:rPr lang="en-US" sz="2400" dirty="0" err="1">
                <a:latin typeface="Times New Roman" pitchFamily="18" charset="0"/>
                <a:cs typeface="Times New Roman" pitchFamily="18" charset="0"/>
              </a:rPr>
              <a:t>qurilmasidan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shuningdek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og’iz</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bo’shlig’i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milklarni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davolashda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qo’llaniladigan</a:t>
            </a:r>
            <a:r>
              <a:rPr lang="en-US" sz="2400" dirty="0">
                <a:latin typeface="Times New Roman" pitchFamily="18" charset="0"/>
                <a:cs typeface="Times New Roman" pitchFamily="18" charset="0"/>
              </a:rPr>
              <a:t> GR—2 </a:t>
            </a:r>
            <a:r>
              <a:rPr lang="en-US" sz="2400" dirty="0" err="1">
                <a:latin typeface="Times New Roman" pitchFamily="18" charset="0"/>
                <a:cs typeface="Times New Roman" pitchFamily="18" charset="0"/>
              </a:rPr>
              <a:t>apparatlaridan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foydalaniladi</a:t>
            </a:r>
            <a:r>
              <a:rPr lang="en-US" sz="2400" dirty="0">
                <a:latin typeface="Times New Roman" pitchFamily="18" charset="0"/>
                <a:cs typeface="Times New Roman" pitchFamily="18" charset="0"/>
              </a:rPr>
              <a:t>. </a:t>
            </a:r>
          </a:p>
          <a:p>
            <a:pPr algn="just"/>
            <a:endParaRPr lang="en-US"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Potok</a:t>
            </a:r>
            <a:r>
              <a:rPr lang="en-US" sz="2400" dirty="0">
                <a:latin typeface="Times New Roman" pitchFamily="18" charset="0"/>
                <a:cs typeface="Times New Roman" pitchFamily="18" charset="0"/>
              </a:rPr>
              <a:t>—1 </a:t>
            </a:r>
            <a:r>
              <a:rPr lang="en-US" sz="2400" dirty="0" err="1">
                <a:latin typeface="Times New Roman" pitchFamily="18" charset="0"/>
                <a:cs typeface="Times New Roman" pitchFamily="18" charset="0"/>
              </a:rPr>
              <a:t>apparati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odam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organizmiga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o’zgarmas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davolash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profilaktika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elektroforezi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ishlatiladi</a:t>
            </a:r>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pPr algn="ct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Potok</a:t>
            </a:r>
            <a:r>
              <a:rPr lang="en-US" sz="2400" dirty="0">
                <a:latin typeface="Times New Roman" pitchFamily="18" charset="0"/>
                <a:cs typeface="Times New Roman" pitchFamily="18" charset="0"/>
              </a:rPr>
              <a:t>—1» </a:t>
            </a:r>
            <a:r>
              <a:rPr lang="en-US" sz="2400" dirty="0" err="1">
                <a:latin typeface="Times New Roman" pitchFamily="18" charset="0"/>
                <a:cs typeface="Times New Roman" pitchFamily="18" charset="0"/>
              </a:rPr>
              <a:t>apparati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quyidagi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asosiy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texnik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parametrlarga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ega</a:t>
            </a:r>
            <a:r>
              <a:rPr lang="en-US" sz="2400" dirty="0">
                <a:latin typeface="Times New Roman" pitchFamily="18" charset="0"/>
                <a:cs typeface="Times New Roman" pitchFamily="18" charset="0"/>
              </a:rPr>
              <a:t>.</a:t>
            </a:r>
            <a:r>
              <a:rPr lang="en-US" sz="2000" dirty="0">
                <a:latin typeface="Times New Roman" pitchFamily="18" charset="0"/>
                <a:cs typeface="Times New Roman" pitchFamily="18" charset="0"/>
              </a:rPr>
              <a:t> </a:t>
            </a:r>
          </a:p>
        </p:txBody>
      </p:sp>
      <p:graphicFrame>
        <p:nvGraphicFramePr>
          <p:cNvPr id="8" name="Схема 7"/>
          <p:cNvGraphicFramePr/>
          <p:nvPr>
            <p:extLst>
              <p:ext uri="{D42A27DB-BD31-4B8C-83A1-F6EECF244321}">
                <p14:modId xmlns:p14="http://schemas.microsoft.com/office/powerpoint/2010/main" val="2992690980"/>
              </p:ext>
            </p:extLst>
          </p:nvPr>
        </p:nvGraphicFramePr>
        <p:xfrm>
          <a:off x="1647986" y="3429000"/>
          <a:ext cx="9217024" cy="27322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64815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71464" y="442120"/>
            <a:ext cx="9433048" cy="1077218"/>
          </a:xfrm>
          <a:prstGeom prst="rect">
            <a:avLst/>
          </a:prstGeom>
        </p:spPr>
        <p:txBody>
          <a:bodyPr wrap="square">
            <a:spAutoFit/>
          </a:bodyPr>
          <a:lstStyle/>
          <a:p>
            <a:pPr algn="ctr"/>
            <a:r>
              <a:rPr lang="en-US" sz="3200" b="1" dirty="0">
                <a:latin typeface="Times New Roman" pitchFamily="18" charset="0"/>
                <a:cs typeface="Times New Roman" pitchFamily="18" charset="0"/>
              </a:rPr>
              <a:t>«</a:t>
            </a:r>
            <a:r>
              <a:rPr lang="en-US" sz="3200" b="1" dirty="0" err="1">
                <a:latin typeface="Times New Roman" pitchFamily="18" charset="0"/>
                <a:cs typeface="Times New Roman" pitchFamily="18" charset="0"/>
              </a:rPr>
              <a:t>Potok</a:t>
            </a:r>
            <a:r>
              <a:rPr lang="en-US" sz="3200" b="1" dirty="0">
                <a:latin typeface="Times New Roman" pitchFamily="18" charset="0"/>
                <a:cs typeface="Times New Roman" pitchFamily="18" charset="0"/>
              </a:rPr>
              <a:t>—1» </a:t>
            </a:r>
            <a:r>
              <a:rPr lang="en-US" sz="3200" b="1" dirty="0" err="1">
                <a:latin typeface="Times New Roman" pitchFamily="18" charset="0"/>
                <a:cs typeface="Times New Roman" pitchFamily="18" charset="0"/>
              </a:rPr>
              <a:t>apparati</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ikki</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modifikatsiyada</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chiqarilgan</a:t>
            </a:r>
            <a:r>
              <a:rPr lang="en-US" sz="3200" b="1" dirty="0">
                <a:latin typeface="Times New Roman" pitchFamily="18" charset="0"/>
                <a:cs typeface="Times New Roman" pitchFamily="18" charset="0"/>
              </a:rPr>
              <a:t>. </a:t>
            </a:r>
            <a:endParaRPr lang="ru-RU" sz="3200" b="1" dirty="0">
              <a:latin typeface="Times New Roman" pitchFamily="18" charset="0"/>
              <a:cs typeface="Times New Roman" pitchFamily="18" charset="0"/>
            </a:endParaRPr>
          </a:p>
        </p:txBody>
      </p:sp>
      <p:graphicFrame>
        <p:nvGraphicFramePr>
          <p:cNvPr id="7" name="Схема 6"/>
          <p:cNvGraphicFramePr/>
          <p:nvPr>
            <p:extLst>
              <p:ext uri="{D42A27DB-BD31-4B8C-83A1-F6EECF244321}">
                <p14:modId xmlns:p14="http://schemas.microsoft.com/office/powerpoint/2010/main" val="4035267375"/>
              </p:ext>
            </p:extLst>
          </p:nvPr>
        </p:nvGraphicFramePr>
        <p:xfrm>
          <a:off x="1711098" y="1966451"/>
          <a:ext cx="8993414" cy="4125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0671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150574" y="270481"/>
            <a:ext cx="8377614" cy="523220"/>
          </a:xfrm>
          <a:prstGeom prst="rect">
            <a:avLst/>
          </a:prstGeom>
        </p:spPr>
        <p:txBody>
          <a:bodyPr wrap="none">
            <a:spAutoFit/>
          </a:bodyPr>
          <a:lstStyle/>
          <a:p>
            <a:pPr algn="ctr"/>
            <a:r>
              <a:rPr lang="en-US" sz="2800" b="1" dirty="0">
                <a:latin typeface="Times New Roman" panose="02020603050405020304" pitchFamily="18" charset="0"/>
                <a:cs typeface="Times New Roman" panose="02020603050405020304" pitchFamily="18" charset="0"/>
              </a:rPr>
              <a:t>“</a:t>
            </a:r>
            <a:r>
              <a:rPr lang="en-US" sz="2800" b="1" dirty="0" err="1">
                <a:latin typeface="Times New Roman" panose="02020603050405020304" pitchFamily="18" charset="0"/>
                <a:cs typeface="Times New Roman" panose="02020603050405020304" pitchFamily="18" charset="0"/>
              </a:rPr>
              <a:t>Potok</a:t>
            </a:r>
            <a:r>
              <a:rPr lang="en-US" sz="2800" b="1" dirty="0">
                <a:latin typeface="Times New Roman" panose="02020603050405020304" pitchFamily="18" charset="0"/>
                <a:cs typeface="Times New Roman" panose="02020603050405020304" pitchFamily="18" charset="0"/>
              </a:rPr>
              <a:t>—1” </a:t>
            </a:r>
            <a:r>
              <a:rPr lang="en-US" sz="2800" b="1" dirty="0" err="1">
                <a:latin typeface="Times New Roman" panose="02020603050405020304" pitchFamily="18" charset="0"/>
                <a:cs typeface="Times New Roman" panose="02020603050405020304" pitchFamily="18" charset="0"/>
              </a:rPr>
              <a:t>qurilmasini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tekshirishni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ko’rib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chiqamiz</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graphicFrame>
        <p:nvGraphicFramePr>
          <p:cNvPr id="7" name="Схема 6"/>
          <p:cNvGraphicFramePr/>
          <p:nvPr>
            <p:extLst>
              <p:ext uri="{D42A27DB-BD31-4B8C-83A1-F6EECF244321}">
                <p14:modId xmlns:p14="http://schemas.microsoft.com/office/powerpoint/2010/main" val="503577782"/>
              </p:ext>
            </p:extLst>
          </p:nvPr>
        </p:nvGraphicFramePr>
        <p:xfrm>
          <a:off x="1749777" y="869391"/>
          <a:ext cx="9001000"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471618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490610296"/>
              </p:ext>
            </p:extLst>
          </p:nvPr>
        </p:nvGraphicFramePr>
        <p:xfrm>
          <a:off x="1273401" y="800822"/>
          <a:ext cx="9645197" cy="53907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1904767" y="260649"/>
            <a:ext cx="8377614" cy="523220"/>
          </a:xfrm>
          <a:prstGeom prst="rect">
            <a:avLst/>
          </a:prstGeom>
        </p:spPr>
        <p:txBody>
          <a:bodyPr wrap="none">
            <a:spAutoFit/>
          </a:bodyPr>
          <a:lstStyle/>
          <a:p>
            <a:pPr algn="ctr"/>
            <a:r>
              <a:rPr lang="en-US" sz="2800" b="1" dirty="0">
                <a:latin typeface="Times New Roman" panose="02020603050405020304" pitchFamily="18" charset="0"/>
                <a:cs typeface="Times New Roman" panose="02020603050405020304" pitchFamily="18" charset="0"/>
              </a:rPr>
              <a:t>“</a:t>
            </a:r>
            <a:r>
              <a:rPr lang="en-US" sz="2800" b="1" dirty="0" err="1">
                <a:latin typeface="Times New Roman" panose="02020603050405020304" pitchFamily="18" charset="0"/>
                <a:cs typeface="Times New Roman" panose="02020603050405020304" pitchFamily="18" charset="0"/>
              </a:rPr>
              <a:t>Potok</a:t>
            </a:r>
            <a:r>
              <a:rPr lang="en-US" sz="2800" b="1" dirty="0">
                <a:latin typeface="Times New Roman" panose="02020603050405020304" pitchFamily="18" charset="0"/>
                <a:cs typeface="Times New Roman" panose="02020603050405020304" pitchFamily="18" charset="0"/>
              </a:rPr>
              <a:t>—1” </a:t>
            </a:r>
            <a:r>
              <a:rPr lang="en-US" sz="2800" b="1" dirty="0" err="1">
                <a:latin typeface="Times New Roman" panose="02020603050405020304" pitchFamily="18" charset="0"/>
                <a:cs typeface="Times New Roman" panose="02020603050405020304" pitchFamily="18" charset="0"/>
              </a:rPr>
              <a:t>qurilmasini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tekshirishni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ko’rib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chiqamiz</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98421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2746200517"/>
              </p:ext>
            </p:extLst>
          </p:nvPr>
        </p:nvGraphicFramePr>
        <p:xfrm>
          <a:off x="1114944" y="980727"/>
          <a:ext cx="9957260"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1904767" y="260649"/>
            <a:ext cx="8377614" cy="523220"/>
          </a:xfrm>
          <a:prstGeom prst="rect">
            <a:avLst/>
          </a:prstGeom>
        </p:spPr>
        <p:txBody>
          <a:bodyPr wrap="none">
            <a:spAutoFit/>
          </a:bodyPr>
          <a:lstStyle/>
          <a:p>
            <a:pPr algn="ctr"/>
            <a:r>
              <a:rPr lang="en-US" sz="2800" b="1" dirty="0">
                <a:latin typeface="Times New Roman" panose="02020603050405020304" pitchFamily="18" charset="0"/>
                <a:cs typeface="Times New Roman" panose="02020603050405020304" pitchFamily="18" charset="0"/>
              </a:rPr>
              <a:t>“</a:t>
            </a:r>
            <a:r>
              <a:rPr lang="en-US" sz="2800" b="1" dirty="0" err="1">
                <a:latin typeface="Times New Roman" panose="02020603050405020304" pitchFamily="18" charset="0"/>
                <a:cs typeface="Times New Roman" panose="02020603050405020304" pitchFamily="18" charset="0"/>
              </a:rPr>
              <a:t>Potok</a:t>
            </a:r>
            <a:r>
              <a:rPr lang="en-US" sz="2800" b="1" dirty="0">
                <a:latin typeface="Times New Roman" panose="02020603050405020304" pitchFamily="18" charset="0"/>
                <a:cs typeface="Times New Roman" panose="02020603050405020304" pitchFamily="18" charset="0"/>
              </a:rPr>
              <a:t>—1” </a:t>
            </a:r>
            <a:r>
              <a:rPr lang="en-US" sz="2800" b="1" dirty="0" err="1">
                <a:latin typeface="Times New Roman" panose="02020603050405020304" pitchFamily="18" charset="0"/>
                <a:cs typeface="Times New Roman" panose="02020603050405020304" pitchFamily="18" charset="0"/>
              </a:rPr>
              <a:t>qurilmasini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tekshirishni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ko’rib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chiqamiz</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43416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4800" y="499805"/>
            <a:ext cx="11582400" cy="5386090"/>
          </a:xfrm>
          <a:prstGeom prst="rect">
            <a:avLst/>
          </a:prstGeom>
        </p:spPr>
        <p:txBody>
          <a:bodyPr wrap="square">
            <a:spAutoFit/>
          </a:bodyPr>
          <a:lstStyle/>
          <a:p>
            <a:pPr algn="ctr"/>
            <a:r>
              <a:rPr lang="en-US" sz="2400" dirty="0">
                <a:latin typeface="Times New Roman" pitchFamily="18" charset="0"/>
                <a:cs typeface="Times New Roman" pitchFamily="18" charset="0"/>
              </a:rPr>
              <a:t>	</a:t>
            </a:r>
            <a:r>
              <a:rPr lang="en-US" sz="2400" b="1" dirty="0" err="1">
                <a:latin typeface="Times New Roman" pitchFamily="18" charset="0"/>
                <a:cs typeface="Times New Roman" pitchFamily="18" charset="0"/>
              </a:rPr>
              <a:t>Tok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potensiometri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bilan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milliampermetr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ko’rsatkichini</a:t>
            </a:r>
            <a:r>
              <a:rPr lang="en-US" sz="2400" b="1" dirty="0">
                <a:latin typeface="Times New Roman" pitchFamily="18" charset="0"/>
                <a:cs typeface="Times New Roman" pitchFamily="18" charset="0"/>
              </a:rPr>
              <a:t> "50" </a:t>
            </a:r>
            <a:r>
              <a:rPr lang="en-US" sz="2400" b="1" dirty="0" err="1">
                <a:latin typeface="Times New Roman" pitchFamily="18" charset="0"/>
                <a:cs typeface="Times New Roman" pitchFamily="18" charset="0"/>
              </a:rPr>
              <a:t>raqamiga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olib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boriladi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Bunda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bemor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zanjiridagi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maksimal</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tok</a:t>
            </a:r>
            <a:r>
              <a:rPr lang="en-US" sz="2400" b="1" dirty="0">
                <a:latin typeface="Times New Roman" pitchFamily="18" charset="0"/>
                <a:cs typeface="Times New Roman" pitchFamily="18" charset="0"/>
              </a:rPr>
              <a:t> (50±5%) mA </a:t>
            </a:r>
            <a:r>
              <a:rPr lang="en-US" sz="2400" b="1" dirty="0" err="1">
                <a:latin typeface="Times New Roman" pitchFamily="18" charset="0"/>
                <a:cs typeface="Times New Roman" pitchFamily="18" charset="0"/>
              </a:rPr>
              <a:t>bo’lishi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kerak</a:t>
            </a:r>
            <a:r>
              <a:rPr lang="en-US" sz="2400" b="1" dirty="0">
                <a:latin typeface="Times New Roman" pitchFamily="18" charset="0"/>
                <a:cs typeface="Times New Roman" pitchFamily="18" charset="0"/>
              </a:rPr>
              <a:t>.</a:t>
            </a:r>
          </a:p>
          <a:p>
            <a:pPr algn="just"/>
            <a:endParaRPr lang="en-US" sz="2400" dirty="0">
              <a:latin typeface="Times New Roman" pitchFamily="18" charset="0"/>
              <a:cs typeface="Times New Roman" pitchFamily="18" charset="0"/>
            </a:endParaRPr>
          </a:p>
          <a:p>
            <a:pPr algn="just"/>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Asta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sekin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potensiometr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yordamida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milliampermetr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ko’rsatkichi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ketma-ket</a:t>
            </a:r>
            <a:r>
              <a:rPr lang="en-US" sz="2400" dirty="0">
                <a:latin typeface="Times New Roman" pitchFamily="18" charset="0"/>
                <a:cs typeface="Times New Roman" pitchFamily="18" charset="0"/>
              </a:rPr>
              <a:t> "40", "30", "20", "10" </a:t>
            </a:r>
            <a:r>
              <a:rPr lang="en-US" sz="2400" dirty="0" err="1">
                <a:latin typeface="Times New Roman" pitchFamily="18" charset="0"/>
                <a:cs typeface="Times New Roman" pitchFamily="18" charset="0"/>
              </a:rPr>
              <a:t>qiymatlarga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o’rnatilib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qiymatga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o’rnatilingan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vaqtdagi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namunaviy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milampermetrning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ko’rsatkichlari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olinadi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Shunda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tokini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o’rnatishdagi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asosiy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keltirilgan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xatolikni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quyidagi</a:t>
            </a:r>
            <a:r>
              <a:rPr lang="en-US" sz="2400" dirty="0">
                <a:latin typeface="Times New Roman" pitchFamily="18" charset="0"/>
                <a:cs typeface="Times New Roman" pitchFamily="18" charset="0"/>
              </a:rPr>
              <a:t> formula </a:t>
            </a:r>
            <a:r>
              <a:rPr lang="en-US" sz="2400" dirty="0" err="1">
                <a:latin typeface="Times New Roman" pitchFamily="18" charset="0"/>
                <a:cs typeface="Times New Roman" pitchFamily="18" charset="0"/>
              </a:rPr>
              <a:t>yordamida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hisoblash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mumkin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bo’ladi</a:t>
            </a:r>
            <a:r>
              <a:rPr lang="en-US" sz="2400" dirty="0">
                <a:latin typeface="Times New Roman" pitchFamily="18" charset="0"/>
                <a:cs typeface="Times New Roman" pitchFamily="18" charset="0"/>
              </a:rPr>
              <a:t>:</a:t>
            </a:r>
          </a:p>
          <a:p>
            <a:pPr algn="ctr"/>
            <a:r>
              <a:rPr lang="en-US" sz="3200" b="1" dirty="0">
                <a:latin typeface="Times New Roman" pitchFamily="18" charset="0"/>
                <a:cs typeface="Times New Roman" pitchFamily="18" charset="0"/>
              </a:rPr>
              <a:t>∆I = (( </a:t>
            </a:r>
            <a:r>
              <a:rPr lang="en-US" sz="3200" b="1" dirty="0" err="1">
                <a:latin typeface="Times New Roman" pitchFamily="18" charset="0"/>
                <a:cs typeface="Times New Roman" pitchFamily="18" charset="0"/>
              </a:rPr>
              <a:t>I</a:t>
            </a:r>
            <a:r>
              <a:rPr lang="en-US" sz="3200" b="1" baseline="-25000" dirty="0" err="1">
                <a:latin typeface="Times New Roman" pitchFamily="18" charset="0"/>
                <a:cs typeface="Times New Roman" pitchFamily="18" charset="0"/>
              </a:rPr>
              <a:t>m</a:t>
            </a:r>
            <a:r>
              <a:rPr lang="en-US" sz="3200" b="1" dirty="0">
                <a:latin typeface="Times New Roman" pitchFamily="18" charset="0"/>
                <a:cs typeface="Times New Roman" pitchFamily="18" charset="0"/>
              </a:rPr>
              <a:t> – </a:t>
            </a:r>
            <a:r>
              <a:rPr lang="en-US" sz="3200" b="1" dirty="0" err="1">
                <a:latin typeface="Times New Roman" pitchFamily="18" charset="0"/>
                <a:cs typeface="Times New Roman" pitchFamily="18" charset="0"/>
              </a:rPr>
              <a:t>I</a:t>
            </a:r>
            <a:r>
              <a:rPr lang="en-US" sz="3200" b="1" baseline="-25000" dirty="0" err="1">
                <a:latin typeface="Times New Roman" pitchFamily="18" charset="0"/>
                <a:cs typeface="Times New Roman" pitchFamily="18" charset="0"/>
              </a:rPr>
              <a:t>o’lch</a:t>
            </a:r>
            <a:r>
              <a:rPr lang="en-US" sz="3200" b="1" dirty="0">
                <a:latin typeface="Times New Roman" pitchFamily="18" charset="0"/>
                <a:cs typeface="Times New Roman" pitchFamily="18" charset="0"/>
              </a:rPr>
              <a:t>) / </a:t>
            </a:r>
            <a:r>
              <a:rPr lang="en-US" sz="3200" b="1" dirty="0" err="1">
                <a:latin typeface="Times New Roman" pitchFamily="18" charset="0"/>
                <a:cs typeface="Times New Roman" pitchFamily="18" charset="0"/>
              </a:rPr>
              <a:t>I</a:t>
            </a:r>
            <a:r>
              <a:rPr lang="en-US" sz="3200" b="1" baseline="-25000" dirty="0" err="1">
                <a:latin typeface="Times New Roman" pitchFamily="18" charset="0"/>
                <a:cs typeface="Times New Roman" pitchFamily="18" charset="0"/>
              </a:rPr>
              <a:t>chek</a:t>
            </a:r>
            <a:r>
              <a:rPr lang="en-US" sz="3200" b="1" dirty="0">
                <a:latin typeface="Times New Roman" pitchFamily="18" charset="0"/>
                <a:cs typeface="Times New Roman" pitchFamily="18" charset="0"/>
              </a:rPr>
              <a:t>) *100%</a:t>
            </a:r>
            <a:endParaRPr lang="en-US" sz="3200" b="1" baseline="-250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Bunda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a:t>
            </a:r>
            <a:r>
              <a:rPr lang="en-US" sz="2400" baseline="-25000" dirty="0" err="1">
                <a:latin typeface="Times New Roman" pitchFamily="18" charset="0"/>
                <a:cs typeface="Times New Roman" pitchFamily="18" charset="0"/>
              </a:rPr>
              <a:t>m</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apparat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milliampermetrining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ko’rsatishi</a:t>
            </a:r>
            <a:r>
              <a:rPr lang="en-US" sz="2400" dirty="0">
                <a:latin typeface="Times New Roman" pitchFamily="18" charset="0"/>
                <a:cs typeface="Times New Roman" pitchFamily="18" charset="0"/>
              </a:rPr>
              <a:t>, mA;</a:t>
            </a:r>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a:t>
            </a:r>
            <a:r>
              <a:rPr lang="en-US" sz="2400" baseline="-25000" dirty="0" err="1">
                <a:latin typeface="Times New Roman" pitchFamily="18" charset="0"/>
                <a:cs typeface="Times New Roman" pitchFamily="18" charset="0"/>
              </a:rPr>
              <a:t>o’lch</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namunaviy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milliampermetrning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ko’rsatishi</a:t>
            </a:r>
            <a:r>
              <a:rPr lang="en-US" sz="2400" dirty="0">
                <a:latin typeface="Times New Roman" pitchFamily="18" charset="0"/>
                <a:cs typeface="Times New Roman" pitchFamily="18" charset="0"/>
              </a:rPr>
              <a:t>, mA; </a:t>
            </a:r>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a:t>
            </a:r>
            <a:r>
              <a:rPr lang="en-US" sz="2400" baseline="-25000" dirty="0" err="1">
                <a:latin typeface="Times New Roman" pitchFamily="18" charset="0"/>
                <a:cs typeface="Times New Roman" pitchFamily="18" charset="0"/>
              </a:rPr>
              <a:t>chek</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o’rnatilgan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diapazon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ko’rsatkichi</a:t>
            </a:r>
            <a:r>
              <a:rPr lang="en-US" sz="2400" dirty="0">
                <a:latin typeface="Times New Roman" pitchFamily="18" charset="0"/>
                <a:cs typeface="Times New Roman" pitchFamily="18" charset="0"/>
              </a:rPr>
              <a:t>, mA. </a:t>
            </a:r>
          </a:p>
          <a:p>
            <a:pPr algn="just"/>
            <a:r>
              <a:rPr lang="en-US" sz="2400" dirty="0" err="1">
                <a:latin typeface="Times New Roman" pitchFamily="18" charset="0"/>
                <a:cs typeface="Times New Roman" pitchFamily="18" charset="0"/>
              </a:rPr>
              <a:t>Ushbu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hisoblash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ishlarining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natijasida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tokining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asosiy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keltirilgan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xatoligi</a:t>
            </a:r>
            <a:r>
              <a:rPr lang="en-US" sz="2400" dirty="0">
                <a:latin typeface="Times New Roman" pitchFamily="18" charset="0"/>
                <a:cs typeface="Times New Roman" pitchFamily="18" charset="0"/>
              </a:rPr>
              <a:t> 5% dan </a:t>
            </a:r>
            <a:r>
              <a:rPr lang="en-US" sz="2400" dirty="0" err="1">
                <a:latin typeface="Times New Roman" pitchFamily="18" charset="0"/>
                <a:cs typeface="Times New Roman" pitchFamily="18" charset="0"/>
              </a:rPr>
              <a:t>ortmasligi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shart</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4069417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51584" y="404665"/>
            <a:ext cx="7776864" cy="584775"/>
          </a:xfrm>
          <a:prstGeom prst="rect">
            <a:avLst/>
          </a:prstGeom>
        </p:spPr>
        <p:txBody>
          <a:bodyPr wrap="square">
            <a:spAutoFit/>
          </a:bodyPr>
          <a:lstStyle/>
          <a:p>
            <a:pPr algn="ctr"/>
            <a:r>
              <a:rPr lang="en-US" sz="3200" b="1" dirty="0" err="1">
                <a:latin typeface="Times New Roman" pitchFamily="18" charset="0"/>
                <a:cs typeface="Times New Roman" pitchFamily="18" charset="0"/>
              </a:rPr>
              <a:t>Tekshirish</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natijalarini</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rasmiylashtirish</a:t>
            </a:r>
            <a:endParaRPr lang="ru-RU" sz="3200" b="1" dirty="0">
              <a:latin typeface="Times New Roman" pitchFamily="18" charset="0"/>
              <a:cs typeface="Times New Roman" pitchFamily="18" charset="0"/>
            </a:endParaRPr>
          </a:p>
        </p:txBody>
      </p:sp>
      <p:graphicFrame>
        <p:nvGraphicFramePr>
          <p:cNvPr id="10" name="Схема 9"/>
          <p:cNvGraphicFramePr/>
          <p:nvPr>
            <p:extLst>
              <p:ext uri="{D42A27DB-BD31-4B8C-83A1-F6EECF244321}">
                <p14:modId xmlns:p14="http://schemas.microsoft.com/office/powerpoint/2010/main" val="2498658661"/>
              </p:ext>
            </p:extLst>
          </p:nvPr>
        </p:nvGraphicFramePr>
        <p:xfrm>
          <a:off x="1703512" y="1628800"/>
          <a:ext cx="9145016" cy="44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49483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07922" y="879795"/>
            <a:ext cx="11002297" cy="4708981"/>
          </a:xfrm>
          <a:prstGeom prst="rect">
            <a:avLst/>
          </a:prstGeom>
        </p:spPr>
        <p:txBody>
          <a:bodyPr wrap="square">
            <a:spAutoFit/>
          </a:bodyPr>
          <a:lstStyle/>
          <a:p>
            <a:pPr algn="ctr"/>
            <a:endParaRPr lang="ru-RU" sz="28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p>
          <a:p>
            <a:pPr algn="just"/>
            <a:endParaRPr lang="en-US" sz="2400" dirty="0">
              <a:latin typeface="Times New Roman" pitchFamily="18" charset="0"/>
              <a:cs typeface="Times New Roman" pitchFamily="18" charset="0"/>
            </a:endParaRPr>
          </a:p>
          <a:p>
            <a:pPr algn="just"/>
            <a:r>
              <a:rPr lang="en-US" sz="2800" dirty="0" err="1">
                <a:latin typeface="Times New Roman" pitchFamily="18" charset="0"/>
                <a:cs typeface="Times New Roman" pitchFamily="18" charset="0"/>
              </a:rPr>
              <a:t>Hozirgi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kunga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kelib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tibbiyotda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elektr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davolash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rivojlanmoqda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Ovqat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hazm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qilishda</a:t>
            </a:r>
            <a:r>
              <a:rPr lang="en-US" sz="2800" dirty="0">
                <a:latin typeface="Times New Roman" pitchFamily="18" charset="0"/>
                <a:cs typeface="Times New Roman" pitchFamily="18" charset="0"/>
              </a:rPr>
              <a:t>, bosh </a:t>
            </a:r>
            <a:r>
              <a:rPr lang="en-US" sz="2800" dirty="0" err="1">
                <a:latin typeface="Times New Roman" pitchFamily="18" charset="0"/>
                <a:cs typeface="Times New Roman" pitchFamily="18" charset="0"/>
              </a:rPr>
              <a:t>miya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qon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tomirlaridagi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qon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aylanishi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tizimlari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buzilganda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miokard</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infarktiga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uchragandan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keyin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tiklanish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davrlarida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elektr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davolash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ancha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qo’llanila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boshlandi</a:t>
            </a:r>
            <a:r>
              <a:rPr lang="en-US" sz="2800" dirty="0">
                <a:latin typeface="Times New Roman" pitchFamily="18" charset="0"/>
                <a:cs typeface="Times New Roman" pitchFamily="18" charset="0"/>
              </a:rPr>
              <a:t>. </a:t>
            </a:r>
            <a:endParaRPr lang="ru-RU" sz="2800" dirty="0">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Shuningdek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elektr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davolashda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impulsli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toklardan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foydalanish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yaxshi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yo’lga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qo’yilgan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Impulsli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tok</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deganda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bemorga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alohida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shakl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uzunlik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chastotaga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toklar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ta’sir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etish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tushuniladi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Birinchi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marotaba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impulsli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davolash</a:t>
            </a:r>
            <a:r>
              <a:rPr lang="en-US" sz="2800" dirty="0">
                <a:latin typeface="Times New Roman" pitchFamily="18" charset="0"/>
                <a:cs typeface="Times New Roman" pitchFamily="18" charset="0"/>
              </a:rPr>
              <a:t> ХIХ </a:t>
            </a:r>
            <a:r>
              <a:rPr lang="en-US" sz="2800" dirty="0" err="1">
                <a:latin typeface="Times New Roman" pitchFamily="18" charset="0"/>
                <a:cs typeface="Times New Roman" pitchFamily="18" charset="0"/>
              </a:rPr>
              <a:t>asrda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yo’lga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qo’yildi</a:t>
            </a:r>
            <a:r>
              <a:rPr lang="en-US" sz="2800" dirty="0">
                <a:latin typeface="Times New Roman" pitchFamily="18" charset="0"/>
                <a:cs typeface="Times New Roman" pitchFamily="18" charset="0"/>
              </a:rPr>
              <a:t>. </a:t>
            </a:r>
            <a:endParaRPr lang="ru-RU" sz="2800" dirty="0">
              <a:latin typeface="Times New Roman" pitchFamily="18" charset="0"/>
              <a:cs typeface="Times New Roman" pitchFamily="18" charset="0"/>
            </a:endParaRPr>
          </a:p>
        </p:txBody>
      </p:sp>
      <p:sp>
        <p:nvSpPr>
          <p:cNvPr id="5" name="TextBox 4">
            <a:extLst>
              <a:ext uri="{FF2B5EF4-FFF2-40B4-BE49-F238E27FC236}">
                <a16:creationId xmlns:a16="http://schemas.microsoft.com/office/drawing/2014/main" id="{00970354-162D-422A-8515-DE567781C641}"/>
              </a:ext>
            </a:extLst>
          </p:cNvPr>
          <p:cNvSpPr txBox="1"/>
          <p:nvPr/>
        </p:nvSpPr>
        <p:spPr>
          <a:xfrm>
            <a:off x="2930013" y="506602"/>
            <a:ext cx="6096000" cy="954107"/>
          </a:xfrm>
          <a:prstGeom prst="rect">
            <a:avLst/>
          </a:prstGeom>
          <a:noFill/>
        </p:spPr>
        <p:txBody>
          <a:bodyPr wrap="square">
            <a:spAutoFit/>
          </a:bodyPr>
          <a:lstStyle/>
          <a:p>
            <a:pPr algn="ctr"/>
            <a:r>
              <a:rPr lang="en-US" sz="2800" b="1" dirty="0" err="1">
                <a:latin typeface="Times New Roman" pitchFamily="18" charset="0"/>
                <a:cs typeface="Times New Roman" pitchFamily="18" charset="0"/>
              </a:rPr>
              <a:t>Impulsli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toklar</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ular</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bilan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davolash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usullari</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10256646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EB1A25E-71CF-4A6A-96FC-AC069431CB6E}"/>
              </a:ext>
            </a:extLst>
          </p:cNvPr>
          <p:cNvSpPr txBox="1"/>
          <p:nvPr/>
        </p:nvSpPr>
        <p:spPr>
          <a:xfrm>
            <a:off x="1494501" y="1976394"/>
            <a:ext cx="9409471" cy="4093428"/>
          </a:xfrm>
          <a:prstGeom prst="rect">
            <a:avLst/>
          </a:prstGeom>
          <a:noFill/>
        </p:spPr>
        <p:txBody>
          <a:bodyPr wrap="square">
            <a:spAutoFit/>
          </a:bodyPr>
          <a:lstStyle/>
          <a:p>
            <a:pPr algn="ctr"/>
            <a:r>
              <a:rPr lang="en-US" sz="2000" dirty="0">
                <a:latin typeface="Times New Roman" pitchFamily="18" charset="0"/>
                <a:cs typeface="Times New Roman" pitchFamily="18" charset="0"/>
              </a:rPr>
              <a:t>	</a:t>
            </a:r>
          </a:p>
          <a:p>
            <a:pPr marL="342900" indent="-342900" algn="just">
              <a:buFont typeface="Wingdings" pitchFamily="2" charset="2"/>
              <a:buChar char="ü"/>
            </a:pPr>
            <a:r>
              <a:rPr lang="en-US" sz="2000" dirty="0" err="1">
                <a:latin typeface="Times New Roman" pitchFamily="18" charset="0"/>
                <a:cs typeface="Times New Roman" pitchFamily="18" charset="0"/>
              </a:rPr>
              <a:t>elektr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uyqu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toki</a:t>
            </a:r>
            <a:r>
              <a:rPr lang="en-US" sz="2000" dirty="0">
                <a:latin typeface="Times New Roman" pitchFamily="18" charset="0"/>
                <a:cs typeface="Times New Roman" pitchFamily="18" charset="0"/>
              </a:rPr>
              <a:t> </a:t>
            </a:r>
          </a:p>
          <a:p>
            <a:pPr marL="342900" indent="-342900" algn="just">
              <a:buFont typeface="Wingdings" pitchFamily="2" charset="2"/>
              <a:buChar char="ü"/>
            </a:pPr>
            <a:r>
              <a:rPr lang="en-US" sz="2000" dirty="0">
                <a:latin typeface="Times New Roman" pitchFamily="18" charset="0"/>
                <a:cs typeface="Times New Roman" pitchFamily="18" charset="0"/>
              </a:rPr>
              <a:t>sinusoidal </a:t>
            </a:r>
            <a:r>
              <a:rPr lang="en-US" sz="2000" dirty="0" err="1">
                <a:latin typeface="Times New Roman" pitchFamily="18" charset="0"/>
                <a:cs typeface="Times New Roman" pitchFamily="18" charset="0"/>
              </a:rPr>
              <a:t>bir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taktli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o’zgarmas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yo’nalishli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toklar</a:t>
            </a:r>
            <a:endParaRPr lang="en-US" sz="2000" dirty="0">
              <a:latin typeface="Times New Roman" pitchFamily="18" charset="0"/>
              <a:cs typeface="Times New Roman" pitchFamily="18" charset="0"/>
            </a:endParaRPr>
          </a:p>
          <a:p>
            <a:pPr marL="342900" indent="-342900" algn="just">
              <a:buFont typeface="Wingdings" pitchFamily="2" charset="2"/>
              <a:buChar char="ü"/>
            </a:pPr>
            <a:r>
              <a:rPr lang="en-US" sz="2000" dirty="0">
                <a:latin typeface="Times New Roman" pitchFamily="18" charset="0"/>
                <a:cs typeface="Times New Roman" pitchFamily="18" charset="0"/>
              </a:rPr>
              <a:t>sinusoidal </a:t>
            </a:r>
            <a:r>
              <a:rPr lang="en-US" sz="2000" dirty="0" err="1">
                <a:latin typeface="Times New Roman" pitchFamily="18" charset="0"/>
                <a:cs typeface="Times New Roman" pitchFamily="18" charset="0"/>
              </a:rPr>
              <a:t>ikki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taktli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o’zgarmas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yo’nalishli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toklar</a:t>
            </a:r>
            <a:endParaRPr lang="en-US" sz="2000" dirty="0">
              <a:latin typeface="Times New Roman" pitchFamily="18" charset="0"/>
              <a:cs typeface="Times New Roman" pitchFamily="18" charset="0"/>
            </a:endParaRPr>
          </a:p>
          <a:p>
            <a:pPr marL="342900" indent="-342900" algn="just">
              <a:buFont typeface="Wingdings" pitchFamily="2" charset="2"/>
              <a:buChar char="ü"/>
            </a:pPr>
            <a:r>
              <a:rPr lang="en-US" sz="2000" dirty="0" err="1">
                <a:latin typeface="Times New Roman" pitchFamily="18" charset="0"/>
                <a:cs typeface="Times New Roman" pitchFamily="18" charset="0"/>
              </a:rPr>
              <a:t>eksponensial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shakldagi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impulsli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tok</a:t>
            </a:r>
            <a:r>
              <a:rPr lang="en-US" sz="2000" dirty="0">
                <a:latin typeface="Times New Roman" pitchFamily="18" charset="0"/>
                <a:cs typeface="Times New Roman" pitchFamily="18" charset="0"/>
              </a:rPr>
              <a:t> </a:t>
            </a:r>
          </a:p>
          <a:p>
            <a:pPr marL="342900" indent="-342900">
              <a:buFont typeface="Wingdings" pitchFamily="2" charset="2"/>
              <a:buChar char="ü"/>
            </a:pPr>
            <a:r>
              <a:rPr lang="en-US" sz="2000" dirty="0" err="1">
                <a:latin typeface="Times New Roman" pitchFamily="18" charset="0"/>
                <a:cs typeface="Times New Roman" pitchFamily="18" charset="0"/>
              </a:rPr>
              <a:t>diadinamik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toklar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ya’ni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amplitudasi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ketma-ketligi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o’zgaruvchi</a:t>
            </a:r>
            <a:r>
              <a:rPr lang="en-US" sz="2000" dirty="0">
                <a:latin typeface="Times New Roman" pitchFamily="18" charset="0"/>
                <a:cs typeface="Times New Roman" pitchFamily="18" charset="0"/>
              </a:rPr>
              <a:t> - </a:t>
            </a:r>
            <a:r>
              <a:rPr lang="en-US" sz="2000" dirty="0" err="1">
                <a:latin typeface="Times New Roman" pitchFamily="18" charset="0"/>
                <a:cs typeface="Times New Roman" pitchFamily="18" charset="0"/>
              </a:rPr>
              <a:t>o’zgarmas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yo’nalishli</a:t>
            </a:r>
            <a:r>
              <a:rPr lang="en-US" sz="2000" dirty="0">
                <a:latin typeface="Times New Roman" pitchFamily="18" charset="0"/>
                <a:cs typeface="Times New Roman" pitchFamily="18" charset="0"/>
              </a:rPr>
              <a:t> sinusoidal </a:t>
            </a:r>
            <a:r>
              <a:rPr lang="en-US" sz="2000" dirty="0" err="1">
                <a:latin typeface="Times New Roman" pitchFamily="18" charset="0"/>
                <a:cs typeface="Times New Roman" pitchFamily="18" charset="0"/>
              </a:rPr>
              <a:t>impulslar</a:t>
            </a:r>
            <a:r>
              <a:rPr lang="en-US" sz="2000" dirty="0">
                <a:latin typeface="Times New Roman" pitchFamily="18" charset="0"/>
                <a:cs typeface="Times New Roman" pitchFamily="18" charset="0"/>
              </a:rPr>
              <a:t>) </a:t>
            </a:r>
          </a:p>
          <a:p>
            <a:pPr marL="342900" indent="-342900" algn="just">
              <a:buFont typeface="Wingdings" pitchFamily="2" charset="2"/>
              <a:buChar char="ü"/>
            </a:pPr>
            <a:r>
              <a:rPr lang="en-US" sz="2000" dirty="0" err="1">
                <a:latin typeface="Times New Roman" pitchFamily="18" charset="0"/>
                <a:cs typeface="Times New Roman" pitchFamily="18" charset="0"/>
              </a:rPr>
              <a:t>interferension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toklar</a:t>
            </a:r>
            <a:endParaRPr lang="en-US" sz="2000" dirty="0">
              <a:latin typeface="Times New Roman" pitchFamily="18" charset="0"/>
              <a:cs typeface="Times New Roman" pitchFamily="18" charset="0"/>
            </a:endParaRPr>
          </a:p>
          <a:p>
            <a:pPr marL="342900" indent="-342900" algn="just">
              <a:buFont typeface="Wingdings" pitchFamily="2" charset="2"/>
              <a:buChar char="ü"/>
            </a:pPr>
            <a:r>
              <a:rPr lang="en-US" sz="2000" dirty="0">
                <a:latin typeface="Times New Roman" pitchFamily="18" charset="0"/>
                <a:cs typeface="Times New Roman" pitchFamily="18" charset="0"/>
              </a:rPr>
              <a:t>sinusoidal </a:t>
            </a:r>
            <a:r>
              <a:rPr lang="en-US" sz="2000" dirty="0" err="1">
                <a:latin typeface="Times New Roman" pitchFamily="18" charset="0"/>
                <a:cs typeface="Times New Roman" pitchFamily="18" charset="0"/>
              </a:rPr>
              <a:t>modullangan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toklar</a:t>
            </a:r>
            <a:endParaRPr lang="en-US" sz="2000" dirty="0">
              <a:latin typeface="Times New Roman" pitchFamily="18" charset="0"/>
              <a:cs typeface="Times New Roman" pitchFamily="18" charset="0"/>
            </a:endParaRPr>
          </a:p>
          <a:p>
            <a:pPr marL="342900" indent="-342900" algn="just">
              <a:buFont typeface="Wingdings" pitchFamily="2" charset="2"/>
              <a:buChar char="ü"/>
            </a:pPr>
            <a:r>
              <a:rPr lang="en-US" sz="2000" dirty="0" err="1">
                <a:latin typeface="Times New Roman" pitchFamily="18" charset="0"/>
                <a:cs typeface="Times New Roman" pitchFamily="18" charset="0"/>
              </a:rPr>
              <a:t>shuningdek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fluktuatsiya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toklari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ya’ni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shovqin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chastotasidagi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o’zgaruvchan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kuchlanishli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toklar</a:t>
            </a:r>
            <a:r>
              <a:rPr lang="en-US" sz="2000" dirty="0">
                <a:latin typeface="Times New Roman" pitchFamily="18" charset="0"/>
                <a:cs typeface="Times New Roman" pitchFamily="18" charset="0"/>
              </a:rPr>
              <a:t>) </a:t>
            </a:r>
          </a:p>
          <a:p>
            <a:pPr algn="just"/>
            <a:endParaRPr lang="en-US" sz="2000" dirty="0">
              <a:latin typeface="Times New Roman" pitchFamily="18" charset="0"/>
              <a:cs typeface="Times New Roman" pitchFamily="18" charset="0"/>
            </a:endParaRPr>
          </a:p>
          <a:p>
            <a:pPr algn="just"/>
            <a:r>
              <a:rPr lang="en-US" sz="2000" dirty="0" err="1">
                <a:latin typeface="Times New Roman" pitchFamily="18" charset="0"/>
                <a:cs typeface="Times New Roman" pitchFamily="18" charset="0"/>
              </a:rPr>
              <a:t>bilan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davolovchi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apparatlar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shular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jumlasidandur</a:t>
            </a:r>
            <a:r>
              <a:rPr lang="en-US"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sp>
        <p:nvSpPr>
          <p:cNvPr id="5" name="TextBox 4">
            <a:extLst>
              <a:ext uri="{FF2B5EF4-FFF2-40B4-BE49-F238E27FC236}">
                <a16:creationId xmlns:a16="http://schemas.microsoft.com/office/drawing/2014/main" id="{D86A757C-13C8-46CB-978B-D5315C669BF0}"/>
              </a:ext>
            </a:extLst>
          </p:cNvPr>
          <p:cNvSpPr txBox="1"/>
          <p:nvPr/>
        </p:nvSpPr>
        <p:spPr>
          <a:xfrm>
            <a:off x="2418734" y="443751"/>
            <a:ext cx="7737987" cy="830997"/>
          </a:xfrm>
          <a:prstGeom prst="rect">
            <a:avLst/>
          </a:prstGeom>
          <a:noFill/>
        </p:spPr>
        <p:txBody>
          <a:bodyPr wrap="square">
            <a:spAutoFit/>
          </a:bodyPr>
          <a:lstStyle/>
          <a:p>
            <a:pPr algn="ctr"/>
            <a:r>
              <a:rPr lang="en-US" sz="2400" b="1" dirty="0" err="1">
                <a:latin typeface="Times New Roman" pitchFamily="18" charset="0"/>
                <a:cs typeface="Times New Roman" pitchFamily="18" charset="0"/>
              </a:rPr>
              <a:t>Keyinchalik</a:t>
            </a:r>
            <a:r>
              <a:rPr lang="en-US" sz="2400" b="1" dirty="0">
                <a:latin typeface="Times New Roman" pitchFamily="18" charset="0"/>
                <a:cs typeface="Times New Roman" pitchFamily="18" charset="0"/>
              </a:rPr>
              <a:t>, ХХ </a:t>
            </a:r>
            <a:r>
              <a:rPr lang="en-US" sz="2400" b="1" dirty="0" err="1">
                <a:latin typeface="Times New Roman" pitchFamily="18" charset="0"/>
                <a:cs typeface="Times New Roman" pitchFamily="18" charset="0"/>
              </a:rPr>
              <a:t>asrda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to’g’ri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burchakli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impulsli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o’zgaruvchan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tok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bilan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davolovchi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apparatlar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yaratildi</a:t>
            </a:r>
            <a:r>
              <a:rPr lang="en-US" sz="2400" b="1" dirty="0">
                <a:latin typeface="Times New Roman" pitchFamily="18" charset="0"/>
                <a:cs typeface="Times New Roman" pitchFamily="18" charset="0"/>
              </a:rPr>
              <a:t>.</a:t>
            </a:r>
          </a:p>
        </p:txBody>
      </p:sp>
    </p:spTree>
    <p:extLst>
      <p:ext uri="{BB962C8B-B14F-4D97-AF65-F5344CB8AC3E}">
        <p14:creationId xmlns:p14="http://schemas.microsoft.com/office/powerpoint/2010/main" val="14862160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19548" y="292897"/>
            <a:ext cx="11552903" cy="5293757"/>
          </a:xfrm>
          <a:prstGeom prst="rect">
            <a:avLst/>
          </a:prstGeom>
        </p:spPr>
        <p:txBody>
          <a:bodyPr wrap="square">
            <a:spAutoFit/>
          </a:bodyPr>
          <a:lstStyle/>
          <a:p>
            <a:pPr algn="just"/>
            <a:r>
              <a:rPr lang="en-US" dirty="0"/>
              <a:t>	</a:t>
            </a:r>
            <a:r>
              <a:rPr lang="en-US" sz="2600" dirty="0" err="1">
                <a:latin typeface="Times New Roman" pitchFamily="18" charset="0"/>
                <a:cs typeface="Times New Roman" pitchFamily="18" charset="0"/>
              </a:rPr>
              <a:t>Bunday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usullar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bilan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davolovchi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impulslarning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chastotasi</a:t>
            </a:r>
            <a:r>
              <a:rPr lang="en-US" sz="2600" dirty="0">
                <a:latin typeface="Times New Roman" pitchFamily="18" charset="0"/>
                <a:cs typeface="Times New Roman" pitchFamily="18" charset="0"/>
              </a:rPr>
              <a:t> 1-150 Gs </a:t>
            </a:r>
            <a:r>
              <a:rPr lang="en-US" sz="2600" dirty="0" err="1">
                <a:latin typeface="Times New Roman" pitchFamily="18" charset="0"/>
                <a:cs typeface="Times New Roman" pitchFamily="18" charset="0"/>
              </a:rPr>
              <a:t>gacha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kuchlanishi</a:t>
            </a:r>
            <a:r>
              <a:rPr lang="en-US" sz="2600" dirty="0">
                <a:latin typeface="Times New Roman" pitchFamily="18" charset="0"/>
                <a:cs typeface="Times New Roman" pitchFamily="18" charset="0"/>
              </a:rPr>
              <a:t> 10-100 V </a:t>
            </a:r>
            <a:r>
              <a:rPr lang="en-US" sz="2600" dirty="0" err="1">
                <a:latin typeface="Times New Roman" pitchFamily="18" charset="0"/>
                <a:cs typeface="Times New Roman" pitchFamily="18" charset="0"/>
              </a:rPr>
              <a:t>gacha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tok</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kuchi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amplitudasining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qiymati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bir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necha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milliamperlargacha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impuls</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uzunligi</a:t>
            </a:r>
            <a:r>
              <a:rPr lang="en-US" sz="2600" dirty="0">
                <a:latin typeface="Times New Roman" pitchFamily="18" charset="0"/>
                <a:cs typeface="Times New Roman" pitchFamily="18" charset="0"/>
              </a:rPr>
              <a:t> 0,01-0,1 </a:t>
            </a:r>
            <a:r>
              <a:rPr lang="en-US" sz="2600" dirty="0" err="1">
                <a:latin typeface="Times New Roman" pitchFamily="18" charset="0"/>
                <a:cs typeface="Times New Roman" pitchFamily="18" charset="0"/>
              </a:rPr>
              <a:t>ms</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gacha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qiymatlarda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bo’lishi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mumkin</a:t>
            </a:r>
            <a:r>
              <a:rPr lang="en-US" sz="2600" dirty="0">
                <a:latin typeface="Times New Roman" pitchFamily="18" charset="0"/>
                <a:cs typeface="Times New Roman" pitchFamily="18" charset="0"/>
              </a:rPr>
              <a:t>.</a:t>
            </a:r>
          </a:p>
          <a:p>
            <a:pPr algn="just"/>
            <a:r>
              <a:rPr lang="en-US" sz="2600" dirty="0">
                <a:latin typeface="Times New Roman" pitchFamily="18" charset="0"/>
                <a:cs typeface="Times New Roman" pitchFamily="18" charset="0"/>
              </a:rPr>
              <a:t> </a:t>
            </a:r>
          </a:p>
          <a:p>
            <a:pPr algn="just"/>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Markaziy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nerv</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sistemasiga</a:t>
            </a:r>
            <a:r>
              <a:rPr lang="en-US" sz="2600" dirty="0">
                <a:latin typeface="Times New Roman" pitchFamily="18" charset="0"/>
                <a:cs typeface="Times New Roman" pitchFamily="18" charset="0"/>
              </a:rPr>
              <a:t> past </a:t>
            </a:r>
            <a:r>
              <a:rPr lang="en-US" sz="2600" dirty="0" err="1">
                <a:latin typeface="Times New Roman" pitchFamily="18" charset="0"/>
                <a:cs typeface="Times New Roman" pitchFamily="18" charset="0"/>
              </a:rPr>
              <a:t>chastotali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impuls</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toklari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bilan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ta’sir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etish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usuli</a:t>
            </a:r>
            <a:r>
              <a:rPr lang="en-US" sz="2600" dirty="0">
                <a:latin typeface="Times New Roman" pitchFamily="18" charset="0"/>
                <a:cs typeface="Times New Roman" pitchFamily="18" charset="0"/>
              </a:rPr>
              <a:t> — </a:t>
            </a:r>
            <a:r>
              <a:rPr lang="en-US" sz="2600" dirty="0" err="1">
                <a:latin typeface="Times New Roman" pitchFamily="18" charset="0"/>
                <a:cs typeface="Times New Roman" pitchFamily="18" charset="0"/>
              </a:rPr>
              <a:t>ya’ni</a:t>
            </a:r>
            <a:r>
              <a:rPr lang="en-US" sz="2600" dirty="0">
                <a:latin typeface="Times New Roman" pitchFamily="18" charset="0"/>
                <a:cs typeface="Times New Roman" pitchFamily="18" charset="0"/>
              </a:rPr>
              <a:t> </a:t>
            </a:r>
            <a:r>
              <a:rPr lang="en-US" sz="2600" b="1" dirty="0" err="1">
                <a:latin typeface="Times New Roman" pitchFamily="18" charset="0"/>
                <a:cs typeface="Times New Roman" pitchFamily="18" charset="0"/>
              </a:rPr>
              <a:t>elektr</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uyqu</a:t>
            </a:r>
            <a:r>
              <a:rPr lang="en-US" sz="2600" b="1" dirty="0">
                <a:latin typeface="Times New Roman" pitchFamily="18" charset="0"/>
                <a:cs typeface="Times New Roman" pitchFamily="18" charset="0"/>
              </a:rPr>
              <a:t> </a:t>
            </a:r>
            <a:r>
              <a:rPr lang="en-US" sz="2600" dirty="0" err="1">
                <a:latin typeface="Times New Roman" pitchFamily="18" charset="0"/>
                <a:cs typeface="Times New Roman" pitchFamily="18" charset="0"/>
              </a:rPr>
              <a:t>usulida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ishlatiladigan</a:t>
            </a:r>
            <a:r>
              <a:rPr lang="en-US" sz="2600" dirty="0">
                <a:latin typeface="Times New Roman" pitchFamily="18" charset="0"/>
                <a:cs typeface="Times New Roman" pitchFamily="18" charset="0"/>
              </a:rPr>
              <a:t> apparat </a:t>
            </a:r>
            <a:r>
              <a:rPr lang="en-US" sz="2600" dirty="0" err="1">
                <a:latin typeface="Times New Roman" pitchFamily="18" charset="0"/>
                <a:cs typeface="Times New Roman" pitchFamily="18" charset="0"/>
              </a:rPr>
              <a:t>bilan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tanishamiz</a:t>
            </a:r>
            <a:r>
              <a:rPr lang="en-US" sz="2600" dirty="0">
                <a:latin typeface="Times New Roman" pitchFamily="18" charset="0"/>
                <a:cs typeface="Times New Roman" pitchFamily="18" charset="0"/>
              </a:rPr>
              <a:t>. </a:t>
            </a:r>
          </a:p>
          <a:p>
            <a:pPr algn="just"/>
            <a:endParaRPr lang="en-US" sz="2600" dirty="0">
              <a:latin typeface="Times New Roman" pitchFamily="18" charset="0"/>
              <a:cs typeface="Times New Roman" pitchFamily="18" charset="0"/>
            </a:endParaRPr>
          </a:p>
          <a:p>
            <a:pPr algn="just"/>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Uzunligi</a:t>
            </a:r>
            <a:r>
              <a:rPr lang="en-US" sz="2600" dirty="0">
                <a:latin typeface="Times New Roman" pitchFamily="18" charset="0"/>
                <a:cs typeface="Times New Roman" pitchFamily="18" charset="0"/>
              </a:rPr>
              <a:t> 0,4—2 </a:t>
            </a:r>
            <a:r>
              <a:rPr lang="en-US" sz="2600" dirty="0" err="1">
                <a:latin typeface="Times New Roman" pitchFamily="18" charset="0"/>
                <a:cs typeface="Times New Roman" pitchFamily="18" charset="0"/>
              </a:rPr>
              <a:t>ms</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gacha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amplitudasi</a:t>
            </a:r>
            <a:r>
              <a:rPr lang="en-US" sz="2600" dirty="0">
                <a:latin typeface="Times New Roman" pitchFamily="18" charset="0"/>
                <a:cs typeface="Times New Roman" pitchFamily="18" charset="0"/>
              </a:rPr>
              <a:t> 4—8 mA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chastotasi</a:t>
            </a:r>
            <a:r>
              <a:rPr lang="en-US" sz="2600" dirty="0">
                <a:latin typeface="Times New Roman" pitchFamily="18" charset="0"/>
                <a:cs typeface="Times New Roman" pitchFamily="18" charset="0"/>
              </a:rPr>
              <a:t> 1—150 </a:t>
            </a:r>
            <a:r>
              <a:rPr lang="en-US" sz="2600" dirty="0" err="1">
                <a:latin typeface="Times New Roman" pitchFamily="18" charset="0"/>
                <a:cs typeface="Times New Roman" pitchFamily="18" charset="0"/>
              </a:rPr>
              <a:t>Gs</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gacha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bo’lgan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to’g’ri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burchakli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impulslar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yordamida</a:t>
            </a:r>
            <a:r>
              <a:rPr lang="en-US" sz="2600" dirty="0">
                <a:latin typeface="Times New Roman" pitchFamily="18" charset="0"/>
                <a:cs typeface="Times New Roman" pitchFamily="18" charset="0"/>
              </a:rPr>
              <a:t> bosh </a:t>
            </a:r>
            <a:r>
              <a:rPr lang="en-US" sz="2600" dirty="0" err="1">
                <a:latin typeface="Times New Roman" pitchFamily="18" charset="0"/>
                <a:cs typeface="Times New Roman" pitchFamily="18" charset="0"/>
              </a:rPr>
              <a:t>miya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po’stlog’ida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tormozlovchi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ta’sir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jarayon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yuzaga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kelib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bemorni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uxlatish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uyquga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tortish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belgilarini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paydo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qiladi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Ayrim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kasallarda</a:t>
            </a:r>
            <a:r>
              <a:rPr lang="en-US" sz="2600" dirty="0">
                <a:latin typeface="Times New Roman" pitchFamily="18" charset="0"/>
                <a:cs typeface="Times New Roman" pitchFamily="18" charset="0"/>
              </a:rPr>
              <a:t> 5—20 </a:t>
            </a:r>
            <a:r>
              <a:rPr lang="en-US" sz="2600" dirty="0" err="1">
                <a:latin typeface="Times New Roman" pitchFamily="18" charset="0"/>
                <a:cs typeface="Times New Roman" pitchFamily="18" charset="0"/>
              </a:rPr>
              <a:t>Gs</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chastotali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impulslar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foydali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bo’lsa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nevroz</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qon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bosimiga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bog’liq</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kasalligi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kishilarda</a:t>
            </a:r>
            <a:r>
              <a:rPr lang="en-US" sz="2600" dirty="0">
                <a:latin typeface="Times New Roman" pitchFamily="18" charset="0"/>
                <a:cs typeface="Times New Roman" pitchFamily="18" charset="0"/>
              </a:rPr>
              <a:t> 60—120 </a:t>
            </a:r>
            <a:r>
              <a:rPr lang="en-US" sz="2600" dirty="0" err="1">
                <a:latin typeface="Times New Roman" pitchFamily="18" charset="0"/>
                <a:cs typeface="Times New Roman" pitchFamily="18" charset="0"/>
              </a:rPr>
              <a:t>Gs</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bo’lgan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chastotali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impulslar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foydaliroq</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hisoblanadi</a:t>
            </a:r>
            <a:r>
              <a:rPr lang="en-US" sz="2600" dirty="0">
                <a:latin typeface="Times New Roman" pitchFamily="18" charset="0"/>
                <a:cs typeface="Times New Roman" pitchFamily="18" charset="0"/>
              </a:rPr>
              <a:t>.</a:t>
            </a:r>
            <a:endParaRPr lang="ru-RU" sz="2600" dirty="0">
              <a:latin typeface="Times New Roman" pitchFamily="18" charset="0"/>
              <a:cs typeface="Times New Roman" pitchFamily="18" charset="0"/>
            </a:endParaRPr>
          </a:p>
        </p:txBody>
      </p:sp>
    </p:spTree>
    <p:extLst>
      <p:ext uri="{BB962C8B-B14F-4D97-AF65-F5344CB8AC3E}">
        <p14:creationId xmlns:p14="http://schemas.microsoft.com/office/powerpoint/2010/main" val="1296966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487488" y="260649"/>
            <a:ext cx="9145016" cy="954107"/>
          </a:xfrm>
          <a:prstGeom prst="rect">
            <a:avLst/>
          </a:prstGeom>
        </p:spPr>
        <p:txBody>
          <a:bodyPr wrap="square">
            <a:spAutoFit/>
          </a:bodyPr>
          <a:lstStyle/>
          <a:p>
            <a:pPr algn="ctr"/>
            <a:r>
              <a:rPr lang="en-US" sz="2800" b="1" dirty="0" err="1">
                <a:latin typeface="Times New Roman" pitchFamily="18" charset="0"/>
                <a:cs typeface="Times New Roman" pitchFamily="18" charset="0"/>
              </a:rPr>
              <a:t>Yuqori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chastotali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elektr</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toki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bilan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ta’sir</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etuvchi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tibbiyot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texnikalari</a:t>
            </a:r>
            <a:endParaRPr lang="ru-RU" sz="2800" b="1" dirty="0">
              <a:latin typeface="Times New Roman" pitchFamily="18" charset="0"/>
              <a:cs typeface="Times New Roman" pitchFamily="18" charset="0"/>
            </a:endParaRPr>
          </a:p>
        </p:txBody>
      </p:sp>
      <p:sp>
        <p:nvSpPr>
          <p:cNvPr id="5" name="Прямоугольник 4"/>
          <p:cNvSpPr/>
          <p:nvPr/>
        </p:nvSpPr>
        <p:spPr>
          <a:xfrm>
            <a:off x="1487488" y="1903834"/>
            <a:ext cx="9361040" cy="830997"/>
          </a:xfrm>
          <a:prstGeom prst="rect">
            <a:avLst/>
          </a:prstGeom>
        </p:spPr>
        <p:txBody>
          <a:bodyPr wrap="square">
            <a:spAutoFit/>
          </a:bodyPr>
          <a:lstStyle/>
          <a:p>
            <a:pPr algn="ctr"/>
            <a:r>
              <a:rPr lang="en-US" sz="2400" dirty="0" err="1">
                <a:latin typeface="Times New Roman" pitchFamily="18" charset="0"/>
                <a:cs typeface="Times New Roman" pitchFamily="18" charset="0"/>
              </a:rPr>
              <a:t>Tibbiyotda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yuqori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chastotali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davolash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texnikalaridan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foydalaniladi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Yuqori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chastotali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terapiya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ikki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usul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boriladi</a:t>
            </a:r>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graphicFrame>
        <p:nvGraphicFramePr>
          <p:cNvPr id="11" name="Схема 10"/>
          <p:cNvGraphicFramePr/>
          <p:nvPr>
            <p:extLst>
              <p:ext uri="{D42A27DB-BD31-4B8C-83A1-F6EECF244321}">
                <p14:modId xmlns:p14="http://schemas.microsoft.com/office/powerpoint/2010/main" val="1449882385"/>
              </p:ext>
            </p:extLst>
          </p:nvPr>
        </p:nvGraphicFramePr>
        <p:xfrm>
          <a:off x="1152892" y="2758940"/>
          <a:ext cx="10081120" cy="37684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82768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27448" y="404664"/>
            <a:ext cx="9865096" cy="2677656"/>
          </a:xfrm>
          <a:prstGeom prst="rect">
            <a:avLst/>
          </a:prstGeom>
        </p:spPr>
        <p:txBody>
          <a:bodyPr wrap="square">
            <a:spAutoFit/>
          </a:bodyPr>
          <a:lstStyle/>
          <a:p>
            <a:pPr algn="just"/>
            <a:r>
              <a:rPr lang="en-US" sz="2000" dirty="0">
                <a:latin typeface="Times New Roman" pitchFamily="18" charset="0"/>
                <a:cs typeface="Times New Roman" pitchFamily="18" charset="0"/>
              </a:rPr>
              <a:t>	</a:t>
            </a:r>
            <a:r>
              <a:rPr lang="en-US" sz="2400" dirty="0" err="1">
                <a:latin typeface="Times New Roman" pitchFamily="18" charset="0"/>
                <a:cs typeface="Times New Roman" pitchFamily="18" charset="0"/>
              </a:rPr>
              <a:t>Yuqori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chastotali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elektr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etuvchi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tibbiyot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texnikalari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apparatlarini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ekspluatatsiyasi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davrida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ularni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ta’mirlangandan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albatta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tekshirilishi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kerak</a:t>
            </a:r>
            <a:r>
              <a:rPr lang="en-US" sz="2400" dirty="0">
                <a:latin typeface="Times New Roman" pitchFamily="18" charset="0"/>
                <a:cs typeface="Times New Roman" pitchFamily="18" charset="0"/>
              </a:rPr>
              <a:t>.  </a:t>
            </a:r>
          </a:p>
          <a:p>
            <a:pPr algn="just"/>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Tekshirish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o’tkazilganda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quyidagi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tekshirish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vositalari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ishlatilib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operatsiyalar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bajarilishi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kerak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tekshirish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quyidagi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ketma-ketlikda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bajarilishi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kerak</a:t>
            </a:r>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graphicFrame>
        <p:nvGraphicFramePr>
          <p:cNvPr id="10" name="Схема 9"/>
          <p:cNvGraphicFramePr/>
          <p:nvPr>
            <p:extLst>
              <p:ext uri="{D42A27DB-BD31-4B8C-83A1-F6EECF244321}">
                <p14:modId xmlns:p14="http://schemas.microsoft.com/office/powerpoint/2010/main" val="946134332"/>
              </p:ext>
            </p:extLst>
          </p:nvPr>
        </p:nvGraphicFramePr>
        <p:xfrm>
          <a:off x="1127448" y="2902671"/>
          <a:ext cx="10153128" cy="30851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706618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660684" y="332656"/>
            <a:ext cx="7002879" cy="523220"/>
          </a:xfrm>
          <a:prstGeom prst="rect">
            <a:avLst/>
          </a:prstGeom>
        </p:spPr>
        <p:txBody>
          <a:bodyPr wrap="none">
            <a:spAutoFit/>
          </a:bodyPr>
          <a:lstStyle/>
          <a:p>
            <a:pPr algn="ctr"/>
            <a:r>
              <a:rPr lang="en-US" sz="2800" b="1" dirty="0" err="1">
                <a:latin typeface="Times New Roman" pitchFamily="18" charset="0"/>
                <a:cs typeface="Times New Roman" pitchFamily="18" charset="0"/>
              </a:rPr>
              <a:t>Tekshirish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sharoitlari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tayyorgarlik</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ishlari</a:t>
            </a:r>
            <a:endParaRPr lang="ru-RU" sz="2800" b="1" dirty="0">
              <a:latin typeface="Times New Roman" pitchFamily="18" charset="0"/>
              <a:cs typeface="Times New Roman" pitchFamily="18" charset="0"/>
            </a:endParaRPr>
          </a:p>
        </p:txBody>
      </p:sp>
      <p:graphicFrame>
        <p:nvGraphicFramePr>
          <p:cNvPr id="6" name="Схема 5"/>
          <p:cNvGraphicFramePr/>
          <p:nvPr>
            <p:extLst>
              <p:ext uri="{D42A27DB-BD31-4B8C-83A1-F6EECF244321}">
                <p14:modId xmlns:p14="http://schemas.microsoft.com/office/powerpoint/2010/main" val="2627871751"/>
              </p:ext>
            </p:extLst>
          </p:nvPr>
        </p:nvGraphicFramePr>
        <p:xfrm>
          <a:off x="1628322" y="1026422"/>
          <a:ext cx="9217024"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45843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067394" y="332656"/>
            <a:ext cx="4336956" cy="523220"/>
          </a:xfrm>
          <a:prstGeom prst="rect">
            <a:avLst/>
          </a:prstGeom>
        </p:spPr>
        <p:txBody>
          <a:bodyPr wrap="none">
            <a:spAutoFit/>
          </a:bodyPr>
          <a:lstStyle/>
          <a:p>
            <a:pPr algn="ctr"/>
            <a:r>
              <a:rPr lang="en-US" sz="2800" dirty="0" err="1">
                <a:latin typeface="Times New Roman" pitchFamily="18" charset="0"/>
                <a:cs typeface="Times New Roman" pitchFamily="18" charset="0"/>
              </a:rPr>
              <a:t>Tekshirish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ishlarini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o’tkazish</a:t>
            </a:r>
            <a:endParaRPr lang="ru-RU" sz="2800" dirty="0">
              <a:latin typeface="Times New Roman" pitchFamily="18" charset="0"/>
              <a:cs typeface="Times New Roman" pitchFamily="18" charset="0"/>
            </a:endParaRPr>
          </a:p>
        </p:txBody>
      </p:sp>
      <p:graphicFrame>
        <p:nvGraphicFramePr>
          <p:cNvPr id="8" name="Схема 7"/>
          <p:cNvGraphicFramePr/>
          <p:nvPr>
            <p:extLst>
              <p:ext uri="{D42A27DB-BD31-4B8C-83A1-F6EECF244321}">
                <p14:modId xmlns:p14="http://schemas.microsoft.com/office/powerpoint/2010/main" val="411051174"/>
              </p:ext>
            </p:extLst>
          </p:nvPr>
        </p:nvGraphicFramePr>
        <p:xfrm>
          <a:off x="1559496" y="1124744"/>
          <a:ext cx="9217024"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68497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284764642"/>
              </p:ext>
            </p:extLst>
          </p:nvPr>
        </p:nvGraphicFramePr>
        <p:xfrm>
          <a:off x="1559496" y="908720"/>
          <a:ext cx="9217024"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1127448" y="282674"/>
            <a:ext cx="9937104" cy="492443"/>
          </a:xfrm>
          <a:prstGeom prst="rect">
            <a:avLst/>
          </a:prstGeom>
        </p:spPr>
        <p:txBody>
          <a:bodyPr wrap="square">
            <a:spAutoFit/>
          </a:bodyPr>
          <a:lstStyle/>
          <a:p>
            <a:pPr lvl="0" algn="ctr"/>
            <a:r>
              <a:rPr lang="en-US" sz="2600" dirty="0" err="1">
                <a:latin typeface="Times New Roman" pitchFamily="18" charset="0"/>
                <a:cs typeface="Times New Roman" pitchFamily="18" charset="0"/>
              </a:rPr>
              <a:t>Uchqun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uzunligini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aniqlash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tekshirish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natijalarini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rasmiylashtirish</a:t>
            </a:r>
            <a:endParaRPr lang="ru-RU" sz="26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8189425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12955" y="1860125"/>
            <a:ext cx="11592232" cy="4154984"/>
          </a:xfrm>
          <a:prstGeom prst="rect">
            <a:avLst/>
          </a:prstGeom>
        </p:spPr>
        <p:txBody>
          <a:bodyPr wrap="square">
            <a:spAutoFit/>
          </a:bodyPr>
          <a:lstStyle/>
          <a:p>
            <a:pPr algn="just"/>
            <a:r>
              <a:rPr lang="en-US" sz="2400" dirty="0">
                <a:latin typeface="Times New Roman" pitchFamily="18" charset="0"/>
                <a:cs typeface="Times New Roman" pitchFamily="18" charset="0"/>
              </a:rPr>
              <a:t>	Ultra </a:t>
            </a:r>
            <a:r>
              <a:rPr lang="en-US" sz="2400" dirty="0" err="1">
                <a:latin typeface="Times New Roman" pitchFamily="18" charset="0"/>
                <a:cs typeface="Times New Roman" pitchFamily="18" charset="0"/>
              </a:rPr>
              <a:t>yuqori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chastotali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elektr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elektromagnit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maydon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davolash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ancha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qo’llaniladigan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usul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bunda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odam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organizmiga</a:t>
            </a:r>
            <a:r>
              <a:rPr lang="en-US" sz="2400" dirty="0">
                <a:latin typeface="Times New Roman" pitchFamily="18" charset="0"/>
                <a:cs typeface="Times New Roman" pitchFamily="18" charset="0"/>
              </a:rPr>
              <a:t> 25—50 MGs </a:t>
            </a:r>
            <a:r>
              <a:rPr lang="en-US" sz="2400" dirty="0" err="1">
                <a:latin typeface="Times New Roman" pitchFamily="18" charset="0"/>
                <a:cs typeface="Times New Roman" pitchFamily="18" charset="0"/>
              </a:rPr>
              <a:t>chastotalardagi</a:t>
            </a:r>
            <a:r>
              <a:rPr lang="en-US" sz="2400" dirty="0">
                <a:latin typeface="Times New Roman" pitchFamily="18" charset="0"/>
                <a:cs typeface="Times New Roman" pitchFamily="18" charset="0"/>
              </a:rPr>
              <a:t> ultra </a:t>
            </a:r>
            <a:r>
              <a:rPr lang="en-US" sz="2400" dirty="0" err="1">
                <a:latin typeface="Times New Roman" pitchFamily="18" charset="0"/>
                <a:cs typeface="Times New Roman" pitchFamily="18" charset="0"/>
              </a:rPr>
              <a:t>yuqori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chastotali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elektromagnit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maydoni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Bunday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davolash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organizm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to’qimalarga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boshqa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usullardan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yaxshiroq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samaraliroq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ko’rsatadi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Davolash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muassasalarida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UYuCh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seriyali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kichik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katta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quvvatga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mo’ljallangan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apparatlardan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foydalaniladi</a:t>
            </a:r>
            <a:r>
              <a:rPr lang="en-US" sz="2400" dirty="0">
                <a:latin typeface="Times New Roman" pitchFamily="18" charset="0"/>
                <a:cs typeface="Times New Roman" pitchFamily="18" charset="0"/>
              </a:rPr>
              <a:t>. </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Shuningdek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impulsli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UYuCh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maydoni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davolovchi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apparatlar</a:t>
            </a:r>
            <a:r>
              <a:rPr lang="en-US" sz="2400" dirty="0">
                <a:latin typeface="Times New Roman" pitchFamily="18" charset="0"/>
                <a:cs typeface="Times New Roman" pitchFamily="18" charset="0"/>
              </a:rPr>
              <a:t> ham </a:t>
            </a:r>
            <a:r>
              <a:rPr lang="en-US" sz="2400" dirty="0" err="1">
                <a:latin typeface="Times New Roman" pitchFamily="18" charset="0"/>
                <a:cs typeface="Times New Roman" pitchFamily="18" charset="0"/>
              </a:rPr>
              <a:t>ishlatiladi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UYuCh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davolashda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bemor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organizmiga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elektrodlar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orasidagi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elektromagnit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maydoni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ettiriladi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Bemorni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davolash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bemor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ikki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elektrod</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orasiga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joylashtiriladi</a:t>
            </a:r>
            <a:r>
              <a:rPr lang="en-US" sz="2400" dirty="0">
                <a:latin typeface="Times New Roman" pitchFamily="18" charset="0"/>
                <a:cs typeface="Times New Roman" pitchFamily="18" charset="0"/>
              </a:rPr>
              <a:t>. </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Bunda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quyidagi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kattaliklar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belgilangan</a:t>
            </a:r>
            <a:r>
              <a:rPr lang="en-US" sz="2400" dirty="0">
                <a:latin typeface="Times New Roman" pitchFamily="18" charset="0"/>
                <a:cs typeface="Times New Roman" pitchFamily="18" charset="0"/>
              </a:rPr>
              <a:t>: Co—</a:t>
            </a:r>
            <a:r>
              <a:rPr lang="en-US" sz="2400" dirty="0" err="1">
                <a:latin typeface="Times New Roman" pitchFamily="18" charset="0"/>
                <a:cs typeface="Times New Roman" pitchFamily="18" charset="0"/>
              </a:rPr>
              <a:t>plastinalar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oralig’idagi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havoda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sodir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bo’ladigan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sig’im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bemor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tanasining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aktiv</a:t>
            </a:r>
            <a:r>
              <a:rPr lang="en-US" sz="2400" dirty="0">
                <a:latin typeface="Times New Roman" pitchFamily="18" charset="0"/>
                <a:cs typeface="Times New Roman" pitchFamily="18" charset="0"/>
              </a:rPr>
              <a:t> R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sig’im</a:t>
            </a:r>
            <a:r>
              <a:rPr lang="en-US" sz="2400" dirty="0">
                <a:latin typeface="Times New Roman" pitchFamily="18" charset="0"/>
                <a:cs typeface="Times New Roman" pitchFamily="18" charset="0"/>
              </a:rPr>
              <a:t> C </a:t>
            </a:r>
            <a:r>
              <a:rPr lang="en-US" sz="2400" dirty="0" err="1">
                <a:latin typeface="Times New Roman" pitchFamily="18" charset="0"/>
                <a:cs typeface="Times New Roman" pitchFamily="18" charset="0"/>
              </a:rPr>
              <a:t>qarshiliklari</a:t>
            </a:r>
            <a:endParaRPr lang="ru-RU" sz="2400" dirty="0">
              <a:latin typeface="Times New Roman" pitchFamily="18" charset="0"/>
              <a:cs typeface="Times New Roman" pitchFamily="18" charset="0"/>
            </a:endParaRPr>
          </a:p>
        </p:txBody>
      </p:sp>
      <p:sp>
        <p:nvSpPr>
          <p:cNvPr id="5" name="TextBox 4">
            <a:extLst>
              <a:ext uri="{FF2B5EF4-FFF2-40B4-BE49-F238E27FC236}">
                <a16:creationId xmlns:a16="http://schemas.microsoft.com/office/drawing/2014/main" id="{6D82858E-7DE7-40F2-AC27-2F904831A4F5}"/>
              </a:ext>
            </a:extLst>
          </p:cNvPr>
          <p:cNvSpPr txBox="1"/>
          <p:nvPr/>
        </p:nvSpPr>
        <p:spPr>
          <a:xfrm>
            <a:off x="3048000" y="502744"/>
            <a:ext cx="6096000" cy="954107"/>
          </a:xfrm>
          <a:prstGeom prst="rect">
            <a:avLst/>
          </a:prstGeom>
          <a:noFill/>
        </p:spPr>
        <p:txBody>
          <a:bodyPr wrap="square">
            <a:spAutoFit/>
          </a:bodyPr>
          <a:lstStyle/>
          <a:p>
            <a:pPr algn="ctr"/>
            <a:r>
              <a:rPr lang="en-US" sz="2800" b="1" dirty="0">
                <a:latin typeface="Times New Roman" pitchFamily="18" charset="0"/>
                <a:cs typeface="Times New Roman" pitchFamily="18" charset="0"/>
              </a:rPr>
              <a:t>Ultra </a:t>
            </a:r>
            <a:r>
              <a:rPr lang="en-US" sz="2800" b="1" dirty="0" err="1">
                <a:latin typeface="Times New Roman" pitchFamily="18" charset="0"/>
                <a:cs typeface="Times New Roman" pitchFamily="18" charset="0"/>
              </a:rPr>
              <a:t>yuqori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chastotali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elektromagnit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maydon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bilan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davolash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texnikalari</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14241948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63793" y="270194"/>
            <a:ext cx="11720052" cy="5632311"/>
          </a:xfrm>
          <a:prstGeom prst="rect">
            <a:avLst/>
          </a:prstGeom>
        </p:spPr>
        <p:txBody>
          <a:bodyPr wrap="square">
            <a:spAutoFit/>
          </a:bodyPr>
          <a:lstStyle/>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UYuCh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terapiya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apparatlari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sifatida</a:t>
            </a:r>
            <a:r>
              <a:rPr lang="en-US" sz="2400" dirty="0">
                <a:latin typeface="Times New Roman" pitchFamily="18" charset="0"/>
                <a:cs typeface="Times New Roman" pitchFamily="18" charset="0"/>
              </a:rPr>
              <a:t> UVCh-30, UVCh-66, UVCh-80, MONITOR-1 </a:t>
            </a:r>
            <a:r>
              <a:rPr lang="en-US" sz="2400" dirty="0" err="1">
                <a:latin typeface="Times New Roman" pitchFamily="18" charset="0"/>
                <a:cs typeface="Times New Roman" pitchFamily="18" charset="0"/>
              </a:rPr>
              <a:t>hamda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impulsli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UYuCh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terapiya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apparatlari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sifatida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Impuls</a:t>
            </a:r>
            <a:r>
              <a:rPr lang="en-US" sz="2400" dirty="0">
                <a:latin typeface="Times New Roman" pitchFamily="18" charset="0"/>
                <a:cs typeface="Times New Roman" pitchFamily="18" charset="0"/>
              </a:rPr>
              <a:t>—3» </a:t>
            </a:r>
            <a:r>
              <a:rPr lang="en-US" sz="2400" dirty="0" err="1">
                <a:latin typeface="Times New Roman" pitchFamily="18" charset="0"/>
                <a:cs typeface="Times New Roman" pitchFamily="18" charset="0"/>
              </a:rPr>
              <a:t>apparatlaridan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shuningdek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chet</a:t>
            </a:r>
            <a:r>
              <a:rPr lang="en-US" sz="2400" dirty="0">
                <a:latin typeface="Times New Roman" pitchFamily="18" charset="0"/>
                <a:cs typeface="Times New Roman" pitchFamily="18" charset="0"/>
              </a:rPr>
              <a:t> el </a:t>
            </a:r>
            <a:r>
              <a:rPr lang="en-US" sz="2400" dirty="0" err="1">
                <a:latin typeface="Times New Roman" pitchFamily="18" charset="0"/>
                <a:cs typeface="Times New Roman" pitchFamily="18" charset="0"/>
              </a:rPr>
              <a:t>firmalarida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ayrim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apparatlardan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foydalaniladi</a:t>
            </a:r>
            <a:r>
              <a:rPr lang="en-US" sz="2400" dirty="0">
                <a:latin typeface="Times New Roman" pitchFamily="18" charset="0"/>
                <a:cs typeface="Times New Roman" pitchFamily="18" charset="0"/>
              </a:rPr>
              <a:t>.</a:t>
            </a:r>
          </a:p>
          <a:p>
            <a:pPr algn="just"/>
            <a:endParaRPr lang="en-US"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p>
          <a:p>
            <a:pPr algn="just"/>
            <a:r>
              <a:rPr lang="en-US" sz="2400" dirty="0" err="1">
                <a:latin typeface="Times New Roman" pitchFamily="18" charset="0"/>
                <a:cs typeface="Times New Roman" pitchFamily="18" charset="0"/>
              </a:rPr>
              <a:t>Kichik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quvvatga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mo’ljallangan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UVCh</a:t>
            </a:r>
            <a:r>
              <a:rPr lang="en-US" sz="2400" dirty="0">
                <a:latin typeface="Times New Roman" pitchFamily="18" charset="0"/>
                <a:cs typeface="Times New Roman" pitchFamily="18" charset="0"/>
              </a:rPr>
              <a:t>—30 </a:t>
            </a:r>
            <a:r>
              <a:rPr lang="en-US" sz="2400" dirty="0" err="1">
                <a:latin typeface="Times New Roman" pitchFamily="18" charset="0"/>
                <a:cs typeface="Times New Roman" pitchFamily="18" charset="0"/>
              </a:rPr>
              <a:t>apparati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quyidagi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texnik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xarakteristikalarga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ega</a:t>
            </a:r>
            <a:r>
              <a:rPr lang="en-US" sz="2400" dirty="0">
                <a:latin typeface="Times New Roman" pitchFamily="18" charset="0"/>
                <a:cs typeface="Times New Roman" pitchFamily="18" charset="0"/>
              </a:rPr>
              <a:t>. </a:t>
            </a:r>
          </a:p>
          <a:p>
            <a:pPr algn="just"/>
            <a:endParaRPr lang="en-US" sz="2400" dirty="0">
              <a:latin typeface="Times New Roman" pitchFamily="18" charset="0"/>
              <a:cs typeface="Times New Roman" pitchFamily="18" charset="0"/>
            </a:endParaRPr>
          </a:p>
          <a:p>
            <a:pPr algn="just"/>
            <a:r>
              <a:rPr lang="en-US" sz="2400" dirty="0" err="1">
                <a:latin typeface="Times New Roman" pitchFamily="18" charset="0"/>
                <a:cs typeface="Times New Roman" pitchFamily="18" charset="0"/>
              </a:rPr>
              <a:t>Ushbu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apparatning</a:t>
            </a:r>
            <a:r>
              <a:rPr lang="en-US" sz="2400" dirty="0">
                <a:latin typeface="Times New Roman" pitchFamily="18" charset="0"/>
                <a:cs typeface="Times New Roman" pitchFamily="18" charset="0"/>
              </a:rPr>
              <a:t>:</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kuchlanishi</a:t>
            </a:r>
            <a:r>
              <a:rPr lang="en-US" sz="2400" dirty="0">
                <a:latin typeface="Times New Roman" pitchFamily="18" charset="0"/>
                <a:cs typeface="Times New Roman" pitchFamily="18" charset="0"/>
              </a:rPr>
              <a:t> - 220±5%V, </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chastotasi</a:t>
            </a:r>
            <a:r>
              <a:rPr lang="en-US" sz="2400" dirty="0">
                <a:latin typeface="Times New Roman" pitchFamily="18" charset="0"/>
                <a:cs typeface="Times New Roman" pitchFamily="18" charset="0"/>
              </a:rPr>
              <a:t> - 50Gs, </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quvvati</a:t>
            </a:r>
            <a:r>
              <a:rPr lang="en-US" sz="2400" dirty="0">
                <a:latin typeface="Times New Roman" pitchFamily="18" charset="0"/>
                <a:cs typeface="Times New Roman" pitchFamily="18" charset="0"/>
              </a:rPr>
              <a:t> - 15 - 30 W, </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sarf</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quvvati</a:t>
            </a:r>
            <a:r>
              <a:rPr lang="en-US" sz="2400" dirty="0">
                <a:latin typeface="Times New Roman" pitchFamily="18" charset="0"/>
                <a:cs typeface="Times New Roman" pitchFamily="18" charset="0"/>
              </a:rPr>
              <a:t> - 160 W </a:t>
            </a:r>
            <a:r>
              <a:rPr lang="en-US" sz="2400" dirty="0" err="1">
                <a:latin typeface="Times New Roman" pitchFamily="18" charset="0"/>
                <a:cs typeface="Times New Roman" pitchFamily="18" charset="0"/>
              </a:rPr>
              <a:t>atrofida</a:t>
            </a:r>
            <a:r>
              <a:rPr lang="en-US" sz="2400" dirty="0">
                <a:latin typeface="Times New Roman" pitchFamily="18" charset="0"/>
                <a:cs typeface="Times New Roman" pitchFamily="18" charset="0"/>
              </a:rPr>
              <a:t>. </a:t>
            </a:r>
          </a:p>
          <a:p>
            <a:pPr algn="just"/>
            <a:endParaRPr lang="en-US" sz="2400" dirty="0">
              <a:latin typeface="Times New Roman" pitchFamily="18" charset="0"/>
              <a:cs typeface="Times New Roman" pitchFamily="18" charset="0"/>
            </a:endParaRPr>
          </a:p>
          <a:p>
            <a:pPr algn="just"/>
            <a:r>
              <a:rPr lang="en-US" sz="2400" dirty="0" err="1">
                <a:latin typeface="Times New Roman" pitchFamily="18" charset="0"/>
                <a:cs typeface="Times New Roman" pitchFamily="18" charset="0"/>
              </a:rPr>
              <a:t>UVCh</a:t>
            </a:r>
            <a:r>
              <a:rPr lang="en-US" sz="2400" dirty="0">
                <a:latin typeface="Times New Roman" pitchFamily="18" charset="0"/>
                <a:cs typeface="Times New Roman" pitchFamily="18" charset="0"/>
              </a:rPr>
              <a:t>—30 </a:t>
            </a:r>
            <a:r>
              <a:rPr lang="en-US" sz="2400" dirty="0" err="1">
                <a:latin typeface="Times New Roman" pitchFamily="18" charset="0"/>
                <a:cs typeface="Times New Roman" pitchFamily="18" charset="0"/>
              </a:rPr>
              <a:t>apparati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ultrayuqori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chastota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maydoni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hosil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qiluvchi</a:t>
            </a:r>
            <a:r>
              <a:rPr lang="en-US" sz="2400" dirty="0">
                <a:latin typeface="Times New Roman" pitchFamily="18" charset="0"/>
                <a:cs typeface="Times New Roman" pitchFamily="18" charset="0"/>
              </a:rPr>
              <a:t> generator </a:t>
            </a:r>
            <a:r>
              <a:rPr lang="en-US" sz="2400" dirty="0" err="1">
                <a:latin typeface="Times New Roman" pitchFamily="18" charset="0"/>
                <a:cs typeface="Times New Roman" pitchFamily="18" charset="0"/>
              </a:rPr>
              <a:t>bloki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bemor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konturidan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iborat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bo’ladi</a:t>
            </a:r>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18911068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717473534"/>
              </p:ext>
            </p:extLst>
          </p:nvPr>
        </p:nvGraphicFramePr>
        <p:xfrm>
          <a:off x="983432" y="1028700"/>
          <a:ext cx="10225136" cy="54246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2979910" y="332656"/>
            <a:ext cx="7039107" cy="523220"/>
          </a:xfrm>
          <a:prstGeom prst="rect">
            <a:avLst/>
          </a:prstGeom>
        </p:spPr>
        <p:txBody>
          <a:bodyPr wrap="none">
            <a:spAutoFit/>
          </a:bodyPr>
          <a:lstStyle/>
          <a:p>
            <a:pPr algn="ctr"/>
            <a:r>
              <a:rPr lang="en-US" sz="2800" dirty="0" err="1">
                <a:latin typeface="Times New Roman" pitchFamily="18" charset="0"/>
                <a:cs typeface="Times New Roman" pitchFamily="18" charset="0"/>
              </a:rPr>
              <a:t>UVCh</a:t>
            </a:r>
            <a:r>
              <a:rPr lang="en-US" sz="2800" dirty="0">
                <a:latin typeface="Times New Roman" pitchFamily="18" charset="0"/>
                <a:cs typeface="Times New Roman" pitchFamily="18" charset="0"/>
              </a:rPr>
              <a:t>—30 </a:t>
            </a:r>
            <a:r>
              <a:rPr lang="en-US" sz="2800" dirty="0" err="1">
                <a:latin typeface="Times New Roman" pitchFamily="18" charset="0"/>
                <a:cs typeface="Times New Roman" pitchFamily="18" charset="0"/>
              </a:rPr>
              <a:t>apparati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quyidagi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qismlardan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iborat</a:t>
            </a:r>
            <a:endParaRPr lang="ru-RU" sz="2800" dirty="0"/>
          </a:p>
        </p:txBody>
      </p:sp>
    </p:spTree>
    <p:extLst>
      <p:ext uri="{BB962C8B-B14F-4D97-AF65-F5344CB8AC3E}">
        <p14:creationId xmlns:p14="http://schemas.microsoft.com/office/powerpoint/2010/main" val="28876075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1228953" y="1912468"/>
            <a:ext cx="9937103" cy="3903954"/>
          </a:xfrm>
          <a:prstGeom prst="rect">
            <a:avLst/>
          </a:prstGeom>
        </p:spPr>
        <p:txBody>
          <a:bodyPr wrap="square">
            <a:spAutoFit/>
          </a:bodyPr>
          <a:lstStyle/>
          <a:p>
            <a:pPr algn="just">
              <a:lnSpc>
                <a:spcPct val="150000"/>
              </a:lnSpc>
            </a:pPr>
            <a:r>
              <a:rPr lang="en-US" sz="2400" dirty="0">
                <a:latin typeface="Times New Roman" pitchFamily="18" charset="0"/>
                <a:cs typeface="Times New Roman" pitchFamily="18" charset="0"/>
              </a:rPr>
              <a:t>Apparat </a:t>
            </a:r>
            <a:r>
              <a:rPr lang="en-US" sz="2400" dirty="0" err="1">
                <a:latin typeface="Times New Roman" pitchFamily="18" charset="0"/>
                <a:cs typeface="Times New Roman" pitchFamily="18" charset="0"/>
              </a:rPr>
              <a:t>ta’mirlangandan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albatta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tekshirilishi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kerak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Tekshirish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o’tkazilganda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quyidagi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tekshirish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vositalari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ishlatilib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operatsiyalar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bajarilishi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kerak</a:t>
            </a:r>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pPr algn="just">
              <a:lnSpc>
                <a:spcPct val="150000"/>
              </a:lnSpc>
            </a:pPr>
            <a:r>
              <a:rPr lang="en-US" sz="2400"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Tekshirishni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boshlashdan</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avval</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quyidagi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amallarni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bajarish</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kerak</a:t>
            </a:r>
            <a:r>
              <a:rPr lang="en-US" sz="2400" b="1" i="1" dirty="0">
                <a:latin typeface="Times New Roman" pitchFamily="18" charset="0"/>
                <a:cs typeface="Times New Roman" pitchFamily="18" charset="0"/>
              </a:rPr>
              <a:t>: </a:t>
            </a:r>
            <a:endParaRPr lang="ru-RU" sz="2400" b="1" i="1" dirty="0">
              <a:latin typeface="Times New Roman" pitchFamily="18" charset="0"/>
              <a:cs typeface="Times New Roman" pitchFamily="18" charset="0"/>
            </a:endParaRPr>
          </a:p>
          <a:p>
            <a:pPr marL="342900" indent="-342900" algn="just">
              <a:lnSpc>
                <a:spcPct val="150000"/>
              </a:lnSpc>
              <a:buFont typeface="Wingdings" pitchFamily="2" charset="2"/>
              <a:buChar char="ü"/>
            </a:pPr>
            <a:r>
              <a:rPr lang="en-US" sz="2400" dirty="0" err="1">
                <a:latin typeface="Times New Roman" pitchFamily="18" charset="0"/>
                <a:cs typeface="Times New Roman" pitchFamily="18" charset="0"/>
              </a:rPr>
              <a:t>apparat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metall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plastinani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kerak</a:t>
            </a:r>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pPr marL="342900" indent="-342900" algn="just">
              <a:lnSpc>
                <a:spcPct val="150000"/>
              </a:lnSpc>
              <a:buFont typeface="Wingdings" pitchFamily="2" charset="2"/>
              <a:buChar char="ü"/>
            </a:pPr>
            <a:r>
              <a:rPr lang="en-US" sz="2400" dirty="0" err="1">
                <a:latin typeface="Times New Roman" pitchFamily="18" charset="0"/>
                <a:cs typeface="Times New Roman" pitchFamily="18" charset="0"/>
              </a:rPr>
              <a:t>rezonatorni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apparatning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chiqishiga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kerak</a:t>
            </a:r>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pPr marL="342900" indent="-342900" algn="just">
              <a:lnSpc>
                <a:spcPct val="150000"/>
              </a:lnSpc>
              <a:buFont typeface="Wingdings" pitchFamily="2" charset="2"/>
              <a:buChar char="ü"/>
            </a:pPr>
            <a:r>
              <a:rPr lang="en-US" sz="2400" dirty="0" err="1">
                <a:latin typeface="Times New Roman" pitchFamily="18" charset="0"/>
                <a:cs typeface="Times New Roman" pitchFamily="18" charset="0"/>
              </a:rPr>
              <a:t>apparatning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boshqaruv</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vositalari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o’chirilgan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holatiga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keltirilishi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shart</a:t>
            </a:r>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sp>
        <p:nvSpPr>
          <p:cNvPr id="4" name="TextBox 3">
            <a:extLst>
              <a:ext uri="{FF2B5EF4-FFF2-40B4-BE49-F238E27FC236}">
                <a16:creationId xmlns:a16="http://schemas.microsoft.com/office/drawing/2014/main" id="{B00F4D53-C65C-4C9C-9994-188DC985FE3D}"/>
              </a:ext>
            </a:extLst>
          </p:cNvPr>
          <p:cNvSpPr txBox="1"/>
          <p:nvPr/>
        </p:nvSpPr>
        <p:spPr>
          <a:xfrm>
            <a:off x="2792362" y="217609"/>
            <a:ext cx="6096000" cy="1384995"/>
          </a:xfrm>
          <a:prstGeom prst="rect">
            <a:avLst/>
          </a:prstGeom>
          <a:noFill/>
        </p:spPr>
        <p:txBody>
          <a:bodyPr wrap="square">
            <a:spAutoFit/>
          </a:bodyPr>
          <a:lstStyle/>
          <a:p>
            <a:pPr algn="ctr"/>
            <a:r>
              <a:rPr lang="en-US" sz="2800" b="1" dirty="0">
                <a:latin typeface="Times New Roman" pitchFamily="18" charset="0"/>
                <a:cs typeface="Times New Roman" pitchFamily="18" charset="0"/>
              </a:rPr>
              <a:t>“</a:t>
            </a:r>
            <a:r>
              <a:rPr lang="en-US" sz="2800" b="1" dirty="0" err="1">
                <a:latin typeface="Times New Roman" pitchFamily="18" charset="0"/>
                <a:cs typeface="Times New Roman" pitchFamily="18" charset="0"/>
              </a:rPr>
              <a:t>UVCh</a:t>
            </a:r>
            <a:r>
              <a:rPr lang="en-US" sz="2800" b="1" dirty="0">
                <a:latin typeface="Times New Roman" pitchFamily="18" charset="0"/>
                <a:cs typeface="Times New Roman" pitchFamily="18" charset="0"/>
              </a:rPr>
              <a:t> – 30” </a:t>
            </a:r>
            <a:r>
              <a:rPr lang="en-US" sz="2800" b="1" dirty="0" err="1">
                <a:latin typeface="Times New Roman" pitchFamily="18" charset="0"/>
                <a:cs typeface="Times New Roman" pitchFamily="18" charset="0"/>
              </a:rPr>
              <a:t>apparatini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tekshirish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tartibi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qanday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bajarilishini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ko’rib</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chiqamiz</a:t>
            </a:r>
            <a:r>
              <a:rPr lang="en-US" sz="2800" b="1" dirty="0">
                <a:latin typeface="Times New Roman" pitchFamily="18" charset="0"/>
                <a:cs typeface="Times New Roman" pitchFamily="18" charset="0"/>
              </a:rPr>
              <a:t>.</a:t>
            </a:r>
          </a:p>
        </p:txBody>
      </p:sp>
    </p:spTree>
    <p:extLst>
      <p:ext uri="{BB962C8B-B14F-4D97-AF65-F5344CB8AC3E}">
        <p14:creationId xmlns:p14="http://schemas.microsoft.com/office/powerpoint/2010/main" val="36328180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0CBEF87-FBE8-458C-A28C-297F75718AF5}"/>
              </a:ext>
            </a:extLst>
          </p:cNvPr>
          <p:cNvSpPr txBox="1"/>
          <p:nvPr/>
        </p:nvSpPr>
        <p:spPr>
          <a:xfrm>
            <a:off x="2182761" y="1925375"/>
            <a:ext cx="8691716" cy="579967"/>
          </a:xfrm>
          <a:prstGeom prst="rect">
            <a:avLst/>
          </a:prstGeom>
          <a:noFill/>
        </p:spPr>
        <p:txBody>
          <a:bodyPr wrap="square">
            <a:spAutoFit/>
          </a:bodyPr>
          <a:lstStyle/>
          <a:p>
            <a:pPr algn="just">
              <a:lnSpc>
                <a:spcPct val="150000"/>
              </a:lnSpc>
            </a:pPr>
            <a:r>
              <a:rPr lang="en-US" sz="2400" b="1" i="1" dirty="0" err="1">
                <a:latin typeface="Times New Roman" pitchFamily="18" charset="0"/>
                <a:cs typeface="Times New Roman" pitchFamily="18" charset="0"/>
              </a:rPr>
              <a:t>Tekshirish</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o’tkazilganda</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quyidagi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sharoit</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ta’minlanishi</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kerak</a:t>
            </a:r>
            <a:r>
              <a:rPr lang="en-US" sz="2400" b="1" i="1" dirty="0">
                <a:latin typeface="Times New Roman" pitchFamily="18" charset="0"/>
                <a:cs typeface="Times New Roman" pitchFamily="18" charset="0"/>
              </a:rPr>
              <a:t>: </a:t>
            </a:r>
            <a:endParaRPr lang="ru-RU" sz="2400" b="1" i="1" dirty="0">
              <a:latin typeface="Times New Roman" pitchFamily="18" charset="0"/>
              <a:cs typeface="Times New Roman" pitchFamily="18" charset="0"/>
            </a:endParaRPr>
          </a:p>
        </p:txBody>
      </p:sp>
      <p:sp>
        <p:nvSpPr>
          <p:cNvPr id="4" name="TextBox 3">
            <a:extLst>
              <a:ext uri="{FF2B5EF4-FFF2-40B4-BE49-F238E27FC236}">
                <a16:creationId xmlns:a16="http://schemas.microsoft.com/office/drawing/2014/main" id="{705596CF-2FBD-448B-9203-0FE913E580CA}"/>
              </a:ext>
            </a:extLst>
          </p:cNvPr>
          <p:cNvSpPr txBox="1"/>
          <p:nvPr/>
        </p:nvSpPr>
        <p:spPr>
          <a:xfrm>
            <a:off x="2467897" y="256938"/>
            <a:ext cx="6990735" cy="954107"/>
          </a:xfrm>
          <a:prstGeom prst="rect">
            <a:avLst/>
          </a:prstGeom>
          <a:noFill/>
        </p:spPr>
        <p:txBody>
          <a:bodyPr wrap="square">
            <a:spAutoFit/>
          </a:bodyPr>
          <a:lstStyle/>
          <a:p>
            <a:pPr algn="ctr"/>
            <a:r>
              <a:rPr lang="en-US" sz="2800" b="1" dirty="0">
                <a:latin typeface="Times New Roman" pitchFamily="18" charset="0"/>
                <a:cs typeface="Times New Roman" pitchFamily="18" charset="0"/>
              </a:rPr>
              <a:t>“</a:t>
            </a:r>
            <a:r>
              <a:rPr lang="en-US" sz="2800" b="1" dirty="0" err="1">
                <a:latin typeface="Times New Roman" pitchFamily="18" charset="0"/>
                <a:cs typeface="Times New Roman" pitchFamily="18" charset="0"/>
              </a:rPr>
              <a:t>UVCh</a:t>
            </a:r>
            <a:r>
              <a:rPr lang="en-US" sz="2800" b="1" dirty="0">
                <a:latin typeface="Times New Roman" pitchFamily="18" charset="0"/>
                <a:cs typeface="Times New Roman" pitchFamily="18" charset="0"/>
              </a:rPr>
              <a:t> – 30” </a:t>
            </a:r>
            <a:r>
              <a:rPr lang="en-US" sz="2800" b="1" dirty="0" err="1">
                <a:latin typeface="Times New Roman" pitchFamily="18" charset="0"/>
                <a:cs typeface="Times New Roman" pitchFamily="18" charset="0"/>
              </a:rPr>
              <a:t>apparatini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tekshirish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tartibi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qanday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bajarilishini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ko’rib</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chiqamiz</a:t>
            </a:r>
            <a:r>
              <a:rPr lang="en-US" sz="2800" b="1" dirty="0">
                <a:latin typeface="Times New Roman" pitchFamily="18" charset="0"/>
                <a:cs typeface="Times New Roman" pitchFamily="18" charset="0"/>
              </a:rPr>
              <a:t>.</a:t>
            </a:r>
          </a:p>
        </p:txBody>
      </p:sp>
      <p:graphicFrame>
        <p:nvGraphicFramePr>
          <p:cNvPr id="5" name="Схема 4">
            <a:extLst>
              <a:ext uri="{FF2B5EF4-FFF2-40B4-BE49-F238E27FC236}">
                <a16:creationId xmlns:a16="http://schemas.microsoft.com/office/drawing/2014/main" id="{D27D6E91-A72C-47EE-830E-BADD8F057CD9}"/>
              </a:ext>
            </a:extLst>
          </p:cNvPr>
          <p:cNvGraphicFramePr/>
          <p:nvPr>
            <p:extLst>
              <p:ext uri="{D42A27DB-BD31-4B8C-83A1-F6EECF244321}">
                <p14:modId xmlns:p14="http://schemas.microsoft.com/office/powerpoint/2010/main" val="1783139604"/>
              </p:ext>
            </p:extLst>
          </p:nvPr>
        </p:nvGraphicFramePr>
        <p:xfrm>
          <a:off x="783303" y="2702901"/>
          <a:ext cx="10818761" cy="32995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84360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ADABA37-32CB-487D-9D92-45E89089C424}"/>
              </a:ext>
            </a:extLst>
          </p:cNvPr>
          <p:cNvSpPr>
            <a:spLocks noGrp="1"/>
          </p:cNvSpPr>
          <p:nvPr>
            <p:ph idx="1"/>
          </p:nvPr>
        </p:nvSpPr>
        <p:spPr>
          <a:xfrm>
            <a:off x="709151" y="710411"/>
            <a:ext cx="10773697" cy="5665686"/>
          </a:xfrm>
        </p:spPr>
        <p:txBody>
          <a:bodyPr>
            <a:normAutofit lnSpcReduction="10000"/>
          </a:bodyPr>
          <a:lstStyle/>
          <a:p>
            <a:pPr marL="0" indent="0" algn="ctr">
              <a:buNone/>
            </a:pPr>
            <a:r>
              <a:rPr lang="en-US" sz="4000" b="1" dirty="0" err="1">
                <a:latin typeface="Times New Roman" panose="02020603050405020304" pitchFamily="18" charset="0"/>
                <a:cs typeface="Times New Roman" panose="02020603050405020304" pitchFamily="18" charset="0"/>
              </a:rPr>
              <a:t>Foydalanilgan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adabiyotlar</a:t>
            </a:r>
            <a:endParaRPr lang="en-US" sz="4000" b="1" dirty="0">
              <a:latin typeface="Times New Roman" panose="02020603050405020304" pitchFamily="18" charset="0"/>
              <a:cs typeface="Times New Roman" panose="02020603050405020304" pitchFamily="18" charset="0"/>
            </a:endParaRPr>
          </a:p>
          <a:p>
            <a:pPr marL="0" indent="0" algn="ctr">
              <a:buNone/>
            </a:pPr>
            <a:endParaRPr lang="en-US" sz="4000" b="1" dirty="0">
              <a:latin typeface="Times New Roman" panose="02020603050405020304" pitchFamily="18"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A.H.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Haydarov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B.B.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Goibnazarov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K.Y.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Berdieva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jixozlarga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xizmat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tizimi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Tashkent 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I.I.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Mukimjonov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Khudoyberganov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 Usmanov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Elektron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texnikalarini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xizmat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―Ibn Sino, 2014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K. Yu.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Yuldashev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Yu. 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Koulikov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Fizioterapiya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 "Ibn Sino", 2018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 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Ismatullayev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N.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Maksudov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Abdullayev, B. M.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Akhmedov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Azamov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Metrologiya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standartlashtirish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sertifikatlashtirish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―Uzbekistan Tashkent 2018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Leslie Cromwell, Biomedical Instrumentation and measurement, 2nd edition, Prentice hall of India, New Delhi, 2015.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John G. Webster, Medical Instrumentation Application and Design, 4th edition, Wiley India Pvt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Ltd,New</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Delhi, 2015.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Joseph J.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Carr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and John M. Brown, Introduction to Biomedical Equipment Technology, Pearson Education, 2004.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Myer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Kutz</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Standard Handbook of Biomedical Engineering and Design, McGraw Hill Publisher, 2003.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Khandpur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R.S, Handbook of Biomedical Instrumentation, 3rd edition, Tata McGraw-Hill New Delhi, 2014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74214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AFE437A-F98C-455B-9A9B-A7498D653D18}"/>
              </a:ext>
            </a:extLst>
          </p:cNvPr>
          <p:cNvSpPr>
            <a:spLocks noGrp="1"/>
          </p:cNvSpPr>
          <p:nvPr>
            <p:ph idx="1"/>
          </p:nvPr>
        </p:nvSpPr>
        <p:spPr>
          <a:xfrm>
            <a:off x="838200" y="1746967"/>
            <a:ext cx="10515600" cy="4351338"/>
          </a:xfrm>
        </p:spPr>
        <p:txBody>
          <a:bodyPr>
            <a:normAutofit/>
          </a:bodyPr>
          <a:lstStyle/>
          <a:p>
            <a:pPr marL="0" indent="0" algn="ctr">
              <a:buNone/>
            </a:pPr>
            <a:r>
              <a:rPr lang="en-US" sz="8800" b="1" dirty="0" err="1">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E’tiboringiz</a:t>
            </a:r>
            <a:r>
              <a:rPr lang="en-US" sz="8800" b="1"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 </a:t>
            </a:r>
          </a:p>
          <a:p>
            <a:pPr marL="0" indent="0" algn="ctr">
              <a:buNone/>
            </a:pPr>
            <a:r>
              <a:rPr lang="en-US" sz="8800" b="1" dirty="0" err="1">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uchun</a:t>
            </a:r>
            <a:r>
              <a:rPr lang="en-US" sz="8800" b="1"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 </a:t>
            </a:r>
            <a:r>
              <a:rPr lang="en-US" sz="8800" b="1" dirty="0" err="1">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rahmat</a:t>
            </a:r>
            <a:r>
              <a:rPr lang="en-US" sz="8800" b="1"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111334618"/>
      </p:ext>
    </p:extLst>
  </p:cSld>
  <p:clrMapOvr>
    <a:masterClrMapping/>
  </p:clrMapOvr>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1016</TotalTime>
  <Words>2650</Words>
  <Application>Microsoft Office PowerPoint</Application>
  <PresentationFormat>Широкоэкранный</PresentationFormat>
  <Paragraphs>250</Paragraphs>
  <Slides>32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32</vt:i4>
      </vt:variant>
    </vt:vector>
  </HeadingPairs>
  <TitlesOfParts>
    <vt:vector size="38" baseType="lpstr">
      <vt:lpstr>Arial</vt:lpstr>
      <vt:lpstr>Calibri</vt:lpstr>
      <vt:lpstr>Calibri Light</vt:lpstr>
      <vt:lpstr>Times New Roman</vt:lpstr>
      <vt:lpstr>Wingdings</vt:lpstr>
      <vt:lpstr>Ретро</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Python dasturlash tili</dc:title>
  <dc:creator>samsumg</dc:creator>
  <cp:lastModifiedBy>Yodgorbek</cp:lastModifiedBy>
  <cp:revision>74</cp:revision>
  <dcterms:created xsi:type="dcterms:W3CDTF">2023-03-09T15:29:21Z</dcterms:created>
  <dcterms:modified xsi:type="dcterms:W3CDTF">2023-09-24T11:36:21Z</dcterms:modified>
</cp:coreProperties>
</file>