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85" r:id="rId2"/>
    <p:sldId id="286" r:id="rId3"/>
    <p:sldId id="287" r:id="rId4"/>
    <p:sldId id="351" r:id="rId5"/>
    <p:sldId id="326" r:id="rId6"/>
    <p:sldId id="336" r:id="rId7"/>
    <p:sldId id="337" r:id="rId8"/>
    <p:sldId id="327" r:id="rId9"/>
    <p:sldId id="338" r:id="rId10"/>
    <p:sldId id="328" r:id="rId11"/>
    <p:sldId id="329" r:id="rId12"/>
    <p:sldId id="330" r:id="rId13"/>
    <p:sldId id="331" r:id="rId14"/>
    <p:sldId id="332" r:id="rId15"/>
    <p:sldId id="333" r:id="rId16"/>
    <p:sldId id="334" r:id="rId17"/>
    <p:sldId id="335" r:id="rId18"/>
    <p:sldId id="352" r:id="rId19"/>
    <p:sldId id="339" r:id="rId20"/>
    <p:sldId id="341" r:id="rId21"/>
    <p:sldId id="340" r:id="rId22"/>
    <p:sldId id="344" r:id="rId23"/>
    <p:sldId id="345" r:id="rId24"/>
    <p:sldId id="342" r:id="rId25"/>
    <p:sldId id="353" r:id="rId26"/>
    <p:sldId id="346" r:id="rId27"/>
    <p:sldId id="348" r:id="rId28"/>
    <p:sldId id="349" r:id="rId29"/>
    <p:sldId id="288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78" d="100"/>
          <a:sy n="78" d="100"/>
        </p:scale>
        <p:origin x="79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Infraqizil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lazer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apparatlari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organizmiga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ta’siri</a:t>
          </a:r>
          <a:r>
            <a:rPr lang="en-US" sz="3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32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Tibbiyot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amaliyotida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elektromagnit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nurlanish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infraqizil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ultrabinafsha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yorug’lik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usullari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lazer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ancha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oldinroq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boshlangan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Infraqizil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davolanganda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to’qimalarda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modda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almashinuvi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tezlashadi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shamollash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markazlarining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so’rilib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ketishiga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erishiladi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og’riq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qoldiruvchi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ta’sir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kasalliklar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: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shamollash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sovqotishda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muskul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to’qimalari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jarohatlanganda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og’riqni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qoldiruvchi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ta’siridan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foydalaniladi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74A356-2D9D-42A1-A886-99E454FA843E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6E57CC6-4BBE-4749-B233-09035C4912C5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400—315 nm, </a:t>
          </a:r>
          <a:endParaRPr lang="en-US" dirty="0">
            <a:solidFill>
              <a:schemeClr val="tx1"/>
            </a:solidFill>
          </a:endParaRPr>
        </a:p>
      </dgm:t>
    </dgm:pt>
    <dgm:pt modelId="{D4C981E6-9643-4167-8B26-67BFE60C544F}" type="parTrans" cxnId="{9AB426E1-6B5E-4CE1-B4CC-A88F741F0C5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359DEA5-878D-4F79-8771-DE003E5A659F}" type="sibTrans" cxnId="{9AB426E1-6B5E-4CE1-B4CC-A88F741F0C5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EAC0CB8-CE06-4BFC-806D-F8EA3DF5737A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o’rtacha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315—280 nm, </a:t>
          </a:r>
          <a:endParaRPr lang="en-US" dirty="0">
            <a:solidFill>
              <a:schemeClr val="tx1"/>
            </a:solidFill>
          </a:endParaRPr>
        </a:p>
      </dgm:t>
    </dgm:pt>
    <dgm:pt modelId="{E76CAD70-2A7A-45EE-9EFE-6DEF8F7BC089}" type="parTrans" cxnId="{BCEAC987-1A74-43FA-A758-2BD633AC046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1FABADA-8680-4C5B-8197-8F80A85825D6}" type="sibTrans" cxnId="{BCEAC987-1A74-43FA-A758-2BD633AC046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46009D4-DC87-4056-9E3B-215B22A8CF6F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qisqa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280 nm dan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41832904-9C98-42E9-9877-84FE82D5D027}" type="parTrans" cxnId="{57EF7704-6243-4E0F-8B83-95CA72E899F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DC909B5-EDD5-4B15-BF93-1803FC67A002}" type="sibTrans" cxnId="{57EF7704-6243-4E0F-8B83-95CA72E899F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4179B8B-32CC-42B3-AFA2-B8163D17349F}" type="pres">
      <dgm:prSet presAssocID="{F574A356-2D9D-42A1-A886-99E454FA843E}" presName="linear" presStyleCnt="0">
        <dgm:presLayoutVars>
          <dgm:dir/>
          <dgm:animLvl val="lvl"/>
          <dgm:resizeHandles val="exact"/>
        </dgm:presLayoutVars>
      </dgm:prSet>
      <dgm:spPr/>
    </dgm:pt>
    <dgm:pt modelId="{647F9116-5EE3-4D4F-907E-DF0D9A16137C}" type="pres">
      <dgm:prSet presAssocID="{86E57CC6-4BBE-4749-B233-09035C4912C5}" presName="parentLin" presStyleCnt="0"/>
      <dgm:spPr/>
    </dgm:pt>
    <dgm:pt modelId="{01CCECE4-2465-45AB-8903-A98EF6807502}" type="pres">
      <dgm:prSet presAssocID="{86E57CC6-4BBE-4749-B233-09035C4912C5}" presName="parentLeftMargin" presStyleLbl="node1" presStyleIdx="0" presStyleCnt="3"/>
      <dgm:spPr/>
    </dgm:pt>
    <dgm:pt modelId="{2CA0A15D-D36A-47BD-83AD-64E0F02C7A4A}" type="pres">
      <dgm:prSet presAssocID="{86E57CC6-4BBE-4749-B233-09035C4912C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FB8EC9C-4FCC-4B30-A147-7AC31AD303C7}" type="pres">
      <dgm:prSet presAssocID="{86E57CC6-4BBE-4749-B233-09035C4912C5}" presName="negativeSpace" presStyleCnt="0"/>
      <dgm:spPr/>
    </dgm:pt>
    <dgm:pt modelId="{F76E1DCF-BBA7-4F73-B9B0-671F05242405}" type="pres">
      <dgm:prSet presAssocID="{86E57CC6-4BBE-4749-B233-09035C4912C5}" presName="childText" presStyleLbl="conFgAcc1" presStyleIdx="0" presStyleCnt="3">
        <dgm:presLayoutVars>
          <dgm:bulletEnabled val="1"/>
        </dgm:presLayoutVars>
      </dgm:prSet>
      <dgm:spPr/>
    </dgm:pt>
    <dgm:pt modelId="{7E5FC212-80E5-45F6-8F25-6C6FEF9A033A}" type="pres">
      <dgm:prSet presAssocID="{E359DEA5-878D-4F79-8771-DE003E5A659F}" presName="spaceBetweenRectangles" presStyleCnt="0"/>
      <dgm:spPr/>
    </dgm:pt>
    <dgm:pt modelId="{30B4FDDB-F290-4F9A-8F53-FE4B1336F12C}" type="pres">
      <dgm:prSet presAssocID="{5EAC0CB8-CE06-4BFC-806D-F8EA3DF5737A}" presName="parentLin" presStyleCnt="0"/>
      <dgm:spPr/>
    </dgm:pt>
    <dgm:pt modelId="{F43CF0A6-EC27-401A-9CD7-F6E76273E9EF}" type="pres">
      <dgm:prSet presAssocID="{5EAC0CB8-CE06-4BFC-806D-F8EA3DF5737A}" presName="parentLeftMargin" presStyleLbl="node1" presStyleIdx="0" presStyleCnt="3"/>
      <dgm:spPr/>
    </dgm:pt>
    <dgm:pt modelId="{2906A10B-0F40-4917-80DE-581D3E122AD3}" type="pres">
      <dgm:prSet presAssocID="{5EAC0CB8-CE06-4BFC-806D-F8EA3DF5737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63B733E-C129-4C5A-9C23-7ED2A5198BB3}" type="pres">
      <dgm:prSet presAssocID="{5EAC0CB8-CE06-4BFC-806D-F8EA3DF5737A}" presName="negativeSpace" presStyleCnt="0"/>
      <dgm:spPr/>
    </dgm:pt>
    <dgm:pt modelId="{AD51E1F2-4FBF-49DB-A1C3-9DBE42F377C7}" type="pres">
      <dgm:prSet presAssocID="{5EAC0CB8-CE06-4BFC-806D-F8EA3DF5737A}" presName="childText" presStyleLbl="conFgAcc1" presStyleIdx="1" presStyleCnt="3">
        <dgm:presLayoutVars>
          <dgm:bulletEnabled val="1"/>
        </dgm:presLayoutVars>
      </dgm:prSet>
      <dgm:spPr/>
    </dgm:pt>
    <dgm:pt modelId="{9C3EC82F-8878-426C-BE6A-1E7888837D66}" type="pres">
      <dgm:prSet presAssocID="{E1FABADA-8680-4C5B-8197-8F80A85825D6}" presName="spaceBetweenRectangles" presStyleCnt="0"/>
      <dgm:spPr/>
    </dgm:pt>
    <dgm:pt modelId="{BEADD4C5-1CB4-4B2A-ABD9-A72F8DBCCFA6}" type="pres">
      <dgm:prSet presAssocID="{B46009D4-DC87-4056-9E3B-215B22A8CF6F}" presName="parentLin" presStyleCnt="0"/>
      <dgm:spPr/>
    </dgm:pt>
    <dgm:pt modelId="{449525BE-0EAE-4E27-BCD6-2053BB04F58D}" type="pres">
      <dgm:prSet presAssocID="{B46009D4-DC87-4056-9E3B-215B22A8CF6F}" presName="parentLeftMargin" presStyleLbl="node1" presStyleIdx="1" presStyleCnt="3"/>
      <dgm:spPr/>
    </dgm:pt>
    <dgm:pt modelId="{F72CD8B7-21FA-4080-B999-09B3E9E95AA4}" type="pres">
      <dgm:prSet presAssocID="{B46009D4-DC87-4056-9E3B-215B22A8CF6F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6C77F686-0BC7-4F58-91C5-923F78012326}" type="pres">
      <dgm:prSet presAssocID="{B46009D4-DC87-4056-9E3B-215B22A8CF6F}" presName="negativeSpace" presStyleCnt="0"/>
      <dgm:spPr/>
    </dgm:pt>
    <dgm:pt modelId="{DA4596C0-3829-4C33-992F-3DE87507DF99}" type="pres">
      <dgm:prSet presAssocID="{B46009D4-DC87-4056-9E3B-215B22A8CF6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7EF7704-6243-4E0F-8B83-95CA72E899FF}" srcId="{F574A356-2D9D-42A1-A886-99E454FA843E}" destId="{B46009D4-DC87-4056-9E3B-215B22A8CF6F}" srcOrd="2" destOrd="0" parTransId="{41832904-9C98-42E9-9877-84FE82D5D027}" sibTransId="{DDC909B5-EDD5-4B15-BF93-1803FC67A002}"/>
    <dgm:cxn modelId="{B8073822-F057-4669-BE47-D873C407A270}" type="presOf" srcId="{5EAC0CB8-CE06-4BFC-806D-F8EA3DF5737A}" destId="{F43CF0A6-EC27-401A-9CD7-F6E76273E9EF}" srcOrd="0" destOrd="0" presId="urn:microsoft.com/office/officeart/2005/8/layout/list1"/>
    <dgm:cxn modelId="{83FAD646-3924-48C6-9A39-E41168A5E063}" type="presOf" srcId="{86E57CC6-4BBE-4749-B233-09035C4912C5}" destId="{01CCECE4-2465-45AB-8903-A98EF6807502}" srcOrd="0" destOrd="0" presId="urn:microsoft.com/office/officeart/2005/8/layout/list1"/>
    <dgm:cxn modelId="{58CB2C77-F263-4189-A62C-35E6F7010725}" type="presOf" srcId="{F574A356-2D9D-42A1-A886-99E454FA843E}" destId="{B4179B8B-32CC-42B3-AFA2-B8163D17349F}" srcOrd="0" destOrd="0" presId="urn:microsoft.com/office/officeart/2005/8/layout/list1"/>
    <dgm:cxn modelId="{BCEAC987-1A74-43FA-A758-2BD633AC0461}" srcId="{F574A356-2D9D-42A1-A886-99E454FA843E}" destId="{5EAC0CB8-CE06-4BFC-806D-F8EA3DF5737A}" srcOrd="1" destOrd="0" parTransId="{E76CAD70-2A7A-45EE-9EFE-6DEF8F7BC089}" sibTransId="{E1FABADA-8680-4C5B-8197-8F80A85825D6}"/>
    <dgm:cxn modelId="{B1CFC2C2-00B0-47A0-A61F-8F9555017327}" type="presOf" srcId="{B46009D4-DC87-4056-9E3B-215B22A8CF6F}" destId="{F72CD8B7-21FA-4080-B999-09B3E9E95AA4}" srcOrd="1" destOrd="0" presId="urn:microsoft.com/office/officeart/2005/8/layout/list1"/>
    <dgm:cxn modelId="{4EDF17DB-0AB5-4852-818D-BB2C722A8A17}" type="presOf" srcId="{86E57CC6-4BBE-4749-B233-09035C4912C5}" destId="{2CA0A15D-D36A-47BD-83AD-64E0F02C7A4A}" srcOrd="1" destOrd="0" presId="urn:microsoft.com/office/officeart/2005/8/layout/list1"/>
    <dgm:cxn modelId="{9AB426E1-6B5E-4CE1-B4CC-A88F741F0C59}" srcId="{F574A356-2D9D-42A1-A886-99E454FA843E}" destId="{86E57CC6-4BBE-4749-B233-09035C4912C5}" srcOrd="0" destOrd="0" parTransId="{D4C981E6-9643-4167-8B26-67BFE60C544F}" sibTransId="{E359DEA5-878D-4F79-8771-DE003E5A659F}"/>
    <dgm:cxn modelId="{D04A91FC-091E-411A-A371-880E8B714ECD}" type="presOf" srcId="{B46009D4-DC87-4056-9E3B-215B22A8CF6F}" destId="{449525BE-0EAE-4E27-BCD6-2053BB04F58D}" srcOrd="0" destOrd="0" presId="urn:microsoft.com/office/officeart/2005/8/layout/list1"/>
    <dgm:cxn modelId="{6FEA27FF-079C-4F71-BFE9-F064130B9254}" type="presOf" srcId="{5EAC0CB8-CE06-4BFC-806D-F8EA3DF5737A}" destId="{2906A10B-0F40-4917-80DE-581D3E122AD3}" srcOrd="1" destOrd="0" presId="urn:microsoft.com/office/officeart/2005/8/layout/list1"/>
    <dgm:cxn modelId="{C1FB1671-4A53-4C53-B7E7-EC2E52A305FC}" type="presParOf" srcId="{B4179B8B-32CC-42B3-AFA2-B8163D17349F}" destId="{647F9116-5EE3-4D4F-907E-DF0D9A16137C}" srcOrd="0" destOrd="0" presId="urn:microsoft.com/office/officeart/2005/8/layout/list1"/>
    <dgm:cxn modelId="{C050B2DB-4581-4AB7-97B9-ADB137DBCD30}" type="presParOf" srcId="{647F9116-5EE3-4D4F-907E-DF0D9A16137C}" destId="{01CCECE4-2465-45AB-8903-A98EF6807502}" srcOrd="0" destOrd="0" presId="urn:microsoft.com/office/officeart/2005/8/layout/list1"/>
    <dgm:cxn modelId="{F4013B19-77D6-4409-816F-435AB6364B22}" type="presParOf" srcId="{647F9116-5EE3-4D4F-907E-DF0D9A16137C}" destId="{2CA0A15D-D36A-47BD-83AD-64E0F02C7A4A}" srcOrd="1" destOrd="0" presId="urn:microsoft.com/office/officeart/2005/8/layout/list1"/>
    <dgm:cxn modelId="{BB0792AA-D033-450E-817F-6DAE4CD399B5}" type="presParOf" srcId="{B4179B8B-32CC-42B3-AFA2-B8163D17349F}" destId="{CFB8EC9C-4FCC-4B30-A147-7AC31AD303C7}" srcOrd="1" destOrd="0" presId="urn:microsoft.com/office/officeart/2005/8/layout/list1"/>
    <dgm:cxn modelId="{59F18A35-2420-42A3-A907-EC6A84C4AF56}" type="presParOf" srcId="{B4179B8B-32CC-42B3-AFA2-B8163D17349F}" destId="{F76E1DCF-BBA7-4F73-B9B0-671F05242405}" srcOrd="2" destOrd="0" presId="urn:microsoft.com/office/officeart/2005/8/layout/list1"/>
    <dgm:cxn modelId="{8991B273-D2AF-49A4-8515-056D605F3CE7}" type="presParOf" srcId="{B4179B8B-32CC-42B3-AFA2-B8163D17349F}" destId="{7E5FC212-80E5-45F6-8F25-6C6FEF9A033A}" srcOrd="3" destOrd="0" presId="urn:microsoft.com/office/officeart/2005/8/layout/list1"/>
    <dgm:cxn modelId="{96703316-CBA0-49B7-8F09-20842C2C057E}" type="presParOf" srcId="{B4179B8B-32CC-42B3-AFA2-B8163D17349F}" destId="{30B4FDDB-F290-4F9A-8F53-FE4B1336F12C}" srcOrd="4" destOrd="0" presId="urn:microsoft.com/office/officeart/2005/8/layout/list1"/>
    <dgm:cxn modelId="{F6AC834B-B4A6-4C9F-AA97-E0A2BAF8EE64}" type="presParOf" srcId="{30B4FDDB-F290-4F9A-8F53-FE4B1336F12C}" destId="{F43CF0A6-EC27-401A-9CD7-F6E76273E9EF}" srcOrd="0" destOrd="0" presId="urn:microsoft.com/office/officeart/2005/8/layout/list1"/>
    <dgm:cxn modelId="{980C1D48-762D-4968-B415-337B9548EB28}" type="presParOf" srcId="{30B4FDDB-F290-4F9A-8F53-FE4B1336F12C}" destId="{2906A10B-0F40-4917-80DE-581D3E122AD3}" srcOrd="1" destOrd="0" presId="urn:microsoft.com/office/officeart/2005/8/layout/list1"/>
    <dgm:cxn modelId="{966E4BBC-135A-4EDE-A2A6-A5B37F6719C3}" type="presParOf" srcId="{B4179B8B-32CC-42B3-AFA2-B8163D17349F}" destId="{363B733E-C129-4C5A-9C23-7ED2A5198BB3}" srcOrd="5" destOrd="0" presId="urn:microsoft.com/office/officeart/2005/8/layout/list1"/>
    <dgm:cxn modelId="{592A0E0B-2DFF-458A-80D1-072E6BE553E1}" type="presParOf" srcId="{B4179B8B-32CC-42B3-AFA2-B8163D17349F}" destId="{AD51E1F2-4FBF-49DB-A1C3-9DBE42F377C7}" srcOrd="6" destOrd="0" presId="urn:microsoft.com/office/officeart/2005/8/layout/list1"/>
    <dgm:cxn modelId="{8E51FFFF-31A3-4C93-A8D4-E2E0736C73D3}" type="presParOf" srcId="{B4179B8B-32CC-42B3-AFA2-B8163D17349F}" destId="{9C3EC82F-8878-426C-BE6A-1E7888837D66}" srcOrd="7" destOrd="0" presId="urn:microsoft.com/office/officeart/2005/8/layout/list1"/>
    <dgm:cxn modelId="{3AC3FABD-7289-4EF8-BFB1-046EEBCE3B0C}" type="presParOf" srcId="{B4179B8B-32CC-42B3-AFA2-B8163D17349F}" destId="{BEADD4C5-1CB4-4B2A-ABD9-A72F8DBCCFA6}" srcOrd="8" destOrd="0" presId="urn:microsoft.com/office/officeart/2005/8/layout/list1"/>
    <dgm:cxn modelId="{8B874A9C-481C-474E-A923-E797FA4C21DA}" type="presParOf" srcId="{BEADD4C5-1CB4-4B2A-ABD9-A72F8DBCCFA6}" destId="{449525BE-0EAE-4E27-BCD6-2053BB04F58D}" srcOrd="0" destOrd="0" presId="urn:microsoft.com/office/officeart/2005/8/layout/list1"/>
    <dgm:cxn modelId="{C5582D85-3666-49D5-BC93-A37CB4EEA361}" type="presParOf" srcId="{BEADD4C5-1CB4-4B2A-ABD9-A72F8DBCCFA6}" destId="{F72CD8B7-21FA-4080-B999-09B3E9E95AA4}" srcOrd="1" destOrd="0" presId="urn:microsoft.com/office/officeart/2005/8/layout/list1"/>
    <dgm:cxn modelId="{89028E4D-B83B-4C43-9C96-D2727131A42A}" type="presParOf" srcId="{B4179B8B-32CC-42B3-AFA2-B8163D17349F}" destId="{6C77F686-0BC7-4F58-91C5-923F78012326}" srcOrd="9" destOrd="0" presId="urn:microsoft.com/office/officeart/2005/8/layout/list1"/>
    <dgm:cxn modelId="{8DB1928E-F31D-47DC-9608-145E3EF1BBB8}" type="presParOf" srcId="{B4179B8B-32CC-42B3-AFA2-B8163D17349F}" destId="{DA4596C0-3829-4C33-992F-3DE87507DF9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Oftobda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yurgan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odamning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badani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qorayishidan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xabaringiz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bor.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Qorayish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teri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nurning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yutilishi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13 dan 8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foizgacha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kamayar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ekan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Qisqa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atmosferaning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azon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qavati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yerdagi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o’simlik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hayvonot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dunyosini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zararli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oqibatlaridan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himoyalaydi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organizmiga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kimyoviy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moddalar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almashinuvida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ishtirok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stimullovchi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Bugungi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lazer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samarali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foydalanilmoqda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tor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oralig’idagi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infraqizil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ko’rinadigan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06881F-9D11-4AD4-B520-92B22CC9685F}">
      <dgm:prSet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Lazerning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kichik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energiyali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katta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energiyali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xirurgik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operatsiyalarda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qo’llaniladi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Past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energiyali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lazerlar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biostimulyatsiya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effektini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ya’ni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to’qimalarni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aylanish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sistemalaridagi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qonni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hujayralar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harakatini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faollashtiradi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klinik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ta’siri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o’tkazish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dozalari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tadbirlari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amaliy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mashg’ulotlarda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chuqurroq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o’rganiladi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2400" dirty="0"/>
        </a:p>
      </dgm:t>
    </dgm:pt>
    <dgm:pt modelId="{5970C4A4-482D-4191-920A-4050EB2781B8}" type="parTrans" cxnId="{836F873E-7D5C-4F35-9156-8EF8A62A81A3}">
      <dgm:prSet/>
      <dgm:spPr/>
      <dgm:t>
        <a:bodyPr/>
        <a:lstStyle/>
        <a:p>
          <a:endParaRPr lang="en-US"/>
        </a:p>
      </dgm:t>
    </dgm:pt>
    <dgm:pt modelId="{610E5F77-5B7E-44F1-9096-F6A0EC486F17}" type="sibTrans" cxnId="{836F873E-7D5C-4F35-9156-8EF8A62A81A3}">
      <dgm:prSet/>
      <dgm:spPr/>
      <dgm:t>
        <a:bodyPr/>
        <a:lstStyle/>
        <a:p>
          <a:endParaRPr lang="en-US"/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836F873E-7D5C-4F35-9156-8EF8A62A81A3}" srcId="{60B312F2-FFB1-44E0-820D-15D9F2BC18A5}" destId="{C806881F-9D11-4AD4-B520-92B22CC9685F}" srcOrd="1" destOrd="0" parTransId="{5970C4A4-482D-4191-920A-4050EB2781B8}" sibTransId="{610E5F77-5B7E-44F1-9096-F6A0EC486F17}"/>
    <dgm:cxn modelId="{722E8CBE-7F27-4C22-8A67-52826B31DE4D}" type="presOf" srcId="{C806881F-9D11-4AD4-B520-92B22CC9685F}" destId="{4D0E06C2-51CF-40A2-AA92-1DC0FAF00851}" srcOrd="0" destOrd="1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74A356-2D9D-42A1-A886-99E454FA843E}" type="doc">
      <dgm:prSet loTypeId="urn:microsoft.com/office/officeart/2005/8/layout/h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6E57CC6-4BBE-4749-B233-09035C4912C5}">
      <dgm:prSet phldrT="[Текст]"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Sollyuks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C981E6-9643-4167-8B26-67BFE60C544F}" type="parTrans" cxnId="{9AB426E1-6B5E-4CE1-B4CC-A88F741F0C59}">
      <dgm:prSet/>
      <dgm:spPr/>
      <dgm:t>
        <a:bodyPr/>
        <a:lstStyle/>
        <a:p>
          <a:endParaRPr lang="en-US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59DEA5-878D-4F79-8771-DE003E5A659F}" type="sibTrans" cxnId="{9AB426E1-6B5E-4CE1-B4CC-A88F741F0C59}">
      <dgm:prSet/>
      <dgm:spPr/>
      <dgm:t>
        <a:bodyPr/>
        <a:lstStyle/>
        <a:p>
          <a:endParaRPr lang="en-US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AC0CB8-CE06-4BFC-806D-F8EA3DF5737A}">
      <dgm:prSet phldrT="[Текст]"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Infrarush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6CAD70-2A7A-45EE-9EFE-6DEF8F7BC089}" type="parTrans" cxnId="{BCEAC987-1A74-43FA-A758-2BD633AC0461}">
      <dgm:prSet/>
      <dgm:spPr/>
      <dgm:t>
        <a:bodyPr/>
        <a:lstStyle/>
        <a:p>
          <a:endParaRPr lang="en-US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FABADA-8680-4C5B-8197-8F80A85825D6}" type="sibTrans" cxnId="{BCEAC987-1A74-43FA-A758-2BD633AC0461}">
      <dgm:prSet/>
      <dgm:spPr/>
      <dgm:t>
        <a:bodyPr/>
        <a:lstStyle/>
        <a:p>
          <a:endParaRPr lang="en-US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6009D4-DC87-4056-9E3B-215B22A8CF6F}">
      <dgm:prSet phldrT="[Текст]"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Minin lampasi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832904-9C98-42E9-9877-84FE82D5D027}" type="parTrans" cxnId="{57EF7704-6243-4E0F-8B83-95CA72E899FF}">
      <dgm:prSet/>
      <dgm:spPr/>
      <dgm:t>
        <a:bodyPr/>
        <a:lstStyle/>
        <a:p>
          <a:endParaRPr lang="en-US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C909B5-EDD5-4B15-BF93-1803FC67A002}" type="sibTrans" cxnId="{57EF7704-6243-4E0F-8B83-95CA72E899FF}">
      <dgm:prSet/>
      <dgm:spPr/>
      <dgm:t>
        <a:bodyPr/>
        <a:lstStyle/>
        <a:p>
          <a:endParaRPr lang="en-US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50BC3-4063-484F-9A34-EFB26F123666}" type="pres">
      <dgm:prSet presAssocID="{F574A356-2D9D-42A1-A886-99E454FA843E}" presName="Name0" presStyleCnt="0">
        <dgm:presLayoutVars>
          <dgm:dir/>
          <dgm:resizeHandles val="exact"/>
        </dgm:presLayoutVars>
      </dgm:prSet>
      <dgm:spPr/>
    </dgm:pt>
    <dgm:pt modelId="{05C3FF0E-5D81-4466-A833-92C1D53542BB}" type="pres">
      <dgm:prSet presAssocID="{86E57CC6-4BBE-4749-B233-09035C4912C5}" presName="node" presStyleLbl="node1" presStyleIdx="0" presStyleCnt="3">
        <dgm:presLayoutVars>
          <dgm:bulletEnabled val="1"/>
        </dgm:presLayoutVars>
      </dgm:prSet>
      <dgm:spPr/>
    </dgm:pt>
    <dgm:pt modelId="{FBE248CA-1A13-4C52-944A-5702B2818FEC}" type="pres">
      <dgm:prSet presAssocID="{E359DEA5-878D-4F79-8771-DE003E5A659F}" presName="sibTrans" presStyleCnt="0"/>
      <dgm:spPr/>
    </dgm:pt>
    <dgm:pt modelId="{92BDDDCD-2BD2-4983-A806-D669CE6B8F92}" type="pres">
      <dgm:prSet presAssocID="{5EAC0CB8-CE06-4BFC-806D-F8EA3DF5737A}" presName="node" presStyleLbl="node1" presStyleIdx="1" presStyleCnt="3">
        <dgm:presLayoutVars>
          <dgm:bulletEnabled val="1"/>
        </dgm:presLayoutVars>
      </dgm:prSet>
      <dgm:spPr/>
    </dgm:pt>
    <dgm:pt modelId="{C19A04ED-2566-484B-8349-47A37785BE8F}" type="pres">
      <dgm:prSet presAssocID="{E1FABADA-8680-4C5B-8197-8F80A85825D6}" presName="sibTrans" presStyleCnt="0"/>
      <dgm:spPr/>
    </dgm:pt>
    <dgm:pt modelId="{6A177A10-7294-4A67-AEEA-45A37173FAFA}" type="pres">
      <dgm:prSet presAssocID="{B46009D4-DC87-4056-9E3B-215B22A8CF6F}" presName="node" presStyleLbl="node1" presStyleIdx="2" presStyleCnt="3">
        <dgm:presLayoutVars>
          <dgm:bulletEnabled val="1"/>
        </dgm:presLayoutVars>
      </dgm:prSet>
      <dgm:spPr/>
    </dgm:pt>
  </dgm:ptLst>
  <dgm:cxnLst>
    <dgm:cxn modelId="{57EF7704-6243-4E0F-8B83-95CA72E899FF}" srcId="{F574A356-2D9D-42A1-A886-99E454FA843E}" destId="{B46009D4-DC87-4056-9E3B-215B22A8CF6F}" srcOrd="2" destOrd="0" parTransId="{41832904-9C98-42E9-9877-84FE82D5D027}" sibTransId="{DDC909B5-EDD5-4B15-BF93-1803FC67A002}"/>
    <dgm:cxn modelId="{61FBFF1C-0B2D-493D-8DE7-DFAED1A52EB4}" type="presOf" srcId="{B46009D4-DC87-4056-9E3B-215B22A8CF6F}" destId="{6A177A10-7294-4A67-AEEA-45A37173FAFA}" srcOrd="0" destOrd="0" presId="urn:microsoft.com/office/officeart/2005/8/layout/hList6"/>
    <dgm:cxn modelId="{B95EE351-8468-4055-B456-9393E92508C7}" type="presOf" srcId="{5EAC0CB8-CE06-4BFC-806D-F8EA3DF5737A}" destId="{92BDDDCD-2BD2-4983-A806-D669CE6B8F92}" srcOrd="0" destOrd="0" presId="urn:microsoft.com/office/officeart/2005/8/layout/hList6"/>
    <dgm:cxn modelId="{BCEAC987-1A74-43FA-A758-2BD633AC0461}" srcId="{F574A356-2D9D-42A1-A886-99E454FA843E}" destId="{5EAC0CB8-CE06-4BFC-806D-F8EA3DF5737A}" srcOrd="1" destOrd="0" parTransId="{E76CAD70-2A7A-45EE-9EFE-6DEF8F7BC089}" sibTransId="{E1FABADA-8680-4C5B-8197-8F80A85825D6}"/>
    <dgm:cxn modelId="{0E6A849E-2002-46B5-9195-41F0C122CD45}" type="presOf" srcId="{86E57CC6-4BBE-4749-B233-09035C4912C5}" destId="{05C3FF0E-5D81-4466-A833-92C1D53542BB}" srcOrd="0" destOrd="0" presId="urn:microsoft.com/office/officeart/2005/8/layout/hList6"/>
    <dgm:cxn modelId="{F6924EBF-6004-45D6-A1AE-3E9FC4AA6DCB}" type="presOf" srcId="{F574A356-2D9D-42A1-A886-99E454FA843E}" destId="{D5850BC3-4063-484F-9A34-EFB26F123666}" srcOrd="0" destOrd="0" presId="urn:microsoft.com/office/officeart/2005/8/layout/hList6"/>
    <dgm:cxn modelId="{9AB426E1-6B5E-4CE1-B4CC-A88F741F0C59}" srcId="{F574A356-2D9D-42A1-A886-99E454FA843E}" destId="{86E57CC6-4BBE-4749-B233-09035C4912C5}" srcOrd="0" destOrd="0" parTransId="{D4C981E6-9643-4167-8B26-67BFE60C544F}" sibTransId="{E359DEA5-878D-4F79-8771-DE003E5A659F}"/>
    <dgm:cxn modelId="{560B48C1-2A80-4341-B017-C84061DDEFBD}" type="presParOf" srcId="{D5850BC3-4063-484F-9A34-EFB26F123666}" destId="{05C3FF0E-5D81-4466-A833-92C1D53542BB}" srcOrd="0" destOrd="0" presId="urn:microsoft.com/office/officeart/2005/8/layout/hList6"/>
    <dgm:cxn modelId="{A9EDAA4C-1D8E-4E5B-9549-A5C44CCA01CD}" type="presParOf" srcId="{D5850BC3-4063-484F-9A34-EFB26F123666}" destId="{FBE248CA-1A13-4C52-944A-5702B2818FEC}" srcOrd="1" destOrd="0" presId="urn:microsoft.com/office/officeart/2005/8/layout/hList6"/>
    <dgm:cxn modelId="{B74BADCE-152F-4584-AB40-34E0E469E815}" type="presParOf" srcId="{D5850BC3-4063-484F-9A34-EFB26F123666}" destId="{92BDDDCD-2BD2-4983-A806-D669CE6B8F92}" srcOrd="2" destOrd="0" presId="urn:microsoft.com/office/officeart/2005/8/layout/hList6"/>
    <dgm:cxn modelId="{6CAD3053-03B5-472E-BF7B-3E5F0F04B61D}" type="presParOf" srcId="{D5850BC3-4063-484F-9A34-EFB26F123666}" destId="{C19A04ED-2566-484B-8349-47A37785BE8F}" srcOrd="3" destOrd="0" presId="urn:microsoft.com/office/officeart/2005/8/layout/hList6"/>
    <dgm:cxn modelId="{DF37A675-18A9-4132-9BDE-AFE5867CEF3F}" type="presParOf" srcId="{D5850BC3-4063-484F-9A34-EFB26F123666}" destId="{6A177A10-7294-4A67-AEEA-45A37173FAFA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332FE6-B864-4159-9775-FD3176497523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428106-8165-496E-B7A0-8D7D46531642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Tomoq-burunni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81A9EA-FAED-412C-A4EE-D5B2CF87F238}" type="parTrans" cxnId="{6BE45C46-434B-4BC9-9110-161CB47B16F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D749C9-3461-4B56-8639-021C366F0290}" type="sibTrans" cxnId="{6BE45C46-434B-4BC9-9110-161CB47B16F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B173A9-A023-4BD7-9D40-41B8E27A7ABB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ON—7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5861E-A64E-4E41-BF87-29C9632D8B6E}" type="parTrans" cxnId="{E33BAEC7-3CB7-44E7-BAD5-ADA1646F3D6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BD3AAA-53FD-48FC-B76C-4FEE9F58D5CC}" type="sibTrans" cxnId="{E33BAEC7-3CB7-44E7-BAD5-ADA1646F3D6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343B35-7721-428E-984B-5AEB9691804F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OKUF—5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D6B0A0-1D38-4CD5-9D47-E6C83F216396}" type="parTrans" cxnId="{9FE04B64-F4BE-4824-88AA-5432153D07D1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F7ABA1-6A12-4144-89F5-722B9B5F2C6F}" type="sibTrans" cxnId="{9FE04B64-F4BE-4824-88AA-5432153D07D1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CF59F0-A552-4B12-81B1-4698505F1F0A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Tananing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ma’lum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828A08-C1CD-481F-A976-B716EEDD01B8}" type="parTrans" cxnId="{508622BB-D7AB-42B5-AAFD-E2762689EF01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65DC8F-F698-4E97-9AD7-FDD45AA32DA0}" type="sibTrans" cxnId="{508622BB-D7AB-42B5-AAFD-E2762689EF01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326B76-8A02-4292-B8FF-22E5027045FC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OKN—II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F7507A-4206-4410-BAF3-B5C813A326E7}" type="parTrans" cxnId="{AEF24D58-D730-4D4A-B1CE-06268A919FD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2FC882-C2A4-45A3-BC5D-985C9B500B46}" type="sibTrans" cxnId="{AEF24D58-D730-4D4A-B1CE-06268A919FD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8103F-61F7-4E3C-95A7-09648CAEFE85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ORK—21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BCA370-389A-498D-A240-69235B2959B8}" type="parTrans" cxnId="{C5551BEA-F501-4F82-82A9-766CDCB30109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452BCA-E50D-43E5-9D4D-3CFA77BA074C}" type="sibTrans" cxnId="{C5551BEA-F501-4F82-82A9-766CDCB30109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194E2D-C087-4117-B9BD-B03D4A165BC4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Ko’pchilikni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o’zida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52494D-82A3-4AE9-A84B-11D5A71C5D69}" type="parTrans" cxnId="{699C273B-710D-4D85-94DF-4306C77747DE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5ACC51-F2AD-4CB7-977E-337325C383FC}" type="sibTrans" cxnId="{699C273B-710D-4D85-94DF-4306C77747DE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F5BE01-D9DE-4379-A4E8-832409154D4E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«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Mayak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87C7F0-CAC2-4BAE-AEB3-C22F4C6C6C41}" type="parTrans" cxnId="{12895F29-B07F-4CA5-A29F-E3632E43B7B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06E4D-F13C-4944-BD4D-9F1AE065DE72}" type="sibTrans" cxnId="{12895F29-B07F-4CA5-A29F-E3632E43B7B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2D46AB-6F91-46EF-84F5-AFC74C6E712B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OKB—30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215D55-6398-441F-A4F7-F42A5761F506}" type="parTrans" cxnId="{87BE12D1-76C3-4409-BD4F-4FC0480B9068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198606-D612-410D-8F9D-88969F993144}" type="sibTrans" cxnId="{87BE12D1-76C3-4409-BD4F-4FC0480B9068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8C91A6-1421-4F55-B745-2E2527234CBD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BOP-4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DF2D55-F453-4906-8E82-89CEE14D29F0}" type="parTrans" cxnId="{5814DA7C-2260-4880-AA71-5BEA47E0CDE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CA2D51-46AD-45EF-A664-D4C709F920E1}" type="sibTrans" cxnId="{5814DA7C-2260-4880-AA71-5BEA47E0CDE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D7FCFC-E8A2-4CE3-8813-7185B83E105D}" type="pres">
      <dgm:prSet presAssocID="{E2332FE6-B864-4159-9775-FD3176497523}" presName="Name0" presStyleCnt="0">
        <dgm:presLayoutVars>
          <dgm:dir/>
          <dgm:animLvl val="lvl"/>
          <dgm:resizeHandles val="exact"/>
        </dgm:presLayoutVars>
      </dgm:prSet>
      <dgm:spPr/>
    </dgm:pt>
    <dgm:pt modelId="{A1698ACC-E700-4A71-87F6-E465DB8F7DDB}" type="pres">
      <dgm:prSet presAssocID="{60428106-8165-496E-B7A0-8D7D46531642}" presName="composite" presStyleCnt="0"/>
      <dgm:spPr/>
    </dgm:pt>
    <dgm:pt modelId="{015C6EA9-26C2-4031-9D33-1A58CB6F5728}" type="pres">
      <dgm:prSet presAssocID="{60428106-8165-496E-B7A0-8D7D4653164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DE7959A0-5CF4-4FC0-B194-31BB56EB3E55}" type="pres">
      <dgm:prSet presAssocID="{60428106-8165-496E-B7A0-8D7D46531642}" presName="desTx" presStyleLbl="alignAccFollowNode1" presStyleIdx="0" presStyleCnt="3">
        <dgm:presLayoutVars>
          <dgm:bulletEnabled val="1"/>
        </dgm:presLayoutVars>
      </dgm:prSet>
      <dgm:spPr/>
    </dgm:pt>
    <dgm:pt modelId="{6DC30D15-E8E8-4865-8F3E-0FA691F12060}" type="pres">
      <dgm:prSet presAssocID="{D2D749C9-3461-4B56-8639-021C366F0290}" presName="space" presStyleCnt="0"/>
      <dgm:spPr/>
    </dgm:pt>
    <dgm:pt modelId="{B2FC25F1-3467-4ED9-8702-9A6A15B686C5}" type="pres">
      <dgm:prSet presAssocID="{25CF59F0-A552-4B12-81B1-4698505F1F0A}" presName="composite" presStyleCnt="0"/>
      <dgm:spPr/>
    </dgm:pt>
    <dgm:pt modelId="{AC12EA9A-F3A7-4417-8FED-F9B6D354E454}" type="pres">
      <dgm:prSet presAssocID="{25CF59F0-A552-4B12-81B1-4698505F1F0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22CB61FC-A816-4A59-9A6E-323D9FEF1D00}" type="pres">
      <dgm:prSet presAssocID="{25CF59F0-A552-4B12-81B1-4698505F1F0A}" presName="desTx" presStyleLbl="alignAccFollowNode1" presStyleIdx="1" presStyleCnt="3">
        <dgm:presLayoutVars>
          <dgm:bulletEnabled val="1"/>
        </dgm:presLayoutVars>
      </dgm:prSet>
      <dgm:spPr/>
    </dgm:pt>
    <dgm:pt modelId="{E75F59E4-E0AB-4F13-8BFD-7E4860F0A47B}" type="pres">
      <dgm:prSet presAssocID="{8165DC8F-F698-4E97-9AD7-FDD45AA32DA0}" presName="space" presStyleCnt="0"/>
      <dgm:spPr/>
    </dgm:pt>
    <dgm:pt modelId="{F6516DCA-362F-4E31-BEAD-7AB4197A8385}" type="pres">
      <dgm:prSet presAssocID="{F2194E2D-C087-4117-B9BD-B03D4A165BC4}" presName="composite" presStyleCnt="0"/>
      <dgm:spPr/>
    </dgm:pt>
    <dgm:pt modelId="{8F1CAE1A-FCEB-4917-B14C-E657EE08120B}" type="pres">
      <dgm:prSet presAssocID="{F2194E2D-C087-4117-B9BD-B03D4A165BC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840A9B07-1973-4BA9-9CEA-4857BD6DC94B}" type="pres">
      <dgm:prSet presAssocID="{F2194E2D-C087-4117-B9BD-B03D4A165BC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EC3BC507-822F-465F-9B07-39A14BDDD924}" type="presOf" srcId="{E9343B35-7721-428E-984B-5AEB9691804F}" destId="{DE7959A0-5CF4-4FC0-B194-31BB56EB3E55}" srcOrd="0" destOrd="1" presId="urn:microsoft.com/office/officeart/2005/8/layout/hList1"/>
    <dgm:cxn modelId="{5FBC9C18-E113-4670-8A80-F403FC86FCE0}" type="presOf" srcId="{25CF59F0-A552-4B12-81B1-4698505F1F0A}" destId="{AC12EA9A-F3A7-4417-8FED-F9B6D354E454}" srcOrd="0" destOrd="0" presId="urn:microsoft.com/office/officeart/2005/8/layout/hList1"/>
    <dgm:cxn modelId="{7258A727-A493-426B-8D93-6F80CE182FBF}" type="presOf" srcId="{7578103F-61F7-4E3C-95A7-09648CAEFE85}" destId="{22CB61FC-A816-4A59-9A6E-323D9FEF1D00}" srcOrd="0" destOrd="1" presId="urn:microsoft.com/office/officeart/2005/8/layout/hList1"/>
    <dgm:cxn modelId="{12895F29-B07F-4CA5-A29F-E3632E43B7BD}" srcId="{F2194E2D-C087-4117-B9BD-B03D4A165BC4}" destId="{E3F5BE01-D9DE-4379-A4E8-832409154D4E}" srcOrd="0" destOrd="0" parTransId="{0C87C7F0-CAC2-4BAE-AEB3-C22F4C6C6C41}" sibTransId="{65706E4D-F13C-4944-BD4D-9F1AE065DE72}"/>
    <dgm:cxn modelId="{814EA329-F81B-425B-AFED-13EC7CB25E69}" type="presOf" srcId="{C8B173A9-A023-4BD7-9D40-41B8E27A7ABB}" destId="{DE7959A0-5CF4-4FC0-B194-31BB56EB3E55}" srcOrd="0" destOrd="0" presId="urn:microsoft.com/office/officeart/2005/8/layout/hList1"/>
    <dgm:cxn modelId="{699C273B-710D-4D85-94DF-4306C77747DE}" srcId="{E2332FE6-B864-4159-9775-FD3176497523}" destId="{F2194E2D-C087-4117-B9BD-B03D4A165BC4}" srcOrd="2" destOrd="0" parTransId="{B552494D-82A3-4AE9-A84B-11D5A71C5D69}" sibTransId="{265ACC51-F2AD-4CB7-977E-337325C383FC}"/>
    <dgm:cxn modelId="{CF2F205B-24E4-4FF9-817B-D4A232B39B79}" type="presOf" srcId="{F2194E2D-C087-4117-B9BD-B03D4A165BC4}" destId="{8F1CAE1A-FCEB-4917-B14C-E657EE08120B}" srcOrd="0" destOrd="0" presId="urn:microsoft.com/office/officeart/2005/8/layout/hList1"/>
    <dgm:cxn modelId="{AAE70664-029D-453A-9E1A-D2C35D0BAEA5}" type="presOf" srcId="{E2332FE6-B864-4159-9775-FD3176497523}" destId="{30D7FCFC-E8A2-4CE3-8813-7185B83E105D}" srcOrd="0" destOrd="0" presId="urn:microsoft.com/office/officeart/2005/8/layout/hList1"/>
    <dgm:cxn modelId="{9FE04B64-F4BE-4824-88AA-5432153D07D1}" srcId="{60428106-8165-496E-B7A0-8D7D46531642}" destId="{E9343B35-7721-428E-984B-5AEB9691804F}" srcOrd="1" destOrd="0" parTransId="{B7D6B0A0-1D38-4CD5-9D47-E6C83F216396}" sibTransId="{6DF7ABA1-6A12-4144-89F5-722B9B5F2C6F}"/>
    <dgm:cxn modelId="{6BE45C46-434B-4BC9-9110-161CB47B16FC}" srcId="{E2332FE6-B864-4159-9775-FD3176497523}" destId="{60428106-8165-496E-B7A0-8D7D46531642}" srcOrd="0" destOrd="0" parTransId="{8881A9EA-FAED-412C-A4EE-D5B2CF87F238}" sibTransId="{D2D749C9-3461-4B56-8639-021C366F0290}"/>
    <dgm:cxn modelId="{75D00A6B-6CDD-4DD3-9C34-744C07F2E20D}" type="presOf" srcId="{CB326B76-8A02-4292-B8FF-22E5027045FC}" destId="{22CB61FC-A816-4A59-9A6E-323D9FEF1D00}" srcOrd="0" destOrd="0" presId="urn:microsoft.com/office/officeart/2005/8/layout/hList1"/>
    <dgm:cxn modelId="{F31A9B4E-6AE2-4ABF-A82B-B1731D543171}" type="presOf" srcId="{60428106-8165-496E-B7A0-8D7D46531642}" destId="{015C6EA9-26C2-4031-9D33-1A58CB6F5728}" srcOrd="0" destOrd="0" presId="urn:microsoft.com/office/officeart/2005/8/layout/hList1"/>
    <dgm:cxn modelId="{AEF24D58-D730-4D4A-B1CE-06268A919FD6}" srcId="{25CF59F0-A552-4B12-81B1-4698505F1F0A}" destId="{CB326B76-8A02-4292-B8FF-22E5027045FC}" srcOrd="0" destOrd="0" parTransId="{DAF7507A-4206-4410-BAF3-B5C813A326E7}" sibTransId="{8A2FC882-C2A4-45A3-BC5D-985C9B500B46}"/>
    <dgm:cxn modelId="{5814DA7C-2260-4880-AA71-5BEA47E0CDED}" srcId="{60428106-8165-496E-B7A0-8D7D46531642}" destId="{6D8C91A6-1421-4F55-B745-2E2527234CBD}" srcOrd="2" destOrd="0" parTransId="{42DF2D55-F453-4906-8E82-89CEE14D29F0}" sibTransId="{09CA2D51-46AD-45EF-A664-D4C709F920E1}"/>
    <dgm:cxn modelId="{508622BB-D7AB-42B5-AAFD-E2762689EF01}" srcId="{E2332FE6-B864-4159-9775-FD3176497523}" destId="{25CF59F0-A552-4B12-81B1-4698505F1F0A}" srcOrd="1" destOrd="0" parTransId="{9D828A08-C1CD-481F-A976-B716EEDD01B8}" sibTransId="{8165DC8F-F698-4E97-9AD7-FDD45AA32DA0}"/>
    <dgm:cxn modelId="{E33BAEC7-3CB7-44E7-BAD5-ADA1646F3D64}" srcId="{60428106-8165-496E-B7A0-8D7D46531642}" destId="{C8B173A9-A023-4BD7-9D40-41B8E27A7ABB}" srcOrd="0" destOrd="0" parTransId="{EB15861E-A64E-4E41-BF87-29C9632D8B6E}" sibTransId="{DFBD3AAA-53FD-48FC-B76C-4FEE9F58D5CC}"/>
    <dgm:cxn modelId="{87BE12D1-76C3-4409-BD4F-4FC0480B9068}" srcId="{F2194E2D-C087-4117-B9BD-B03D4A165BC4}" destId="{9B2D46AB-6F91-46EF-84F5-AFC74C6E712B}" srcOrd="1" destOrd="0" parTransId="{42215D55-6398-441F-A4F7-F42A5761F506}" sibTransId="{D3198606-D612-410D-8F9D-88969F993144}"/>
    <dgm:cxn modelId="{348473D3-C423-4C5A-BCAE-772E70B4318A}" type="presOf" srcId="{E3F5BE01-D9DE-4379-A4E8-832409154D4E}" destId="{840A9B07-1973-4BA9-9CEA-4857BD6DC94B}" srcOrd="0" destOrd="0" presId="urn:microsoft.com/office/officeart/2005/8/layout/hList1"/>
    <dgm:cxn modelId="{213A7CDC-9F84-489F-B742-92200A572D7C}" type="presOf" srcId="{9B2D46AB-6F91-46EF-84F5-AFC74C6E712B}" destId="{840A9B07-1973-4BA9-9CEA-4857BD6DC94B}" srcOrd="0" destOrd="1" presId="urn:microsoft.com/office/officeart/2005/8/layout/hList1"/>
    <dgm:cxn modelId="{C5551BEA-F501-4F82-82A9-766CDCB30109}" srcId="{25CF59F0-A552-4B12-81B1-4698505F1F0A}" destId="{7578103F-61F7-4E3C-95A7-09648CAEFE85}" srcOrd="1" destOrd="0" parTransId="{21BCA370-389A-498D-A240-69235B2959B8}" sibTransId="{8C452BCA-E50D-43E5-9D4D-3CFA77BA074C}"/>
    <dgm:cxn modelId="{5EE826FC-2CBD-4B1D-99AA-7A6AF4404F18}" type="presOf" srcId="{6D8C91A6-1421-4F55-B745-2E2527234CBD}" destId="{DE7959A0-5CF4-4FC0-B194-31BB56EB3E55}" srcOrd="0" destOrd="2" presId="urn:microsoft.com/office/officeart/2005/8/layout/hList1"/>
    <dgm:cxn modelId="{335CD19F-022C-4BCA-A2EA-7372F63E39C5}" type="presParOf" srcId="{30D7FCFC-E8A2-4CE3-8813-7185B83E105D}" destId="{A1698ACC-E700-4A71-87F6-E465DB8F7DDB}" srcOrd="0" destOrd="0" presId="urn:microsoft.com/office/officeart/2005/8/layout/hList1"/>
    <dgm:cxn modelId="{55D48C5C-E7A7-4553-863D-753EC6F596DF}" type="presParOf" srcId="{A1698ACC-E700-4A71-87F6-E465DB8F7DDB}" destId="{015C6EA9-26C2-4031-9D33-1A58CB6F5728}" srcOrd="0" destOrd="0" presId="urn:microsoft.com/office/officeart/2005/8/layout/hList1"/>
    <dgm:cxn modelId="{4F1C3DF5-916D-4AB5-A827-994464A9BC9F}" type="presParOf" srcId="{A1698ACC-E700-4A71-87F6-E465DB8F7DDB}" destId="{DE7959A0-5CF4-4FC0-B194-31BB56EB3E55}" srcOrd="1" destOrd="0" presId="urn:microsoft.com/office/officeart/2005/8/layout/hList1"/>
    <dgm:cxn modelId="{6913F59A-E45D-4D8E-9589-0A5F92DCD363}" type="presParOf" srcId="{30D7FCFC-E8A2-4CE3-8813-7185B83E105D}" destId="{6DC30D15-E8E8-4865-8F3E-0FA691F12060}" srcOrd="1" destOrd="0" presId="urn:microsoft.com/office/officeart/2005/8/layout/hList1"/>
    <dgm:cxn modelId="{A4184C67-5C59-4DF7-BC4C-C01205B52AD5}" type="presParOf" srcId="{30D7FCFC-E8A2-4CE3-8813-7185B83E105D}" destId="{B2FC25F1-3467-4ED9-8702-9A6A15B686C5}" srcOrd="2" destOrd="0" presId="urn:microsoft.com/office/officeart/2005/8/layout/hList1"/>
    <dgm:cxn modelId="{287399C3-FD94-4541-ADAB-9F8C1D8F54F9}" type="presParOf" srcId="{B2FC25F1-3467-4ED9-8702-9A6A15B686C5}" destId="{AC12EA9A-F3A7-4417-8FED-F9B6D354E454}" srcOrd="0" destOrd="0" presId="urn:microsoft.com/office/officeart/2005/8/layout/hList1"/>
    <dgm:cxn modelId="{849B60D2-4C00-42AD-9FB9-878A6F8D6652}" type="presParOf" srcId="{B2FC25F1-3467-4ED9-8702-9A6A15B686C5}" destId="{22CB61FC-A816-4A59-9A6E-323D9FEF1D00}" srcOrd="1" destOrd="0" presId="urn:microsoft.com/office/officeart/2005/8/layout/hList1"/>
    <dgm:cxn modelId="{1AA3C71B-E6D0-41B5-8D01-E6466838493A}" type="presParOf" srcId="{30D7FCFC-E8A2-4CE3-8813-7185B83E105D}" destId="{E75F59E4-E0AB-4F13-8BFD-7E4860F0A47B}" srcOrd="3" destOrd="0" presId="urn:microsoft.com/office/officeart/2005/8/layout/hList1"/>
    <dgm:cxn modelId="{7E792338-1EF0-4C69-8C28-71F3D4A18C73}" type="presParOf" srcId="{30D7FCFC-E8A2-4CE3-8813-7185B83E105D}" destId="{F6516DCA-362F-4E31-BEAD-7AB4197A8385}" srcOrd="4" destOrd="0" presId="urn:microsoft.com/office/officeart/2005/8/layout/hList1"/>
    <dgm:cxn modelId="{CE3B8D92-1C81-47D3-B5C5-CE59B8A164D2}" type="presParOf" srcId="{F6516DCA-362F-4E31-BEAD-7AB4197A8385}" destId="{8F1CAE1A-FCEB-4917-B14C-E657EE08120B}" srcOrd="0" destOrd="0" presId="urn:microsoft.com/office/officeart/2005/8/layout/hList1"/>
    <dgm:cxn modelId="{02269980-20CD-4087-8861-672BA170062A}" type="presParOf" srcId="{F6516DCA-362F-4E31-BEAD-7AB4197A8385}" destId="{840A9B07-1973-4BA9-9CEA-4857BD6DC94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40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4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4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chiqaruvchi</a:t>
          </a:r>
          <a:r>
            <a:rPr lang="en-US" sz="4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bakterisid</a:t>
          </a:r>
          <a:r>
            <a:rPr lang="en-US" sz="4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</a:t>
          </a:r>
          <a:endParaRPr lang="en-US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chiqaruvchi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bakterisid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lampalarning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DB— 15, DB—30,</a:t>
          </a:r>
          <a:r>
            <a: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DB-60,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Medikor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firmasining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BLF-12, BLM-12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turlari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mavjud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ushbu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asosan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havoni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zararsizlantirish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asosan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operatsiya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bemorlar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xonalarida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o’rnatilgan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oddiy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kunduzgi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yoritish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kabi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tuzilishga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kichikroq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quvvatli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simobli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kvars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FC8513A-3701-4EF3-9985-702598E03ADF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099CDCD-9E88-4DDC-9A72-D6ED6DBC6822}">
      <dgm:prSet phldrT="[Текст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3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Yagoda</a:t>
          </a:r>
          <a:r>
            <a: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</a:p>
      </dgm:t>
    </dgm:pt>
    <dgm:pt modelId="{CC008DAF-24EA-48BC-B12F-FA27DB380FDA}" type="parTrans" cxnId="{B093DDA8-A4ED-428A-8AEE-6D93F63DACF0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54C1F6-89CD-4B0B-BEFA-335B2CC5E722}" type="sibTrans" cxnId="{B093DDA8-A4ED-428A-8AEE-6D93F63DACF0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08082-FFEB-4ADB-828B-3286A81665A5}">
      <dgm:prSet phldrT="[Текст]"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Yagoda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chiqaradigan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0,63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mkm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to’lqin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12 W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quvvatga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shtativ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keltirish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5—300 m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o’zgartirib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1—6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minutgacha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2EBF49-D08A-445C-B7D1-D33EBD2B3565}" type="parTrans" cxnId="{D316222C-ED89-4FEE-A4E1-F237C94036DF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A64F3B-A1E5-44FC-852C-6282C9347948}" type="sibTrans" cxnId="{D316222C-ED89-4FEE-A4E1-F237C94036DF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EBE5D-2D40-48A6-963B-B6BB0FF2DAC5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Rascos</a:t>
          </a:r>
          <a:endParaRPr lang="en-US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491993-B363-44E7-AA74-7D45A51EA497}" type="parTrans" cxnId="{EC830F73-5440-45BB-B9EC-76FEF22FA24F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293779-72D8-4E75-B7FC-ED024268762B}" type="sibTrans" cxnId="{EC830F73-5440-45BB-B9EC-76FEF22FA24F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E79BE8-0B3D-4C85-9A33-C036560E51FF}">
      <dgm:prSet phldrT="[Текст]" custT="1"/>
      <dgm:spPr/>
      <dgm:t>
        <a:bodyPr/>
        <a:lstStyle/>
        <a:p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Og’iz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bo’shlig’i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kasalligini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davolashda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Rascos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apparatidan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Undan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chiqadigan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0,633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mkm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to’lqin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15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mVt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quvvatiga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2C0848-4491-4C5F-9AB2-0DD6D3C6B548}" type="parTrans" cxnId="{B057673D-91FE-4FCD-9373-B572C07FCE6E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AD0A95-4A34-4CA1-B3AA-3385AD51A004}" type="sibTrans" cxnId="{B057673D-91FE-4FCD-9373-B572C07FCE6E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1B677D-C313-4489-853D-6D543232B16C}">
      <dgm:prSet phldrT="[Текст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AGM—2 «</a:t>
          </a:r>
          <a:r>
            <a:rPr lang="en-US" sz="3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Razbor</a:t>
          </a:r>
          <a:r>
            <a: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</a:p>
      </dgm:t>
    </dgm:pt>
    <dgm:pt modelId="{F91F81DD-01E4-4AF6-9513-4B22623AE93A}" type="parTrans" cxnId="{864175BA-4D17-4905-9551-DAA6DD0CF203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D2DE3E-CA61-4327-BC2A-3E431A7BE63C}" type="sibTrans" cxnId="{864175BA-4D17-4905-9551-DAA6DD0CF203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15C8CB-BDE2-4C38-8C42-E4C124F559BE}">
      <dgm:prSet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AGM—2 «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Razbor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nomli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universal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koagulyatsiya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kesish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davolashda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qo’llaniladi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apparat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lazeropunktura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biologik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aktiv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nuqtalarga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D4EF114D-FF75-4B37-8B93-1942C15A48ED}" type="parTrans" cxnId="{2BD994D7-9983-4282-A7C6-CCDB6ECF663F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AFC8C1-DAC7-4215-9D57-CCFAACA71C6E}" type="sibTrans" cxnId="{2BD994D7-9983-4282-A7C6-CCDB6ECF663F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5EE62D-B54D-44E5-9E59-CEA7E29F773F}">
      <dgm:prSet phldrT="[Текст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 1-400-1 </a:t>
          </a:r>
        </a:p>
      </dgm:t>
    </dgm:pt>
    <dgm:pt modelId="{B44405A9-0651-4F45-9437-23A92025792E}" type="parTrans" cxnId="{E69E535B-D541-4329-87CD-1A548A9CC490}">
      <dgm:prSet/>
      <dgm:spPr/>
      <dgm:t>
        <a:bodyPr/>
        <a:lstStyle/>
        <a:p>
          <a:endParaRPr lang="en-US"/>
        </a:p>
      </dgm:t>
    </dgm:pt>
    <dgm:pt modelId="{0E892E91-F927-4465-A861-3C1B67DD7600}" type="sibTrans" cxnId="{E69E535B-D541-4329-87CD-1A548A9CC490}">
      <dgm:prSet/>
      <dgm:spPr/>
      <dgm:t>
        <a:bodyPr/>
        <a:lstStyle/>
        <a:p>
          <a:endParaRPr lang="en-US"/>
        </a:p>
      </dgm:t>
    </dgm:pt>
    <dgm:pt modelId="{B0D17168-7672-436B-9956-68421310D461}">
      <dgm:prSet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Ayrim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kombinatsiyalangan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infraqizil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davolovchi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apparatlardan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Bolgariyada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chiqarilgan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TU 1-400-1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nurlatgich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220 V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ishlaydi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Sarf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quvvati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770 W</a:t>
          </a:r>
        </a:p>
      </dgm:t>
    </dgm:pt>
    <dgm:pt modelId="{7427E3C3-5EAD-4F68-929B-AC519599FBB5}" type="parTrans" cxnId="{F5CDCE8A-A040-48E3-9E95-04AD26B699BB}">
      <dgm:prSet/>
      <dgm:spPr/>
    </dgm:pt>
    <dgm:pt modelId="{2598C2BE-CFC3-43FC-ADEE-C5316C7D6F25}" type="sibTrans" cxnId="{F5CDCE8A-A040-48E3-9E95-04AD26B699BB}">
      <dgm:prSet/>
      <dgm:spPr/>
    </dgm:pt>
    <dgm:pt modelId="{11B08E83-4BE2-419D-911C-8168DC3DB7EA}" type="pres">
      <dgm:prSet presAssocID="{3FC8513A-3701-4EF3-9985-702598E03ADF}" presName="Name0" presStyleCnt="0">
        <dgm:presLayoutVars>
          <dgm:dir/>
          <dgm:animLvl val="lvl"/>
          <dgm:resizeHandles/>
        </dgm:presLayoutVars>
      </dgm:prSet>
      <dgm:spPr/>
    </dgm:pt>
    <dgm:pt modelId="{CDC7E849-D945-4DEB-8D16-A8A1E682262F}" type="pres">
      <dgm:prSet presAssocID="{4099CDCD-9E88-4DDC-9A72-D6ED6DBC6822}" presName="linNode" presStyleCnt="0"/>
      <dgm:spPr/>
    </dgm:pt>
    <dgm:pt modelId="{E2967C62-02B4-4605-AF42-34F998D13981}" type="pres">
      <dgm:prSet presAssocID="{4099CDCD-9E88-4DDC-9A72-D6ED6DBC6822}" presName="parentShp" presStyleLbl="node1" presStyleIdx="0" presStyleCnt="4">
        <dgm:presLayoutVars>
          <dgm:bulletEnabled val="1"/>
        </dgm:presLayoutVars>
      </dgm:prSet>
      <dgm:spPr/>
    </dgm:pt>
    <dgm:pt modelId="{D835788F-CC4E-4E4F-B9C5-481FD0B5DEE1}" type="pres">
      <dgm:prSet presAssocID="{4099CDCD-9E88-4DDC-9A72-D6ED6DBC6822}" presName="childShp" presStyleLbl="bgAccFollowNode1" presStyleIdx="0" presStyleCnt="4">
        <dgm:presLayoutVars>
          <dgm:bulletEnabled val="1"/>
        </dgm:presLayoutVars>
      </dgm:prSet>
      <dgm:spPr/>
    </dgm:pt>
    <dgm:pt modelId="{C1400293-ED3B-4B7D-ADC8-B2F1E274033A}" type="pres">
      <dgm:prSet presAssocID="{AA54C1F6-89CD-4B0B-BEFA-335B2CC5E722}" presName="spacing" presStyleCnt="0"/>
      <dgm:spPr/>
    </dgm:pt>
    <dgm:pt modelId="{58EC418F-7C4E-4293-AE33-46790D113284}" type="pres">
      <dgm:prSet presAssocID="{6EEEBE5D-2D40-48A6-963B-B6BB0FF2DAC5}" presName="linNode" presStyleCnt="0"/>
      <dgm:spPr/>
    </dgm:pt>
    <dgm:pt modelId="{BBEA07B8-2D63-4548-9A4B-44207A6B5EC5}" type="pres">
      <dgm:prSet presAssocID="{6EEEBE5D-2D40-48A6-963B-B6BB0FF2DAC5}" presName="parentShp" presStyleLbl="node1" presStyleIdx="1" presStyleCnt="4">
        <dgm:presLayoutVars>
          <dgm:bulletEnabled val="1"/>
        </dgm:presLayoutVars>
      </dgm:prSet>
      <dgm:spPr/>
    </dgm:pt>
    <dgm:pt modelId="{EC492238-8A86-4936-88B0-B2D84667A624}" type="pres">
      <dgm:prSet presAssocID="{6EEEBE5D-2D40-48A6-963B-B6BB0FF2DAC5}" presName="childShp" presStyleLbl="bgAccFollowNode1" presStyleIdx="1" presStyleCnt="4">
        <dgm:presLayoutVars>
          <dgm:bulletEnabled val="1"/>
        </dgm:presLayoutVars>
      </dgm:prSet>
      <dgm:spPr/>
    </dgm:pt>
    <dgm:pt modelId="{50B2B53A-3656-403D-A33D-C7DE7BC5D055}" type="pres">
      <dgm:prSet presAssocID="{98293779-72D8-4E75-B7FC-ED024268762B}" presName="spacing" presStyleCnt="0"/>
      <dgm:spPr/>
    </dgm:pt>
    <dgm:pt modelId="{6A17FE16-0352-4D11-A0AC-A4CBD50E48FF}" type="pres">
      <dgm:prSet presAssocID="{7E1B677D-C313-4489-853D-6D543232B16C}" presName="linNode" presStyleCnt="0"/>
      <dgm:spPr/>
    </dgm:pt>
    <dgm:pt modelId="{DB5E7CAF-249A-47F2-91B1-9838C00DF98D}" type="pres">
      <dgm:prSet presAssocID="{7E1B677D-C313-4489-853D-6D543232B16C}" presName="parentShp" presStyleLbl="node1" presStyleIdx="2" presStyleCnt="4">
        <dgm:presLayoutVars>
          <dgm:bulletEnabled val="1"/>
        </dgm:presLayoutVars>
      </dgm:prSet>
      <dgm:spPr/>
    </dgm:pt>
    <dgm:pt modelId="{0B4D8CE6-EA5E-4FE1-A819-17D08CA46E8F}" type="pres">
      <dgm:prSet presAssocID="{7E1B677D-C313-4489-853D-6D543232B16C}" presName="childShp" presStyleLbl="bgAccFollowNode1" presStyleIdx="2" presStyleCnt="4">
        <dgm:presLayoutVars>
          <dgm:bulletEnabled val="1"/>
        </dgm:presLayoutVars>
      </dgm:prSet>
      <dgm:spPr/>
    </dgm:pt>
    <dgm:pt modelId="{1ED50703-0210-477C-AEE3-A54D08C84F9C}" type="pres">
      <dgm:prSet presAssocID="{E4D2DE3E-CA61-4327-BC2A-3E431A7BE63C}" presName="spacing" presStyleCnt="0"/>
      <dgm:spPr/>
    </dgm:pt>
    <dgm:pt modelId="{D8CC82BE-472B-4632-8CF6-9287766DE813}" type="pres">
      <dgm:prSet presAssocID="{005EE62D-B54D-44E5-9E59-CEA7E29F773F}" presName="linNode" presStyleCnt="0"/>
      <dgm:spPr/>
    </dgm:pt>
    <dgm:pt modelId="{FAE4731E-737A-4E4D-BBF3-16031828FEEA}" type="pres">
      <dgm:prSet presAssocID="{005EE62D-B54D-44E5-9E59-CEA7E29F773F}" presName="parentShp" presStyleLbl="node1" presStyleIdx="3" presStyleCnt="4">
        <dgm:presLayoutVars>
          <dgm:bulletEnabled val="1"/>
        </dgm:presLayoutVars>
      </dgm:prSet>
      <dgm:spPr/>
    </dgm:pt>
    <dgm:pt modelId="{85CC2061-D39D-4F5F-9622-037AFE5FC62D}" type="pres">
      <dgm:prSet presAssocID="{005EE62D-B54D-44E5-9E59-CEA7E29F773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D316222C-ED89-4FEE-A4E1-F237C94036DF}" srcId="{4099CDCD-9E88-4DDC-9A72-D6ED6DBC6822}" destId="{41908082-FFEB-4ADB-828B-3286A81665A5}" srcOrd="0" destOrd="0" parTransId="{262EBF49-D08A-445C-B7D1-D33EBD2B3565}" sibTransId="{29A64F3B-A1E5-44FC-852C-6282C9347948}"/>
    <dgm:cxn modelId="{B057673D-91FE-4FCD-9373-B572C07FCE6E}" srcId="{6EEEBE5D-2D40-48A6-963B-B6BB0FF2DAC5}" destId="{3FE79BE8-0B3D-4C85-9A33-C036560E51FF}" srcOrd="0" destOrd="0" parTransId="{362C0848-4491-4C5F-9AB2-0DD6D3C6B548}" sibTransId="{06AD0A95-4A34-4CA1-B3AA-3385AD51A004}"/>
    <dgm:cxn modelId="{E69E535B-D541-4329-87CD-1A548A9CC490}" srcId="{3FC8513A-3701-4EF3-9985-702598E03ADF}" destId="{005EE62D-B54D-44E5-9E59-CEA7E29F773F}" srcOrd="3" destOrd="0" parTransId="{B44405A9-0651-4F45-9437-23A92025792E}" sibTransId="{0E892E91-F927-4465-A861-3C1B67DD7600}"/>
    <dgm:cxn modelId="{E82C9947-527E-455D-98AE-B6338ADDDD06}" type="presOf" srcId="{3FC8513A-3701-4EF3-9985-702598E03ADF}" destId="{11B08E83-4BE2-419D-911C-8168DC3DB7EA}" srcOrd="0" destOrd="0" presId="urn:microsoft.com/office/officeart/2005/8/layout/vList6"/>
    <dgm:cxn modelId="{EC830F73-5440-45BB-B9EC-76FEF22FA24F}" srcId="{3FC8513A-3701-4EF3-9985-702598E03ADF}" destId="{6EEEBE5D-2D40-48A6-963B-B6BB0FF2DAC5}" srcOrd="1" destOrd="0" parTransId="{2A491993-B363-44E7-AA74-7D45A51EA497}" sibTransId="{98293779-72D8-4E75-B7FC-ED024268762B}"/>
    <dgm:cxn modelId="{E5CB5C73-7B31-4822-95AD-9EBB65C73929}" type="presOf" srcId="{3FE79BE8-0B3D-4C85-9A33-C036560E51FF}" destId="{EC492238-8A86-4936-88B0-B2D84667A624}" srcOrd="0" destOrd="0" presId="urn:microsoft.com/office/officeart/2005/8/layout/vList6"/>
    <dgm:cxn modelId="{F5CDCE8A-A040-48E3-9E95-04AD26B699BB}" srcId="{005EE62D-B54D-44E5-9E59-CEA7E29F773F}" destId="{B0D17168-7672-436B-9956-68421310D461}" srcOrd="0" destOrd="0" parTransId="{7427E3C3-5EAD-4F68-929B-AC519599FBB5}" sibTransId="{2598C2BE-CFC3-43FC-ADEE-C5316C7D6F25}"/>
    <dgm:cxn modelId="{B093DDA8-A4ED-428A-8AEE-6D93F63DACF0}" srcId="{3FC8513A-3701-4EF3-9985-702598E03ADF}" destId="{4099CDCD-9E88-4DDC-9A72-D6ED6DBC6822}" srcOrd="0" destOrd="0" parTransId="{CC008DAF-24EA-48BC-B12F-FA27DB380FDA}" sibTransId="{AA54C1F6-89CD-4B0B-BEFA-335B2CC5E722}"/>
    <dgm:cxn modelId="{864175BA-4D17-4905-9551-DAA6DD0CF203}" srcId="{3FC8513A-3701-4EF3-9985-702598E03ADF}" destId="{7E1B677D-C313-4489-853D-6D543232B16C}" srcOrd="2" destOrd="0" parTransId="{F91F81DD-01E4-4AF6-9513-4B22623AE93A}" sibTransId="{E4D2DE3E-CA61-4327-BC2A-3E431A7BE63C}"/>
    <dgm:cxn modelId="{C9FF5DCE-EAF4-43CA-895A-8C6D355ADF6C}" type="presOf" srcId="{4099CDCD-9E88-4DDC-9A72-D6ED6DBC6822}" destId="{E2967C62-02B4-4605-AF42-34F998D13981}" srcOrd="0" destOrd="0" presId="urn:microsoft.com/office/officeart/2005/8/layout/vList6"/>
    <dgm:cxn modelId="{2BD994D7-9983-4282-A7C6-CCDB6ECF663F}" srcId="{7E1B677D-C313-4489-853D-6D543232B16C}" destId="{3C15C8CB-BDE2-4C38-8C42-E4C124F559BE}" srcOrd="0" destOrd="0" parTransId="{D4EF114D-FF75-4B37-8B93-1942C15A48ED}" sibTransId="{1FAFC8C1-DAC7-4215-9D57-CCFAACA71C6E}"/>
    <dgm:cxn modelId="{E35267DB-C162-4A25-BB59-8D802864B863}" type="presOf" srcId="{005EE62D-B54D-44E5-9E59-CEA7E29F773F}" destId="{FAE4731E-737A-4E4D-BBF3-16031828FEEA}" srcOrd="0" destOrd="0" presId="urn:microsoft.com/office/officeart/2005/8/layout/vList6"/>
    <dgm:cxn modelId="{3F6DC5EA-3401-4CD4-AD65-2F922E662558}" type="presOf" srcId="{3C15C8CB-BDE2-4C38-8C42-E4C124F559BE}" destId="{0B4D8CE6-EA5E-4FE1-A819-17D08CA46E8F}" srcOrd="0" destOrd="0" presId="urn:microsoft.com/office/officeart/2005/8/layout/vList6"/>
    <dgm:cxn modelId="{EF556DF0-127C-49E2-91B4-D51D03378196}" type="presOf" srcId="{41908082-FFEB-4ADB-828B-3286A81665A5}" destId="{D835788F-CC4E-4E4F-B9C5-481FD0B5DEE1}" srcOrd="0" destOrd="0" presId="urn:microsoft.com/office/officeart/2005/8/layout/vList6"/>
    <dgm:cxn modelId="{4C78C9F4-D40A-48A5-93D8-36477D39BB53}" type="presOf" srcId="{6EEEBE5D-2D40-48A6-963B-B6BB0FF2DAC5}" destId="{BBEA07B8-2D63-4548-9A4B-44207A6B5EC5}" srcOrd="0" destOrd="0" presId="urn:microsoft.com/office/officeart/2005/8/layout/vList6"/>
    <dgm:cxn modelId="{3ECE48FC-802B-41C6-BC4C-DFC21DC2FB3A}" type="presOf" srcId="{B0D17168-7672-436B-9956-68421310D461}" destId="{85CC2061-D39D-4F5F-9622-037AFE5FC62D}" srcOrd="0" destOrd="0" presId="urn:microsoft.com/office/officeart/2005/8/layout/vList6"/>
    <dgm:cxn modelId="{0F6FAFFC-4584-4F95-AFCF-92D956A4CE94}" type="presOf" srcId="{7E1B677D-C313-4489-853D-6D543232B16C}" destId="{DB5E7CAF-249A-47F2-91B1-9838C00DF98D}" srcOrd="0" destOrd="0" presId="urn:microsoft.com/office/officeart/2005/8/layout/vList6"/>
    <dgm:cxn modelId="{A073BEC9-B259-41E9-B05B-3766366491CD}" type="presParOf" srcId="{11B08E83-4BE2-419D-911C-8168DC3DB7EA}" destId="{CDC7E849-D945-4DEB-8D16-A8A1E682262F}" srcOrd="0" destOrd="0" presId="urn:microsoft.com/office/officeart/2005/8/layout/vList6"/>
    <dgm:cxn modelId="{89A46A04-193B-4B3C-B38B-8810160D8745}" type="presParOf" srcId="{CDC7E849-D945-4DEB-8D16-A8A1E682262F}" destId="{E2967C62-02B4-4605-AF42-34F998D13981}" srcOrd="0" destOrd="0" presId="urn:microsoft.com/office/officeart/2005/8/layout/vList6"/>
    <dgm:cxn modelId="{1B629237-6B66-4796-AF3F-3238F0AADCE4}" type="presParOf" srcId="{CDC7E849-D945-4DEB-8D16-A8A1E682262F}" destId="{D835788F-CC4E-4E4F-B9C5-481FD0B5DEE1}" srcOrd="1" destOrd="0" presId="urn:microsoft.com/office/officeart/2005/8/layout/vList6"/>
    <dgm:cxn modelId="{DA8E6E70-7CE6-4214-BC3F-B2F0A8A6E0AA}" type="presParOf" srcId="{11B08E83-4BE2-419D-911C-8168DC3DB7EA}" destId="{C1400293-ED3B-4B7D-ADC8-B2F1E274033A}" srcOrd="1" destOrd="0" presId="urn:microsoft.com/office/officeart/2005/8/layout/vList6"/>
    <dgm:cxn modelId="{400B8FD0-E15B-40AA-A217-7BFBFEE580CE}" type="presParOf" srcId="{11B08E83-4BE2-419D-911C-8168DC3DB7EA}" destId="{58EC418F-7C4E-4293-AE33-46790D113284}" srcOrd="2" destOrd="0" presId="urn:microsoft.com/office/officeart/2005/8/layout/vList6"/>
    <dgm:cxn modelId="{EC1BB587-1E84-4BB8-B071-50EA54741891}" type="presParOf" srcId="{58EC418F-7C4E-4293-AE33-46790D113284}" destId="{BBEA07B8-2D63-4548-9A4B-44207A6B5EC5}" srcOrd="0" destOrd="0" presId="urn:microsoft.com/office/officeart/2005/8/layout/vList6"/>
    <dgm:cxn modelId="{E7AF9F28-5908-4E42-894B-0BB917D15D29}" type="presParOf" srcId="{58EC418F-7C4E-4293-AE33-46790D113284}" destId="{EC492238-8A86-4936-88B0-B2D84667A624}" srcOrd="1" destOrd="0" presId="urn:microsoft.com/office/officeart/2005/8/layout/vList6"/>
    <dgm:cxn modelId="{B7E23EB3-65DE-4F72-B33C-1EF17E4E415B}" type="presParOf" srcId="{11B08E83-4BE2-419D-911C-8168DC3DB7EA}" destId="{50B2B53A-3656-403D-A33D-C7DE7BC5D055}" srcOrd="3" destOrd="0" presId="urn:microsoft.com/office/officeart/2005/8/layout/vList6"/>
    <dgm:cxn modelId="{9A335C2A-BADC-4257-9EF7-3B2E26C0A275}" type="presParOf" srcId="{11B08E83-4BE2-419D-911C-8168DC3DB7EA}" destId="{6A17FE16-0352-4D11-A0AC-A4CBD50E48FF}" srcOrd="4" destOrd="0" presId="urn:microsoft.com/office/officeart/2005/8/layout/vList6"/>
    <dgm:cxn modelId="{0AD3D921-89F1-4D17-8E95-D8A7696A0EB9}" type="presParOf" srcId="{6A17FE16-0352-4D11-A0AC-A4CBD50E48FF}" destId="{DB5E7CAF-249A-47F2-91B1-9838C00DF98D}" srcOrd="0" destOrd="0" presId="urn:microsoft.com/office/officeart/2005/8/layout/vList6"/>
    <dgm:cxn modelId="{32FD8EF4-B883-462B-9D07-433AF71A77A9}" type="presParOf" srcId="{6A17FE16-0352-4D11-A0AC-A4CBD50E48FF}" destId="{0B4D8CE6-EA5E-4FE1-A819-17D08CA46E8F}" srcOrd="1" destOrd="0" presId="urn:microsoft.com/office/officeart/2005/8/layout/vList6"/>
    <dgm:cxn modelId="{CE60FB03-C1D5-48A1-82D3-D9273155E59F}" type="presParOf" srcId="{11B08E83-4BE2-419D-911C-8168DC3DB7EA}" destId="{1ED50703-0210-477C-AEE3-A54D08C84F9C}" srcOrd="5" destOrd="0" presId="urn:microsoft.com/office/officeart/2005/8/layout/vList6"/>
    <dgm:cxn modelId="{7CC4D47B-94F3-42E6-A444-602C70E940A5}" type="presParOf" srcId="{11B08E83-4BE2-419D-911C-8168DC3DB7EA}" destId="{D8CC82BE-472B-4632-8CF6-9287766DE813}" srcOrd="6" destOrd="0" presId="urn:microsoft.com/office/officeart/2005/8/layout/vList6"/>
    <dgm:cxn modelId="{2BCBD3BD-6134-4EC9-BE16-F1FEE8BB8F44}" type="presParOf" srcId="{D8CC82BE-472B-4632-8CF6-9287766DE813}" destId="{FAE4731E-737A-4E4D-BBF3-16031828FEEA}" srcOrd="0" destOrd="0" presId="urn:microsoft.com/office/officeart/2005/8/layout/vList6"/>
    <dgm:cxn modelId="{91C8BF63-E3E0-44EE-9CBF-71C7E3BD120B}" type="presParOf" srcId="{D8CC82BE-472B-4632-8CF6-9287766DE813}" destId="{85CC2061-D39D-4F5F-9622-037AFE5FC6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F432D6E-A585-41BD-BFD5-83F5D247DA5B}" type="doc">
      <dgm:prSet loTypeId="urn:microsoft.com/office/officeart/2005/8/layout/process3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E5387107-C21E-40F6-AB6D-FEA68A06443C}">
      <dgm:prSet phldrT="[Текст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V1</a:t>
          </a:r>
        </a:p>
      </dgm:t>
    </dgm:pt>
    <dgm:pt modelId="{0377B843-7C6E-482F-AEA9-01816723BD6A}" type="parTrans" cxnId="{0A725177-04C3-4401-BAC5-D7B9E6FE013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8900C7-2AAE-4C00-B2F1-CEF956A0B001}" type="sibTrans" cxnId="{0A725177-04C3-4401-BAC5-D7B9E6FE013C}">
      <dgm:prSet custT="1"/>
      <dgm:spPr/>
      <dgm:t>
        <a:bodyPr/>
        <a:lstStyle/>
        <a:p>
          <a:endParaRPr lang="en-US" sz="105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25D33B-D2F0-408F-A26F-60AF6CDBCAD0}">
      <dgm:prSet phldrT="[Текст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To’rtinchi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qovurg’a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oraliqining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oxiriga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ACB283-EE5E-44E6-A85A-967F5761C817}" type="parTrans" cxnId="{99CE8DA9-3FD2-49AC-8F4D-6A41921D7A47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D3C13D-8A2A-4A39-9437-5833C8A2186B}" type="sibTrans" cxnId="{99CE8DA9-3FD2-49AC-8F4D-6A41921D7A47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A906FD-BA64-4A3D-961B-E5CC728B0572}">
      <dgm:prSet phldrT="[Текст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V2</a:t>
          </a:r>
        </a:p>
      </dgm:t>
    </dgm:pt>
    <dgm:pt modelId="{2CF09274-B90F-4999-80D3-C52B19BA5EB2}" type="parTrans" cxnId="{FB5DFFE7-1372-4211-8C8F-A286A36527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702EB-8EF9-4048-A8F3-8E7CE9BF3055}" type="sibTrans" cxnId="{FB5DFFE7-1372-4211-8C8F-A286A365270D}">
      <dgm:prSet custT="1"/>
      <dgm:spPr/>
      <dgm:t>
        <a:bodyPr/>
        <a:lstStyle/>
        <a:p>
          <a:endParaRPr lang="en-US" sz="105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099779-6331-4728-80FB-BC6ECF28648A}">
      <dgm:prSet phldrT="[Текст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oraliqning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chap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oxiriga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D5D431-4352-414C-A802-F75779FD592D}" type="parTrans" cxnId="{30976303-4197-4718-9307-A24056C9A70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2C4993-2041-41FB-8E43-8763A3F88BA2}" type="sibTrans" cxnId="{30976303-4197-4718-9307-A24056C9A70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F10280-B075-4752-9C33-C6DA0359CE81}">
      <dgm:prSet phldrT="[Текст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V3</a:t>
          </a:r>
        </a:p>
      </dgm:t>
    </dgm:pt>
    <dgm:pt modelId="{87250527-47C6-430D-9F45-7BE161D8DE0E}" type="parTrans" cxnId="{DCAD80D2-04B0-45BB-8817-812016BF2CE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529885-7AED-4C99-8A61-914C00255AF8}" type="sibTrans" cxnId="{DCAD80D2-04B0-45BB-8817-812016BF2CE2}">
      <dgm:prSet custT="1"/>
      <dgm:spPr/>
      <dgm:t>
        <a:bodyPr/>
        <a:lstStyle/>
        <a:p>
          <a:endParaRPr lang="en-US" sz="105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EBA2E2-6F5E-468F-8544-B3F60C221A5B}">
      <dgm:prSet phldrT="[Текст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V1, V2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oraliqlar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o’rtasiga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3B7D71-6DAD-40A6-AEBA-AA338F537823}" type="parTrans" cxnId="{25301DA8-4162-4972-BDD8-971730C38EFF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7156DA-FFE1-4CE5-A97A-8DAF07BD1E75}" type="sibTrans" cxnId="{25301DA8-4162-4972-BDD8-971730C38EFF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D9DD59-1382-442D-A13F-0B0E6DCACDEF}">
      <dgm:prSet phldrT="[Текст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V4</a:t>
          </a:r>
        </a:p>
      </dgm:t>
    </dgm:pt>
    <dgm:pt modelId="{78F82392-272F-44BC-B2EB-C376CE870BBF}" type="parTrans" cxnId="{FEF6EEC8-2418-47DF-BEC0-CF296E57C68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DB72B5-C730-427C-8031-C2F5AD638400}" type="sibTrans" cxnId="{FEF6EEC8-2418-47DF-BEC0-CF296E57C682}">
      <dgm:prSet custT="1"/>
      <dgm:spPr/>
      <dgm:t>
        <a:bodyPr/>
        <a:lstStyle/>
        <a:p>
          <a:endParaRPr lang="en-US" sz="105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137561-2A78-45E4-9FC4-D9285F12FDEA}">
      <dgm:prSet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beshinchi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qovurg’a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oraliqi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o’rtasiga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FAA98-D60A-409F-9671-D437997CCFE2}" type="parTrans" cxnId="{9F240211-6B88-49FF-B2E4-B51A88DFB0C8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33A184-189D-4E91-83A7-0747081D1542}" type="sibTrans" cxnId="{9F240211-6B88-49FF-B2E4-B51A88DFB0C8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F6C965-2309-4F29-A283-1C060A71FAF6}">
      <dgm:prSet phldrT="[Текст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V5</a:t>
          </a:r>
        </a:p>
      </dgm:t>
    </dgm:pt>
    <dgm:pt modelId="{C828D50F-9058-4881-8478-A1F90AF74E09}" type="parTrans" cxnId="{80FD2B8B-44F5-4CD7-8240-DCDCAF6C28B5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588FD7-67AD-4CB2-83F6-D5E12BBA7681}" type="sibTrans" cxnId="{80FD2B8B-44F5-4CD7-8240-DCDCAF6C28B5}">
      <dgm:prSet custT="1"/>
      <dgm:spPr/>
      <dgm:t>
        <a:bodyPr/>
        <a:lstStyle/>
        <a:p>
          <a:endParaRPr lang="en-US" sz="105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C504E3-8670-4926-9665-DDB571517164}">
      <dgm:prSet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V4 ga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o’xshash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oraliqqa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qo’ltiq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tagiga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yaqinroq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3E6308-63E8-48A8-9656-AF0109783615}" type="parTrans" cxnId="{21BC8FAF-1B48-4B2C-B9FB-4DABCA873627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8AC7E7-E59D-4F41-92C3-CEDF0E3B6037}" type="sibTrans" cxnId="{21BC8FAF-1B48-4B2C-B9FB-4DABCA873627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6F09FB-740C-4F6B-9B1E-1127F601BA25}">
      <dgm:prSet phldrT="[Текст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V6</a:t>
          </a:r>
        </a:p>
      </dgm:t>
    </dgm:pt>
    <dgm:pt modelId="{11F769FD-AD31-4FF6-A5FB-80FD1DDA2B2A}" type="parTrans" cxnId="{949E65F4-6BD8-4DF8-A14C-BFD93008CDE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BE86E5-4B42-4C56-A82E-DCAB11BF83B0}" type="sibTrans" cxnId="{949E65F4-6BD8-4DF8-A14C-BFD93008CDE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BD13BF-6C1F-4BD4-9E80-8CC6AE0B2E2F}">
      <dgm:prSet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V4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qatorida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qo’ltiq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tagiga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yaqinroq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qo’yildi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DE7FB2-9948-4DF7-A5CD-5F425ECA46BA}" type="parTrans" cxnId="{9DF59510-383F-49F5-933B-5CA5905F7F3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ED83AC-B69B-427B-B114-8F2158D5BEC0}" type="sibTrans" cxnId="{9DF59510-383F-49F5-933B-5CA5905F7F3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D5925B-51D2-4F74-8AD4-72064CA36284}" type="pres">
      <dgm:prSet presAssocID="{BF432D6E-A585-41BD-BFD5-83F5D247DA5B}" presName="linearFlow" presStyleCnt="0">
        <dgm:presLayoutVars>
          <dgm:dir/>
          <dgm:animLvl val="lvl"/>
          <dgm:resizeHandles val="exact"/>
        </dgm:presLayoutVars>
      </dgm:prSet>
      <dgm:spPr/>
    </dgm:pt>
    <dgm:pt modelId="{E093BB4F-0AAD-4D0A-BF55-95B1FC09B4ED}" type="pres">
      <dgm:prSet presAssocID="{E5387107-C21E-40F6-AB6D-FEA68A06443C}" presName="composite" presStyleCnt="0"/>
      <dgm:spPr/>
    </dgm:pt>
    <dgm:pt modelId="{EB54F01C-1A3E-4909-8D59-03A671D07D1E}" type="pres">
      <dgm:prSet presAssocID="{E5387107-C21E-40F6-AB6D-FEA68A06443C}" presName="par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DC7A6ECC-E822-461C-A283-D020F5DBF192}" type="pres">
      <dgm:prSet presAssocID="{E5387107-C21E-40F6-AB6D-FEA68A06443C}" presName="parSh" presStyleLbl="node1" presStyleIdx="0" presStyleCnt="6"/>
      <dgm:spPr/>
    </dgm:pt>
    <dgm:pt modelId="{DCC28537-5773-4D41-AC79-A0C536445298}" type="pres">
      <dgm:prSet presAssocID="{E5387107-C21E-40F6-AB6D-FEA68A06443C}" presName="desTx" presStyleLbl="fgAcc1" presStyleIdx="0" presStyleCnt="6">
        <dgm:presLayoutVars>
          <dgm:bulletEnabled val="1"/>
        </dgm:presLayoutVars>
      </dgm:prSet>
      <dgm:spPr/>
    </dgm:pt>
    <dgm:pt modelId="{A7FA6299-AD8D-41FB-A47A-E152BE69CD93}" type="pres">
      <dgm:prSet presAssocID="{B48900C7-2AAE-4C00-B2F1-CEF956A0B001}" presName="sibTrans" presStyleLbl="sibTrans2D1" presStyleIdx="0" presStyleCnt="5"/>
      <dgm:spPr/>
    </dgm:pt>
    <dgm:pt modelId="{1A053C2D-97BD-4770-81A0-64CA73A50794}" type="pres">
      <dgm:prSet presAssocID="{B48900C7-2AAE-4C00-B2F1-CEF956A0B001}" presName="connTx" presStyleLbl="sibTrans2D1" presStyleIdx="0" presStyleCnt="5"/>
      <dgm:spPr/>
    </dgm:pt>
    <dgm:pt modelId="{9523B12C-C597-4E49-B563-E6668502B2EF}" type="pres">
      <dgm:prSet presAssocID="{2DA906FD-BA64-4A3D-961B-E5CC728B0572}" presName="composite" presStyleCnt="0"/>
      <dgm:spPr/>
    </dgm:pt>
    <dgm:pt modelId="{669E7EC9-8428-405D-AF41-CECBE773DB19}" type="pres">
      <dgm:prSet presAssocID="{2DA906FD-BA64-4A3D-961B-E5CC728B0572}" presName="par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90B5AB93-76F5-4191-BE44-8FDEBED455D5}" type="pres">
      <dgm:prSet presAssocID="{2DA906FD-BA64-4A3D-961B-E5CC728B0572}" presName="parSh" presStyleLbl="node1" presStyleIdx="1" presStyleCnt="6"/>
      <dgm:spPr/>
    </dgm:pt>
    <dgm:pt modelId="{4A42235D-47DC-48E3-B635-EEB4E913C9B1}" type="pres">
      <dgm:prSet presAssocID="{2DA906FD-BA64-4A3D-961B-E5CC728B0572}" presName="desTx" presStyleLbl="fgAcc1" presStyleIdx="1" presStyleCnt="6">
        <dgm:presLayoutVars>
          <dgm:bulletEnabled val="1"/>
        </dgm:presLayoutVars>
      </dgm:prSet>
      <dgm:spPr/>
    </dgm:pt>
    <dgm:pt modelId="{A9CEEF6E-F12C-49FA-A906-C790106EF161}" type="pres">
      <dgm:prSet presAssocID="{879702EB-8EF9-4048-A8F3-8E7CE9BF3055}" presName="sibTrans" presStyleLbl="sibTrans2D1" presStyleIdx="1" presStyleCnt="5"/>
      <dgm:spPr/>
    </dgm:pt>
    <dgm:pt modelId="{786C7E12-2D84-415E-A8EB-3539A9DA2A83}" type="pres">
      <dgm:prSet presAssocID="{879702EB-8EF9-4048-A8F3-8E7CE9BF3055}" presName="connTx" presStyleLbl="sibTrans2D1" presStyleIdx="1" presStyleCnt="5"/>
      <dgm:spPr/>
    </dgm:pt>
    <dgm:pt modelId="{24AAE02F-87E8-476F-8CE9-EBC28E73E543}" type="pres">
      <dgm:prSet presAssocID="{34F10280-B075-4752-9C33-C6DA0359CE81}" presName="composite" presStyleCnt="0"/>
      <dgm:spPr/>
    </dgm:pt>
    <dgm:pt modelId="{60CAA587-6FF4-4B6E-93CE-0BB46CA1E31D}" type="pres">
      <dgm:prSet presAssocID="{34F10280-B075-4752-9C33-C6DA0359CE81}" presName="parTx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AA43F2E9-5B51-45D2-92AC-96B6674B1D2F}" type="pres">
      <dgm:prSet presAssocID="{34F10280-B075-4752-9C33-C6DA0359CE81}" presName="parSh" presStyleLbl="node1" presStyleIdx="2" presStyleCnt="6"/>
      <dgm:spPr/>
    </dgm:pt>
    <dgm:pt modelId="{B881BA5C-2495-4F25-91D1-5D1FE97A294C}" type="pres">
      <dgm:prSet presAssocID="{34F10280-B075-4752-9C33-C6DA0359CE81}" presName="desTx" presStyleLbl="fgAcc1" presStyleIdx="2" presStyleCnt="6">
        <dgm:presLayoutVars>
          <dgm:bulletEnabled val="1"/>
        </dgm:presLayoutVars>
      </dgm:prSet>
      <dgm:spPr/>
    </dgm:pt>
    <dgm:pt modelId="{9F554B80-5A8B-40E8-933E-0AACFB7B23CE}" type="pres">
      <dgm:prSet presAssocID="{82529885-7AED-4C99-8A61-914C00255AF8}" presName="sibTrans" presStyleLbl="sibTrans2D1" presStyleIdx="2" presStyleCnt="5"/>
      <dgm:spPr/>
    </dgm:pt>
    <dgm:pt modelId="{FCCEF377-23A6-499F-A7AE-C9C88301951D}" type="pres">
      <dgm:prSet presAssocID="{82529885-7AED-4C99-8A61-914C00255AF8}" presName="connTx" presStyleLbl="sibTrans2D1" presStyleIdx="2" presStyleCnt="5"/>
      <dgm:spPr/>
    </dgm:pt>
    <dgm:pt modelId="{82577DC9-3324-4688-97EE-714EE9C21731}" type="pres">
      <dgm:prSet presAssocID="{9AD9DD59-1382-442D-A13F-0B0E6DCACDEF}" presName="composite" presStyleCnt="0"/>
      <dgm:spPr/>
    </dgm:pt>
    <dgm:pt modelId="{94F6EBB4-6D74-4F49-8F64-D7BC0B362C3B}" type="pres">
      <dgm:prSet presAssocID="{9AD9DD59-1382-442D-A13F-0B0E6DCACDEF}" presName="parTx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2F609FDA-0B65-44F8-81F8-F7EAE41BAACC}" type="pres">
      <dgm:prSet presAssocID="{9AD9DD59-1382-442D-A13F-0B0E6DCACDEF}" presName="parSh" presStyleLbl="node1" presStyleIdx="3" presStyleCnt="6"/>
      <dgm:spPr/>
    </dgm:pt>
    <dgm:pt modelId="{0BF4A208-DC4F-4704-896A-D9FD6D1B77C6}" type="pres">
      <dgm:prSet presAssocID="{9AD9DD59-1382-442D-A13F-0B0E6DCACDEF}" presName="desTx" presStyleLbl="fgAcc1" presStyleIdx="3" presStyleCnt="6">
        <dgm:presLayoutVars>
          <dgm:bulletEnabled val="1"/>
        </dgm:presLayoutVars>
      </dgm:prSet>
      <dgm:spPr/>
    </dgm:pt>
    <dgm:pt modelId="{DE0A272F-D630-430F-BD9B-47F86DA15CC7}" type="pres">
      <dgm:prSet presAssocID="{46DB72B5-C730-427C-8031-C2F5AD638400}" presName="sibTrans" presStyleLbl="sibTrans2D1" presStyleIdx="3" presStyleCnt="5"/>
      <dgm:spPr/>
    </dgm:pt>
    <dgm:pt modelId="{9E8F35B8-C03B-40ED-A13E-4BE7B0890F9D}" type="pres">
      <dgm:prSet presAssocID="{46DB72B5-C730-427C-8031-C2F5AD638400}" presName="connTx" presStyleLbl="sibTrans2D1" presStyleIdx="3" presStyleCnt="5"/>
      <dgm:spPr/>
    </dgm:pt>
    <dgm:pt modelId="{6B162001-CAFD-444F-9835-CB39D92D3630}" type="pres">
      <dgm:prSet presAssocID="{60F6C965-2309-4F29-A283-1C060A71FAF6}" presName="composite" presStyleCnt="0"/>
      <dgm:spPr/>
    </dgm:pt>
    <dgm:pt modelId="{FEA1DFDD-889D-49C2-B094-1B487F302FFB}" type="pres">
      <dgm:prSet presAssocID="{60F6C965-2309-4F29-A283-1C060A71FAF6}" presName="parTx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AE03197-36E7-4E9C-9F7B-C01F35BABDA4}" type="pres">
      <dgm:prSet presAssocID="{60F6C965-2309-4F29-A283-1C060A71FAF6}" presName="parSh" presStyleLbl="node1" presStyleIdx="4" presStyleCnt="6"/>
      <dgm:spPr/>
    </dgm:pt>
    <dgm:pt modelId="{57CCC4AD-4AC1-496E-8A74-639F53F903F4}" type="pres">
      <dgm:prSet presAssocID="{60F6C965-2309-4F29-A283-1C060A71FAF6}" presName="desTx" presStyleLbl="fgAcc1" presStyleIdx="4" presStyleCnt="6">
        <dgm:presLayoutVars>
          <dgm:bulletEnabled val="1"/>
        </dgm:presLayoutVars>
      </dgm:prSet>
      <dgm:spPr/>
    </dgm:pt>
    <dgm:pt modelId="{B3FBD88A-3221-4319-8DD2-FF121D2617A2}" type="pres">
      <dgm:prSet presAssocID="{4B588FD7-67AD-4CB2-83F6-D5E12BBA7681}" presName="sibTrans" presStyleLbl="sibTrans2D1" presStyleIdx="4" presStyleCnt="5"/>
      <dgm:spPr/>
    </dgm:pt>
    <dgm:pt modelId="{E6755B66-38DA-4494-BACB-471C8B32E3C7}" type="pres">
      <dgm:prSet presAssocID="{4B588FD7-67AD-4CB2-83F6-D5E12BBA7681}" presName="connTx" presStyleLbl="sibTrans2D1" presStyleIdx="4" presStyleCnt="5"/>
      <dgm:spPr/>
    </dgm:pt>
    <dgm:pt modelId="{9AD2280A-E8AF-4E1D-9120-DE1E739A996C}" type="pres">
      <dgm:prSet presAssocID="{466F09FB-740C-4F6B-9B1E-1127F601BA25}" presName="composite" presStyleCnt="0"/>
      <dgm:spPr/>
    </dgm:pt>
    <dgm:pt modelId="{6585F51B-E418-448C-8C48-EC83AF9FAF69}" type="pres">
      <dgm:prSet presAssocID="{466F09FB-740C-4F6B-9B1E-1127F601BA25}" presName="parTx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0F5A8344-F695-40AD-B564-E770DD720279}" type="pres">
      <dgm:prSet presAssocID="{466F09FB-740C-4F6B-9B1E-1127F601BA25}" presName="parSh" presStyleLbl="node1" presStyleIdx="5" presStyleCnt="6"/>
      <dgm:spPr/>
    </dgm:pt>
    <dgm:pt modelId="{1C1374E6-DEDB-422B-882F-F740297CD106}" type="pres">
      <dgm:prSet presAssocID="{466F09FB-740C-4F6B-9B1E-1127F601BA25}" presName="desTx" presStyleLbl="fgAcc1" presStyleIdx="5" presStyleCnt="6">
        <dgm:presLayoutVars>
          <dgm:bulletEnabled val="1"/>
        </dgm:presLayoutVars>
      </dgm:prSet>
      <dgm:spPr/>
    </dgm:pt>
  </dgm:ptLst>
  <dgm:cxnLst>
    <dgm:cxn modelId="{30976303-4197-4718-9307-A24056C9A70E}" srcId="{2DA906FD-BA64-4A3D-961B-E5CC728B0572}" destId="{B3099779-6331-4728-80FB-BC6ECF28648A}" srcOrd="0" destOrd="0" parTransId="{9ED5D431-4352-414C-A802-F75779FD592D}" sibTransId="{F42C4993-2041-41FB-8E43-8763A3F88BA2}"/>
    <dgm:cxn modelId="{AE08A904-2BEC-45E7-9609-5E610BA0DBEC}" type="presOf" srcId="{82529885-7AED-4C99-8A61-914C00255AF8}" destId="{FCCEF377-23A6-499F-A7AE-C9C88301951D}" srcOrd="1" destOrd="0" presId="urn:microsoft.com/office/officeart/2005/8/layout/process3"/>
    <dgm:cxn modelId="{FD58C10E-DE50-4997-A234-4B8E5E61C5BE}" type="presOf" srcId="{879702EB-8EF9-4048-A8F3-8E7CE9BF3055}" destId="{A9CEEF6E-F12C-49FA-A906-C790106EF161}" srcOrd="0" destOrd="0" presId="urn:microsoft.com/office/officeart/2005/8/layout/process3"/>
    <dgm:cxn modelId="{9DF59510-383F-49F5-933B-5CA5905F7F32}" srcId="{466F09FB-740C-4F6B-9B1E-1127F601BA25}" destId="{54BD13BF-6C1F-4BD4-9E80-8CC6AE0B2E2F}" srcOrd="0" destOrd="0" parTransId="{FBDE7FB2-9948-4DF7-A5CD-5F425ECA46BA}" sibTransId="{6AED83AC-B69B-427B-B114-8F2158D5BEC0}"/>
    <dgm:cxn modelId="{9F240211-6B88-49FF-B2E4-B51A88DFB0C8}" srcId="{9AD9DD59-1382-442D-A13F-0B0E6DCACDEF}" destId="{38137561-2A78-45E4-9FC4-D9285F12FDEA}" srcOrd="0" destOrd="0" parTransId="{2CAFAA98-D60A-409F-9671-D437997CCFE2}" sibTransId="{FD33A184-189D-4E91-83A7-0747081D1542}"/>
    <dgm:cxn modelId="{0466BA11-B6A0-410D-AD35-99F67A4EEFDF}" type="presOf" srcId="{82529885-7AED-4C99-8A61-914C00255AF8}" destId="{9F554B80-5A8B-40E8-933E-0AACFB7B23CE}" srcOrd="0" destOrd="0" presId="urn:microsoft.com/office/officeart/2005/8/layout/process3"/>
    <dgm:cxn modelId="{D245F213-B731-4C4E-B7B8-B4176EAE576D}" type="presOf" srcId="{9AD9DD59-1382-442D-A13F-0B0E6DCACDEF}" destId="{94F6EBB4-6D74-4F49-8F64-D7BC0B362C3B}" srcOrd="0" destOrd="0" presId="urn:microsoft.com/office/officeart/2005/8/layout/process3"/>
    <dgm:cxn modelId="{0D88C71C-E5B6-4915-9D81-AADB648C88D7}" type="presOf" srcId="{34F10280-B075-4752-9C33-C6DA0359CE81}" destId="{60CAA587-6FF4-4B6E-93CE-0BB46CA1E31D}" srcOrd="0" destOrd="0" presId="urn:microsoft.com/office/officeart/2005/8/layout/process3"/>
    <dgm:cxn modelId="{D8EAF729-8E0A-488A-9ADB-70DC8E7FC89C}" type="presOf" srcId="{9AD9DD59-1382-442D-A13F-0B0E6DCACDEF}" destId="{2F609FDA-0B65-44F8-81F8-F7EAE41BAACC}" srcOrd="1" destOrd="0" presId="urn:microsoft.com/office/officeart/2005/8/layout/process3"/>
    <dgm:cxn modelId="{7D31EA31-1E02-4376-BECC-3417926A5679}" type="presOf" srcId="{B3099779-6331-4728-80FB-BC6ECF28648A}" destId="{4A42235D-47DC-48E3-B635-EEB4E913C9B1}" srcOrd="0" destOrd="0" presId="urn:microsoft.com/office/officeart/2005/8/layout/process3"/>
    <dgm:cxn modelId="{45AD3E43-4D55-4881-914A-D972FC03BD21}" type="presOf" srcId="{4B588FD7-67AD-4CB2-83F6-D5E12BBA7681}" destId="{E6755B66-38DA-4494-BACB-471C8B32E3C7}" srcOrd="1" destOrd="0" presId="urn:microsoft.com/office/officeart/2005/8/layout/process3"/>
    <dgm:cxn modelId="{DFDF5745-F718-4158-9E20-972CC86FACAC}" type="presOf" srcId="{34F10280-B075-4752-9C33-C6DA0359CE81}" destId="{AA43F2E9-5B51-45D2-92AC-96B6674B1D2F}" srcOrd="1" destOrd="0" presId="urn:microsoft.com/office/officeart/2005/8/layout/process3"/>
    <dgm:cxn modelId="{E8561369-4C04-4C86-84EB-5AD4BBE6BA4B}" type="presOf" srcId="{9FC504E3-8670-4926-9665-DDB571517164}" destId="{57CCC4AD-4AC1-496E-8A74-639F53F903F4}" srcOrd="0" destOrd="0" presId="urn:microsoft.com/office/officeart/2005/8/layout/process3"/>
    <dgm:cxn modelId="{F251C96E-8F57-4473-B3F3-BCD68BA6ED46}" type="presOf" srcId="{38137561-2A78-45E4-9FC4-D9285F12FDEA}" destId="{0BF4A208-DC4F-4704-896A-D9FD6D1B77C6}" srcOrd="0" destOrd="0" presId="urn:microsoft.com/office/officeart/2005/8/layout/process3"/>
    <dgm:cxn modelId="{88175070-7C88-4189-AAF3-F237D5A5B1CA}" type="presOf" srcId="{2DA906FD-BA64-4A3D-961B-E5CC728B0572}" destId="{90B5AB93-76F5-4191-BE44-8FDEBED455D5}" srcOrd="1" destOrd="0" presId="urn:microsoft.com/office/officeart/2005/8/layout/process3"/>
    <dgm:cxn modelId="{B4DC8150-C52D-4E18-8625-AE56C63F3A20}" type="presOf" srcId="{B48900C7-2AAE-4C00-B2F1-CEF956A0B001}" destId="{A7FA6299-AD8D-41FB-A47A-E152BE69CD93}" srcOrd="0" destOrd="0" presId="urn:microsoft.com/office/officeart/2005/8/layout/process3"/>
    <dgm:cxn modelId="{1A698650-4C1D-4BE0-BACF-BDFCE66A00E5}" type="presOf" srcId="{BF432D6E-A585-41BD-BFD5-83F5D247DA5B}" destId="{48D5925B-51D2-4F74-8AD4-72064CA36284}" srcOrd="0" destOrd="0" presId="urn:microsoft.com/office/officeart/2005/8/layout/process3"/>
    <dgm:cxn modelId="{6571F252-B5E4-4D2A-8AF4-2BD0B442129A}" type="presOf" srcId="{2DA906FD-BA64-4A3D-961B-E5CC728B0572}" destId="{669E7EC9-8428-405D-AF41-CECBE773DB19}" srcOrd="0" destOrd="0" presId="urn:microsoft.com/office/officeart/2005/8/layout/process3"/>
    <dgm:cxn modelId="{7D3C0555-5D54-4A39-B457-B25877DC4DF8}" type="presOf" srcId="{46DB72B5-C730-427C-8031-C2F5AD638400}" destId="{9E8F35B8-C03B-40ED-A13E-4BE7B0890F9D}" srcOrd="1" destOrd="0" presId="urn:microsoft.com/office/officeart/2005/8/layout/process3"/>
    <dgm:cxn modelId="{0A725177-04C3-4401-BAC5-D7B9E6FE013C}" srcId="{BF432D6E-A585-41BD-BFD5-83F5D247DA5B}" destId="{E5387107-C21E-40F6-AB6D-FEA68A06443C}" srcOrd="0" destOrd="0" parTransId="{0377B843-7C6E-482F-AEA9-01816723BD6A}" sibTransId="{B48900C7-2AAE-4C00-B2F1-CEF956A0B001}"/>
    <dgm:cxn modelId="{F9FF3C5A-A0E2-40EE-8541-7AB9BEE292A1}" type="presOf" srcId="{60F6C965-2309-4F29-A283-1C060A71FAF6}" destId="{FEA1DFDD-889D-49C2-B094-1B487F302FFB}" srcOrd="0" destOrd="0" presId="urn:microsoft.com/office/officeart/2005/8/layout/process3"/>
    <dgm:cxn modelId="{A666237C-FA1B-48ED-8CD1-94D2495336CB}" type="presOf" srcId="{B48900C7-2AAE-4C00-B2F1-CEF956A0B001}" destId="{1A053C2D-97BD-4770-81A0-64CA73A50794}" srcOrd="1" destOrd="0" presId="urn:microsoft.com/office/officeart/2005/8/layout/process3"/>
    <dgm:cxn modelId="{8AD7B981-E123-47E4-B315-E7BCC3BF5CD8}" type="presOf" srcId="{466F09FB-740C-4F6B-9B1E-1127F601BA25}" destId="{0F5A8344-F695-40AD-B564-E770DD720279}" srcOrd="1" destOrd="0" presId="urn:microsoft.com/office/officeart/2005/8/layout/process3"/>
    <dgm:cxn modelId="{920A6782-53D1-4DC9-8CF9-1FD73D875F9E}" type="presOf" srcId="{879702EB-8EF9-4048-A8F3-8E7CE9BF3055}" destId="{786C7E12-2D84-415E-A8EB-3539A9DA2A83}" srcOrd="1" destOrd="0" presId="urn:microsoft.com/office/officeart/2005/8/layout/process3"/>
    <dgm:cxn modelId="{80FD2B8B-44F5-4CD7-8240-DCDCAF6C28B5}" srcId="{BF432D6E-A585-41BD-BFD5-83F5D247DA5B}" destId="{60F6C965-2309-4F29-A283-1C060A71FAF6}" srcOrd="4" destOrd="0" parTransId="{C828D50F-9058-4881-8478-A1F90AF74E09}" sibTransId="{4B588FD7-67AD-4CB2-83F6-D5E12BBA7681}"/>
    <dgm:cxn modelId="{0868E9A4-07D3-4D07-8BB4-D1E17B251642}" type="presOf" srcId="{466F09FB-740C-4F6B-9B1E-1127F601BA25}" destId="{6585F51B-E418-448C-8C48-EC83AF9FAF69}" srcOrd="0" destOrd="0" presId="urn:microsoft.com/office/officeart/2005/8/layout/process3"/>
    <dgm:cxn modelId="{25301DA8-4162-4972-BDD8-971730C38EFF}" srcId="{34F10280-B075-4752-9C33-C6DA0359CE81}" destId="{64EBA2E2-6F5E-468F-8544-B3F60C221A5B}" srcOrd="0" destOrd="0" parTransId="{BF3B7D71-6DAD-40A6-AEBA-AA338F537823}" sibTransId="{C17156DA-FFE1-4CE5-A97A-8DAF07BD1E75}"/>
    <dgm:cxn modelId="{03F7CAA8-41F0-4299-BB76-EC973E25CE81}" type="presOf" srcId="{64EBA2E2-6F5E-468F-8544-B3F60C221A5B}" destId="{B881BA5C-2495-4F25-91D1-5D1FE97A294C}" srcOrd="0" destOrd="0" presId="urn:microsoft.com/office/officeart/2005/8/layout/process3"/>
    <dgm:cxn modelId="{99CE8DA9-3FD2-49AC-8F4D-6A41921D7A47}" srcId="{E5387107-C21E-40F6-AB6D-FEA68A06443C}" destId="{9725D33B-D2F0-408F-A26F-60AF6CDBCAD0}" srcOrd="0" destOrd="0" parTransId="{89ACB283-EE5E-44E6-A85A-967F5761C817}" sibTransId="{C5D3C13D-8A2A-4A39-9437-5833C8A2186B}"/>
    <dgm:cxn modelId="{21BC8FAF-1B48-4B2C-B9FB-4DABCA873627}" srcId="{60F6C965-2309-4F29-A283-1C060A71FAF6}" destId="{9FC504E3-8670-4926-9665-DDB571517164}" srcOrd="0" destOrd="0" parTransId="{2E3E6308-63E8-48A8-9656-AF0109783615}" sibTransId="{448AC7E7-E59D-4F41-92C3-CEDF0E3B6037}"/>
    <dgm:cxn modelId="{F047F0B4-0670-4DA2-B608-2EB219493CB0}" type="presOf" srcId="{9725D33B-D2F0-408F-A26F-60AF6CDBCAD0}" destId="{DCC28537-5773-4D41-AC79-A0C536445298}" srcOrd="0" destOrd="0" presId="urn:microsoft.com/office/officeart/2005/8/layout/process3"/>
    <dgm:cxn modelId="{BE8A47BA-51BE-4C43-90B2-BDA419BD767C}" type="presOf" srcId="{46DB72B5-C730-427C-8031-C2F5AD638400}" destId="{DE0A272F-D630-430F-BD9B-47F86DA15CC7}" srcOrd="0" destOrd="0" presId="urn:microsoft.com/office/officeart/2005/8/layout/process3"/>
    <dgm:cxn modelId="{E2BEC5C0-6A5A-4424-A9BC-510FFA894FE1}" type="presOf" srcId="{E5387107-C21E-40F6-AB6D-FEA68A06443C}" destId="{DC7A6ECC-E822-461C-A283-D020F5DBF192}" srcOrd="1" destOrd="0" presId="urn:microsoft.com/office/officeart/2005/8/layout/process3"/>
    <dgm:cxn modelId="{FEF6EEC8-2418-47DF-BEC0-CF296E57C682}" srcId="{BF432D6E-A585-41BD-BFD5-83F5D247DA5B}" destId="{9AD9DD59-1382-442D-A13F-0B0E6DCACDEF}" srcOrd="3" destOrd="0" parTransId="{78F82392-272F-44BC-B2EB-C376CE870BBF}" sibTransId="{46DB72B5-C730-427C-8031-C2F5AD638400}"/>
    <dgm:cxn modelId="{CE1091CF-8784-43A9-9A38-A09238E9AD60}" type="presOf" srcId="{60F6C965-2309-4F29-A283-1C060A71FAF6}" destId="{EAE03197-36E7-4E9C-9F7B-C01F35BABDA4}" srcOrd="1" destOrd="0" presId="urn:microsoft.com/office/officeart/2005/8/layout/process3"/>
    <dgm:cxn modelId="{DCAD80D2-04B0-45BB-8817-812016BF2CE2}" srcId="{BF432D6E-A585-41BD-BFD5-83F5D247DA5B}" destId="{34F10280-B075-4752-9C33-C6DA0359CE81}" srcOrd="2" destOrd="0" parTransId="{87250527-47C6-430D-9F45-7BE161D8DE0E}" sibTransId="{82529885-7AED-4C99-8A61-914C00255AF8}"/>
    <dgm:cxn modelId="{E039A8DE-EB50-4981-88BE-C2AA1223F34C}" type="presOf" srcId="{4B588FD7-67AD-4CB2-83F6-D5E12BBA7681}" destId="{B3FBD88A-3221-4319-8DD2-FF121D2617A2}" srcOrd="0" destOrd="0" presId="urn:microsoft.com/office/officeart/2005/8/layout/process3"/>
    <dgm:cxn modelId="{AB7DA5E0-4E4F-48BF-954F-AEA3D711E233}" type="presOf" srcId="{54BD13BF-6C1F-4BD4-9E80-8CC6AE0B2E2F}" destId="{1C1374E6-DEDB-422B-882F-F740297CD106}" srcOrd="0" destOrd="0" presId="urn:microsoft.com/office/officeart/2005/8/layout/process3"/>
    <dgm:cxn modelId="{7A7CFAE1-4ECD-453D-819B-BC178BC7F505}" type="presOf" srcId="{E5387107-C21E-40F6-AB6D-FEA68A06443C}" destId="{EB54F01C-1A3E-4909-8D59-03A671D07D1E}" srcOrd="0" destOrd="0" presId="urn:microsoft.com/office/officeart/2005/8/layout/process3"/>
    <dgm:cxn modelId="{FB5DFFE7-1372-4211-8C8F-A286A365270D}" srcId="{BF432D6E-A585-41BD-BFD5-83F5D247DA5B}" destId="{2DA906FD-BA64-4A3D-961B-E5CC728B0572}" srcOrd="1" destOrd="0" parTransId="{2CF09274-B90F-4999-80D3-C52B19BA5EB2}" sibTransId="{879702EB-8EF9-4048-A8F3-8E7CE9BF3055}"/>
    <dgm:cxn modelId="{949E65F4-6BD8-4DF8-A14C-BFD93008CDEE}" srcId="{BF432D6E-A585-41BD-BFD5-83F5D247DA5B}" destId="{466F09FB-740C-4F6B-9B1E-1127F601BA25}" srcOrd="5" destOrd="0" parTransId="{11F769FD-AD31-4FF6-A5FB-80FD1DDA2B2A}" sibTransId="{35BE86E5-4B42-4C56-A82E-DCAB11BF83B0}"/>
    <dgm:cxn modelId="{52AD5833-08D8-4546-BE23-F91BA6E41DE9}" type="presParOf" srcId="{48D5925B-51D2-4F74-8AD4-72064CA36284}" destId="{E093BB4F-0AAD-4D0A-BF55-95B1FC09B4ED}" srcOrd="0" destOrd="0" presId="urn:microsoft.com/office/officeart/2005/8/layout/process3"/>
    <dgm:cxn modelId="{FCE0F412-FEEA-4458-B793-5510EB9273FE}" type="presParOf" srcId="{E093BB4F-0AAD-4D0A-BF55-95B1FC09B4ED}" destId="{EB54F01C-1A3E-4909-8D59-03A671D07D1E}" srcOrd="0" destOrd="0" presId="urn:microsoft.com/office/officeart/2005/8/layout/process3"/>
    <dgm:cxn modelId="{EA4C4A2A-CE85-4A55-917A-44C31AFC8CF6}" type="presParOf" srcId="{E093BB4F-0AAD-4D0A-BF55-95B1FC09B4ED}" destId="{DC7A6ECC-E822-461C-A283-D020F5DBF192}" srcOrd="1" destOrd="0" presId="urn:microsoft.com/office/officeart/2005/8/layout/process3"/>
    <dgm:cxn modelId="{7DB575CF-961E-4389-8888-3FE1F9C8573F}" type="presParOf" srcId="{E093BB4F-0AAD-4D0A-BF55-95B1FC09B4ED}" destId="{DCC28537-5773-4D41-AC79-A0C536445298}" srcOrd="2" destOrd="0" presId="urn:microsoft.com/office/officeart/2005/8/layout/process3"/>
    <dgm:cxn modelId="{B7F512F8-8186-4567-BD7A-6D988FA2A17D}" type="presParOf" srcId="{48D5925B-51D2-4F74-8AD4-72064CA36284}" destId="{A7FA6299-AD8D-41FB-A47A-E152BE69CD93}" srcOrd="1" destOrd="0" presId="urn:microsoft.com/office/officeart/2005/8/layout/process3"/>
    <dgm:cxn modelId="{5782F9BE-14A9-4ED3-B04D-11B035F138B9}" type="presParOf" srcId="{A7FA6299-AD8D-41FB-A47A-E152BE69CD93}" destId="{1A053C2D-97BD-4770-81A0-64CA73A50794}" srcOrd="0" destOrd="0" presId="urn:microsoft.com/office/officeart/2005/8/layout/process3"/>
    <dgm:cxn modelId="{B4714579-AF36-47AC-942B-1CA3BE5C6F86}" type="presParOf" srcId="{48D5925B-51D2-4F74-8AD4-72064CA36284}" destId="{9523B12C-C597-4E49-B563-E6668502B2EF}" srcOrd="2" destOrd="0" presId="urn:microsoft.com/office/officeart/2005/8/layout/process3"/>
    <dgm:cxn modelId="{4E467A72-1CE2-4ADB-8E37-528FA646F153}" type="presParOf" srcId="{9523B12C-C597-4E49-B563-E6668502B2EF}" destId="{669E7EC9-8428-405D-AF41-CECBE773DB19}" srcOrd="0" destOrd="0" presId="urn:microsoft.com/office/officeart/2005/8/layout/process3"/>
    <dgm:cxn modelId="{071E297D-5C49-4572-970E-0EA36E43AB1D}" type="presParOf" srcId="{9523B12C-C597-4E49-B563-E6668502B2EF}" destId="{90B5AB93-76F5-4191-BE44-8FDEBED455D5}" srcOrd="1" destOrd="0" presId="urn:microsoft.com/office/officeart/2005/8/layout/process3"/>
    <dgm:cxn modelId="{F58C9734-0CDB-49FB-AD8B-99EB5ABE3C52}" type="presParOf" srcId="{9523B12C-C597-4E49-B563-E6668502B2EF}" destId="{4A42235D-47DC-48E3-B635-EEB4E913C9B1}" srcOrd="2" destOrd="0" presId="urn:microsoft.com/office/officeart/2005/8/layout/process3"/>
    <dgm:cxn modelId="{B4CB2393-BB11-4FF0-B80B-02E43C9BE8B6}" type="presParOf" srcId="{48D5925B-51D2-4F74-8AD4-72064CA36284}" destId="{A9CEEF6E-F12C-49FA-A906-C790106EF161}" srcOrd="3" destOrd="0" presId="urn:microsoft.com/office/officeart/2005/8/layout/process3"/>
    <dgm:cxn modelId="{3DA93A9D-C6B7-4891-A7DA-E58578C0C025}" type="presParOf" srcId="{A9CEEF6E-F12C-49FA-A906-C790106EF161}" destId="{786C7E12-2D84-415E-A8EB-3539A9DA2A83}" srcOrd="0" destOrd="0" presId="urn:microsoft.com/office/officeart/2005/8/layout/process3"/>
    <dgm:cxn modelId="{C34D0B57-2B7C-4DDA-A706-E07E83E171AC}" type="presParOf" srcId="{48D5925B-51D2-4F74-8AD4-72064CA36284}" destId="{24AAE02F-87E8-476F-8CE9-EBC28E73E543}" srcOrd="4" destOrd="0" presId="urn:microsoft.com/office/officeart/2005/8/layout/process3"/>
    <dgm:cxn modelId="{A5344DE6-4EA9-440E-A5A2-7EC7AF95FD58}" type="presParOf" srcId="{24AAE02F-87E8-476F-8CE9-EBC28E73E543}" destId="{60CAA587-6FF4-4B6E-93CE-0BB46CA1E31D}" srcOrd="0" destOrd="0" presId="urn:microsoft.com/office/officeart/2005/8/layout/process3"/>
    <dgm:cxn modelId="{5FCAFF0E-6A8C-475F-B3B3-29DCF51461A9}" type="presParOf" srcId="{24AAE02F-87E8-476F-8CE9-EBC28E73E543}" destId="{AA43F2E9-5B51-45D2-92AC-96B6674B1D2F}" srcOrd="1" destOrd="0" presId="urn:microsoft.com/office/officeart/2005/8/layout/process3"/>
    <dgm:cxn modelId="{BA0A4D79-E533-40FD-ACE0-993D0EBB9DEF}" type="presParOf" srcId="{24AAE02F-87E8-476F-8CE9-EBC28E73E543}" destId="{B881BA5C-2495-4F25-91D1-5D1FE97A294C}" srcOrd="2" destOrd="0" presId="urn:microsoft.com/office/officeart/2005/8/layout/process3"/>
    <dgm:cxn modelId="{00909A58-D08F-4D9D-8A1E-381AA00CEBCF}" type="presParOf" srcId="{48D5925B-51D2-4F74-8AD4-72064CA36284}" destId="{9F554B80-5A8B-40E8-933E-0AACFB7B23CE}" srcOrd="5" destOrd="0" presId="urn:microsoft.com/office/officeart/2005/8/layout/process3"/>
    <dgm:cxn modelId="{19D293A9-92EE-49A8-A36A-99D067A9C1F3}" type="presParOf" srcId="{9F554B80-5A8B-40E8-933E-0AACFB7B23CE}" destId="{FCCEF377-23A6-499F-A7AE-C9C88301951D}" srcOrd="0" destOrd="0" presId="urn:microsoft.com/office/officeart/2005/8/layout/process3"/>
    <dgm:cxn modelId="{127B8F6F-8DDE-4D6B-968E-30AF625AB4DC}" type="presParOf" srcId="{48D5925B-51D2-4F74-8AD4-72064CA36284}" destId="{82577DC9-3324-4688-97EE-714EE9C21731}" srcOrd="6" destOrd="0" presId="urn:microsoft.com/office/officeart/2005/8/layout/process3"/>
    <dgm:cxn modelId="{2397F6FA-E624-45E0-9E66-EECFF929F31D}" type="presParOf" srcId="{82577DC9-3324-4688-97EE-714EE9C21731}" destId="{94F6EBB4-6D74-4F49-8F64-D7BC0B362C3B}" srcOrd="0" destOrd="0" presId="urn:microsoft.com/office/officeart/2005/8/layout/process3"/>
    <dgm:cxn modelId="{A0C721BF-D6C9-4734-8198-A16444956DF0}" type="presParOf" srcId="{82577DC9-3324-4688-97EE-714EE9C21731}" destId="{2F609FDA-0B65-44F8-81F8-F7EAE41BAACC}" srcOrd="1" destOrd="0" presId="urn:microsoft.com/office/officeart/2005/8/layout/process3"/>
    <dgm:cxn modelId="{AB33E8BE-1A9E-47F3-BA90-2F268FEDD699}" type="presParOf" srcId="{82577DC9-3324-4688-97EE-714EE9C21731}" destId="{0BF4A208-DC4F-4704-896A-D9FD6D1B77C6}" srcOrd="2" destOrd="0" presId="urn:microsoft.com/office/officeart/2005/8/layout/process3"/>
    <dgm:cxn modelId="{26212434-A3CE-4889-8D1B-65CF3E41DD18}" type="presParOf" srcId="{48D5925B-51D2-4F74-8AD4-72064CA36284}" destId="{DE0A272F-D630-430F-BD9B-47F86DA15CC7}" srcOrd="7" destOrd="0" presId="urn:microsoft.com/office/officeart/2005/8/layout/process3"/>
    <dgm:cxn modelId="{C595C4A5-07D4-4A2F-8B88-3272ABFB0D9E}" type="presParOf" srcId="{DE0A272F-D630-430F-BD9B-47F86DA15CC7}" destId="{9E8F35B8-C03B-40ED-A13E-4BE7B0890F9D}" srcOrd="0" destOrd="0" presId="urn:microsoft.com/office/officeart/2005/8/layout/process3"/>
    <dgm:cxn modelId="{D345B1E2-22DB-4315-BE0B-2D2FED620788}" type="presParOf" srcId="{48D5925B-51D2-4F74-8AD4-72064CA36284}" destId="{6B162001-CAFD-444F-9835-CB39D92D3630}" srcOrd="8" destOrd="0" presId="urn:microsoft.com/office/officeart/2005/8/layout/process3"/>
    <dgm:cxn modelId="{868F5872-68E2-42C0-9A2E-5A53F719A959}" type="presParOf" srcId="{6B162001-CAFD-444F-9835-CB39D92D3630}" destId="{FEA1DFDD-889D-49C2-B094-1B487F302FFB}" srcOrd="0" destOrd="0" presId="urn:microsoft.com/office/officeart/2005/8/layout/process3"/>
    <dgm:cxn modelId="{D64C7E0D-037F-4ED4-AD4F-AF4E465A81C6}" type="presParOf" srcId="{6B162001-CAFD-444F-9835-CB39D92D3630}" destId="{EAE03197-36E7-4E9C-9F7B-C01F35BABDA4}" srcOrd="1" destOrd="0" presId="urn:microsoft.com/office/officeart/2005/8/layout/process3"/>
    <dgm:cxn modelId="{77733929-87CE-4EF8-A2FB-1BF00FDF2E31}" type="presParOf" srcId="{6B162001-CAFD-444F-9835-CB39D92D3630}" destId="{57CCC4AD-4AC1-496E-8A74-639F53F903F4}" srcOrd="2" destOrd="0" presId="urn:microsoft.com/office/officeart/2005/8/layout/process3"/>
    <dgm:cxn modelId="{26F8E069-BF84-4286-8DD8-C5E23BC4DC85}" type="presParOf" srcId="{48D5925B-51D2-4F74-8AD4-72064CA36284}" destId="{B3FBD88A-3221-4319-8DD2-FF121D2617A2}" srcOrd="9" destOrd="0" presId="urn:microsoft.com/office/officeart/2005/8/layout/process3"/>
    <dgm:cxn modelId="{463710BF-A28C-4F3A-8EDE-B31AB2152B98}" type="presParOf" srcId="{B3FBD88A-3221-4319-8DD2-FF121D2617A2}" destId="{E6755B66-38DA-4494-BACB-471C8B32E3C7}" srcOrd="0" destOrd="0" presId="urn:microsoft.com/office/officeart/2005/8/layout/process3"/>
    <dgm:cxn modelId="{944BEC2F-08A7-4604-A788-0DE39E176905}" type="presParOf" srcId="{48D5925B-51D2-4F74-8AD4-72064CA36284}" destId="{9AD2280A-E8AF-4E1D-9120-DE1E739A996C}" srcOrd="10" destOrd="0" presId="urn:microsoft.com/office/officeart/2005/8/layout/process3"/>
    <dgm:cxn modelId="{4570057E-2AF2-491F-A54E-D3B9F07F3949}" type="presParOf" srcId="{9AD2280A-E8AF-4E1D-9120-DE1E739A996C}" destId="{6585F51B-E418-448C-8C48-EC83AF9FAF69}" srcOrd="0" destOrd="0" presId="urn:microsoft.com/office/officeart/2005/8/layout/process3"/>
    <dgm:cxn modelId="{F5886F12-4D7F-4238-B106-7FDA90693A2B}" type="presParOf" srcId="{9AD2280A-E8AF-4E1D-9120-DE1E739A996C}" destId="{0F5A8344-F695-40AD-B564-E770DD720279}" srcOrd="1" destOrd="0" presId="urn:microsoft.com/office/officeart/2005/8/layout/process3"/>
    <dgm:cxn modelId="{FFFE94C7-A01E-4A8D-B882-EE6C12E3941F}" type="presParOf" srcId="{9AD2280A-E8AF-4E1D-9120-DE1E739A996C}" destId="{1C1374E6-DEDB-422B-882F-F740297CD106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Mikromed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firmasining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«ER—32»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kardiografi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misolida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ko’rib</a:t>
          </a:r>
          <a:r>
            <a:rPr lang="en-US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chiqamiz</a:t>
          </a:r>
          <a:endParaRPr lang="en-US" sz="36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«ER— 32»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elektrokardiografi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130 mm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issiqlikka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sezgir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qog’ozga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3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kanalli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EKGni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Qog’ozning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harakat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tezligi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25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50 mm/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Yozishni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bor.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Хalaqit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signallardan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filtrlar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ta’minlangan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tabloda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yurak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urish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pulslari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Boshqarav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old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panelida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joylashgan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Keyingi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vaqtlarda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mikroelektronika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yutuqlari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jihozlangan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—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defibrillyator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texnikalari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chiqarilmoqda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yardam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mashinalari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muassasalarining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ambulator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statsionar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xonalari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ta’minlanmoqda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Elektrokardiogramma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axborotlarni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analiz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kardioanalizatorlar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o’rniga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yaratilmoqda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BRUGER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ahvolini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Phyisogard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seriyadagi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monitorlarni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(SM783, SM784, SM7850). SM 785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monitori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monitor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EKG -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bosim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puls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nafas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haroratni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o’lchaydi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monitor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ma’lumotlarni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qog’ozga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qo’shimcha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berish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qurilmasidan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kardiograflarning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kanallaridagi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biopotensiallarni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kaskadlarining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EK—2T, EK—4T, EK—6T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tartib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saqlangan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harakatlantiruvchi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«1mV»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kalibrovka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umumiy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dastlabki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kaskadlari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galvanometrlarning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EK-2T, EK-4T, EK-6T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kardiograflari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EKGlardan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diagnoz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parametrlarni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AF4D55-D53C-4563-8BB1-59EDE108256D}">
      <dgm:prSet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Shuningdek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otsilloskop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yillik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izlanishlar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ana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EKIT— 3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kardiograflarda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EKGlar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ulanishlar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dastagini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sensorlar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F270B617-8A66-4F10-BE59-852C035D9BBD}" type="parTrans" cxnId="{8DCFD685-99FA-47D6-BF01-870A47724D9C}">
      <dgm:prSet/>
      <dgm:spPr/>
      <dgm:t>
        <a:bodyPr/>
        <a:lstStyle/>
        <a:p>
          <a:endParaRPr lang="en-US"/>
        </a:p>
      </dgm:t>
    </dgm:pt>
    <dgm:pt modelId="{1B943829-C32C-4322-BDC8-7EF64777D480}" type="sibTrans" cxnId="{8DCFD685-99FA-47D6-BF01-870A47724D9C}">
      <dgm:prSet/>
      <dgm:spPr/>
      <dgm:t>
        <a:bodyPr/>
        <a:lstStyle/>
        <a:p>
          <a:endParaRPr lang="en-US"/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A88D4154-5D26-47AA-AA32-DB05B89D9106}" type="presOf" srcId="{E6AF4D55-D53C-4563-8BB1-59EDE108256D}" destId="{4D0E06C2-51CF-40A2-AA92-1DC0FAF00851}" srcOrd="0" destOrd="1" presId="urn:microsoft.com/office/officeart/2005/8/layout/hList1"/>
    <dgm:cxn modelId="{8DCFD685-99FA-47D6-BF01-870A47724D9C}" srcId="{60B312F2-FFB1-44E0-820D-15D9F2BC18A5}" destId="{E6AF4D55-D53C-4563-8BB1-59EDE108256D}" srcOrd="1" destOrd="0" parTransId="{F270B617-8A66-4F10-BE59-852C035D9BBD}" sibTransId="{1B943829-C32C-4322-BDC8-7EF64777D480}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yuragi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turganda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paydo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biopotentsiallarni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displeyga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chiqarib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diagramma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lentasiga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beradigan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u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yurakning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faoliyatini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aks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ettiradigan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asosiy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vositadir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Bir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biopotensiallari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standart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ko’krak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ulanishlarni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diagramma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lentasiga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ketma-ket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misol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standart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ko’krak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ulanishlardagi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kardiosignali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bo’linib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diagramma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lentasiga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Bir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oyoq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qo’llarga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to’rtta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bitta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ko’krak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D49BF5B-4AEF-45A4-82E7-817F95B95A01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5655610-9BEB-44C4-9143-393DB88D8C22}">
      <dgm:prSet phldrT="[Текст]" custT="1"/>
      <dgm:spPr/>
      <dgm:t>
        <a:bodyPr/>
        <a:lstStyle/>
        <a:p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Elektrodlarni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elektrokardiografga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ulaydigan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kabelining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uzilishlari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2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2200" dirty="0">
            <a:solidFill>
              <a:srgbClr val="FFFF00"/>
            </a:solidFill>
          </a:endParaRPr>
        </a:p>
      </dgm:t>
    </dgm:pt>
    <dgm:pt modelId="{51DA9F3C-0FEF-4DDF-9F78-014BA44D7E04}" type="parTrans" cxnId="{0EEA40B6-EB2B-4832-989C-3B297C2B1411}">
      <dgm:prSet/>
      <dgm:spPr/>
      <dgm:t>
        <a:bodyPr/>
        <a:lstStyle/>
        <a:p>
          <a:endParaRPr lang="en-US" sz="2200">
            <a:solidFill>
              <a:srgbClr val="FFFF00"/>
            </a:solidFill>
          </a:endParaRPr>
        </a:p>
      </dgm:t>
    </dgm:pt>
    <dgm:pt modelId="{2CC67BFB-4D8D-464D-BFB2-29A06B772A9E}" type="sibTrans" cxnId="{0EEA40B6-EB2B-4832-989C-3B297C2B1411}">
      <dgm:prSet/>
      <dgm:spPr/>
      <dgm:t>
        <a:bodyPr/>
        <a:lstStyle/>
        <a:p>
          <a:endParaRPr lang="en-US" sz="2200">
            <a:solidFill>
              <a:srgbClr val="FFFF00"/>
            </a:solidFill>
          </a:endParaRPr>
        </a:p>
      </dgm:t>
    </dgm:pt>
    <dgm:pt modelId="{48E8D2E6-C9A3-4E0B-AF05-971E06F0A6FA}">
      <dgm:prSet phldrT="[Текст]" custT="1"/>
      <dgm:spPr/>
      <dgm:t>
        <a:bodyPr/>
        <a:lstStyle/>
        <a:p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Issiqlik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perosi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kuygan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hech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narsa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yozilmaydi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2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2200" dirty="0">
            <a:solidFill>
              <a:srgbClr val="FFFF00"/>
            </a:solidFill>
          </a:endParaRPr>
        </a:p>
      </dgm:t>
    </dgm:pt>
    <dgm:pt modelId="{2C61DA17-7A65-4CFD-92C3-6302066CEB4F}" type="parTrans" cxnId="{6BF03450-2132-4C6B-8388-1B54FA5C6ADF}">
      <dgm:prSet/>
      <dgm:spPr/>
      <dgm:t>
        <a:bodyPr/>
        <a:lstStyle/>
        <a:p>
          <a:endParaRPr lang="en-US" sz="2200">
            <a:solidFill>
              <a:srgbClr val="FFFF00"/>
            </a:solidFill>
          </a:endParaRPr>
        </a:p>
      </dgm:t>
    </dgm:pt>
    <dgm:pt modelId="{1A2A1677-4263-4EEA-B414-9A0A645CD069}" type="sibTrans" cxnId="{6BF03450-2132-4C6B-8388-1B54FA5C6ADF}">
      <dgm:prSet/>
      <dgm:spPr/>
      <dgm:t>
        <a:bodyPr/>
        <a:lstStyle/>
        <a:p>
          <a:endParaRPr lang="en-US" sz="2200">
            <a:solidFill>
              <a:srgbClr val="FFFF00"/>
            </a:solidFill>
          </a:endParaRPr>
        </a:p>
      </dgm:t>
    </dgm:pt>
    <dgm:pt modelId="{F51C44DC-4BFC-47A4-B7C6-2DE374A41469}">
      <dgm:prSet phldrT="[Текст]" custT="1"/>
      <dgm:spPr/>
      <dgm:t>
        <a:bodyPr/>
        <a:lstStyle/>
        <a:p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manbaida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22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buzilishlar</a:t>
          </a:r>
          <a:endParaRPr lang="en-US" sz="2200" dirty="0">
            <a:solidFill>
              <a:srgbClr val="FFFF00"/>
            </a:solidFill>
          </a:endParaRPr>
        </a:p>
      </dgm:t>
    </dgm:pt>
    <dgm:pt modelId="{9333A7B6-E530-4233-8D94-118B7B9B0B3F}" type="parTrans" cxnId="{92E7620B-D0BF-41C1-88F9-0319056F62D6}">
      <dgm:prSet/>
      <dgm:spPr/>
      <dgm:t>
        <a:bodyPr/>
        <a:lstStyle/>
        <a:p>
          <a:endParaRPr lang="en-US" sz="2200">
            <a:solidFill>
              <a:srgbClr val="FFFF00"/>
            </a:solidFill>
          </a:endParaRPr>
        </a:p>
      </dgm:t>
    </dgm:pt>
    <dgm:pt modelId="{054B1CE1-DA61-42EC-BFAF-74ADCBF9B7B0}" type="sibTrans" cxnId="{92E7620B-D0BF-41C1-88F9-0319056F62D6}">
      <dgm:prSet/>
      <dgm:spPr/>
      <dgm:t>
        <a:bodyPr/>
        <a:lstStyle/>
        <a:p>
          <a:endParaRPr lang="en-US" sz="2200">
            <a:solidFill>
              <a:srgbClr val="FFFF00"/>
            </a:solidFill>
          </a:endParaRPr>
        </a:p>
      </dgm:t>
    </dgm:pt>
    <dgm:pt modelId="{3E396302-5338-4599-B00F-EEC867916056}" type="pres">
      <dgm:prSet presAssocID="{6D49BF5B-4AEF-45A4-82E7-817F95B95A01}" presName="linear" presStyleCnt="0">
        <dgm:presLayoutVars>
          <dgm:dir/>
          <dgm:animLvl val="lvl"/>
          <dgm:resizeHandles val="exact"/>
        </dgm:presLayoutVars>
      </dgm:prSet>
      <dgm:spPr/>
    </dgm:pt>
    <dgm:pt modelId="{9AE101D3-F303-4DB8-83ED-46C1EA29C339}" type="pres">
      <dgm:prSet presAssocID="{C5655610-9BEB-44C4-9143-393DB88D8C22}" presName="parentLin" presStyleCnt="0"/>
      <dgm:spPr/>
    </dgm:pt>
    <dgm:pt modelId="{82068645-2FF9-4A6D-A038-53AB80E458EA}" type="pres">
      <dgm:prSet presAssocID="{C5655610-9BEB-44C4-9143-393DB88D8C22}" presName="parentLeftMargin" presStyleLbl="node1" presStyleIdx="0" presStyleCnt="3"/>
      <dgm:spPr/>
    </dgm:pt>
    <dgm:pt modelId="{1F2A6896-67BA-4920-B42F-EE92C392A689}" type="pres">
      <dgm:prSet presAssocID="{C5655610-9BEB-44C4-9143-393DB88D8C2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BC301A7-ED33-4DBE-B451-F14B27DE6EFA}" type="pres">
      <dgm:prSet presAssocID="{C5655610-9BEB-44C4-9143-393DB88D8C22}" presName="negativeSpace" presStyleCnt="0"/>
      <dgm:spPr/>
    </dgm:pt>
    <dgm:pt modelId="{BDF933BD-C8D7-4D50-9883-E4DCB65116C2}" type="pres">
      <dgm:prSet presAssocID="{C5655610-9BEB-44C4-9143-393DB88D8C22}" presName="childText" presStyleLbl="conFgAcc1" presStyleIdx="0" presStyleCnt="3">
        <dgm:presLayoutVars>
          <dgm:bulletEnabled val="1"/>
        </dgm:presLayoutVars>
      </dgm:prSet>
      <dgm:spPr/>
    </dgm:pt>
    <dgm:pt modelId="{B7ABDDB7-1CCD-4E09-B7E7-52BB0BEA5779}" type="pres">
      <dgm:prSet presAssocID="{2CC67BFB-4D8D-464D-BFB2-29A06B772A9E}" presName="spaceBetweenRectangles" presStyleCnt="0"/>
      <dgm:spPr/>
    </dgm:pt>
    <dgm:pt modelId="{E4EF1607-D310-48D8-9F01-8C4A918E2FA9}" type="pres">
      <dgm:prSet presAssocID="{48E8D2E6-C9A3-4E0B-AF05-971E06F0A6FA}" presName="parentLin" presStyleCnt="0"/>
      <dgm:spPr/>
    </dgm:pt>
    <dgm:pt modelId="{37FA5125-3680-4898-93F9-417901EF2833}" type="pres">
      <dgm:prSet presAssocID="{48E8D2E6-C9A3-4E0B-AF05-971E06F0A6FA}" presName="parentLeftMargin" presStyleLbl="node1" presStyleIdx="0" presStyleCnt="3"/>
      <dgm:spPr/>
    </dgm:pt>
    <dgm:pt modelId="{EA74F569-4FB8-4E7F-AE97-5A10D89E8FA6}" type="pres">
      <dgm:prSet presAssocID="{48E8D2E6-C9A3-4E0B-AF05-971E06F0A6F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EC8EA9F-4733-4D65-8F81-81A132298D50}" type="pres">
      <dgm:prSet presAssocID="{48E8D2E6-C9A3-4E0B-AF05-971E06F0A6FA}" presName="negativeSpace" presStyleCnt="0"/>
      <dgm:spPr/>
    </dgm:pt>
    <dgm:pt modelId="{8408E2CD-7BA3-4B2D-BCA4-731B203F7FB9}" type="pres">
      <dgm:prSet presAssocID="{48E8D2E6-C9A3-4E0B-AF05-971E06F0A6FA}" presName="childText" presStyleLbl="conFgAcc1" presStyleIdx="1" presStyleCnt="3">
        <dgm:presLayoutVars>
          <dgm:bulletEnabled val="1"/>
        </dgm:presLayoutVars>
      </dgm:prSet>
      <dgm:spPr/>
    </dgm:pt>
    <dgm:pt modelId="{2134E25E-7498-4C32-BCD4-CB0C7EEBCE8F}" type="pres">
      <dgm:prSet presAssocID="{1A2A1677-4263-4EEA-B414-9A0A645CD069}" presName="spaceBetweenRectangles" presStyleCnt="0"/>
      <dgm:spPr/>
    </dgm:pt>
    <dgm:pt modelId="{976E13DB-71CA-4460-AB0F-DC7C2C5023B4}" type="pres">
      <dgm:prSet presAssocID="{F51C44DC-4BFC-47A4-B7C6-2DE374A41469}" presName="parentLin" presStyleCnt="0"/>
      <dgm:spPr/>
    </dgm:pt>
    <dgm:pt modelId="{61F5F682-EEAA-4EC2-BB1F-1401E40D81F0}" type="pres">
      <dgm:prSet presAssocID="{F51C44DC-4BFC-47A4-B7C6-2DE374A41469}" presName="parentLeftMargin" presStyleLbl="node1" presStyleIdx="1" presStyleCnt="3"/>
      <dgm:spPr/>
    </dgm:pt>
    <dgm:pt modelId="{6E3D0D89-9EEF-4CE9-AF8A-C438006D0F64}" type="pres">
      <dgm:prSet presAssocID="{F51C44DC-4BFC-47A4-B7C6-2DE374A4146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FC0C110-B633-4F84-880D-92E96CD0DE1D}" type="pres">
      <dgm:prSet presAssocID="{F51C44DC-4BFC-47A4-B7C6-2DE374A41469}" presName="negativeSpace" presStyleCnt="0"/>
      <dgm:spPr/>
    </dgm:pt>
    <dgm:pt modelId="{3BA57235-6DBD-406F-B479-4E4D2A8FFBB2}" type="pres">
      <dgm:prSet presAssocID="{F51C44DC-4BFC-47A4-B7C6-2DE374A4146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2E7620B-D0BF-41C1-88F9-0319056F62D6}" srcId="{6D49BF5B-4AEF-45A4-82E7-817F95B95A01}" destId="{F51C44DC-4BFC-47A4-B7C6-2DE374A41469}" srcOrd="2" destOrd="0" parTransId="{9333A7B6-E530-4233-8D94-118B7B9B0B3F}" sibTransId="{054B1CE1-DA61-42EC-BFAF-74ADCBF9B7B0}"/>
    <dgm:cxn modelId="{F1EF0624-9ACE-4DBC-A319-BA65D285D42A}" type="presOf" srcId="{C5655610-9BEB-44C4-9143-393DB88D8C22}" destId="{82068645-2FF9-4A6D-A038-53AB80E458EA}" srcOrd="0" destOrd="0" presId="urn:microsoft.com/office/officeart/2005/8/layout/list1"/>
    <dgm:cxn modelId="{54260F36-4388-465B-AC67-37D9C69DA9D9}" type="presOf" srcId="{6D49BF5B-4AEF-45A4-82E7-817F95B95A01}" destId="{3E396302-5338-4599-B00F-EEC867916056}" srcOrd="0" destOrd="0" presId="urn:microsoft.com/office/officeart/2005/8/layout/list1"/>
    <dgm:cxn modelId="{BAF1EA3F-6E14-4C3E-903E-CFEC57E30707}" type="presOf" srcId="{48E8D2E6-C9A3-4E0B-AF05-971E06F0A6FA}" destId="{EA74F569-4FB8-4E7F-AE97-5A10D89E8FA6}" srcOrd="1" destOrd="0" presId="urn:microsoft.com/office/officeart/2005/8/layout/list1"/>
    <dgm:cxn modelId="{6BF03450-2132-4C6B-8388-1B54FA5C6ADF}" srcId="{6D49BF5B-4AEF-45A4-82E7-817F95B95A01}" destId="{48E8D2E6-C9A3-4E0B-AF05-971E06F0A6FA}" srcOrd="1" destOrd="0" parTransId="{2C61DA17-7A65-4CFD-92C3-6302066CEB4F}" sibTransId="{1A2A1677-4263-4EEA-B414-9A0A645CD069}"/>
    <dgm:cxn modelId="{CA8ED850-57F9-4C18-8E0F-DE8993CEAA6A}" type="presOf" srcId="{F51C44DC-4BFC-47A4-B7C6-2DE374A41469}" destId="{6E3D0D89-9EEF-4CE9-AF8A-C438006D0F64}" srcOrd="1" destOrd="0" presId="urn:microsoft.com/office/officeart/2005/8/layout/list1"/>
    <dgm:cxn modelId="{31DF1A92-7E89-401C-AFFD-6888A3426EF5}" type="presOf" srcId="{48E8D2E6-C9A3-4E0B-AF05-971E06F0A6FA}" destId="{37FA5125-3680-4898-93F9-417901EF2833}" srcOrd="0" destOrd="0" presId="urn:microsoft.com/office/officeart/2005/8/layout/list1"/>
    <dgm:cxn modelId="{0EEA40B6-EB2B-4832-989C-3B297C2B1411}" srcId="{6D49BF5B-4AEF-45A4-82E7-817F95B95A01}" destId="{C5655610-9BEB-44C4-9143-393DB88D8C22}" srcOrd="0" destOrd="0" parTransId="{51DA9F3C-0FEF-4DDF-9F78-014BA44D7E04}" sibTransId="{2CC67BFB-4D8D-464D-BFB2-29A06B772A9E}"/>
    <dgm:cxn modelId="{AAED62E6-FC7F-402B-9C77-3F53C0EAB49F}" type="presOf" srcId="{C5655610-9BEB-44C4-9143-393DB88D8C22}" destId="{1F2A6896-67BA-4920-B42F-EE92C392A689}" srcOrd="1" destOrd="0" presId="urn:microsoft.com/office/officeart/2005/8/layout/list1"/>
    <dgm:cxn modelId="{E30820F5-4CF0-4D62-80F9-97001EA11AEB}" type="presOf" srcId="{F51C44DC-4BFC-47A4-B7C6-2DE374A41469}" destId="{61F5F682-EEAA-4EC2-BB1F-1401E40D81F0}" srcOrd="0" destOrd="0" presId="urn:microsoft.com/office/officeart/2005/8/layout/list1"/>
    <dgm:cxn modelId="{9D2CB909-0A00-48ED-B674-A6EAF076E7AF}" type="presParOf" srcId="{3E396302-5338-4599-B00F-EEC867916056}" destId="{9AE101D3-F303-4DB8-83ED-46C1EA29C339}" srcOrd="0" destOrd="0" presId="urn:microsoft.com/office/officeart/2005/8/layout/list1"/>
    <dgm:cxn modelId="{7F5F149C-9E6B-445D-A744-EB7439B0D77B}" type="presParOf" srcId="{9AE101D3-F303-4DB8-83ED-46C1EA29C339}" destId="{82068645-2FF9-4A6D-A038-53AB80E458EA}" srcOrd="0" destOrd="0" presId="urn:microsoft.com/office/officeart/2005/8/layout/list1"/>
    <dgm:cxn modelId="{04CA909D-CCD7-4335-9BE3-64A092A769F9}" type="presParOf" srcId="{9AE101D3-F303-4DB8-83ED-46C1EA29C339}" destId="{1F2A6896-67BA-4920-B42F-EE92C392A689}" srcOrd="1" destOrd="0" presId="urn:microsoft.com/office/officeart/2005/8/layout/list1"/>
    <dgm:cxn modelId="{98E63B6A-63BB-4F70-AEDF-8FA579E2F7BB}" type="presParOf" srcId="{3E396302-5338-4599-B00F-EEC867916056}" destId="{BBC301A7-ED33-4DBE-B451-F14B27DE6EFA}" srcOrd="1" destOrd="0" presId="urn:microsoft.com/office/officeart/2005/8/layout/list1"/>
    <dgm:cxn modelId="{4DBA7E71-34FA-4DC3-BF47-633212DE1C2F}" type="presParOf" srcId="{3E396302-5338-4599-B00F-EEC867916056}" destId="{BDF933BD-C8D7-4D50-9883-E4DCB65116C2}" srcOrd="2" destOrd="0" presId="urn:microsoft.com/office/officeart/2005/8/layout/list1"/>
    <dgm:cxn modelId="{1EFE734C-EB55-4AA9-9800-6517E2BF5631}" type="presParOf" srcId="{3E396302-5338-4599-B00F-EEC867916056}" destId="{B7ABDDB7-1CCD-4E09-B7E7-52BB0BEA5779}" srcOrd="3" destOrd="0" presId="urn:microsoft.com/office/officeart/2005/8/layout/list1"/>
    <dgm:cxn modelId="{06935ECE-848B-4622-9D5B-8AE5BA2B0090}" type="presParOf" srcId="{3E396302-5338-4599-B00F-EEC867916056}" destId="{E4EF1607-D310-48D8-9F01-8C4A918E2FA9}" srcOrd="4" destOrd="0" presId="urn:microsoft.com/office/officeart/2005/8/layout/list1"/>
    <dgm:cxn modelId="{852957C1-7852-475C-A8AD-3A5B20608D5E}" type="presParOf" srcId="{E4EF1607-D310-48D8-9F01-8C4A918E2FA9}" destId="{37FA5125-3680-4898-93F9-417901EF2833}" srcOrd="0" destOrd="0" presId="urn:microsoft.com/office/officeart/2005/8/layout/list1"/>
    <dgm:cxn modelId="{B7DED68C-E7EF-41AF-8AE9-6663A9B05EF0}" type="presParOf" srcId="{E4EF1607-D310-48D8-9F01-8C4A918E2FA9}" destId="{EA74F569-4FB8-4E7F-AE97-5A10D89E8FA6}" srcOrd="1" destOrd="0" presId="urn:microsoft.com/office/officeart/2005/8/layout/list1"/>
    <dgm:cxn modelId="{A81D38E2-E79E-4ECE-957C-03B3F10830E7}" type="presParOf" srcId="{3E396302-5338-4599-B00F-EEC867916056}" destId="{EEC8EA9F-4733-4D65-8F81-81A132298D50}" srcOrd="5" destOrd="0" presId="urn:microsoft.com/office/officeart/2005/8/layout/list1"/>
    <dgm:cxn modelId="{1424D98B-A877-49A2-B136-A2E47DA112AF}" type="presParOf" srcId="{3E396302-5338-4599-B00F-EEC867916056}" destId="{8408E2CD-7BA3-4B2D-BCA4-731B203F7FB9}" srcOrd="6" destOrd="0" presId="urn:microsoft.com/office/officeart/2005/8/layout/list1"/>
    <dgm:cxn modelId="{86F758B5-C4A6-455B-B4FA-DF39B875D07C}" type="presParOf" srcId="{3E396302-5338-4599-B00F-EEC867916056}" destId="{2134E25E-7498-4C32-BCD4-CB0C7EEBCE8F}" srcOrd="7" destOrd="0" presId="urn:microsoft.com/office/officeart/2005/8/layout/list1"/>
    <dgm:cxn modelId="{62B82F02-BFFA-4831-805D-593A51F7BE37}" type="presParOf" srcId="{3E396302-5338-4599-B00F-EEC867916056}" destId="{976E13DB-71CA-4460-AB0F-DC7C2C5023B4}" srcOrd="8" destOrd="0" presId="urn:microsoft.com/office/officeart/2005/8/layout/list1"/>
    <dgm:cxn modelId="{7EA2E6EC-EE58-403C-B66F-B7B754DF1561}" type="presParOf" srcId="{976E13DB-71CA-4460-AB0F-DC7C2C5023B4}" destId="{61F5F682-EEAA-4EC2-BB1F-1401E40D81F0}" srcOrd="0" destOrd="0" presId="urn:microsoft.com/office/officeart/2005/8/layout/list1"/>
    <dgm:cxn modelId="{4EE17BC3-A39E-4271-92B3-61FC763D9BD1}" type="presParOf" srcId="{976E13DB-71CA-4460-AB0F-DC7C2C5023B4}" destId="{6E3D0D89-9EEF-4CE9-AF8A-C438006D0F64}" srcOrd="1" destOrd="0" presId="urn:microsoft.com/office/officeart/2005/8/layout/list1"/>
    <dgm:cxn modelId="{ADFD6BC8-177F-43EB-AD59-A6287930C5B8}" type="presParOf" srcId="{3E396302-5338-4599-B00F-EEC867916056}" destId="{FFC0C110-B633-4F84-880D-92E96CD0DE1D}" srcOrd="9" destOrd="0" presId="urn:microsoft.com/office/officeart/2005/8/layout/list1"/>
    <dgm:cxn modelId="{2306560B-D4C0-479B-B38E-DBEDA644E269}" type="presParOf" srcId="{3E396302-5338-4599-B00F-EEC867916056}" destId="{3BA57235-6DBD-406F-B479-4E4D2A8FFBB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Elektrodlarni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elektrokardiografga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ulaydigan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kabelining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ko’p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egiladigan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qismlarida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asosan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shtekerning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joyi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ulaydigan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raz’yom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oldidagi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ko’p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uchraydi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qaysi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uzilganligini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aniqlash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barcha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beshta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qisqa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tutashtirilib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ulanishlar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kommutatori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barcha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ulanishlardagi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signal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uzilmagan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chiziq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xalaqit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betartib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boshlaydi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Agar I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II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standart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ulanishlarda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chiziq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yozilmasa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qo’lning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R—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Issiqlik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perosi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kuygan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hech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narsa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yozilmaydi</a:t>
          </a:r>
          <a:r>
            <a:rPr lang="en-US" sz="3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36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36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qarshiligi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40—60 Om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Agar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qarshiligi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ommetr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o’lchanganda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cheksiz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qarshilik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ko’rsatsa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ichidagi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nixrom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spiral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Peroni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saqlash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unga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beriladigan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kuchlanishni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kamaytirish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mumkin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kuchlanish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rego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sokin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kichik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xarakatga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kelganda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katta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perosi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almashtirilgandan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so’ng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albatta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kalibrlovchi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signal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kalibrlovchi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impulslarning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shakli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to’rtburchak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Agar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qattiq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siqilgan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impulslarning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fronti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tepa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burchak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yo’q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Shunda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rego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bo’shatilib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yana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manbaida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buzilishlar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r>
            <a:rPr lang="en-US" sz="3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manbasi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chiqsa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saqlagich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kuygan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Saqlagichning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kuyishiga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ba’zi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elementlarining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buzilishi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manbasini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raz’yomida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mavjud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barcha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Kuchlanishlarning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sxemasida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berilgan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kegak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Agar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bo’lsa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sxemada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birin-ketin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stabilizator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tranzistori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to’g’rilagich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tekislovchi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transformator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faoliyatini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yaxshilashda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ishlatiladigan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texnikalari</a:t>
          </a:r>
          <a:endParaRPr lang="en-US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organlaridan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faoliyatini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deb,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qavariq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sirt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chegaralangan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shaffof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moddalardan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ishlangan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jismlarga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aytiladi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sindirish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ko’rsatkichi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atrof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muhitnikidan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farq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B77B782-5914-4FA1-84B7-2CF22B30DEAF}" type="doc">
      <dgm:prSet loTypeId="urn:microsoft.com/office/officeart/2005/8/layout/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711E7B7C-E7F5-418F-A06C-DD6341985F9A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1—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</a:endParaRPr>
        </a:p>
      </dgm:t>
    </dgm:pt>
    <dgm:pt modelId="{4C6D54C3-97EB-44E9-8B9E-0EEBFDCC485D}" type="parTrans" cxnId="{BCC60EEC-2682-4547-8D92-41973F42F60F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9AD1055F-307A-47CD-99EA-C7FFC307F393}" type="sibTrans" cxnId="{BCC60EEC-2682-4547-8D92-41973F42F60F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183783AA-B34E-4CC0-B495-ACEB0FB28D20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2—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</a:endParaRPr>
        </a:p>
      </dgm:t>
    </dgm:pt>
    <dgm:pt modelId="{4C04473B-654F-4E1E-AC80-8818B1D06645}" type="parTrans" cxnId="{912F7C5F-0D22-47F0-A99F-087D412413E5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BE4188C7-3F6C-46F5-A25B-C5750E4452B8}" type="sibTrans" cxnId="{912F7C5F-0D22-47F0-A99F-087D412413E5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B8E3F324-3A3F-4387-97C1-AEC5A0628EE5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3—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endParaRPr lang="en-US" sz="2400" dirty="0">
            <a:solidFill>
              <a:schemeClr val="tx1"/>
            </a:solidFill>
          </a:endParaRPr>
        </a:p>
      </dgm:t>
    </dgm:pt>
    <dgm:pt modelId="{3D25BB34-B529-47DD-A298-94EDDD2997FC}" type="parTrans" cxnId="{26D0EF64-6086-4BB2-9781-0E02A5C88742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17ABDFCD-6506-4933-BC8A-9AB98475C5D0}" type="sibTrans" cxnId="{26D0EF64-6086-4BB2-9781-0E02A5C88742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71BF0159-A452-45D5-9FA0-F50DBC612B6F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4—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tomonlama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endParaRPr lang="en-US" sz="2400" dirty="0">
            <a:solidFill>
              <a:schemeClr val="tx1"/>
            </a:solidFill>
          </a:endParaRPr>
        </a:p>
      </dgm:t>
    </dgm:pt>
    <dgm:pt modelId="{EE48BFD3-B40D-43E5-85C4-D6474B2BA3B2}" type="parTrans" cxnId="{8238E50A-06B0-4063-8C8A-6F8E1DDFF36F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25A37547-2F20-4B6C-BF21-8C6FD274DC7D}" type="sibTrans" cxnId="{8238E50A-06B0-4063-8C8A-6F8E1DDFF36F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615D4BE8-3175-483D-AC61-0AAEB3D01045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5—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tekis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</a:endParaRPr>
        </a:p>
      </dgm:t>
    </dgm:pt>
    <dgm:pt modelId="{ABC204B0-7A2C-42DF-8A19-C9C0A438CCB8}" type="parTrans" cxnId="{EEEBF379-C741-440D-8985-7DD341582AD6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2E2E1669-9336-4F8F-A390-8ABFA7E649B9}" type="sibTrans" cxnId="{EEEBF379-C741-440D-8985-7DD341582AD6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ED60B101-0F42-48DD-A7F2-D51E3E2A50B3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6—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dirty="0">
            <a:solidFill>
              <a:schemeClr val="tx1"/>
            </a:solidFill>
          </a:endParaRPr>
        </a:p>
      </dgm:t>
    </dgm:pt>
    <dgm:pt modelId="{40BC21FC-DC46-40D3-8974-C9459A7CCD3E}" type="parTrans" cxnId="{D657FF2A-D23C-4EF1-AF62-2638EDB4215F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1FFFBF18-C8BF-497A-A8AA-9FC9117CAA79}" type="sibTrans" cxnId="{D657FF2A-D23C-4EF1-AF62-2638EDB4215F}">
      <dgm:prSet/>
      <dgm:spPr/>
      <dgm:t>
        <a:bodyPr/>
        <a:lstStyle/>
        <a:p>
          <a:endParaRPr lang="en-US" sz="3200">
            <a:solidFill>
              <a:schemeClr val="tx1"/>
            </a:solidFill>
          </a:endParaRPr>
        </a:p>
      </dgm:t>
    </dgm:pt>
    <dgm:pt modelId="{044FA2D3-DBAE-4E75-A6D5-48636250FA31}" type="pres">
      <dgm:prSet presAssocID="{9B77B782-5914-4FA1-84B7-2CF22B30DEAF}" presName="linear" presStyleCnt="0">
        <dgm:presLayoutVars>
          <dgm:dir/>
          <dgm:animLvl val="lvl"/>
          <dgm:resizeHandles val="exact"/>
        </dgm:presLayoutVars>
      </dgm:prSet>
      <dgm:spPr/>
    </dgm:pt>
    <dgm:pt modelId="{DB320003-2299-471A-89A2-940024E30C28}" type="pres">
      <dgm:prSet presAssocID="{711E7B7C-E7F5-418F-A06C-DD6341985F9A}" presName="parentLin" presStyleCnt="0"/>
      <dgm:spPr/>
    </dgm:pt>
    <dgm:pt modelId="{756686EF-663D-4D77-9BB1-9836824DF2D0}" type="pres">
      <dgm:prSet presAssocID="{711E7B7C-E7F5-418F-A06C-DD6341985F9A}" presName="parentLeftMargin" presStyleLbl="node1" presStyleIdx="0" presStyleCnt="6"/>
      <dgm:spPr/>
    </dgm:pt>
    <dgm:pt modelId="{F2FBD04F-F6D7-4560-8A20-B2A130F35B19}" type="pres">
      <dgm:prSet presAssocID="{711E7B7C-E7F5-418F-A06C-DD6341985F9A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2ADEAD3-8584-4B45-9332-C7BAF21B9353}" type="pres">
      <dgm:prSet presAssocID="{711E7B7C-E7F5-418F-A06C-DD6341985F9A}" presName="negativeSpace" presStyleCnt="0"/>
      <dgm:spPr/>
    </dgm:pt>
    <dgm:pt modelId="{B255A810-7559-42C8-AEEC-3BCDDAF18E49}" type="pres">
      <dgm:prSet presAssocID="{711E7B7C-E7F5-418F-A06C-DD6341985F9A}" presName="childText" presStyleLbl="conFgAcc1" presStyleIdx="0" presStyleCnt="6">
        <dgm:presLayoutVars>
          <dgm:bulletEnabled val="1"/>
        </dgm:presLayoutVars>
      </dgm:prSet>
      <dgm:spPr/>
    </dgm:pt>
    <dgm:pt modelId="{3FA1C31C-F812-4382-B728-F52A08FA2463}" type="pres">
      <dgm:prSet presAssocID="{9AD1055F-307A-47CD-99EA-C7FFC307F393}" presName="spaceBetweenRectangles" presStyleCnt="0"/>
      <dgm:spPr/>
    </dgm:pt>
    <dgm:pt modelId="{0B64C01E-5026-41A4-8C15-D35D7B617A13}" type="pres">
      <dgm:prSet presAssocID="{183783AA-B34E-4CC0-B495-ACEB0FB28D20}" presName="parentLin" presStyleCnt="0"/>
      <dgm:spPr/>
    </dgm:pt>
    <dgm:pt modelId="{780B88A8-8865-459F-B1D5-E091729004F0}" type="pres">
      <dgm:prSet presAssocID="{183783AA-B34E-4CC0-B495-ACEB0FB28D20}" presName="parentLeftMargin" presStyleLbl="node1" presStyleIdx="0" presStyleCnt="6"/>
      <dgm:spPr/>
    </dgm:pt>
    <dgm:pt modelId="{105DD14E-0D9A-42E7-BC3D-CD5D3D723288}" type="pres">
      <dgm:prSet presAssocID="{183783AA-B34E-4CC0-B495-ACEB0FB28D2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9F1FE05-A33B-4675-ACF9-6CDF3269F6C9}" type="pres">
      <dgm:prSet presAssocID="{183783AA-B34E-4CC0-B495-ACEB0FB28D20}" presName="negativeSpace" presStyleCnt="0"/>
      <dgm:spPr/>
    </dgm:pt>
    <dgm:pt modelId="{EFC9DFEF-5FFB-4E6A-AEAF-C74D5C0650E8}" type="pres">
      <dgm:prSet presAssocID="{183783AA-B34E-4CC0-B495-ACEB0FB28D20}" presName="childText" presStyleLbl="conFgAcc1" presStyleIdx="1" presStyleCnt="6">
        <dgm:presLayoutVars>
          <dgm:bulletEnabled val="1"/>
        </dgm:presLayoutVars>
      </dgm:prSet>
      <dgm:spPr/>
    </dgm:pt>
    <dgm:pt modelId="{88C11F87-8424-4B62-88B5-DF5BE48C7922}" type="pres">
      <dgm:prSet presAssocID="{BE4188C7-3F6C-46F5-A25B-C5750E4452B8}" presName="spaceBetweenRectangles" presStyleCnt="0"/>
      <dgm:spPr/>
    </dgm:pt>
    <dgm:pt modelId="{9828CFF0-1FA9-4C30-A296-1C06C8B17546}" type="pres">
      <dgm:prSet presAssocID="{B8E3F324-3A3F-4387-97C1-AEC5A0628EE5}" presName="parentLin" presStyleCnt="0"/>
      <dgm:spPr/>
    </dgm:pt>
    <dgm:pt modelId="{4B3E9B86-CA10-4957-81B6-C04A36D32FF3}" type="pres">
      <dgm:prSet presAssocID="{B8E3F324-3A3F-4387-97C1-AEC5A0628EE5}" presName="parentLeftMargin" presStyleLbl="node1" presStyleIdx="1" presStyleCnt="6"/>
      <dgm:spPr/>
    </dgm:pt>
    <dgm:pt modelId="{4AD034D4-F483-45D1-844B-A51BFE2A4278}" type="pres">
      <dgm:prSet presAssocID="{B8E3F324-3A3F-4387-97C1-AEC5A0628EE5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F845B767-307C-4785-970B-47AB1FD5562E}" type="pres">
      <dgm:prSet presAssocID="{B8E3F324-3A3F-4387-97C1-AEC5A0628EE5}" presName="negativeSpace" presStyleCnt="0"/>
      <dgm:spPr/>
    </dgm:pt>
    <dgm:pt modelId="{7EDAB140-2D01-4208-ADCA-4A2EA724D6B7}" type="pres">
      <dgm:prSet presAssocID="{B8E3F324-3A3F-4387-97C1-AEC5A0628EE5}" presName="childText" presStyleLbl="conFgAcc1" presStyleIdx="2" presStyleCnt="6">
        <dgm:presLayoutVars>
          <dgm:bulletEnabled val="1"/>
        </dgm:presLayoutVars>
      </dgm:prSet>
      <dgm:spPr/>
    </dgm:pt>
    <dgm:pt modelId="{D1F7032D-A643-432A-AA23-98F2021464B0}" type="pres">
      <dgm:prSet presAssocID="{17ABDFCD-6506-4933-BC8A-9AB98475C5D0}" presName="spaceBetweenRectangles" presStyleCnt="0"/>
      <dgm:spPr/>
    </dgm:pt>
    <dgm:pt modelId="{E6F82EFF-3A9F-4695-8266-06826A75CC54}" type="pres">
      <dgm:prSet presAssocID="{71BF0159-A452-45D5-9FA0-F50DBC612B6F}" presName="parentLin" presStyleCnt="0"/>
      <dgm:spPr/>
    </dgm:pt>
    <dgm:pt modelId="{7EFA7F1C-4044-43F9-8A56-49752B6A368C}" type="pres">
      <dgm:prSet presAssocID="{71BF0159-A452-45D5-9FA0-F50DBC612B6F}" presName="parentLeftMargin" presStyleLbl="node1" presStyleIdx="2" presStyleCnt="6"/>
      <dgm:spPr/>
    </dgm:pt>
    <dgm:pt modelId="{EF67395A-ADB8-4671-9917-9B072F8B9D7A}" type="pres">
      <dgm:prSet presAssocID="{71BF0159-A452-45D5-9FA0-F50DBC612B6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C61C158-76D3-453B-BC6C-D89611675B95}" type="pres">
      <dgm:prSet presAssocID="{71BF0159-A452-45D5-9FA0-F50DBC612B6F}" presName="negativeSpace" presStyleCnt="0"/>
      <dgm:spPr/>
    </dgm:pt>
    <dgm:pt modelId="{DF8DB36A-250D-483B-98FD-5FBB7E70C594}" type="pres">
      <dgm:prSet presAssocID="{71BF0159-A452-45D5-9FA0-F50DBC612B6F}" presName="childText" presStyleLbl="conFgAcc1" presStyleIdx="3" presStyleCnt="6">
        <dgm:presLayoutVars>
          <dgm:bulletEnabled val="1"/>
        </dgm:presLayoutVars>
      </dgm:prSet>
      <dgm:spPr/>
    </dgm:pt>
    <dgm:pt modelId="{BF2B471A-AFC4-4341-8881-F21F73A19C93}" type="pres">
      <dgm:prSet presAssocID="{25A37547-2F20-4B6C-BF21-8C6FD274DC7D}" presName="spaceBetweenRectangles" presStyleCnt="0"/>
      <dgm:spPr/>
    </dgm:pt>
    <dgm:pt modelId="{61F5C36C-4907-4DEB-BFC0-5C0765307203}" type="pres">
      <dgm:prSet presAssocID="{615D4BE8-3175-483D-AC61-0AAEB3D01045}" presName="parentLin" presStyleCnt="0"/>
      <dgm:spPr/>
    </dgm:pt>
    <dgm:pt modelId="{79C49EA0-BF43-4562-9AEA-A8EDF8932969}" type="pres">
      <dgm:prSet presAssocID="{615D4BE8-3175-483D-AC61-0AAEB3D01045}" presName="parentLeftMargin" presStyleLbl="node1" presStyleIdx="3" presStyleCnt="6"/>
      <dgm:spPr/>
    </dgm:pt>
    <dgm:pt modelId="{79B99F5E-4EBE-4C04-B926-70D679472D85}" type="pres">
      <dgm:prSet presAssocID="{615D4BE8-3175-483D-AC61-0AAEB3D0104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5E3FCEA-BC28-4E21-8D74-BF0BED6E243B}" type="pres">
      <dgm:prSet presAssocID="{615D4BE8-3175-483D-AC61-0AAEB3D01045}" presName="negativeSpace" presStyleCnt="0"/>
      <dgm:spPr/>
    </dgm:pt>
    <dgm:pt modelId="{B180FEB2-D909-48C4-8A3F-B59E610CC679}" type="pres">
      <dgm:prSet presAssocID="{615D4BE8-3175-483D-AC61-0AAEB3D01045}" presName="childText" presStyleLbl="conFgAcc1" presStyleIdx="4" presStyleCnt="6">
        <dgm:presLayoutVars>
          <dgm:bulletEnabled val="1"/>
        </dgm:presLayoutVars>
      </dgm:prSet>
      <dgm:spPr/>
    </dgm:pt>
    <dgm:pt modelId="{B7DA9BAA-9D2F-4EE1-BACF-663734BEB6F9}" type="pres">
      <dgm:prSet presAssocID="{2E2E1669-9336-4F8F-A390-8ABFA7E649B9}" presName="spaceBetweenRectangles" presStyleCnt="0"/>
      <dgm:spPr/>
    </dgm:pt>
    <dgm:pt modelId="{80EBE43C-3FAA-4ADF-B7A4-2F7C134DD7B7}" type="pres">
      <dgm:prSet presAssocID="{ED60B101-0F42-48DD-A7F2-D51E3E2A50B3}" presName="parentLin" presStyleCnt="0"/>
      <dgm:spPr/>
    </dgm:pt>
    <dgm:pt modelId="{81055BD1-5804-4A59-A353-A7DD34E647AF}" type="pres">
      <dgm:prSet presAssocID="{ED60B101-0F42-48DD-A7F2-D51E3E2A50B3}" presName="parentLeftMargin" presStyleLbl="node1" presStyleIdx="4" presStyleCnt="6"/>
      <dgm:spPr/>
    </dgm:pt>
    <dgm:pt modelId="{5359E615-9D69-4F1A-894E-0F468292D85D}" type="pres">
      <dgm:prSet presAssocID="{ED60B101-0F42-48DD-A7F2-D51E3E2A50B3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4403D536-3DE7-4B3D-9091-967F70A3CE81}" type="pres">
      <dgm:prSet presAssocID="{ED60B101-0F42-48DD-A7F2-D51E3E2A50B3}" presName="negativeSpace" presStyleCnt="0"/>
      <dgm:spPr/>
    </dgm:pt>
    <dgm:pt modelId="{1A411036-ADE8-464A-8325-90A4CC7CD1B1}" type="pres">
      <dgm:prSet presAssocID="{ED60B101-0F42-48DD-A7F2-D51E3E2A50B3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06215205-4A1C-4138-8E09-9CC0E32E765E}" type="presOf" srcId="{71BF0159-A452-45D5-9FA0-F50DBC612B6F}" destId="{EF67395A-ADB8-4671-9917-9B072F8B9D7A}" srcOrd="1" destOrd="0" presId="urn:microsoft.com/office/officeart/2005/8/layout/list1"/>
    <dgm:cxn modelId="{8238E50A-06B0-4063-8C8A-6F8E1DDFF36F}" srcId="{9B77B782-5914-4FA1-84B7-2CF22B30DEAF}" destId="{71BF0159-A452-45D5-9FA0-F50DBC612B6F}" srcOrd="3" destOrd="0" parTransId="{EE48BFD3-B40D-43E5-85C4-D6474B2BA3B2}" sibTransId="{25A37547-2F20-4B6C-BF21-8C6FD274DC7D}"/>
    <dgm:cxn modelId="{19B50621-B192-4C13-AD0C-EA09C1A2A83C}" type="presOf" srcId="{ED60B101-0F42-48DD-A7F2-D51E3E2A50B3}" destId="{81055BD1-5804-4A59-A353-A7DD34E647AF}" srcOrd="0" destOrd="0" presId="urn:microsoft.com/office/officeart/2005/8/layout/list1"/>
    <dgm:cxn modelId="{D657FF2A-D23C-4EF1-AF62-2638EDB4215F}" srcId="{9B77B782-5914-4FA1-84B7-2CF22B30DEAF}" destId="{ED60B101-0F42-48DD-A7F2-D51E3E2A50B3}" srcOrd="5" destOrd="0" parTransId="{40BC21FC-DC46-40D3-8974-C9459A7CCD3E}" sibTransId="{1FFFBF18-C8BF-497A-A8AA-9FC9117CAA79}"/>
    <dgm:cxn modelId="{F1DD892C-752B-4FD0-99D5-B4CB745483AC}" type="presOf" srcId="{615D4BE8-3175-483D-AC61-0AAEB3D01045}" destId="{79B99F5E-4EBE-4C04-B926-70D679472D85}" srcOrd="1" destOrd="0" presId="urn:microsoft.com/office/officeart/2005/8/layout/list1"/>
    <dgm:cxn modelId="{E279743C-8058-453B-BFBD-CE543ADB697F}" type="presOf" srcId="{9B77B782-5914-4FA1-84B7-2CF22B30DEAF}" destId="{044FA2D3-DBAE-4E75-A6D5-48636250FA31}" srcOrd="0" destOrd="0" presId="urn:microsoft.com/office/officeart/2005/8/layout/list1"/>
    <dgm:cxn modelId="{11ADEE5D-3067-4469-8FBC-6DC7814F1B9F}" type="presOf" srcId="{B8E3F324-3A3F-4387-97C1-AEC5A0628EE5}" destId="{4B3E9B86-CA10-4957-81B6-C04A36D32FF3}" srcOrd="0" destOrd="0" presId="urn:microsoft.com/office/officeart/2005/8/layout/list1"/>
    <dgm:cxn modelId="{912F7C5F-0D22-47F0-A99F-087D412413E5}" srcId="{9B77B782-5914-4FA1-84B7-2CF22B30DEAF}" destId="{183783AA-B34E-4CC0-B495-ACEB0FB28D20}" srcOrd="1" destOrd="0" parTransId="{4C04473B-654F-4E1E-AC80-8818B1D06645}" sibTransId="{BE4188C7-3F6C-46F5-A25B-C5750E4452B8}"/>
    <dgm:cxn modelId="{26D0EF64-6086-4BB2-9781-0E02A5C88742}" srcId="{9B77B782-5914-4FA1-84B7-2CF22B30DEAF}" destId="{B8E3F324-3A3F-4387-97C1-AEC5A0628EE5}" srcOrd="2" destOrd="0" parTransId="{3D25BB34-B529-47DD-A298-94EDDD2997FC}" sibTransId="{17ABDFCD-6506-4933-BC8A-9AB98475C5D0}"/>
    <dgm:cxn modelId="{8E18B94D-92D1-43BE-897B-56B0EF83FDF9}" type="presOf" srcId="{711E7B7C-E7F5-418F-A06C-DD6341985F9A}" destId="{F2FBD04F-F6D7-4560-8A20-B2A130F35B19}" srcOrd="1" destOrd="0" presId="urn:microsoft.com/office/officeart/2005/8/layout/list1"/>
    <dgm:cxn modelId="{A8E93E4E-830E-4DA1-8ABA-C9CCC02646ED}" type="presOf" srcId="{ED60B101-0F42-48DD-A7F2-D51E3E2A50B3}" destId="{5359E615-9D69-4F1A-894E-0F468292D85D}" srcOrd="1" destOrd="0" presId="urn:microsoft.com/office/officeart/2005/8/layout/list1"/>
    <dgm:cxn modelId="{C422D44F-B243-4068-A41B-C4CD09A66611}" type="presOf" srcId="{183783AA-B34E-4CC0-B495-ACEB0FB28D20}" destId="{780B88A8-8865-459F-B1D5-E091729004F0}" srcOrd="0" destOrd="0" presId="urn:microsoft.com/office/officeart/2005/8/layout/list1"/>
    <dgm:cxn modelId="{EEEBF379-C741-440D-8985-7DD341582AD6}" srcId="{9B77B782-5914-4FA1-84B7-2CF22B30DEAF}" destId="{615D4BE8-3175-483D-AC61-0AAEB3D01045}" srcOrd="4" destOrd="0" parTransId="{ABC204B0-7A2C-42DF-8A19-C9C0A438CCB8}" sibTransId="{2E2E1669-9336-4F8F-A390-8ABFA7E649B9}"/>
    <dgm:cxn modelId="{4FE29D7E-7B3E-4EED-A304-AD5343DB0CD4}" type="presOf" srcId="{71BF0159-A452-45D5-9FA0-F50DBC612B6F}" destId="{7EFA7F1C-4044-43F9-8A56-49752B6A368C}" srcOrd="0" destOrd="0" presId="urn:microsoft.com/office/officeart/2005/8/layout/list1"/>
    <dgm:cxn modelId="{F01895B7-6C94-42AD-AEB3-6C4321D0AFF3}" type="presOf" srcId="{B8E3F324-3A3F-4387-97C1-AEC5A0628EE5}" destId="{4AD034D4-F483-45D1-844B-A51BFE2A4278}" srcOrd="1" destOrd="0" presId="urn:microsoft.com/office/officeart/2005/8/layout/list1"/>
    <dgm:cxn modelId="{DD620AD8-3148-4C58-9B83-7B24F92C2BD7}" type="presOf" srcId="{615D4BE8-3175-483D-AC61-0AAEB3D01045}" destId="{79C49EA0-BF43-4562-9AEA-A8EDF8932969}" srcOrd="0" destOrd="0" presId="urn:microsoft.com/office/officeart/2005/8/layout/list1"/>
    <dgm:cxn modelId="{30409DDC-5E8C-4241-869F-3A91150F4F75}" type="presOf" srcId="{711E7B7C-E7F5-418F-A06C-DD6341985F9A}" destId="{756686EF-663D-4D77-9BB1-9836824DF2D0}" srcOrd="0" destOrd="0" presId="urn:microsoft.com/office/officeart/2005/8/layout/list1"/>
    <dgm:cxn modelId="{3240FBDD-6BB4-421F-9F07-2DF2CB70E2A6}" type="presOf" srcId="{183783AA-B34E-4CC0-B495-ACEB0FB28D20}" destId="{105DD14E-0D9A-42E7-BC3D-CD5D3D723288}" srcOrd="1" destOrd="0" presId="urn:microsoft.com/office/officeart/2005/8/layout/list1"/>
    <dgm:cxn modelId="{BCC60EEC-2682-4547-8D92-41973F42F60F}" srcId="{9B77B782-5914-4FA1-84B7-2CF22B30DEAF}" destId="{711E7B7C-E7F5-418F-A06C-DD6341985F9A}" srcOrd="0" destOrd="0" parTransId="{4C6D54C3-97EB-44E9-8B9E-0EEBFDCC485D}" sibTransId="{9AD1055F-307A-47CD-99EA-C7FFC307F393}"/>
    <dgm:cxn modelId="{945946D2-9B9D-4B49-8519-5C8074B9C1A1}" type="presParOf" srcId="{044FA2D3-DBAE-4E75-A6D5-48636250FA31}" destId="{DB320003-2299-471A-89A2-940024E30C28}" srcOrd="0" destOrd="0" presId="urn:microsoft.com/office/officeart/2005/8/layout/list1"/>
    <dgm:cxn modelId="{560884BB-30DB-4AFF-AC94-27E54033B7CE}" type="presParOf" srcId="{DB320003-2299-471A-89A2-940024E30C28}" destId="{756686EF-663D-4D77-9BB1-9836824DF2D0}" srcOrd="0" destOrd="0" presId="urn:microsoft.com/office/officeart/2005/8/layout/list1"/>
    <dgm:cxn modelId="{1BEE3A91-879D-4F48-8B33-6CAFA6746ACA}" type="presParOf" srcId="{DB320003-2299-471A-89A2-940024E30C28}" destId="{F2FBD04F-F6D7-4560-8A20-B2A130F35B19}" srcOrd="1" destOrd="0" presId="urn:microsoft.com/office/officeart/2005/8/layout/list1"/>
    <dgm:cxn modelId="{9DD81A1D-2352-42D8-AF59-632812408CA8}" type="presParOf" srcId="{044FA2D3-DBAE-4E75-A6D5-48636250FA31}" destId="{C2ADEAD3-8584-4B45-9332-C7BAF21B9353}" srcOrd="1" destOrd="0" presId="urn:microsoft.com/office/officeart/2005/8/layout/list1"/>
    <dgm:cxn modelId="{A5D00E3F-FB3A-43BC-873F-A1B54C0370BA}" type="presParOf" srcId="{044FA2D3-DBAE-4E75-A6D5-48636250FA31}" destId="{B255A810-7559-42C8-AEEC-3BCDDAF18E49}" srcOrd="2" destOrd="0" presId="urn:microsoft.com/office/officeart/2005/8/layout/list1"/>
    <dgm:cxn modelId="{A4DEEADE-D977-4C62-9607-BF8120F367F3}" type="presParOf" srcId="{044FA2D3-DBAE-4E75-A6D5-48636250FA31}" destId="{3FA1C31C-F812-4382-B728-F52A08FA2463}" srcOrd="3" destOrd="0" presId="urn:microsoft.com/office/officeart/2005/8/layout/list1"/>
    <dgm:cxn modelId="{BCA4F423-D98B-4DC1-B450-5D432A27CD89}" type="presParOf" srcId="{044FA2D3-DBAE-4E75-A6D5-48636250FA31}" destId="{0B64C01E-5026-41A4-8C15-D35D7B617A13}" srcOrd="4" destOrd="0" presId="urn:microsoft.com/office/officeart/2005/8/layout/list1"/>
    <dgm:cxn modelId="{73EB6A2C-ABAD-4518-A850-5FFA702DC508}" type="presParOf" srcId="{0B64C01E-5026-41A4-8C15-D35D7B617A13}" destId="{780B88A8-8865-459F-B1D5-E091729004F0}" srcOrd="0" destOrd="0" presId="urn:microsoft.com/office/officeart/2005/8/layout/list1"/>
    <dgm:cxn modelId="{DDA0C12F-19A2-4FD5-B822-141E6F17A2CA}" type="presParOf" srcId="{0B64C01E-5026-41A4-8C15-D35D7B617A13}" destId="{105DD14E-0D9A-42E7-BC3D-CD5D3D723288}" srcOrd="1" destOrd="0" presId="urn:microsoft.com/office/officeart/2005/8/layout/list1"/>
    <dgm:cxn modelId="{2CF3F9B9-D05B-4265-8AAE-444E99EDCC96}" type="presParOf" srcId="{044FA2D3-DBAE-4E75-A6D5-48636250FA31}" destId="{29F1FE05-A33B-4675-ACF9-6CDF3269F6C9}" srcOrd="5" destOrd="0" presId="urn:microsoft.com/office/officeart/2005/8/layout/list1"/>
    <dgm:cxn modelId="{2A1988F7-6CC2-4948-9E74-58FE758D923A}" type="presParOf" srcId="{044FA2D3-DBAE-4E75-A6D5-48636250FA31}" destId="{EFC9DFEF-5FFB-4E6A-AEAF-C74D5C0650E8}" srcOrd="6" destOrd="0" presId="urn:microsoft.com/office/officeart/2005/8/layout/list1"/>
    <dgm:cxn modelId="{F4EC74EE-9080-4C95-B6FD-BC44CD36F59D}" type="presParOf" srcId="{044FA2D3-DBAE-4E75-A6D5-48636250FA31}" destId="{88C11F87-8424-4B62-88B5-DF5BE48C7922}" srcOrd="7" destOrd="0" presId="urn:microsoft.com/office/officeart/2005/8/layout/list1"/>
    <dgm:cxn modelId="{85953B2E-F830-4290-8191-82E916908BEF}" type="presParOf" srcId="{044FA2D3-DBAE-4E75-A6D5-48636250FA31}" destId="{9828CFF0-1FA9-4C30-A296-1C06C8B17546}" srcOrd="8" destOrd="0" presId="urn:microsoft.com/office/officeart/2005/8/layout/list1"/>
    <dgm:cxn modelId="{0E7BDA02-D52E-4053-8A6D-FA70BAFC22F5}" type="presParOf" srcId="{9828CFF0-1FA9-4C30-A296-1C06C8B17546}" destId="{4B3E9B86-CA10-4957-81B6-C04A36D32FF3}" srcOrd="0" destOrd="0" presId="urn:microsoft.com/office/officeart/2005/8/layout/list1"/>
    <dgm:cxn modelId="{3038FDF5-8B6E-47AE-8B60-00BA2DEAE29B}" type="presParOf" srcId="{9828CFF0-1FA9-4C30-A296-1C06C8B17546}" destId="{4AD034D4-F483-45D1-844B-A51BFE2A4278}" srcOrd="1" destOrd="0" presId="urn:microsoft.com/office/officeart/2005/8/layout/list1"/>
    <dgm:cxn modelId="{76F50DDF-786C-4C6E-A4E3-9E4311F49406}" type="presParOf" srcId="{044FA2D3-DBAE-4E75-A6D5-48636250FA31}" destId="{F845B767-307C-4785-970B-47AB1FD5562E}" srcOrd="9" destOrd="0" presId="urn:microsoft.com/office/officeart/2005/8/layout/list1"/>
    <dgm:cxn modelId="{D6762F6A-5893-4B36-BD49-878EACABD391}" type="presParOf" srcId="{044FA2D3-DBAE-4E75-A6D5-48636250FA31}" destId="{7EDAB140-2D01-4208-ADCA-4A2EA724D6B7}" srcOrd="10" destOrd="0" presId="urn:microsoft.com/office/officeart/2005/8/layout/list1"/>
    <dgm:cxn modelId="{E542E6D7-F88E-462A-9718-41806B5C1891}" type="presParOf" srcId="{044FA2D3-DBAE-4E75-A6D5-48636250FA31}" destId="{D1F7032D-A643-432A-AA23-98F2021464B0}" srcOrd="11" destOrd="0" presId="urn:microsoft.com/office/officeart/2005/8/layout/list1"/>
    <dgm:cxn modelId="{523C67E8-1637-4E51-9782-41FBE4287C0E}" type="presParOf" srcId="{044FA2D3-DBAE-4E75-A6D5-48636250FA31}" destId="{E6F82EFF-3A9F-4695-8266-06826A75CC54}" srcOrd="12" destOrd="0" presId="urn:microsoft.com/office/officeart/2005/8/layout/list1"/>
    <dgm:cxn modelId="{117E8212-E5C5-4901-9856-6795F6DBDC7D}" type="presParOf" srcId="{E6F82EFF-3A9F-4695-8266-06826A75CC54}" destId="{7EFA7F1C-4044-43F9-8A56-49752B6A368C}" srcOrd="0" destOrd="0" presId="urn:microsoft.com/office/officeart/2005/8/layout/list1"/>
    <dgm:cxn modelId="{AB96EFEB-00EB-4579-883A-320609BE4705}" type="presParOf" srcId="{E6F82EFF-3A9F-4695-8266-06826A75CC54}" destId="{EF67395A-ADB8-4671-9917-9B072F8B9D7A}" srcOrd="1" destOrd="0" presId="urn:microsoft.com/office/officeart/2005/8/layout/list1"/>
    <dgm:cxn modelId="{9EB24468-593D-4569-BD72-E2087C646ECB}" type="presParOf" srcId="{044FA2D3-DBAE-4E75-A6D5-48636250FA31}" destId="{EC61C158-76D3-453B-BC6C-D89611675B95}" srcOrd="13" destOrd="0" presId="urn:microsoft.com/office/officeart/2005/8/layout/list1"/>
    <dgm:cxn modelId="{E49A0A06-F4B2-49BE-9471-9846F83BD976}" type="presParOf" srcId="{044FA2D3-DBAE-4E75-A6D5-48636250FA31}" destId="{DF8DB36A-250D-483B-98FD-5FBB7E70C594}" srcOrd="14" destOrd="0" presId="urn:microsoft.com/office/officeart/2005/8/layout/list1"/>
    <dgm:cxn modelId="{3AE52CBB-D3CA-408E-A4D7-F1D854E53D0C}" type="presParOf" srcId="{044FA2D3-DBAE-4E75-A6D5-48636250FA31}" destId="{BF2B471A-AFC4-4341-8881-F21F73A19C93}" srcOrd="15" destOrd="0" presId="urn:microsoft.com/office/officeart/2005/8/layout/list1"/>
    <dgm:cxn modelId="{4946608D-E473-4595-988A-FFADD237315E}" type="presParOf" srcId="{044FA2D3-DBAE-4E75-A6D5-48636250FA31}" destId="{61F5C36C-4907-4DEB-BFC0-5C0765307203}" srcOrd="16" destOrd="0" presId="urn:microsoft.com/office/officeart/2005/8/layout/list1"/>
    <dgm:cxn modelId="{41595197-E804-4B5F-92DA-16EE203AF7DE}" type="presParOf" srcId="{61F5C36C-4907-4DEB-BFC0-5C0765307203}" destId="{79C49EA0-BF43-4562-9AEA-A8EDF8932969}" srcOrd="0" destOrd="0" presId="urn:microsoft.com/office/officeart/2005/8/layout/list1"/>
    <dgm:cxn modelId="{25066067-A359-4C0A-8197-C88798727428}" type="presParOf" srcId="{61F5C36C-4907-4DEB-BFC0-5C0765307203}" destId="{79B99F5E-4EBE-4C04-B926-70D679472D85}" srcOrd="1" destOrd="0" presId="urn:microsoft.com/office/officeart/2005/8/layout/list1"/>
    <dgm:cxn modelId="{424DF84D-1B65-4E3D-8DDB-C0218033EB9E}" type="presParOf" srcId="{044FA2D3-DBAE-4E75-A6D5-48636250FA31}" destId="{05E3FCEA-BC28-4E21-8D74-BF0BED6E243B}" srcOrd="17" destOrd="0" presId="urn:microsoft.com/office/officeart/2005/8/layout/list1"/>
    <dgm:cxn modelId="{4176E49F-7BB0-4AA6-A5F3-1CB84A0CEFE4}" type="presParOf" srcId="{044FA2D3-DBAE-4E75-A6D5-48636250FA31}" destId="{B180FEB2-D909-48C4-8A3F-B59E610CC679}" srcOrd="18" destOrd="0" presId="urn:microsoft.com/office/officeart/2005/8/layout/list1"/>
    <dgm:cxn modelId="{E992C899-F717-4AD2-9BAC-586E9AE40CB0}" type="presParOf" srcId="{044FA2D3-DBAE-4E75-A6D5-48636250FA31}" destId="{B7DA9BAA-9D2F-4EE1-BACF-663734BEB6F9}" srcOrd="19" destOrd="0" presId="urn:microsoft.com/office/officeart/2005/8/layout/list1"/>
    <dgm:cxn modelId="{EAA503BE-4D9E-4880-9D64-A9981A9BB7C0}" type="presParOf" srcId="{044FA2D3-DBAE-4E75-A6D5-48636250FA31}" destId="{80EBE43C-3FAA-4ADF-B7A4-2F7C134DD7B7}" srcOrd="20" destOrd="0" presId="urn:microsoft.com/office/officeart/2005/8/layout/list1"/>
    <dgm:cxn modelId="{89CAFE7C-EE12-42FA-9843-7103749B9A46}" type="presParOf" srcId="{80EBE43C-3FAA-4ADF-B7A4-2F7C134DD7B7}" destId="{81055BD1-5804-4A59-A353-A7DD34E647AF}" srcOrd="0" destOrd="0" presId="urn:microsoft.com/office/officeart/2005/8/layout/list1"/>
    <dgm:cxn modelId="{92BB0D56-A3FA-4838-A021-CFA85C54D1DC}" type="presParOf" srcId="{80EBE43C-3FAA-4ADF-B7A4-2F7C134DD7B7}" destId="{5359E615-9D69-4F1A-894E-0F468292D85D}" srcOrd="1" destOrd="0" presId="urn:microsoft.com/office/officeart/2005/8/layout/list1"/>
    <dgm:cxn modelId="{2642A57C-C41E-483B-83F7-C4AC53C30641}" type="presParOf" srcId="{044FA2D3-DBAE-4E75-A6D5-48636250FA31}" destId="{4403D536-3DE7-4B3D-9091-967F70A3CE81}" srcOrd="21" destOrd="0" presId="urn:microsoft.com/office/officeart/2005/8/layout/list1"/>
    <dgm:cxn modelId="{ADB6AFE6-A914-473B-B321-E533E1F64B61}" type="presParOf" srcId="{044FA2D3-DBAE-4E75-A6D5-48636250FA31}" destId="{1A411036-ADE8-464A-8325-90A4CC7CD1B1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asboblarda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linzaning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turlaridan</a:t>
          </a:r>
          <a:r>
            <a:rPr lang="en-US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endParaRPr lang="en-US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1, 2, 3—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turdagi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4, 5, 6—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turdagilari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sochuvchi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deyiladi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asosiy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xossalariga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fokus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masofasi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f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«+»,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sochuvchi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«—»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ishoralariga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absorbsiya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astigmatism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kuzatish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ushbu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ta’siridan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qutulish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X="10009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600" b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Insonlarni ko’zlarida uzoqni va yaqinni ko’rolmaslik (aniq ko’rmaslik) kabi o’zgarishlar bo’ladi</a:t>
          </a:r>
          <a:endParaRPr lang="en-US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Uzoqni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olmaslik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kuchini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hisobiga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DE488D-58FC-401A-8B19-6FB62284A624}">
      <dgm:prSet custT="1"/>
      <dgm:spPr/>
      <dgm:t>
        <a:bodyPr/>
        <a:lstStyle/>
        <a:p>
          <a:pPr algn="ctr">
            <a:buFontTx/>
            <a:buNone/>
          </a:pP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ko’zoynak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Yaqinni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ko’rolmaslik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yoshga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insonlarda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40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yoshdan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oshganda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namoyon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boshlaydi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yig’uvchi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ko’zoynak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linzalaridan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A3199174-DBD5-4A1C-8382-C9D71A120CAE}" type="parTrans" cxnId="{3F6D9DF9-52E7-418C-A7FE-78B2518E8289}">
      <dgm:prSet/>
      <dgm:spPr/>
      <dgm:t>
        <a:bodyPr/>
        <a:lstStyle/>
        <a:p>
          <a:endParaRPr lang="en-US"/>
        </a:p>
      </dgm:t>
    </dgm:pt>
    <dgm:pt modelId="{65F01DBD-B31D-4FF2-85BC-8C7B9CB6322E}" type="sibTrans" cxnId="{3F6D9DF9-52E7-418C-A7FE-78B2518E8289}">
      <dgm:prSet/>
      <dgm:spPr/>
      <dgm:t>
        <a:bodyPr/>
        <a:lstStyle/>
        <a:p>
          <a:endParaRPr lang="en-US"/>
        </a:p>
      </dgm:t>
    </dgm:pt>
    <dgm:pt modelId="{5D26BADB-D067-44DA-AAE2-4FD88F13B72C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C4894405-B146-46DB-945C-A905BC1F6586}" type="pres">
      <dgm:prSet presAssocID="{60B312F2-FFB1-44E0-820D-15D9F2BC18A5}" presName="linNode" presStyleCnt="0"/>
      <dgm:spPr/>
    </dgm:pt>
    <dgm:pt modelId="{E5BF39A7-CEDA-467B-8F0D-ADED56BF23A8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89F78E32-204C-41AC-95C4-5F8EA01F7EB1}" type="pres">
      <dgm:prSet presAssocID="{60B312F2-FFB1-44E0-820D-15D9F2BC18A5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02676011-257E-43F8-B45E-935A034D8475}" type="presOf" srcId="{10DE488D-58FC-401A-8B19-6FB62284A624}" destId="{89F78E32-204C-41AC-95C4-5F8EA01F7EB1}" srcOrd="0" destOrd="1" presId="urn:microsoft.com/office/officeart/2005/8/layout/vList5"/>
    <dgm:cxn modelId="{FDC38A19-F8E0-499D-A11C-B272F9D1EBD8}" type="presOf" srcId="{D2B63C95-C9DE-4861-97CD-6B7A19DFEB1F}" destId="{5D26BADB-D067-44DA-AAE2-4FD88F13B72C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C6A3A7C4-B313-44C9-82DE-D248C4AF03AF}" type="presOf" srcId="{463DC1C2-1737-46E9-A40B-527591F23B63}" destId="{89F78E32-204C-41AC-95C4-5F8EA01F7EB1}" srcOrd="0" destOrd="0" presId="urn:microsoft.com/office/officeart/2005/8/layout/vList5"/>
    <dgm:cxn modelId="{51091AF6-38BB-40D2-BF3B-D6E1392DB4DA}" type="presOf" srcId="{60B312F2-FFB1-44E0-820D-15D9F2BC18A5}" destId="{E5BF39A7-CEDA-467B-8F0D-ADED56BF23A8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3F6D9DF9-52E7-418C-A7FE-78B2518E8289}" srcId="{60B312F2-FFB1-44E0-820D-15D9F2BC18A5}" destId="{10DE488D-58FC-401A-8B19-6FB62284A624}" srcOrd="1" destOrd="0" parTransId="{A3199174-DBD5-4A1C-8382-C9D71A120CAE}" sibTransId="{65F01DBD-B31D-4FF2-85BC-8C7B9CB6322E}"/>
    <dgm:cxn modelId="{1EBA51A4-17B4-456C-AAC5-B136240FEB2B}" type="presParOf" srcId="{5D26BADB-D067-44DA-AAE2-4FD88F13B72C}" destId="{C4894405-B146-46DB-945C-A905BC1F6586}" srcOrd="0" destOrd="0" presId="urn:microsoft.com/office/officeart/2005/8/layout/vList5"/>
    <dgm:cxn modelId="{E1458E43-6D28-4EEE-A537-C95766F9A614}" type="presParOf" srcId="{C4894405-B146-46DB-945C-A905BC1F6586}" destId="{E5BF39A7-CEDA-467B-8F0D-ADED56BF23A8}" srcOrd="0" destOrd="0" presId="urn:microsoft.com/office/officeart/2005/8/layout/vList5"/>
    <dgm:cxn modelId="{5D174438-7D77-42EA-AFBF-3D8F2754F33E}" type="presParOf" srcId="{C4894405-B146-46DB-945C-A905BC1F6586}" destId="{89F78E32-204C-41AC-95C4-5F8EA01F7EB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Odamning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ko’rishidagi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o’zgarishlarni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oftalmologik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asboblardan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oftalmologik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Germaniyaning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CaRL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ZEISS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JENa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chiqaradigan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SLR 100, RSL 110, SLV 180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tirqishli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CL 110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oftalmometr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KORE 110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koinsedent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refraktometrlari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ko’zoynak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SBM 70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dioptrimetr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SBM 110/ SBM 210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dioptrimetri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xususiyatlarini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26BADB-D067-44DA-AAE2-4FD88F13B72C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C4894405-B146-46DB-945C-A905BC1F6586}" type="pres">
      <dgm:prSet presAssocID="{60B312F2-FFB1-44E0-820D-15D9F2BC18A5}" presName="linNode" presStyleCnt="0"/>
      <dgm:spPr/>
    </dgm:pt>
    <dgm:pt modelId="{E5BF39A7-CEDA-467B-8F0D-ADED56BF23A8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89F78E32-204C-41AC-95C4-5F8EA01F7EB1}" type="pres">
      <dgm:prSet presAssocID="{60B312F2-FFB1-44E0-820D-15D9F2BC18A5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FDC38A19-F8E0-499D-A11C-B272F9D1EBD8}" type="presOf" srcId="{D2B63C95-C9DE-4861-97CD-6B7A19DFEB1F}" destId="{5D26BADB-D067-44DA-AAE2-4FD88F13B72C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C6A3A7C4-B313-44C9-82DE-D248C4AF03AF}" type="presOf" srcId="{463DC1C2-1737-46E9-A40B-527591F23B63}" destId="{89F78E32-204C-41AC-95C4-5F8EA01F7EB1}" srcOrd="0" destOrd="0" presId="urn:microsoft.com/office/officeart/2005/8/layout/vList5"/>
    <dgm:cxn modelId="{51091AF6-38BB-40D2-BF3B-D6E1392DB4DA}" type="presOf" srcId="{60B312F2-FFB1-44E0-820D-15D9F2BC18A5}" destId="{E5BF39A7-CEDA-467B-8F0D-ADED56BF23A8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1EBA51A4-17B4-456C-AAC5-B136240FEB2B}" type="presParOf" srcId="{5D26BADB-D067-44DA-AAE2-4FD88F13B72C}" destId="{C4894405-B146-46DB-945C-A905BC1F6586}" srcOrd="0" destOrd="0" presId="urn:microsoft.com/office/officeart/2005/8/layout/vList5"/>
    <dgm:cxn modelId="{E1458E43-6D28-4EEE-A537-C95766F9A614}" type="presParOf" srcId="{C4894405-B146-46DB-945C-A905BC1F6586}" destId="{E5BF39A7-CEDA-467B-8F0D-ADED56BF23A8}" srcOrd="0" destOrd="0" presId="urn:microsoft.com/office/officeart/2005/8/layout/vList5"/>
    <dgm:cxn modelId="{5D174438-7D77-42EA-AFBF-3D8F2754F33E}" type="presParOf" srcId="{C4894405-B146-46DB-945C-A905BC1F6586}" destId="{89F78E32-204C-41AC-95C4-5F8EA01F7EB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Dioptrimetr linzaning optik kuchini o’lchaydi. DP—02 markali ko’zoynak va kontakt linzalarini nazorat qiladigan proeksion dioptrimetr quyidagi texnik parametrlarga ega: </a:t>
          </a:r>
          <a:endParaRPr lang="en-US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Ko’zoynak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linzalarining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orqa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refraksiya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balandligi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diapozoni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+25—+30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dioptriyagacha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Dioptriya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shkalasi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chiziqlari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qiymati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0,125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dioptriya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Burchakli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shkala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diapozoni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0-180</a:t>
          </a:r>
          <a:r>
            <a:rPr lang="en-US" sz="2400" baseline="300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0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220 V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kuchlanishda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ishlaydi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FA3BDE-BCE1-4706-BA69-39DD299BCA28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259A5D4C-9741-4F1D-AC24-DFDA13CA4721}" type="pres">
      <dgm:prSet presAssocID="{60B312F2-FFB1-44E0-820D-15D9F2BC18A5}" presName="boxAndChildren" presStyleCnt="0"/>
      <dgm:spPr/>
    </dgm:pt>
    <dgm:pt modelId="{59627B67-D6A6-4628-8D42-3A4732D23173}" type="pres">
      <dgm:prSet presAssocID="{60B312F2-FFB1-44E0-820D-15D9F2BC18A5}" presName="parentTextBox" presStyleLbl="node1" presStyleIdx="0" presStyleCnt="1"/>
      <dgm:spPr/>
    </dgm:pt>
    <dgm:pt modelId="{6A823896-53EB-43DC-A788-7715E2033018}" type="pres">
      <dgm:prSet presAssocID="{60B312F2-FFB1-44E0-820D-15D9F2BC18A5}" presName="entireBox" presStyleLbl="node1" presStyleIdx="0" presStyleCnt="1"/>
      <dgm:spPr/>
    </dgm:pt>
    <dgm:pt modelId="{ACDA1E8C-D260-4312-93D0-4050EC7D49DC}" type="pres">
      <dgm:prSet presAssocID="{60B312F2-FFB1-44E0-820D-15D9F2BC18A5}" presName="descendantBox" presStyleCnt="0"/>
      <dgm:spPr/>
    </dgm:pt>
    <dgm:pt modelId="{44E43946-7E4A-41F4-8D5D-BE9DF0B71D6E}" type="pres">
      <dgm:prSet presAssocID="{463DC1C2-1737-46E9-A40B-527591F23B63}" presName="childTextBox" presStyleLbl="fgAccFollowNode1" presStyleIdx="0" presStyleCnt="1">
        <dgm:presLayoutVars>
          <dgm:bulletEnabled val="1"/>
        </dgm:presLayoutVars>
      </dgm:prSet>
      <dgm:spPr/>
    </dgm:pt>
  </dgm:ptLst>
  <dgm:cxnLst>
    <dgm:cxn modelId="{90DCC302-1F5C-4F9F-8CF9-AEDD90138545}" type="presOf" srcId="{60B312F2-FFB1-44E0-820D-15D9F2BC18A5}" destId="{59627B67-D6A6-4628-8D42-3A4732D23173}" srcOrd="0" destOrd="0" presId="urn:microsoft.com/office/officeart/2005/8/layout/process4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E30D4B24-F3BE-44A1-B3EF-DAF6A2C439A6}" type="presOf" srcId="{463DC1C2-1737-46E9-A40B-527591F23B63}" destId="{44E43946-7E4A-41F4-8D5D-BE9DF0B71D6E}" srcOrd="0" destOrd="0" presId="urn:microsoft.com/office/officeart/2005/8/layout/process4"/>
    <dgm:cxn modelId="{D714E632-807A-4815-8FF5-6369B20C8F59}" type="presOf" srcId="{60B312F2-FFB1-44E0-820D-15D9F2BC18A5}" destId="{6A823896-53EB-43DC-A788-7715E2033018}" srcOrd="1" destOrd="0" presId="urn:microsoft.com/office/officeart/2005/8/layout/process4"/>
    <dgm:cxn modelId="{94EBE3B3-28F1-4A46-8D2D-F62201ED4F34}" type="presOf" srcId="{D2B63C95-C9DE-4861-97CD-6B7A19DFEB1F}" destId="{79FA3BDE-BCE1-4706-BA69-39DD299BCA28}" srcOrd="0" destOrd="0" presId="urn:microsoft.com/office/officeart/2005/8/layout/process4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2DB2209B-6547-4675-AD96-5DB69241EFA1}" type="presParOf" srcId="{79FA3BDE-BCE1-4706-BA69-39DD299BCA28}" destId="{259A5D4C-9741-4F1D-AC24-DFDA13CA4721}" srcOrd="0" destOrd="0" presId="urn:microsoft.com/office/officeart/2005/8/layout/process4"/>
    <dgm:cxn modelId="{BFDB1443-BD36-4147-8142-9292DB75013D}" type="presParOf" srcId="{259A5D4C-9741-4F1D-AC24-DFDA13CA4721}" destId="{59627B67-D6A6-4628-8D42-3A4732D23173}" srcOrd="0" destOrd="0" presId="urn:microsoft.com/office/officeart/2005/8/layout/process4"/>
    <dgm:cxn modelId="{96DF5DD5-5235-405D-85D4-E37406028133}" type="presParOf" srcId="{259A5D4C-9741-4F1D-AC24-DFDA13CA4721}" destId="{6A823896-53EB-43DC-A788-7715E2033018}" srcOrd="1" destOrd="0" presId="urn:microsoft.com/office/officeart/2005/8/layout/process4"/>
    <dgm:cxn modelId="{32FBC640-1E68-4D27-A723-0EFC84FE8556}" type="presParOf" srcId="{259A5D4C-9741-4F1D-AC24-DFDA13CA4721}" destId="{ACDA1E8C-D260-4312-93D0-4050EC7D49DC}" srcOrd="2" destOrd="0" presId="urn:microsoft.com/office/officeart/2005/8/layout/process4"/>
    <dgm:cxn modelId="{D6D47569-8142-45C7-89BD-FBA0CB09B43E}" type="presParOf" srcId="{ACDA1E8C-D260-4312-93D0-4050EC7D49DC}" destId="{44E43946-7E4A-41F4-8D5D-BE9DF0B71D6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98858"/>
          <a:ext cx="10887587" cy="1872000"/>
        </a:xfrm>
        <a:prstGeom prst="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Infraqizil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lazer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apparatlari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organizmiga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ta’siri</a:t>
          </a:r>
          <a:r>
            <a:rPr lang="en-US" sz="3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32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98858"/>
        <a:ext cx="10887587" cy="1872000"/>
      </dsp:txXfrm>
    </dsp:sp>
    <dsp:sp modelId="{4D0E06C2-51CF-40A2-AA92-1DC0FAF00851}">
      <dsp:nvSpPr>
        <dsp:cNvPr id="0" name=""/>
        <dsp:cNvSpPr/>
      </dsp:nvSpPr>
      <dsp:spPr>
        <a:xfrm>
          <a:off x="0" y="1970859"/>
          <a:ext cx="10887587" cy="3033224"/>
        </a:xfrm>
        <a:prstGeom prst="rect">
          <a:avLst/>
        </a:prstGeom>
        <a:solidFill>
          <a:schemeClr val="accent5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Tibbiyot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amaliyotida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elektromagnit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nurlanish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infraqizil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ultrabinafsha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yorug’lik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usullari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lazer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ancha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oldinroq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boshlangan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Infraqizil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davolanganda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to’qimalarda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modda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almashinuvi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tezlashadi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shamollash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markazlarining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so’rilib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ketishiga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erishiladi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og’riq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qoldiruvchi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ta’sir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kasalliklar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: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shamollash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sovqotishda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muskul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to’qimalari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jarohatlanganda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og’riqni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qoldiruvchi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ta’siridan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foydalaniladi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970859"/>
        <a:ext cx="10887587" cy="3033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6E1DCF-BBA7-4F73-B9B0-671F05242405}">
      <dsp:nvSpPr>
        <dsp:cNvPr id="0" name=""/>
        <dsp:cNvSpPr/>
      </dsp:nvSpPr>
      <dsp:spPr>
        <a:xfrm>
          <a:off x="0" y="1444833"/>
          <a:ext cx="8128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A0A15D-D36A-47BD-83AD-64E0F02C7A4A}">
      <dsp:nvSpPr>
        <dsp:cNvPr id="0" name=""/>
        <dsp:cNvSpPr/>
      </dsp:nvSpPr>
      <dsp:spPr>
        <a:xfrm>
          <a:off x="406400" y="1075833"/>
          <a:ext cx="5689600" cy="738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400—315 nm, 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442426" y="1111859"/>
        <a:ext cx="5617548" cy="665948"/>
      </dsp:txXfrm>
    </dsp:sp>
    <dsp:sp modelId="{AD51E1F2-4FBF-49DB-A1C3-9DBE42F377C7}">
      <dsp:nvSpPr>
        <dsp:cNvPr id="0" name=""/>
        <dsp:cNvSpPr/>
      </dsp:nvSpPr>
      <dsp:spPr>
        <a:xfrm>
          <a:off x="0" y="2578833"/>
          <a:ext cx="8128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063560"/>
              <a:satOff val="-11946"/>
              <a:lumOff val="-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06A10B-0F40-4917-80DE-581D3E122AD3}">
      <dsp:nvSpPr>
        <dsp:cNvPr id="0" name=""/>
        <dsp:cNvSpPr/>
      </dsp:nvSpPr>
      <dsp:spPr>
        <a:xfrm>
          <a:off x="406400" y="2209833"/>
          <a:ext cx="5689600" cy="738000"/>
        </a:xfrm>
        <a:prstGeom prst="roundRect">
          <a:avLst/>
        </a:prstGeom>
        <a:solidFill>
          <a:schemeClr val="accent5">
            <a:hueOff val="1063560"/>
            <a:satOff val="-11946"/>
            <a:lumOff val="-25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o’rtacha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315—280 nm, 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442426" y="2245859"/>
        <a:ext cx="5617548" cy="665948"/>
      </dsp:txXfrm>
    </dsp:sp>
    <dsp:sp modelId="{DA4596C0-3829-4C33-992F-3DE87507DF99}">
      <dsp:nvSpPr>
        <dsp:cNvPr id="0" name=""/>
        <dsp:cNvSpPr/>
      </dsp:nvSpPr>
      <dsp:spPr>
        <a:xfrm>
          <a:off x="0" y="3712833"/>
          <a:ext cx="8128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2CD8B7-21FA-4080-B999-09B3E9E95AA4}">
      <dsp:nvSpPr>
        <dsp:cNvPr id="0" name=""/>
        <dsp:cNvSpPr/>
      </dsp:nvSpPr>
      <dsp:spPr>
        <a:xfrm>
          <a:off x="406400" y="3343833"/>
          <a:ext cx="5689600" cy="738000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qisqa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280 nm dan </a:t>
          </a:r>
          <a:r>
            <a:rPr lang="en-US" sz="2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</a:t>
          </a:r>
          <a:r>
            <a:rPr lang="en-US" sz="2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442426" y="3379859"/>
        <a:ext cx="5617548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5306" y="-219348"/>
          <a:ext cx="10857307" cy="1588839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Oftobda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yurgan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odamning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badani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qorayishidan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xabaringiz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bor.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Qorayish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teri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nurning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yutilishi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13 dan 8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foizgacha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kamayar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ekan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06" y="-219348"/>
        <a:ext cx="10857307" cy="1588839"/>
      </dsp:txXfrm>
    </dsp:sp>
    <dsp:sp modelId="{4D0E06C2-51CF-40A2-AA92-1DC0FAF00851}">
      <dsp:nvSpPr>
        <dsp:cNvPr id="0" name=""/>
        <dsp:cNvSpPr/>
      </dsp:nvSpPr>
      <dsp:spPr>
        <a:xfrm>
          <a:off x="5306" y="1369491"/>
          <a:ext cx="10857307" cy="39527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Qisqa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atmosferaning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azon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qavati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yerdagi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o’simlik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hayvonot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dunyosini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zararli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oqibatlaridan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himoyalaydi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organizmiga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kimyoviy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moddalar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almashinuvida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ishtirok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stimullovchi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Bugungi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lazer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samarali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foydalanilmoqda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tor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to’lqin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oralig’idagi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infraqizil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ko’rinadigan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Lazerning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kichik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energiyali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katta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energiyali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xirurgik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operatsiyalarda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qo’llaniladi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Past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energiyali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lazerlar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biostimulyatsiya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effektini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ya’ni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to’qimalarni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aylanish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sistemalaridagi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qonni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hujayralar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harakatini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faollashtiradi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klinik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ta’siri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o’tkazish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dozalari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davolash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tadbirlari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amaliy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mashg’ulotlarda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chuqurroq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o’rganiladi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2400" kern="1200" dirty="0"/>
        </a:p>
      </dsp:txBody>
      <dsp:txXfrm>
        <a:off x="5306" y="1369491"/>
        <a:ext cx="10857307" cy="39527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C3FF0E-5D81-4466-A833-92C1D53542BB}">
      <dsp:nvSpPr>
        <dsp:cNvPr id="0" name=""/>
        <dsp:cNvSpPr/>
      </dsp:nvSpPr>
      <dsp:spPr>
        <a:xfrm rot="16200000">
          <a:off x="-411646" y="412638"/>
          <a:ext cx="3404965" cy="2579687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249132" bIns="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Sollyuks</a:t>
          </a:r>
          <a:endParaRPr lang="en-US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993" y="680992"/>
        <a:ext cx="2579687" cy="2042979"/>
      </dsp:txXfrm>
    </dsp:sp>
    <dsp:sp modelId="{92BDDDCD-2BD2-4983-A806-D669CE6B8F92}">
      <dsp:nvSpPr>
        <dsp:cNvPr id="0" name=""/>
        <dsp:cNvSpPr/>
      </dsp:nvSpPr>
      <dsp:spPr>
        <a:xfrm rot="16200000">
          <a:off x="2361517" y="412638"/>
          <a:ext cx="3404965" cy="2579687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249132" bIns="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Infrarush</a:t>
          </a:r>
          <a:endParaRPr lang="en-US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774156" y="680992"/>
        <a:ext cx="2579687" cy="2042979"/>
      </dsp:txXfrm>
    </dsp:sp>
    <dsp:sp modelId="{6A177A10-7294-4A67-AEEA-45A37173FAFA}">
      <dsp:nvSpPr>
        <dsp:cNvPr id="0" name=""/>
        <dsp:cNvSpPr/>
      </dsp:nvSpPr>
      <dsp:spPr>
        <a:xfrm rot="16200000">
          <a:off x="5134681" y="412638"/>
          <a:ext cx="3404965" cy="2579687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249132" bIns="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Minin lampasi</a:t>
          </a:r>
          <a:endParaRPr lang="en-US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5547320" y="680992"/>
        <a:ext cx="2579687" cy="20429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C6EA9-26C2-4031-9D33-1A58CB6F5728}">
      <dsp:nvSpPr>
        <dsp:cNvPr id="0" name=""/>
        <dsp:cNvSpPr/>
      </dsp:nvSpPr>
      <dsp:spPr>
        <a:xfrm>
          <a:off x="2935" y="123020"/>
          <a:ext cx="2861955" cy="11447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Tomoq-burunni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5" y="123020"/>
        <a:ext cx="2861955" cy="1144782"/>
      </dsp:txXfrm>
    </dsp:sp>
    <dsp:sp modelId="{DE7959A0-5CF4-4FC0-B194-31BB56EB3E55}">
      <dsp:nvSpPr>
        <dsp:cNvPr id="0" name=""/>
        <dsp:cNvSpPr/>
      </dsp:nvSpPr>
      <dsp:spPr>
        <a:xfrm>
          <a:off x="2935" y="1267803"/>
          <a:ext cx="2861955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ON—7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OKUF—5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BOP-4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5" y="1267803"/>
        <a:ext cx="2861955" cy="2854800"/>
      </dsp:txXfrm>
    </dsp:sp>
    <dsp:sp modelId="{AC12EA9A-F3A7-4417-8FED-F9B6D354E454}">
      <dsp:nvSpPr>
        <dsp:cNvPr id="0" name=""/>
        <dsp:cNvSpPr/>
      </dsp:nvSpPr>
      <dsp:spPr>
        <a:xfrm>
          <a:off x="3265564" y="123020"/>
          <a:ext cx="2861955" cy="1144782"/>
        </a:xfrm>
        <a:prstGeom prst="rect">
          <a:avLst/>
        </a:prstGeom>
        <a:solidFill>
          <a:schemeClr val="accent5">
            <a:hueOff val="1063560"/>
            <a:satOff val="-11946"/>
            <a:lumOff val="-2549"/>
            <a:alphaOff val="0"/>
          </a:schemeClr>
        </a:solidFill>
        <a:ln w="15875" cap="flat" cmpd="sng" algn="ctr">
          <a:solidFill>
            <a:schemeClr val="accent5">
              <a:hueOff val="1063560"/>
              <a:satOff val="-11946"/>
              <a:lumOff val="-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Tananing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ma’lum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65564" y="123020"/>
        <a:ext cx="2861955" cy="1144782"/>
      </dsp:txXfrm>
    </dsp:sp>
    <dsp:sp modelId="{22CB61FC-A816-4A59-9A6E-323D9FEF1D00}">
      <dsp:nvSpPr>
        <dsp:cNvPr id="0" name=""/>
        <dsp:cNvSpPr/>
      </dsp:nvSpPr>
      <dsp:spPr>
        <a:xfrm>
          <a:off x="3265564" y="1267803"/>
          <a:ext cx="2861955" cy="2854800"/>
        </a:xfrm>
        <a:prstGeom prst="rect">
          <a:avLst/>
        </a:prstGeom>
        <a:solidFill>
          <a:schemeClr val="accent5">
            <a:tint val="40000"/>
            <a:alpha val="90000"/>
            <a:hueOff val="1133332"/>
            <a:satOff val="-9941"/>
            <a:lumOff val="-791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1133332"/>
              <a:satOff val="-9941"/>
              <a:lumOff val="-7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OKN—II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ORK—21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65564" y="1267803"/>
        <a:ext cx="2861955" cy="2854800"/>
      </dsp:txXfrm>
    </dsp:sp>
    <dsp:sp modelId="{8F1CAE1A-FCEB-4917-B14C-E657EE08120B}">
      <dsp:nvSpPr>
        <dsp:cNvPr id="0" name=""/>
        <dsp:cNvSpPr/>
      </dsp:nvSpPr>
      <dsp:spPr>
        <a:xfrm>
          <a:off x="6528193" y="123020"/>
          <a:ext cx="2861955" cy="1144782"/>
        </a:xfrm>
        <a:prstGeom prst="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Ko’pchilikni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o’zida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davolovchi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28193" y="123020"/>
        <a:ext cx="2861955" cy="1144782"/>
      </dsp:txXfrm>
    </dsp:sp>
    <dsp:sp modelId="{840A9B07-1973-4BA9-9CEA-4857BD6DC94B}">
      <dsp:nvSpPr>
        <dsp:cNvPr id="0" name=""/>
        <dsp:cNvSpPr/>
      </dsp:nvSpPr>
      <dsp:spPr>
        <a:xfrm>
          <a:off x="6528193" y="1267803"/>
          <a:ext cx="2861955" cy="2854800"/>
        </a:xfrm>
        <a:prstGeom prst="rect">
          <a:avLst/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«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Mayak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OKB—30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28193" y="1267803"/>
        <a:ext cx="2861955" cy="28548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164075"/>
          <a:ext cx="11243456" cy="1872000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40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40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chiqaruvchi</a:t>
          </a:r>
          <a:r>
            <a:rPr lang="en-US" sz="40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bakterisid</a:t>
          </a:r>
          <a:r>
            <a:rPr lang="en-US" sz="40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</a:t>
          </a:r>
          <a:endParaRPr lang="en-US" sz="4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4075"/>
        <a:ext cx="11243456" cy="1872000"/>
      </dsp:txXfrm>
    </dsp:sp>
    <dsp:sp modelId="{4D0E06C2-51CF-40A2-AA92-1DC0FAF00851}">
      <dsp:nvSpPr>
        <dsp:cNvPr id="0" name=""/>
        <dsp:cNvSpPr/>
      </dsp:nvSpPr>
      <dsp:spPr>
        <a:xfrm>
          <a:off x="0" y="2036075"/>
          <a:ext cx="11243456" cy="34792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Ultrabinafsha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chiqaruvchi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bakterisid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lampalarning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DB— 15, DB—30,</a:t>
          </a:r>
          <a:r>
            <a:rPr lang="en-US" sz="32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DB-60,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Medikor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firmasining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BLF-12, BLM-12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turlari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mavjud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ushbu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asosan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havoni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zararsizlantirish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asosan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operatsiya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bemorlar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xonalarida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o’rnatilgan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oddiy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kunduzgi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yoritish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kabi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tuzilishga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kichikroq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quvvatli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simobli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kvars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36075"/>
        <a:ext cx="11243456" cy="34792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5788F-CC4E-4E4F-B9C5-481FD0B5DEE1}">
      <dsp:nvSpPr>
        <dsp:cNvPr id="0" name=""/>
        <dsp:cNvSpPr/>
      </dsp:nvSpPr>
      <dsp:spPr>
        <a:xfrm>
          <a:off x="4126925" y="1177"/>
          <a:ext cx="6190389" cy="9342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Yagoda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chiqaradigan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0,63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mkm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to’lqin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12 W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quvvatga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shtativ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keltirish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5—300 m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o’zgartirib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1—6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minutgacha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26925" y="117954"/>
        <a:ext cx="5840058" cy="700661"/>
      </dsp:txXfrm>
    </dsp:sp>
    <dsp:sp modelId="{E2967C62-02B4-4605-AF42-34F998D13981}">
      <dsp:nvSpPr>
        <dsp:cNvPr id="0" name=""/>
        <dsp:cNvSpPr/>
      </dsp:nvSpPr>
      <dsp:spPr>
        <a:xfrm>
          <a:off x="0" y="1177"/>
          <a:ext cx="4126926" cy="9342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3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Yagoda</a:t>
          </a:r>
          <a:r>
            <a:rPr lang="en-US" sz="3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</a:p>
      </dsp:txBody>
      <dsp:txXfrm>
        <a:off x="45605" y="46782"/>
        <a:ext cx="4035716" cy="843005"/>
      </dsp:txXfrm>
    </dsp:sp>
    <dsp:sp modelId="{EC492238-8A86-4936-88B0-B2D84667A624}">
      <dsp:nvSpPr>
        <dsp:cNvPr id="0" name=""/>
        <dsp:cNvSpPr/>
      </dsp:nvSpPr>
      <dsp:spPr>
        <a:xfrm>
          <a:off x="4126925" y="1028814"/>
          <a:ext cx="6190389" cy="9342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755555"/>
            <a:satOff val="-6627"/>
            <a:lumOff val="-528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755555"/>
              <a:satOff val="-6627"/>
              <a:lumOff val="-5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Og’iz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bo’shlig’i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kasalligini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davolashda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Rascos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apparatidan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Undan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chiqadigan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0,633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mkm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to’lqin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15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mVt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quvvatiga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26925" y="1145591"/>
        <a:ext cx="5840058" cy="700661"/>
      </dsp:txXfrm>
    </dsp:sp>
    <dsp:sp modelId="{BBEA07B8-2D63-4548-9A4B-44207A6B5EC5}">
      <dsp:nvSpPr>
        <dsp:cNvPr id="0" name=""/>
        <dsp:cNvSpPr/>
      </dsp:nvSpPr>
      <dsp:spPr>
        <a:xfrm>
          <a:off x="0" y="1028814"/>
          <a:ext cx="4126926" cy="934215"/>
        </a:xfrm>
        <a:prstGeom prst="roundRect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Rascos</a:t>
          </a:r>
          <a:endParaRPr lang="en-US" sz="3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605" y="1074419"/>
        <a:ext cx="4035716" cy="843005"/>
      </dsp:txXfrm>
    </dsp:sp>
    <dsp:sp modelId="{0B4D8CE6-EA5E-4FE1-A819-17D08CA46E8F}">
      <dsp:nvSpPr>
        <dsp:cNvPr id="0" name=""/>
        <dsp:cNvSpPr/>
      </dsp:nvSpPr>
      <dsp:spPr>
        <a:xfrm>
          <a:off x="4126925" y="2056451"/>
          <a:ext cx="6190389" cy="9342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1511109"/>
            <a:satOff val="-13255"/>
            <a:lumOff val="-1055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1511109"/>
              <a:satOff val="-13255"/>
              <a:lumOff val="-10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AGM—2 «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Razbor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nomli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universal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koagulyatsiya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kesish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davolashda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qo’llaniladi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apparat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lazeropunktura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biologik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aktiv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nuqtalarga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4126925" y="2173228"/>
        <a:ext cx="5840058" cy="700661"/>
      </dsp:txXfrm>
    </dsp:sp>
    <dsp:sp modelId="{DB5E7CAF-249A-47F2-91B1-9838C00DF98D}">
      <dsp:nvSpPr>
        <dsp:cNvPr id="0" name=""/>
        <dsp:cNvSpPr/>
      </dsp:nvSpPr>
      <dsp:spPr>
        <a:xfrm>
          <a:off x="0" y="2056451"/>
          <a:ext cx="4126926" cy="934215"/>
        </a:xfrm>
        <a:prstGeom prst="roundRect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AGM—2 «</a:t>
          </a:r>
          <a:r>
            <a:rPr lang="en-US" sz="3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Razbor</a:t>
          </a:r>
          <a:r>
            <a:rPr lang="en-US" sz="3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</a:p>
      </dsp:txBody>
      <dsp:txXfrm>
        <a:off x="45605" y="2102056"/>
        <a:ext cx="4035716" cy="843005"/>
      </dsp:txXfrm>
    </dsp:sp>
    <dsp:sp modelId="{85CC2061-D39D-4F5F-9622-037AFE5FC62D}">
      <dsp:nvSpPr>
        <dsp:cNvPr id="0" name=""/>
        <dsp:cNvSpPr/>
      </dsp:nvSpPr>
      <dsp:spPr>
        <a:xfrm>
          <a:off x="4126925" y="3084088"/>
          <a:ext cx="6190389" cy="9342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Ayrim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kombinatsiyalangan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infraqizil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davolovchi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apparatlardan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Bolgariyada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chiqarilgan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TU 1-400-1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nurlatgich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220 V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ishlaydi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Sarf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quvvati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770 W</a:t>
          </a:r>
        </a:p>
      </dsp:txBody>
      <dsp:txXfrm>
        <a:off x="4126925" y="3200865"/>
        <a:ext cx="5840058" cy="700661"/>
      </dsp:txXfrm>
    </dsp:sp>
    <dsp:sp modelId="{FAE4731E-737A-4E4D-BBF3-16031828FEEA}">
      <dsp:nvSpPr>
        <dsp:cNvPr id="0" name=""/>
        <dsp:cNvSpPr/>
      </dsp:nvSpPr>
      <dsp:spPr>
        <a:xfrm>
          <a:off x="0" y="3084088"/>
          <a:ext cx="4126926" cy="934215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 1-400-1 </a:t>
          </a:r>
        </a:p>
      </dsp:txBody>
      <dsp:txXfrm>
        <a:off x="45605" y="3129693"/>
        <a:ext cx="4035716" cy="84300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7A6ECC-E822-461C-A283-D020F5DBF192}">
      <dsp:nvSpPr>
        <dsp:cNvPr id="0" name=""/>
        <dsp:cNvSpPr/>
      </dsp:nvSpPr>
      <dsp:spPr>
        <a:xfrm>
          <a:off x="2605" y="6186"/>
          <a:ext cx="1105776" cy="1598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V1</a:t>
          </a:r>
        </a:p>
      </dsp:txBody>
      <dsp:txXfrm>
        <a:off x="2605" y="6186"/>
        <a:ext cx="1105776" cy="442310"/>
      </dsp:txXfrm>
    </dsp:sp>
    <dsp:sp modelId="{DCC28537-5773-4D41-AC79-A0C536445298}">
      <dsp:nvSpPr>
        <dsp:cNvPr id="0" name=""/>
        <dsp:cNvSpPr/>
      </dsp:nvSpPr>
      <dsp:spPr>
        <a:xfrm>
          <a:off x="229090" y="448496"/>
          <a:ext cx="1105776" cy="21312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To’rtinchi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qovurg’a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oraliqining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oxiriga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477" y="480883"/>
        <a:ext cx="1041002" cy="2066426"/>
      </dsp:txXfrm>
    </dsp:sp>
    <dsp:sp modelId="{A7FA6299-AD8D-41FB-A47A-E152BE69CD93}">
      <dsp:nvSpPr>
        <dsp:cNvPr id="0" name=""/>
        <dsp:cNvSpPr/>
      </dsp:nvSpPr>
      <dsp:spPr>
        <a:xfrm>
          <a:off x="1276014" y="89688"/>
          <a:ext cx="355379" cy="27530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6014" y="144749"/>
        <a:ext cx="272787" cy="165184"/>
      </dsp:txXfrm>
    </dsp:sp>
    <dsp:sp modelId="{90B5AB93-76F5-4191-BE44-8FDEBED455D5}">
      <dsp:nvSpPr>
        <dsp:cNvPr id="0" name=""/>
        <dsp:cNvSpPr/>
      </dsp:nvSpPr>
      <dsp:spPr>
        <a:xfrm>
          <a:off x="1778910" y="6186"/>
          <a:ext cx="1105776" cy="1598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V2</a:t>
          </a:r>
        </a:p>
      </dsp:txBody>
      <dsp:txXfrm>
        <a:off x="1778910" y="6186"/>
        <a:ext cx="1105776" cy="442310"/>
      </dsp:txXfrm>
    </dsp:sp>
    <dsp:sp modelId="{4A42235D-47DC-48E3-B635-EEB4E913C9B1}">
      <dsp:nvSpPr>
        <dsp:cNvPr id="0" name=""/>
        <dsp:cNvSpPr/>
      </dsp:nvSpPr>
      <dsp:spPr>
        <a:xfrm>
          <a:off x="2005394" y="448496"/>
          <a:ext cx="1105776" cy="21312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oraliqning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chap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oxiriga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7781" y="480883"/>
        <a:ext cx="1041002" cy="2066426"/>
      </dsp:txXfrm>
    </dsp:sp>
    <dsp:sp modelId="{A9CEEF6E-F12C-49FA-A906-C790106EF161}">
      <dsp:nvSpPr>
        <dsp:cNvPr id="0" name=""/>
        <dsp:cNvSpPr/>
      </dsp:nvSpPr>
      <dsp:spPr>
        <a:xfrm>
          <a:off x="3052318" y="89688"/>
          <a:ext cx="355379" cy="27530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52318" y="144749"/>
        <a:ext cx="272787" cy="165184"/>
      </dsp:txXfrm>
    </dsp:sp>
    <dsp:sp modelId="{AA43F2E9-5B51-45D2-92AC-96B6674B1D2F}">
      <dsp:nvSpPr>
        <dsp:cNvPr id="0" name=""/>
        <dsp:cNvSpPr/>
      </dsp:nvSpPr>
      <dsp:spPr>
        <a:xfrm>
          <a:off x="3555214" y="6186"/>
          <a:ext cx="1105776" cy="1598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V3</a:t>
          </a:r>
        </a:p>
      </dsp:txBody>
      <dsp:txXfrm>
        <a:off x="3555214" y="6186"/>
        <a:ext cx="1105776" cy="442310"/>
      </dsp:txXfrm>
    </dsp:sp>
    <dsp:sp modelId="{B881BA5C-2495-4F25-91D1-5D1FE97A294C}">
      <dsp:nvSpPr>
        <dsp:cNvPr id="0" name=""/>
        <dsp:cNvSpPr/>
      </dsp:nvSpPr>
      <dsp:spPr>
        <a:xfrm>
          <a:off x="3781698" y="448496"/>
          <a:ext cx="1105776" cy="21312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V1, V2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oraliqlar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o’rtasiga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14085" y="480883"/>
        <a:ext cx="1041002" cy="2066426"/>
      </dsp:txXfrm>
    </dsp:sp>
    <dsp:sp modelId="{9F554B80-5A8B-40E8-933E-0AACFB7B23CE}">
      <dsp:nvSpPr>
        <dsp:cNvPr id="0" name=""/>
        <dsp:cNvSpPr/>
      </dsp:nvSpPr>
      <dsp:spPr>
        <a:xfrm>
          <a:off x="4828622" y="89688"/>
          <a:ext cx="355379" cy="27530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8622" y="144749"/>
        <a:ext cx="272787" cy="165184"/>
      </dsp:txXfrm>
    </dsp:sp>
    <dsp:sp modelId="{2F609FDA-0B65-44F8-81F8-F7EAE41BAACC}">
      <dsp:nvSpPr>
        <dsp:cNvPr id="0" name=""/>
        <dsp:cNvSpPr/>
      </dsp:nvSpPr>
      <dsp:spPr>
        <a:xfrm>
          <a:off x="5331518" y="6186"/>
          <a:ext cx="1105776" cy="1598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V4</a:t>
          </a:r>
        </a:p>
      </dsp:txBody>
      <dsp:txXfrm>
        <a:off x="5331518" y="6186"/>
        <a:ext cx="1105776" cy="442310"/>
      </dsp:txXfrm>
    </dsp:sp>
    <dsp:sp modelId="{0BF4A208-DC4F-4704-896A-D9FD6D1B77C6}">
      <dsp:nvSpPr>
        <dsp:cNvPr id="0" name=""/>
        <dsp:cNvSpPr/>
      </dsp:nvSpPr>
      <dsp:spPr>
        <a:xfrm>
          <a:off x="5558002" y="448496"/>
          <a:ext cx="1105776" cy="21312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beshinchi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qovurg’a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o’rtasiga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0389" y="480883"/>
        <a:ext cx="1041002" cy="2066426"/>
      </dsp:txXfrm>
    </dsp:sp>
    <dsp:sp modelId="{DE0A272F-D630-430F-BD9B-47F86DA15CC7}">
      <dsp:nvSpPr>
        <dsp:cNvPr id="0" name=""/>
        <dsp:cNvSpPr/>
      </dsp:nvSpPr>
      <dsp:spPr>
        <a:xfrm>
          <a:off x="6604927" y="89688"/>
          <a:ext cx="355379" cy="27530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04927" y="144749"/>
        <a:ext cx="272787" cy="165184"/>
      </dsp:txXfrm>
    </dsp:sp>
    <dsp:sp modelId="{EAE03197-36E7-4E9C-9F7B-C01F35BABDA4}">
      <dsp:nvSpPr>
        <dsp:cNvPr id="0" name=""/>
        <dsp:cNvSpPr/>
      </dsp:nvSpPr>
      <dsp:spPr>
        <a:xfrm>
          <a:off x="7107822" y="6186"/>
          <a:ext cx="1105776" cy="1598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V5</a:t>
          </a:r>
        </a:p>
      </dsp:txBody>
      <dsp:txXfrm>
        <a:off x="7107822" y="6186"/>
        <a:ext cx="1105776" cy="442310"/>
      </dsp:txXfrm>
    </dsp:sp>
    <dsp:sp modelId="{57CCC4AD-4AC1-496E-8A74-639F53F903F4}">
      <dsp:nvSpPr>
        <dsp:cNvPr id="0" name=""/>
        <dsp:cNvSpPr/>
      </dsp:nvSpPr>
      <dsp:spPr>
        <a:xfrm>
          <a:off x="7334306" y="448496"/>
          <a:ext cx="1105776" cy="21312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V4 ga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o’xshash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oraliqqa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qo’ltiq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tagiga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yaqinroq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66693" y="480883"/>
        <a:ext cx="1041002" cy="2066426"/>
      </dsp:txXfrm>
    </dsp:sp>
    <dsp:sp modelId="{B3FBD88A-3221-4319-8DD2-FF121D2617A2}">
      <dsp:nvSpPr>
        <dsp:cNvPr id="0" name=""/>
        <dsp:cNvSpPr/>
      </dsp:nvSpPr>
      <dsp:spPr>
        <a:xfrm>
          <a:off x="8381231" y="89688"/>
          <a:ext cx="355379" cy="27530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81231" y="144749"/>
        <a:ext cx="272787" cy="165184"/>
      </dsp:txXfrm>
    </dsp:sp>
    <dsp:sp modelId="{0F5A8344-F695-40AD-B564-E770DD720279}">
      <dsp:nvSpPr>
        <dsp:cNvPr id="0" name=""/>
        <dsp:cNvSpPr/>
      </dsp:nvSpPr>
      <dsp:spPr>
        <a:xfrm>
          <a:off x="8884126" y="6186"/>
          <a:ext cx="1105776" cy="1598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V6</a:t>
          </a:r>
        </a:p>
      </dsp:txBody>
      <dsp:txXfrm>
        <a:off x="8884126" y="6186"/>
        <a:ext cx="1105776" cy="442310"/>
      </dsp:txXfrm>
    </dsp:sp>
    <dsp:sp modelId="{1C1374E6-DEDB-422B-882F-F740297CD106}">
      <dsp:nvSpPr>
        <dsp:cNvPr id="0" name=""/>
        <dsp:cNvSpPr/>
      </dsp:nvSpPr>
      <dsp:spPr>
        <a:xfrm>
          <a:off x="9110611" y="448496"/>
          <a:ext cx="1105776" cy="21312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V4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qatorida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qo’ltiq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tagiga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yaqinroq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qo’yildi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42998" y="480883"/>
        <a:ext cx="1041002" cy="206642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208681"/>
          <a:ext cx="11243456" cy="1872000"/>
        </a:xfrm>
        <a:prstGeom prst="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Mikromed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firmasining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«ER—32»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kardiografi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misolida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ko’rib</a:t>
          </a:r>
          <a:r>
            <a:rPr lang="en-US" sz="36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chiqamiz</a:t>
          </a:r>
          <a:endParaRPr lang="en-US" sz="36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8681"/>
        <a:ext cx="11243456" cy="1872000"/>
      </dsp:txXfrm>
    </dsp:sp>
    <dsp:sp modelId="{4D0E06C2-51CF-40A2-AA92-1DC0FAF00851}">
      <dsp:nvSpPr>
        <dsp:cNvPr id="0" name=""/>
        <dsp:cNvSpPr/>
      </dsp:nvSpPr>
      <dsp:spPr>
        <a:xfrm>
          <a:off x="0" y="2080681"/>
          <a:ext cx="11243456" cy="3390074"/>
        </a:xfrm>
        <a:prstGeom prst="rect">
          <a:avLst/>
        </a:prstGeom>
        <a:solidFill>
          <a:schemeClr val="accent5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«ER— 32»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elektrokardiografi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130 mm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issiqlikka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sezgir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qog’ozga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3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kanalli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EKGni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Qog’ozning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harakat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tezligi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25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50 mm/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sek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Yozishni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bor.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Хalaqit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signallardan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filtrlar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ta’minlangan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tabloda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yurak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urish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pulslari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Boshqarav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old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panelida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joylashgan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80681"/>
        <a:ext cx="11243456" cy="339007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6372" y="-497019"/>
          <a:ext cx="11151283" cy="2034382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Keyingi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vaqtlarda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mikroelektronika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yutuqlari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jihozlangan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—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defibrillyator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texnikalari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chiqarilmoqda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372" y="-497019"/>
        <a:ext cx="11151283" cy="2034382"/>
      </dsp:txXfrm>
    </dsp:sp>
    <dsp:sp modelId="{4D0E06C2-51CF-40A2-AA92-1DC0FAF00851}">
      <dsp:nvSpPr>
        <dsp:cNvPr id="0" name=""/>
        <dsp:cNvSpPr/>
      </dsp:nvSpPr>
      <dsp:spPr>
        <a:xfrm>
          <a:off x="10908" y="1537362"/>
          <a:ext cx="11162211" cy="40625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yardam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mashinalari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muassasalarining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ambulator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statsionar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xonalari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ta’minlanmoqda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Elektrokardiogramma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axborotlarni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analiz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kardioanalizatorlar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o’rniga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yaratilmoqda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BRUGER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ahvolini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Phyisogard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seriyadagi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monitorlarni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(SM783, SM784, SM7850). SM 785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monitori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monitor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EKG -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bosim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puls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nafas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haroratni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o’lchaydi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monitor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ma’lumotlarni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qog’ozga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08" y="1537362"/>
        <a:ext cx="11162211" cy="40625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1172" y="119949"/>
          <a:ext cx="11418741" cy="18720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qo’shimcha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berish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qurilmasidan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kardiograflarning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kanallaridagi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biopotensiallarni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kaskadlarining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2" y="119949"/>
        <a:ext cx="11418741" cy="1872000"/>
      </dsp:txXfrm>
    </dsp:sp>
    <dsp:sp modelId="{4D0E06C2-51CF-40A2-AA92-1DC0FAF00851}">
      <dsp:nvSpPr>
        <dsp:cNvPr id="0" name=""/>
        <dsp:cNvSpPr/>
      </dsp:nvSpPr>
      <dsp:spPr>
        <a:xfrm>
          <a:off x="5577" y="1991949"/>
          <a:ext cx="11429931" cy="356849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EK—2T, EK—4T, EK—6T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tartib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saqlangan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harakatlantiruvchi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«1mV»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kalibrovka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umumiy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dastlabki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kaskadlari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galvanometrlarning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EK-2T, EK-4T, EK-6T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kardiograflari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EKGlardan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diagnoz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parametrlarni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Shuningdek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otsilloskop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yillik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izlanishlar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ana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EKIT— 3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kardiograflarda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EKGlar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ulanishlar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dastagini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sensorlar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5577" y="1991949"/>
        <a:ext cx="11429931" cy="356849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1172" y="167044"/>
          <a:ext cx="11418741" cy="19562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yuragi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turganda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paydo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biopotentsiallarni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displeyga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chiqarib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diagramma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lentasiga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beradigan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u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yurakning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faoliyatini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aks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ettiradigan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asosiy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vositadir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2" y="167044"/>
        <a:ext cx="11418741" cy="1956234"/>
      </dsp:txXfrm>
    </dsp:sp>
    <dsp:sp modelId="{4D0E06C2-51CF-40A2-AA92-1DC0FAF00851}">
      <dsp:nvSpPr>
        <dsp:cNvPr id="0" name=""/>
        <dsp:cNvSpPr/>
      </dsp:nvSpPr>
      <dsp:spPr>
        <a:xfrm>
          <a:off x="5577" y="2123278"/>
          <a:ext cx="11429931" cy="339007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Bir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yurak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biopotensiallari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standart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ko’krak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ulanishlarni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diagramma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lentasiga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ketma-ket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misol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standart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ko’krak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ulanishlardagi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kardiosignali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uchtadan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bo’linib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diagramma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lentasiga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Bir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oyoq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qo’llarga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to’rtta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bitta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ko’krak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7" y="2123278"/>
        <a:ext cx="11429931" cy="339007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933BD-C8D7-4D50-9883-E4DCB65116C2}">
      <dsp:nvSpPr>
        <dsp:cNvPr id="0" name=""/>
        <dsp:cNvSpPr/>
      </dsp:nvSpPr>
      <dsp:spPr>
        <a:xfrm>
          <a:off x="0" y="386767"/>
          <a:ext cx="10660928" cy="630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2A6896-67BA-4920-B42F-EE92C392A689}">
      <dsp:nvSpPr>
        <dsp:cNvPr id="0" name=""/>
        <dsp:cNvSpPr/>
      </dsp:nvSpPr>
      <dsp:spPr>
        <a:xfrm>
          <a:off x="533046" y="17767"/>
          <a:ext cx="7462649" cy="738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070" tIns="0" rIns="282070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Elektrodlarni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elektrokardiografga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ulaydigan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kabelining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uzilishlari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2200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2200" kern="1200" dirty="0">
            <a:solidFill>
              <a:srgbClr val="FFFF00"/>
            </a:solidFill>
          </a:endParaRPr>
        </a:p>
      </dsp:txBody>
      <dsp:txXfrm>
        <a:off x="569072" y="53793"/>
        <a:ext cx="7390597" cy="665948"/>
      </dsp:txXfrm>
    </dsp:sp>
    <dsp:sp modelId="{8408E2CD-7BA3-4B2D-BCA4-731B203F7FB9}">
      <dsp:nvSpPr>
        <dsp:cNvPr id="0" name=""/>
        <dsp:cNvSpPr/>
      </dsp:nvSpPr>
      <dsp:spPr>
        <a:xfrm>
          <a:off x="0" y="1520767"/>
          <a:ext cx="10660928" cy="630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74F569-4FB8-4E7F-AE97-5A10D89E8FA6}">
      <dsp:nvSpPr>
        <dsp:cNvPr id="0" name=""/>
        <dsp:cNvSpPr/>
      </dsp:nvSpPr>
      <dsp:spPr>
        <a:xfrm>
          <a:off x="533046" y="1151767"/>
          <a:ext cx="7462649" cy="738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070" tIns="0" rIns="282070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Issiqlik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perosi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kuygan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hech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narsa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yozilmaydi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2200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2200" kern="1200" dirty="0">
            <a:solidFill>
              <a:srgbClr val="FFFF00"/>
            </a:solidFill>
          </a:endParaRPr>
        </a:p>
      </dsp:txBody>
      <dsp:txXfrm>
        <a:off x="569072" y="1187793"/>
        <a:ext cx="7390597" cy="665948"/>
      </dsp:txXfrm>
    </dsp:sp>
    <dsp:sp modelId="{3BA57235-6DBD-406F-B479-4E4D2A8FFBB2}">
      <dsp:nvSpPr>
        <dsp:cNvPr id="0" name=""/>
        <dsp:cNvSpPr/>
      </dsp:nvSpPr>
      <dsp:spPr>
        <a:xfrm>
          <a:off x="0" y="2654768"/>
          <a:ext cx="10660928" cy="630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D0D89-9EEF-4CE9-AF8A-C438006D0F64}">
      <dsp:nvSpPr>
        <dsp:cNvPr id="0" name=""/>
        <dsp:cNvSpPr/>
      </dsp:nvSpPr>
      <dsp:spPr>
        <a:xfrm>
          <a:off x="533046" y="2285767"/>
          <a:ext cx="7462649" cy="738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070" tIns="0" rIns="282070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manbaida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22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buzilishlar</a:t>
          </a:r>
          <a:endParaRPr lang="en-US" sz="2200" kern="1200" dirty="0">
            <a:solidFill>
              <a:srgbClr val="FFFF00"/>
            </a:solidFill>
          </a:endParaRPr>
        </a:p>
      </dsp:txBody>
      <dsp:txXfrm>
        <a:off x="569072" y="2321793"/>
        <a:ext cx="7390597" cy="66594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1172" y="10036"/>
          <a:ext cx="11418741" cy="1584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Elektrodlarni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elektrokardiografga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ulaydigan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kabelining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3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2" y="10036"/>
        <a:ext cx="11418741" cy="1584000"/>
      </dsp:txXfrm>
    </dsp:sp>
    <dsp:sp modelId="{4D0E06C2-51CF-40A2-AA92-1DC0FAF00851}">
      <dsp:nvSpPr>
        <dsp:cNvPr id="0" name=""/>
        <dsp:cNvSpPr/>
      </dsp:nvSpPr>
      <dsp:spPr>
        <a:xfrm>
          <a:off x="5577" y="1594036"/>
          <a:ext cx="11429931" cy="407632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ko’p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egiladigan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qismlarida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asosan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shtekerning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joyi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kabelni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ulaydigan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raz’yom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oldidagi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ko’p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uchraydi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qaysi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uzilganligini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aniqlash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barcha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beshta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qisqa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tutashtirilib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ulanishlar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kommutatori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barcha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ulanishlardagi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signal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uzilmagan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chiziq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Uzilishlar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xalaqit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betartib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boshlaydi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Agar I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II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standart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ulanishlarda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chiziq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yozilmasa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qo’lning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R—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7" y="1594036"/>
        <a:ext cx="11429931" cy="407632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1172" y="10036"/>
          <a:ext cx="11418741" cy="158400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Issiqlik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perosi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kuygan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hech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narsa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6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yozilmaydi</a:t>
          </a:r>
          <a:r>
            <a:rPr lang="en-US" sz="36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r>
            <a:rPr lang="en-US" sz="3600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endParaRPr lang="en-US" sz="36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2" y="10036"/>
        <a:ext cx="11418741" cy="1584000"/>
      </dsp:txXfrm>
    </dsp:sp>
    <dsp:sp modelId="{4D0E06C2-51CF-40A2-AA92-1DC0FAF00851}">
      <dsp:nvSpPr>
        <dsp:cNvPr id="0" name=""/>
        <dsp:cNvSpPr/>
      </dsp:nvSpPr>
      <dsp:spPr>
        <a:xfrm>
          <a:off x="5577" y="1594036"/>
          <a:ext cx="11429931" cy="4076324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qarshiligi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40—60 Om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Agar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qarshiligi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ommetr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o’lchanganda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cheksiz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qarshilik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ko’rsatsa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ichidagi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nixrom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spiral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kuygan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Peroni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saqlash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unga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beriladigan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kuchlanishni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kamaytirish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mumkin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kuchlanish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rego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sokin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kichik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xarakatga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kelganda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katta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Elektrokardiografning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perosi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almashtirilgandan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so’ng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albatta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kalibrlovchi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signal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diagramma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kalibrlovchi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impulslarning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shakli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to’rtburchak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Agar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pero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qattiq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siqilgan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bo’lsa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yozilgan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impulslarning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fronti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tepa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burchak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yo’q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Shunda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rego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bo’shatilib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yana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7" y="1594036"/>
        <a:ext cx="11429931" cy="407632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1172" y="10036"/>
          <a:ext cx="11418741" cy="1584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manbaida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buzilishlar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r>
            <a:rPr lang="en-US" sz="36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3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2" y="10036"/>
        <a:ext cx="11418741" cy="1584000"/>
      </dsp:txXfrm>
    </dsp:sp>
    <dsp:sp modelId="{4D0E06C2-51CF-40A2-AA92-1DC0FAF00851}">
      <dsp:nvSpPr>
        <dsp:cNvPr id="0" name=""/>
        <dsp:cNvSpPr/>
      </dsp:nvSpPr>
      <dsp:spPr>
        <a:xfrm>
          <a:off x="5577" y="1594036"/>
          <a:ext cx="11429931" cy="407632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manbasi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chiqsa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saqlagich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kuygan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Saqlagichning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kuyishiga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ba’zi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elementlarining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buzilishi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manbasini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raz’yomida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mavjud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barcha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Kuchlanishlarning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elektrokardiografning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sxemasida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berilgan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kegak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Agar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bo’lsa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sxemada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birin-ketin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stabilizator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tranzistori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to’g’rilagich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tekislovchi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transformator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7" y="1594036"/>
        <a:ext cx="11429931" cy="407632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1172" y="476799"/>
          <a:ext cx="11418741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faoliyatini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yaxshilashda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ishlatiladigan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6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texnikalari</a:t>
          </a:r>
          <a:endParaRPr lang="en-US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2" y="476799"/>
        <a:ext cx="11418741" cy="1872000"/>
      </dsp:txXfrm>
    </dsp:sp>
    <dsp:sp modelId="{4D0E06C2-51CF-40A2-AA92-1DC0FAF00851}">
      <dsp:nvSpPr>
        <dsp:cNvPr id="0" name=""/>
        <dsp:cNvSpPr/>
      </dsp:nvSpPr>
      <dsp:spPr>
        <a:xfrm>
          <a:off x="5577" y="2348799"/>
          <a:ext cx="11429931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organlaridan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faoliyatini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deb,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qavariq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sirt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chegaralangan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shaffof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moddalardan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ishlangan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jismlarga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aytiladi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sindirish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ko’rsatkichi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atrof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muhitnikidan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farq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7" y="2348799"/>
        <a:ext cx="11429931" cy="28548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55A810-7559-42C8-AEEC-3BCDDAF18E49}">
      <dsp:nvSpPr>
        <dsp:cNvPr id="0" name=""/>
        <dsp:cNvSpPr/>
      </dsp:nvSpPr>
      <dsp:spPr>
        <a:xfrm>
          <a:off x="0" y="311805"/>
          <a:ext cx="964685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FBD04F-F6D7-4560-8A20-B2A130F35B19}">
      <dsp:nvSpPr>
        <dsp:cNvPr id="0" name=""/>
        <dsp:cNvSpPr/>
      </dsp:nvSpPr>
      <dsp:spPr>
        <a:xfrm>
          <a:off x="482342" y="90405"/>
          <a:ext cx="6752799" cy="442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240" tIns="0" rIns="25524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1—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03958" y="112021"/>
        <a:ext cx="6709567" cy="399568"/>
      </dsp:txXfrm>
    </dsp:sp>
    <dsp:sp modelId="{EFC9DFEF-5FFB-4E6A-AEAF-C74D5C0650E8}">
      <dsp:nvSpPr>
        <dsp:cNvPr id="0" name=""/>
        <dsp:cNvSpPr/>
      </dsp:nvSpPr>
      <dsp:spPr>
        <a:xfrm>
          <a:off x="0" y="992205"/>
          <a:ext cx="964685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5DD14E-0D9A-42E7-BC3D-CD5D3D723288}">
      <dsp:nvSpPr>
        <dsp:cNvPr id="0" name=""/>
        <dsp:cNvSpPr/>
      </dsp:nvSpPr>
      <dsp:spPr>
        <a:xfrm>
          <a:off x="482342" y="770805"/>
          <a:ext cx="6752799" cy="442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240" tIns="0" rIns="25524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2—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03958" y="792421"/>
        <a:ext cx="6709567" cy="399568"/>
      </dsp:txXfrm>
    </dsp:sp>
    <dsp:sp modelId="{7EDAB140-2D01-4208-ADCA-4A2EA724D6B7}">
      <dsp:nvSpPr>
        <dsp:cNvPr id="0" name=""/>
        <dsp:cNvSpPr/>
      </dsp:nvSpPr>
      <dsp:spPr>
        <a:xfrm>
          <a:off x="0" y="1672605"/>
          <a:ext cx="964685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D034D4-F483-45D1-844B-A51BFE2A4278}">
      <dsp:nvSpPr>
        <dsp:cNvPr id="0" name=""/>
        <dsp:cNvSpPr/>
      </dsp:nvSpPr>
      <dsp:spPr>
        <a:xfrm>
          <a:off x="482342" y="1451205"/>
          <a:ext cx="6752799" cy="442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240" tIns="0" rIns="25524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3—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03958" y="1472821"/>
        <a:ext cx="6709567" cy="399568"/>
      </dsp:txXfrm>
    </dsp:sp>
    <dsp:sp modelId="{DF8DB36A-250D-483B-98FD-5FBB7E70C594}">
      <dsp:nvSpPr>
        <dsp:cNvPr id="0" name=""/>
        <dsp:cNvSpPr/>
      </dsp:nvSpPr>
      <dsp:spPr>
        <a:xfrm>
          <a:off x="0" y="2353005"/>
          <a:ext cx="964685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67395A-ADB8-4671-9917-9B072F8B9D7A}">
      <dsp:nvSpPr>
        <dsp:cNvPr id="0" name=""/>
        <dsp:cNvSpPr/>
      </dsp:nvSpPr>
      <dsp:spPr>
        <a:xfrm>
          <a:off x="482342" y="2131605"/>
          <a:ext cx="6752799" cy="442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240" tIns="0" rIns="25524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4—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tomonlama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03958" y="2153221"/>
        <a:ext cx="6709567" cy="399568"/>
      </dsp:txXfrm>
    </dsp:sp>
    <dsp:sp modelId="{B180FEB2-D909-48C4-8A3F-B59E610CC679}">
      <dsp:nvSpPr>
        <dsp:cNvPr id="0" name=""/>
        <dsp:cNvSpPr/>
      </dsp:nvSpPr>
      <dsp:spPr>
        <a:xfrm>
          <a:off x="0" y="3033405"/>
          <a:ext cx="964685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B99F5E-4EBE-4C04-B926-70D679472D85}">
      <dsp:nvSpPr>
        <dsp:cNvPr id="0" name=""/>
        <dsp:cNvSpPr/>
      </dsp:nvSpPr>
      <dsp:spPr>
        <a:xfrm>
          <a:off x="482342" y="2812005"/>
          <a:ext cx="6752799" cy="442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240" tIns="0" rIns="25524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5—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tekis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03958" y="2833621"/>
        <a:ext cx="6709567" cy="399568"/>
      </dsp:txXfrm>
    </dsp:sp>
    <dsp:sp modelId="{1A411036-ADE8-464A-8325-90A4CC7CD1B1}">
      <dsp:nvSpPr>
        <dsp:cNvPr id="0" name=""/>
        <dsp:cNvSpPr/>
      </dsp:nvSpPr>
      <dsp:spPr>
        <a:xfrm>
          <a:off x="0" y="3713805"/>
          <a:ext cx="964685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9E615-9D69-4F1A-894E-0F468292D85D}">
      <dsp:nvSpPr>
        <dsp:cNvPr id="0" name=""/>
        <dsp:cNvSpPr/>
      </dsp:nvSpPr>
      <dsp:spPr>
        <a:xfrm>
          <a:off x="482342" y="3492405"/>
          <a:ext cx="6752799" cy="442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240" tIns="0" rIns="25524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6—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botiq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qabariq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03958" y="3514021"/>
        <a:ext cx="6709567" cy="39956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0713" y="476799"/>
          <a:ext cx="10949542" cy="1872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asboblarda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linzaning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turlaridan</a:t>
          </a:r>
          <a:r>
            <a:rPr lang="en-US" sz="36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endParaRPr lang="en-US" sz="3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13" y="476799"/>
        <a:ext cx="10949542" cy="1872000"/>
      </dsp:txXfrm>
    </dsp:sp>
    <dsp:sp modelId="{4D0E06C2-51CF-40A2-AA92-1DC0FAF00851}">
      <dsp:nvSpPr>
        <dsp:cNvPr id="0" name=""/>
        <dsp:cNvSpPr/>
      </dsp:nvSpPr>
      <dsp:spPr>
        <a:xfrm>
          <a:off x="5348" y="2348799"/>
          <a:ext cx="10960272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1, 2, 3—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turdagi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4, 5, 6—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turdagilari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sochuvchi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deyiladi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asosiy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xossalariga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fokus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masofasi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f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«+»,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sochuvchi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«—»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ishoralariga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absorbsiya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astigmatism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kuzatish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ushbu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ta’siridan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qutulish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48" y="2348799"/>
        <a:ext cx="10960272" cy="285480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F78E32-204C-41AC-95C4-5F8EA01F7EB1}">
      <dsp:nvSpPr>
        <dsp:cNvPr id="0" name=""/>
        <dsp:cNvSpPr/>
      </dsp:nvSpPr>
      <dsp:spPr>
        <a:xfrm rot="5400000">
          <a:off x="5190319" y="-670511"/>
          <a:ext cx="4539880" cy="70214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Uzoqni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olmaslik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kuchini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hisobiga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ctr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ko’zoynak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Yaqinni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ko’rolmaslik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yoshga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insonlarda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40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yoshdan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oshganda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namoyon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boshlaydi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yaxshilash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yig’uvchi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ko’zoynak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linzalaridan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kern="12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3949550" y="791877"/>
        <a:ext cx="6799801" cy="4096642"/>
      </dsp:txXfrm>
    </dsp:sp>
    <dsp:sp modelId="{E5BF39A7-CEDA-467B-8F0D-ADED56BF23A8}">
      <dsp:nvSpPr>
        <dsp:cNvPr id="0" name=""/>
        <dsp:cNvSpPr/>
      </dsp:nvSpPr>
      <dsp:spPr>
        <a:xfrm>
          <a:off x="0" y="2773"/>
          <a:ext cx="3949549" cy="567485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Insonlarni ko’zlarida uzoqni va yaqinni ko’rolmaslik (aniq ko’rmaslik) kabi o’zgarishlar bo’ladi</a:t>
          </a:r>
          <a:endParaRPr lang="en-US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801" y="195574"/>
        <a:ext cx="3563947" cy="528924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F78E32-204C-41AC-95C4-5F8EA01F7EB1}">
      <dsp:nvSpPr>
        <dsp:cNvPr id="0" name=""/>
        <dsp:cNvSpPr/>
      </dsp:nvSpPr>
      <dsp:spPr>
        <a:xfrm rot="5400000">
          <a:off x="5188100" y="-670511"/>
          <a:ext cx="4544318" cy="7021420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oftalmologik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Germaniyaning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CaRL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ZEISS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JENa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chiqaradigan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SLR 100, RSL 110, SLV 180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tirqishli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lampalar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CL 110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oftalmometr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KORE 110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koinsedent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refraktometrlari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ko’zoynak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SBM 70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dioptrimetr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SBM 110/ SBM 210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dioptrimetri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kontakt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linzalarning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xususiyatlarini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49550" y="789874"/>
        <a:ext cx="6799585" cy="4100648"/>
      </dsp:txXfrm>
    </dsp:sp>
    <dsp:sp modelId="{E5BF39A7-CEDA-467B-8F0D-ADED56BF23A8}">
      <dsp:nvSpPr>
        <dsp:cNvPr id="0" name=""/>
        <dsp:cNvSpPr/>
      </dsp:nvSpPr>
      <dsp:spPr>
        <a:xfrm>
          <a:off x="0" y="0"/>
          <a:ext cx="3949549" cy="568039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Odamning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ko’rishidagi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o’zgarishlarni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oftalmologik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asboblardan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40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4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4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801" y="192801"/>
        <a:ext cx="3563947" cy="529479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823896-53EB-43DC-A788-7715E2033018}">
      <dsp:nvSpPr>
        <dsp:cNvPr id="0" name=""/>
        <dsp:cNvSpPr/>
      </dsp:nvSpPr>
      <dsp:spPr>
        <a:xfrm>
          <a:off x="0" y="0"/>
          <a:ext cx="10970970" cy="56803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Dioptrimetr linzaning optik kuchini o’lchaydi. DP—02 markali ko’zoynak va kontakt linzalarini nazorat qiladigan proeksion dioptrimetr quyidagi texnik parametrlarga ega: </a:t>
          </a:r>
          <a:endParaRPr lang="en-US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0970970" cy="3067414"/>
      </dsp:txXfrm>
    </dsp:sp>
    <dsp:sp modelId="{44E43946-7E4A-41F4-8D5D-BE9DF0B71D6E}">
      <dsp:nvSpPr>
        <dsp:cNvPr id="0" name=""/>
        <dsp:cNvSpPr/>
      </dsp:nvSpPr>
      <dsp:spPr>
        <a:xfrm>
          <a:off x="0" y="2953806"/>
          <a:ext cx="10970970" cy="261298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Ko’zoynak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linzalarining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orqa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refraksiya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balandligi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diapozoni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+25—+30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dioptriyagacha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Dioptriya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shkalasi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chiziqlari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qiymati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0,125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dioptriya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Burchakli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shkala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diapozoni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0-180</a:t>
          </a:r>
          <a:r>
            <a:rPr lang="en-US" sz="2400" kern="1200" baseline="300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0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220 V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kuchlanishda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ishlaydi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953806"/>
        <a:ext cx="10970970" cy="26129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609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25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65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983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364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416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18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12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76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1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680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24-Sep-23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63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943"/>
            <a:ext cx="10515600" cy="610969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service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medical devices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3. Infrared, ultraviolet, light and laser medical devices and their effects on the human body</a:t>
            </a:r>
          </a:p>
          <a:p>
            <a:pPr marL="0" indent="0" algn="ctr">
              <a:buNone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uskunalariga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3-Mavzu.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Infraqizil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ultrabinafsha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lazerli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Infraqizil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ultrabinafsha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yorug'lik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lazerli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organizmiga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Infraqizil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ultrabinafsha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lazer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davolovchi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organizmiga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elektrokardiograflar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Elektrokardiograflarning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yaxshilashda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</a:t>
            </a:r>
            <a:b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7071444"/>
              </p:ext>
            </p:extLst>
          </p:nvPr>
        </p:nvGraphicFramePr>
        <p:xfrm>
          <a:off x="773472" y="550606"/>
          <a:ext cx="10887587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676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41D8D98-A54D-4B8B-A9D6-2D3ACA97C3CB}"/>
              </a:ext>
            </a:extLst>
          </p:cNvPr>
          <p:cNvSpPr txBox="1"/>
          <p:nvPr/>
        </p:nvSpPr>
        <p:spPr>
          <a:xfrm>
            <a:off x="2536721" y="336209"/>
            <a:ext cx="7787149" cy="1051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Ultrabinafsha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uzunliklariga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FABB7B4E-6FE4-412C-ABCD-8F7CDA4740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6759180"/>
              </p:ext>
            </p:extLst>
          </p:nvPr>
        </p:nvGraphicFramePr>
        <p:xfrm>
          <a:off x="2671095" y="110312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1353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35A526FB-B660-4A89-8955-26FFD7E093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8669810"/>
              </p:ext>
            </p:extLst>
          </p:nvPr>
        </p:nvGraphicFramePr>
        <p:xfrm>
          <a:off x="743976" y="727587"/>
          <a:ext cx="10867921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5471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41D8D98-A54D-4B8B-A9D6-2D3ACA97C3CB}"/>
              </a:ext>
            </a:extLst>
          </p:cNvPr>
          <p:cNvSpPr txBox="1"/>
          <p:nvPr/>
        </p:nvSpPr>
        <p:spPr>
          <a:xfrm>
            <a:off x="2182760" y="316545"/>
            <a:ext cx="8829369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Infraqizil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ko’rinadigan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yorug’lik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davolovchi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texnikalariga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davolash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muassasalarida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quyidagilardan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FABB7B4E-6FE4-412C-ABCD-8F7CDA4740DF}"/>
              </a:ext>
            </a:extLst>
          </p:cNvPr>
          <p:cNvGraphicFramePr/>
          <p:nvPr/>
        </p:nvGraphicFramePr>
        <p:xfrm>
          <a:off x="2405624" y="2064871"/>
          <a:ext cx="8128000" cy="3404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5553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8E388B1-09DE-4F8A-9C1B-F270CF227669}"/>
              </a:ext>
            </a:extLst>
          </p:cNvPr>
          <p:cNvSpPr txBox="1"/>
          <p:nvPr/>
        </p:nvSpPr>
        <p:spPr>
          <a:xfrm>
            <a:off x="2050025" y="247816"/>
            <a:ext cx="8091949" cy="1051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Ultrabinafsha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davolovchi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9EDE999A-3718-47BF-AD73-B7962A241E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8098895"/>
              </p:ext>
            </p:extLst>
          </p:nvPr>
        </p:nvGraphicFramePr>
        <p:xfrm>
          <a:off x="1786193" y="1929036"/>
          <a:ext cx="9393084" cy="4245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9969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318D4FA6-9E3D-4B67-9471-44172FF57D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7805603"/>
              </p:ext>
            </p:extLst>
          </p:nvPr>
        </p:nvGraphicFramePr>
        <p:xfrm>
          <a:off x="592257" y="289739"/>
          <a:ext cx="11243457" cy="5679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2194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A409C1-617D-4857-B171-7CB12BFA249F}"/>
              </a:ext>
            </a:extLst>
          </p:cNvPr>
          <p:cNvSpPr txBox="1"/>
          <p:nvPr/>
        </p:nvSpPr>
        <p:spPr>
          <a:xfrm>
            <a:off x="1956620" y="364244"/>
            <a:ext cx="89178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Lazer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davolanish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maqsadida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geliy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neon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gazi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ishlaydigan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AGN—106 «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Yagoda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AMLT—01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magnitolazer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apparatlaridan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endParaRPr lang="en-US" sz="2400" b="1" dirty="0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BB935F4A-0478-47EF-96F0-DF645B83CF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5848906"/>
              </p:ext>
            </p:extLst>
          </p:nvPr>
        </p:nvGraphicFramePr>
        <p:xfrm>
          <a:off x="937342" y="1938866"/>
          <a:ext cx="10317315" cy="4019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0584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A4CEA5-1254-4A15-9745-7174F0C4683D}"/>
              </a:ext>
            </a:extLst>
          </p:cNvPr>
          <p:cNvSpPr txBox="1"/>
          <p:nvPr/>
        </p:nvSpPr>
        <p:spPr>
          <a:xfrm>
            <a:off x="2222090" y="1857643"/>
            <a:ext cx="7393858" cy="2600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 KANALLI ELEKTROKARDIOGRAFLAR HAQIDA ASOSIY MA’LUMOTLAR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938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DCD33F64-83AB-403A-9381-979C03D254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1231320"/>
              </p:ext>
            </p:extLst>
          </p:nvPr>
        </p:nvGraphicFramePr>
        <p:xfrm>
          <a:off x="1392903" y="3018504"/>
          <a:ext cx="10218994" cy="2585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A7AFB8D-4BDB-464E-A26A-D585B1834418}"/>
              </a:ext>
            </a:extLst>
          </p:cNvPr>
          <p:cNvSpPr txBox="1"/>
          <p:nvPr/>
        </p:nvSpPr>
        <p:spPr>
          <a:xfrm>
            <a:off x="1700980" y="433308"/>
            <a:ext cx="9379975" cy="2189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kardiograflar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 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elektrokardiogrammalar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bipolyar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unipolyar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890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50AFCA99-2EEE-458F-B318-E96D9E3A04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5169698"/>
              </p:ext>
            </p:extLst>
          </p:nvPr>
        </p:nvGraphicFramePr>
        <p:xfrm>
          <a:off x="474271" y="466719"/>
          <a:ext cx="11243457" cy="5679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2410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297604E0-793F-4954-A151-6CBBCABB2F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4976305"/>
              </p:ext>
            </p:extLst>
          </p:nvPr>
        </p:nvGraphicFramePr>
        <p:xfrm>
          <a:off x="726321" y="768656"/>
          <a:ext cx="111840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1652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317C2721-A760-43F1-9454-CCBAB673E8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8857261"/>
              </p:ext>
            </p:extLst>
          </p:nvPr>
        </p:nvGraphicFramePr>
        <p:xfrm>
          <a:off x="480836" y="373161"/>
          <a:ext cx="11441087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5620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41FBC77-9853-48E3-B9D0-B72BB4900FDA}"/>
              </a:ext>
            </a:extLst>
          </p:cNvPr>
          <p:cNvSpPr txBox="1"/>
          <p:nvPr/>
        </p:nvSpPr>
        <p:spPr>
          <a:xfrm>
            <a:off x="1844233" y="2076528"/>
            <a:ext cx="8503534" cy="1963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ELEKTROKARDIOGRAFLARNING ASOSIY BUZILISHLARI VA ULARNI TUZATISH YO’LLARI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408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F85951D-4EB3-4C5A-8210-BC1F6EAA00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1091796"/>
              </p:ext>
            </p:extLst>
          </p:nvPr>
        </p:nvGraphicFramePr>
        <p:xfrm>
          <a:off x="550284" y="334158"/>
          <a:ext cx="11441087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6000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1DC69F-C4A7-422C-9C2B-B15540D6B60A}"/>
              </a:ext>
            </a:extLst>
          </p:cNvPr>
          <p:cNvSpPr txBox="1"/>
          <p:nvPr/>
        </p:nvSpPr>
        <p:spPr>
          <a:xfrm>
            <a:off x="1288648" y="426840"/>
            <a:ext cx="9961945" cy="11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pero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lentasiga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elektrokardiosignalni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kuchaytirib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yozadigan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60B1092-79F7-4B7F-81FF-5C62162289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6033081"/>
              </p:ext>
            </p:extLst>
          </p:nvPr>
        </p:nvGraphicFramePr>
        <p:xfrm>
          <a:off x="1203123" y="2361235"/>
          <a:ext cx="10660928" cy="3302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08857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87657C72-53FF-47CA-AAF8-42F76DC2A2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9639673"/>
              </p:ext>
            </p:extLst>
          </p:nvPr>
        </p:nvGraphicFramePr>
        <p:xfrm>
          <a:off x="375456" y="448397"/>
          <a:ext cx="11441087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7036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97B82922-C868-4B92-B031-678F72297F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7586808"/>
              </p:ext>
            </p:extLst>
          </p:nvPr>
        </p:nvGraphicFramePr>
        <p:xfrm>
          <a:off x="502778" y="367374"/>
          <a:ext cx="11441087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8978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7A206492-287F-49D3-A592-7E3ADC7D9C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0638932"/>
              </p:ext>
            </p:extLst>
          </p:nvPr>
        </p:nvGraphicFramePr>
        <p:xfrm>
          <a:off x="502778" y="367374"/>
          <a:ext cx="11441087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5352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40929D-BFDD-45A9-A27D-AEAA4F1B9A75}"/>
              </a:ext>
            </a:extLst>
          </p:cNvPr>
          <p:cNvSpPr txBox="1"/>
          <p:nvPr/>
        </p:nvSpPr>
        <p:spPr>
          <a:xfrm>
            <a:off x="3048000" y="2208740"/>
            <a:ext cx="6096000" cy="1963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yaxshilashda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276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8C2FB0FB-E0AD-4CAC-86FB-E8782BE565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5406113"/>
              </p:ext>
            </p:extLst>
          </p:nvPr>
        </p:nvGraphicFramePr>
        <p:xfrm>
          <a:off x="375456" y="378674"/>
          <a:ext cx="11441087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49780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C63238B-3A47-4E2F-B8B7-20E69EE21A14}"/>
              </a:ext>
            </a:extLst>
          </p:cNvPr>
          <p:cNvSpPr txBox="1"/>
          <p:nvPr/>
        </p:nvSpPr>
        <p:spPr>
          <a:xfrm>
            <a:off x="3220656" y="494262"/>
            <a:ext cx="609407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linzaning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turlaridan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endParaRPr lang="en-US" sz="2800" b="1" dirty="0"/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392C6FDF-3EAB-4A3E-92DE-0C06ADED3B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6018224"/>
              </p:ext>
            </p:extLst>
          </p:nvPr>
        </p:nvGraphicFramePr>
        <p:xfrm>
          <a:off x="1812081" y="1886673"/>
          <a:ext cx="9646856" cy="4182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34488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0C434985-7830-47A1-8792-BC9CC9058D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7729220"/>
              </p:ext>
            </p:extLst>
          </p:nvPr>
        </p:nvGraphicFramePr>
        <p:xfrm>
          <a:off x="871959" y="272846"/>
          <a:ext cx="10970970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12741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A051CB9F-5983-40EA-B478-09F1DAE5D4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3711841"/>
              </p:ext>
            </p:extLst>
          </p:nvPr>
        </p:nvGraphicFramePr>
        <p:xfrm>
          <a:off x="763804" y="371169"/>
          <a:ext cx="10970970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03557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CDAD8779-9B61-42CD-932E-F4B002C9F6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1707053"/>
              </p:ext>
            </p:extLst>
          </p:nvPr>
        </p:nvGraphicFramePr>
        <p:xfrm>
          <a:off x="763804" y="371169"/>
          <a:ext cx="10970970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6300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C3D68DF6-5852-49DE-AF31-22F6242E87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8009725"/>
              </p:ext>
            </p:extLst>
          </p:nvPr>
        </p:nvGraphicFramePr>
        <p:xfrm>
          <a:off x="763804" y="371169"/>
          <a:ext cx="10970970" cy="5680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0683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51" y="710411"/>
            <a:ext cx="10773697" cy="56656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A.H.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Mukimjonov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Khudoyberganov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 Usmanov ―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―Ibn Sino,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K. Yu.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Yuldashev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Yu.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Koulikov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T., "Ibn Sino",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 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Ismatullayev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N.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Maksudov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Abdullayev, B. M.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Akhmedov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Azamov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―Uzbekistan Tashkent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Leslie Cromwell, Biomedical Instrumentation and measurement, 2nd edition, Prentice hall of India, New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 G. Webster, Medical Instrumentation Application and Design, 4th edition, Wiley India Pvt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Ltd,New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Joseph J.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John M. Brown, Introduction to Biomedical Equipment Technology, Pearson Education, 2004.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Standard Handbook of Biomedical Engineering and Design, McGraw Hill Publisher, 2003.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Khandpur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R.S, Handbook of Biomedical Instrumentation, 3rd edition, Tata McGraw-Hill New Delhi,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1064</TotalTime>
  <Words>2097</Words>
  <Application>Microsoft Office PowerPoint</Application>
  <PresentationFormat>Широкоэкранный</PresentationFormat>
  <Paragraphs>129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Calibri</vt:lpstr>
      <vt:lpstr>Calibri Light</vt:lpstr>
      <vt:lpstr>Times New Roman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Yodgorbek</cp:lastModifiedBy>
  <cp:revision>72</cp:revision>
  <dcterms:created xsi:type="dcterms:W3CDTF">2023-03-09T15:29:21Z</dcterms:created>
  <dcterms:modified xsi:type="dcterms:W3CDTF">2023-09-24T11:58:12Z</dcterms:modified>
</cp:coreProperties>
</file>