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85" r:id="rId2"/>
    <p:sldId id="286" r:id="rId3"/>
    <p:sldId id="402" r:id="rId4"/>
    <p:sldId id="287" r:id="rId5"/>
    <p:sldId id="351" r:id="rId6"/>
    <p:sldId id="388" r:id="rId7"/>
    <p:sldId id="355" r:id="rId8"/>
    <p:sldId id="401" r:id="rId9"/>
    <p:sldId id="312" r:id="rId10"/>
    <p:sldId id="359" r:id="rId11"/>
    <p:sldId id="360" r:id="rId12"/>
    <p:sldId id="361" r:id="rId13"/>
    <p:sldId id="389" r:id="rId14"/>
    <p:sldId id="390" r:id="rId15"/>
    <p:sldId id="391" r:id="rId16"/>
    <p:sldId id="365" r:id="rId17"/>
    <p:sldId id="367" r:id="rId18"/>
    <p:sldId id="392" r:id="rId19"/>
    <p:sldId id="393" r:id="rId20"/>
    <p:sldId id="394" r:id="rId21"/>
    <p:sldId id="395" r:id="rId22"/>
    <p:sldId id="373" r:id="rId23"/>
    <p:sldId id="374" r:id="rId24"/>
    <p:sldId id="375" r:id="rId25"/>
    <p:sldId id="376" r:id="rId26"/>
    <p:sldId id="396" r:id="rId27"/>
    <p:sldId id="380" r:id="rId28"/>
    <p:sldId id="397" r:id="rId29"/>
    <p:sldId id="382" r:id="rId30"/>
    <p:sldId id="400" r:id="rId31"/>
    <p:sldId id="398" r:id="rId32"/>
    <p:sldId id="385" r:id="rId33"/>
    <p:sldId id="399" r:id="rId34"/>
    <p:sldId id="288" r:id="rId35"/>
    <p:sldId id="290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5_4" csCatId="accent5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Tasvirlarning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matematik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usullar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ishlanishi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EHMlarning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introskopiyasiga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keng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kirib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kelishiga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sabab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Bunday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diagnostikasi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texnikasiga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kiradi</a:t>
          </a:r>
          <a:r>
            <a:rPr lang="en-US" sz="2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b="1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Dastlabki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1973-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yilda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ingliz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muhandislari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Xaunsfild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Mak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Kormaklar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rahbarligida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yaratildi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kashfiyoti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uchun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Nobel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mukofotiga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sazovor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bo’lishdi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Bu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nurlanishi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hisobiga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ishlaydigan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bo’lganligi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sababli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deb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ataldi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Birinchi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«TMI —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skenner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» deb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ataldi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asosan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EHM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yordamida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bosh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miyani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tekshirishga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mo’ljallangan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Xaunsfild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nurlatgichi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detektor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bir-biriga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qarama-qarshi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joylashtirilib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vaqtida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rasmdagi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ko’rsatilgan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yo’nalishi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bo’ylab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harakatlanadi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Detektordan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olingan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signallar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Analog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raqamli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o’zgartgich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(ARO’) da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raqam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ko’rinishga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keltirilib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maxsus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dastur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yordamida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EHMda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hisoblanadi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tekshirilayotgan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a’zo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qatlamining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ikki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o’lchamli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tasvirini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hosil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qiladi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 custLinFactNeighborX="1377" custLinFactNeighborY="-95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0E06C2-51CF-40A2-AA92-1DC0FAF00851}" type="pres">
      <dgm:prSet presAssocID="{60B312F2-FFB1-44E0-820D-15D9F2BC18A5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Tasvirlarning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matematik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usullar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ishlanishi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EHMlarning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introskopiyasiga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keng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kirib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kelishiga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sabab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Bunday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diagnostikasi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texnikasiga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kiradi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just">
            <a:buFontTx/>
            <a:buNone/>
          </a:pP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	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tomografiyasida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tekshirilayotgan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a’zolarning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zarur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qalinlikdagi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sifatli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tasvirlarini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ko’rsatib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oldindan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ishlatilib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kelinayotgan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rentgenografiya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usulidan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ancha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ustunligini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namoyon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qildi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Keyingi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vaqtlarda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tomografiyasining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rivojlanishiga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ham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bunga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asosiy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sabab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tomograflarining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ishlash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tartibini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quyidagi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1</a:t>
          </a:r>
          <a:r>
            <a: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-</a:t>
          </a:r>
          <a:r>
            <a:rPr lang="en-US" sz="2400" dirty="0" err="1" smtClean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rasmda</a:t>
          </a:r>
          <a:r>
            <a:rPr lang="en-US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ko’rsatilgan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soddalashtirilgan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blok-sxema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misolida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ko’rishimiz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mumkin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A87D77-CC91-45E0-8DD2-6FCB9FE58C00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BE22AA-CA92-489F-9ABC-ADFBAE67E9BF}" type="pres">
      <dgm:prSet presAssocID="{60B312F2-FFB1-44E0-820D-15D9F2BC18A5}" presName="linNode" presStyleCnt="0"/>
      <dgm:spPr/>
    </dgm:pt>
    <dgm:pt modelId="{7D6FFC03-8A5B-4F4C-8FBF-F675CD04D498}" type="pres">
      <dgm:prSet presAssocID="{60B312F2-FFB1-44E0-820D-15D9F2BC18A5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34B328-50F6-4F1C-8ADC-8EADA6FCD571}" type="pres">
      <dgm:prSet presAssocID="{60B312F2-FFB1-44E0-820D-15D9F2BC18A5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EF432BDC-5603-4132-BCDB-384B6981405D}" type="presOf" srcId="{463DC1C2-1737-46E9-A40B-527591F23B63}" destId="{8834B328-50F6-4F1C-8ADC-8EADA6FCD571}" srcOrd="0" destOrd="0" presId="urn:microsoft.com/office/officeart/2005/8/layout/vList5"/>
    <dgm:cxn modelId="{8243A2B1-3738-46F6-945F-BA712AE397FD}" type="presOf" srcId="{D2B63C95-C9DE-4861-97CD-6B7A19DFEB1F}" destId="{23A87D77-CC91-45E0-8DD2-6FCB9FE58C00}" srcOrd="0" destOrd="0" presId="urn:microsoft.com/office/officeart/2005/8/layout/vList5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298230F1-955B-48B4-A15B-101F6B9DAD1B}" type="presOf" srcId="{60B312F2-FFB1-44E0-820D-15D9F2BC18A5}" destId="{7D6FFC03-8A5B-4F4C-8FBF-F675CD04D498}" srcOrd="0" destOrd="0" presId="urn:microsoft.com/office/officeart/2005/8/layout/vList5"/>
    <dgm:cxn modelId="{A656FB5F-7AE7-4FDA-A774-B81E580D3373}" type="presParOf" srcId="{23A87D77-CC91-45E0-8DD2-6FCB9FE58C00}" destId="{EFBE22AA-CA92-489F-9ABC-ADFBAE67E9BF}" srcOrd="0" destOrd="0" presId="urn:microsoft.com/office/officeart/2005/8/layout/vList5"/>
    <dgm:cxn modelId="{E4C86328-3DC1-4F66-A1DD-8930085459BB}" type="presParOf" srcId="{EFBE22AA-CA92-489F-9ABC-ADFBAE67E9BF}" destId="{7D6FFC03-8A5B-4F4C-8FBF-F675CD04D498}" srcOrd="0" destOrd="0" presId="urn:microsoft.com/office/officeart/2005/8/layout/vList5"/>
    <dgm:cxn modelId="{492FC88A-D5FB-44BD-A549-A05E52DA7E54}" type="presParOf" srcId="{EFBE22AA-CA92-489F-9ABC-ADFBAE67E9BF}" destId="{8834B328-50F6-4F1C-8ADC-8EADA6FCD57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vList5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markaziy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pultdan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tanlangan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rejimiga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stolda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yotgan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bemorga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obektga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orqali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ta’minlanayotgan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nurlatgichdan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(N)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chiqqan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tushadi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bemordan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o’tib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maxsus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moslamalar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kollimatorlar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chegaralangan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detektorlarga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tushadi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en-US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signaliga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xotira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blokida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to’planadi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 ARO’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bloki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orqali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raqam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ko’rinishga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aylantirilib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EHM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displeyga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beriladi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tasvirini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magnit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diskka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yozib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pult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ikkinchi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displey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Hozirgi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tomografiyasi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deb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diagnostika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usullariga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ham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aytiladi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2244D5-929D-47E0-8623-972B0116C4C8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54A2B2E-62E7-40E1-BC29-89775D860867}" type="pres">
      <dgm:prSet presAssocID="{60B312F2-FFB1-44E0-820D-15D9F2BC18A5}" presName="linNode" presStyleCnt="0"/>
      <dgm:spPr/>
    </dgm:pt>
    <dgm:pt modelId="{9DD0B0D3-DED9-44E0-8C29-E9B6828232A0}" type="pres">
      <dgm:prSet presAssocID="{60B312F2-FFB1-44E0-820D-15D9F2BC18A5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5141D1-EAD3-4758-8FD6-67A13B95950D}" type="pres">
      <dgm:prSet presAssocID="{60B312F2-FFB1-44E0-820D-15D9F2BC18A5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B97B6ED-131F-4F36-B3BE-B7CD4A6B6EA6}" type="presOf" srcId="{60B312F2-FFB1-44E0-820D-15D9F2BC18A5}" destId="{9DD0B0D3-DED9-44E0-8C29-E9B6828232A0}" srcOrd="0" destOrd="0" presId="urn:microsoft.com/office/officeart/2005/8/layout/vList5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7B8ADBEA-7151-4C92-8525-C2C70102A13D}" type="presOf" srcId="{463DC1C2-1737-46E9-A40B-527591F23B63}" destId="{8A5141D1-EAD3-4758-8FD6-67A13B95950D}" srcOrd="0" destOrd="0" presId="urn:microsoft.com/office/officeart/2005/8/layout/vList5"/>
    <dgm:cxn modelId="{EC45C361-CF74-49DD-B0ED-AFEF9D944C64}" type="presOf" srcId="{D2B63C95-C9DE-4861-97CD-6B7A19DFEB1F}" destId="{CD2244D5-929D-47E0-8623-972B0116C4C8}" srcOrd="0" destOrd="0" presId="urn:microsoft.com/office/officeart/2005/8/layout/vList5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66DDD41-E736-4020-A04F-DD6E14351E55}" type="presParOf" srcId="{CD2244D5-929D-47E0-8623-972B0116C4C8}" destId="{154A2B2E-62E7-40E1-BC29-89775D860867}" srcOrd="0" destOrd="0" presId="urn:microsoft.com/office/officeart/2005/8/layout/vList5"/>
    <dgm:cxn modelId="{755EA2D0-F819-4109-9F3F-19530F586CDA}" type="presParOf" srcId="{154A2B2E-62E7-40E1-BC29-89775D860867}" destId="{9DD0B0D3-DED9-44E0-8C29-E9B6828232A0}" srcOrd="0" destOrd="0" presId="urn:microsoft.com/office/officeart/2005/8/layout/vList5"/>
    <dgm:cxn modelId="{2AB9BED2-86BC-453E-B228-DDC2C4462F99}" type="presParOf" srcId="{154A2B2E-62E7-40E1-BC29-89775D860867}" destId="{8A5141D1-EAD3-4758-8FD6-67A13B95950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E3775DA-BC66-4BA9-B4C9-25DA7C320776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DF41E34-4A5A-4305-91BD-3C47BB604286}">
      <dgm:prSet phldrT="[Текст]" custT="1"/>
      <dgm:spPr/>
      <dgm:t>
        <a:bodyPr/>
        <a:lstStyle/>
        <a:p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Tekshiruvchi</a:t>
          </a:r>
          <a:endParaRPr lang="en-US" sz="1600" b="0" dirty="0">
            <a:solidFill>
              <a:schemeClr val="tx1"/>
            </a:solidFill>
          </a:endParaRPr>
        </a:p>
      </dgm:t>
    </dgm:pt>
    <dgm:pt modelId="{A0A73DB4-867D-4D25-9AFF-FD62A50B5100}" type="parTrans" cxnId="{AFEC4490-81C2-4573-8809-075C6049542E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21222875-BC82-4F95-89C7-FF35E37B5818}" type="sibTrans" cxnId="{AFEC4490-81C2-4573-8809-075C6049542E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B7AC017F-C94B-4042-A138-60F3692F23A9}">
      <dgm:prSet phldrT="[Текст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tomografiyaci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o’tkazuvchi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mutaxassisi</a:t>
          </a:r>
          <a:endParaRPr lang="en-US" sz="1600" b="0" dirty="0">
            <a:solidFill>
              <a:schemeClr val="tx1"/>
            </a:solidFill>
          </a:endParaRPr>
        </a:p>
      </dgm:t>
    </dgm:pt>
    <dgm:pt modelId="{D8F0765B-73A4-4260-A650-C233EBC2CF1D}" type="parTrans" cxnId="{CD5CD3CA-322C-4031-BD11-BB8DEDCC1407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2F1A8716-E563-47B1-BC2E-779623432C61}" type="sibTrans" cxnId="{CD5CD3CA-322C-4031-BD11-BB8DEDCC1407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A6496B99-428F-431E-914F-E7F888FE1CDD}">
      <dgm:prSet phldrT="[Текст]" custT="1"/>
      <dgm:spPr/>
      <dgm:t>
        <a:bodyPr/>
        <a:lstStyle/>
        <a:p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</a:t>
          </a:r>
          <a:endParaRPr lang="en-US" sz="1600" b="0" dirty="0">
            <a:solidFill>
              <a:schemeClr val="tx1"/>
            </a:solidFill>
          </a:endParaRPr>
        </a:p>
      </dgm:t>
    </dgm:pt>
    <dgm:pt modelId="{8FBEE181-EC06-4B82-8989-1D8ED9F2DE19}" type="parTrans" cxnId="{A87040E9-E87C-4090-A6A9-685D0F42913E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2D759959-55F3-43AE-8C28-646F8F5C2022}" type="sibTrans" cxnId="{A87040E9-E87C-4090-A6A9-685D0F42913E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3BF9ED43-F09F-423B-855D-DAE5B812E85F}">
      <dgm:prSet phldrT="[Текст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Obekt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tekshiruvchi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tomonidan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tekshiralayotgan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tananing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ichki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tuzilishi</a:t>
          </a:r>
          <a:endParaRPr lang="en-US" sz="1600" b="0" dirty="0">
            <a:solidFill>
              <a:schemeClr val="tx1"/>
            </a:solidFill>
          </a:endParaRPr>
        </a:p>
      </dgm:t>
    </dgm:pt>
    <dgm:pt modelId="{08CF481F-0471-4C27-8333-C587CDA485F4}" type="parTrans" cxnId="{3A4095F0-8981-45C9-95A6-0C811B549544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CBC5ECD3-CACC-4A11-814E-8B3C1D4EE8BA}" type="sibTrans" cxnId="{3A4095F0-8981-45C9-95A6-0C811B549544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E0AEE798-FBD4-433C-93BD-B48CD84B755D}">
      <dgm:prSet phldrT="[Текст]" custT="1"/>
      <dgm:spPr/>
      <dgm:t>
        <a:bodyPr/>
        <a:lstStyle/>
        <a:p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Ta’sir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etish</a:t>
          </a:r>
          <a:r>
            <a:rPr lang="en-US" sz="1600" b="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1600" b="0" dirty="0">
            <a:solidFill>
              <a:schemeClr val="tx1"/>
            </a:solidFill>
          </a:endParaRPr>
        </a:p>
      </dgm:t>
    </dgm:pt>
    <dgm:pt modelId="{B60A9173-6D9A-4730-A628-19028511784D}" type="parTrans" cxnId="{D7D7F36F-70BB-44E0-9BB1-A2741C03A354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75901136-3A5D-4237-BFE9-263F70AD2AF1}" type="sibTrans" cxnId="{D7D7F36F-70BB-44E0-9BB1-A2741C03A354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5CA38EDB-D777-4F8C-9F53-EDEAECF284A4}">
      <dgm:prSet phldrT="[Текст]" custT="1"/>
      <dgm:spPr/>
      <dgm:t>
        <a:bodyPr/>
        <a:lstStyle/>
        <a:p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ta’sir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ettiriladigan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fizik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tushunchalar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nurlanish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maydon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tovush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.)</a:t>
          </a:r>
          <a:endParaRPr lang="en-US" sz="1600" b="0" dirty="0">
            <a:solidFill>
              <a:schemeClr val="tx1"/>
            </a:solidFill>
          </a:endParaRPr>
        </a:p>
      </dgm:t>
    </dgm:pt>
    <dgm:pt modelId="{F1642EFC-53F4-47B7-A86D-EB25D7458C86}" type="parTrans" cxnId="{3CE26093-929C-407E-BBF1-65D1A9AA2250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565EDEE2-F148-43C8-A938-0DB777398E0C}" type="sibTrans" cxnId="{3CE26093-929C-407E-BBF1-65D1A9AA2250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9AE0BD77-470A-4EFB-BBB3-193EEDBFCEEA}">
      <dgm:prSet phldrT="[Текст]" custT="1"/>
      <dgm:spPr/>
      <dgm:t>
        <a:bodyPr/>
        <a:lstStyle/>
        <a:p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O’zgartgich</a:t>
          </a:r>
          <a:endParaRPr lang="en-US" sz="1600" b="0" dirty="0">
            <a:solidFill>
              <a:schemeClr val="tx1"/>
            </a:solidFill>
          </a:endParaRPr>
        </a:p>
      </dgm:t>
    </dgm:pt>
    <dgm:pt modelId="{9F280836-15F2-4ED1-A405-50C08DAA5EFC}" type="parTrans" cxnId="{7E5C3F29-2CAF-486C-B021-2E69BDADEFF6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6244B33B-1464-4A22-A3B7-E7EFFE290F26}" type="sibTrans" cxnId="{7E5C3F29-2CAF-486C-B021-2E69BDADEFF6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ED09AA09-EA55-4410-9DEF-890C40B83E7B}">
      <dgm:prSet custT="1"/>
      <dgm:spPr/>
      <dgm:t>
        <a:bodyPr/>
        <a:lstStyle/>
        <a:p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Tekshiruvchi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nazoratidagi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o’zgartgich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vositalari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trubkasi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ekran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.)</a:t>
          </a:r>
          <a:endParaRPr lang="en-US" sz="1600" b="0" dirty="0">
            <a:solidFill>
              <a:schemeClr val="tx1"/>
            </a:solidFill>
          </a:endParaRPr>
        </a:p>
      </dgm:t>
    </dgm:pt>
    <dgm:pt modelId="{87848B84-C1AA-4D56-A597-05F24731C5D7}" type="parTrans" cxnId="{4508D4DB-736E-4CEE-A6E5-61029B279F12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D2D44C03-7565-4036-B83F-2811EC033D9C}" type="sibTrans" cxnId="{4508D4DB-736E-4CEE-A6E5-61029B279F12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864B2F40-BB59-4B64-867A-73D5B8439018}">
      <dgm:prSet phldrT="[Текст]" custT="1"/>
      <dgm:spPr/>
      <dgm:t>
        <a:bodyPr/>
        <a:lstStyle/>
        <a:p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</a:t>
          </a:r>
          <a:endParaRPr lang="en-US" sz="1600" b="0" dirty="0">
            <a:solidFill>
              <a:schemeClr val="tx1"/>
            </a:solidFill>
          </a:endParaRPr>
        </a:p>
      </dgm:t>
    </dgm:pt>
    <dgm:pt modelId="{9B2F591B-F6AA-4759-A344-409D1583AE84}" type="parTrans" cxnId="{5AF17CAD-2781-4F62-BBC5-1AC9CCDD7EF9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E51E47E9-61A3-4CC9-9A42-4D05160FA0D5}" type="sibTrans" cxnId="{5AF17CAD-2781-4F62-BBC5-1AC9CCDD7EF9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B204B1B2-116A-4060-A2FC-B3B15A70474B}">
      <dgm:prSet phldrT="[Текст]" custT="1"/>
      <dgm:spPr/>
      <dgm:t>
        <a:bodyPr/>
        <a:lstStyle/>
        <a:p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Zichligi</a:t>
          </a:r>
          <a:endParaRPr lang="en-US" sz="1600" b="0" dirty="0">
            <a:solidFill>
              <a:schemeClr val="tx1"/>
            </a:solidFill>
          </a:endParaRPr>
        </a:p>
      </dgm:t>
    </dgm:pt>
    <dgm:pt modelId="{D9E765EB-C3D9-4DC6-8555-2A2552E44E53}" type="parTrans" cxnId="{7BB0C087-EBE2-4E48-AB1A-247C7A95B94B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5AEDFD19-C847-4B23-8CD7-C0DC13BC1F84}" type="sibTrans" cxnId="{7BB0C087-EBE2-4E48-AB1A-247C7A95B94B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0873205D-CCA4-48B4-B14B-089EDB02DC87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Tekshiruvchi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tomonidan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ishlatilayotgan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vositalar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to’plami</a:t>
          </a:r>
          <a:endParaRPr lang="en-US" sz="1600" b="0" dirty="0">
            <a:solidFill>
              <a:schemeClr val="tx1"/>
            </a:solidFill>
          </a:endParaRPr>
        </a:p>
      </dgm:t>
    </dgm:pt>
    <dgm:pt modelId="{F5B6E566-35D7-48A2-956E-F7F83A2C575A}" type="parTrans" cxnId="{BA84C9E6-65F2-4F1C-81AB-916D93F92700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95A22589-EA6F-4BB6-A5A5-35250F1B3B93}" type="sibTrans" cxnId="{BA84C9E6-65F2-4F1C-81AB-916D93F92700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929BCE9A-25BC-43ED-B491-FB805AA01D0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Tanada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nurlanish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maydon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tarqalishi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sababli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namoyon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bo’ladigan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muhitning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zichligi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kattalik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tiklanishi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endParaRPr lang="en-US" sz="1600" b="0" dirty="0">
            <a:solidFill>
              <a:schemeClr val="tx1"/>
            </a:solidFill>
          </a:endParaRPr>
        </a:p>
      </dgm:t>
    </dgm:pt>
    <dgm:pt modelId="{84BE1327-E385-4856-A364-4919A87CDEA3}" type="parTrans" cxnId="{D57A1357-C493-49C5-A419-D1C7149BA227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5E018618-73CB-48F1-B897-2948662BB437}" type="sibTrans" cxnId="{D57A1357-C493-49C5-A419-D1C7149BA227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C29AF670-7D9D-4A39-8EBE-044EAF69E644}">
      <dgm:prSet phldrT="[Текст]" custT="1"/>
      <dgm:spPr/>
      <dgm:t>
        <a:bodyPr/>
        <a:lstStyle/>
        <a:p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Haqiqiy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endParaRPr lang="en-US" sz="1600" b="0" dirty="0">
            <a:solidFill>
              <a:schemeClr val="tx1"/>
            </a:solidFill>
          </a:endParaRPr>
        </a:p>
      </dgm:t>
    </dgm:pt>
    <dgm:pt modelId="{8FC1B089-AFD1-418B-A80D-18FEFAF4423B}" type="parTrans" cxnId="{BD4062F7-E741-4D68-8BD8-46D421C36AF6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D0152C25-6605-4C1B-A02A-1EDAD53B4172}" type="sibTrans" cxnId="{BD4062F7-E741-4D68-8BD8-46D421C36AF6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F77285E3-DADF-4F46-9E31-093E56FC6F61}">
      <dgm:prSet custT="1"/>
      <dgm:spPr/>
      <dgm:t>
        <a:bodyPr/>
        <a:lstStyle/>
        <a:p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tana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qismlarining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atrofdagi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tana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qismlari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tasviridan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holi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qilingan</a:t>
          </a:r>
          <a:r>
            <a:rPr lang="en-US" sz="1600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tasviri</a:t>
          </a:r>
          <a:endParaRPr lang="en-US" sz="1600" b="0" dirty="0">
            <a:solidFill>
              <a:schemeClr val="tx1"/>
            </a:solidFill>
          </a:endParaRPr>
        </a:p>
      </dgm:t>
    </dgm:pt>
    <dgm:pt modelId="{571A9EAF-7990-47D6-ACA4-67C35F7A0AF6}" type="parTrans" cxnId="{7F72941C-4627-4903-8DE3-10E7C1D3F5B0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649AAB30-9B89-4DDE-9159-4EBB1333AE39}" type="sibTrans" cxnId="{7F72941C-4627-4903-8DE3-10E7C1D3F5B0}">
      <dgm:prSet/>
      <dgm:spPr/>
      <dgm:t>
        <a:bodyPr/>
        <a:lstStyle/>
        <a:p>
          <a:endParaRPr lang="en-US" sz="2000" b="0">
            <a:solidFill>
              <a:schemeClr val="tx1"/>
            </a:solidFill>
          </a:endParaRPr>
        </a:p>
      </dgm:t>
    </dgm:pt>
    <dgm:pt modelId="{96005053-E9DB-40F7-A7A6-3BF9685FB706}" type="pres">
      <dgm:prSet presAssocID="{EE3775DA-BC66-4BA9-B4C9-25DA7C32077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37A5604-B823-4303-AAB6-FCFB6E953D76}" type="pres">
      <dgm:prSet presAssocID="{DDF41E34-4A5A-4305-91BD-3C47BB604286}" presName="composite" presStyleCnt="0"/>
      <dgm:spPr/>
    </dgm:pt>
    <dgm:pt modelId="{F05AB5CF-82D3-4078-A798-3F6965F0E42F}" type="pres">
      <dgm:prSet presAssocID="{DDF41E34-4A5A-4305-91BD-3C47BB604286}" presName="parTx" presStyleLbl="alignNode1" presStyleIdx="0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9BEEA2-4F70-43F4-9CF4-794DCB36D085}" type="pres">
      <dgm:prSet presAssocID="{DDF41E34-4A5A-4305-91BD-3C47BB604286}" presName="desTx" presStyleLbl="alignAccFollow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24F64B-675B-4DEE-8597-3AE9FACF8477}" type="pres">
      <dgm:prSet presAssocID="{21222875-BC82-4F95-89C7-FF35E37B5818}" presName="space" presStyleCnt="0"/>
      <dgm:spPr/>
    </dgm:pt>
    <dgm:pt modelId="{3C86D012-B3D9-4204-A5F5-63B076DD52F6}" type="pres">
      <dgm:prSet presAssocID="{A6496B99-428F-431E-914F-E7F888FE1CDD}" presName="composite" presStyleCnt="0"/>
      <dgm:spPr/>
    </dgm:pt>
    <dgm:pt modelId="{DA698935-8918-4DFA-BD17-89642EF0F18C}" type="pres">
      <dgm:prSet presAssocID="{A6496B99-428F-431E-914F-E7F888FE1CDD}" presName="parTx" presStyleLbl="align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8372BA-C2AF-4295-9A4D-979103BF4722}" type="pres">
      <dgm:prSet presAssocID="{A6496B99-428F-431E-914F-E7F888FE1CDD}" presName="desTx" presStyleLbl="alignAccFollow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5C9932-C02D-4F35-964E-3551DE94DA71}" type="pres">
      <dgm:prSet presAssocID="{2D759959-55F3-43AE-8C28-646F8F5C2022}" presName="space" presStyleCnt="0"/>
      <dgm:spPr/>
    </dgm:pt>
    <dgm:pt modelId="{D36415FB-8250-4625-9E1D-C8E0446F67BD}" type="pres">
      <dgm:prSet presAssocID="{E0AEE798-FBD4-433C-93BD-B48CD84B755D}" presName="composite" presStyleCnt="0"/>
      <dgm:spPr/>
    </dgm:pt>
    <dgm:pt modelId="{706744BD-4353-4565-A7D7-2E55284C80F8}" type="pres">
      <dgm:prSet presAssocID="{E0AEE798-FBD4-433C-93BD-B48CD84B755D}" presName="parTx" presStyleLbl="align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9CC8E4-A522-4260-AAB0-F6C22FD79FB2}" type="pres">
      <dgm:prSet presAssocID="{E0AEE798-FBD4-433C-93BD-B48CD84B755D}" presName="desTx" presStyleLbl="alignAccFollow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6C0B81-7332-442C-96E1-8E7E31C0B2FD}" type="pres">
      <dgm:prSet presAssocID="{75901136-3A5D-4237-BFE9-263F70AD2AF1}" presName="space" presStyleCnt="0"/>
      <dgm:spPr/>
    </dgm:pt>
    <dgm:pt modelId="{F9769EE6-9E4D-407E-95A1-B90B928A547B}" type="pres">
      <dgm:prSet presAssocID="{9AE0BD77-470A-4EFB-BBB3-193EEDBFCEEA}" presName="composite" presStyleCnt="0"/>
      <dgm:spPr/>
    </dgm:pt>
    <dgm:pt modelId="{8BDEE27D-F53C-4C3F-AD29-97AB59F6C177}" type="pres">
      <dgm:prSet presAssocID="{9AE0BD77-470A-4EFB-BBB3-193EEDBFCEEA}" presName="parTx" presStyleLbl="alignNode1" presStyleIdx="3" presStyleCnt="7" custLinFactNeighborX="166" custLinFactNeighborY="-320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E5616C-A9A6-4794-A1FF-862B58E14BA3}" type="pres">
      <dgm:prSet presAssocID="{9AE0BD77-470A-4EFB-BBB3-193EEDBFCEEA}" presName="desTx" presStyleLbl="alignAccFollow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12E9C7-4043-4762-A943-3C3B5512C746}" type="pres">
      <dgm:prSet presAssocID="{6244B33B-1464-4A22-A3B7-E7EFFE290F26}" presName="space" presStyleCnt="0"/>
      <dgm:spPr/>
    </dgm:pt>
    <dgm:pt modelId="{70507B57-8E4E-4D4B-A5CD-30DD7B32DF1D}" type="pres">
      <dgm:prSet presAssocID="{864B2F40-BB59-4B64-867A-73D5B8439018}" presName="composite" presStyleCnt="0"/>
      <dgm:spPr/>
    </dgm:pt>
    <dgm:pt modelId="{F30E582F-07AC-428D-9F62-C3476E4C3037}" type="pres">
      <dgm:prSet presAssocID="{864B2F40-BB59-4B64-867A-73D5B8439018}" presName="parTx" presStyleLbl="alignNode1" presStyleIdx="4" presStyleCnt="7" custLinFactNeighborX="166" custLinFactNeighborY="-320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E7912A-1C62-4DAF-A36F-EE0C6B796C03}" type="pres">
      <dgm:prSet presAssocID="{864B2F40-BB59-4B64-867A-73D5B8439018}" presName="desTx" presStyleLbl="alignAccFollow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A61B98-0646-48DD-881E-6A7B0F867655}" type="pres">
      <dgm:prSet presAssocID="{E51E47E9-61A3-4CC9-9A42-4D05160FA0D5}" presName="space" presStyleCnt="0"/>
      <dgm:spPr/>
    </dgm:pt>
    <dgm:pt modelId="{89D2CF08-6B9A-4BE9-9EF7-B3C32AD898C0}" type="pres">
      <dgm:prSet presAssocID="{B204B1B2-116A-4060-A2FC-B3B15A70474B}" presName="composite" presStyleCnt="0"/>
      <dgm:spPr/>
    </dgm:pt>
    <dgm:pt modelId="{EE1FCEC1-C769-4768-BB98-1A5D0DEF602A}" type="pres">
      <dgm:prSet presAssocID="{B204B1B2-116A-4060-A2FC-B3B15A70474B}" presName="parTx" presStyleLbl="alignNode1" presStyleIdx="5" presStyleCnt="7" custLinFactNeighborX="166" custLinFactNeighborY="-320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EBBEFA-7CE5-4C95-928C-2068025FA674}" type="pres">
      <dgm:prSet presAssocID="{B204B1B2-116A-4060-A2FC-B3B15A70474B}" presName="desTx" presStyleLbl="alignAccFollow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357C41-CDF0-47FE-8037-F69D1C548AE5}" type="pres">
      <dgm:prSet presAssocID="{5AEDFD19-C847-4B23-8CD7-C0DC13BC1F84}" presName="space" presStyleCnt="0"/>
      <dgm:spPr/>
    </dgm:pt>
    <dgm:pt modelId="{B3711118-6052-4699-A4E8-94BF4E408704}" type="pres">
      <dgm:prSet presAssocID="{C29AF670-7D9D-4A39-8EBE-044EAF69E644}" presName="composite" presStyleCnt="0"/>
      <dgm:spPr/>
    </dgm:pt>
    <dgm:pt modelId="{955471EE-12B8-4DDC-B7CD-2B8CF89EEB7B}" type="pres">
      <dgm:prSet presAssocID="{C29AF670-7D9D-4A39-8EBE-044EAF69E644}" presName="parTx" presStyleLbl="alignNode1" presStyleIdx="6" presStyleCnt="7" custLinFactNeighborX="166" custLinFactNeighborY="-320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2919F9-87FF-4DF6-B5A8-D4FA1DBB1F9C}" type="pres">
      <dgm:prSet presAssocID="{C29AF670-7D9D-4A39-8EBE-044EAF69E644}" presName="desTx" presStyleLbl="alignAccFollow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87040E9-E87C-4090-A6A9-685D0F42913E}" srcId="{EE3775DA-BC66-4BA9-B4C9-25DA7C320776}" destId="{A6496B99-428F-431E-914F-E7F888FE1CDD}" srcOrd="1" destOrd="0" parTransId="{8FBEE181-EC06-4B82-8989-1D8ED9F2DE19}" sibTransId="{2D759959-55F3-43AE-8C28-646F8F5C2022}"/>
    <dgm:cxn modelId="{0A48C027-ECFB-4D65-B7CD-4EA73F3935A1}" type="presOf" srcId="{0873205D-CCA4-48B4-B14B-089EDB02DC87}" destId="{08E7912A-1C62-4DAF-A36F-EE0C6B796C03}" srcOrd="0" destOrd="0" presId="urn:microsoft.com/office/officeart/2005/8/layout/hList1"/>
    <dgm:cxn modelId="{3C2DCF38-63C7-41DF-B7E6-5909C6F91439}" type="presOf" srcId="{F77285E3-DADF-4F46-9E31-093E56FC6F61}" destId="{1F2919F9-87FF-4DF6-B5A8-D4FA1DBB1F9C}" srcOrd="0" destOrd="0" presId="urn:microsoft.com/office/officeart/2005/8/layout/hList1"/>
    <dgm:cxn modelId="{C756C2F1-934E-4BCA-92DC-1AFA8E7E295A}" type="presOf" srcId="{9AE0BD77-470A-4EFB-BBB3-193EEDBFCEEA}" destId="{8BDEE27D-F53C-4C3F-AD29-97AB59F6C177}" srcOrd="0" destOrd="0" presId="urn:microsoft.com/office/officeart/2005/8/layout/hList1"/>
    <dgm:cxn modelId="{7BB0C087-EBE2-4E48-AB1A-247C7A95B94B}" srcId="{EE3775DA-BC66-4BA9-B4C9-25DA7C320776}" destId="{B204B1B2-116A-4060-A2FC-B3B15A70474B}" srcOrd="5" destOrd="0" parTransId="{D9E765EB-C3D9-4DC6-8555-2A2552E44E53}" sibTransId="{5AEDFD19-C847-4B23-8CD7-C0DC13BC1F84}"/>
    <dgm:cxn modelId="{AFEC4490-81C2-4573-8809-075C6049542E}" srcId="{EE3775DA-BC66-4BA9-B4C9-25DA7C320776}" destId="{DDF41E34-4A5A-4305-91BD-3C47BB604286}" srcOrd="0" destOrd="0" parTransId="{A0A73DB4-867D-4D25-9AFF-FD62A50B5100}" sibTransId="{21222875-BC82-4F95-89C7-FF35E37B5818}"/>
    <dgm:cxn modelId="{22B7760D-6DB6-4915-98E5-873D8A9C4D1C}" type="presOf" srcId="{3BF9ED43-F09F-423B-855D-DAE5B812E85F}" destId="{EE8372BA-C2AF-4295-9A4D-979103BF4722}" srcOrd="0" destOrd="0" presId="urn:microsoft.com/office/officeart/2005/8/layout/hList1"/>
    <dgm:cxn modelId="{4508D4DB-736E-4CEE-A6E5-61029B279F12}" srcId="{9AE0BD77-470A-4EFB-BBB3-193EEDBFCEEA}" destId="{ED09AA09-EA55-4410-9DEF-890C40B83E7B}" srcOrd="0" destOrd="0" parTransId="{87848B84-C1AA-4D56-A597-05F24731C5D7}" sibTransId="{D2D44C03-7565-4036-B83F-2811EC033D9C}"/>
    <dgm:cxn modelId="{5AF17CAD-2781-4F62-BBC5-1AC9CCDD7EF9}" srcId="{EE3775DA-BC66-4BA9-B4C9-25DA7C320776}" destId="{864B2F40-BB59-4B64-867A-73D5B8439018}" srcOrd="4" destOrd="0" parTransId="{9B2F591B-F6AA-4759-A344-409D1583AE84}" sibTransId="{E51E47E9-61A3-4CC9-9A42-4D05160FA0D5}"/>
    <dgm:cxn modelId="{E1A0161D-FB5D-4185-A50A-5D6E6E899DD6}" type="presOf" srcId="{C29AF670-7D9D-4A39-8EBE-044EAF69E644}" destId="{955471EE-12B8-4DDC-B7CD-2B8CF89EEB7B}" srcOrd="0" destOrd="0" presId="urn:microsoft.com/office/officeart/2005/8/layout/hList1"/>
    <dgm:cxn modelId="{17F97863-8144-4E6C-8057-3261AC59C5DA}" type="presOf" srcId="{A6496B99-428F-431E-914F-E7F888FE1CDD}" destId="{DA698935-8918-4DFA-BD17-89642EF0F18C}" srcOrd="0" destOrd="0" presId="urn:microsoft.com/office/officeart/2005/8/layout/hList1"/>
    <dgm:cxn modelId="{D7D7F36F-70BB-44E0-9BB1-A2741C03A354}" srcId="{EE3775DA-BC66-4BA9-B4C9-25DA7C320776}" destId="{E0AEE798-FBD4-433C-93BD-B48CD84B755D}" srcOrd="2" destOrd="0" parTransId="{B60A9173-6D9A-4730-A628-19028511784D}" sibTransId="{75901136-3A5D-4237-BFE9-263F70AD2AF1}"/>
    <dgm:cxn modelId="{BA84C9E6-65F2-4F1C-81AB-916D93F92700}" srcId="{864B2F40-BB59-4B64-867A-73D5B8439018}" destId="{0873205D-CCA4-48B4-B14B-089EDB02DC87}" srcOrd="0" destOrd="0" parTransId="{F5B6E566-35D7-48A2-956E-F7F83A2C575A}" sibTransId="{95A22589-EA6F-4BB6-A5A5-35250F1B3B93}"/>
    <dgm:cxn modelId="{7E5C3F29-2CAF-486C-B021-2E69BDADEFF6}" srcId="{EE3775DA-BC66-4BA9-B4C9-25DA7C320776}" destId="{9AE0BD77-470A-4EFB-BBB3-193EEDBFCEEA}" srcOrd="3" destOrd="0" parTransId="{9F280836-15F2-4ED1-A405-50C08DAA5EFC}" sibTransId="{6244B33B-1464-4A22-A3B7-E7EFFE290F26}"/>
    <dgm:cxn modelId="{990D8E4A-1BCB-4B10-B7B1-1F139B9B3330}" type="presOf" srcId="{EE3775DA-BC66-4BA9-B4C9-25DA7C320776}" destId="{96005053-E9DB-40F7-A7A6-3BF9685FB706}" srcOrd="0" destOrd="0" presId="urn:microsoft.com/office/officeart/2005/8/layout/hList1"/>
    <dgm:cxn modelId="{A1EDA7CF-15AC-4C8A-B2B2-76F4442DC489}" type="presOf" srcId="{E0AEE798-FBD4-433C-93BD-B48CD84B755D}" destId="{706744BD-4353-4565-A7D7-2E55284C80F8}" srcOrd="0" destOrd="0" presId="urn:microsoft.com/office/officeart/2005/8/layout/hList1"/>
    <dgm:cxn modelId="{7F72941C-4627-4903-8DE3-10E7C1D3F5B0}" srcId="{C29AF670-7D9D-4A39-8EBE-044EAF69E644}" destId="{F77285E3-DADF-4F46-9E31-093E56FC6F61}" srcOrd="0" destOrd="0" parTransId="{571A9EAF-7990-47D6-ACA4-67C35F7A0AF6}" sibTransId="{649AAB30-9B89-4DDE-9159-4EBB1333AE39}"/>
    <dgm:cxn modelId="{A10FC97B-42C0-48A6-B368-7F1E6CCB2D46}" type="presOf" srcId="{929BCE9A-25BC-43ED-B491-FB805AA01D09}" destId="{08EBBEFA-7CE5-4C95-928C-2068025FA674}" srcOrd="0" destOrd="0" presId="urn:microsoft.com/office/officeart/2005/8/layout/hList1"/>
    <dgm:cxn modelId="{8975AE65-8554-4949-8CCB-099E07B1CA6A}" type="presOf" srcId="{B7AC017F-C94B-4042-A138-60F3692F23A9}" destId="{859BEEA2-4F70-43F4-9CF4-794DCB36D085}" srcOrd="0" destOrd="0" presId="urn:microsoft.com/office/officeart/2005/8/layout/hList1"/>
    <dgm:cxn modelId="{3A4095F0-8981-45C9-95A6-0C811B549544}" srcId="{A6496B99-428F-431E-914F-E7F888FE1CDD}" destId="{3BF9ED43-F09F-423B-855D-DAE5B812E85F}" srcOrd="0" destOrd="0" parTransId="{08CF481F-0471-4C27-8333-C587CDA485F4}" sibTransId="{CBC5ECD3-CACC-4A11-814E-8B3C1D4EE8BA}"/>
    <dgm:cxn modelId="{8D7D0F56-D7C1-4AD4-AFF3-6A87356B53A8}" type="presOf" srcId="{B204B1B2-116A-4060-A2FC-B3B15A70474B}" destId="{EE1FCEC1-C769-4768-BB98-1A5D0DEF602A}" srcOrd="0" destOrd="0" presId="urn:microsoft.com/office/officeart/2005/8/layout/hList1"/>
    <dgm:cxn modelId="{3CE26093-929C-407E-BBF1-65D1A9AA2250}" srcId="{E0AEE798-FBD4-433C-93BD-B48CD84B755D}" destId="{5CA38EDB-D777-4F8C-9F53-EDEAECF284A4}" srcOrd="0" destOrd="0" parTransId="{F1642EFC-53F4-47B7-A86D-EB25D7458C86}" sibTransId="{565EDEE2-F148-43C8-A938-0DB777398E0C}"/>
    <dgm:cxn modelId="{3A958E09-F7C8-4BDA-91CA-0AF9A4A753DC}" type="presOf" srcId="{DDF41E34-4A5A-4305-91BD-3C47BB604286}" destId="{F05AB5CF-82D3-4078-A798-3F6965F0E42F}" srcOrd="0" destOrd="0" presId="urn:microsoft.com/office/officeart/2005/8/layout/hList1"/>
    <dgm:cxn modelId="{74F72A55-F6FC-4DA3-AFE7-76B179751308}" type="presOf" srcId="{864B2F40-BB59-4B64-867A-73D5B8439018}" destId="{F30E582F-07AC-428D-9F62-C3476E4C3037}" srcOrd="0" destOrd="0" presId="urn:microsoft.com/office/officeart/2005/8/layout/hList1"/>
    <dgm:cxn modelId="{699ECD57-C1AC-406E-86FA-6F70AA613208}" type="presOf" srcId="{5CA38EDB-D777-4F8C-9F53-EDEAECF284A4}" destId="{2F9CC8E4-A522-4260-AAB0-F6C22FD79FB2}" srcOrd="0" destOrd="0" presId="urn:microsoft.com/office/officeart/2005/8/layout/hList1"/>
    <dgm:cxn modelId="{D57A1357-C493-49C5-A419-D1C7149BA227}" srcId="{B204B1B2-116A-4060-A2FC-B3B15A70474B}" destId="{929BCE9A-25BC-43ED-B491-FB805AA01D09}" srcOrd="0" destOrd="0" parTransId="{84BE1327-E385-4856-A364-4919A87CDEA3}" sibTransId="{5E018618-73CB-48F1-B897-2948662BB437}"/>
    <dgm:cxn modelId="{B8177EEB-7F1C-45D7-AFEF-ABD3C41FE286}" type="presOf" srcId="{ED09AA09-EA55-4410-9DEF-890C40B83E7B}" destId="{0EE5616C-A9A6-4794-A1FF-862B58E14BA3}" srcOrd="0" destOrd="0" presId="urn:microsoft.com/office/officeart/2005/8/layout/hList1"/>
    <dgm:cxn modelId="{BD4062F7-E741-4D68-8BD8-46D421C36AF6}" srcId="{EE3775DA-BC66-4BA9-B4C9-25DA7C320776}" destId="{C29AF670-7D9D-4A39-8EBE-044EAF69E644}" srcOrd="6" destOrd="0" parTransId="{8FC1B089-AFD1-418B-A80D-18FEFAF4423B}" sibTransId="{D0152C25-6605-4C1B-A02A-1EDAD53B4172}"/>
    <dgm:cxn modelId="{CD5CD3CA-322C-4031-BD11-BB8DEDCC1407}" srcId="{DDF41E34-4A5A-4305-91BD-3C47BB604286}" destId="{B7AC017F-C94B-4042-A138-60F3692F23A9}" srcOrd="0" destOrd="0" parTransId="{D8F0765B-73A4-4260-A650-C233EBC2CF1D}" sibTransId="{2F1A8716-E563-47B1-BC2E-779623432C61}"/>
    <dgm:cxn modelId="{E269D009-A358-4173-B60A-76C3A0028EE9}" type="presParOf" srcId="{96005053-E9DB-40F7-A7A6-3BF9685FB706}" destId="{637A5604-B823-4303-AAB6-FCFB6E953D76}" srcOrd="0" destOrd="0" presId="urn:microsoft.com/office/officeart/2005/8/layout/hList1"/>
    <dgm:cxn modelId="{B73FE969-F7AF-4A6C-B2D3-42D49A4146B7}" type="presParOf" srcId="{637A5604-B823-4303-AAB6-FCFB6E953D76}" destId="{F05AB5CF-82D3-4078-A798-3F6965F0E42F}" srcOrd="0" destOrd="0" presId="urn:microsoft.com/office/officeart/2005/8/layout/hList1"/>
    <dgm:cxn modelId="{DE75538C-CC4D-4A6F-838B-34EE32E6A1C1}" type="presParOf" srcId="{637A5604-B823-4303-AAB6-FCFB6E953D76}" destId="{859BEEA2-4F70-43F4-9CF4-794DCB36D085}" srcOrd="1" destOrd="0" presId="urn:microsoft.com/office/officeart/2005/8/layout/hList1"/>
    <dgm:cxn modelId="{3759A28A-9F50-42F4-A682-891A36AB0CE3}" type="presParOf" srcId="{96005053-E9DB-40F7-A7A6-3BF9685FB706}" destId="{0F24F64B-675B-4DEE-8597-3AE9FACF8477}" srcOrd="1" destOrd="0" presId="urn:microsoft.com/office/officeart/2005/8/layout/hList1"/>
    <dgm:cxn modelId="{96CD1DD8-8477-4040-B903-A8B02A5DB2A2}" type="presParOf" srcId="{96005053-E9DB-40F7-A7A6-3BF9685FB706}" destId="{3C86D012-B3D9-4204-A5F5-63B076DD52F6}" srcOrd="2" destOrd="0" presId="urn:microsoft.com/office/officeart/2005/8/layout/hList1"/>
    <dgm:cxn modelId="{D0F76A3D-8952-4280-B7B9-E49595B30CEC}" type="presParOf" srcId="{3C86D012-B3D9-4204-A5F5-63B076DD52F6}" destId="{DA698935-8918-4DFA-BD17-89642EF0F18C}" srcOrd="0" destOrd="0" presId="urn:microsoft.com/office/officeart/2005/8/layout/hList1"/>
    <dgm:cxn modelId="{69E92C2B-DD26-41F2-B9DA-463B9B1926EE}" type="presParOf" srcId="{3C86D012-B3D9-4204-A5F5-63B076DD52F6}" destId="{EE8372BA-C2AF-4295-9A4D-979103BF4722}" srcOrd="1" destOrd="0" presId="urn:microsoft.com/office/officeart/2005/8/layout/hList1"/>
    <dgm:cxn modelId="{3100845D-CFA5-4909-859B-3ADD4DCEE1CC}" type="presParOf" srcId="{96005053-E9DB-40F7-A7A6-3BF9685FB706}" destId="{065C9932-C02D-4F35-964E-3551DE94DA71}" srcOrd="3" destOrd="0" presId="urn:microsoft.com/office/officeart/2005/8/layout/hList1"/>
    <dgm:cxn modelId="{19AC052D-5E49-4ACC-AA7F-B1356BDC6330}" type="presParOf" srcId="{96005053-E9DB-40F7-A7A6-3BF9685FB706}" destId="{D36415FB-8250-4625-9E1D-C8E0446F67BD}" srcOrd="4" destOrd="0" presId="urn:microsoft.com/office/officeart/2005/8/layout/hList1"/>
    <dgm:cxn modelId="{64DF204F-8770-475F-8279-71524EF61676}" type="presParOf" srcId="{D36415FB-8250-4625-9E1D-C8E0446F67BD}" destId="{706744BD-4353-4565-A7D7-2E55284C80F8}" srcOrd="0" destOrd="0" presId="urn:microsoft.com/office/officeart/2005/8/layout/hList1"/>
    <dgm:cxn modelId="{E6A86C61-2DC6-4F59-9A0B-51EAB866D10F}" type="presParOf" srcId="{D36415FB-8250-4625-9E1D-C8E0446F67BD}" destId="{2F9CC8E4-A522-4260-AAB0-F6C22FD79FB2}" srcOrd="1" destOrd="0" presId="urn:microsoft.com/office/officeart/2005/8/layout/hList1"/>
    <dgm:cxn modelId="{69B6A407-3B6C-4C38-86BB-D61D3BFC914F}" type="presParOf" srcId="{96005053-E9DB-40F7-A7A6-3BF9685FB706}" destId="{B86C0B81-7332-442C-96E1-8E7E31C0B2FD}" srcOrd="5" destOrd="0" presId="urn:microsoft.com/office/officeart/2005/8/layout/hList1"/>
    <dgm:cxn modelId="{CF28799F-1167-461A-B649-D31CFA7F350A}" type="presParOf" srcId="{96005053-E9DB-40F7-A7A6-3BF9685FB706}" destId="{F9769EE6-9E4D-407E-95A1-B90B928A547B}" srcOrd="6" destOrd="0" presId="urn:microsoft.com/office/officeart/2005/8/layout/hList1"/>
    <dgm:cxn modelId="{7045A2E1-A8A3-4CEC-8B06-53C13DFBC213}" type="presParOf" srcId="{F9769EE6-9E4D-407E-95A1-B90B928A547B}" destId="{8BDEE27D-F53C-4C3F-AD29-97AB59F6C177}" srcOrd="0" destOrd="0" presId="urn:microsoft.com/office/officeart/2005/8/layout/hList1"/>
    <dgm:cxn modelId="{5640EFB2-5555-4321-8266-D8076D0EC7A2}" type="presParOf" srcId="{F9769EE6-9E4D-407E-95A1-B90B928A547B}" destId="{0EE5616C-A9A6-4794-A1FF-862B58E14BA3}" srcOrd="1" destOrd="0" presId="urn:microsoft.com/office/officeart/2005/8/layout/hList1"/>
    <dgm:cxn modelId="{41A1D6B3-9746-41A8-AA95-9ED9D6C39298}" type="presParOf" srcId="{96005053-E9DB-40F7-A7A6-3BF9685FB706}" destId="{CC12E9C7-4043-4762-A943-3C3B5512C746}" srcOrd="7" destOrd="0" presId="urn:microsoft.com/office/officeart/2005/8/layout/hList1"/>
    <dgm:cxn modelId="{977F9C55-03DE-4C0C-B5C7-AB5605EAF761}" type="presParOf" srcId="{96005053-E9DB-40F7-A7A6-3BF9685FB706}" destId="{70507B57-8E4E-4D4B-A5CD-30DD7B32DF1D}" srcOrd="8" destOrd="0" presId="urn:microsoft.com/office/officeart/2005/8/layout/hList1"/>
    <dgm:cxn modelId="{4C32AB7E-3E8D-4245-9D7D-B7898BF01AF2}" type="presParOf" srcId="{70507B57-8E4E-4D4B-A5CD-30DD7B32DF1D}" destId="{F30E582F-07AC-428D-9F62-C3476E4C3037}" srcOrd="0" destOrd="0" presId="urn:microsoft.com/office/officeart/2005/8/layout/hList1"/>
    <dgm:cxn modelId="{CBB9FC51-C2FE-41F1-8AA3-E84F5024865D}" type="presParOf" srcId="{70507B57-8E4E-4D4B-A5CD-30DD7B32DF1D}" destId="{08E7912A-1C62-4DAF-A36F-EE0C6B796C03}" srcOrd="1" destOrd="0" presId="urn:microsoft.com/office/officeart/2005/8/layout/hList1"/>
    <dgm:cxn modelId="{46E45BD1-BD04-4A26-84C4-7B628B41D09B}" type="presParOf" srcId="{96005053-E9DB-40F7-A7A6-3BF9685FB706}" destId="{6EA61B98-0646-48DD-881E-6A7B0F867655}" srcOrd="9" destOrd="0" presId="urn:microsoft.com/office/officeart/2005/8/layout/hList1"/>
    <dgm:cxn modelId="{070D9C2F-1B8D-4B26-A664-76592F6BCA22}" type="presParOf" srcId="{96005053-E9DB-40F7-A7A6-3BF9685FB706}" destId="{89D2CF08-6B9A-4BE9-9EF7-B3C32AD898C0}" srcOrd="10" destOrd="0" presId="urn:microsoft.com/office/officeart/2005/8/layout/hList1"/>
    <dgm:cxn modelId="{BB121983-CE37-400E-A16A-4209C4937099}" type="presParOf" srcId="{89D2CF08-6B9A-4BE9-9EF7-B3C32AD898C0}" destId="{EE1FCEC1-C769-4768-BB98-1A5D0DEF602A}" srcOrd="0" destOrd="0" presId="urn:microsoft.com/office/officeart/2005/8/layout/hList1"/>
    <dgm:cxn modelId="{24AE25A9-700B-4895-88D7-38B9EE151801}" type="presParOf" srcId="{89D2CF08-6B9A-4BE9-9EF7-B3C32AD898C0}" destId="{08EBBEFA-7CE5-4C95-928C-2068025FA674}" srcOrd="1" destOrd="0" presId="urn:microsoft.com/office/officeart/2005/8/layout/hList1"/>
    <dgm:cxn modelId="{2ECD0B59-70BC-4F90-9896-1CE51E4EB85F}" type="presParOf" srcId="{96005053-E9DB-40F7-A7A6-3BF9685FB706}" destId="{57357C41-CDF0-47FE-8037-F69D1C548AE5}" srcOrd="11" destOrd="0" presId="urn:microsoft.com/office/officeart/2005/8/layout/hList1"/>
    <dgm:cxn modelId="{84F608AB-2E4B-4C06-8959-4588001D1897}" type="presParOf" srcId="{96005053-E9DB-40F7-A7A6-3BF9685FB706}" destId="{B3711118-6052-4699-A4E8-94BF4E408704}" srcOrd="12" destOrd="0" presId="urn:microsoft.com/office/officeart/2005/8/layout/hList1"/>
    <dgm:cxn modelId="{6F50B0C8-A36A-4CB0-B5EA-CEE2121D91F2}" type="presParOf" srcId="{B3711118-6052-4699-A4E8-94BF4E408704}" destId="{955471EE-12B8-4DDC-B7CD-2B8CF89EEB7B}" srcOrd="0" destOrd="0" presId="urn:microsoft.com/office/officeart/2005/8/layout/hList1"/>
    <dgm:cxn modelId="{DF9DE8B5-2DDB-4034-A788-D756BA607A25}" type="presParOf" srcId="{B3711118-6052-4699-A4E8-94BF4E408704}" destId="{1F2919F9-87FF-4DF6-B5A8-D4FA1DBB1F9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121E724-C3B5-4487-96E0-3A25F2EA506D}" type="doc">
      <dgm:prSet loTypeId="urn:microsoft.com/office/officeart/2005/8/layout/h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C47852D-5BDD-4555-99D7-C29161C8B1F4}">
      <dgm:prSet phldrT="[Текст]" custT="1"/>
      <dgm:spPr/>
      <dgm:t>
        <a:bodyPr/>
        <a:lstStyle/>
        <a:p>
          <a:r>
            <a:rPr lang="en-US" sz="4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Interatsion</a:t>
          </a:r>
          <a:endParaRPr lang="en-US" sz="4400" dirty="0">
            <a:solidFill>
              <a:schemeClr val="tx1"/>
            </a:solidFill>
          </a:endParaRPr>
        </a:p>
      </dgm:t>
    </dgm:pt>
    <dgm:pt modelId="{F86FA7B1-4B10-41E4-A160-4B762AF44160}" type="parTrans" cxnId="{E7C669E3-952F-453C-B84B-92C586021E88}">
      <dgm:prSet/>
      <dgm:spPr/>
      <dgm:t>
        <a:bodyPr/>
        <a:lstStyle/>
        <a:p>
          <a:endParaRPr lang="en-US" sz="4400">
            <a:solidFill>
              <a:schemeClr val="tx1"/>
            </a:solidFill>
          </a:endParaRPr>
        </a:p>
      </dgm:t>
    </dgm:pt>
    <dgm:pt modelId="{D20A2B11-D9EF-483A-8027-E550C910FEB8}" type="sibTrans" cxnId="{E7C669E3-952F-453C-B84B-92C586021E88}">
      <dgm:prSet/>
      <dgm:spPr/>
      <dgm:t>
        <a:bodyPr/>
        <a:lstStyle/>
        <a:p>
          <a:endParaRPr lang="en-US" sz="4400">
            <a:solidFill>
              <a:schemeClr val="tx1"/>
            </a:solidFill>
          </a:endParaRPr>
        </a:p>
      </dgm:t>
    </dgm:pt>
    <dgm:pt modelId="{DC43D311-5F71-4A0C-BBBC-0C02F892BA8A}">
      <dgm:prSet phldrT="[Текст]" custT="1"/>
      <dgm:spPr/>
      <dgm:t>
        <a:bodyPr/>
        <a:lstStyle/>
        <a:p>
          <a:r>
            <a:rPr lang="en-US" sz="4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Analitik</a:t>
          </a:r>
          <a:endParaRPr lang="en-US" sz="4400" dirty="0">
            <a:solidFill>
              <a:schemeClr val="tx1"/>
            </a:solidFill>
          </a:endParaRPr>
        </a:p>
      </dgm:t>
    </dgm:pt>
    <dgm:pt modelId="{01E1549C-9661-4C64-89AF-6408475B0415}" type="parTrans" cxnId="{6BA73D88-91A8-44AB-8D1E-F93D6A861B94}">
      <dgm:prSet/>
      <dgm:spPr/>
      <dgm:t>
        <a:bodyPr/>
        <a:lstStyle/>
        <a:p>
          <a:endParaRPr lang="en-US" sz="4400">
            <a:solidFill>
              <a:schemeClr val="tx1"/>
            </a:solidFill>
          </a:endParaRPr>
        </a:p>
      </dgm:t>
    </dgm:pt>
    <dgm:pt modelId="{81FB95E6-C610-4F47-81E2-158301040E92}" type="sibTrans" cxnId="{6BA73D88-91A8-44AB-8D1E-F93D6A861B94}">
      <dgm:prSet/>
      <dgm:spPr/>
      <dgm:t>
        <a:bodyPr/>
        <a:lstStyle/>
        <a:p>
          <a:endParaRPr lang="en-US" sz="4400">
            <a:solidFill>
              <a:schemeClr val="tx1"/>
            </a:solidFill>
          </a:endParaRPr>
        </a:p>
      </dgm:t>
    </dgm:pt>
    <dgm:pt modelId="{8F9FFB26-D08C-4478-B194-F288A78F9930}" type="pres">
      <dgm:prSet presAssocID="{6121E724-C3B5-4487-96E0-3A25F2EA506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B47233D-A9CD-44ED-97CF-40AD59A1DEEB}" type="pres">
      <dgm:prSet presAssocID="{2C47852D-5BDD-4555-99D7-C29161C8B1F4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AB84B6-479C-461F-A2F9-50F47A23610E}" type="pres">
      <dgm:prSet presAssocID="{D20A2B11-D9EF-483A-8027-E550C910FEB8}" presName="sibTrans" presStyleCnt="0"/>
      <dgm:spPr/>
    </dgm:pt>
    <dgm:pt modelId="{9769F96A-08ED-427C-A7F3-18CEE52B91A8}" type="pres">
      <dgm:prSet presAssocID="{DC43D311-5F71-4A0C-BBBC-0C02F892BA8A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C669E3-952F-453C-B84B-92C586021E88}" srcId="{6121E724-C3B5-4487-96E0-3A25F2EA506D}" destId="{2C47852D-5BDD-4555-99D7-C29161C8B1F4}" srcOrd="0" destOrd="0" parTransId="{F86FA7B1-4B10-41E4-A160-4B762AF44160}" sibTransId="{D20A2B11-D9EF-483A-8027-E550C910FEB8}"/>
    <dgm:cxn modelId="{99322A1D-9D6F-4971-BCEE-6B40C35FD8A5}" type="presOf" srcId="{6121E724-C3B5-4487-96E0-3A25F2EA506D}" destId="{8F9FFB26-D08C-4478-B194-F288A78F9930}" srcOrd="0" destOrd="0" presId="urn:microsoft.com/office/officeart/2005/8/layout/hList6"/>
    <dgm:cxn modelId="{6BA73D88-91A8-44AB-8D1E-F93D6A861B94}" srcId="{6121E724-C3B5-4487-96E0-3A25F2EA506D}" destId="{DC43D311-5F71-4A0C-BBBC-0C02F892BA8A}" srcOrd="1" destOrd="0" parTransId="{01E1549C-9661-4C64-89AF-6408475B0415}" sibTransId="{81FB95E6-C610-4F47-81E2-158301040E92}"/>
    <dgm:cxn modelId="{8958553B-182B-49C0-9BED-667B5B7B218D}" type="presOf" srcId="{DC43D311-5F71-4A0C-BBBC-0C02F892BA8A}" destId="{9769F96A-08ED-427C-A7F3-18CEE52B91A8}" srcOrd="0" destOrd="0" presId="urn:microsoft.com/office/officeart/2005/8/layout/hList6"/>
    <dgm:cxn modelId="{8C77B0CC-FC49-4F2E-869C-F43C0EB5961B}" type="presOf" srcId="{2C47852D-5BDD-4555-99D7-C29161C8B1F4}" destId="{2B47233D-A9CD-44ED-97CF-40AD59A1DEEB}" srcOrd="0" destOrd="0" presId="urn:microsoft.com/office/officeart/2005/8/layout/hList6"/>
    <dgm:cxn modelId="{543FF437-E939-4B96-B1CE-7AEF91D6B28D}" type="presParOf" srcId="{8F9FFB26-D08C-4478-B194-F288A78F9930}" destId="{2B47233D-A9CD-44ED-97CF-40AD59A1DEEB}" srcOrd="0" destOrd="0" presId="urn:microsoft.com/office/officeart/2005/8/layout/hList6"/>
    <dgm:cxn modelId="{7AC331CC-3C16-4C76-A98D-82FDEFCF96F4}" type="presParOf" srcId="{8F9FFB26-D08C-4478-B194-F288A78F9930}" destId="{58AB84B6-479C-461F-A2F9-50F47A23610E}" srcOrd="1" destOrd="0" presId="urn:microsoft.com/office/officeart/2005/8/layout/hList6"/>
    <dgm:cxn modelId="{A5870BAB-65A9-40B4-9890-D27A37FE81DC}" type="presParOf" srcId="{8F9FFB26-D08C-4478-B194-F288A78F9930}" destId="{9769F96A-08ED-427C-A7F3-18CEE52B91A8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Interatsion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usulda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tasvirni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tiklashda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yacheykali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obektning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tiklanish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approksimatsiyasidan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yacheyka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ichidagi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zichlik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o’zgarmas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lozim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Obekt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kesimidagi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zichlik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taqsimoti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i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ustunli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kvadrat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shaklidagi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matritsalar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i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qatorli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elementar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yacheykalar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aniqlanadi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Interatsion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jarayonining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necha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algoritmlari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tuzilgan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Shulardan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tiklashning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algebraik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Xaunsfild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o’zining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birinchi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qo’llagan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tarkibiga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kiruvchi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qanday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axborotga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tuzatish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kiritilgan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Yacheykalar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korreksiyalashni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oshiruvchi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interatsion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tiklanish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inglizcha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SIRT),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interatsion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kichik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kvadratlar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(SIRT)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yacheykalar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tiklashda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korreksiyalash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oshiriladi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tartib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oshiriladi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 custLinFactNeighborX="1377" custLinFactNeighborY="-95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0E06C2-51CF-40A2-AA92-1DC0FAF00851}" type="pres">
      <dgm:prSet presAssocID="{60B312F2-FFB1-44E0-820D-15D9F2BC18A5}" presName="desTx" presStyleLbl="alignAccFollowNode1" presStyleIdx="0" presStyleCnt="1" custScaleY="1109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vList5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800" b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Analitik usulda teskari proeksiya usuli deb ataladigan Furye filtratsiyasidan, buralma filtratsiyadan, ikki o’lchamli Furye qayta tiklashlaridan foydalaniladi. </a:t>
          </a:r>
          <a:endParaRPr lang="en-US" sz="2800" b="1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just">
            <a:buFontTx/>
            <a:buNone/>
          </a:pP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Analitik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kiruvchi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teskari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proeksiya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olinayotgan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axborot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tekshirilayotgan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a’zodan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o’tayotgan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xossalariga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bog’liq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Undagi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fonlarning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sifatiga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ta’sirini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kamaytirish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maqsadida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Furye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o’zgartirish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apparatidan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modifikatsiyani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filtratsiyani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lozim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A87D77-CC91-45E0-8DD2-6FCB9FE58C00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BE22AA-CA92-489F-9ABC-ADFBAE67E9BF}" type="pres">
      <dgm:prSet presAssocID="{60B312F2-FFB1-44E0-820D-15D9F2BC18A5}" presName="linNode" presStyleCnt="0"/>
      <dgm:spPr/>
    </dgm:pt>
    <dgm:pt modelId="{7D6FFC03-8A5B-4F4C-8FBF-F675CD04D498}" type="pres">
      <dgm:prSet presAssocID="{60B312F2-FFB1-44E0-820D-15D9F2BC18A5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34B328-50F6-4F1C-8ADC-8EADA6FCD571}" type="pres">
      <dgm:prSet presAssocID="{60B312F2-FFB1-44E0-820D-15D9F2BC18A5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EF432BDC-5603-4132-BCDB-384B6981405D}" type="presOf" srcId="{463DC1C2-1737-46E9-A40B-527591F23B63}" destId="{8834B328-50F6-4F1C-8ADC-8EADA6FCD571}" srcOrd="0" destOrd="0" presId="urn:microsoft.com/office/officeart/2005/8/layout/vList5"/>
    <dgm:cxn modelId="{8243A2B1-3738-46F6-945F-BA712AE397FD}" type="presOf" srcId="{D2B63C95-C9DE-4861-97CD-6B7A19DFEB1F}" destId="{23A87D77-CC91-45E0-8DD2-6FCB9FE58C00}" srcOrd="0" destOrd="0" presId="urn:microsoft.com/office/officeart/2005/8/layout/vList5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298230F1-955B-48B4-A15B-101F6B9DAD1B}" type="presOf" srcId="{60B312F2-FFB1-44E0-820D-15D9F2BC18A5}" destId="{7D6FFC03-8A5B-4F4C-8FBF-F675CD04D498}" srcOrd="0" destOrd="0" presId="urn:microsoft.com/office/officeart/2005/8/layout/vList5"/>
    <dgm:cxn modelId="{A656FB5F-7AE7-4FDA-A774-B81E580D3373}" type="presParOf" srcId="{23A87D77-CC91-45E0-8DD2-6FCB9FE58C00}" destId="{EFBE22AA-CA92-489F-9ABC-ADFBAE67E9BF}" srcOrd="0" destOrd="0" presId="urn:microsoft.com/office/officeart/2005/8/layout/vList5"/>
    <dgm:cxn modelId="{E4C86328-3DC1-4F66-A1DD-8930085459BB}" type="presParOf" srcId="{EFBE22AA-CA92-489F-9ABC-ADFBAE67E9BF}" destId="{7D6FFC03-8A5B-4F4C-8FBF-F675CD04D498}" srcOrd="0" destOrd="0" presId="urn:microsoft.com/office/officeart/2005/8/layout/vList5"/>
    <dgm:cxn modelId="{492FC88A-D5FB-44BD-A549-A05E52DA7E54}" type="presParOf" srcId="{EFBE22AA-CA92-489F-9ABC-ADFBAE67E9BF}" destId="{8834B328-50F6-4F1C-8ADC-8EADA6FCD57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Ushbu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algoritmlarni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oshirishda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tez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hisoblaydigan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EHM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qisqacha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tez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o’zgartiruvchi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Furye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(TO’F)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protsessori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ham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deyiladi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o’lchamli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Furye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tiklashi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nomi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ataluvchi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analitik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usulda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o’lchangan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proyeksiya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Furye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ishlashidan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o’tkazilib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o’lchamli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spektr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chastota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hududlarida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hisoblashlar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o’tkaziladi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Keyin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proyeksiyalar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yig’ilib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Furye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hududining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qutbli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koordinatalaridan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to’rt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to’g’riburchakli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koordinatalarida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interpolatsion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hisoblashlar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o’tkaziladi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</a:p>
        <a:p>
          <a:endParaRPr lang="en-US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natijasida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kengaytirilgan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hududli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qilinadi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ham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tez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hisoblaydigan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EHM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Quyidagi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jadvalda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yuqorida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ko’rilgan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usullarni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oshirishda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qanday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ko’paytirish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amallarining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bajarilishi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ko’rsatilgan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Ko’pchilik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seriyali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chiqarilayotgan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filtratsiyaga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teskari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algoritmidan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foydalanilmoqda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11647" custLinFactNeighborX="1377" custLinFactNeighborY="-95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0E06C2-51CF-40A2-AA92-1DC0FAF00851}" type="pres">
      <dgm:prSet presAssocID="{60B312F2-FFB1-44E0-820D-15D9F2BC18A5}" presName="desTx" presStyleLbl="alignAccFollowNode1" presStyleIdx="0" presStyleCnt="1" custScaleY="1109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8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8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8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tomograflarining</a:t>
          </a:r>
          <a:r>
            <a:rPr lang="en-US" sz="28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birinchi</a:t>
          </a:r>
          <a:r>
            <a:rPr lang="en-US" sz="28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avlodiga</a:t>
          </a:r>
          <a:r>
            <a:rPr lang="en-US" sz="2800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dastlabki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kiradi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Ularda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tekshirilayotgan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a’zo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qattiq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bog’langan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orqali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tekshirilgan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harakat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yo’nalishi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grafada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to’xtab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burilib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180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chiziqli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skanirlashni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oshirgan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Ularda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sifatida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yodli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natriy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kristallari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asosida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ishlangan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ssintilator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ssintilator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fotoelektron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kuchaytirgich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(FEK)li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detektordan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foydalanilgan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1800" b="1" i="1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Birinchi</a:t>
          </a:r>
          <a:r>
            <a:rPr lang="en-US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b="1" i="1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avlod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sistemasining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qanday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harakatlanishini</a:t>
          </a:r>
          <a:r>
            <a: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anglatadi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A9C91A-2CA8-4990-8960-DE7C0BF327D2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E95D69-06E4-4C28-A7F5-05B00E7E00C1}" type="pres">
      <dgm:prSet presAssocID="{60B312F2-FFB1-44E0-820D-15D9F2BC18A5}" presName="linNode" presStyleCnt="0"/>
      <dgm:spPr/>
    </dgm:pt>
    <dgm:pt modelId="{35D8127C-C9CC-43A8-B39F-78F5411B22C3}" type="pres">
      <dgm:prSet presAssocID="{60B312F2-FFB1-44E0-820D-15D9F2BC18A5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4CD6DE-CB5D-4BF0-9CC1-21BA61146700}" type="pres">
      <dgm:prSet presAssocID="{60B312F2-FFB1-44E0-820D-15D9F2BC18A5}" presName="descendantText" presStyleLbl="alignAccFollowNode1" presStyleIdx="0" presStyleCnt="1" custScaleY="1098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B015702A-2B98-4867-A6EF-F94A86AA3AE1}" type="presOf" srcId="{463DC1C2-1737-46E9-A40B-527591F23B63}" destId="{014CD6DE-CB5D-4BF0-9CC1-21BA61146700}" srcOrd="0" destOrd="0" presId="urn:microsoft.com/office/officeart/2005/8/layout/vList5"/>
    <dgm:cxn modelId="{3AD912A7-8570-4824-8419-3348E49AF7E0}" type="presOf" srcId="{60B312F2-FFB1-44E0-820D-15D9F2BC18A5}" destId="{35D8127C-C9CC-43A8-B39F-78F5411B22C3}" srcOrd="0" destOrd="0" presId="urn:microsoft.com/office/officeart/2005/8/layout/vList5"/>
    <dgm:cxn modelId="{F3F463AD-094E-4ED0-AA1D-6CA9A65D1B84}" type="presOf" srcId="{D2B63C95-C9DE-4861-97CD-6B7A19DFEB1F}" destId="{26A9C91A-2CA8-4990-8960-DE7C0BF327D2}" srcOrd="0" destOrd="0" presId="urn:microsoft.com/office/officeart/2005/8/layout/vList5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3E3F7A8D-A245-47F1-802C-36972C9576EC}" type="presParOf" srcId="{26A9C91A-2CA8-4990-8960-DE7C0BF327D2}" destId="{F7E95D69-06E4-4C28-A7F5-05B00E7E00C1}" srcOrd="0" destOrd="0" presId="urn:microsoft.com/office/officeart/2005/8/layout/vList5"/>
    <dgm:cxn modelId="{A1D5B9C5-F646-435F-ACEF-820F46CBCFED}" type="presParOf" srcId="{F7E95D69-06E4-4C28-A7F5-05B00E7E00C1}" destId="{35D8127C-C9CC-43A8-B39F-78F5411B22C3}" srcOrd="0" destOrd="0" presId="urn:microsoft.com/office/officeart/2005/8/layout/vList5"/>
    <dgm:cxn modelId="{3117DE03-CD08-459D-9986-0FCE6393A77E}" type="presParOf" srcId="{F7E95D69-06E4-4C28-A7F5-05B00E7E00C1}" destId="{014CD6DE-CB5D-4BF0-9CC1-21BA6114670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800" b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Ikkinchi avlod </a:t>
          </a:r>
          <a:endParaRPr lang="en-US" sz="2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nurlatgichidan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chiqqan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necha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(3÷52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gacha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qabul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qilingan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ya’ni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—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sistemasidagi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singari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ko’rinish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olingan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bo’ylab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harakatlangan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Buning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natijasida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nurining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tarqalish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yuzasini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kengaytirishga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olinish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qadamini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kattalashtirib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vaqtini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kamaytirishga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erishilgan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Ishlatilgan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soniga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ikkinchi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avlod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—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sekin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tez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tekshiruvchi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tomograflarga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ajratiladi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A9C91A-2CA8-4990-8960-DE7C0BF327D2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E95D69-06E4-4C28-A7F5-05B00E7E00C1}" type="pres">
      <dgm:prSet presAssocID="{60B312F2-FFB1-44E0-820D-15D9F2BC18A5}" presName="linNode" presStyleCnt="0"/>
      <dgm:spPr/>
    </dgm:pt>
    <dgm:pt modelId="{35D8127C-C9CC-43A8-B39F-78F5411B22C3}" type="pres">
      <dgm:prSet presAssocID="{60B312F2-FFB1-44E0-820D-15D9F2BC18A5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4CD6DE-CB5D-4BF0-9CC1-21BA61146700}" type="pres">
      <dgm:prSet presAssocID="{60B312F2-FFB1-44E0-820D-15D9F2BC18A5}" presName="descendantText" presStyleLbl="alignAccFollowNode1" presStyleIdx="0" presStyleCnt="1" custScaleY="1098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B015702A-2B98-4867-A6EF-F94A86AA3AE1}" type="presOf" srcId="{463DC1C2-1737-46E9-A40B-527591F23B63}" destId="{014CD6DE-CB5D-4BF0-9CC1-21BA61146700}" srcOrd="0" destOrd="0" presId="urn:microsoft.com/office/officeart/2005/8/layout/vList5"/>
    <dgm:cxn modelId="{3AD912A7-8570-4824-8419-3348E49AF7E0}" type="presOf" srcId="{60B312F2-FFB1-44E0-820D-15D9F2BC18A5}" destId="{35D8127C-C9CC-43A8-B39F-78F5411B22C3}" srcOrd="0" destOrd="0" presId="urn:microsoft.com/office/officeart/2005/8/layout/vList5"/>
    <dgm:cxn modelId="{F3F463AD-094E-4ED0-AA1D-6CA9A65D1B84}" type="presOf" srcId="{D2B63C95-C9DE-4861-97CD-6B7A19DFEB1F}" destId="{26A9C91A-2CA8-4990-8960-DE7C0BF327D2}" srcOrd="0" destOrd="0" presId="urn:microsoft.com/office/officeart/2005/8/layout/vList5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3E3F7A8D-A245-47F1-802C-36972C9576EC}" type="presParOf" srcId="{26A9C91A-2CA8-4990-8960-DE7C0BF327D2}" destId="{F7E95D69-06E4-4C28-A7F5-05B00E7E00C1}" srcOrd="0" destOrd="0" presId="urn:microsoft.com/office/officeart/2005/8/layout/vList5"/>
    <dgm:cxn modelId="{A1D5B9C5-F646-435F-ACEF-820F46CBCFED}" type="presParOf" srcId="{F7E95D69-06E4-4C28-A7F5-05B00E7E00C1}" destId="{35D8127C-C9CC-43A8-B39F-78F5411B22C3}" srcOrd="0" destOrd="0" presId="urn:microsoft.com/office/officeart/2005/8/layout/vList5"/>
    <dgm:cxn modelId="{3117DE03-CD08-459D-9986-0FCE6393A77E}" type="presParOf" srcId="{F7E95D69-06E4-4C28-A7F5-05B00E7E00C1}" destId="{014CD6DE-CB5D-4BF0-9CC1-21BA6114670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vList5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800" b="1" i="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Uchinchi</a:t>
          </a:r>
          <a:r>
            <a:rPr lang="en-US" sz="2800" b="1" i="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i="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avlod</a:t>
          </a:r>
          <a:r>
            <a:rPr lang="en-US" sz="2800" i="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800" b="1" i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butun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tanani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kesib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o’tadigan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oqimi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yo’lga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qo’yilgan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detektor-nurlatgich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sistemasi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180°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360° ga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uzluksiz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aylanma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harakat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879A9B-0F56-4AB9-AD1A-0EE08B122DEC}">
      <dgm:prSet custT="1"/>
      <dgm:spPr/>
      <dgm:t>
        <a:bodyPr/>
        <a:lstStyle/>
        <a:p>
          <a:pPr algn="ctr">
            <a:buFontTx/>
            <a:buNone/>
          </a:pP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impulsli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rejimda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ishlaydi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hamda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300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natijasida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qalinlikdagi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qatlamining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5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sekunddan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oshmaydi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«Siemens»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firmasining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«Shimadzu — DR»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bunday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1,4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sekunddan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oshmaydi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dirty="0">
            <a:effectLst/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D90C4447-700B-4656-A1EE-076BB84A7D67}" type="parTrans" cxnId="{C8E21D11-2073-43F9-A063-342F7FB63802}">
      <dgm:prSet/>
      <dgm:spPr/>
      <dgm:t>
        <a:bodyPr/>
        <a:lstStyle/>
        <a:p>
          <a:endParaRPr lang="en-US"/>
        </a:p>
      </dgm:t>
    </dgm:pt>
    <dgm:pt modelId="{6170F1E5-36A1-4473-A92F-8F950D3FCB3B}" type="sibTrans" cxnId="{C8E21D11-2073-43F9-A063-342F7FB63802}">
      <dgm:prSet/>
      <dgm:spPr/>
      <dgm:t>
        <a:bodyPr/>
        <a:lstStyle/>
        <a:p>
          <a:endParaRPr lang="en-US"/>
        </a:p>
      </dgm:t>
    </dgm:pt>
    <dgm:pt modelId="{26A9C91A-2CA8-4990-8960-DE7C0BF327D2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E95D69-06E4-4C28-A7F5-05B00E7E00C1}" type="pres">
      <dgm:prSet presAssocID="{60B312F2-FFB1-44E0-820D-15D9F2BC18A5}" presName="linNode" presStyleCnt="0"/>
      <dgm:spPr/>
    </dgm:pt>
    <dgm:pt modelId="{35D8127C-C9CC-43A8-B39F-78F5411B22C3}" type="pres">
      <dgm:prSet presAssocID="{60B312F2-FFB1-44E0-820D-15D9F2BC18A5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4CD6DE-CB5D-4BF0-9CC1-21BA61146700}" type="pres">
      <dgm:prSet presAssocID="{60B312F2-FFB1-44E0-820D-15D9F2BC18A5}" presName="descendantText" presStyleLbl="alignAccFollowNode1" presStyleIdx="0" presStyleCnt="1" custScaleY="1098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C8E21D11-2073-43F9-A063-342F7FB63802}" srcId="{60B312F2-FFB1-44E0-820D-15D9F2BC18A5}" destId="{AD879A9B-0F56-4AB9-AD1A-0EE08B122DEC}" srcOrd="1" destOrd="0" parTransId="{D90C4447-700B-4656-A1EE-076BB84A7D67}" sibTransId="{6170F1E5-36A1-4473-A92F-8F950D3FCB3B}"/>
    <dgm:cxn modelId="{B015702A-2B98-4867-A6EF-F94A86AA3AE1}" type="presOf" srcId="{463DC1C2-1737-46E9-A40B-527591F23B63}" destId="{014CD6DE-CB5D-4BF0-9CC1-21BA61146700}" srcOrd="0" destOrd="0" presId="urn:microsoft.com/office/officeart/2005/8/layout/vList5"/>
    <dgm:cxn modelId="{3AD912A7-8570-4824-8419-3348E49AF7E0}" type="presOf" srcId="{60B312F2-FFB1-44E0-820D-15D9F2BC18A5}" destId="{35D8127C-C9CC-43A8-B39F-78F5411B22C3}" srcOrd="0" destOrd="0" presId="urn:microsoft.com/office/officeart/2005/8/layout/vList5"/>
    <dgm:cxn modelId="{E3029A8A-B51C-40A0-A4CA-79176AEC119B}" type="presOf" srcId="{AD879A9B-0F56-4AB9-AD1A-0EE08B122DEC}" destId="{014CD6DE-CB5D-4BF0-9CC1-21BA61146700}" srcOrd="0" destOrd="1" presId="urn:microsoft.com/office/officeart/2005/8/layout/vList5"/>
    <dgm:cxn modelId="{F3F463AD-094E-4ED0-AA1D-6CA9A65D1B84}" type="presOf" srcId="{D2B63C95-C9DE-4861-97CD-6B7A19DFEB1F}" destId="{26A9C91A-2CA8-4990-8960-DE7C0BF327D2}" srcOrd="0" destOrd="0" presId="urn:microsoft.com/office/officeart/2005/8/layout/vList5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3E3F7A8D-A245-47F1-802C-36972C9576EC}" type="presParOf" srcId="{26A9C91A-2CA8-4990-8960-DE7C0BF327D2}" destId="{F7E95D69-06E4-4C28-A7F5-05B00E7E00C1}" srcOrd="0" destOrd="0" presId="urn:microsoft.com/office/officeart/2005/8/layout/vList5"/>
    <dgm:cxn modelId="{A1D5B9C5-F646-435F-ACEF-820F46CBCFED}" type="presParOf" srcId="{F7E95D69-06E4-4C28-A7F5-05B00E7E00C1}" destId="{35D8127C-C9CC-43A8-B39F-78F5411B22C3}" srcOrd="0" destOrd="0" presId="urn:microsoft.com/office/officeart/2005/8/layout/vList5"/>
    <dgm:cxn modelId="{3117DE03-CD08-459D-9986-0FCE6393A77E}" type="presParOf" srcId="{F7E95D69-06E4-4C28-A7F5-05B00E7E00C1}" destId="{014CD6DE-CB5D-4BF0-9CC1-21BA6114670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8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To’rtinchi</a:t>
          </a:r>
          <a:r>
            <a:rPr lang="en-US" sz="28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avlod</a:t>
          </a:r>
          <a:r>
            <a:rPr lang="en-US" sz="2800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800" b="1" i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qurilmasida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butun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doira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bo’ylab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joylashgan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bo’lib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doira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spiral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bo’ylab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harakatlanadi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Natijada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vaqtining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1—3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sekunddan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oshmasligi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ta’minlanadi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Keyingi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vaqtlarda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murakkab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tekshirishlarni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sifatli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oshirish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yuqori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texnik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imkoniyatlarga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tomograflarini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Gollandiyaning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«Philips»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Germaniyaning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«Siemens»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Yaponiyaning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«Shimadzu», « Toshiba», «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Xitachi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»,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AQSh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ning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Jeneral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elektrik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»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firmalari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chiqarmoqda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ularning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narxi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qimmat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A9C91A-2CA8-4990-8960-DE7C0BF327D2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E95D69-06E4-4C28-A7F5-05B00E7E00C1}" type="pres">
      <dgm:prSet presAssocID="{60B312F2-FFB1-44E0-820D-15D9F2BC18A5}" presName="linNode" presStyleCnt="0"/>
      <dgm:spPr/>
    </dgm:pt>
    <dgm:pt modelId="{35D8127C-C9CC-43A8-B39F-78F5411B22C3}" type="pres">
      <dgm:prSet presAssocID="{60B312F2-FFB1-44E0-820D-15D9F2BC18A5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4CD6DE-CB5D-4BF0-9CC1-21BA61146700}" type="pres">
      <dgm:prSet presAssocID="{60B312F2-FFB1-44E0-820D-15D9F2BC18A5}" presName="descendantText" presStyleLbl="alignAccFollowNode1" presStyleIdx="0" presStyleCnt="1" custScaleY="1098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B015702A-2B98-4867-A6EF-F94A86AA3AE1}" type="presOf" srcId="{463DC1C2-1737-46E9-A40B-527591F23B63}" destId="{014CD6DE-CB5D-4BF0-9CC1-21BA61146700}" srcOrd="0" destOrd="0" presId="urn:microsoft.com/office/officeart/2005/8/layout/vList5"/>
    <dgm:cxn modelId="{3AD912A7-8570-4824-8419-3348E49AF7E0}" type="presOf" srcId="{60B312F2-FFB1-44E0-820D-15D9F2BC18A5}" destId="{35D8127C-C9CC-43A8-B39F-78F5411B22C3}" srcOrd="0" destOrd="0" presId="urn:microsoft.com/office/officeart/2005/8/layout/vList5"/>
    <dgm:cxn modelId="{F3F463AD-094E-4ED0-AA1D-6CA9A65D1B84}" type="presOf" srcId="{D2B63C95-C9DE-4861-97CD-6B7A19DFEB1F}" destId="{26A9C91A-2CA8-4990-8960-DE7C0BF327D2}" srcOrd="0" destOrd="0" presId="urn:microsoft.com/office/officeart/2005/8/layout/vList5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3E3F7A8D-A245-47F1-802C-36972C9576EC}" type="presParOf" srcId="{26A9C91A-2CA8-4990-8960-DE7C0BF327D2}" destId="{F7E95D69-06E4-4C28-A7F5-05B00E7E00C1}" srcOrd="0" destOrd="0" presId="urn:microsoft.com/office/officeart/2005/8/layout/vList5"/>
    <dgm:cxn modelId="{A1D5B9C5-F646-435F-ACEF-820F46CBCFED}" type="presParOf" srcId="{F7E95D69-06E4-4C28-A7F5-05B00E7E00C1}" destId="{35D8127C-C9CC-43A8-B39F-78F5411B22C3}" srcOrd="0" destOrd="0" presId="urn:microsoft.com/office/officeart/2005/8/layout/vList5"/>
    <dgm:cxn modelId="{3117DE03-CD08-459D-9986-0FCE6393A77E}" type="presParOf" srcId="{F7E95D69-06E4-4C28-A7F5-05B00E7E00C1}" destId="{014CD6DE-CB5D-4BF0-9CC1-21BA6114670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EFB449C-1E52-41D0-A999-BA42FB0B5AC5}" type="doc">
      <dgm:prSet loTypeId="urn:microsoft.com/office/officeart/2005/8/layout/hList6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D7EBA5DD-3F13-4426-BF34-024879B6FD19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intensivligi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spektral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tarkibi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stabil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kolimatsiyalangan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ajratilgan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dastasini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800" dirty="0">
            <a:solidFill>
              <a:schemeClr val="tx1"/>
            </a:solidFill>
          </a:endParaRPr>
        </a:p>
      </dgm:t>
    </dgm:pt>
    <dgm:pt modelId="{8FA7583C-E0C3-4F43-BF54-80EE6A4F2538}" type="parTrans" cxnId="{5034474F-A55A-4130-A9AB-4270FBAC212A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B0A80C7D-C884-4F92-B380-C084F8F00CB1}" type="sibTrans" cxnId="{5034474F-A55A-4130-A9AB-4270FBAC212A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20C8A5F0-FA8F-45F8-BB13-99E555929907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dastasi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detektorlarning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atrofida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aylanishi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800" dirty="0">
            <a:solidFill>
              <a:schemeClr val="tx1"/>
            </a:solidFill>
          </a:endParaRPr>
        </a:p>
      </dgm:t>
    </dgm:pt>
    <dgm:pt modelId="{2DBFC849-38A1-40D2-96B6-0F7EDD0E026D}" type="parTrans" cxnId="{A5A00AEA-E994-4A20-8D4E-F86121AB0415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2771BBEB-8155-4CAF-9B14-C5A14FEA24D6}" type="sibTrans" cxnId="{A5A00AEA-E994-4A20-8D4E-F86121AB0415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81405FF6-D859-443D-9BD6-1CA46FC2523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sistemasi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bemordan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kuchsizlanib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o’tgan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nurlanishni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800" dirty="0">
            <a:solidFill>
              <a:schemeClr val="tx1"/>
            </a:solidFill>
          </a:endParaRPr>
        </a:p>
      </dgm:t>
    </dgm:pt>
    <dgm:pt modelId="{080BDA74-C6C4-4B24-AD68-BD23ECF46E58}" type="parTrans" cxnId="{7E5F774D-8EF2-476A-9BFF-AAE04FAE98AF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98FFBB8C-A22A-4D63-9E27-E458690E2030}" type="sibTrans" cxnId="{7E5F774D-8EF2-476A-9BFF-AAE04FAE98AF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8200D5F7-3E4D-4A28-B380-A175C7940E52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natijalarini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kuchaytirish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raqam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ko’rinishiga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keltirish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800" dirty="0">
            <a:solidFill>
              <a:schemeClr val="tx1"/>
            </a:solidFill>
          </a:endParaRPr>
        </a:p>
      </dgm:t>
    </dgm:pt>
    <dgm:pt modelId="{A66FE649-2CDF-444F-9DF5-ACD7328CD219}" type="parTrans" cxnId="{BC7C8FC4-2292-433C-B6C0-33540B7BF153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FE386687-AAC5-4820-B671-9CEEE3B87C0F}" type="sibTrans" cxnId="{BC7C8FC4-2292-433C-B6C0-33540B7BF153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1A99D6CE-F13E-4D81-961E-7D64378A7F8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tanlangan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a’zo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qalinligiga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mos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o’lchangan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qiymatlarni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sintezlab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800" dirty="0">
            <a:solidFill>
              <a:schemeClr val="tx1"/>
            </a:solidFill>
          </a:endParaRPr>
        </a:p>
      </dgm:t>
    </dgm:pt>
    <dgm:pt modelId="{12E08D3C-8341-4140-9712-29DEBD7332AF}" type="parTrans" cxnId="{04CE0CF6-36FF-4088-8042-F443D479BD79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B3511AD9-9296-43C2-BF84-6178561DEE1E}" type="sibTrans" cxnId="{04CE0CF6-36FF-4088-8042-F443D479BD79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5B52D48F-FAC5-428A-A93B-C99FC5FE437B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displey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ekranida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namoyon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1800" dirty="0">
            <a:solidFill>
              <a:schemeClr val="tx1"/>
            </a:solidFill>
          </a:endParaRPr>
        </a:p>
      </dgm:t>
    </dgm:pt>
    <dgm:pt modelId="{EFB7D0E5-EBA8-424E-A667-6ECA811A46CC}" type="parTrans" cxnId="{558C108F-4C37-46F7-B99A-A816E6B794B4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440EF7F0-BEEB-4953-9DBA-4F462B88C7BC}" type="sibTrans" cxnId="{558C108F-4C37-46F7-B99A-A816E6B794B4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2A49E38F-27C7-42E4-8047-C0A124FE36B2}" type="pres">
      <dgm:prSet presAssocID="{4EFB449C-1E52-41D0-A999-BA42FB0B5AC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3DC2CE5-30E5-4E44-AE95-CD6F26EFB63D}" type="pres">
      <dgm:prSet presAssocID="{D7EBA5DD-3F13-4426-BF34-024879B6FD19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6D3C96-607F-427E-A451-10C76F66AF4A}" type="pres">
      <dgm:prSet presAssocID="{B0A80C7D-C884-4F92-B380-C084F8F00CB1}" presName="sibTrans" presStyleCnt="0"/>
      <dgm:spPr/>
    </dgm:pt>
    <dgm:pt modelId="{64CDC8B2-3568-4FE4-AFD0-BA296407EB92}" type="pres">
      <dgm:prSet presAssocID="{20C8A5F0-FA8F-45F8-BB13-99E555929907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F9D940-5E98-40DE-B78E-DBD79696C090}" type="pres">
      <dgm:prSet presAssocID="{2771BBEB-8155-4CAF-9B14-C5A14FEA24D6}" presName="sibTrans" presStyleCnt="0"/>
      <dgm:spPr/>
    </dgm:pt>
    <dgm:pt modelId="{CBA518E4-077A-439C-A2A5-0E1131340FBD}" type="pres">
      <dgm:prSet presAssocID="{81405FF6-D859-443D-9BD6-1CA46FC25238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49AD1A-A22F-44C3-A1D7-D6D9714BE5AF}" type="pres">
      <dgm:prSet presAssocID="{98FFBB8C-A22A-4D63-9E27-E458690E2030}" presName="sibTrans" presStyleCnt="0"/>
      <dgm:spPr/>
    </dgm:pt>
    <dgm:pt modelId="{C75D845B-7261-4CE1-92CD-79290229AFD6}" type="pres">
      <dgm:prSet presAssocID="{8200D5F7-3E4D-4A28-B380-A175C7940E52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FF1D9A-3FC6-4DA1-9269-EEB724CD8315}" type="pres">
      <dgm:prSet presAssocID="{FE386687-AAC5-4820-B671-9CEEE3B87C0F}" presName="sibTrans" presStyleCnt="0"/>
      <dgm:spPr/>
    </dgm:pt>
    <dgm:pt modelId="{90FF7619-272B-4A09-837B-EF07AD4C3025}" type="pres">
      <dgm:prSet presAssocID="{1A99D6CE-F13E-4D81-961E-7D64378A7F88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CA8947-5DBF-432A-990E-28040A73D053}" type="pres">
      <dgm:prSet presAssocID="{B3511AD9-9296-43C2-BF84-6178561DEE1E}" presName="sibTrans" presStyleCnt="0"/>
      <dgm:spPr/>
    </dgm:pt>
    <dgm:pt modelId="{2F4BD983-84D1-40F5-8CF2-2063DC1FF898}" type="pres">
      <dgm:prSet presAssocID="{5B52D48F-FAC5-428A-A93B-C99FC5FE437B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7C8FC4-2292-433C-B6C0-33540B7BF153}" srcId="{4EFB449C-1E52-41D0-A999-BA42FB0B5AC5}" destId="{8200D5F7-3E4D-4A28-B380-A175C7940E52}" srcOrd="3" destOrd="0" parTransId="{A66FE649-2CDF-444F-9DF5-ACD7328CD219}" sibTransId="{FE386687-AAC5-4820-B671-9CEEE3B87C0F}"/>
    <dgm:cxn modelId="{B17A40D7-4CD2-4F28-9A08-47F591DA1EB0}" type="presOf" srcId="{20C8A5F0-FA8F-45F8-BB13-99E555929907}" destId="{64CDC8B2-3568-4FE4-AFD0-BA296407EB92}" srcOrd="0" destOrd="0" presId="urn:microsoft.com/office/officeart/2005/8/layout/hList6"/>
    <dgm:cxn modelId="{CA427AF3-0B53-4993-98E8-CEDB7B40B803}" type="presOf" srcId="{8200D5F7-3E4D-4A28-B380-A175C7940E52}" destId="{C75D845B-7261-4CE1-92CD-79290229AFD6}" srcOrd="0" destOrd="0" presId="urn:microsoft.com/office/officeart/2005/8/layout/hList6"/>
    <dgm:cxn modelId="{520FB42D-8C83-42AB-8B2C-16E29E801B62}" type="presOf" srcId="{1A99D6CE-F13E-4D81-961E-7D64378A7F88}" destId="{90FF7619-272B-4A09-837B-EF07AD4C3025}" srcOrd="0" destOrd="0" presId="urn:microsoft.com/office/officeart/2005/8/layout/hList6"/>
    <dgm:cxn modelId="{11B2F37F-C422-449C-8BD4-892511B31C5E}" type="presOf" srcId="{4EFB449C-1E52-41D0-A999-BA42FB0B5AC5}" destId="{2A49E38F-27C7-42E4-8047-C0A124FE36B2}" srcOrd="0" destOrd="0" presId="urn:microsoft.com/office/officeart/2005/8/layout/hList6"/>
    <dgm:cxn modelId="{7E5F774D-8EF2-476A-9BFF-AAE04FAE98AF}" srcId="{4EFB449C-1E52-41D0-A999-BA42FB0B5AC5}" destId="{81405FF6-D859-443D-9BD6-1CA46FC25238}" srcOrd="2" destOrd="0" parTransId="{080BDA74-C6C4-4B24-AD68-BD23ECF46E58}" sibTransId="{98FFBB8C-A22A-4D63-9E27-E458690E2030}"/>
    <dgm:cxn modelId="{04CE0CF6-36FF-4088-8042-F443D479BD79}" srcId="{4EFB449C-1E52-41D0-A999-BA42FB0B5AC5}" destId="{1A99D6CE-F13E-4D81-961E-7D64378A7F88}" srcOrd="4" destOrd="0" parTransId="{12E08D3C-8341-4140-9712-29DEBD7332AF}" sibTransId="{B3511AD9-9296-43C2-BF84-6178561DEE1E}"/>
    <dgm:cxn modelId="{5034474F-A55A-4130-A9AB-4270FBAC212A}" srcId="{4EFB449C-1E52-41D0-A999-BA42FB0B5AC5}" destId="{D7EBA5DD-3F13-4426-BF34-024879B6FD19}" srcOrd="0" destOrd="0" parTransId="{8FA7583C-E0C3-4F43-BF54-80EE6A4F2538}" sibTransId="{B0A80C7D-C884-4F92-B380-C084F8F00CB1}"/>
    <dgm:cxn modelId="{A5A00AEA-E994-4A20-8D4E-F86121AB0415}" srcId="{4EFB449C-1E52-41D0-A999-BA42FB0B5AC5}" destId="{20C8A5F0-FA8F-45F8-BB13-99E555929907}" srcOrd="1" destOrd="0" parTransId="{2DBFC849-38A1-40D2-96B6-0F7EDD0E026D}" sibTransId="{2771BBEB-8155-4CAF-9B14-C5A14FEA24D6}"/>
    <dgm:cxn modelId="{558C108F-4C37-46F7-B99A-A816E6B794B4}" srcId="{4EFB449C-1E52-41D0-A999-BA42FB0B5AC5}" destId="{5B52D48F-FAC5-428A-A93B-C99FC5FE437B}" srcOrd="5" destOrd="0" parTransId="{EFB7D0E5-EBA8-424E-A667-6ECA811A46CC}" sibTransId="{440EF7F0-BEEB-4953-9DBA-4F462B88C7BC}"/>
    <dgm:cxn modelId="{E8B22646-7518-4636-B7F4-31D129317D78}" type="presOf" srcId="{81405FF6-D859-443D-9BD6-1CA46FC25238}" destId="{CBA518E4-077A-439C-A2A5-0E1131340FBD}" srcOrd="0" destOrd="0" presId="urn:microsoft.com/office/officeart/2005/8/layout/hList6"/>
    <dgm:cxn modelId="{F535CBA9-CBDC-4859-A86A-020B21FEA648}" type="presOf" srcId="{5B52D48F-FAC5-428A-A93B-C99FC5FE437B}" destId="{2F4BD983-84D1-40F5-8CF2-2063DC1FF898}" srcOrd="0" destOrd="0" presId="urn:microsoft.com/office/officeart/2005/8/layout/hList6"/>
    <dgm:cxn modelId="{5371BFE0-4C2D-4F59-9091-BEF40E869239}" type="presOf" srcId="{D7EBA5DD-3F13-4426-BF34-024879B6FD19}" destId="{83DC2CE5-30E5-4E44-AE95-CD6F26EFB63D}" srcOrd="0" destOrd="0" presId="urn:microsoft.com/office/officeart/2005/8/layout/hList6"/>
    <dgm:cxn modelId="{0A1E0386-1B27-42F2-A712-ACC9E933F0F8}" type="presParOf" srcId="{2A49E38F-27C7-42E4-8047-C0A124FE36B2}" destId="{83DC2CE5-30E5-4E44-AE95-CD6F26EFB63D}" srcOrd="0" destOrd="0" presId="urn:microsoft.com/office/officeart/2005/8/layout/hList6"/>
    <dgm:cxn modelId="{3057C0D4-5F99-4B17-8381-69049B274835}" type="presParOf" srcId="{2A49E38F-27C7-42E4-8047-C0A124FE36B2}" destId="{C76D3C96-607F-427E-A451-10C76F66AF4A}" srcOrd="1" destOrd="0" presId="urn:microsoft.com/office/officeart/2005/8/layout/hList6"/>
    <dgm:cxn modelId="{BE7A7E90-727C-43DD-830B-4B4A09AE6D25}" type="presParOf" srcId="{2A49E38F-27C7-42E4-8047-C0A124FE36B2}" destId="{64CDC8B2-3568-4FE4-AFD0-BA296407EB92}" srcOrd="2" destOrd="0" presId="urn:microsoft.com/office/officeart/2005/8/layout/hList6"/>
    <dgm:cxn modelId="{B61F9EEA-325D-4FFF-B55C-578D1EB65E3B}" type="presParOf" srcId="{2A49E38F-27C7-42E4-8047-C0A124FE36B2}" destId="{DDF9D940-5E98-40DE-B78E-DBD79696C090}" srcOrd="3" destOrd="0" presId="urn:microsoft.com/office/officeart/2005/8/layout/hList6"/>
    <dgm:cxn modelId="{EDAA93A1-7883-49C8-9288-2560B84F5849}" type="presParOf" srcId="{2A49E38F-27C7-42E4-8047-C0A124FE36B2}" destId="{CBA518E4-077A-439C-A2A5-0E1131340FBD}" srcOrd="4" destOrd="0" presId="urn:microsoft.com/office/officeart/2005/8/layout/hList6"/>
    <dgm:cxn modelId="{683B2C6E-4620-4302-A5F5-863BDE02FED6}" type="presParOf" srcId="{2A49E38F-27C7-42E4-8047-C0A124FE36B2}" destId="{4149AD1A-A22F-44C3-A1D7-D6D9714BE5AF}" srcOrd="5" destOrd="0" presId="urn:microsoft.com/office/officeart/2005/8/layout/hList6"/>
    <dgm:cxn modelId="{385C296F-C0F4-4094-81DD-700AF5202CBE}" type="presParOf" srcId="{2A49E38F-27C7-42E4-8047-C0A124FE36B2}" destId="{C75D845B-7261-4CE1-92CD-79290229AFD6}" srcOrd="6" destOrd="0" presId="urn:microsoft.com/office/officeart/2005/8/layout/hList6"/>
    <dgm:cxn modelId="{78D832CF-C652-4819-B722-B2F20D4BBA76}" type="presParOf" srcId="{2A49E38F-27C7-42E4-8047-C0A124FE36B2}" destId="{9AFF1D9A-3FC6-4DA1-9269-EEB724CD8315}" srcOrd="7" destOrd="0" presId="urn:microsoft.com/office/officeart/2005/8/layout/hList6"/>
    <dgm:cxn modelId="{2EEEDD45-2D6F-45CA-B3C3-5EE89FEFE062}" type="presParOf" srcId="{2A49E38F-27C7-42E4-8047-C0A124FE36B2}" destId="{90FF7619-272B-4A09-837B-EF07AD4C3025}" srcOrd="8" destOrd="0" presId="urn:microsoft.com/office/officeart/2005/8/layout/hList6"/>
    <dgm:cxn modelId="{1A16A20D-CBD1-4E73-8B56-0D068FF68DB9}" type="presParOf" srcId="{2A49E38F-27C7-42E4-8047-C0A124FE36B2}" destId="{6FCA8947-5DBF-432A-990E-28040A73D053}" srcOrd="9" destOrd="0" presId="urn:microsoft.com/office/officeart/2005/8/layout/hList6"/>
    <dgm:cxn modelId="{0FE24B02-DEAF-4615-A42A-B7731F192CCB}" type="presParOf" srcId="{2A49E38F-27C7-42E4-8047-C0A124FE36B2}" destId="{2F4BD983-84D1-40F5-8CF2-2063DC1FF898}" srcOrd="1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EFB449C-1E52-41D0-A999-BA42FB0B5AC5}" type="doc">
      <dgm:prSet loTypeId="urn:microsoft.com/office/officeart/2005/8/layout/default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D7EBA5DD-3F13-4426-BF34-024879B6FD19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</a:p>
      </dgm:t>
    </dgm:pt>
    <dgm:pt modelId="{8FA7583C-E0C3-4F43-BF54-80EE6A4F2538}" type="parTrans" cxnId="{5034474F-A55A-4130-A9AB-4270FBAC212A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A80C7D-C884-4F92-B380-C084F8F00CB1}" type="sibTrans" cxnId="{5034474F-A55A-4130-A9AB-4270FBAC212A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C8A5F0-FA8F-45F8-BB13-99E555929907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skaynirlash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stoli</a:t>
          </a:r>
          <a:r>
            <a: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BFC849-38A1-40D2-96B6-0F7EDD0E026D}" type="parTrans" cxnId="{A5A00AEA-E994-4A20-8D4E-F86121AB0415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71BBEB-8155-4CAF-9B14-C5A14FEA24D6}" type="sibTrans" cxnId="{A5A00AEA-E994-4A20-8D4E-F86121AB0415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405FF6-D859-443D-9BD6-1CA46FC2523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40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detektorlash sistemasi; 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0BDA74-C6C4-4B24-AD68-BD23ECF46E58}" type="parTrans" cxnId="{7E5F774D-8EF2-476A-9BFF-AAE04FAE98AF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FFBB8C-A22A-4D63-9E27-E458690E2030}" type="sibTrans" cxnId="{7E5F774D-8EF2-476A-9BFF-AAE04FAE98AF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00D5F7-3E4D-4A28-B380-A175C7940E52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40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o’lchanayotgan signallarning elektron o’zgartgichi;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6FE649-2CDF-444F-9DF5-ACD7328CD219}" type="parTrans" cxnId="{BC7C8FC4-2292-433C-B6C0-33540B7BF153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386687-AAC5-4820-B671-9CEEE3B87C0F}" type="sibTrans" cxnId="{BC7C8FC4-2292-433C-B6C0-33540B7BF153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99D6CE-F13E-4D81-961E-7D64378A7F8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40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tasvirni qayta hosil qiluvchi hisoblash texnikasi; 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E08D3C-8341-4140-9712-29DEBD7332AF}" type="parTrans" cxnId="{04CE0CF6-36FF-4088-8042-F443D479BD79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511AD9-9296-43C2-BF84-6178561DEE1E}" type="sibTrans" cxnId="{04CE0CF6-36FF-4088-8042-F443D479BD79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52D48F-FAC5-428A-A93B-C99FC5FE437B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40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tasvirni ko’rsatish va hujjatlashtirish vositalari. 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B7D0E5-EBA8-424E-A667-6ECA811A46CC}" type="parTrans" cxnId="{558C108F-4C37-46F7-B99A-A816E6B794B4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0EF7F0-BEEB-4953-9DBA-4F462B88C7BC}" type="sibTrans" cxnId="{558C108F-4C37-46F7-B99A-A816E6B794B4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7F588A-5D91-492B-AC63-E3AEC36B10D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240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 manba qurilmasi; 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D4E634-0B1E-4BA8-8BF5-AAEE6A1B8A89}" type="parTrans" cxnId="{CF37FD64-2C9F-410B-8AEB-5FE773E56A4E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DEEBD4-A705-4A02-B59A-90AFD18D9AD1}" type="sibTrans" cxnId="{CF37FD64-2C9F-410B-8AEB-5FE773E56A4E}">
      <dgm:prSet/>
      <dgm:spPr/>
      <dgm:t>
        <a:bodyPr/>
        <a:lstStyle/>
        <a:p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085A00-1925-4972-924E-4AF7DAE1D4A2}" type="pres">
      <dgm:prSet presAssocID="{4EFB449C-1E52-41D0-A999-BA42FB0B5AC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C11D22-13C9-4172-B012-30A65A6C9A5C}" type="pres">
      <dgm:prSet presAssocID="{D7EBA5DD-3F13-4426-BF34-024879B6FD19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0412ED-BA78-47FD-83B0-C992ED4C281D}" type="pres">
      <dgm:prSet presAssocID="{B0A80C7D-C884-4F92-B380-C084F8F00CB1}" presName="sibTrans" presStyleCnt="0"/>
      <dgm:spPr/>
    </dgm:pt>
    <dgm:pt modelId="{4B4DDCD0-6A14-4EC0-ABBB-60FC0C27A435}" type="pres">
      <dgm:prSet presAssocID="{497F588A-5D91-492B-AC63-E3AEC36B10D8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064DB4-3753-4384-B7FA-400A1BB5CFB3}" type="pres">
      <dgm:prSet presAssocID="{C7DEEBD4-A705-4A02-B59A-90AFD18D9AD1}" presName="sibTrans" presStyleCnt="0"/>
      <dgm:spPr/>
    </dgm:pt>
    <dgm:pt modelId="{212E0CBF-7FD2-48DF-B2A3-F68AF91EF175}" type="pres">
      <dgm:prSet presAssocID="{20C8A5F0-FA8F-45F8-BB13-99E555929907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D1CA31-4325-460B-BB24-5FABDDEEFF3B}" type="pres">
      <dgm:prSet presAssocID="{2771BBEB-8155-4CAF-9B14-C5A14FEA24D6}" presName="sibTrans" presStyleCnt="0"/>
      <dgm:spPr/>
    </dgm:pt>
    <dgm:pt modelId="{7B5A4C41-CA5F-4DC0-B8B2-E7589E3394EC}" type="pres">
      <dgm:prSet presAssocID="{81405FF6-D859-443D-9BD6-1CA46FC25238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EC6863-50CE-4001-BE08-188EF1560064}" type="pres">
      <dgm:prSet presAssocID="{98FFBB8C-A22A-4D63-9E27-E458690E2030}" presName="sibTrans" presStyleCnt="0"/>
      <dgm:spPr/>
    </dgm:pt>
    <dgm:pt modelId="{156F0DE8-3109-4082-A75A-B1F2D6ADAD1A}" type="pres">
      <dgm:prSet presAssocID="{8200D5F7-3E4D-4A28-B380-A175C7940E52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367FAA-8A73-4390-B658-560D555924B5}" type="pres">
      <dgm:prSet presAssocID="{FE386687-AAC5-4820-B671-9CEEE3B87C0F}" presName="sibTrans" presStyleCnt="0"/>
      <dgm:spPr/>
    </dgm:pt>
    <dgm:pt modelId="{6B3AA22D-C7FA-4389-B8BB-149E358C8385}" type="pres">
      <dgm:prSet presAssocID="{1A99D6CE-F13E-4D81-961E-7D64378A7F88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DF430A-75DC-46C4-BF09-68637D7ADC09}" type="pres">
      <dgm:prSet presAssocID="{B3511AD9-9296-43C2-BF84-6178561DEE1E}" presName="sibTrans" presStyleCnt="0"/>
      <dgm:spPr/>
    </dgm:pt>
    <dgm:pt modelId="{DCA3A7F1-6D2F-4839-B0B5-7C55D6FBC255}" type="pres">
      <dgm:prSet presAssocID="{5B52D48F-FAC5-428A-A93B-C99FC5FE437B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7C8FC4-2292-433C-B6C0-33540B7BF153}" srcId="{4EFB449C-1E52-41D0-A999-BA42FB0B5AC5}" destId="{8200D5F7-3E4D-4A28-B380-A175C7940E52}" srcOrd="4" destOrd="0" parTransId="{A66FE649-2CDF-444F-9DF5-ACD7328CD219}" sibTransId="{FE386687-AAC5-4820-B671-9CEEE3B87C0F}"/>
    <dgm:cxn modelId="{732CC4A1-E7FC-44DC-B656-4CC3AF9E0587}" type="presOf" srcId="{D7EBA5DD-3F13-4426-BF34-024879B6FD19}" destId="{DAC11D22-13C9-4172-B012-30A65A6C9A5C}" srcOrd="0" destOrd="0" presId="urn:microsoft.com/office/officeart/2005/8/layout/default"/>
    <dgm:cxn modelId="{2BF1B2F3-7453-449F-8FE1-5ED648678E1B}" type="presOf" srcId="{5B52D48F-FAC5-428A-A93B-C99FC5FE437B}" destId="{DCA3A7F1-6D2F-4839-B0B5-7C55D6FBC255}" srcOrd="0" destOrd="0" presId="urn:microsoft.com/office/officeart/2005/8/layout/default"/>
    <dgm:cxn modelId="{18A32BBC-C617-4802-BAA5-EDD06B6F3ACB}" type="presOf" srcId="{20C8A5F0-FA8F-45F8-BB13-99E555929907}" destId="{212E0CBF-7FD2-48DF-B2A3-F68AF91EF175}" srcOrd="0" destOrd="0" presId="urn:microsoft.com/office/officeart/2005/8/layout/default"/>
    <dgm:cxn modelId="{2E0ACF31-E6B0-458B-A660-ABCEC60E35FE}" type="presOf" srcId="{8200D5F7-3E4D-4A28-B380-A175C7940E52}" destId="{156F0DE8-3109-4082-A75A-B1F2D6ADAD1A}" srcOrd="0" destOrd="0" presId="urn:microsoft.com/office/officeart/2005/8/layout/default"/>
    <dgm:cxn modelId="{7E5F774D-8EF2-476A-9BFF-AAE04FAE98AF}" srcId="{4EFB449C-1E52-41D0-A999-BA42FB0B5AC5}" destId="{81405FF6-D859-443D-9BD6-1CA46FC25238}" srcOrd="3" destOrd="0" parTransId="{080BDA74-C6C4-4B24-AD68-BD23ECF46E58}" sibTransId="{98FFBB8C-A22A-4D63-9E27-E458690E2030}"/>
    <dgm:cxn modelId="{D7B3F3E4-1C06-425D-A04F-1723A7FFC35E}" type="presOf" srcId="{81405FF6-D859-443D-9BD6-1CA46FC25238}" destId="{7B5A4C41-CA5F-4DC0-B8B2-E7589E3394EC}" srcOrd="0" destOrd="0" presId="urn:microsoft.com/office/officeart/2005/8/layout/default"/>
    <dgm:cxn modelId="{04CE0CF6-36FF-4088-8042-F443D479BD79}" srcId="{4EFB449C-1E52-41D0-A999-BA42FB0B5AC5}" destId="{1A99D6CE-F13E-4D81-961E-7D64378A7F88}" srcOrd="5" destOrd="0" parTransId="{12E08D3C-8341-4140-9712-29DEBD7332AF}" sibTransId="{B3511AD9-9296-43C2-BF84-6178561DEE1E}"/>
    <dgm:cxn modelId="{5034474F-A55A-4130-A9AB-4270FBAC212A}" srcId="{4EFB449C-1E52-41D0-A999-BA42FB0B5AC5}" destId="{D7EBA5DD-3F13-4426-BF34-024879B6FD19}" srcOrd="0" destOrd="0" parTransId="{8FA7583C-E0C3-4F43-BF54-80EE6A4F2538}" sibTransId="{B0A80C7D-C884-4F92-B380-C084F8F00CB1}"/>
    <dgm:cxn modelId="{3C8028A0-428D-40BB-9ACF-5D5498C922DD}" type="presOf" srcId="{1A99D6CE-F13E-4D81-961E-7D64378A7F88}" destId="{6B3AA22D-C7FA-4389-B8BB-149E358C8385}" srcOrd="0" destOrd="0" presId="urn:microsoft.com/office/officeart/2005/8/layout/default"/>
    <dgm:cxn modelId="{3D65F87F-7527-4BA1-BF26-9775B2B1D18C}" type="presOf" srcId="{497F588A-5D91-492B-AC63-E3AEC36B10D8}" destId="{4B4DDCD0-6A14-4EC0-ABBB-60FC0C27A435}" srcOrd="0" destOrd="0" presId="urn:microsoft.com/office/officeart/2005/8/layout/default"/>
    <dgm:cxn modelId="{A5A00AEA-E994-4A20-8D4E-F86121AB0415}" srcId="{4EFB449C-1E52-41D0-A999-BA42FB0B5AC5}" destId="{20C8A5F0-FA8F-45F8-BB13-99E555929907}" srcOrd="2" destOrd="0" parTransId="{2DBFC849-38A1-40D2-96B6-0F7EDD0E026D}" sibTransId="{2771BBEB-8155-4CAF-9B14-C5A14FEA24D6}"/>
    <dgm:cxn modelId="{CF37FD64-2C9F-410B-8AEB-5FE773E56A4E}" srcId="{4EFB449C-1E52-41D0-A999-BA42FB0B5AC5}" destId="{497F588A-5D91-492B-AC63-E3AEC36B10D8}" srcOrd="1" destOrd="0" parTransId="{D2D4E634-0B1E-4BA8-8BF5-AAEE6A1B8A89}" sibTransId="{C7DEEBD4-A705-4A02-B59A-90AFD18D9AD1}"/>
    <dgm:cxn modelId="{D59F9C01-5B19-41CF-BEF7-A8B0BAA0AA8B}" type="presOf" srcId="{4EFB449C-1E52-41D0-A999-BA42FB0B5AC5}" destId="{3E085A00-1925-4972-924E-4AF7DAE1D4A2}" srcOrd="0" destOrd="0" presId="urn:microsoft.com/office/officeart/2005/8/layout/default"/>
    <dgm:cxn modelId="{558C108F-4C37-46F7-B99A-A816E6B794B4}" srcId="{4EFB449C-1E52-41D0-A999-BA42FB0B5AC5}" destId="{5B52D48F-FAC5-428A-A93B-C99FC5FE437B}" srcOrd="6" destOrd="0" parTransId="{EFB7D0E5-EBA8-424E-A667-6ECA811A46CC}" sibTransId="{440EF7F0-BEEB-4953-9DBA-4F462B88C7BC}"/>
    <dgm:cxn modelId="{2005BB1F-2853-4575-B22E-9EB8478CEECB}" type="presParOf" srcId="{3E085A00-1925-4972-924E-4AF7DAE1D4A2}" destId="{DAC11D22-13C9-4172-B012-30A65A6C9A5C}" srcOrd="0" destOrd="0" presId="urn:microsoft.com/office/officeart/2005/8/layout/default"/>
    <dgm:cxn modelId="{C51B4A9C-B498-4A57-80DE-8166D5D097F3}" type="presParOf" srcId="{3E085A00-1925-4972-924E-4AF7DAE1D4A2}" destId="{ED0412ED-BA78-47FD-83B0-C992ED4C281D}" srcOrd="1" destOrd="0" presId="urn:microsoft.com/office/officeart/2005/8/layout/default"/>
    <dgm:cxn modelId="{0E1FFC55-3252-486F-97A4-CEC6BAD67D5D}" type="presParOf" srcId="{3E085A00-1925-4972-924E-4AF7DAE1D4A2}" destId="{4B4DDCD0-6A14-4EC0-ABBB-60FC0C27A435}" srcOrd="2" destOrd="0" presId="urn:microsoft.com/office/officeart/2005/8/layout/default"/>
    <dgm:cxn modelId="{48B6FD79-CC69-48D7-B801-2A4B3B8F8704}" type="presParOf" srcId="{3E085A00-1925-4972-924E-4AF7DAE1D4A2}" destId="{B3064DB4-3753-4384-B7FA-400A1BB5CFB3}" srcOrd="3" destOrd="0" presId="urn:microsoft.com/office/officeart/2005/8/layout/default"/>
    <dgm:cxn modelId="{D406CDA3-540C-452F-A51B-E47565392C14}" type="presParOf" srcId="{3E085A00-1925-4972-924E-4AF7DAE1D4A2}" destId="{212E0CBF-7FD2-48DF-B2A3-F68AF91EF175}" srcOrd="4" destOrd="0" presId="urn:microsoft.com/office/officeart/2005/8/layout/default"/>
    <dgm:cxn modelId="{3D266FA3-9B9F-4395-A51F-77A658D238E7}" type="presParOf" srcId="{3E085A00-1925-4972-924E-4AF7DAE1D4A2}" destId="{4FD1CA31-4325-460B-BB24-5FABDDEEFF3B}" srcOrd="5" destOrd="0" presId="urn:microsoft.com/office/officeart/2005/8/layout/default"/>
    <dgm:cxn modelId="{A204F6CA-64E0-44C5-BD5A-8F6C05A01F30}" type="presParOf" srcId="{3E085A00-1925-4972-924E-4AF7DAE1D4A2}" destId="{7B5A4C41-CA5F-4DC0-B8B2-E7589E3394EC}" srcOrd="6" destOrd="0" presId="urn:microsoft.com/office/officeart/2005/8/layout/default"/>
    <dgm:cxn modelId="{C0264883-B7FC-4530-A097-D65B8F0D6371}" type="presParOf" srcId="{3E085A00-1925-4972-924E-4AF7DAE1D4A2}" destId="{65EC6863-50CE-4001-BE08-188EF1560064}" srcOrd="7" destOrd="0" presId="urn:microsoft.com/office/officeart/2005/8/layout/default"/>
    <dgm:cxn modelId="{DD2E032E-1CCF-49FC-8B47-D32655BDF38D}" type="presParOf" srcId="{3E085A00-1925-4972-924E-4AF7DAE1D4A2}" destId="{156F0DE8-3109-4082-A75A-B1F2D6ADAD1A}" srcOrd="8" destOrd="0" presId="urn:microsoft.com/office/officeart/2005/8/layout/default"/>
    <dgm:cxn modelId="{FE733005-A77B-4435-A3BD-8F590668A890}" type="presParOf" srcId="{3E085A00-1925-4972-924E-4AF7DAE1D4A2}" destId="{3E367FAA-8A73-4390-B658-560D555924B5}" srcOrd="9" destOrd="0" presId="urn:microsoft.com/office/officeart/2005/8/layout/default"/>
    <dgm:cxn modelId="{43B85544-872E-4706-AE93-2D22EF1C3626}" type="presParOf" srcId="{3E085A00-1925-4972-924E-4AF7DAE1D4A2}" destId="{6B3AA22D-C7FA-4389-B8BB-149E358C8385}" srcOrd="10" destOrd="0" presId="urn:microsoft.com/office/officeart/2005/8/layout/default"/>
    <dgm:cxn modelId="{3EB2201C-35AC-4A6E-B3A3-B5137FF085AF}" type="presParOf" srcId="{3E085A00-1925-4972-924E-4AF7DAE1D4A2}" destId="{6EDF430A-75DC-46C4-BF09-68637D7ADC09}" srcOrd="11" destOrd="0" presId="urn:microsoft.com/office/officeart/2005/8/layout/default"/>
    <dgm:cxn modelId="{6D868EDE-25D1-467A-A1C9-569FE04C6703}" type="presParOf" srcId="{3E085A00-1925-4972-924E-4AF7DAE1D4A2}" destId="{DCA3A7F1-6D2F-4839-B0B5-7C55D6FBC255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FC8513A-3701-4EF3-9985-702598E03ADF}" type="doc">
      <dgm:prSet loTypeId="urn:microsoft.com/office/officeart/2005/8/layout/vList6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099CDCD-9E88-4DDC-9A72-D6ED6DBC6822}">
      <dgm:prSet phldrT="[Текст]" custT="1"/>
      <dgm:spPr/>
      <dgm:t>
        <a:bodyPr/>
        <a:lstStyle/>
        <a:p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1—4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daqiqa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vaqtiga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uzluksiz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rejim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008DAF-24EA-48BC-B12F-FA27DB380FDA}" type="parTrans" cxnId="{B093DDA8-A4ED-428A-8AEE-6D93F63DACF0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54C1F6-89CD-4B0B-BEFA-335B2CC5E722}" type="sibTrans" cxnId="{B093DDA8-A4ED-428A-8AEE-6D93F63DACF0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908082-FFEB-4ADB-828B-3286A81665A5}">
      <dgm:prSet phldrT="[Текст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Yagoda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apparati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chiqaradigan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lazer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0,63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mkm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to’lqin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uzunligiga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12 W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quvvatga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shtativ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qurilmasi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nurni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qulay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holatga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keltirish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imkonini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lazer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tushish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yuzasini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5—300 m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o’zgartirib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vaqtini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1—6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minutgacha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belgilash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endParaRPr lang="en-US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2EBF49-D08A-445C-B7D1-D33EBD2B3565}" type="parTrans" cxnId="{D316222C-ED89-4FEE-A4E1-F237C94036DF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A64F3B-A1E5-44FC-852C-6282C9347948}" type="sibTrans" cxnId="{D316222C-ED89-4FEE-A4E1-F237C94036DF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EEBE5D-2D40-48A6-963B-B6BB0FF2DAC5}">
      <dgm:prSet phldrT="[Текст]" custT="1"/>
      <dgm:spPr/>
      <dgm:t>
        <a:bodyPr/>
        <a:lstStyle/>
        <a:p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2—10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sek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impuls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uzunligi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 —10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ms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chastotasi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50—60 Gs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impulsli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rejim</a:t>
          </a:r>
          <a:endParaRPr lang="en-US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491993-B363-44E7-AA74-7D45A51EA497}" type="parTrans" cxnId="{EC830F73-5440-45BB-B9EC-76FEF22FA24F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293779-72D8-4E75-B7FC-ED024268762B}" type="sibTrans" cxnId="{EC830F73-5440-45BB-B9EC-76FEF22FA24F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E79BE8-0B3D-4C85-9A33-C036560E51FF}">
      <dgm:prSet phldrT="[Текст]" custT="1"/>
      <dgm:spPr/>
      <dgm:t>
        <a:bodyPr/>
        <a:lstStyle/>
        <a:p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2—10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sek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impuls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uzunligi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 —10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ms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chastotasi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50—60 Gs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impulsli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rejim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Bunday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rejim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aylanuvchi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anodli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quvvati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1004-150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kVt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setkasidan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boshqariladigan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impulsli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trubkalaridan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Bunday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rejimda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uchinchi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avlod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ishlaydi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2C0848-4491-4C5F-9AB2-0DD6D3C6B548}" type="parTrans" cxnId="{B057673D-91FE-4FCD-9373-B572C07FCE6E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AD0A95-4A34-4CA1-B3AA-3385AD51A004}" type="sibTrans" cxnId="{B057673D-91FE-4FCD-9373-B572C07FCE6E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1B677D-C313-4489-853D-6D543232B16C}">
      <dgm:prSet phldrT="[Текст]" custT="1"/>
      <dgm:spPr/>
      <dgm:t>
        <a:bodyPr/>
        <a:lstStyle/>
        <a:p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2—10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sek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uzluksiz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rejim</a:t>
          </a:r>
          <a:r>
            <a:rPr lang="en-US" sz="24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1F81DD-01E4-4AF6-9513-4B22623AE93A}" type="parTrans" cxnId="{864175BA-4D17-4905-9551-DAA6DD0CF203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D2DE3E-CA61-4327-BC2A-3E431A7BE63C}" type="sibTrans" cxnId="{864175BA-4D17-4905-9551-DAA6DD0CF203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15C8CB-BDE2-4C38-8C42-E4C124F559BE}">
      <dgm:prSet custT="1"/>
      <dgm:spPr/>
      <dgm:t>
        <a:bodyPr/>
        <a:lstStyle/>
        <a:p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bemorlarni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qulay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holatga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keltirish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tanaffuslar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qilinadi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ularda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aylanuvchi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anodli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sarf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qilish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quvvati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100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kVt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gacha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issiqlik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sig’imiga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nishonli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anodga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trubkalaridan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EF114D-FF75-4B37-8B93-1942C15A48ED}" type="parTrans" cxnId="{2BD994D7-9983-4282-A7C6-CCDB6ECF663F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AFC8C1-DAC7-4215-9D57-CCFAACA71C6E}" type="sibTrans" cxnId="{2BD994D7-9983-4282-A7C6-CCDB6ECF663F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B08E83-4BE2-419D-911C-8168DC3DB7EA}" type="pres">
      <dgm:prSet presAssocID="{3FC8513A-3701-4EF3-9985-702598E03AD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DC7E849-D945-4DEB-8D16-A8A1E682262F}" type="pres">
      <dgm:prSet presAssocID="{4099CDCD-9E88-4DDC-9A72-D6ED6DBC6822}" presName="linNode" presStyleCnt="0"/>
      <dgm:spPr/>
    </dgm:pt>
    <dgm:pt modelId="{E2967C62-02B4-4605-AF42-34F998D13981}" type="pres">
      <dgm:prSet presAssocID="{4099CDCD-9E88-4DDC-9A72-D6ED6DBC6822}" presName="parent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35788F-CC4E-4E4F-B9C5-481FD0B5DEE1}" type="pres">
      <dgm:prSet presAssocID="{4099CDCD-9E88-4DDC-9A72-D6ED6DBC6822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400293-ED3B-4B7D-ADC8-B2F1E274033A}" type="pres">
      <dgm:prSet presAssocID="{AA54C1F6-89CD-4B0B-BEFA-335B2CC5E722}" presName="spacing" presStyleCnt="0"/>
      <dgm:spPr/>
    </dgm:pt>
    <dgm:pt modelId="{58EC418F-7C4E-4293-AE33-46790D113284}" type="pres">
      <dgm:prSet presAssocID="{6EEEBE5D-2D40-48A6-963B-B6BB0FF2DAC5}" presName="linNode" presStyleCnt="0"/>
      <dgm:spPr/>
    </dgm:pt>
    <dgm:pt modelId="{BBEA07B8-2D63-4548-9A4B-44207A6B5EC5}" type="pres">
      <dgm:prSet presAssocID="{6EEEBE5D-2D40-48A6-963B-B6BB0FF2DAC5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492238-8A86-4936-88B0-B2D84667A624}" type="pres">
      <dgm:prSet presAssocID="{6EEEBE5D-2D40-48A6-963B-B6BB0FF2DAC5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B2B53A-3656-403D-A33D-C7DE7BC5D055}" type="pres">
      <dgm:prSet presAssocID="{98293779-72D8-4E75-B7FC-ED024268762B}" presName="spacing" presStyleCnt="0"/>
      <dgm:spPr/>
    </dgm:pt>
    <dgm:pt modelId="{6A17FE16-0352-4D11-A0AC-A4CBD50E48FF}" type="pres">
      <dgm:prSet presAssocID="{7E1B677D-C313-4489-853D-6D543232B16C}" presName="linNode" presStyleCnt="0"/>
      <dgm:spPr/>
    </dgm:pt>
    <dgm:pt modelId="{DB5E7CAF-249A-47F2-91B1-9838C00DF98D}" type="pres">
      <dgm:prSet presAssocID="{7E1B677D-C313-4489-853D-6D543232B16C}" presName="parent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4D8CE6-EA5E-4FE1-A819-17D08CA46E8F}" type="pres">
      <dgm:prSet presAssocID="{7E1B677D-C313-4489-853D-6D543232B16C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64175BA-4D17-4905-9551-DAA6DD0CF203}" srcId="{3FC8513A-3701-4EF3-9985-702598E03ADF}" destId="{7E1B677D-C313-4489-853D-6D543232B16C}" srcOrd="2" destOrd="0" parTransId="{F91F81DD-01E4-4AF6-9513-4B22623AE93A}" sibTransId="{E4D2DE3E-CA61-4327-BC2A-3E431A7BE63C}"/>
    <dgm:cxn modelId="{D316222C-ED89-4FEE-A4E1-F237C94036DF}" srcId="{4099CDCD-9E88-4DDC-9A72-D6ED6DBC6822}" destId="{41908082-FFEB-4ADB-828B-3286A81665A5}" srcOrd="0" destOrd="0" parTransId="{262EBF49-D08A-445C-B7D1-D33EBD2B3565}" sibTransId="{29A64F3B-A1E5-44FC-852C-6282C9347948}"/>
    <dgm:cxn modelId="{EC830F73-5440-45BB-B9EC-76FEF22FA24F}" srcId="{3FC8513A-3701-4EF3-9985-702598E03ADF}" destId="{6EEEBE5D-2D40-48A6-963B-B6BB0FF2DAC5}" srcOrd="1" destOrd="0" parTransId="{2A491993-B363-44E7-AA74-7D45A51EA497}" sibTransId="{98293779-72D8-4E75-B7FC-ED024268762B}"/>
    <dgm:cxn modelId="{0F6FAFFC-4584-4F95-AFCF-92D956A4CE94}" type="presOf" srcId="{7E1B677D-C313-4489-853D-6D543232B16C}" destId="{DB5E7CAF-249A-47F2-91B1-9838C00DF98D}" srcOrd="0" destOrd="0" presId="urn:microsoft.com/office/officeart/2005/8/layout/vList6"/>
    <dgm:cxn modelId="{2BD994D7-9983-4282-A7C6-CCDB6ECF663F}" srcId="{7E1B677D-C313-4489-853D-6D543232B16C}" destId="{3C15C8CB-BDE2-4C38-8C42-E4C124F559BE}" srcOrd="0" destOrd="0" parTransId="{D4EF114D-FF75-4B37-8B93-1942C15A48ED}" sibTransId="{1FAFC8C1-DAC7-4215-9D57-CCFAACA71C6E}"/>
    <dgm:cxn modelId="{4C78C9F4-D40A-48A5-93D8-36477D39BB53}" type="presOf" srcId="{6EEEBE5D-2D40-48A6-963B-B6BB0FF2DAC5}" destId="{BBEA07B8-2D63-4548-9A4B-44207A6B5EC5}" srcOrd="0" destOrd="0" presId="urn:microsoft.com/office/officeart/2005/8/layout/vList6"/>
    <dgm:cxn modelId="{E82C9947-527E-455D-98AE-B6338ADDDD06}" type="presOf" srcId="{3FC8513A-3701-4EF3-9985-702598E03ADF}" destId="{11B08E83-4BE2-419D-911C-8168DC3DB7EA}" srcOrd="0" destOrd="0" presId="urn:microsoft.com/office/officeart/2005/8/layout/vList6"/>
    <dgm:cxn modelId="{B093DDA8-A4ED-428A-8AEE-6D93F63DACF0}" srcId="{3FC8513A-3701-4EF3-9985-702598E03ADF}" destId="{4099CDCD-9E88-4DDC-9A72-D6ED6DBC6822}" srcOrd="0" destOrd="0" parTransId="{CC008DAF-24EA-48BC-B12F-FA27DB380FDA}" sibTransId="{AA54C1F6-89CD-4B0B-BEFA-335B2CC5E722}"/>
    <dgm:cxn modelId="{E5CB5C73-7B31-4822-95AD-9EBB65C73929}" type="presOf" srcId="{3FE79BE8-0B3D-4C85-9A33-C036560E51FF}" destId="{EC492238-8A86-4936-88B0-B2D84667A624}" srcOrd="0" destOrd="0" presId="urn:microsoft.com/office/officeart/2005/8/layout/vList6"/>
    <dgm:cxn modelId="{3F6DC5EA-3401-4CD4-AD65-2F922E662558}" type="presOf" srcId="{3C15C8CB-BDE2-4C38-8C42-E4C124F559BE}" destId="{0B4D8CE6-EA5E-4FE1-A819-17D08CA46E8F}" srcOrd="0" destOrd="0" presId="urn:microsoft.com/office/officeart/2005/8/layout/vList6"/>
    <dgm:cxn modelId="{C9FF5DCE-EAF4-43CA-895A-8C6D355ADF6C}" type="presOf" srcId="{4099CDCD-9E88-4DDC-9A72-D6ED6DBC6822}" destId="{E2967C62-02B4-4605-AF42-34F998D13981}" srcOrd="0" destOrd="0" presId="urn:microsoft.com/office/officeart/2005/8/layout/vList6"/>
    <dgm:cxn modelId="{EF556DF0-127C-49E2-91B4-D51D03378196}" type="presOf" srcId="{41908082-FFEB-4ADB-828B-3286A81665A5}" destId="{D835788F-CC4E-4E4F-B9C5-481FD0B5DEE1}" srcOrd="0" destOrd="0" presId="urn:microsoft.com/office/officeart/2005/8/layout/vList6"/>
    <dgm:cxn modelId="{B057673D-91FE-4FCD-9373-B572C07FCE6E}" srcId="{6EEEBE5D-2D40-48A6-963B-B6BB0FF2DAC5}" destId="{3FE79BE8-0B3D-4C85-9A33-C036560E51FF}" srcOrd="0" destOrd="0" parTransId="{362C0848-4491-4C5F-9AB2-0DD6D3C6B548}" sibTransId="{06AD0A95-4A34-4CA1-B3AA-3385AD51A004}"/>
    <dgm:cxn modelId="{A073BEC9-B259-41E9-B05B-3766366491CD}" type="presParOf" srcId="{11B08E83-4BE2-419D-911C-8168DC3DB7EA}" destId="{CDC7E849-D945-4DEB-8D16-A8A1E682262F}" srcOrd="0" destOrd="0" presId="urn:microsoft.com/office/officeart/2005/8/layout/vList6"/>
    <dgm:cxn modelId="{89A46A04-193B-4B3C-B38B-8810160D8745}" type="presParOf" srcId="{CDC7E849-D945-4DEB-8D16-A8A1E682262F}" destId="{E2967C62-02B4-4605-AF42-34F998D13981}" srcOrd="0" destOrd="0" presId="urn:microsoft.com/office/officeart/2005/8/layout/vList6"/>
    <dgm:cxn modelId="{1B629237-6B66-4796-AF3F-3238F0AADCE4}" type="presParOf" srcId="{CDC7E849-D945-4DEB-8D16-A8A1E682262F}" destId="{D835788F-CC4E-4E4F-B9C5-481FD0B5DEE1}" srcOrd="1" destOrd="0" presId="urn:microsoft.com/office/officeart/2005/8/layout/vList6"/>
    <dgm:cxn modelId="{DA8E6E70-7CE6-4214-BC3F-B2F0A8A6E0AA}" type="presParOf" srcId="{11B08E83-4BE2-419D-911C-8168DC3DB7EA}" destId="{C1400293-ED3B-4B7D-ADC8-B2F1E274033A}" srcOrd="1" destOrd="0" presId="urn:microsoft.com/office/officeart/2005/8/layout/vList6"/>
    <dgm:cxn modelId="{400B8FD0-E15B-40AA-A217-7BFBFEE580CE}" type="presParOf" srcId="{11B08E83-4BE2-419D-911C-8168DC3DB7EA}" destId="{58EC418F-7C4E-4293-AE33-46790D113284}" srcOrd="2" destOrd="0" presId="urn:microsoft.com/office/officeart/2005/8/layout/vList6"/>
    <dgm:cxn modelId="{EC1BB587-1E84-4BB8-B071-50EA54741891}" type="presParOf" srcId="{58EC418F-7C4E-4293-AE33-46790D113284}" destId="{BBEA07B8-2D63-4548-9A4B-44207A6B5EC5}" srcOrd="0" destOrd="0" presId="urn:microsoft.com/office/officeart/2005/8/layout/vList6"/>
    <dgm:cxn modelId="{E7AF9F28-5908-4E42-894B-0BB917D15D29}" type="presParOf" srcId="{58EC418F-7C4E-4293-AE33-46790D113284}" destId="{EC492238-8A86-4936-88B0-B2D84667A624}" srcOrd="1" destOrd="0" presId="urn:microsoft.com/office/officeart/2005/8/layout/vList6"/>
    <dgm:cxn modelId="{B7E23EB3-65DE-4F72-B33C-1EF17E4E415B}" type="presParOf" srcId="{11B08E83-4BE2-419D-911C-8168DC3DB7EA}" destId="{50B2B53A-3656-403D-A33D-C7DE7BC5D055}" srcOrd="3" destOrd="0" presId="urn:microsoft.com/office/officeart/2005/8/layout/vList6"/>
    <dgm:cxn modelId="{9A335C2A-BADC-4257-9EF7-3B2E26C0A275}" type="presParOf" srcId="{11B08E83-4BE2-419D-911C-8168DC3DB7EA}" destId="{6A17FE16-0352-4D11-A0AC-A4CBD50E48FF}" srcOrd="4" destOrd="0" presId="urn:microsoft.com/office/officeart/2005/8/layout/vList6"/>
    <dgm:cxn modelId="{0AD3D921-89F1-4D17-8E95-D8A7696A0EB9}" type="presParOf" srcId="{6A17FE16-0352-4D11-A0AC-A4CBD50E48FF}" destId="{DB5E7CAF-249A-47F2-91B1-9838C00DF98D}" srcOrd="0" destOrd="0" presId="urn:microsoft.com/office/officeart/2005/8/layout/vList6"/>
    <dgm:cxn modelId="{32FD8EF4-B883-462B-9D07-433AF71A77A9}" type="presParOf" srcId="{6A17FE16-0352-4D11-A0AC-A4CBD50E48FF}" destId="{0B4D8CE6-EA5E-4FE1-A819-17D08CA46E8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32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32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32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tomograflarining</a:t>
          </a:r>
          <a:r>
            <a:rPr lang="en-US" sz="32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tarkibiy</a:t>
          </a:r>
          <a:r>
            <a:rPr lang="en-US" sz="32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qismlari</a:t>
          </a:r>
          <a:r>
            <a:rPr lang="en-US" sz="32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quyidagi</a:t>
          </a:r>
          <a:r>
            <a:rPr lang="en-US" sz="32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asosiy</a:t>
          </a:r>
          <a:r>
            <a:rPr lang="en-US" sz="32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qismlardan</a:t>
          </a:r>
          <a:r>
            <a:rPr lang="en-US" sz="32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iborat</a:t>
          </a:r>
          <a:r>
            <a:rPr lang="en-US" sz="32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: </a:t>
          </a:r>
          <a:r>
            <a:rPr lang="en-US" sz="32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Detektorlash</a:t>
          </a:r>
          <a:r>
            <a:rPr lang="en-US" sz="32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sistemasi</a:t>
          </a:r>
          <a:r>
            <a:rPr lang="en-US" sz="32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32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32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</a:t>
          </a:r>
          <a:r>
            <a:rPr lang="en-US" sz="32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2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</a:t>
          </a:r>
          <a:r>
            <a:rPr lang="en-US" sz="32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stoli</a:t>
          </a:r>
          <a:r>
            <a:rPr lang="en-US" sz="3200" b="1" i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3200" b="1" i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-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deganda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xil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nurlanishlar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nurlanish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manbayi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qabul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qurilmalari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ya’ni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sistemalarining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tekshirilayotgan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obektdan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nurlarini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qayd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qilib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signaliga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aylantirish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tushuniladi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 custLinFactNeighborX="1377" custLinFactNeighborY="-95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0E06C2-51CF-40A2-AA92-1DC0FAF00851}" type="pres">
      <dgm:prSet presAssocID="{60B312F2-FFB1-44E0-820D-15D9F2BC18A5}" presName="desTx" presStyleLbl="alignAccFollowNode1" presStyleIdx="0" presStyleCnt="1" custScaleY="1109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57243C80-B770-4C3B-B651-21EEFC5E96D5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D2438393-18FA-405E-8D85-446A4604653C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kiritilishi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lozim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aperturaga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sistemasining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yo’nalishlarda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harakatini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ta’minlovchi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elektromexanik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—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stanina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endParaRPr lang="en-US" sz="1800" dirty="0">
            <a:solidFill>
              <a:schemeClr val="tx1"/>
            </a:solidFill>
          </a:endParaRPr>
        </a:p>
      </dgm:t>
    </dgm:pt>
    <dgm:pt modelId="{36C0CFC8-E239-4B78-89E6-80247FC31EC5}" type="parTrans" cxnId="{240B2F81-75CB-4EA3-A84D-9D12F60EA7EE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DA51D2AE-B47E-40FF-870F-86B211D5002D}" type="sibTrans" cxnId="{240B2F81-75CB-4EA3-A84D-9D12F60EA7EE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020DF6E9-AACE-4FBC-BF4A-ECFF4B85ED2B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sistemasini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yo’nalishlarda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harakatini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ta’minlovchi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servo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dvigatellar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oldiga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ham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orqaga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aylanuvchi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dvigatellar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</a:t>
          </a:r>
          <a:endParaRPr lang="en-US" sz="1800" dirty="0">
            <a:solidFill>
              <a:schemeClr val="tx1"/>
            </a:solidFill>
          </a:endParaRPr>
        </a:p>
      </dgm:t>
    </dgm:pt>
    <dgm:pt modelId="{F2580E98-8FDD-4125-9EED-2A73A89C15F7}" type="parTrans" cxnId="{63715703-0F9C-472F-A6CB-ABCCEA7ACBF5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2C5B0F7F-5CE2-4DD1-93A6-230FA20977A8}" type="sibTrans" cxnId="{63715703-0F9C-472F-A6CB-ABCCEA7ACBF5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F55F397F-99DC-4FAC-B5B3-E21E820C9200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kordinata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datchiklari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ya’ni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nurlatgichning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harakat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yo’nalishi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burchagini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belgilash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qurilmalari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endParaRPr lang="en-US" sz="1800" dirty="0">
            <a:solidFill>
              <a:schemeClr val="tx1"/>
            </a:solidFill>
          </a:endParaRPr>
        </a:p>
      </dgm:t>
    </dgm:pt>
    <dgm:pt modelId="{9A223AE9-987A-4373-94ED-8687DBDF2314}" type="parTrans" cxnId="{40812E83-88AD-42AC-97F0-4BAF96B08C54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66DC49F4-F215-4F84-9A63-324FF00AB5BE}" type="sibTrans" cxnId="{40812E83-88AD-42AC-97F0-4BAF96B08C54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07C7775F-E839-45BA-8A3A-5D333FA787C4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ichida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simlari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qurilmasining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harakatlanuvchi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qo’zg’almas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qismlari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orasida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energiya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axborot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almashinuvchi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ta’minlovchi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trubalar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endParaRPr lang="en-US" sz="1800" dirty="0">
            <a:solidFill>
              <a:schemeClr val="tx1"/>
            </a:solidFill>
          </a:endParaRPr>
        </a:p>
      </dgm:t>
    </dgm:pt>
    <dgm:pt modelId="{1816276A-1EE4-45C3-BE7D-2CAE59ADE7B1}" type="parTrans" cxnId="{8D9410F7-78E3-4242-B32D-C4D4648FC2EA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B452CD1A-F028-4B12-AC5E-3688EF1790C2}" type="sibTrans" cxnId="{8D9410F7-78E3-4242-B32D-C4D4648FC2EA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7EF69B51-4A71-468A-AE01-D251D71BF7AD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qurilmasining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harakatlanuvchi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qismlari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energiya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axborot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almashinuvini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ta’minlovchi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simlarning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yig’ilishi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uzayishini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ta’minlovchi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simlar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kabellar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endParaRPr lang="en-US" sz="1800" dirty="0">
            <a:solidFill>
              <a:schemeClr val="tx1"/>
            </a:solidFill>
          </a:endParaRPr>
        </a:p>
      </dgm:t>
    </dgm:pt>
    <dgm:pt modelId="{DAC0F589-867B-4CBE-838C-2304078F1CAE}" type="parTrans" cxnId="{AA63EFBA-4B1F-4937-912D-7C2C82B21CB1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9276BE43-8C3F-4E47-865D-838CEF4D90D4}" type="sibTrans" cxnId="{AA63EFBA-4B1F-4937-912D-7C2C82B21CB1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B7C9ADEF-FA9B-40E5-8507-FDBF8A08EC00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a’zosining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to’g’ri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joylashtirilganini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bildiruvchi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optik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vizir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sistemasi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ya’ni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tekshirilayotgan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a’zoni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ko’rsatuvchi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chiroq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sisemasi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hamda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holatga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keltirib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teshigiga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kirituvchi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stoli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kiradi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1800" dirty="0">
            <a:solidFill>
              <a:schemeClr val="tx1"/>
            </a:solidFill>
          </a:endParaRPr>
        </a:p>
      </dgm:t>
    </dgm:pt>
    <dgm:pt modelId="{9F27B3B3-B659-4ED3-B6B8-C8AB56CFF909}" type="parTrans" cxnId="{9D890566-760C-4EDA-A310-5DBF0279B1E9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E72C11CF-00DD-43B5-B562-333F6256D110}" type="sibTrans" cxnId="{9D890566-760C-4EDA-A310-5DBF0279B1E9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A0972E01-9C9D-4EFC-AAC1-C49258E8970B}" type="pres">
      <dgm:prSet presAssocID="{57243C80-B770-4C3B-B651-21EEFC5E96D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3D1A71-2E2B-4650-9144-5C3EB0998A67}" type="pres">
      <dgm:prSet presAssocID="{D2438393-18FA-405E-8D85-446A4604653C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66E4C7-66B9-49D5-B7C7-DEEAE6C8FD6C}" type="pres">
      <dgm:prSet presAssocID="{DA51D2AE-B47E-40FF-870F-86B211D5002D}" presName="sibTrans" presStyleCnt="0"/>
      <dgm:spPr/>
    </dgm:pt>
    <dgm:pt modelId="{85AB2DC9-363E-4DF5-BD39-0E979462CE35}" type="pres">
      <dgm:prSet presAssocID="{020DF6E9-AACE-4FBC-BF4A-ECFF4B85ED2B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ECB006-BD8E-4F03-B284-22121119FA47}" type="pres">
      <dgm:prSet presAssocID="{2C5B0F7F-5CE2-4DD1-93A6-230FA20977A8}" presName="sibTrans" presStyleCnt="0"/>
      <dgm:spPr/>
    </dgm:pt>
    <dgm:pt modelId="{69A478B8-C532-44FE-9E2B-0A50CAB48783}" type="pres">
      <dgm:prSet presAssocID="{F55F397F-99DC-4FAC-B5B3-E21E820C9200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19D040-8891-4B6D-8B4C-328DC769402E}" type="pres">
      <dgm:prSet presAssocID="{66DC49F4-F215-4F84-9A63-324FF00AB5BE}" presName="sibTrans" presStyleCnt="0"/>
      <dgm:spPr/>
    </dgm:pt>
    <dgm:pt modelId="{96165600-ED81-4C36-AD45-DACB937421BF}" type="pres">
      <dgm:prSet presAssocID="{07C7775F-E839-45BA-8A3A-5D333FA787C4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848DE4-D259-4E7F-BFE8-FED8B1EAE506}" type="pres">
      <dgm:prSet presAssocID="{B452CD1A-F028-4B12-AC5E-3688EF1790C2}" presName="sibTrans" presStyleCnt="0"/>
      <dgm:spPr/>
    </dgm:pt>
    <dgm:pt modelId="{E5F09975-AA93-40A6-A0E2-6704FC11BA38}" type="pres">
      <dgm:prSet presAssocID="{7EF69B51-4A71-468A-AE01-D251D71BF7AD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0ECC3D-79A6-44C2-8638-18149639B1FF}" type="pres">
      <dgm:prSet presAssocID="{9276BE43-8C3F-4E47-865D-838CEF4D90D4}" presName="sibTrans" presStyleCnt="0"/>
      <dgm:spPr/>
    </dgm:pt>
    <dgm:pt modelId="{5DC453C9-2399-460D-B72E-72F0B2624401}" type="pres">
      <dgm:prSet presAssocID="{B7C9ADEF-FA9B-40E5-8507-FDBF8A08EC00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40B2F81-75CB-4EA3-A84D-9D12F60EA7EE}" srcId="{57243C80-B770-4C3B-B651-21EEFC5E96D5}" destId="{D2438393-18FA-405E-8D85-446A4604653C}" srcOrd="0" destOrd="0" parTransId="{36C0CFC8-E239-4B78-89E6-80247FC31EC5}" sibTransId="{DA51D2AE-B47E-40FF-870F-86B211D5002D}"/>
    <dgm:cxn modelId="{F35A9E65-324E-40F4-961B-43B0E6A4DCBB}" type="presOf" srcId="{07C7775F-E839-45BA-8A3A-5D333FA787C4}" destId="{96165600-ED81-4C36-AD45-DACB937421BF}" srcOrd="0" destOrd="0" presId="urn:microsoft.com/office/officeart/2005/8/layout/default"/>
    <dgm:cxn modelId="{63715703-0F9C-472F-A6CB-ABCCEA7ACBF5}" srcId="{57243C80-B770-4C3B-B651-21EEFC5E96D5}" destId="{020DF6E9-AACE-4FBC-BF4A-ECFF4B85ED2B}" srcOrd="1" destOrd="0" parTransId="{F2580E98-8FDD-4125-9EED-2A73A89C15F7}" sibTransId="{2C5B0F7F-5CE2-4DD1-93A6-230FA20977A8}"/>
    <dgm:cxn modelId="{5B43984F-A105-46DF-B302-601C4E2147D0}" type="presOf" srcId="{B7C9ADEF-FA9B-40E5-8507-FDBF8A08EC00}" destId="{5DC453C9-2399-460D-B72E-72F0B2624401}" srcOrd="0" destOrd="0" presId="urn:microsoft.com/office/officeart/2005/8/layout/default"/>
    <dgm:cxn modelId="{9CE3BE89-3E5D-4EBA-BEBD-C03F2C6AF864}" type="presOf" srcId="{7EF69B51-4A71-468A-AE01-D251D71BF7AD}" destId="{E5F09975-AA93-40A6-A0E2-6704FC11BA38}" srcOrd="0" destOrd="0" presId="urn:microsoft.com/office/officeart/2005/8/layout/default"/>
    <dgm:cxn modelId="{40812E83-88AD-42AC-97F0-4BAF96B08C54}" srcId="{57243C80-B770-4C3B-B651-21EEFC5E96D5}" destId="{F55F397F-99DC-4FAC-B5B3-E21E820C9200}" srcOrd="2" destOrd="0" parTransId="{9A223AE9-987A-4373-94ED-8687DBDF2314}" sibTransId="{66DC49F4-F215-4F84-9A63-324FF00AB5BE}"/>
    <dgm:cxn modelId="{2A47F8CC-A9DA-470A-8CA1-85ACE9226EA5}" type="presOf" srcId="{D2438393-18FA-405E-8D85-446A4604653C}" destId="{0A3D1A71-2E2B-4650-9144-5C3EB0998A67}" srcOrd="0" destOrd="0" presId="urn:microsoft.com/office/officeart/2005/8/layout/default"/>
    <dgm:cxn modelId="{DE352371-BAAD-4A27-BFEE-8A12FDC51F8B}" type="presOf" srcId="{57243C80-B770-4C3B-B651-21EEFC5E96D5}" destId="{A0972E01-9C9D-4EFC-AAC1-C49258E8970B}" srcOrd="0" destOrd="0" presId="urn:microsoft.com/office/officeart/2005/8/layout/default"/>
    <dgm:cxn modelId="{C860080D-A362-40C1-AEE9-7373E9B28ADA}" type="presOf" srcId="{020DF6E9-AACE-4FBC-BF4A-ECFF4B85ED2B}" destId="{85AB2DC9-363E-4DF5-BD39-0E979462CE35}" srcOrd="0" destOrd="0" presId="urn:microsoft.com/office/officeart/2005/8/layout/default"/>
    <dgm:cxn modelId="{8D9410F7-78E3-4242-B32D-C4D4648FC2EA}" srcId="{57243C80-B770-4C3B-B651-21EEFC5E96D5}" destId="{07C7775F-E839-45BA-8A3A-5D333FA787C4}" srcOrd="3" destOrd="0" parTransId="{1816276A-1EE4-45C3-BE7D-2CAE59ADE7B1}" sibTransId="{B452CD1A-F028-4B12-AC5E-3688EF1790C2}"/>
    <dgm:cxn modelId="{AA63EFBA-4B1F-4937-912D-7C2C82B21CB1}" srcId="{57243C80-B770-4C3B-B651-21EEFC5E96D5}" destId="{7EF69B51-4A71-468A-AE01-D251D71BF7AD}" srcOrd="4" destOrd="0" parTransId="{DAC0F589-867B-4CBE-838C-2304078F1CAE}" sibTransId="{9276BE43-8C3F-4E47-865D-838CEF4D90D4}"/>
    <dgm:cxn modelId="{00338805-664C-469C-ACF4-2F290BD176DF}" type="presOf" srcId="{F55F397F-99DC-4FAC-B5B3-E21E820C9200}" destId="{69A478B8-C532-44FE-9E2B-0A50CAB48783}" srcOrd="0" destOrd="0" presId="urn:microsoft.com/office/officeart/2005/8/layout/default"/>
    <dgm:cxn modelId="{9D890566-760C-4EDA-A310-5DBF0279B1E9}" srcId="{57243C80-B770-4C3B-B651-21EEFC5E96D5}" destId="{B7C9ADEF-FA9B-40E5-8507-FDBF8A08EC00}" srcOrd="5" destOrd="0" parTransId="{9F27B3B3-B659-4ED3-B6B8-C8AB56CFF909}" sibTransId="{E72C11CF-00DD-43B5-B562-333F6256D110}"/>
    <dgm:cxn modelId="{19F1E3C2-F09D-40F6-A833-21D83D3488BD}" type="presParOf" srcId="{A0972E01-9C9D-4EFC-AAC1-C49258E8970B}" destId="{0A3D1A71-2E2B-4650-9144-5C3EB0998A67}" srcOrd="0" destOrd="0" presId="urn:microsoft.com/office/officeart/2005/8/layout/default"/>
    <dgm:cxn modelId="{2D73CAFD-9089-4539-86ED-3C0B02C83668}" type="presParOf" srcId="{A0972E01-9C9D-4EFC-AAC1-C49258E8970B}" destId="{C766E4C7-66B9-49D5-B7C7-DEEAE6C8FD6C}" srcOrd="1" destOrd="0" presId="urn:microsoft.com/office/officeart/2005/8/layout/default"/>
    <dgm:cxn modelId="{AFAE3420-7E5D-4C27-AEF5-985F5D668F86}" type="presParOf" srcId="{A0972E01-9C9D-4EFC-AAC1-C49258E8970B}" destId="{85AB2DC9-363E-4DF5-BD39-0E979462CE35}" srcOrd="2" destOrd="0" presId="urn:microsoft.com/office/officeart/2005/8/layout/default"/>
    <dgm:cxn modelId="{457B56D0-6889-4538-92B5-815A06C72E18}" type="presParOf" srcId="{A0972E01-9C9D-4EFC-AAC1-C49258E8970B}" destId="{0DECB006-BD8E-4F03-B284-22121119FA47}" srcOrd="3" destOrd="0" presId="urn:microsoft.com/office/officeart/2005/8/layout/default"/>
    <dgm:cxn modelId="{0F1731E9-A118-4BC3-95A2-1F050C5AD660}" type="presParOf" srcId="{A0972E01-9C9D-4EFC-AAC1-C49258E8970B}" destId="{69A478B8-C532-44FE-9E2B-0A50CAB48783}" srcOrd="4" destOrd="0" presId="urn:microsoft.com/office/officeart/2005/8/layout/default"/>
    <dgm:cxn modelId="{F15F04F9-3520-4D65-9F84-960205B84F2B}" type="presParOf" srcId="{A0972E01-9C9D-4EFC-AAC1-C49258E8970B}" destId="{5119D040-8891-4B6D-8B4C-328DC769402E}" srcOrd="5" destOrd="0" presId="urn:microsoft.com/office/officeart/2005/8/layout/default"/>
    <dgm:cxn modelId="{DE94CEC1-482C-423A-A1FB-BE996CE3426D}" type="presParOf" srcId="{A0972E01-9C9D-4EFC-AAC1-C49258E8970B}" destId="{96165600-ED81-4C36-AD45-DACB937421BF}" srcOrd="6" destOrd="0" presId="urn:microsoft.com/office/officeart/2005/8/layout/default"/>
    <dgm:cxn modelId="{2A8F63DA-0E63-4B48-BC80-2198028A850F}" type="presParOf" srcId="{A0972E01-9C9D-4EFC-AAC1-C49258E8970B}" destId="{26848DE4-D259-4E7F-BFE8-FED8B1EAE506}" srcOrd="7" destOrd="0" presId="urn:microsoft.com/office/officeart/2005/8/layout/default"/>
    <dgm:cxn modelId="{3D46D6E6-211A-4215-BDF9-7F1FB55B96A2}" type="presParOf" srcId="{A0972E01-9C9D-4EFC-AAC1-C49258E8970B}" destId="{E5F09975-AA93-40A6-A0E2-6704FC11BA38}" srcOrd="8" destOrd="0" presId="urn:microsoft.com/office/officeart/2005/8/layout/default"/>
    <dgm:cxn modelId="{F50881CA-9412-46E7-B427-F195EEC2C8F7}" type="presParOf" srcId="{A0972E01-9C9D-4EFC-AAC1-C49258E8970B}" destId="{A70ECC3D-79A6-44C2-8638-18149639B1FF}" srcOrd="9" destOrd="0" presId="urn:microsoft.com/office/officeart/2005/8/layout/default"/>
    <dgm:cxn modelId="{234B743D-D36E-4731-8D44-E4BD67401C5B}" type="presParOf" srcId="{A0972E01-9C9D-4EFC-AAC1-C49258E8970B}" destId="{5DC453C9-2399-460D-B72E-72F0B2624401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zamonaviy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aylanish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tezligi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/0,22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sekundgacha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boradi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mexanik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qurilmalarning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chiziqli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burchakli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kordinatalar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harakatlanish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xatolgi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0,01 %dan </a:t>
          </a:r>
          <a:r>
            <a:rPr lang="en-US" sz="28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oshmaydi</a:t>
          </a:r>
          <a:r>
            <a: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b="1" i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stoli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konstruktiv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jihatdan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bog’langan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bemorning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boshini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400 mm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gacha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tanasining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qismlarini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tekshirishda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1500 mm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gacha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gorizontal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o’q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± 150 mm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gacha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vertikal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o’q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harakatlantirib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holatga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keltirishni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ta’minlaydi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tanlangan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proeksiya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xatoligi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0,5 mm dan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oshmaydi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12B8FA-39B9-42C2-94C0-7D390C4571C9}">
      <dgm:prSet custT="1"/>
      <dgm:spPr/>
      <dgm:t>
        <a:bodyPr/>
        <a:lstStyle/>
        <a:p>
          <a:pPr algn="ctr">
            <a:buFontTx/>
            <a:buNone/>
          </a:pP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Bemorni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nurini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to’smaydigan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materialdan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ishlangan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ko’chuvchi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aravacha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yoki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lentasimon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transportyor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yordamida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teshikka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kirgaziladi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Bemor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stolining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ishi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uning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o’zidagi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hamda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boshqaruv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pultidagi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zarur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tugmachalarni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bosish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orqali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boshqariladi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Bemor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stolining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bo’ylama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harakati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qadamining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uzunligi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tekshirilayotgan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a’zo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qalinligiga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bog’liq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bo’ladi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Skanerlash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qurilmasida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tomografining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avlodlariga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texnik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imkoniyatlariga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mos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holda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zarur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detektorlar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sistemasi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o’rnatilgan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bo’ladi</a:t>
          </a:r>
          <a:r>
            <a:rPr lang="en-US" sz="2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endParaRPr lang="en-US" sz="2200" dirty="0"/>
        </a:p>
      </dgm:t>
    </dgm:pt>
    <dgm:pt modelId="{6876CBC6-2E7E-4312-859C-6BD2C0DD3CCF}" type="parTrans" cxnId="{76C855B1-D39E-4E09-BC8E-367B0DF5110F}">
      <dgm:prSet/>
      <dgm:spPr/>
      <dgm:t>
        <a:bodyPr/>
        <a:lstStyle/>
        <a:p>
          <a:endParaRPr lang="en-US"/>
        </a:p>
      </dgm:t>
    </dgm:pt>
    <dgm:pt modelId="{698295BF-A83B-45B8-9C76-E8F58F0B00F8}" type="sibTrans" cxnId="{76C855B1-D39E-4E09-BC8E-367B0DF5110F}">
      <dgm:prSet/>
      <dgm:spPr/>
      <dgm:t>
        <a:bodyPr/>
        <a:lstStyle/>
        <a:p>
          <a:endParaRPr lang="en-US"/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 custLinFactNeighborX="1377" custLinFactNeighborY="-95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0E06C2-51CF-40A2-AA92-1DC0FAF00851}" type="pres">
      <dgm:prSet presAssocID="{60B312F2-FFB1-44E0-820D-15D9F2BC18A5}" presName="desTx" presStyleLbl="alignAccFollowNode1" presStyleIdx="0" presStyleCnt="1" custScaleY="1109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FC7E52-5848-4762-9A01-5B18BD89AD0F}" type="presOf" srcId="{1D12B8FA-39B9-42C2-94C0-7D390C4571C9}" destId="{4D0E06C2-51CF-40A2-AA92-1DC0FAF00851}" srcOrd="0" destOrd="1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76C855B1-D39E-4E09-BC8E-367B0DF5110F}" srcId="{60B312F2-FFB1-44E0-820D-15D9F2BC18A5}" destId="{1D12B8FA-39B9-42C2-94C0-7D390C4571C9}" srcOrd="1" destOrd="0" parTransId="{6876CBC6-2E7E-4312-859C-6BD2C0DD3CCF}" sibTransId="{698295BF-A83B-45B8-9C76-E8F58F0B00F8}"/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57243C80-B770-4C3B-B651-21EEFC5E96D5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D2438393-18FA-405E-8D85-446A4604653C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nurining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100 %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gacha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yutilishini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ta’minlashi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kerak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chunki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yutilish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koeffitsiyentining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past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nurlanish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tabiatidan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kelib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chiqadigan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shovqinlarning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ko’payishiga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sabab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800" dirty="0">
            <a:solidFill>
              <a:schemeClr val="tx1"/>
            </a:solidFill>
          </a:endParaRPr>
        </a:p>
      </dgm:t>
    </dgm:pt>
    <dgm:pt modelId="{36C0CFC8-E239-4B78-89E6-80247FC31EC5}" type="parTrans" cxnId="{240B2F81-75CB-4EA3-A84D-9D12F60EA7EE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DA51D2AE-B47E-40FF-870F-86B211D5002D}" type="sibTrans" cxnId="{240B2F81-75CB-4EA3-A84D-9D12F60EA7EE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020DF6E9-AACE-4FBC-BF4A-ECFF4B85ED2B}">
      <dgm:prSet phldrT="[Текст]"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 ga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yaqin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shovqin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koeffitsiyentiga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kerak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ya’ni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detektordan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chiqayotgan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signal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tushayotgan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nurga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proporsional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kerak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Detektorning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xususiy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shovqini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nurlanish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intensivligining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fluktuatsiyasidan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sezilarli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kichik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kerak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800" dirty="0">
            <a:solidFill>
              <a:schemeClr val="tx1"/>
            </a:solidFill>
          </a:endParaRPr>
        </a:p>
      </dgm:t>
    </dgm:pt>
    <dgm:pt modelId="{F2580E98-8FDD-4125-9EED-2A73A89C15F7}" type="parTrans" cxnId="{63715703-0F9C-472F-A6CB-ABCCEA7ACBF5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2C5B0F7F-5CE2-4DD1-93A6-230FA20977A8}" type="sibTrans" cxnId="{63715703-0F9C-472F-A6CB-ABCCEA7ACBF5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F55F397F-99DC-4FAC-B5B3-E21E820C9200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o’zgartirish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koeffitsiyenti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nurining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qanday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intensivligi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qiymatlarida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o’zgarmas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lozim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tushgan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intensivligiga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mos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signalining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dinamik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diapozonda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1000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martadan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10000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martagacha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bog’liqligini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ta’minlashi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lozim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800" dirty="0">
            <a:solidFill>
              <a:schemeClr val="tx1"/>
            </a:solidFill>
          </a:endParaRPr>
        </a:p>
      </dgm:t>
    </dgm:pt>
    <dgm:pt modelId="{9A223AE9-987A-4373-94ED-8687DBDF2314}" type="parTrans" cxnId="{40812E83-88AD-42AC-97F0-4BAF96B08C54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66DC49F4-F215-4F84-9A63-324FF00AB5BE}" type="sibTrans" cxnId="{40812E83-88AD-42AC-97F0-4BAF96B08C54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07C7775F-E839-45BA-8A3A-5D333FA787C4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tekshirish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vaqtida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zarur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tezlik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bilan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zarur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intensivlikdagi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o’lchanishining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ta’minlashi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detektorlarning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sistemadagi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boshqa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detektorlar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parametridan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farqi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5 + 10 %dan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oshmasligi</a:t>
          </a:r>
          <a:r>
            <a: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lozim</a:t>
          </a:r>
          <a:endParaRPr lang="en-US" sz="1800" dirty="0">
            <a:solidFill>
              <a:schemeClr val="tx1"/>
            </a:solidFill>
          </a:endParaRPr>
        </a:p>
      </dgm:t>
    </dgm:pt>
    <dgm:pt modelId="{1816276A-1EE4-45C3-BE7D-2CAE59ADE7B1}" type="parTrans" cxnId="{8D9410F7-78E3-4242-B32D-C4D4648FC2EA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B452CD1A-F028-4B12-AC5E-3688EF1790C2}" type="sibTrans" cxnId="{8D9410F7-78E3-4242-B32D-C4D4648FC2EA}">
      <dgm:prSet/>
      <dgm:spPr/>
      <dgm:t>
        <a:bodyPr/>
        <a:lstStyle/>
        <a:p>
          <a:endParaRPr lang="en-US" sz="1800">
            <a:solidFill>
              <a:schemeClr val="tx1"/>
            </a:solidFill>
          </a:endParaRPr>
        </a:p>
      </dgm:t>
    </dgm:pt>
    <dgm:pt modelId="{7B4507EC-DA6E-4540-8A6B-0FA0AF405DEF}" type="pres">
      <dgm:prSet presAssocID="{57243C80-B770-4C3B-B651-21EEFC5E96D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9A5A5AF-D43F-4EDB-A1F3-EFB594561FE3}" type="pres">
      <dgm:prSet presAssocID="{D2438393-18FA-405E-8D85-446A4604653C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66E135-5F2F-4C6D-A298-0BD7D210ED00}" type="pres">
      <dgm:prSet presAssocID="{DA51D2AE-B47E-40FF-870F-86B211D5002D}" presName="spacer" presStyleCnt="0"/>
      <dgm:spPr/>
    </dgm:pt>
    <dgm:pt modelId="{3A80E602-6D5D-4B79-AA2F-006CB681A325}" type="pres">
      <dgm:prSet presAssocID="{020DF6E9-AACE-4FBC-BF4A-ECFF4B85ED2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32CD7D-AFBF-4205-969F-1F25BE753022}" type="pres">
      <dgm:prSet presAssocID="{2C5B0F7F-5CE2-4DD1-93A6-230FA20977A8}" presName="spacer" presStyleCnt="0"/>
      <dgm:spPr/>
    </dgm:pt>
    <dgm:pt modelId="{D9CF8BF6-4841-4EF9-934F-018DE992D931}" type="pres">
      <dgm:prSet presAssocID="{F55F397F-99DC-4FAC-B5B3-E21E820C920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39118B-360D-44C7-BD24-B43816E0F92A}" type="pres">
      <dgm:prSet presAssocID="{66DC49F4-F215-4F84-9A63-324FF00AB5BE}" presName="spacer" presStyleCnt="0"/>
      <dgm:spPr/>
    </dgm:pt>
    <dgm:pt modelId="{78AF14EE-3733-4DC2-8088-2C3994B97793}" type="pres">
      <dgm:prSet presAssocID="{07C7775F-E839-45BA-8A3A-5D333FA787C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6D01E7A-AD6A-47CB-BD59-0EE43FB8A175}" type="presOf" srcId="{020DF6E9-AACE-4FBC-BF4A-ECFF4B85ED2B}" destId="{3A80E602-6D5D-4B79-AA2F-006CB681A325}" srcOrd="0" destOrd="0" presId="urn:microsoft.com/office/officeart/2005/8/layout/vList2"/>
    <dgm:cxn modelId="{0318BE58-092D-432D-AEB5-389D8D391FD0}" type="presOf" srcId="{D2438393-18FA-405E-8D85-446A4604653C}" destId="{49A5A5AF-D43F-4EDB-A1F3-EFB594561FE3}" srcOrd="0" destOrd="0" presId="urn:microsoft.com/office/officeart/2005/8/layout/vList2"/>
    <dgm:cxn modelId="{CD31ED9F-549A-460C-870A-817CB4B9B16A}" type="presOf" srcId="{57243C80-B770-4C3B-B651-21EEFC5E96D5}" destId="{7B4507EC-DA6E-4540-8A6B-0FA0AF405DEF}" srcOrd="0" destOrd="0" presId="urn:microsoft.com/office/officeart/2005/8/layout/vList2"/>
    <dgm:cxn modelId="{ABE651F0-CF96-4238-964D-7D699BF80AE1}" type="presOf" srcId="{F55F397F-99DC-4FAC-B5B3-E21E820C9200}" destId="{D9CF8BF6-4841-4EF9-934F-018DE992D931}" srcOrd="0" destOrd="0" presId="urn:microsoft.com/office/officeart/2005/8/layout/vList2"/>
    <dgm:cxn modelId="{8D9410F7-78E3-4242-B32D-C4D4648FC2EA}" srcId="{57243C80-B770-4C3B-B651-21EEFC5E96D5}" destId="{07C7775F-E839-45BA-8A3A-5D333FA787C4}" srcOrd="3" destOrd="0" parTransId="{1816276A-1EE4-45C3-BE7D-2CAE59ADE7B1}" sibTransId="{B452CD1A-F028-4B12-AC5E-3688EF1790C2}"/>
    <dgm:cxn modelId="{240B2F81-75CB-4EA3-A84D-9D12F60EA7EE}" srcId="{57243C80-B770-4C3B-B651-21EEFC5E96D5}" destId="{D2438393-18FA-405E-8D85-446A4604653C}" srcOrd="0" destOrd="0" parTransId="{36C0CFC8-E239-4B78-89E6-80247FC31EC5}" sibTransId="{DA51D2AE-B47E-40FF-870F-86B211D5002D}"/>
    <dgm:cxn modelId="{63715703-0F9C-472F-A6CB-ABCCEA7ACBF5}" srcId="{57243C80-B770-4C3B-B651-21EEFC5E96D5}" destId="{020DF6E9-AACE-4FBC-BF4A-ECFF4B85ED2B}" srcOrd="1" destOrd="0" parTransId="{F2580E98-8FDD-4125-9EED-2A73A89C15F7}" sibTransId="{2C5B0F7F-5CE2-4DD1-93A6-230FA20977A8}"/>
    <dgm:cxn modelId="{FAC1BEE2-52BB-46C0-AC3D-5087C809D85C}" type="presOf" srcId="{07C7775F-E839-45BA-8A3A-5D333FA787C4}" destId="{78AF14EE-3733-4DC2-8088-2C3994B97793}" srcOrd="0" destOrd="0" presId="urn:microsoft.com/office/officeart/2005/8/layout/vList2"/>
    <dgm:cxn modelId="{40812E83-88AD-42AC-97F0-4BAF96B08C54}" srcId="{57243C80-B770-4C3B-B651-21EEFC5E96D5}" destId="{F55F397F-99DC-4FAC-B5B3-E21E820C9200}" srcOrd="2" destOrd="0" parTransId="{9A223AE9-987A-4373-94ED-8687DBDF2314}" sibTransId="{66DC49F4-F215-4F84-9A63-324FF00AB5BE}"/>
    <dgm:cxn modelId="{88BCF3CF-4BF5-4141-BB57-9C20F6AC7A48}" type="presParOf" srcId="{7B4507EC-DA6E-4540-8A6B-0FA0AF405DEF}" destId="{49A5A5AF-D43F-4EDB-A1F3-EFB594561FE3}" srcOrd="0" destOrd="0" presId="urn:microsoft.com/office/officeart/2005/8/layout/vList2"/>
    <dgm:cxn modelId="{E68022B6-3498-4EB1-BAEB-6B5C2427CD68}" type="presParOf" srcId="{7B4507EC-DA6E-4540-8A6B-0FA0AF405DEF}" destId="{5166E135-5F2F-4C6D-A298-0BD7D210ED00}" srcOrd="1" destOrd="0" presId="urn:microsoft.com/office/officeart/2005/8/layout/vList2"/>
    <dgm:cxn modelId="{1270A121-7AE2-4F3F-93A7-3F1D9204AFDD}" type="presParOf" srcId="{7B4507EC-DA6E-4540-8A6B-0FA0AF405DEF}" destId="{3A80E602-6D5D-4B79-AA2F-006CB681A325}" srcOrd="2" destOrd="0" presId="urn:microsoft.com/office/officeart/2005/8/layout/vList2"/>
    <dgm:cxn modelId="{4A25D0B9-9F9B-41E8-8524-C5CAB703E050}" type="presParOf" srcId="{7B4507EC-DA6E-4540-8A6B-0FA0AF405DEF}" destId="{B632CD7D-AFBF-4205-969F-1F25BE753022}" srcOrd="3" destOrd="0" presId="urn:microsoft.com/office/officeart/2005/8/layout/vList2"/>
    <dgm:cxn modelId="{917F7996-DCE5-427D-AFE4-AFD557752705}" type="presParOf" srcId="{7B4507EC-DA6E-4540-8A6B-0FA0AF405DEF}" destId="{D9CF8BF6-4841-4EF9-934F-018DE992D931}" srcOrd="4" destOrd="0" presId="urn:microsoft.com/office/officeart/2005/8/layout/vList2"/>
    <dgm:cxn modelId="{B821E11F-2582-4D6C-BED0-F65F7AA060D9}" type="presParOf" srcId="{7B4507EC-DA6E-4540-8A6B-0FA0AF405DEF}" destId="{F539118B-360D-44C7-BD24-B43816E0F92A}" srcOrd="5" destOrd="0" presId="urn:microsoft.com/office/officeart/2005/8/layout/vList2"/>
    <dgm:cxn modelId="{2E18AEE2-58AE-4A41-97B7-0C8F278E2EDB}" type="presParOf" srcId="{7B4507EC-DA6E-4540-8A6B-0FA0AF405DEF}" destId="{78AF14EE-3733-4DC2-8088-2C3994B9779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6121E724-C3B5-4487-96E0-3A25F2EA506D}" type="doc">
      <dgm:prSet loTypeId="urn:microsoft.com/office/officeart/2008/layout/IncreasingCircleProcess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C47852D-5BDD-4555-99D7-C29161C8B1F4}">
      <dgm:prSet phldrT="[Текст]" custT="1"/>
      <dgm:spPr/>
      <dgm:t>
        <a:bodyPr/>
        <a:lstStyle/>
        <a:p>
          <a:r>
            <a:rPr lang="en-US" sz="3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Sintilatsion</a:t>
          </a:r>
          <a:r>
            <a: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</a:t>
          </a:r>
          <a:endParaRPr lang="en-US" sz="3600" dirty="0"/>
        </a:p>
      </dgm:t>
    </dgm:pt>
    <dgm:pt modelId="{F86FA7B1-4B10-41E4-A160-4B762AF44160}" type="parTrans" cxnId="{E7C669E3-952F-453C-B84B-92C586021E88}">
      <dgm:prSet/>
      <dgm:spPr/>
      <dgm:t>
        <a:bodyPr/>
        <a:lstStyle/>
        <a:p>
          <a:endParaRPr lang="en-US" sz="3600"/>
        </a:p>
      </dgm:t>
    </dgm:pt>
    <dgm:pt modelId="{D20A2B11-D9EF-483A-8027-E550C910FEB8}" type="sibTrans" cxnId="{E7C669E3-952F-453C-B84B-92C586021E88}">
      <dgm:prSet/>
      <dgm:spPr/>
      <dgm:t>
        <a:bodyPr/>
        <a:lstStyle/>
        <a:p>
          <a:endParaRPr lang="en-US" sz="3600"/>
        </a:p>
      </dgm:t>
    </dgm:pt>
    <dgm:pt modelId="{DC43D311-5F71-4A0C-BBBC-0C02F892BA8A}">
      <dgm:prSet phldrT="[Текст]" custT="1"/>
      <dgm:spPr/>
      <dgm:t>
        <a:bodyPr/>
        <a:lstStyle/>
        <a:p>
          <a:r>
            <a:rPr lang="en-US" sz="3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Ionizatsion</a:t>
          </a:r>
          <a:r>
            <a: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kameralar</a:t>
          </a:r>
          <a:endParaRPr lang="en-US" sz="3600" dirty="0"/>
        </a:p>
      </dgm:t>
    </dgm:pt>
    <dgm:pt modelId="{01E1549C-9661-4C64-89AF-6408475B0415}" type="parTrans" cxnId="{6BA73D88-91A8-44AB-8D1E-F93D6A861B94}">
      <dgm:prSet/>
      <dgm:spPr/>
      <dgm:t>
        <a:bodyPr/>
        <a:lstStyle/>
        <a:p>
          <a:endParaRPr lang="en-US" sz="3600"/>
        </a:p>
      </dgm:t>
    </dgm:pt>
    <dgm:pt modelId="{81FB95E6-C610-4F47-81E2-158301040E92}" type="sibTrans" cxnId="{6BA73D88-91A8-44AB-8D1E-F93D6A861B94}">
      <dgm:prSet/>
      <dgm:spPr/>
      <dgm:t>
        <a:bodyPr/>
        <a:lstStyle/>
        <a:p>
          <a:endParaRPr lang="en-US" sz="3600"/>
        </a:p>
      </dgm:t>
    </dgm:pt>
    <dgm:pt modelId="{AE88F4BE-0466-461E-8D9F-EF00BBB1D063}" type="pres">
      <dgm:prSet presAssocID="{6121E724-C3B5-4487-96E0-3A25F2EA506D}" presName="Name0" presStyleCnt="0">
        <dgm:presLayoutVars>
          <dgm:chMax val="7"/>
          <dgm:chPref val="7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7D4BC29-710C-415D-9478-C4984E34CD22}" type="pres">
      <dgm:prSet presAssocID="{2C47852D-5BDD-4555-99D7-C29161C8B1F4}" presName="composite" presStyleCnt="0"/>
      <dgm:spPr/>
    </dgm:pt>
    <dgm:pt modelId="{514B103C-B527-46AC-A97A-4F2BC02D8453}" type="pres">
      <dgm:prSet presAssocID="{2C47852D-5BDD-4555-99D7-C29161C8B1F4}" presName="BackAccent" presStyleLbl="bgShp" presStyleIdx="0" presStyleCnt="2"/>
      <dgm:spPr/>
    </dgm:pt>
    <dgm:pt modelId="{A0BB3B6F-3B47-40FE-8045-31D525655A7A}" type="pres">
      <dgm:prSet presAssocID="{2C47852D-5BDD-4555-99D7-C29161C8B1F4}" presName="Accent" presStyleLbl="alignNode1" presStyleIdx="0" presStyleCnt="2"/>
      <dgm:spPr/>
    </dgm:pt>
    <dgm:pt modelId="{EF328A11-1A32-42B4-A49F-7B8A0D40269C}" type="pres">
      <dgm:prSet presAssocID="{2C47852D-5BDD-4555-99D7-C29161C8B1F4}" presName="Child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4C1CD0C9-7450-4C3D-A958-89717C1F1040}" type="pres">
      <dgm:prSet presAssocID="{2C47852D-5BDD-4555-99D7-C29161C8B1F4}" presName="Parent" presStyleLbl="revTx" presStyleIdx="0" presStyleCnt="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301B17-2B3B-412D-88CD-9DD382B83F0B}" type="pres">
      <dgm:prSet presAssocID="{D20A2B11-D9EF-483A-8027-E550C910FEB8}" presName="sibTrans" presStyleCnt="0"/>
      <dgm:spPr/>
    </dgm:pt>
    <dgm:pt modelId="{E8FCD36A-A168-41A6-8D52-9411C1C639FF}" type="pres">
      <dgm:prSet presAssocID="{DC43D311-5F71-4A0C-BBBC-0C02F892BA8A}" presName="composite" presStyleCnt="0"/>
      <dgm:spPr/>
    </dgm:pt>
    <dgm:pt modelId="{C68BC36C-F0F6-4278-9596-1C0E717B1E84}" type="pres">
      <dgm:prSet presAssocID="{DC43D311-5F71-4A0C-BBBC-0C02F892BA8A}" presName="BackAccent" presStyleLbl="bgShp" presStyleIdx="1" presStyleCnt="2"/>
      <dgm:spPr/>
    </dgm:pt>
    <dgm:pt modelId="{5CD946F7-D6CC-4DD6-AF98-2C65370E3B6B}" type="pres">
      <dgm:prSet presAssocID="{DC43D311-5F71-4A0C-BBBC-0C02F892BA8A}" presName="Accent" presStyleLbl="alignNode1" presStyleIdx="1" presStyleCnt="2"/>
      <dgm:spPr/>
    </dgm:pt>
    <dgm:pt modelId="{F1580A98-6BCD-4B0D-9587-2BB05D9647B2}" type="pres">
      <dgm:prSet presAssocID="{DC43D311-5F71-4A0C-BBBC-0C02F892BA8A}" presName="Child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F1A773B0-0719-4831-A13C-77DEC5280A8A}" type="pres">
      <dgm:prSet presAssocID="{DC43D311-5F71-4A0C-BBBC-0C02F892BA8A}" presName="Parent" presStyleLbl="revTx" presStyleIdx="1" presStyleCnt="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85AE94-E7DC-4D12-90C4-923C48D9326B}" type="presOf" srcId="{6121E724-C3B5-4487-96E0-3A25F2EA506D}" destId="{AE88F4BE-0466-461E-8D9F-EF00BBB1D063}" srcOrd="0" destOrd="0" presId="urn:microsoft.com/office/officeart/2008/layout/IncreasingCircleProcess"/>
    <dgm:cxn modelId="{581F44BE-1624-4F34-A9CA-92D77D9DD8A0}" type="presOf" srcId="{DC43D311-5F71-4A0C-BBBC-0C02F892BA8A}" destId="{F1A773B0-0719-4831-A13C-77DEC5280A8A}" srcOrd="0" destOrd="0" presId="urn:microsoft.com/office/officeart/2008/layout/IncreasingCircleProcess"/>
    <dgm:cxn modelId="{E7C669E3-952F-453C-B84B-92C586021E88}" srcId="{6121E724-C3B5-4487-96E0-3A25F2EA506D}" destId="{2C47852D-5BDD-4555-99D7-C29161C8B1F4}" srcOrd="0" destOrd="0" parTransId="{F86FA7B1-4B10-41E4-A160-4B762AF44160}" sibTransId="{D20A2B11-D9EF-483A-8027-E550C910FEB8}"/>
    <dgm:cxn modelId="{280C2A76-D6DD-4393-A4AB-97395A8E814F}" type="presOf" srcId="{2C47852D-5BDD-4555-99D7-C29161C8B1F4}" destId="{4C1CD0C9-7450-4C3D-A958-89717C1F1040}" srcOrd="0" destOrd="0" presId="urn:microsoft.com/office/officeart/2008/layout/IncreasingCircleProcess"/>
    <dgm:cxn modelId="{6BA73D88-91A8-44AB-8D1E-F93D6A861B94}" srcId="{6121E724-C3B5-4487-96E0-3A25F2EA506D}" destId="{DC43D311-5F71-4A0C-BBBC-0C02F892BA8A}" srcOrd="1" destOrd="0" parTransId="{01E1549C-9661-4C64-89AF-6408475B0415}" sibTransId="{81FB95E6-C610-4F47-81E2-158301040E92}"/>
    <dgm:cxn modelId="{49FE32E9-ADB9-4F04-9FD8-DA88898C9370}" type="presParOf" srcId="{AE88F4BE-0466-461E-8D9F-EF00BBB1D063}" destId="{F7D4BC29-710C-415D-9478-C4984E34CD22}" srcOrd="0" destOrd="0" presId="urn:microsoft.com/office/officeart/2008/layout/IncreasingCircleProcess"/>
    <dgm:cxn modelId="{593BDF30-0CF3-40B3-BCFA-1380A38F681F}" type="presParOf" srcId="{F7D4BC29-710C-415D-9478-C4984E34CD22}" destId="{514B103C-B527-46AC-A97A-4F2BC02D8453}" srcOrd="0" destOrd="0" presId="urn:microsoft.com/office/officeart/2008/layout/IncreasingCircleProcess"/>
    <dgm:cxn modelId="{7BB670A0-B969-480E-9C0F-9E8855497183}" type="presParOf" srcId="{F7D4BC29-710C-415D-9478-C4984E34CD22}" destId="{A0BB3B6F-3B47-40FE-8045-31D525655A7A}" srcOrd="1" destOrd="0" presId="urn:microsoft.com/office/officeart/2008/layout/IncreasingCircleProcess"/>
    <dgm:cxn modelId="{39606D65-1CF4-431D-90FB-436106B455BC}" type="presParOf" srcId="{F7D4BC29-710C-415D-9478-C4984E34CD22}" destId="{EF328A11-1A32-42B4-A49F-7B8A0D40269C}" srcOrd="2" destOrd="0" presId="urn:microsoft.com/office/officeart/2008/layout/IncreasingCircleProcess"/>
    <dgm:cxn modelId="{9B946C82-6730-4FB0-B70B-11F30FEF0EE6}" type="presParOf" srcId="{F7D4BC29-710C-415D-9478-C4984E34CD22}" destId="{4C1CD0C9-7450-4C3D-A958-89717C1F1040}" srcOrd="3" destOrd="0" presId="urn:microsoft.com/office/officeart/2008/layout/IncreasingCircleProcess"/>
    <dgm:cxn modelId="{F8818F65-DD24-4AE5-AAC4-6F904C325ADA}" type="presParOf" srcId="{AE88F4BE-0466-461E-8D9F-EF00BBB1D063}" destId="{28301B17-2B3B-412D-88CD-9DD382B83F0B}" srcOrd="1" destOrd="0" presId="urn:microsoft.com/office/officeart/2008/layout/IncreasingCircleProcess"/>
    <dgm:cxn modelId="{C07ABBA5-B7D3-4944-872C-A97A1FFE3262}" type="presParOf" srcId="{AE88F4BE-0466-461E-8D9F-EF00BBB1D063}" destId="{E8FCD36A-A168-41A6-8D52-9411C1C639FF}" srcOrd="2" destOrd="0" presId="urn:microsoft.com/office/officeart/2008/layout/IncreasingCircleProcess"/>
    <dgm:cxn modelId="{75A892FB-5DBF-43AE-BF61-A99E01547866}" type="presParOf" srcId="{E8FCD36A-A168-41A6-8D52-9411C1C639FF}" destId="{C68BC36C-F0F6-4278-9596-1C0E717B1E84}" srcOrd="0" destOrd="0" presId="urn:microsoft.com/office/officeart/2008/layout/IncreasingCircleProcess"/>
    <dgm:cxn modelId="{4224D287-6CA4-42B0-B95F-1E9BBF225BFB}" type="presParOf" srcId="{E8FCD36A-A168-41A6-8D52-9411C1C639FF}" destId="{5CD946F7-D6CC-4DD6-AF98-2C65370E3B6B}" srcOrd="1" destOrd="0" presId="urn:microsoft.com/office/officeart/2008/layout/IncreasingCircleProcess"/>
    <dgm:cxn modelId="{EAD0B505-0A34-4C88-B8E6-294BB6F265EE}" type="presParOf" srcId="{E8FCD36A-A168-41A6-8D52-9411C1C639FF}" destId="{F1580A98-6BCD-4B0D-9587-2BB05D9647B2}" srcOrd="2" destOrd="0" presId="urn:microsoft.com/office/officeart/2008/layout/IncreasingCircleProcess"/>
    <dgm:cxn modelId="{3442F35B-441A-4BE1-B3D6-396D7A54B440}" type="presParOf" srcId="{E8FCD36A-A168-41A6-8D52-9411C1C639FF}" destId="{F1A773B0-0719-4831-A13C-77DEC5280A8A}" srcOrd="3" destOrd="0" presId="urn:microsoft.com/office/officeart/2008/layout/Increasing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Sintilatsion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kristall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sintilator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fotodiod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fotoelektron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kuchaytirgichdan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(FEK)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iborat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3200" b="1" i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ctr">
            <a:buFontTx/>
            <a:buNone/>
          </a:pP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Sintilator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atom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raqami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neorganik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kristallardan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Na J (Tl), Cc J (Tl), Ca F2, Bi Ge3 OI2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shu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kabi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kristallar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Sintilatsion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yorug’lik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qabul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qiluvchi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fotodiod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ko’pincha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kremniyli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fotodioddan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fotoelektron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kuchaytirgich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(FEK)dan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I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II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avlod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fotoelektron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kuchaytirgich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(FEK)li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Fotoelektron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kuchaytirgich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(FEK)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larni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xarakteristikalaridagi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ba’zi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notekisliklar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keyingi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avlod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qatorda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sezgirligi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10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barobar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past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fotodiod-lardan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foydalanish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imkoniyatini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oshirmoqda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ulardagi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nurlanishi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intensivligining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yetarli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darajada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kattaligidan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endParaRPr lang="en-US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 custLinFactNeighborX="1377" custLinFactNeighborY="-95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0E06C2-51CF-40A2-AA92-1DC0FAF00851}" type="pres">
      <dgm:prSet presAssocID="{60B312F2-FFB1-44E0-820D-15D9F2BC18A5}" presName="desTx" presStyleLbl="alignAccFollowNode1" presStyleIdx="0" presStyleCnt="1" custScaleY="1109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0"/>
          <a:ext cx="11418528" cy="1555200"/>
        </a:xfrm>
        <a:prstGeom prst="rect">
          <a:avLst/>
        </a:prstGeom>
        <a:solidFill>
          <a:schemeClr val="accent5">
            <a:shade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Tasvirlarning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matematik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usullar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ishlanishi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EHMlarning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introskopiyasiga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keng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kirib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kelishiga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sabab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Bunday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diagnostikasi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texnikasiga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kiradi</a:t>
          </a:r>
          <a:r>
            <a:rPr lang="en-US" sz="2800" b="1" kern="12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b="1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1418528" cy="1555200"/>
      </dsp:txXfrm>
    </dsp:sp>
    <dsp:sp modelId="{4D0E06C2-51CF-40A2-AA92-1DC0FAF00851}">
      <dsp:nvSpPr>
        <dsp:cNvPr id="0" name=""/>
        <dsp:cNvSpPr/>
      </dsp:nvSpPr>
      <dsp:spPr>
        <a:xfrm>
          <a:off x="0" y="1587368"/>
          <a:ext cx="11418528" cy="3483405"/>
        </a:xfrm>
        <a:prstGeom prst="rect">
          <a:avLst/>
        </a:prstGeom>
        <a:solidFill>
          <a:schemeClr val="accent5">
            <a:alpha val="90000"/>
            <a:tint val="55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Dastlabki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1973-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yilda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ingliz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muhandislari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Xaunsfild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Mak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Kormaklar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rahbarligida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yaratildi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kashfiyoti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uchun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Nobel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mukofotiga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sazovor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bo’lishdi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Bu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nurlanishi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hisobiga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ishlaydigan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bo’lganligi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sababli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deb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ataldi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Birinchi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«TMI —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skenner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» deb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ataldi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asosan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EHM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yordamida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bosh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miyani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tekshirishga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mo’ljallangan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Xaunsfild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nurlatgichi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detektor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bir-biriga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qarama-qarshi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joylashtirilib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vaqtida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rasmdagi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ko’rsatilgan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yo’nalishi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bo’ylab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harakatlanadi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Detektordan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olingan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signallar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Analog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raqamli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o’zgartgich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(ARO’) da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raqam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ko’rinishga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keltirilib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maxsus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dastur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yordamida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EHMda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hisoblanadi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tekshirilayotgan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a’zo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qatlamining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ikki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o’lchamli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tasvirini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hosil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qiladi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587368"/>
        <a:ext cx="11418528" cy="34834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34B328-50F6-4F1C-8ADC-8EADA6FCD571}">
      <dsp:nvSpPr>
        <dsp:cNvPr id="0" name=""/>
        <dsp:cNvSpPr/>
      </dsp:nvSpPr>
      <dsp:spPr>
        <a:xfrm rot="5400000">
          <a:off x="5725415" y="-1102457"/>
          <a:ext cx="4078367" cy="730785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	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tomografiyasida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tekshirilayotgan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a’zolarning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zarur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qalinlikdagi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sifatli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tasvirlarini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ko’rsatib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oldindan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ishlatilib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kelinayotgan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rentgenografiya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usulidan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ancha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ustunligini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namoyon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qildi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Keyingi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vaqtlarda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tomografiyasining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keng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rivojlanishiga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ham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bunga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asosiy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sabab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tomograflarining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ishlash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tartibini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quyidagi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1</a:t>
          </a:r>
          <a:r>
            <a:rPr lang="ru-RU" sz="2400" kern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-</a:t>
          </a:r>
          <a:r>
            <a:rPr lang="en-US" sz="2400" kern="1200" dirty="0" err="1" smtClean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rasmda</a:t>
          </a:r>
          <a:r>
            <a:rPr lang="en-US" sz="2400" kern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ko’rsatilgan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soddalashtirilgan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blok-sxema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misolida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ko’rishimiz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mumkin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110671" y="711376"/>
        <a:ext cx="7108768" cy="3680189"/>
      </dsp:txXfrm>
    </dsp:sp>
    <dsp:sp modelId="{7D6FFC03-8A5B-4F4C-8FBF-F675CD04D498}">
      <dsp:nvSpPr>
        <dsp:cNvPr id="0" name=""/>
        <dsp:cNvSpPr/>
      </dsp:nvSpPr>
      <dsp:spPr>
        <a:xfrm>
          <a:off x="0" y="2491"/>
          <a:ext cx="4110670" cy="5097959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Tasvirlarning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matematik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usullar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ishlanishi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EHMlarning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introskopiyasiga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keng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kirib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kelishiga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sabab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Bunday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diagnostikasi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texnikasiga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kiradi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0666" y="203157"/>
        <a:ext cx="3709338" cy="46966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5141D1-EAD3-4758-8FD6-67A13B95950D}">
      <dsp:nvSpPr>
        <dsp:cNvPr id="0" name=""/>
        <dsp:cNvSpPr/>
      </dsp:nvSpPr>
      <dsp:spPr>
        <a:xfrm rot="5400000">
          <a:off x="5723421" y="-1102457"/>
          <a:ext cx="4082354" cy="7307857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signaliga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xotira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blokida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to’planadi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 ARO’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bloki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orqali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raqam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ko’rinishga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aylantirilib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EHM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displeyga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beriladi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tasvirini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magnit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diskka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yozib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pult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ikkinchi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displey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Hozirgi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tomografiyasi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deb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diagnostika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usullariga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ham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aytiladi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110670" y="709578"/>
        <a:ext cx="7108573" cy="3683786"/>
      </dsp:txXfrm>
    </dsp:sp>
    <dsp:sp modelId="{9DD0B0D3-DED9-44E0-8C29-E9B6828232A0}">
      <dsp:nvSpPr>
        <dsp:cNvPr id="0" name=""/>
        <dsp:cNvSpPr/>
      </dsp:nvSpPr>
      <dsp:spPr>
        <a:xfrm>
          <a:off x="0" y="0"/>
          <a:ext cx="4110670" cy="5102943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markaziy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pultdan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tanlangan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rejimiga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stolda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yotgan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bemorga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obektga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orqali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ta’minlanayotgan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nurlatgichdan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(N)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chiqqan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tushadi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bemordan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o’tib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maxsus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moslamalar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kollimatorlar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chegaralangan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detektorlarga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tushadi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en-US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0666" y="200666"/>
        <a:ext cx="3709338" cy="47016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5AB5CF-82D3-4078-A798-3F6965F0E42F}">
      <dsp:nvSpPr>
        <dsp:cNvPr id="0" name=""/>
        <dsp:cNvSpPr/>
      </dsp:nvSpPr>
      <dsp:spPr>
        <a:xfrm>
          <a:off x="4979" y="1008546"/>
          <a:ext cx="1476733" cy="590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Tekshiruvchi</a:t>
          </a:r>
          <a:endParaRPr lang="en-US" sz="1600" b="0" kern="1200" dirty="0">
            <a:solidFill>
              <a:schemeClr val="tx1"/>
            </a:solidFill>
          </a:endParaRPr>
        </a:p>
      </dsp:txBody>
      <dsp:txXfrm>
        <a:off x="4979" y="1008546"/>
        <a:ext cx="1476733" cy="590693"/>
      </dsp:txXfrm>
    </dsp:sp>
    <dsp:sp modelId="{859BEEA2-4F70-43F4-9CF4-794DCB36D085}">
      <dsp:nvSpPr>
        <dsp:cNvPr id="0" name=""/>
        <dsp:cNvSpPr/>
      </dsp:nvSpPr>
      <dsp:spPr>
        <a:xfrm>
          <a:off x="4979" y="1599240"/>
          <a:ext cx="1476733" cy="2810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tomografiyaci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o’tkazuvchi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mutaxassisi</a:t>
          </a:r>
          <a:endParaRPr lang="en-US" sz="1600" b="0" kern="1200" dirty="0">
            <a:solidFill>
              <a:schemeClr val="tx1"/>
            </a:solidFill>
          </a:endParaRPr>
        </a:p>
      </dsp:txBody>
      <dsp:txXfrm>
        <a:off x="4979" y="1599240"/>
        <a:ext cx="1476733" cy="2810880"/>
      </dsp:txXfrm>
    </dsp:sp>
    <dsp:sp modelId="{DA698935-8918-4DFA-BD17-89642EF0F18C}">
      <dsp:nvSpPr>
        <dsp:cNvPr id="0" name=""/>
        <dsp:cNvSpPr/>
      </dsp:nvSpPr>
      <dsp:spPr>
        <a:xfrm>
          <a:off x="1688454" y="1008546"/>
          <a:ext cx="1476733" cy="590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</a:t>
          </a:r>
          <a:endParaRPr lang="en-US" sz="1600" b="0" kern="1200" dirty="0">
            <a:solidFill>
              <a:schemeClr val="tx1"/>
            </a:solidFill>
          </a:endParaRPr>
        </a:p>
      </dsp:txBody>
      <dsp:txXfrm>
        <a:off x="1688454" y="1008546"/>
        <a:ext cx="1476733" cy="590693"/>
      </dsp:txXfrm>
    </dsp:sp>
    <dsp:sp modelId="{EE8372BA-C2AF-4295-9A4D-979103BF4722}">
      <dsp:nvSpPr>
        <dsp:cNvPr id="0" name=""/>
        <dsp:cNvSpPr/>
      </dsp:nvSpPr>
      <dsp:spPr>
        <a:xfrm>
          <a:off x="1688454" y="1599240"/>
          <a:ext cx="1476733" cy="2810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Obekt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tekshiruvchi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tomonidan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tekshiralayotgan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tananing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ichki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tuzilishi</a:t>
          </a:r>
          <a:endParaRPr lang="en-US" sz="1600" b="0" kern="1200" dirty="0">
            <a:solidFill>
              <a:schemeClr val="tx1"/>
            </a:solidFill>
          </a:endParaRPr>
        </a:p>
      </dsp:txBody>
      <dsp:txXfrm>
        <a:off x="1688454" y="1599240"/>
        <a:ext cx="1476733" cy="2810880"/>
      </dsp:txXfrm>
    </dsp:sp>
    <dsp:sp modelId="{706744BD-4353-4565-A7D7-2E55284C80F8}">
      <dsp:nvSpPr>
        <dsp:cNvPr id="0" name=""/>
        <dsp:cNvSpPr/>
      </dsp:nvSpPr>
      <dsp:spPr>
        <a:xfrm>
          <a:off x="3371930" y="1008546"/>
          <a:ext cx="1476733" cy="590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Ta’sir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etish</a:t>
          </a:r>
          <a:r>
            <a:rPr lang="en-US" sz="1600" b="0" kern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1600" b="0" kern="1200" dirty="0">
            <a:solidFill>
              <a:schemeClr val="tx1"/>
            </a:solidFill>
          </a:endParaRPr>
        </a:p>
      </dsp:txBody>
      <dsp:txXfrm>
        <a:off x="3371930" y="1008546"/>
        <a:ext cx="1476733" cy="590693"/>
      </dsp:txXfrm>
    </dsp:sp>
    <dsp:sp modelId="{2F9CC8E4-A522-4260-AAB0-F6C22FD79FB2}">
      <dsp:nvSpPr>
        <dsp:cNvPr id="0" name=""/>
        <dsp:cNvSpPr/>
      </dsp:nvSpPr>
      <dsp:spPr>
        <a:xfrm>
          <a:off x="3371930" y="1599240"/>
          <a:ext cx="1476733" cy="2810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ta’sir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ettiriladigan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fizik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tushunchalar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nurlanish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maydon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tovush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.)</a:t>
          </a:r>
          <a:endParaRPr lang="en-US" sz="1600" b="0" kern="1200" dirty="0">
            <a:solidFill>
              <a:schemeClr val="tx1"/>
            </a:solidFill>
          </a:endParaRPr>
        </a:p>
      </dsp:txBody>
      <dsp:txXfrm>
        <a:off x="3371930" y="1599240"/>
        <a:ext cx="1476733" cy="2810880"/>
      </dsp:txXfrm>
    </dsp:sp>
    <dsp:sp modelId="{8BDEE27D-F53C-4C3F-AD29-97AB59F6C177}">
      <dsp:nvSpPr>
        <dsp:cNvPr id="0" name=""/>
        <dsp:cNvSpPr/>
      </dsp:nvSpPr>
      <dsp:spPr>
        <a:xfrm>
          <a:off x="5057857" y="989603"/>
          <a:ext cx="1476733" cy="590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O’zgartgich</a:t>
          </a:r>
          <a:endParaRPr lang="en-US" sz="1600" b="0" kern="1200" dirty="0">
            <a:solidFill>
              <a:schemeClr val="tx1"/>
            </a:solidFill>
          </a:endParaRPr>
        </a:p>
      </dsp:txBody>
      <dsp:txXfrm>
        <a:off x="5057857" y="989603"/>
        <a:ext cx="1476733" cy="590693"/>
      </dsp:txXfrm>
    </dsp:sp>
    <dsp:sp modelId="{0EE5616C-A9A6-4794-A1FF-862B58E14BA3}">
      <dsp:nvSpPr>
        <dsp:cNvPr id="0" name=""/>
        <dsp:cNvSpPr/>
      </dsp:nvSpPr>
      <dsp:spPr>
        <a:xfrm>
          <a:off x="5055405" y="1599240"/>
          <a:ext cx="1476733" cy="2810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Tekshiruvchi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nazoratidagi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o’zgartgich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vositalari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trubkasi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ekran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.)</a:t>
          </a:r>
          <a:endParaRPr lang="en-US" sz="1600" b="0" kern="1200" dirty="0">
            <a:solidFill>
              <a:schemeClr val="tx1"/>
            </a:solidFill>
          </a:endParaRPr>
        </a:p>
      </dsp:txBody>
      <dsp:txXfrm>
        <a:off x="5055405" y="1599240"/>
        <a:ext cx="1476733" cy="2810880"/>
      </dsp:txXfrm>
    </dsp:sp>
    <dsp:sp modelId="{F30E582F-07AC-428D-9F62-C3476E4C3037}">
      <dsp:nvSpPr>
        <dsp:cNvPr id="0" name=""/>
        <dsp:cNvSpPr/>
      </dsp:nvSpPr>
      <dsp:spPr>
        <a:xfrm>
          <a:off x="6741333" y="989603"/>
          <a:ext cx="1476733" cy="590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</a:t>
          </a:r>
          <a:endParaRPr lang="en-US" sz="1600" b="0" kern="1200" dirty="0">
            <a:solidFill>
              <a:schemeClr val="tx1"/>
            </a:solidFill>
          </a:endParaRPr>
        </a:p>
      </dsp:txBody>
      <dsp:txXfrm>
        <a:off x="6741333" y="989603"/>
        <a:ext cx="1476733" cy="590693"/>
      </dsp:txXfrm>
    </dsp:sp>
    <dsp:sp modelId="{08E7912A-1C62-4DAF-A36F-EE0C6B796C03}">
      <dsp:nvSpPr>
        <dsp:cNvPr id="0" name=""/>
        <dsp:cNvSpPr/>
      </dsp:nvSpPr>
      <dsp:spPr>
        <a:xfrm>
          <a:off x="6738881" y="1599240"/>
          <a:ext cx="1476733" cy="2810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Tekshiruvchi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tomonidan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ishlatilayotgan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vositalar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to’plami</a:t>
          </a:r>
          <a:endParaRPr lang="en-US" sz="1600" b="0" kern="1200" dirty="0">
            <a:solidFill>
              <a:schemeClr val="tx1"/>
            </a:solidFill>
          </a:endParaRPr>
        </a:p>
      </dsp:txBody>
      <dsp:txXfrm>
        <a:off x="6738881" y="1599240"/>
        <a:ext cx="1476733" cy="2810880"/>
      </dsp:txXfrm>
    </dsp:sp>
    <dsp:sp modelId="{EE1FCEC1-C769-4768-BB98-1A5D0DEF602A}">
      <dsp:nvSpPr>
        <dsp:cNvPr id="0" name=""/>
        <dsp:cNvSpPr/>
      </dsp:nvSpPr>
      <dsp:spPr>
        <a:xfrm>
          <a:off x="8424808" y="989603"/>
          <a:ext cx="1476733" cy="590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Zichligi</a:t>
          </a:r>
          <a:endParaRPr lang="en-US" sz="1600" b="0" kern="1200" dirty="0">
            <a:solidFill>
              <a:schemeClr val="tx1"/>
            </a:solidFill>
          </a:endParaRPr>
        </a:p>
      </dsp:txBody>
      <dsp:txXfrm>
        <a:off x="8424808" y="989603"/>
        <a:ext cx="1476733" cy="590693"/>
      </dsp:txXfrm>
    </dsp:sp>
    <dsp:sp modelId="{08EBBEFA-7CE5-4C95-928C-2068025FA674}">
      <dsp:nvSpPr>
        <dsp:cNvPr id="0" name=""/>
        <dsp:cNvSpPr/>
      </dsp:nvSpPr>
      <dsp:spPr>
        <a:xfrm>
          <a:off x="8422357" y="1599240"/>
          <a:ext cx="1476733" cy="2810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Tanada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nurlanish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maydon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tarqalishi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sababli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namoyon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bo’ladigan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muhitning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zichligi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kattalik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tiklanishi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endParaRPr lang="en-US" sz="1600" b="0" kern="1200" dirty="0">
            <a:solidFill>
              <a:schemeClr val="tx1"/>
            </a:solidFill>
          </a:endParaRPr>
        </a:p>
      </dsp:txBody>
      <dsp:txXfrm>
        <a:off x="8422357" y="1599240"/>
        <a:ext cx="1476733" cy="2810880"/>
      </dsp:txXfrm>
    </dsp:sp>
    <dsp:sp modelId="{955471EE-12B8-4DDC-B7CD-2B8CF89EEB7B}">
      <dsp:nvSpPr>
        <dsp:cNvPr id="0" name=""/>
        <dsp:cNvSpPr/>
      </dsp:nvSpPr>
      <dsp:spPr>
        <a:xfrm>
          <a:off x="10108284" y="989603"/>
          <a:ext cx="1476733" cy="590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Haqiqiy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endParaRPr lang="en-US" sz="1600" b="0" kern="1200" dirty="0">
            <a:solidFill>
              <a:schemeClr val="tx1"/>
            </a:solidFill>
          </a:endParaRPr>
        </a:p>
      </dsp:txBody>
      <dsp:txXfrm>
        <a:off x="10108284" y="989603"/>
        <a:ext cx="1476733" cy="590693"/>
      </dsp:txXfrm>
    </dsp:sp>
    <dsp:sp modelId="{1F2919F9-87FF-4DF6-B5A8-D4FA1DBB1F9C}">
      <dsp:nvSpPr>
        <dsp:cNvPr id="0" name=""/>
        <dsp:cNvSpPr/>
      </dsp:nvSpPr>
      <dsp:spPr>
        <a:xfrm>
          <a:off x="10105832" y="1599240"/>
          <a:ext cx="1476733" cy="2810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tana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qismlarining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atrofdagi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tana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qismlari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tasviridan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holi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qilingan</a:t>
          </a:r>
          <a:r>
            <a:rPr lang="en-US" sz="1600" b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tasviri</a:t>
          </a:r>
          <a:endParaRPr lang="en-US" sz="1600" b="0" kern="1200" dirty="0">
            <a:solidFill>
              <a:schemeClr val="tx1"/>
            </a:solidFill>
          </a:endParaRPr>
        </a:p>
      </dsp:txBody>
      <dsp:txXfrm>
        <a:off x="10105832" y="1599240"/>
        <a:ext cx="1476733" cy="28108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47233D-A9CD-44ED-97CF-40AD59A1DEEB}">
      <dsp:nvSpPr>
        <dsp:cNvPr id="0" name=""/>
        <dsp:cNvSpPr/>
      </dsp:nvSpPr>
      <dsp:spPr>
        <a:xfrm rot="16200000">
          <a:off x="862576" y="-858564"/>
          <a:ext cx="2142501" cy="3859629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0" tIns="0" rIns="279400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Interatsion</a:t>
          </a:r>
          <a:endParaRPr lang="en-US" sz="4400" kern="1200" dirty="0">
            <a:solidFill>
              <a:schemeClr val="tx1"/>
            </a:solidFill>
          </a:endParaRPr>
        </a:p>
      </dsp:txBody>
      <dsp:txXfrm rot="5400000">
        <a:off x="4012" y="428500"/>
        <a:ext cx="3859629" cy="1285501"/>
      </dsp:txXfrm>
    </dsp:sp>
    <dsp:sp modelId="{9769F96A-08ED-427C-A7F3-18CEE52B91A8}">
      <dsp:nvSpPr>
        <dsp:cNvPr id="0" name=""/>
        <dsp:cNvSpPr/>
      </dsp:nvSpPr>
      <dsp:spPr>
        <a:xfrm rot="16200000">
          <a:off x="5011677" y="-858564"/>
          <a:ext cx="2142501" cy="3859629"/>
        </a:xfrm>
        <a:prstGeom prst="flowChartManualOperation">
          <a:avLst/>
        </a:prstGeom>
        <a:solidFill>
          <a:schemeClr val="accent4">
            <a:hueOff val="943321"/>
            <a:satOff val="7007"/>
            <a:lumOff val="1568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0" tIns="0" rIns="279400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Analitik</a:t>
          </a:r>
          <a:endParaRPr lang="en-US" sz="4400" kern="1200" dirty="0">
            <a:solidFill>
              <a:schemeClr val="tx1"/>
            </a:solidFill>
          </a:endParaRPr>
        </a:p>
      </dsp:txBody>
      <dsp:txXfrm rot="5400000">
        <a:off x="4153113" y="428500"/>
        <a:ext cx="3859629" cy="128550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0"/>
          <a:ext cx="11418528" cy="2098594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Interatsion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usulda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tasvirni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tiklashda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yacheykali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obektning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tiklanish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approksimatsiyasidan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yacheyka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ichidagi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zichlik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o’zgarmas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lozim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Obekt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kesimidagi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zichlik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taqsimoti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i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ustunli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kvadrat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shaklidagi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matritsalar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i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qatorli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elementar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yacheykalar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aniqlanadi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1418528" cy="2098594"/>
      </dsp:txXfrm>
    </dsp:sp>
    <dsp:sp modelId="{4D0E06C2-51CF-40A2-AA92-1DC0FAF00851}">
      <dsp:nvSpPr>
        <dsp:cNvPr id="0" name=""/>
        <dsp:cNvSpPr/>
      </dsp:nvSpPr>
      <dsp:spPr>
        <a:xfrm>
          <a:off x="0" y="1963684"/>
          <a:ext cx="11418528" cy="31197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Interatsion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jarayonining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necha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algoritmlari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tuzilgan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Shulardan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tiklashning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algebraik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Xaunsfild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o’zining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birinchi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qo’llagan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tarkibiga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kiruvchi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qanday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axborotga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tuzatish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kiritilgan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Yacheykalar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korreksiyalashni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oshiruvchi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interatsion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tiklanish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inglizcha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SIRT),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interatsion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kichik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kvadratlar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(SIRT)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yacheykalar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tiklashda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korreksiyalash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oshiriladi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tartib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oshiriladi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963684"/>
        <a:ext cx="11418528" cy="311973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34B328-50F6-4F1C-8ADC-8EADA6FCD571}">
      <dsp:nvSpPr>
        <dsp:cNvPr id="0" name=""/>
        <dsp:cNvSpPr/>
      </dsp:nvSpPr>
      <dsp:spPr>
        <a:xfrm rot="5400000">
          <a:off x="5723421" y="-1102457"/>
          <a:ext cx="4082354" cy="7307857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Analitik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kiruvchi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teskari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proeksiya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olinayotgan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axborot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tekshirilayotgan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a’zodan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o’tayotgan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xossalariga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bog’liq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Undagi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fonlarning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sifatiga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ta’sirini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kamaytirish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maqsadida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Furye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o’zgartirish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apparatidan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modifikatsiyani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filtratsiyani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lozim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110670" y="709578"/>
        <a:ext cx="7108573" cy="3683786"/>
      </dsp:txXfrm>
    </dsp:sp>
    <dsp:sp modelId="{7D6FFC03-8A5B-4F4C-8FBF-F675CD04D498}">
      <dsp:nvSpPr>
        <dsp:cNvPr id="0" name=""/>
        <dsp:cNvSpPr/>
      </dsp:nvSpPr>
      <dsp:spPr>
        <a:xfrm>
          <a:off x="0" y="0"/>
          <a:ext cx="4110670" cy="510294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Analitik usulda teskari proeksiya usuli deb ataladigan Furye filtratsiyasidan, buralma filtratsiyadan, ikki o’lchamli Furye qayta tiklashlaridan foydalaniladi. </a:t>
          </a:r>
          <a:endParaRPr lang="en-US" sz="2800" b="1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200666" y="200666"/>
        <a:ext cx="3709338" cy="470161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0"/>
          <a:ext cx="11418528" cy="282918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Ushbu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algoritmlarni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oshirishda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tez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hisoblaydigan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EHM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qisqacha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tez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o’zgartiruvchi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Furye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(TO’F)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protsessori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ham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deyiladi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o’lchamli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Furye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tiklashi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nomi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ataluvchi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analitik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usulda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o’lchangan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proyeksiya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Furye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ishlashidan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o’tkazilib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o’lchamli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spektr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chastota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hududlarida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hisoblashlar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o’tkaziladi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Keyin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proyeksiyalar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yig’ilib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Furye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hududining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qutbli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koordinatalaridan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to’rt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to’g’riburchakli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koordinatalarida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interpolatsion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hisoblashlar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o’tkaziladi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1418528" cy="2829184"/>
      </dsp:txXfrm>
    </dsp:sp>
    <dsp:sp modelId="{4D0E06C2-51CF-40A2-AA92-1DC0FAF00851}">
      <dsp:nvSpPr>
        <dsp:cNvPr id="0" name=""/>
        <dsp:cNvSpPr/>
      </dsp:nvSpPr>
      <dsp:spPr>
        <a:xfrm>
          <a:off x="0" y="2587726"/>
          <a:ext cx="11418528" cy="2486042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natijasida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kengaytirilgan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hududli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qilinadi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ham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tez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hisoblaydigan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EHM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Quyidagi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jadvalda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yuqorida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ko’rilgan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usullarni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oshirishda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qanday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ko’paytirish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amallarining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bajarilishi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ko’rsatilgan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Ko’pchilik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seriyali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chiqarilayotgan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filtratsiyaga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teskari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qayta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tiklash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algoritmidan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foydalanilmoqda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587726"/>
        <a:ext cx="11418528" cy="248604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4CD6DE-CB5D-4BF0-9CC1-21BA61146700}">
      <dsp:nvSpPr>
        <dsp:cNvPr id="0" name=""/>
        <dsp:cNvSpPr/>
      </dsp:nvSpPr>
      <dsp:spPr>
        <a:xfrm rot="5400000">
          <a:off x="6488986" y="-2332218"/>
          <a:ext cx="2158928" cy="712324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ctr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dastlabki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kiradi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Ularda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tekshirilayotgan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a’zo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qattiq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bog’langan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orqali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tekshirilgan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harakat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yo’nalishi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grafada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to’xtab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burilib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180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chiziqli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skanirlashni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oshirgan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Ularda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sifatida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yodli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natriy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kristallari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asosida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ishlangan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ssintilator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ssintilator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fotoelektron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kuchaytirgich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(FEK)li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detektordan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foydalanilgan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1800" b="1" i="1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Birinchi</a:t>
          </a:r>
          <a:r>
            <a:rPr lang="en-US" sz="1800" b="1" i="1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b="1" i="1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avlod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sistemasining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qanday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harakatlanishini</a:t>
          </a: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anglatadi</a:t>
          </a:r>
          <a:endParaRPr lang="en-US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006826" y="255332"/>
        <a:ext cx="7017858" cy="1948148"/>
      </dsp:txXfrm>
    </dsp:sp>
    <dsp:sp modelId="{35D8127C-C9CC-43A8-B39F-78F5411B22C3}">
      <dsp:nvSpPr>
        <dsp:cNvPr id="0" name=""/>
        <dsp:cNvSpPr/>
      </dsp:nvSpPr>
      <dsp:spPr>
        <a:xfrm>
          <a:off x="0" y="1200"/>
          <a:ext cx="4006827" cy="2456409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8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8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tomograflarining</a:t>
          </a:r>
          <a:r>
            <a:rPr lang="en-US" sz="28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birinchi</a:t>
          </a:r>
          <a:r>
            <a:rPr lang="en-US" sz="28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avlodiga</a:t>
          </a:r>
          <a:r>
            <a:rPr lang="en-US" sz="2800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9912" y="121112"/>
        <a:ext cx="3767003" cy="221658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4CD6DE-CB5D-4BF0-9CC1-21BA61146700}">
      <dsp:nvSpPr>
        <dsp:cNvPr id="0" name=""/>
        <dsp:cNvSpPr/>
      </dsp:nvSpPr>
      <dsp:spPr>
        <a:xfrm rot="5400000">
          <a:off x="5673049" y="-1402945"/>
          <a:ext cx="3790802" cy="7123248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ctr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nurlatgichidan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chiqqan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necha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(3÷52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gacha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qabul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qilingan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ya’ni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—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sistemasidagi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singari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ko’rinish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olingan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bo’ylab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harakatlangan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Buning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natijasida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nurining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tarqalish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yuzasini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kengaytirishga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olinish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qadamini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kattalashtirib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vaqtini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kamaytirishga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erishilgan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Ishlatilgan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soniga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ikkinchi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avlod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—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sekin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tez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tekshiruvchi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tomograflarga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ajratiladi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006826" y="448330"/>
        <a:ext cx="6938196" cy="3420698"/>
      </dsp:txXfrm>
    </dsp:sp>
    <dsp:sp modelId="{35D8127C-C9CC-43A8-B39F-78F5411B22C3}">
      <dsp:nvSpPr>
        <dsp:cNvPr id="0" name=""/>
        <dsp:cNvSpPr/>
      </dsp:nvSpPr>
      <dsp:spPr>
        <a:xfrm>
          <a:off x="0" y="2108"/>
          <a:ext cx="4006827" cy="43131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Ikkinchi avlod </a:t>
          </a:r>
          <a:endParaRPr lang="en-US" sz="2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5597" y="197705"/>
        <a:ext cx="3615633" cy="392194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4CD6DE-CB5D-4BF0-9CC1-21BA61146700}">
      <dsp:nvSpPr>
        <dsp:cNvPr id="0" name=""/>
        <dsp:cNvSpPr/>
      </dsp:nvSpPr>
      <dsp:spPr>
        <a:xfrm rot="5400000">
          <a:off x="5673049" y="-1402945"/>
          <a:ext cx="3790802" cy="7123248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butun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tanani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kesib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o’tadigan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oqimi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yo’lga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qo’yilgan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detektor-nurlatgich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sistemasi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180°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360° ga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uzluksiz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aylanma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harakat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impulsli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rejimda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ishlaydi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hamda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300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undan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natijasida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qalinlikdagi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qatlamining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5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sekunddan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oshmaydi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«Siemens»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firmasining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«Shimadzu — DR»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bunday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1,4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sekunddan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oshmaydi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kern="1200" dirty="0">
            <a:effectLst/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4006826" y="448330"/>
        <a:ext cx="6938196" cy="3420698"/>
      </dsp:txXfrm>
    </dsp:sp>
    <dsp:sp modelId="{35D8127C-C9CC-43A8-B39F-78F5411B22C3}">
      <dsp:nvSpPr>
        <dsp:cNvPr id="0" name=""/>
        <dsp:cNvSpPr/>
      </dsp:nvSpPr>
      <dsp:spPr>
        <a:xfrm>
          <a:off x="0" y="2108"/>
          <a:ext cx="4006827" cy="431314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Uchinchi</a:t>
          </a:r>
          <a:r>
            <a:rPr lang="en-US" sz="2800" b="1" i="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i="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avlod</a:t>
          </a:r>
          <a:r>
            <a:rPr lang="en-US" sz="2800" i="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800" b="1" i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5597" y="197705"/>
        <a:ext cx="3615633" cy="392194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4CD6DE-CB5D-4BF0-9CC1-21BA61146700}">
      <dsp:nvSpPr>
        <dsp:cNvPr id="0" name=""/>
        <dsp:cNvSpPr/>
      </dsp:nvSpPr>
      <dsp:spPr>
        <a:xfrm rot="5400000">
          <a:off x="5673049" y="-1402945"/>
          <a:ext cx="3790802" cy="7123248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ctr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qurilmasida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butun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doira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bo’ylab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joylashgan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bo’lib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doira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spiral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bo’ylab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harakatlanadi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Natijada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vaqtining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1—3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sekunddan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oshmasligi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ta’minlanadi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Keyingi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vaqtlarda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murakkab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tekshirishlarni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sifatli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oshirish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yuqori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texnik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imkoniyatlarga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tomograflarini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Gollandiyaning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«Philips»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Germaniyaning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«Siemens»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Yaponiyaning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«Shimadzu», « Toshiba», «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Xitachi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»,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AQSh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ning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«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Jeneral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elektrik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»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firmalari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chiqarmoqda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ularning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narxi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qimmat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006826" y="448330"/>
        <a:ext cx="6938196" cy="3420698"/>
      </dsp:txXfrm>
    </dsp:sp>
    <dsp:sp modelId="{35D8127C-C9CC-43A8-B39F-78F5411B22C3}">
      <dsp:nvSpPr>
        <dsp:cNvPr id="0" name=""/>
        <dsp:cNvSpPr/>
      </dsp:nvSpPr>
      <dsp:spPr>
        <a:xfrm>
          <a:off x="0" y="2108"/>
          <a:ext cx="4006827" cy="43131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To’rtinchi</a:t>
          </a:r>
          <a:r>
            <a:rPr lang="en-US" sz="28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avlod</a:t>
          </a:r>
          <a:r>
            <a:rPr lang="en-US" sz="2800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800" b="1" i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5597" y="197705"/>
        <a:ext cx="3615633" cy="392194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DC2CE5-30E5-4E44-AE95-CD6F26EFB63D}">
      <dsp:nvSpPr>
        <dsp:cNvPr id="0" name=""/>
        <dsp:cNvSpPr/>
      </dsp:nvSpPr>
      <dsp:spPr>
        <a:xfrm rot="16200000">
          <a:off x="-981417" y="985986"/>
          <a:ext cx="3777098" cy="1805125"/>
        </a:xfrm>
        <a:prstGeom prst="flowChartManualOperati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intensivligi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spektral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tarkibi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stabil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kolimatsiyalangan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ajratilgan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dastasini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800" kern="1200" dirty="0">
            <a:solidFill>
              <a:schemeClr val="tx1"/>
            </a:solidFill>
          </a:endParaRPr>
        </a:p>
      </dsp:txBody>
      <dsp:txXfrm rot="5400000">
        <a:off x="4569" y="755420"/>
        <a:ext cx="1805125" cy="2266258"/>
      </dsp:txXfrm>
    </dsp:sp>
    <dsp:sp modelId="{64CDC8B2-3568-4FE4-AFD0-BA296407EB92}">
      <dsp:nvSpPr>
        <dsp:cNvPr id="0" name=""/>
        <dsp:cNvSpPr/>
      </dsp:nvSpPr>
      <dsp:spPr>
        <a:xfrm rot="16200000">
          <a:off x="959091" y="985986"/>
          <a:ext cx="3777098" cy="1805125"/>
        </a:xfrm>
        <a:prstGeom prst="flowChartManualOperation">
          <a:avLst/>
        </a:prstGeom>
        <a:solidFill>
          <a:schemeClr val="accent5">
            <a:hueOff val="425424"/>
            <a:satOff val="-4778"/>
            <a:lumOff val="-102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dastasi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detektorlarning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atrofida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aylanishi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800" kern="1200" dirty="0">
            <a:solidFill>
              <a:schemeClr val="tx1"/>
            </a:solidFill>
          </a:endParaRPr>
        </a:p>
      </dsp:txBody>
      <dsp:txXfrm rot="5400000">
        <a:off x="1945077" y="755420"/>
        <a:ext cx="1805125" cy="2266258"/>
      </dsp:txXfrm>
    </dsp:sp>
    <dsp:sp modelId="{CBA518E4-077A-439C-A2A5-0E1131340FBD}">
      <dsp:nvSpPr>
        <dsp:cNvPr id="0" name=""/>
        <dsp:cNvSpPr/>
      </dsp:nvSpPr>
      <dsp:spPr>
        <a:xfrm rot="16200000">
          <a:off x="2899601" y="985986"/>
          <a:ext cx="3777098" cy="1805125"/>
        </a:xfrm>
        <a:prstGeom prst="flowChartManualOperation">
          <a:avLst/>
        </a:prstGeom>
        <a:solidFill>
          <a:schemeClr val="accent5">
            <a:hueOff val="850848"/>
            <a:satOff val="-9556"/>
            <a:lumOff val="-203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sistemasi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bemordan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kuchsizlanib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o’tgan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nurlanishni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800" kern="1200" dirty="0">
            <a:solidFill>
              <a:schemeClr val="tx1"/>
            </a:solidFill>
          </a:endParaRPr>
        </a:p>
      </dsp:txBody>
      <dsp:txXfrm rot="5400000">
        <a:off x="3885587" y="755420"/>
        <a:ext cx="1805125" cy="2266258"/>
      </dsp:txXfrm>
    </dsp:sp>
    <dsp:sp modelId="{C75D845B-7261-4CE1-92CD-79290229AFD6}">
      <dsp:nvSpPr>
        <dsp:cNvPr id="0" name=""/>
        <dsp:cNvSpPr/>
      </dsp:nvSpPr>
      <dsp:spPr>
        <a:xfrm rot="16200000">
          <a:off x="4840110" y="985986"/>
          <a:ext cx="3777098" cy="1805125"/>
        </a:xfrm>
        <a:prstGeom prst="flowChartManualOperation">
          <a:avLst/>
        </a:prstGeom>
        <a:solidFill>
          <a:schemeClr val="accent5">
            <a:hueOff val="1276272"/>
            <a:satOff val="-14335"/>
            <a:lumOff val="-305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natijalarini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kuchaytirish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raqam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ko’rinishiga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keltirish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800" kern="1200" dirty="0">
            <a:solidFill>
              <a:schemeClr val="tx1"/>
            </a:solidFill>
          </a:endParaRPr>
        </a:p>
      </dsp:txBody>
      <dsp:txXfrm rot="5400000">
        <a:off x="5826096" y="755420"/>
        <a:ext cx="1805125" cy="2266258"/>
      </dsp:txXfrm>
    </dsp:sp>
    <dsp:sp modelId="{90FF7619-272B-4A09-837B-EF07AD4C3025}">
      <dsp:nvSpPr>
        <dsp:cNvPr id="0" name=""/>
        <dsp:cNvSpPr/>
      </dsp:nvSpPr>
      <dsp:spPr>
        <a:xfrm rot="16200000">
          <a:off x="6780620" y="985986"/>
          <a:ext cx="3777098" cy="1805125"/>
        </a:xfrm>
        <a:prstGeom prst="flowChartManualOperation">
          <a:avLst/>
        </a:prstGeom>
        <a:solidFill>
          <a:schemeClr val="accent5">
            <a:hueOff val="1701696"/>
            <a:satOff val="-19113"/>
            <a:lumOff val="-407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tanlangan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a’zo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qalinligiga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mos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o’lchangan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qiymatlarni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sintezlab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hosil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800" kern="1200" dirty="0">
            <a:solidFill>
              <a:schemeClr val="tx1"/>
            </a:solidFill>
          </a:endParaRPr>
        </a:p>
      </dsp:txBody>
      <dsp:txXfrm rot="5400000">
        <a:off x="7766606" y="755420"/>
        <a:ext cx="1805125" cy="2266258"/>
      </dsp:txXfrm>
    </dsp:sp>
    <dsp:sp modelId="{2F4BD983-84D1-40F5-8CF2-2063DC1FF898}">
      <dsp:nvSpPr>
        <dsp:cNvPr id="0" name=""/>
        <dsp:cNvSpPr/>
      </dsp:nvSpPr>
      <dsp:spPr>
        <a:xfrm rot="16200000">
          <a:off x="8721129" y="985986"/>
          <a:ext cx="3777098" cy="1805125"/>
        </a:xfrm>
        <a:prstGeom prst="flowChartManualOperation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displey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ekranida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namoyon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1800" kern="1200" dirty="0">
            <a:solidFill>
              <a:schemeClr val="tx1"/>
            </a:solidFill>
          </a:endParaRPr>
        </a:p>
      </dsp:txBody>
      <dsp:txXfrm rot="5400000">
        <a:off x="9707115" y="755420"/>
        <a:ext cx="1805125" cy="226625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C11D22-13C9-4172-B012-30A65A6C9A5C}">
      <dsp:nvSpPr>
        <dsp:cNvPr id="0" name=""/>
        <dsp:cNvSpPr/>
      </dsp:nvSpPr>
      <dsp:spPr>
        <a:xfrm>
          <a:off x="571622" y="273"/>
          <a:ext cx="2412456" cy="1447474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</a:p>
      </dsp:txBody>
      <dsp:txXfrm>
        <a:off x="571622" y="273"/>
        <a:ext cx="2412456" cy="1447474"/>
      </dsp:txXfrm>
    </dsp:sp>
    <dsp:sp modelId="{4B4DDCD0-6A14-4EC0-ABBB-60FC0C27A435}">
      <dsp:nvSpPr>
        <dsp:cNvPr id="0" name=""/>
        <dsp:cNvSpPr/>
      </dsp:nvSpPr>
      <dsp:spPr>
        <a:xfrm>
          <a:off x="3225325" y="273"/>
          <a:ext cx="2412456" cy="1447474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6667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en-US" sz="2400" kern="120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 manba qurilmasi; 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25325" y="273"/>
        <a:ext cx="2412456" cy="1447474"/>
      </dsp:txXfrm>
    </dsp:sp>
    <dsp:sp modelId="{212E0CBF-7FD2-48DF-B2A3-F68AF91EF175}">
      <dsp:nvSpPr>
        <dsp:cNvPr id="0" name=""/>
        <dsp:cNvSpPr/>
      </dsp:nvSpPr>
      <dsp:spPr>
        <a:xfrm>
          <a:off x="5879027" y="273"/>
          <a:ext cx="2412456" cy="1447474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13333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skaynirlash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stoli</a:t>
          </a:r>
          <a:r>
            <a:rPr lang="en-US" sz="24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79027" y="273"/>
        <a:ext cx="2412456" cy="1447474"/>
      </dsp:txXfrm>
    </dsp:sp>
    <dsp:sp modelId="{7B5A4C41-CA5F-4DC0-B8B2-E7589E3394EC}">
      <dsp:nvSpPr>
        <dsp:cNvPr id="0" name=""/>
        <dsp:cNvSpPr/>
      </dsp:nvSpPr>
      <dsp:spPr>
        <a:xfrm>
          <a:off x="8532730" y="273"/>
          <a:ext cx="2412456" cy="1447474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2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en-US" sz="2400" kern="120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detektorlash sistemasi; 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32730" y="273"/>
        <a:ext cx="2412456" cy="1447474"/>
      </dsp:txXfrm>
    </dsp:sp>
    <dsp:sp modelId="{156F0DE8-3109-4082-A75A-B1F2D6ADAD1A}">
      <dsp:nvSpPr>
        <dsp:cNvPr id="0" name=""/>
        <dsp:cNvSpPr/>
      </dsp:nvSpPr>
      <dsp:spPr>
        <a:xfrm>
          <a:off x="1898474" y="1688992"/>
          <a:ext cx="2412456" cy="1447474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26667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en-US" sz="2400" kern="120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o’lchanayotgan signallarning elektron o’zgartgichi;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98474" y="1688992"/>
        <a:ext cx="2412456" cy="1447474"/>
      </dsp:txXfrm>
    </dsp:sp>
    <dsp:sp modelId="{6B3AA22D-C7FA-4389-B8BB-149E358C8385}">
      <dsp:nvSpPr>
        <dsp:cNvPr id="0" name=""/>
        <dsp:cNvSpPr/>
      </dsp:nvSpPr>
      <dsp:spPr>
        <a:xfrm>
          <a:off x="4552176" y="1688992"/>
          <a:ext cx="2412456" cy="1447474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33333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en-US" sz="2400" kern="120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tasvirni qayta hosil qiluvchi hisoblash texnikasi; 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52176" y="1688992"/>
        <a:ext cx="2412456" cy="1447474"/>
      </dsp:txXfrm>
    </dsp:sp>
    <dsp:sp modelId="{DCA3A7F1-6D2F-4839-B0B5-7C55D6FBC255}">
      <dsp:nvSpPr>
        <dsp:cNvPr id="0" name=""/>
        <dsp:cNvSpPr/>
      </dsp:nvSpPr>
      <dsp:spPr>
        <a:xfrm>
          <a:off x="7205879" y="1688992"/>
          <a:ext cx="2412456" cy="1447474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Char char=""/>
          </a:pPr>
          <a:r>
            <a:rPr lang="en-US" sz="2400" kern="120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tasvirni ko’rsatish va hujjatlashtirish vositalari. 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05879" y="1688992"/>
        <a:ext cx="2412456" cy="144747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35788F-CC4E-4E4F-B9C5-481FD0B5DEE1}">
      <dsp:nvSpPr>
        <dsp:cNvPr id="0" name=""/>
        <dsp:cNvSpPr/>
      </dsp:nvSpPr>
      <dsp:spPr>
        <a:xfrm>
          <a:off x="4552750" y="0"/>
          <a:ext cx="6829125" cy="1256088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Yagoda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apparati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chiqaradigan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lazer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0,63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mkm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to’lqin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uzunligiga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12 W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quvvatga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shtativ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qurilmasi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nurni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qulay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holatga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keltirish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imkonini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beradi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lazer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tushish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yuzasini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5—300 m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o’zgartirib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vaqtini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1—6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minutgacha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belgilash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endParaRPr lang="en-US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52750" y="157011"/>
        <a:ext cx="6358092" cy="942066"/>
      </dsp:txXfrm>
    </dsp:sp>
    <dsp:sp modelId="{E2967C62-02B4-4605-AF42-34F998D13981}">
      <dsp:nvSpPr>
        <dsp:cNvPr id="0" name=""/>
        <dsp:cNvSpPr/>
      </dsp:nvSpPr>
      <dsp:spPr>
        <a:xfrm>
          <a:off x="0" y="0"/>
          <a:ext cx="4552750" cy="125608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1—4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daqiqa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vaqtiga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uzluksiz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rejim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317" y="61317"/>
        <a:ext cx="4430116" cy="1133454"/>
      </dsp:txXfrm>
    </dsp:sp>
    <dsp:sp modelId="{EC492238-8A86-4936-88B0-B2D84667A624}">
      <dsp:nvSpPr>
        <dsp:cNvPr id="0" name=""/>
        <dsp:cNvSpPr/>
      </dsp:nvSpPr>
      <dsp:spPr>
        <a:xfrm>
          <a:off x="4552750" y="1381696"/>
          <a:ext cx="6829125" cy="1256088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1133332"/>
            <a:satOff val="-9941"/>
            <a:lumOff val="-791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1133332"/>
              <a:satOff val="-9941"/>
              <a:lumOff val="-79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2—10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sek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impuls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uzunligi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 —10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ms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chastotasi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50—60 Gs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impulsli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rejim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Bunday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rejim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aylanuvchi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anodli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quvvati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1004-150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kVt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setkasidan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boshqariladigan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impulsli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trubkalaridan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Bunday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rejimda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uchinchi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avlod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ishlaydi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52750" y="1538707"/>
        <a:ext cx="6358092" cy="942066"/>
      </dsp:txXfrm>
    </dsp:sp>
    <dsp:sp modelId="{BBEA07B8-2D63-4548-9A4B-44207A6B5EC5}">
      <dsp:nvSpPr>
        <dsp:cNvPr id="0" name=""/>
        <dsp:cNvSpPr/>
      </dsp:nvSpPr>
      <dsp:spPr>
        <a:xfrm>
          <a:off x="0" y="1381696"/>
          <a:ext cx="4552750" cy="1256088"/>
        </a:xfrm>
        <a:prstGeom prst="roundRect">
          <a:avLst/>
        </a:prstGeom>
        <a:solidFill>
          <a:schemeClr val="accent5">
            <a:hueOff val="1063560"/>
            <a:satOff val="-11946"/>
            <a:lumOff val="-254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2—10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sek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impuls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uzunligi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 —10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ms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chastotasi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50—60 Gs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impulsli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rejim</a:t>
          </a:r>
          <a:endParaRPr lang="en-US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317" y="1443013"/>
        <a:ext cx="4430116" cy="1133454"/>
      </dsp:txXfrm>
    </dsp:sp>
    <dsp:sp modelId="{0B4D8CE6-EA5E-4FE1-A819-17D08CA46E8F}">
      <dsp:nvSpPr>
        <dsp:cNvPr id="0" name=""/>
        <dsp:cNvSpPr/>
      </dsp:nvSpPr>
      <dsp:spPr>
        <a:xfrm>
          <a:off x="4552750" y="2763393"/>
          <a:ext cx="6829125" cy="1256088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2266664"/>
            <a:satOff val="-19882"/>
            <a:lumOff val="-1583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2266664"/>
              <a:satOff val="-19882"/>
              <a:lumOff val="-15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bemorlarni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qulay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holatga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keltirish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tanaffuslar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qilinadi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ularda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aylanuvchi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anodli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sarf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qilish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quvvati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100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kVt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gacha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issiqlik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sig’imiga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nishonli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anodga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trubkalaridan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52750" y="2920404"/>
        <a:ext cx="6358092" cy="942066"/>
      </dsp:txXfrm>
    </dsp:sp>
    <dsp:sp modelId="{DB5E7CAF-249A-47F2-91B1-9838C00DF98D}">
      <dsp:nvSpPr>
        <dsp:cNvPr id="0" name=""/>
        <dsp:cNvSpPr/>
      </dsp:nvSpPr>
      <dsp:spPr>
        <a:xfrm>
          <a:off x="0" y="2763393"/>
          <a:ext cx="4552750" cy="1256088"/>
        </a:xfrm>
        <a:prstGeom prst="round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2—10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sek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uzluksiz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rejim</a:t>
          </a:r>
          <a:r>
            <a:rPr lang="en-US" sz="24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317" y="2824710"/>
        <a:ext cx="4430116" cy="113345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0"/>
          <a:ext cx="11418528" cy="1872000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32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32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tomograflarining</a:t>
          </a:r>
          <a:r>
            <a:rPr lang="en-US" sz="32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tarkibiy</a:t>
          </a:r>
          <a:r>
            <a:rPr lang="en-US" sz="32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qismlari</a:t>
          </a:r>
          <a:r>
            <a:rPr lang="en-US" sz="32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quyidagi</a:t>
          </a:r>
          <a:r>
            <a:rPr lang="en-US" sz="32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asosiy</a:t>
          </a:r>
          <a:r>
            <a:rPr lang="en-US" sz="32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qismlardan</a:t>
          </a:r>
          <a:r>
            <a:rPr lang="en-US" sz="32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iborat</a:t>
          </a:r>
          <a:r>
            <a:rPr lang="en-US" sz="32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: </a:t>
          </a:r>
          <a:r>
            <a:rPr lang="en-US" sz="32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Detektorlash</a:t>
          </a:r>
          <a:r>
            <a:rPr lang="en-US" sz="32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sistemasi</a:t>
          </a:r>
          <a:r>
            <a:rPr lang="en-US" sz="32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32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32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</a:t>
          </a:r>
          <a:r>
            <a:rPr lang="en-US" sz="32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2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</a:t>
          </a:r>
          <a:r>
            <a:rPr lang="en-US" sz="32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stoli</a:t>
          </a:r>
          <a:r>
            <a:rPr lang="en-US" sz="3200" b="1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3200" b="1" i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1418528" cy="1872000"/>
      </dsp:txXfrm>
    </dsp:sp>
    <dsp:sp modelId="{4D0E06C2-51CF-40A2-AA92-1DC0FAF00851}">
      <dsp:nvSpPr>
        <dsp:cNvPr id="0" name=""/>
        <dsp:cNvSpPr/>
      </dsp:nvSpPr>
      <dsp:spPr>
        <a:xfrm>
          <a:off x="0" y="1824807"/>
          <a:ext cx="11418528" cy="316848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-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deganda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xil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nurlanishlar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yordamida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nurlanish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manbayi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qabul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qurilmalari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ya’ni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sistemalarining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tekshirilayotgan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obektdan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o’tgan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nurlarini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qayd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qilib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signaliga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aylantirish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tushuniladi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824807"/>
        <a:ext cx="11418528" cy="3168485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3D1A71-2E2B-4650-9144-5C3EB0998A67}">
      <dsp:nvSpPr>
        <dsp:cNvPr id="0" name=""/>
        <dsp:cNvSpPr/>
      </dsp:nvSpPr>
      <dsp:spPr>
        <a:xfrm>
          <a:off x="0" y="339483"/>
          <a:ext cx="3617893" cy="217073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kiritilishi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aperturaga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sistemasining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yo’nalishlarda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harakatini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ta’minlovchi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elektromexanik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—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stanina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0" y="339483"/>
        <a:ext cx="3617893" cy="2170735"/>
      </dsp:txXfrm>
    </dsp:sp>
    <dsp:sp modelId="{85AB2DC9-363E-4DF5-BD39-0E979462CE35}">
      <dsp:nvSpPr>
        <dsp:cNvPr id="0" name=""/>
        <dsp:cNvSpPr/>
      </dsp:nvSpPr>
      <dsp:spPr>
        <a:xfrm>
          <a:off x="3979682" y="339483"/>
          <a:ext cx="3617893" cy="2170735"/>
        </a:xfrm>
        <a:prstGeom prst="rect">
          <a:avLst/>
        </a:prstGeom>
        <a:solidFill>
          <a:schemeClr val="accent5">
            <a:hueOff val="425424"/>
            <a:satOff val="-4778"/>
            <a:lumOff val="-102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sistemasini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yo’nalishlarda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harakatini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ta’minlovchi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servo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dvigatellar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oldiga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ham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orqaga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aylanuvchi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dvigatellar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3979682" y="339483"/>
        <a:ext cx="3617893" cy="2170735"/>
      </dsp:txXfrm>
    </dsp:sp>
    <dsp:sp modelId="{69A478B8-C532-44FE-9E2B-0A50CAB48783}">
      <dsp:nvSpPr>
        <dsp:cNvPr id="0" name=""/>
        <dsp:cNvSpPr/>
      </dsp:nvSpPr>
      <dsp:spPr>
        <a:xfrm>
          <a:off x="7959364" y="339483"/>
          <a:ext cx="3617893" cy="2170735"/>
        </a:xfrm>
        <a:prstGeom prst="rect">
          <a:avLst/>
        </a:prstGeom>
        <a:solidFill>
          <a:schemeClr val="accent5">
            <a:hueOff val="850848"/>
            <a:satOff val="-9556"/>
            <a:lumOff val="-203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kordinata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datchiklari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ya’ni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nurlatgichning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harakat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yo’nalishi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burchagini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belgilash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qurilmalari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7959364" y="339483"/>
        <a:ext cx="3617893" cy="2170735"/>
      </dsp:txXfrm>
    </dsp:sp>
    <dsp:sp modelId="{96165600-ED81-4C36-AD45-DACB937421BF}">
      <dsp:nvSpPr>
        <dsp:cNvPr id="0" name=""/>
        <dsp:cNvSpPr/>
      </dsp:nvSpPr>
      <dsp:spPr>
        <a:xfrm>
          <a:off x="0" y="2872008"/>
          <a:ext cx="3617893" cy="2170735"/>
        </a:xfrm>
        <a:prstGeom prst="rect">
          <a:avLst/>
        </a:prstGeom>
        <a:solidFill>
          <a:schemeClr val="accent5">
            <a:hueOff val="1276272"/>
            <a:satOff val="-14335"/>
            <a:lumOff val="-305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ichida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simlari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qurilmasining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harakatlanuvchi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qo’zg’almas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qismlari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orasida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energiya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axborot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almashinuvchi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ta’minlovchi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trubalar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0" y="2872008"/>
        <a:ext cx="3617893" cy="2170735"/>
      </dsp:txXfrm>
    </dsp:sp>
    <dsp:sp modelId="{E5F09975-AA93-40A6-A0E2-6704FC11BA38}">
      <dsp:nvSpPr>
        <dsp:cNvPr id="0" name=""/>
        <dsp:cNvSpPr/>
      </dsp:nvSpPr>
      <dsp:spPr>
        <a:xfrm>
          <a:off x="3979682" y="2872008"/>
          <a:ext cx="3617893" cy="2170735"/>
        </a:xfrm>
        <a:prstGeom prst="rect">
          <a:avLst/>
        </a:prstGeom>
        <a:solidFill>
          <a:schemeClr val="accent5">
            <a:hueOff val="1701696"/>
            <a:satOff val="-19113"/>
            <a:lumOff val="-407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qurilmasining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harakatlanuvchi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qismlari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energiya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axborot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almashinuvini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ta’minlovchi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simlarning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yig’ilishi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uzayishini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ta’minlovchi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simlar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kabellar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3979682" y="2872008"/>
        <a:ext cx="3617893" cy="2170735"/>
      </dsp:txXfrm>
    </dsp:sp>
    <dsp:sp modelId="{5DC453C9-2399-460D-B72E-72F0B2624401}">
      <dsp:nvSpPr>
        <dsp:cNvPr id="0" name=""/>
        <dsp:cNvSpPr/>
      </dsp:nvSpPr>
      <dsp:spPr>
        <a:xfrm>
          <a:off x="7959364" y="2872008"/>
          <a:ext cx="3617893" cy="2170735"/>
        </a:xfrm>
        <a:prstGeom prst="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a’zosining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to’g’ri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joylashtirilganini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bildiruvchi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optik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vizir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sistemasi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ya’ni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tekshirilayotgan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a’zoni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ko’rsatuvchi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chiroq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sisemasi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hamda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holatga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keltirib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teshigiga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kirituvchi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stoli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kiradi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7959364" y="2872008"/>
        <a:ext cx="3617893" cy="217073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0"/>
          <a:ext cx="11418528" cy="16128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zamonaviy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kompyuter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aylanish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tezligi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ayl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/0,22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sekundgacha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boradi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mexanik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qurilmalarning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chiziqli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burchakli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kordinatalar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harakatlanish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xatolgi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0,01 %dan </a:t>
          </a:r>
          <a:r>
            <a:rPr lang="en-US" sz="28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oshmaydi</a:t>
          </a:r>
          <a:r>
            <a:rPr lang="en-US" sz="2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800" b="1" i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1418528" cy="1612800"/>
      </dsp:txXfrm>
    </dsp:sp>
    <dsp:sp modelId="{4D0E06C2-51CF-40A2-AA92-1DC0FAF00851}">
      <dsp:nvSpPr>
        <dsp:cNvPr id="0" name=""/>
        <dsp:cNvSpPr/>
      </dsp:nvSpPr>
      <dsp:spPr>
        <a:xfrm>
          <a:off x="0" y="1452678"/>
          <a:ext cx="11418528" cy="3630664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ctr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stoli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konstruktiv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jihatdan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skanerlash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qurilmasi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bog’langan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bemorning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boshini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vaqtida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400 mm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gacha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tanasining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qismlarini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tekshirishda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1500 mm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gacha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gorizontal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o’q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± 150 mm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gacha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vertikal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o’q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bo’yicha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harakatlantirib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zarur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holatga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keltirishni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ta’minlaydi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tanlangan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proeksiya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xatoligi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0,5 mm dan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oshmaydi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ctr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Bemorni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nurini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to’smaydigan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materialdan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ishlangan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ko’chuvchi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aravacha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yoki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lentasimon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transportyor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yordamida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teshikka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kirgaziladi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Bemor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stolining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ishi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uning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o’zidagi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hamda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boshqaruv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pultidagi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zarur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tugmachalarni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bosish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orqali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boshqariladi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Bemor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stolining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bo’ylama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harakati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qadamining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uzunligi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tekshirilayotgan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a’zo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qalinligiga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bog’liq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bo’ladi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Skanerlash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qurilmasida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rentgen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kompyuter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tomografining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avlodlariga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texnik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imkoniyatlariga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mos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holda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zarur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detektorlar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sistemasi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o’rnatilgan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bo’ladi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. </a:t>
          </a:r>
          <a:endParaRPr lang="en-US" sz="2200" kern="1200" dirty="0"/>
        </a:p>
      </dsp:txBody>
      <dsp:txXfrm>
        <a:off x="0" y="1452678"/>
        <a:ext cx="11418528" cy="3630664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A5A5AF-D43F-4EDB-A1F3-EFB594561FE3}">
      <dsp:nvSpPr>
        <dsp:cNvPr id="0" name=""/>
        <dsp:cNvSpPr/>
      </dsp:nvSpPr>
      <dsp:spPr>
        <a:xfrm>
          <a:off x="0" y="20178"/>
          <a:ext cx="11070543" cy="10857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nurining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100 %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gacha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yutilishini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ta’minlashi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kerak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chunki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yutilish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koeffitsiyentining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past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nurlanish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tabiatidan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kelib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chiqadigan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shovqinlarning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ko’payishiga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sabab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53002" y="73180"/>
        <a:ext cx="10964539" cy="979756"/>
      </dsp:txXfrm>
    </dsp:sp>
    <dsp:sp modelId="{3A80E602-6D5D-4B79-AA2F-006CB681A325}">
      <dsp:nvSpPr>
        <dsp:cNvPr id="0" name=""/>
        <dsp:cNvSpPr/>
      </dsp:nvSpPr>
      <dsp:spPr>
        <a:xfrm>
          <a:off x="0" y="1272978"/>
          <a:ext cx="11070543" cy="1085760"/>
        </a:xfrm>
        <a:prstGeom prst="roundRect">
          <a:avLst/>
        </a:prstGeom>
        <a:solidFill>
          <a:schemeClr val="accent5">
            <a:hueOff val="709040"/>
            <a:satOff val="-7964"/>
            <a:lumOff val="-169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 ga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yaqin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shovqin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koeffitsiyentiga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kerak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ya’ni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detektordan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chiqayotgan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signal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tushayotgan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nurga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proporsional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kerak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Detektorning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xususiy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shovqini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nurlanish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intensivligining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fluktuatsiyasidan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sezilarli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kichik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kerak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53002" y="1325980"/>
        <a:ext cx="10964539" cy="979756"/>
      </dsp:txXfrm>
    </dsp:sp>
    <dsp:sp modelId="{D9CF8BF6-4841-4EF9-934F-018DE992D931}">
      <dsp:nvSpPr>
        <dsp:cNvPr id="0" name=""/>
        <dsp:cNvSpPr/>
      </dsp:nvSpPr>
      <dsp:spPr>
        <a:xfrm>
          <a:off x="0" y="2525778"/>
          <a:ext cx="11070543" cy="1085760"/>
        </a:xfrm>
        <a:prstGeom prst="roundRect">
          <a:avLst/>
        </a:prstGeom>
        <a:solidFill>
          <a:schemeClr val="accent5">
            <a:hueOff val="1418080"/>
            <a:satOff val="-15927"/>
            <a:lumOff val="-339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o’zgartirish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koeffitsiyenti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nurining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qanday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intensivligi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qiymatlarida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o’zgarmas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tushgan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intensivligiga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mos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elektr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signalining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dinamik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diapozonda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1000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martadan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10000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martagacha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bog’liqligini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ta’minlashi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lozim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53002" y="2578780"/>
        <a:ext cx="10964539" cy="979756"/>
      </dsp:txXfrm>
    </dsp:sp>
    <dsp:sp modelId="{78AF14EE-3733-4DC2-8088-2C3994B97793}">
      <dsp:nvSpPr>
        <dsp:cNvPr id="0" name=""/>
        <dsp:cNvSpPr/>
      </dsp:nvSpPr>
      <dsp:spPr>
        <a:xfrm>
          <a:off x="0" y="3778578"/>
          <a:ext cx="11070543" cy="1085760"/>
        </a:xfrm>
        <a:prstGeom prst="round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tekshirish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vaqtida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zarur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tezlik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bilan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zarur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intensivlikdagi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nur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o’lchanishining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ta’minlashi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va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detektorlarning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bu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sistemadagi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boshqa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detektorlar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parametridan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farqi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5 + 10 %dan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oshmasligi</a:t>
          </a:r>
          <a:r>
            <a:rPr lang="en-US" sz="18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lozim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53002" y="3831580"/>
        <a:ext cx="10964539" cy="97975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4B103C-B527-46AC-A97A-4F2BC02D8453}">
      <dsp:nvSpPr>
        <dsp:cNvPr id="0" name=""/>
        <dsp:cNvSpPr/>
      </dsp:nvSpPr>
      <dsp:spPr>
        <a:xfrm>
          <a:off x="577102" y="0"/>
          <a:ext cx="816444" cy="816444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BB3B6F-3B47-40FE-8045-31D525655A7A}">
      <dsp:nvSpPr>
        <dsp:cNvPr id="0" name=""/>
        <dsp:cNvSpPr/>
      </dsp:nvSpPr>
      <dsp:spPr>
        <a:xfrm>
          <a:off x="658746" y="81644"/>
          <a:ext cx="653155" cy="653155"/>
        </a:xfrm>
        <a:prstGeom prst="chord">
          <a:avLst>
            <a:gd name="adj1" fmla="val 0"/>
            <a:gd name="adj2" fmla="val 108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1CD0C9-7450-4C3D-A958-89717C1F1040}">
      <dsp:nvSpPr>
        <dsp:cNvPr id="0" name=""/>
        <dsp:cNvSpPr/>
      </dsp:nvSpPr>
      <dsp:spPr>
        <a:xfrm>
          <a:off x="1563639" y="0"/>
          <a:ext cx="2415314" cy="8164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b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Sintilatsion</a:t>
          </a:r>
          <a:r>
            <a:rPr lang="en-US" sz="3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</a:t>
          </a:r>
          <a:endParaRPr lang="en-US" sz="3600" kern="1200" dirty="0"/>
        </a:p>
      </dsp:txBody>
      <dsp:txXfrm>
        <a:off x="1563639" y="0"/>
        <a:ext cx="2415314" cy="816444"/>
      </dsp:txXfrm>
    </dsp:sp>
    <dsp:sp modelId="{C68BC36C-F0F6-4278-9596-1C0E717B1E84}">
      <dsp:nvSpPr>
        <dsp:cNvPr id="0" name=""/>
        <dsp:cNvSpPr/>
      </dsp:nvSpPr>
      <dsp:spPr>
        <a:xfrm>
          <a:off x="4149046" y="0"/>
          <a:ext cx="816444" cy="816444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D946F7-D6CC-4DD6-AF98-2C65370E3B6B}">
      <dsp:nvSpPr>
        <dsp:cNvPr id="0" name=""/>
        <dsp:cNvSpPr/>
      </dsp:nvSpPr>
      <dsp:spPr>
        <a:xfrm>
          <a:off x="4230690" y="81644"/>
          <a:ext cx="653155" cy="653155"/>
        </a:xfrm>
        <a:prstGeom prst="chord">
          <a:avLst>
            <a:gd name="adj1" fmla="val 16200000"/>
            <a:gd name="adj2" fmla="val 162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A773B0-0719-4831-A13C-77DEC5280A8A}">
      <dsp:nvSpPr>
        <dsp:cNvPr id="0" name=""/>
        <dsp:cNvSpPr/>
      </dsp:nvSpPr>
      <dsp:spPr>
        <a:xfrm>
          <a:off x="5135583" y="0"/>
          <a:ext cx="2415314" cy="8164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b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Ionizatsion</a:t>
          </a:r>
          <a:r>
            <a:rPr lang="en-US" sz="3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6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kameralar</a:t>
          </a:r>
          <a:endParaRPr lang="en-US" sz="3600" kern="1200" dirty="0"/>
        </a:p>
      </dsp:txBody>
      <dsp:txXfrm>
        <a:off x="5135583" y="0"/>
        <a:ext cx="2415314" cy="816444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0"/>
          <a:ext cx="11418528" cy="1699200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Sintilatsion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kristall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sintilator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fotodiod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fotoelektron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kuchaytirgichdan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(FEK)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iborat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</a:t>
          </a:r>
          <a:r>
            <a:rPr lang="en-US" sz="3200" b="1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3200" b="1" i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1418528" cy="1699200"/>
      </dsp:txXfrm>
    </dsp:sp>
    <dsp:sp modelId="{4D0E06C2-51CF-40A2-AA92-1DC0FAF00851}">
      <dsp:nvSpPr>
        <dsp:cNvPr id="0" name=""/>
        <dsp:cNvSpPr/>
      </dsp:nvSpPr>
      <dsp:spPr>
        <a:xfrm>
          <a:off x="0" y="1523281"/>
          <a:ext cx="11418528" cy="357844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Sintilator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atom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raqami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neorganik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kristallardan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Na J (Tl), Cc J (Tl), Ca F2, Bi Ge3 OI2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shu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kabi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kristallar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Sintilatsion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yorug’lik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qabul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qiluvchi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fotodiod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ko’pincha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kremniyli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fotodioddan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fotoelektron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kuchaytirgich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(FEK)dan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I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II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avlod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fotoelektron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kuchaytirgich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(FEK)li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detektorlardan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Fotoelektron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kuchaytirgich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(FEK)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larni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xarakteristikalaridagi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ba’zi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notekisliklar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keyingi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avlod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tomograflarida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qatorda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sezgirligi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10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barobar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past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fotodiod-lardan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foydalanish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imkoniyatini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amalga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oshirmoqda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Bunda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ulardagi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rentgen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nurlanishi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intensivligining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yetarli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darajada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kattaligidan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foydalaniladi</a:t>
          </a:r>
          <a:r>
            <a:rPr lang="en-US" sz="24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523281"/>
        <a:ext cx="11418528" cy="35784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IncreasingCircleProcess">
  <dgm:title val=""/>
  <dgm:desc val=""/>
  <dgm:catLst>
    <dgm:cat type="list" pri="8300"/>
    <dgm:cat type="process" pri="43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7"/>
      <dgm:chPref val="7"/>
      <dgm:dir/>
      <dgm:animOne val="branch"/>
      <dgm:animLvl val="lvl"/>
    </dgm:varLst>
    <dgm:choose name="Name1">
      <dgm:if name="Name2" func="var" arg="dir" op="equ" val="norm">
        <dgm:alg type="lin">
          <dgm:param type="linDir" val="fromL"/>
          <dgm:param type="horzAlign" val="ctr"/>
          <dgm:param type="vertAlign" val="t"/>
        </dgm:alg>
      </dgm:if>
      <dgm:else name="Name3">
        <dgm:alg type="lin">
          <dgm:param type="linDir" val="fromR"/>
          <dgm:param type="horzAlign" val="ctr"/>
          <dgm:param type="vertAlign" val="t"/>
        </dgm:alg>
      </dgm:else>
    </dgm:choose>
    <dgm:shape xmlns:r="http://schemas.openxmlformats.org/officeDocument/2006/relationships" r:blip="">
      <dgm:adjLst/>
    </dgm:shape>
    <dgm:constrLst>
      <dgm:constr type="primFontSz" for="des" forName="Child" val="65"/>
      <dgm:constr type="primFontSz" for="des" forName="Parent" val="65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h" refFor="ch" refForName="composite" op="equ" fact="0.04"/>
    </dgm:constrLst>
    <dgm:forEach name="nodesForEach" axis="ch" ptType="node" cnt="7">
      <dgm:layoutNode name="composite">
        <dgm:alg type="composite">
          <dgm:param type="ar" val="0.8"/>
        </dgm:alg>
        <dgm:choose name="Name4">
          <dgm:if name="Name5" func="var" arg="dir" op="equ" val="norm">
            <dgm:constrLst>
              <dgm:constr type="l" for="ch" forName="Child" refType="w" fact="0.29"/>
              <dgm:constr type="t" for="ch" forName="Child" refType="h" fact="0.192"/>
              <dgm:constr type="w" for="ch" forName="Child" refType="w" fact="0.71"/>
              <dgm:constr type="h" for="ch" forName="Child" refType="h" fact="0.808"/>
              <dgm:constr type="l" for="ch" forName="Parent" refType="w" fact="0.29"/>
              <dgm:constr type="t" for="ch" forName="Parent" refType="h" fact="0"/>
              <dgm:constr type="w" for="ch" forName="Parent" refType="w" fact="0.71"/>
              <dgm:constr type="h" for="ch" forName="Parent" refType="h" fact="0.192"/>
              <dgm:constr type="l" for="ch" forName="BackAccent" refType="w" fact="0"/>
              <dgm:constr type="t" for="ch" forName="BackAccent" refType="h" fact="0"/>
              <dgm:constr type="w" for="ch" forName="BackAccent" refType="w" fact="0.24"/>
              <dgm:constr type="h" for="ch" forName="BackAccent" refType="h" fact="0.192"/>
              <dgm:constr type="l" for="ch" forName="Accent" refType="w" fact="0.024"/>
              <dgm:constr type="t" for="ch" forName="Accent" refType="h" fact="0.0192"/>
              <dgm:constr type="w" for="ch" forName="Accent" refType="w" fact="0.192"/>
              <dgm:constr type="h" for="ch" forName="Accent" refType="h" fact="0.1536"/>
            </dgm:constrLst>
          </dgm:if>
          <dgm:else name="Name6">
            <dgm:constrLst>
              <dgm:constr type="r" for="ch" forName="Child" refType="w" fact="0.71"/>
              <dgm:constr type="t" for="ch" forName="Child" refType="h" fact="0.192"/>
              <dgm:constr type="w" for="ch" forName="Child" refType="w" fact="0.71"/>
              <dgm:constr type="h" for="ch" forName="Child" refType="h" fact="0.808"/>
              <dgm:constr type="r" for="ch" forName="Parent" refType="w" fact="0.71"/>
              <dgm:constr type="t" for="ch" forName="Parent" refType="h" fact="0"/>
              <dgm:constr type="w" for="ch" forName="Parent" refType="w" fact="0.71"/>
              <dgm:constr type="h" for="ch" forName="Parent" refType="h" fact="0.192"/>
              <dgm:constr type="r" for="ch" forName="BackAccent" refType="w"/>
              <dgm:constr type="t" for="ch" forName="BackAccent" refType="h" fact="0"/>
              <dgm:constr type="w" for="ch" forName="BackAccent" refType="w" fact="0.24"/>
              <dgm:constr type="h" for="ch" forName="BackAccent" refType="h" fact="0.192"/>
              <dgm:constr type="r" for="ch" forName="Accent" refType="w" fact="0.976"/>
              <dgm:constr type="t" for="ch" forName="Accent" refType="h" fact="0.0192"/>
              <dgm:constr type="w" for="ch" forName="Accent" refType="w" fact="0.192"/>
              <dgm:constr type="h" for="ch" forName="Accent" refType="h" fact="0.1536"/>
            </dgm:constrLst>
          </dgm:else>
        </dgm:choose>
        <dgm:layoutNode name="BackAccent" styleLbl="bgShp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Accent" styleLbl="alignNode1">
          <dgm:alg type="sp"/>
          <dgm:choose name="Name7">
            <dgm:if name="Name8" axis="precedSib" ptType="node" func="cnt" op="equ" val="0">
              <dgm:choose name="Name9">
                <dgm:if name="Name10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11" axis="followSib" ptType="node" func="cnt" op="equ" val="1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if name="Name12" axis="followSib" ptType="node" func="cnt" op="equ" val="2">
                  <dgm:shape xmlns:r="http://schemas.openxmlformats.org/officeDocument/2006/relationships" type="chord" r:blip="">
                    <dgm:adjLst>
                      <dgm:adj idx="1" val="19.4712"/>
                      <dgm:adj idx="2" val="160.5288"/>
                    </dgm:adjLst>
                  </dgm:shape>
                </dgm:if>
                <dgm:if name="Name13" axis="followSib" ptType="node" func="cnt" op="equ" val="3">
                  <dgm:shape xmlns:r="http://schemas.openxmlformats.org/officeDocument/2006/relationships" type="chord" r:blip="">
                    <dgm:adjLst>
                      <dgm:adj idx="1" val="30"/>
                      <dgm:adj idx="2" val="150"/>
                    </dgm:adjLst>
                  </dgm:shape>
                </dgm:if>
                <dgm:if name="Name14" axis="followSib" ptType="node" func="cnt" op="equ" val="4">
                  <dgm:shape xmlns:r="http://schemas.openxmlformats.org/officeDocument/2006/relationships" type="chord" r:blip="">
                    <dgm:adjLst>
                      <dgm:adj idx="1" val="38.8699"/>
                      <dgm:adj idx="2" val="143.1301"/>
                    </dgm:adjLst>
                  </dgm:shape>
                </dgm:if>
                <dgm:if name="Name15" axis="followSib" ptType="node" func="cnt" op="equ" val="5">
                  <dgm:shape xmlns:r="http://schemas.openxmlformats.org/officeDocument/2006/relationships" type="chord" r:blip="">
                    <dgm:adjLst>
                      <dgm:adj idx="1" val="41.8103"/>
                      <dgm:adj idx="2" val="138.1897"/>
                    </dgm:adjLst>
                  </dgm:shape>
                </dgm:if>
                <dgm:else name="Name16">
                  <dgm:shape xmlns:r="http://schemas.openxmlformats.org/officeDocument/2006/relationships" type="chord" r:blip="">
                    <dgm:adjLst>
                      <dgm:adj idx="1" val="45.5847"/>
                      <dgm:adj idx="2" val="134.4153"/>
                    </dgm:adjLst>
                  </dgm:shape>
                </dgm:else>
              </dgm:choose>
            </dgm:if>
            <dgm:if name="Name17" axis="precedSib" ptType="node" func="cnt" op="equ" val="1">
              <dgm:choose name="Name18">
                <dgm:if name="Name19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20" axis="followSib" ptType="node" func="cnt" op="equ" val="1">
                  <dgm:shape xmlns:r="http://schemas.openxmlformats.org/officeDocument/2006/relationships" type="chord" r:blip="">
                    <dgm:adjLst>
                      <dgm:adj idx="1" val="-19.4712"/>
                      <dgm:adj idx="2" val="-160.5288"/>
                    </dgm:adjLst>
                  </dgm:shape>
                </dgm:if>
                <dgm:if name="Name21" axis="followSib" ptType="node" func="cnt" op="equ" val="2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if name="Name22" axis="followSib" ptType="node" func="cnt" op="equ" val="3">
                  <dgm:shape xmlns:r="http://schemas.openxmlformats.org/officeDocument/2006/relationships" type="chord" r:blip="">
                    <dgm:adjLst>
                      <dgm:adj idx="1" val="11.537"/>
                      <dgm:adj idx="2" val="168.463"/>
                    </dgm:adjLst>
                  </dgm:shape>
                </dgm:if>
                <dgm:if name="Name23" axis="followSib" ptType="node" func="cnt" op="equ" val="4">
                  <dgm:shape xmlns:r="http://schemas.openxmlformats.org/officeDocument/2006/relationships" type="chord" r:blip="">
                    <dgm:adjLst>
                      <dgm:adj idx="1" val="19.4712"/>
                      <dgm:adj idx="2" val="160.5288"/>
                    </dgm:adjLst>
                  </dgm:shape>
                </dgm:if>
                <dgm:else name="Name24">
                  <dgm:shape xmlns:r="http://schemas.openxmlformats.org/officeDocument/2006/relationships" type="chord" r:blip="">
                    <dgm:adjLst>
                      <dgm:adj idx="1" val="25.3769"/>
                      <dgm:adj idx="2" val="154.6231"/>
                    </dgm:adjLst>
                  </dgm:shape>
                </dgm:else>
              </dgm:choose>
            </dgm:if>
            <dgm:if name="Name25" axis="precedSib" ptType="node" func="cnt" op="equ" val="2">
              <dgm:choose name="Name26">
                <dgm:if name="Name27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28" axis="followSib" ptType="node" func="cnt" op="equ" val="1">
                  <dgm:shape xmlns:r="http://schemas.openxmlformats.org/officeDocument/2006/relationships" type="chord" r:blip="">
                    <dgm:adjLst>
                      <dgm:adj idx="1" val="-30"/>
                      <dgm:adj idx="2" val="-150"/>
                    </dgm:adjLst>
                  </dgm:shape>
                </dgm:if>
                <dgm:if name="Name29" axis="followSib" ptType="node" func="cnt" op="equ" val="2">
                  <dgm:shape xmlns:r="http://schemas.openxmlformats.org/officeDocument/2006/relationships" type="chord" r:blip="">
                    <dgm:adjLst>
                      <dgm:adj idx="1" val="-11.537"/>
                      <dgm:adj idx="2" val="-168.463"/>
                    </dgm:adjLst>
                  </dgm:shape>
                </dgm:if>
                <dgm:if name="Name30" axis="followSib" ptType="node" func="cnt" op="equ" val="3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else name="Name31">
                  <dgm:shape xmlns:r="http://schemas.openxmlformats.org/officeDocument/2006/relationships" type="chord" r:blip="">
                    <dgm:adjLst>
                      <dgm:adj idx="1" val="8.2133"/>
                      <dgm:adj idx="2" val="171.7867"/>
                    </dgm:adjLst>
                  </dgm:shape>
                </dgm:else>
              </dgm:choose>
            </dgm:if>
            <dgm:if name="Name32" axis="precedSib" ptType="node" func="cnt" op="equ" val="3">
              <dgm:choose name="Name33">
                <dgm:if name="Name34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35" axis="followSib" ptType="node" func="cnt" op="equ" val="1">
                  <dgm:shape xmlns:r="http://schemas.openxmlformats.org/officeDocument/2006/relationships" type="chord" r:blip="">
                    <dgm:adjLst>
                      <dgm:adj idx="1" val="-38.8699"/>
                      <dgm:adj idx="2" val="-143.1301"/>
                    </dgm:adjLst>
                  </dgm:shape>
                </dgm:if>
                <dgm:if name="Name36" axis="followSib" ptType="node" func="cnt" op="equ" val="2">
                  <dgm:shape xmlns:r="http://schemas.openxmlformats.org/officeDocument/2006/relationships" type="chord" r:blip="">
                    <dgm:adjLst>
                      <dgm:adj idx="1" val="-19.4712"/>
                      <dgm:adj idx="2" val="-160.5288"/>
                    </dgm:adjLst>
                  </dgm:shape>
                </dgm:if>
                <dgm:else name="Name37">
                  <dgm:shape xmlns:r="http://schemas.openxmlformats.org/officeDocument/2006/relationships" type="chord" r:blip="">
                    <dgm:adjLst>
                      <dgm:adj idx="1" val="-8.2133"/>
                      <dgm:adj idx="2" val="-171.7867"/>
                    </dgm:adjLst>
                  </dgm:shape>
                </dgm:else>
              </dgm:choose>
            </dgm:if>
            <dgm:if name="Name38" axis="precedSib" ptType="node" func="cnt" op="equ" val="4">
              <dgm:choose name="Name39">
                <dgm:if name="Name40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41" axis="followSib" ptType="node" func="cnt" op="equ" val="1">
                  <dgm:shape xmlns:r="http://schemas.openxmlformats.org/officeDocument/2006/relationships" type="chord" r:blip="">
                    <dgm:adjLst>
                      <dgm:adj idx="1" val="-41.8103"/>
                      <dgm:adj idx="2" val="-138.1897"/>
                    </dgm:adjLst>
                  </dgm:shape>
                </dgm:if>
                <dgm:else name="Name42">
                  <dgm:shape xmlns:r="http://schemas.openxmlformats.org/officeDocument/2006/relationships" type="chord" r:blip="">
                    <dgm:adjLst>
                      <dgm:adj idx="1" val="-25.3769"/>
                      <dgm:adj idx="2" val="-154.6231"/>
                    </dgm:adjLst>
                  </dgm:shape>
                </dgm:else>
              </dgm:choose>
            </dgm:if>
            <dgm:if name="Name43" axis="precedSib" ptType="node" func="cnt" op="equ" val="5">
              <dgm:choose name="Name44">
                <dgm:if name="Name45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else name="Name46">
                  <dgm:shape xmlns:r="http://schemas.openxmlformats.org/officeDocument/2006/relationships" type="chord" r:blip="">
                    <dgm:adjLst>
                      <dgm:adj idx="1" val="-45.5847"/>
                      <dgm:adj idx="2" val="-134.4153"/>
                    </dgm:adjLst>
                  </dgm:shape>
                </dgm:else>
              </dgm:choose>
            </dgm:if>
            <dgm:else name="Name47">
              <dgm:shape xmlns:r="http://schemas.openxmlformats.org/officeDocument/2006/relationships" type="chord" r:blip="">
                <dgm:adjLst>
                  <dgm:adj idx="1" val="-90"/>
                  <dgm:adj idx="2" val="-90"/>
                </dgm:adjLst>
              </dgm:shape>
            </dgm:else>
          </dgm:choose>
          <dgm:presOf/>
        </dgm:layoutNode>
        <dgm:layoutNode name="Child" styleLbl="revTx">
          <dgm:varLst>
            <dgm:chMax val="0"/>
            <dgm:chPref val="0"/>
            <dgm:bulletEnabled val="1"/>
          </dgm:varLst>
          <dgm:choose name="Name48">
            <dgm:if name="Name49" func="var" arg="dir" op="equ" val="norm">
              <dgm:alg type="tx">
                <dgm:param type="parTxLTRAlign" val="l"/>
                <dgm:param type="parTxRTLAlign" val="l"/>
                <dgm:param type="txAnchorVert" val="t"/>
              </dgm:alg>
            </dgm:if>
            <dgm:else name="Name50">
              <dgm:alg type="tx">
                <dgm:param type="parTxLTRAlign" val="r"/>
                <dgm:param type="parTxRTLAlign" val="r"/>
                <dgm:param type="txAnchorVert" val="t"/>
              </dgm:alg>
            </dgm:else>
          </dgm:choose>
          <dgm:choose name="Name51">
            <dgm:if name="Name52" axis="ch" ptType="node" func="cnt" op="gte" val="1">
              <dgm:shape xmlns:r="http://schemas.openxmlformats.org/officeDocument/2006/relationships" type="rect" r:blip="">
                <dgm:adjLst/>
              </dgm:shape>
            </dgm:if>
            <dgm:else name="Name53">
              <dgm:shape xmlns:r="http://schemas.openxmlformats.org/officeDocument/2006/relationships" type="rect" r:blip="" hideGeom="1">
                <dgm:adjLst/>
              </dgm:shape>
            </dgm:else>
          </dgm:choose>
          <dgm:choose name="Name54">
            <dgm:if name="Name55" axis="ch" ptType="node" func="cnt" op="gte" val="1">
              <dgm:presOf axis="des" ptType="node"/>
            </dgm:if>
            <dgm:else name="Name56">
              <dgm:presOf/>
            </dgm:else>
          </dgm:choose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Parent" styleLbl="revTx">
          <dgm:varLst>
            <dgm:chMax val="1"/>
            <dgm:chPref val="1"/>
            <dgm:bulletEnabled val="1"/>
          </dgm:varLst>
          <dgm:choose name="Name57">
            <dgm:if name="Name58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  <dgm:param type="txAnchorVert" val="b"/>
                <dgm:param type="txAnchorVertCh" val="b"/>
              </dgm:alg>
            </dgm:if>
            <dgm:else name="Name59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  <dgm:param type="txAnchorVert" val="b"/>
                <dgm:param type="txAnchorVertCh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0609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525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0651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983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364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416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187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4326C5F-32E2-4E37-8DCB-247397A9E16E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123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768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112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680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4326C5F-32E2-4E37-8DCB-247397A9E16E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5636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okshavkatov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okshavkatov@gmail.co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0943"/>
            <a:ext cx="10515600" cy="610969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Maintenance and service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of medical devices</a:t>
            </a: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4. Organization of X-ray computed tomography service</a:t>
            </a:r>
          </a:p>
          <a:p>
            <a:pPr marL="0" indent="0" algn="ctr">
              <a:buNone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Otabek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Shavkatov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Metrology, Standardization and Quality Management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okshavkatov@gmail.com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57800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uskunalariga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4-Mavzu.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Rentgen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tomografiyasiga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servis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izmatini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Otabek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Shavkatov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standartlashtirish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maxsulot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menejmenti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okshavkatov@gmail.com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17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089" y="1848465"/>
            <a:ext cx="11874911" cy="5928851"/>
          </a:xfrm>
        </p:spPr>
        <p:txBody>
          <a:bodyPr>
            <a:normAutofit lnSpcReduction="10000"/>
          </a:bodyPr>
          <a:lstStyle/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marR="0" lvl="0" indent="-514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tomografiyasining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tamoyillari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514350" marR="0" lvl="0" indent="-514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tomograflarida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tasvirni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endParaRPr lang="en-US" sz="3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marR="0" lvl="0" indent="-514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tomografiyasining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avlodlari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marL="514350" marR="0" lvl="0" indent="-514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3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nurlatgichi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endParaRPr lang="en-US" sz="3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marR="0" lvl="0" indent="-5143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tomograflarining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endParaRPr lang="en-US" sz="3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AutoNum type="arabicPeriod"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62668C2-D4DB-496A-ADF2-B050C77657E6}"/>
              </a:ext>
            </a:extLst>
          </p:cNvPr>
          <p:cNvSpPr txBox="1"/>
          <p:nvPr/>
        </p:nvSpPr>
        <p:spPr>
          <a:xfrm>
            <a:off x="2792360" y="277310"/>
            <a:ext cx="7344697" cy="1179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tomografiyasiga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servis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izmatini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00050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CEBCD5C-26AB-4BA7-9416-2C7F465FA77A}"/>
              </a:ext>
            </a:extLst>
          </p:cNvPr>
          <p:cNvSpPr txBox="1"/>
          <p:nvPr/>
        </p:nvSpPr>
        <p:spPr>
          <a:xfrm>
            <a:off x="2694039" y="1938254"/>
            <a:ext cx="6096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RENTGEN KOMPYUTER TOMOGRAFIYASINING TAMOYILLARI VA UNING TURLARI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381474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91262446"/>
              </p:ext>
            </p:extLst>
          </p:nvPr>
        </p:nvGraphicFramePr>
        <p:xfrm>
          <a:off x="386736" y="562181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8676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05063296"/>
              </p:ext>
            </p:extLst>
          </p:nvPr>
        </p:nvGraphicFramePr>
        <p:xfrm>
          <a:off x="386736" y="562181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38324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9034714A-2A07-4ADA-AAF4-5AA76203223D}"/>
              </a:ext>
            </a:extLst>
          </p:cNvPr>
          <p:cNvPicPr/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208593" y="1968403"/>
            <a:ext cx="7826657" cy="3911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A5A4602-AAA7-4469-8BD9-EFFCA192975B}"/>
              </a:ext>
            </a:extLst>
          </p:cNvPr>
          <p:cNvSpPr txBox="1"/>
          <p:nvPr/>
        </p:nvSpPr>
        <p:spPr>
          <a:xfrm>
            <a:off x="3074886" y="452083"/>
            <a:ext cx="6094070" cy="10833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1-rasm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tomograflarining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FADF740-C004-4BD6-92BC-72BF3BDAEBAE}"/>
              </a:ext>
            </a:extLst>
          </p:cNvPr>
          <p:cNvSpPr txBox="1"/>
          <p:nvPr/>
        </p:nvSpPr>
        <p:spPr>
          <a:xfrm>
            <a:off x="589280" y="6409318"/>
            <a:ext cx="9570720" cy="266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 A.H. </a:t>
            </a:r>
            <a:r>
              <a:rPr lang="en-US" sz="105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Haydarov</a:t>
            </a:r>
            <a:r>
              <a:rPr lang="en-US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B.B. </a:t>
            </a:r>
            <a:r>
              <a:rPr lang="en-US" sz="105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Goibnazarov</a:t>
            </a:r>
            <a:r>
              <a:rPr lang="en-US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K.Y. </a:t>
            </a:r>
            <a:r>
              <a:rPr lang="en-US" sz="105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Berdieva</a:t>
            </a:r>
            <a:r>
              <a:rPr lang="en-US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05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05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jixozlarga</a:t>
            </a:r>
            <a:r>
              <a:rPr lang="en-US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05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05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05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05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-, Tashkent 2019, </a:t>
            </a:r>
            <a:r>
              <a:rPr lang="en-US" sz="105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kitobidan</a:t>
            </a:r>
            <a:r>
              <a:rPr lang="en-US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05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6626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22600052"/>
              </p:ext>
            </p:extLst>
          </p:nvPr>
        </p:nvGraphicFramePr>
        <p:xfrm>
          <a:off x="386736" y="877528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466714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xmlns="" id="{426BCF23-123A-4E7D-AA31-11791C3E03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0802384"/>
              </p:ext>
            </p:extLst>
          </p:nvPr>
        </p:nvGraphicFramePr>
        <p:xfrm>
          <a:off x="302226" y="1091021"/>
          <a:ext cx="1158754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B952E0E-17D7-4CB4-8D43-D800585BB503}"/>
              </a:ext>
            </a:extLst>
          </p:cNvPr>
          <p:cNvSpPr txBox="1"/>
          <p:nvPr/>
        </p:nvSpPr>
        <p:spPr>
          <a:xfrm>
            <a:off x="2064392" y="424094"/>
            <a:ext cx="806321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tomografiyasi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usulini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o’rganishda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atamalar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tanishamiz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278961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56416C02-EF9F-41A4-88D4-CD9093DBF1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107913"/>
              </p:ext>
            </p:extLst>
          </p:nvPr>
        </p:nvGraphicFramePr>
        <p:xfrm>
          <a:off x="318417" y="1879849"/>
          <a:ext cx="11555163" cy="46128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0317">
                  <a:extLst>
                    <a:ext uri="{9D8B030D-6E8A-4147-A177-3AD203B41FA5}">
                      <a16:colId xmlns:a16="http://schemas.microsoft.com/office/drawing/2014/main" xmlns="" val="3195828610"/>
                    </a:ext>
                  </a:extLst>
                </a:gridCol>
                <a:gridCol w="3850562">
                  <a:extLst>
                    <a:ext uri="{9D8B030D-6E8A-4147-A177-3AD203B41FA5}">
                      <a16:colId xmlns:a16="http://schemas.microsoft.com/office/drawing/2014/main" xmlns="" val="3459050969"/>
                    </a:ext>
                  </a:extLst>
                </a:gridCol>
                <a:gridCol w="3747248">
                  <a:extLst>
                    <a:ext uri="{9D8B030D-6E8A-4147-A177-3AD203B41FA5}">
                      <a16:colId xmlns:a16="http://schemas.microsoft.com/office/drawing/2014/main" xmlns="" val="3243045111"/>
                    </a:ext>
                  </a:extLst>
                </a:gridCol>
                <a:gridCol w="3537036">
                  <a:extLst>
                    <a:ext uri="{9D8B030D-6E8A-4147-A177-3AD203B41FA5}">
                      <a16:colId xmlns:a16="http://schemas.microsoft.com/office/drawing/2014/main" xmlns="" val="943489820"/>
                    </a:ext>
                  </a:extLst>
                </a:gridCol>
              </a:tblGrid>
              <a:tr h="3677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Ta’sir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usuli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Tekshirish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zichligining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asosi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Qo’llanilishi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extLst>
                  <a:ext uri="{0D108BD9-81ED-4DB2-BD59-A6C34878D82A}">
                    <a16:rowId xmlns:a16="http://schemas.microsoft.com/office/drawing/2014/main" xmlns="" val="4075077877"/>
                  </a:ext>
                </a:extLst>
              </a:tr>
              <a:tr h="6005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Rentgen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nurlanishi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Rentgan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Kompyuter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tomografiyasi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Rentgen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nurlanishining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kuchsizlanishi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koeffitsiyenti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Rentgen Kompyuter tomografiyasi, diagnostika, xirurgiya va nur bilan davolashda.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extLst>
                  <a:ext uri="{0D108BD9-81ED-4DB2-BD59-A6C34878D82A}">
                    <a16:rowId xmlns:a16="http://schemas.microsoft.com/office/drawing/2014/main" xmlns="" val="2037558368"/>
                  </a:ext>
                </a:extLst>
              </a:tr>
              <a:tr h="5064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 —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nurlanishi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Bir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fotonli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emission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Kompyuter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tomografiyasi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Tamg’alangan protonlarning moddalarda to’planishi.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Funksional diagnostika maqsadida, bir fotonli Emission Kompyuter Tomografda.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extLst>
                  <a:ext uri="{0D108BD9-81ED-4DB2-BD59-A6C34878D82A}">
                    <a16:rowId xmlns:a16="http://schemas.microsoft.com/office/drawing/2014/main" xmlns="" val="13027373"/>
                  </a:ext>
                </a:extLst>
              </a:tr>
              <a:tr h="68445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Pozitron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nurlanishi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Pozitronli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ikki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fotonli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emission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Kompyuter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tomografiyasi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Tamg’alangan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protonlaming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moddalarda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to’planishi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 usul hozirda klinikalarda tajribadan o’tmoqda.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extLst>
                  <a:ext uri="{0D108BD9-81ED-4DB2-BD59-A6C34878D82A}">
                    <a16:rowId xmlns:a16="http://schemas.microsoft.com/office/drawing/2014/main" xmlns="" val="3269302529"/>
                  </a:ext>
                </a:extLst>
              </a:tr>
              <a:tr h="4500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Magnit maydoni. Yad-ro magnit rezonansiga (YaMR) asoslangan KT.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Proton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zichligi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relaksatsiya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vaqti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Tibbiyot diagnostikasida qo’llanilmoqda.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extLst>
                  <a:ext uri="{0D108BD9-81ED-4DB2-BD59-A6C34878D82A}">
                    <a16:rowId xmlns:a16="http://schemas.microsoft.com/office/drawing/2014/main" xmlns="" val="95038865"/>
                  </a:ext>
                </a:extLst>
              </a:tr>
              <a:tr h="4500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Ultratovush. Ultratovush Kompyuter tomografiyasi.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Akustik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qarshilik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aks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sado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Maydalash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Tibbiyot diagnostikasida. Urologiyada rentgen sistemalari bilan qo’llanilmoqda.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extLst>
                  <a:ext uri="{0D108BD9-81ED-4DB2-BD59-A6C34878D82A}">
                    <a16:rowId xmlns:a16="http://schemas.microsoft.com/office/drawing/2014/main" xmlns="" val="3395623135"/>
                  </a:ext>
                </a:extLst>
              </a:tr>
              <a:tr h="4500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Og’ir   zarralar   (ionlar, a — zarralar, protonlar va boshqalar).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To’qnashib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sochilishi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yutilishi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Tajriba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namunalari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yaratilib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sinashdan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o’tmoqda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extLst>
                  <a:ext uri="{0D108BD9-81ED-4DB2-BD59-A6C34878D82A}">
                    <a16:rowId xmlns:a16="http://schemas.microsoft.com/office/drawing/2014/main" xmlns="" val="901311888"/>
                  </a:ext>
                </a:extLst>
              </a:tr>
              <a:tr h="4500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Infraqizil nurlanishlar.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Haroratning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hajmiy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taqsimlanishiga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Tajriba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namunalari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yaratilib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sinashdan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o’tmoqda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extLst>
                  <a:ext uri="{0D108BD9-81ED-4DB2-BD59-A6C34878D82A}">
                    <a16:rowId xmlns:a16="http://schemas.microsoft.com/office/drawing/2014/main" xmlns="" val="3754425995"/>
                  </a:ext>
                </a:extLst>
              </a:tr>
              <a:tr h="4500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O’ta yuqori chastotali nurlanishlar.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Dielektrik singdiruvchanlik va o’lkazuvchanlikning taqsimotiga.</a:t>
                      </a:r>
                      <a:endParaRPr lang="en-US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Tajriba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namunalari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yaratilib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sinashdan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o’tmoqda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735" marR="31735" marT="0" marB="0" anchor="ctr"/>
                </a:tc>
                <a:extLst>
                  <a:ext uri="{0D108BD9-81ED-4DB2-BD59-A6C34878D82A}">
                    <a16:rowId xmlns:a16="http://schemas.microsoft.com/office/drawing/2014/main" xmlns="" val="3223398204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8068EA8-5BC6-44B5-8397-DFE50CB00277}"/>
              </a:ext>
            </a:extLst>
          </p:cNvPr>
          <p:cNvSpPr txBox="1"/>
          <p:nvPr/>
        </p:nvSpPr>
        <p:spPr>
          <a:xfrm>
            <a:off x="683021" y="360024"/>
            <a:ext cx="10825957" cy="1154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tomografiyasi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tomografiyasi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1917-yilda Radon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proyeksiyalar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fundamental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usulidan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6513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E92D617-D2AB-4127-BF8E-7C744C28BB9C}"/>
              </a:ext>
            </a:extLst>
          </p:cNvPr>
          <p:cNvSpPr txBox="1"/>
          <p:nvPr/>
        </p:nvSpPr>
        <p:spPr>
          <a:xfrm>
            <a:off x="2787087" y="2000833"/>
            <a:ext cx="6617825" cy="26003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2.KOMPYUTER TOMOGRAFLARIDA TASVIRNI QAYTA TIKLASH USULLARI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7230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CBCDE8A-40A6-4A9E-90EC-0FA046C79985}"/>
              </a:ext>
            </a:extLst>
          </p:cNvPr>
          <p:cNvSpPr txBox="1"/>
          <p:nvPr/>
        </p:nvSpPr>
        <p:spPr>
          <a:xfrm>
            <a:off x="648182" y="2047060"/>
            <a:ext cx="11285317" cy="914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obektdan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olinayotgan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tasvirga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usullardan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guruhga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3B8EDFE-C171-4A93-AAAA-4A566ABE4C87}"/>
              </a:ext>
            </a:extLst>
          </p:cNvPr>
          <p:cNvSpPr txBox="1"/>
          <p:nvPr/>
        </p:nvSpPr>
        <p:spPr>
          <a:xfrm>
            <a:off x="2781299" y="412507"/>
            <a:ext cx="6629402" cy="10833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8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tomograflarida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tasvirni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xmlns="" id="{09DB60A1-75D3-4ABA-BECC-9C86EC6C16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4894517"/>
              </p:ext>
            </p:extLst>
          </p:nvPr>
        </p:nvGraphicFramePr>
        <p:xfrm>
          <a:off x="2226840" y="3598542"/>
          <a:ext cx="8016755" cy="2142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17374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87182407"/>
              </p:ext>
            </p:extLst>
          </p:nvPr>
        </p:nvGraphicFramePr>
        <p:xfrm>
          <a:off x="386736" y="562181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61099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0674536"/>
              </p:ext>
            </p:extLst>
          </p:nvPr>
        </p:nvGraphicFramePr>
        <p:xfrm>
          <a:off x="386736" y="562181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04544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04173976"/>
              </p:ext>
            </p:extLst>
          </p:nvPr>
        </p:nvGraphicFramePr>
        <p:xfrm>
          <a:off x="386736" y="562181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80605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03928AB2-F970-458C-BBAB-E2579511E6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351055"/>
              </p:ext>
            </p:extLst>
          </p:nvPr>
        </p:nvGraphicFramePr>
        <p:xfrm>
          <a:off x="650112" y="1851949"/>
          <a:ext cx="10891776" cy="41553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0398">
                  <a:extLst>
                    <a:ext uri="{9D8B030D-6E8A-4147-A177-3AD203B41FA5}">
                      <a16:colId xmlns:a16="http://schemas.microsoft.com/office/drawing/2014/main" xmlns="" val="2062338915"/>
                    </a:ext>
                  </a:extLst>
                </a:gridCol>
                <a:gridCol w="1423035">
                  <a:extLst>
                    <a:ext uri="{9D8B030D-6E8A-4147-A177-3AD203B41FA5}">
                      <a16:colId xmlns:a16="http://schemas.microsoft.com/office/drawing/2014/main" xmlns="" val="739901636"/>
                    </a:ext>
                  </a:extLst>
                </a:gridCol>
                <a:gridCol w="1523280">
                  <a:extLst>
                    <a:ext uri="{9D8B030D-6E8A-4147-A177-3AD203B41FA5}">
                      <a16:colId xmlns:a16="http://schemas.microsoft.com/office/drawing/2014/main" xmlns="" val="3096327903"/>
                    </a:ext>
                  </a:extLst>
                </a:gridCol>
                <a:gridCol w="1523280">
                  <a:extLst>
                    <a:ext uri="{9D8B030D-6E8A-4147-A177-3AD203B41FA5}">
                      <a16:colId xmlns:a16="http://schemas.microsoft.com/office/drawing/2014/main" xmlns="" val="900941533"/>
                    </a:ext>
                  </a:extLst>
                </a:gridCol>
                <a:gridCol w="1688900">
                  <a:extLst>
                    <a:ext uri="{9D8B030D-6E8A-4147-A177-3AD203B41FA5}">
                      <a16:colId xmlns:a16="http://schemas.microsoft.com/office/drawing/2014/main" xmlns="" val="3256122865"/>
                    </a:ext>
                  </a:extLst>
                </a:gridCol>
                <a:gridCol w="1543983">
                  <a:extLst>
                    <a:ext uri="{9D8B030D-6E8A-4147-A177-3AD203B41FA5}">
                      <a16:colId xmlns:a16="http://schemas.microsoft.com/office/drawing/2014/main" xmlns="" val="550768111"/>
                    </a:ext>
                  </a:extLst>
                </a:gridCol>
                <a:gridCol w="1688900">
                  <a:extLst>
                    <a:ext uri="{9D8B030D-6E8A-4147-A177-3AD203B41FA5}">
                      <a16:colId xmlns:a16="http://schemas.microsoft.com/office/drawing/2014/main" xmlns="" val="3415713020"/>
                    </a:ext>
                  </a:extLst>
                </a:gridCol>
              </a:tblGrid>
              <a:tr h="36135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Matritsa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formati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Interatsiya usuli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Analitik usul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4462516"/>
                  </a:ext>
                </a:extLst>
              </a:tr>
              <a:tr h="7452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ILST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SIRT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ART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Teskari proyeksiyali filtratsiya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Ikki o’lchamli Furye qayta tiklash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824537271"/>
                  </a:ext>
                </a:extLst>
              </a:tr>
              <a:tr h="115171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Furyega ko’ra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Teskari ish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01744979"/>
                  </a:ext>
                </a:extLst>
              </a:tr>
              <a:tr h="189697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256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512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Umumiy ko’rinish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6,6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52,7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421,7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2,6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42,4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678,2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6,6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52,7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421,7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1,4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800" baseline="-25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en-US" sz="1800" baseline="-25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1800" baseline="-25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r>
                        <a:rPr lang="en-US" sz="1800" baseline="-25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18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(log</a:t>
                      </a:r>
                      <a:r>
                        <a:rPr lang="en-US" sz="1800" baseline="-25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p)</a:t>
                      </a:r>
                      <a:r>
                        <a:rPr lang="en-US" sz="18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800" baseline="-25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06775549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C6869F1-667B-4E3D-91AB-CA78135C3609}"/>
              </a:ext>
            </a:extLst>
          </p:cNvPr>
          <p:cNvSpPr txBox="1"/>
          <p:nvPr/>
        </p:nvSpPr>
        <p:spPr>
          <a:xfrm>
            <a:off x="969862" y="284882"/>
            <a:ext cx="10252276" cy="1154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tekshirishga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tomograflarda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Furye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tiklashlaridan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tomograflarida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tasvirni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matematik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ekranda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namoyon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sekundlardan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oshmaydi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4877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DEB8379-1AA6-4031-9701-549EDB08241A}"/>
              </a:ext>
            </a:extLst>
          </p:cNvPr>
          <p:cNvSpPr txBox="1"/>
          <p:nvPr/>
        </p:nvSpPr>
        <p:spPr>
          <a:xfrm>
            <a:off x="2763938" y="2128804"/>
            <a:ext cx="6664124" cy="26003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3.KOMPYUTER TOMOGRAFIYASINING AVLODLARI VA ULARNING XUSUSIYATLARI 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7158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16429750"/>
              </p:ext>
            </p:extLst>
          </p:nvPr>
        </p:nvGraphicFramePr>
        <p:xfrm>
          <a:off x="530962" y="1927995"/>
          <a:ext cx="11130075" cy="24588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DC1722F-92F3-4FD2-BDB3-8D011D3057CB}"/>
              </a:ext>
            </a:extLst>
          </p:cNvPr>
          <p:cNvSpPr txBox="1"/>
          <p:nvPr/>
        </p:nvSpPr>
        <p:spPr>
          <a:xfrm>
            <a:off x="1565475" y="227425"/>
            <a:ext cx="976613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tomografiyasining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tuzilishiga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avlodga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ajratish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EAD0997-89B0-4C52-824C-B5465E1F0E27}"/>
              </a:ext>
            </a:extLst>
          </p:cNvPr>
          <p:cNvSpPr txBox="1"/>
          <p:nvPr/>
        </p:nvSpPr>
        <p:spPr>
          <a:xfrm>
            <a:off x="937548" y="4655553"/>
            <a:ext cx="10602412" cy="14901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tomograflari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bosh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miyani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tekshirishga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tomograflari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tanani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tekshirishga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narxi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unchalik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qimmat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bo’lmaganligi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vaqtlarda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neyrodiagnostikada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qo’llanilmoqda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Ammo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tomograflarining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tana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a’zolarini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sifatli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Shu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tomograflarining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tanani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uchinchi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to’rtinchi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avlodlarini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zaruriyati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tug’ildi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yaratildi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9024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25935142"/>
              </p:ext>
            </p:extLst>
          </p:nvPr>
        </p:nvGraphicFramePr>
        <p:xfrm>
          <a:off x="530962" y="1713053"/>
          <a:ext cx="11130075" cy="43173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DC1722F-92F3-4FD2-BDB3-8D011D3057CB}"/>
              </a:ext>
            </a:extLst>
          </p:cNvPr>
          <p:cNvSpPr txBox="1"/>
          <p:nvPr/>
        </p:nvSpPr>
        <p:spPr>
          <a:xfrm>
            <a:off x="1565475" y="227425"/>
            <a:ext cx="976613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tomografiyasining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tuzilishiga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avlodga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ajratish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8158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124971"/>
              </p:ext>
            </p:extLst>
          </p:nvPr>
        </p:nvGraphicFramePr>
        <p:xfrm>
          <a:off x="530962" y="1713053"/>
          <a:ext cx="11130075" cy="43173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DC1722F-92F3-4FD2-BDB3-8D011D3057CB}"/>
              </a:ext>
            </a:extLst>
          </p:cNvPr>
          <p:cNvSpPr txBox="1"/>
          <p:nvPr/>
        </p:nvSpPr>
        <p:spPr>
          <a:xfrm>
            <a:off x="1565475" y="227425"/>
            <a:ext cx="976613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tomografiyasining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tuzilishiga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avlodga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ajratish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787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820034"/>
              </p:ext>
            </p:extLst>
          </p:nvPr>
        </p:nvGraphicFramePr>
        <p:xfrm>
          <a:off x="530962" y="1713053"/>
          <a:ext cx="11130075" cy="43173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DC1722F-92F3-4FD2-BDB3-8D011D3057CB}"/>
              </a:ext>
            </a:extLst>
          </p:cNvPr>
          <p:cNvSpPr txBox="1"/>
          <p:nvPr/>
        </p:nvSpPr>
        <p:spPr>
          <a:xfrm>
            <a:off x="1565475" y="227425"/>
            <a:ext cx="976613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tomografiyasining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tuzilishiga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avlodga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ajratish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5962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CFB47859-1B10-4DFE-9849-318D77572D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3062370"/>
              </p:ext>
            </p:extLst>
          </p:nvPr>
        </p:nvGraphicFramePr>
        <p:xfrm>
          <a:off x="717629" y="1233563"/>
          <a:ext cx="10972801" cy="49371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83654">
                  <a:extLst>
                    <a:ext uri="{9D8B030D-6E8A-4147-A177-3AD203B41FA5}">
                      <a16:colId xmlns:a16="http://schemas.microsoft.com/office/drawing/2014/main" xmlns="" val="703612403"/>
                    </a:ext>
                  </a:extLst>
                </a:gridCol>
                <a:gridCol w="1929620">
                  <a:extLst>
                    <a:ext uri="{9D8B030D-6E8A-4147-A177-3AD203B41FA5}">
                      <a16:colId xmlns:a16="http://schemas.microsoft.com/office/drawing/2014/main" xmlns="" val="2459626906"/>
                    </a:ext>
                  </a:extLst>
                </a:gridCol>
                <a:gridCol w="1929620">
                  <a:extLst>
                    <a:ext uri="{9D8B030D-6E8A-4147-A177-3AD203B41FA5}">
                      <a16:colId xmlns:a16="http://schemas.microsoft.com/office/drawing/2014/main" xmlns="" val="2000981270"/>
                    </a:ext>
                  </a:extLst>
                </a:gridCol>
                <a:gridCol w="1929620">
                  <a:extLst>
                    <a:ext uri="{9D8B030D-6E8A-4147-A177-3AD203B41FA5}">
                      <a16:colId xmlns:a16="http://schemas.microsoft.com/office/drawing/2014/main" xmlns="" val="3998721855"/>
                    </a:ext>
                  </a:extLst>
                </a:gridCol>
                <a:gridCol w="1590821">
                  <a:extLst>
                    <a:ext uri="{9D8B030D-6E8A-4147-A177-3AD203B41FA5}">
                      <a16:colId xmlns:a16="http://schemas.microsoft.com/office/drawing/2014/main" xmlns="" val="1909778508"/>
                    </a:ext>
                  </a:extLst>
                </a:gridCol>
                <a:gridCol w="1309466">
                  <a:extLst>
                    <a:ext uri="{9D8B030D-6E8A-4147-A177-3AD203B41FA5}">
                      <a16:colId xmlns:a16="http://schemas.microsoft.com/office/drawing/2014/main" xmlns="" val="897769883"/>
                    </a:ext>
                  </a:extLst>
                </a:gridCol>
              </a:tblGrid>
              <a:tr h="11851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Kattaliklar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Avlodlar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59068383"/>
                  </a:ext>
                </a:extLst>
              </a:tr>
              <a:tr h="1185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Birinchi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Ikkinchi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Uchinchi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To’rtinchi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extLst>
                  <a:ext uri="{0D108BD9-81ED-4DB2-BD59-A6C34878D82A}">
                    <a16:rowId xmlns:a16="http://schemas.microsoft.com/office/drawing/2014/main" xmlns="" val="2974188334"/>
                  </a:ext>
                </a:extLst>
              </a:tr>
              <a:tr h="2530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Sekin tekshiradigan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Tez tekshiradigan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55427430"/>
                  </a:ext>
                </a:extLst>
              </a:tr>
              <a:tr h="3715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Tekshirish (skanerlash) vaqti (sek)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130÷300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45÷160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5÷33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1,3÷20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1÷20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extLst>
                  <a:ext uri="{0D108BD9-81ED-4DB2-BD59-A6C34878D82A}">
                    <a16:rowId xmlns:a16="http://schemas.microsoft.com/office/drawing/2014/main" xmlns="" val="3647608927"/>
                  </a:ext>
                </a:extLst>
              </a:tr>
              <a:tr h="6246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Tekshirish (skanerlash) turi (yo’nalishi)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Qadamba-qadam oldinga aylana bo’ylab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Qadamba-qadam oldinga aylana bo’ylab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Qadamba-qadam oldinga aylana bo’ylab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Aylana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bo’ylab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Aylana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bo’ylab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extLst>
                  <a:ext uri="{0D108BD9-81ED-4DB2-BD59-A6C34878D82A}">
                    <a16:rowId xmlns:a16="http://schemas.microsoft.com/office/drawing/2014/main" xmlns="" val="3550720657"/>
                  </a:ext>
                </a:extLst>
              </a:tr>
              <a:tr h="4981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 qatlam uchun detektorlar soni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3÷12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12÷52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256÷1024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600÷2000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extLst>
                  <a:ext uri="{0D108BD9-81ED-4DB2-BD59-A6C34878D82A}">
                    <a16:rowId xmlns:a16="http://schemas.microsoft.com/office/drawing/2014/main" xmlns="" val="3893735474"/>
                  </a:ext>
                </a:extLst>
              </a:tr>
              <a:tr h="10500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Detektorlar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ning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asosiy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turlari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Ssintilator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fotoelekton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kuchaytirgich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juftligi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Ssintilator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fotoelekton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kuchaytirgich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juftligi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Ssintilator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fotoelekton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kuchaytirgich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juftligi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Ksenonli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ionizatsion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kamera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Ssintilator fotoelekton kuchaytirgich juftligi yoki fotodiod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extLst>
                  <a:ext uri="{0D108BD9-81ED-4DB2-BD59-A6C34878D82A}">
                    <a16:rowId xmlns:a16="http://schemas.microsoft.com/office/drawing/2014/main" xmlns="" val="642858329"/>
                  </a:ext>
                </a:extLst>
              </a:tr>
              <a:tr h="3715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Rentgen nuri oqimining yoyilish yuzasi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_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3</a:t>
                      </a:r>
                      <a:r>
                        <a:rPr lang="en-US" sz="14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÷12</a:t>
                      </a:r>
                      <a:r>
                        <a:rPr lang="en-US" sz="14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en-US" sz="14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÷26</a:t>
                      </a:r>
                      <a:r>
                        <a:rPr lang="en-US" sz="14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r>
                        <a:rPr lang="en-US" sz="14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÷45</a:t>
                      </a:r>
                      <a:r>
                        <a:rPr lang="en-US" sz="14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</a:t>
                      </a:r>
                      <a:r>
                        <a:rPr lang="en-US" sz="14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÷50</a:t>
                      </a:r>
                      <a:r>
                        <a:rPr lang="en-US" sz="14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extLst>
                  <a:ext uri="{0D108BD9-81ED-4DB2-BD59-A6C34878D82A}">
                    <a16:rowId xmlns:a16="http://schemas.microsoft.com/office/drawing/2014/main" xmlns="" val="472626408"/>
                  </a:ext>
                </a:extLst>
              </a:tr>
              <a:tr h="2450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Skanerlashdagi qatlamlar soni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35367" marR="35367" marT="0" marB="0" anchor="ctr"/>
                </a:tc>
                <a:extLst>
                  <a:ext uri="{0D108BD9-81ED-4DB2-BD59-A6C34878D82A}">
                    <a16:rowId xmlns:a16="http://schemas.microsoft.com/office/drawing/2014/main" xmlns="" val="3705862571"/>
                  </a:ext>
                </a:extLst>
              </a:tr>
              <a:tr h="3715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Asosiy qo’llanish azosi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Bosh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Bosh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Butun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tana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Butun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tana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Butun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tana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367" marR="35367" marT="0" marB="0" anchor="ctr"/>
                </a:tc>
                <a:extLst>
                  <a:ext uri="{0D108BD9-81ED-4DB2-BD59-A6C34878D82A}">
                    <a16:rowId xmlns:a16="http://schemas.microsoft.com/office/drawing/2014/main" xmlns="" val="51913437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0E44B13-5EC2-4C81-99E7-FD5DC4550927}"/>
              </a:ext>
            </a:extLst>
          </p:cNvPr>
          <p:cNvSpPr txBox="1"/>
          <p:nvPr/>
        </p:nvSpPr>
        <p:spPr>
          <a:xfrm>
            <a:off x="1129253" y="113185"/>
            <a:ext cx="10149552" cy="914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tomograflarining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1511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7281E93-CBC3-4898-8735-83BD094620ED}"/>
              </a:ext>
            </a:extLst>
          </p:cNvPr>
          <p:cNvSpPr txBox="1"/>
          <p:nvPr/>
        </p:nvSpPr>
        <p:spPr>
          <a:xfrm>
            <a:off x="2815542" y="2159742"/>
            <a:ext cx="6629399" cy="10519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RENTGEN NURLATGICHI VA MANBA QURILMASI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3950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AD0A39-CFA2-41F0-817C-EF498B9ECEB8}"/>
              </a:ext>
            </a:extLst>
          </p:cNvPr>
          <p:cNvSpPr txBox="1"/>
          <p:nvPr/>
        </p:nvSpPr>
        <p:spPr>
          <a:xfrm>
            <a:off x="1843268" y="292780"/>
            <a:ext cx="8122535" cy="914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xmlns="" id="{692993CB-1DB5-41F2-BBF4-8DA98379CB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22378461"/>
              </p:ext>
            </p:extLst>
          </p:nvPr>
        </p:nvGraphicFramePr>
        <p:xfrm>
          <a:off x="337595" y="2118167"/>
          <a:ext cx="11516810" cy="3777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358429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92EBA3E-38D8-4F98-A582-CF6F66E59664}"/>
              </a:ext>
            </a:extLst>
          </p:cNvPr>
          <p:cNvSpPr txBox="1"/>
          <p:nvPr/>
        </p:nvSpPr>
        <p:spPr>
          <a:xfrm>
            <a:off x="1851949" y="299353"/>
            <a:ext cx="8796760" cy="914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oshiruvchi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qismlardan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xmlns="" id="{625B567E-2476-4016-9291-4EAB4B9561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6987929"/>
              </p:ext>
            </p:extLst>
          </p:nvPr>
        </p:nvGraphicFramePr>
        <p:xfrm>
          <a:off x="337595" y="1689904"/>
          <a:ext cx="11516810" cy="31367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E8A376B-79D2-4E05-8914-BEE0AAFFA851}"/>
              </a:ext>
            </a:extLst>
          </p:cNvPr>
          <p:cNvSpPr txBox="1"/>
          <p:nvPr/>
        </p:nvSpPr>
        <p:spPr>
          <a:xfrm>
            <a:off x="544974" y="5168096"/>
            <a:ext cx="11410709" cy="10277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tomografiyasida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nurlatgichi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nurlatgichlari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nurlatgichlardan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solishtirma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iste’moli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vaqtlardagi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spektral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intensivlikning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stabilligi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972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7424234A-96B8-4EA2-8A02-39C6A129AF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87292523"/>
              </p:ext>
            </p:extLst>
          </p:nvPr>
        </p:nvGraphicFramePr>
        <p:xfrm>
          <a:off x="405062" y="1938866"/>
          <a:ext cx="11381876" cy="4019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B7BDD6D-1924-4A5A-9B1E-2DBF8C4B3F10}"/>
              </a:ext>
            </a:extLst>
          </p:cNvPr>
          <p:cNvSpPr txBox="1"/>
          <p:nvPr/>
        </p:nvSpPr>
        <p:spPr>
          <a:xfrm>
            <a:off x="2005313" y="229821"/>
            <a:ext cx="7867891" cy="1339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tomograflarining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nurlatgichlari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nurlatgich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turiga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uchta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rejimida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4237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3031FA0-C88C-40B9-8013-C150C88F30E4}"/>
              </a:ext>
            </a:extLst>
          </p:cNvPr>
          <p:cNvSpPr txBox="1"/>
          <p:nvPr/>
        </p:nvSpPr>
        <p:spPr>
          <a:xfrm>
            <a:off x="3048965" y="2321252"/>
            <a:ext cx="609407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5. RENTGEN KOMPYUTER TOMOGRAFLARINING TARKIBIY QISMLARI.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068538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81227401"/>
              </p:ext>
            </p:extLst>
          </p:nvPr>
        </p:nvGraphicFramePr>
        <p:xfrm>
          <a:off x="386736" y="562181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278679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444A912-EC32-46E6-924A-AEB418D18BCD}"/>
              </a:ext>
            </a:extLst>
          </p:cNvPr>
          <p:cNvSpPr txBox="1"/>
          <p:nvPr/>
        </p:nvSpPr>
        <p:spPr>
          <a:xfrm>
            <a:off x="1099594" y="354587"/>
            <a:ext cx="9479665" cy="4830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C59AFE27-786E-4D72-B87B-E98CEC0410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69412467"/>
              </p:ext>
            </p:extLst>
          </p:nvPr>
        </p:nvGraphicFramePr>
        <p:xfrm>
          <a:off x="307371" y="879676"/>
          <a:ext cx="11577258" cy="53822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52833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31529748"/>
              </p:ext>
            </p:extLst>
          </p:nvPr>
        </p:nvGraphicFramePr>
        <p:xfrm>
          <a:off x="490908" y="677928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80488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C59AFE27-786E-4D72-B87B-E98CEC0410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18322048"/>
              </p:ext>
            </p:extLst>
          </p:nvPr>
        </p:nvGraphicFramePr>
        <p:xfrm>
          <a:off x="735634" y="1446834"/>
          <a:ext cx="11070543" cy="48845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55C1AED-2D1F-43BF-8E43-5B3171F2EB99}"/>
              </a:ext>
            </a:extLst>
          </p:cNvPr>
          <p:cNvSpPr txBox="1"/>
          <p:nvPr/>
        </p:nvSpPr>
        <p:spPr>
          <a:xfrm>
            <a:off x="1211483" y="205412"/>
            <a:ext cx="9769033" cy="914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sistemaga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kiruvchi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detektorlar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qondiruvchi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kattaliklarga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7885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C520B08-3BC6-4AD4-9382-0C6FD8480DC7}"/>
              </a:ext>
            </a:extLst>
          </p:cNvPr>
          <p:cNvSpPr txBox="1"/>
          <p:nvPr/>
        </p:nvSpPr>
        <p:spPr>
          <a:xfrm>
            <a:off x="1818673" y="403524"/>
            <a:ext cx="8550796" cy="914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seriyalab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chiqarilayotgan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tomograflarida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detektorlarning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xmlns="" id="{693C8B98-529A-4AF8-BC73-B00140E323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7939203"/>
              </p:ext>
            </p:extLst>
          </p:nvPr>
        </p:nvGraphicFramePr>
        <p:xfrm>
          <a:off x="2030071" y="2198005"/>
          <a:ext cx="8128000" cy="42564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C43BC4C-BD95-4526-85D7-9DB5E0B402CC}"/>
              </a:ext>
            </a:extLst>
          </p:cNvPr>
          <p:cNvSpPr txBox="1"/>
          <p:nvPr/>
        </p:nvSpPr>
        <p:spPr>
          <a:xfrm>
            <a:off x="960699" y="3721708"/>
            <a:ext cx="10556111" cy="219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Ksenonli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ionizatsion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kameralar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III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IV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tomograflarida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ionizatsion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kameralar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matritsa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Ionizatsion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kameralar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25-28 kg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s/sm</a:t>
            </a:r>
            <a:r>
              <a:rPr lang="en-US" sz="20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atom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raqamiga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(Z = 54)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ksenon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rentgen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effektivlikda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yutilishini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Ionizatsion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kameradagi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yig’ish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1—5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dan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oshmaydi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ionizatsion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kameralarning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III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tomograflarida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2425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6A01827B-2A43-472B-9949-CC0380B81A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25373550"/>
              </p:ext>
            </p:extLst>
          </p:nvPr>
        </p:nvGraphicFramePr>
        <p:xfrm>
          <a:off x="386736" y="562181"/>
          <a:ext cx="11418528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938135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151" y="710411"/>
            <a:ext cx="10773697" cy="566568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A.H.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Haydarov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B.B.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Goibnazarov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K.Y.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Berdieva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jixozlarga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-, Tashkent 2019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I.I.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Mukimjonov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A.R.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Khudoyberganov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T. Usmanov ―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―Ibn Sino, 2014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K. Yu.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Yuldashev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Yu.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Koulikov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“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Fizioterapiya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", T., "Ibn Sino", 2018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P. R.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Ismatullayev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N.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Maksudov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Abdullayev, B. M.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Akhmedov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Azamov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―Uzbekistan Tashkent 2018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Leslie Cromwell, Biomedical Instrumentation and measurement, 2nd edition, Prentice hall of India, New Delhi, 2015.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John G. Webster, Medical Instrumentation Application and Design, 4th edition, Wiley India Pvt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Ltd,New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Delhi, 2015.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Joseph J.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John M. Brown, Introduction to Biomedical Equipment Technology, Pearson Education, 2004.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Myer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Standard Handbook of Biomedical Engineering and Design, McGraw Hill Publisher, 2003.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Khandpur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R.S, Handbook of Biomedical Instrumentation, 3rd edition, Tata McGraw-Hill New Delhi, 2014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214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11334618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1174</TotalTime>
  <Words>2856</Words>
  <Application>Microsoft Office PowerPoint</Application>
  <PresentationFormat>Широкоэкранный</PresentationFormat>
  <Paragraphs>269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Times New Roman</vt:lpstr>
      <vt:lpstr>Wingdings</vt:lpstr>
      <vt:lpstr>Ретро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Python dasturlash tili</dc:title>
  <dc:creator>samsumg</dc:creator>
  <cp:lastModifiedBy>Учетная запись Майкрософт</cp:lastModifiedBy>
  <cp:revision>92</cp:revision>
  <dcterms:created xsi:type="dcterms:W3CDTF">2023-03-09T15:29:21Z</dcterms:created>
  <dcterms:modified xsi:type="dcterms:W3CDTF">2023-10-02T07:03:42Z</dcterms:modified>
</cp:coreProperties>
</file>