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85" r:id="rId2"/>
    <p:sldId id="286" r:id="rId3"/>
    <p:sldId id="402" r:id="rId4"/>
    <p:sldId id="287" r:id="rId5"/>
    <p:sldId id="351" r:id="rId6"/>
    <p:sldId id="388" r:id="rId7"/>
    <p:sldId id="401" r:id="rId8"/>
    <p:sldId id="312" r:id="rId9"/>
    <p:sldId id="403" r:id="rId10"/>
    <p:sldId id="360" r:id="rId11"/>
    <p:sldId id="404" r:id="rId12"/>
    <p:sldId id="405" r:id="rId13"/>
    <p:sldId id="389" r:id="rId14"/>
    <p:sldId id="390" r:id="rId15"/>
    <p:sldId id="391" r:id="rId16"/>
    <p:sldId id="407" r:id="rId17"/>
    <p:sldId id="406" r:id="rId18"/>
    <p:sldId id="365" r:id="rId19"/>
    <p:sldId id="408" r:id="rId20"/>
    <p:sldId id="409" r:id="rId21"/>
    <p:sldId id="410" r:id="rId22"/>
    <p:sldId id="367" r:id="rId23"/>
    <p:sldId id="411" r:id="rId24"/>
    <p:sldId id="412" r:id="rId25"/>
    <p:sldId id="413" r:id="rId26"/>
    <p:sldId id="392" r:id="rId27"/>
    <p:sldId id="414" r:id="rId28"/>
    <p:sldId id="393" r:id="rId29"/>
    <p:sldId id="394" r:id="rId30"/>
    <p:sldId id="395" r:id="rId31"/>
    <p:sldId id="288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78" d="100"/>
          <a:sy n="78" d="100"/>
        </p:scale>
        <p:origin x="79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tomografiyasi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ishlash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: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hududni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tanlash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miqdoriy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baholash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sifatining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nazorati</a:t>
          </a:r>
          <a:endParaRPr lang="en-US" sz="2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tomografiyasida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olingan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beradigan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axborot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oddiy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rentgenodiagnostik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olingan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axborotga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qaraganda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necha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barobar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ko’p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Buncha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axborotni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qayta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ishlashda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nazorat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diagnostik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pultdagi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EHMlar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dasturlar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tuzib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qo’yilgan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ulardan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foydalaniladi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Albatta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dasturlar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darcha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darcha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kengligi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darcha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markazi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holati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tushunchalariga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mos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imkonini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Bunda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tekshiruvchi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operator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a’zolarni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kerakli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o’lchamlarda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displey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ekraniga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chiqarishi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mumkin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9884" custLinFactNeighborX="1377" custLinFactNeighborY="-9511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qiziqish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hududiga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kiruvchi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axborotlar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ko’rinadi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: </a:t>
          </a:r>
          <a:endParaRPr lang="en-US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just">
            <a:buFont typeface="Arial" panose="020B0604020202020204" pitchFamily="34" charset="0"/>
            <a:buChar char="•"/>
          </a:pP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qiziqish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hududi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ichidagi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zichligining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o’rtacha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qiymati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; 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D449BF-90B5-4858-9020-91E5C22FFFF5}">
      <dgm:prSet custT="1"/>
      <dgm:spPr/>
      <dgm:t>
        <a:bodyPr/>
        <a:lstStyle/>
        <a:p>
          <a:pPr algn="just">
            <a:buFont typeface="Arial" panose="020B0604020202020204" pitchFamily="34" charset="0"/>
            <a:buChar char="•"/>
          </a:pP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shu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qiymatning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qiziqish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hududiga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xos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standart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og’ishi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elementlari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miqdori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(</a:t>
          </a:r>
          <a:r>
            <a:rPr lang="en-US" sz="3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piksellar</a:t>
          </a:r>
          <a:r>
            <a: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).</a:t>
          </a:r>
        </a:p>
      </dgm:t>
    </dgm:pt>
    <dgm:pt modelId="{0CDB2F36-E182-405B-9E0E-15AEAF619ECC}" type="parTrans" cxnId="{B7408756-A465-4259-B908-04400F4167BC}">
      <dgm:prSet/>
      <dgm:spPr/>
      <dgm:t>
        <a:bodyPr/>
        <a:lstStyle/>
        <a:p>
          <a:endParaRPr lang="en-US"/>
        </a:p>
      </dgm:t>
    </dgm:pt>
    <dgm:pt modelId="{D3BC7FC3-9DA5-4860-93DF-7AF0E49CD3F3}" type="sibTrans" cxnId="{B7408756-A465-4259-B908-04400F4167BC}">
      <dgm:prSet/>
      <dgm:spPr/>
      <dgm:t>
        <a:bodyPr/>
        <a:lstStyle/>
        <a:p>
          <a:endParaRPr lang="en-US"/>
        </a:p>
      </dgm:t>
    </dgm:pt>
    <dgm:pt modelId="{83ED6621-F4BE-4901-8D6F-2845E34E7F54}">
      <dgm:prSet custT="1"/>
      <dgm:spPr/>
      <dgm:t>
        <a:bodyPr/>
        <a:lstStyle/>
        <a:p>
          <a:pPr algn="just">
            <a:buFontTx/>
            <a:buNone/>
          </a:pPr>
          <a:endParaRPr lang="en-US" sz="3200" dirty="0" err="1">
            <a:effectLst/>
            <a:latin typeface="Times New Roman" panose="02020603050405020304" pitchFamily="18" charset="0"/>
            <a:ea typeface="Calibri" panose="020F0502020204030204" pitchFamily="34" charset="0"/>
          </a:endParaRPr>
        </a:p>
      </dgm:t>
    </dgm:pt>
    <dgm:pt modelId="{B9E0C850-C103-4759-B66A-656E3A762C77}" type="parTrans" cxnId="{A6C94D87-B9F8-48EC-B6AD-C08A7BB16545}">
      <dgm:prSet/>
      <dgm:spPr/>
      <dgm:t>
        <a:bodyPr/>
        <a:lstStyle/>
        <a:p>
          <a:endParaRPr lang="en-US"/>
        </a:p>
      </dgm:t>
    </dgm:pt>
    <dgm:pt modelId="{42FFF00D-8DB4-4083-A987-F8BED1FF758C}" type="sibTrans" cxnId="{A6C94D87-B9F8-48EC-B6AD-C08A7BB16545}">
      <dgm:prSet/>
      <dgm:spPr/>
      <dgm:t>
        <a:bodyPr/>
        <a:lstStyle/>
        <a:p>
          <a:endParaRPr lang="en-US"/>
        </a:p>
      </dgm:t>
    </dgm:pt>
    <dgm:pt modelId="{23A87D77-CC91-45E0-8DD2-6FCB9FE58C00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EFBE22AA-CA92-489F-9ABC-ADFBAE67E9BF}" type="pres">
      <dgm:prSet presAssocID="{60B312F2-FFB1-44E0-820D-15D9F2BC18A5}" presName="linNode" presStyleCnt="0"/>
      <dgm:spPr/>
    </dgm:pt>
    <dgm:pt modelId="{7D6FFC03-8A5B-4F4C-8FBF-F675CD04D498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8834B328-50F6-4F1C-8ADC-8EADA6FCD571}" type="pres">
      <dgm:prSet presAssocID="{60B312F2-FFB1-44E0-820D-15D9F2BC18A5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3EE55C1D-AC92-4992-875A-95D0D58A7A14}" type="presOf" srcId="{0DD449BF-90B5-4858-9020-91E5C22FFFF5}" destId="{8834B328-50F6-4F1C-8ADC-8EADA6FCD571}" srcOrd="0" destOrd="1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8989C86D-98E2-438E-9E43-24BD16EE9C41}" type="presOf" srcId="{83ED6621-F4BE-4901-8D6F-2845E34E7F54}" destId="{8834B328-50F6-4F1C-8ADC-8EADA6FCD571}" srcOrd="0" destOrd="2" presId="urn:microsoft.com/office/officeart/2005/8/layout/vList5"/>
    <dgm:cxn modelId="{B7408756-A465-4259-B908-04400F4167BC}" srcId="{60B312F2-FFB1-44E0-820D-15D9F2BC18A5}" destId="{0DD449BF-90B5-4858-9020-91E5C22FFFF5}" srcOrd="1" destOrd="0" parTransId="{0CDB2F36-E182-405B-9E0E-15AEAF619ECC}" sibTransId="{D3BC7FC3-9DA5-4860-93DF-7AF0E49CD3F3}"/>
    <dgm:cxn modelId="{A6C94D87-B9F8-48EC-B6AD-C08A7BB16545}" srcId="{60B312F2-FFB1-44E0-820D-15D9F2BC18A5}" destId="{83ED6621-F4BE-4901-8D6F-2845E34E7F54}" srcOrd="2" destOrd="0" parTransId="{B9E0C850-C103-4759-B66A-656E3A762C77}" sibTransId="{42FFF00D-8DB4-4083-A987-F8BED1FF758C}"/>
    <dgm:cxn modelId="{8243A2B1-3738-46F6-945F-BA712AE397FD}" type="presOf" srcId="{D2B63C95-C9DE-4861-97CD-6B7A19DFEB1F}" destId="{23A87D77-CC91-45E0-8DD2-6FCB9FE58C00}" srcOrd="0" destOrd="0" presId="urn:microsoft.com/office/officeart/2005/8/layout/vList5"/>
    <dgm:cxn modelId="{EF432BDC-5603-4132-BCDB-384B6981405D}" type="presOf" srcId="{463DC1C2-1737-46E9-A40B-527591F23B63}" destId="{8834B328-50F6-4F1C-8ADC-8EADA6FCD571}" srcOrd="0" destOrd="0" presId="urn:microsoft.com/office/officeart/2005/8/layout/vList5"/>
    <dgm:cxn modelId="{298230F1-955B-48B4-A15B-101F6B9DAD1B}" type="presOf" srcId="{60B312F2-FFB1-44E0-820D-15D9F2BC18A5}" destId="{7D6FFC03-8A5B-4F4C-8FBF-F675CD04D498}" srcOrd="0" destOrd="0" presId="urn:microsoft.com/office/officeart/2005/8/layout/vList5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A656FB5F-7AE7-4FDA-A774-B81E580D3373}" type="presParOf" srcId="{23A87D77-CC91-45E0-8DD2-6FCB9FE58C00}" destId="{EFBE22AA-CA92-489F-9ABC-ADFBAE67E9BF}" srcOrd="0" destOrd="0" presId="urn:microsoft.com/office/officeart/2005/8/layout/vList5"/>
    <dgm:cxn modelId="{E4C86328-3DC1-4F66-A1DD-8930085459BB}" type="presParOf" srcId="{EFBE22AA-CA92-489F-9ABC-ADFBAE67E9BF}" destId="{7D6FFC03-8A5B-4F4C-8FBF-F675CD04D498}" srcOrd="0" destOrd="0" presId="urn:microsoft.com/office/officeart/2005/8/layout/vList5"/>
    <dgm:cxn modelId="{492FC88A-D5FB-44BD-A549-A05E52DA7E54}" type="presParOf" srcId="{EFBE22AA-CA92-489F-9ABC-ADFBAE67E9BF}" destId="{8834B328-50F6-4F1C-8ADC-8EADA6FCD57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qiziquvchan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tekshiruvchi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displey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ekraniga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o’zining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qiziqish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doirasiga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kiruvchi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zichligi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pikselini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endParaRPr lang="en-US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l">
            <a:buFontTx/>
            <a:buNone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	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to’rt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ko’p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kattalashtirish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ustiga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geometrik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koordinata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moddali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moddasiz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solishtirish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sifatlisini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taqsimoti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profilini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o’lchanayotgan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o’rtacha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qiymatidan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og’ishi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gistogrammasini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frontal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sigittal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qirqimlarni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ko’ndalang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qirqimlar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to’plamidan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Yuqoridagilarning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444F19-1DF1-433C-BD8F-DCBEBB290F78}">
      <dgm:prSet custT="1"/>
      <dgm:spPr/>
      <dgm:t>
        <a:bodyPr/>
        <a:lstStyle/>
        <a:p>
          <a:pPr algn="l"/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axborotlarning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ishonchliligini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ahamiyatga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hozirgi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ko’pchilik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test —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obektlardan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38FF7D85-7EEC-4864-9C44-E16714C604A4}" type="sibTrans" cxnId="{947344B6-C1D9-4F58-A03B-D79DC1AD16B4}">
      <dgm:prSet/>
      <dgm:spPr/>
      <dgm:t>
        <a:bodyPr/>
        <a:lstStyle/>
        <a:p>
          <a:endParaRPr lang="en-US"/>
        </a:p>
      </dgm:t>
    </dgm:pt>
    <dgm:pt modelId="{E6AAB2DF-1FDD-4ED6-A448-644B0FAF7606}" type="parTrans" cxnId="{947344B6-C1D9-4F58-A03B-D79DC1AD16B4}">
      <dgm:prSet/>
      <dgm:spPr/>
      <dgm:t>
        <a:bodyPr/>
        <a:lstStyle/>
        <a:p>
          <a:endParaRPr lang="en-US"/>
        </a:p>
      </dgm:t>
    </dgm:pt>
    <dgm:pt modelId="{CD2244D5-929D-47E0-8623-972B0116C4C8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154A2B2E-62E7-40E1-BC29-89775D860867}" type="pres">
      <dgm:prSet presAssocID="{60B312F2-FFB1-44E0-820D-15D9F2BC18A5}" presName="linNode" presStyleCnt="0"/>
      <dgm:spPr/>
    </dgm:pt>
    <dgm:pt modelId="{9DD0B0D3-DED9-44E0-8C29-E9B6828232A0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8A5141D1-EAD3-4758-8FD6-67A13B95950D}" type="pres">
      <dgm:prSet presAssocID="{60B312F2-FFB1-44E0-820D-15D9F2BC18A5}" presName="descendantText" presStyleLbl="alignAccFollowNode1" presStyleIdx="0" presStyleCnt="1" custLinFactNeighborX="718">
        <dgm:presLayoutVars>
          <dgm:bulletEnabled val="1"/>
        </dgm:presLayoutVars>
      </dgm:prSet>
      <dgm:spPr/>
    </dgm:pt>
  </dgm:ptLst>
  <dgm:cxnLst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EC45C361-CF74-49DD-B0ED-AFEF9D944C64}" type="presOf" srcId="{D2B63C95-C9DE-4861-97CD-6B7A19DFEB1F}" destId="{CD2244D5-929D-47E0-8623-972B0116C4C8}" srcOrd="0" destOrd="0" presId="urn:microsoft.com/office/officeart/2005/8/layout/vList5"/>
    <dgm:cxn modelId="{D5503AAA-3051-4861-9951-8EA852C06F59}" type="presOf" srcId="{02444F19-1DF1-433C-BD8F-DCBEBB290F78}" destId="{8A5141D1-EAD3-4758-8FD6-67A13B95950D}" srcOrd="0" destOrd="1" presId="urn:microsoft.com/office/officeart/2005/8/layout/vList5"/>
    <dgm:cxn modelId="{947344B6-C1D9-4F58-A03B-D79DC1AD16B4}" srcId="{60B312F2-FFB1-44E0-820D-15D9F2BC18A5}" destId="{02444F19-1DF1-433C-BD8F-DCBEBB290F78}" srcOrd="1" destOrd="0" parTransId="{E6AAB2DF-1FDD-4ED6-A448-644B0FAF7606}" sibTransId="{38FF7D85-7EEC-4864-9C44-E16714C604A4}"/>
    <dgm:cxn modelId="{7B8ADBEA-7151-4C92-8525-C2C70102A13D}" type="presOf" srcId="{463DC1C2-1737-46E9-A40B-527591F23B63}" destId="{8A5141D1-EAD3-4758-8FD6-67A13B95950D}" srcOrd="0" destOrd="0" presId="urn:microsoft.com/office/officeart/2005/8/layout/vList5"/>
    <dgm:cxn modelId="{CB97B6ED-131F-4F36-B3BE-B7CD4A6B6EA6}" type="presOf" srcId="{60B312F2-FFB1-44E0-820D-15D9F2BC18A5}" destId="{9DD0B0D3-DED9-44E0-8C29-E9B6828232A0}" srcOrd="0" destOrd="0" presId="urn:microsoft.com/office/officeart/2005/8/layout/vList5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D66DDD41-E736-4020-A04F-DD6E14351E55}" type="presParOf" srcId="{CD2244D5-929D-47E0-8623-972B0116C4C8}" destId="{154A2B2E-62E7-40E1-BC29-89775D860867}" srcOrd="0" destOrd="0" presId="urn:microsoft.com/office/officeart/2005/8/layout/vList5"/>
    <dgm:cxn modelId="{755EA2D0-F819-4109-9F3F-19530F586CDA}" type="presParOf" srcId="{154A2B2E-62E7-40E1-BC29-89775D860867}" destId="{9DD0B0D3-DED9-44E0-8C29-E9B6828232A0}" srcOrd="0" destOrd="0" presId="urn:microsoft.com/office/officeart/2005/8/layout/vList5"/>
    <dgm:cxn modelId="{2AB9BED2-86BC-453E-B228-DDC2C4462F99}" type="presParOf" srcId="{154A2B2E-62E7-40E1-BC29-89775D860867}" destId="{8A5141D1-EAD3-4758-8FD6-67A13B95950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9EE7223-FA90-4C63-80C4-C5EBA75C4DA7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9D691749-254F-444A-B103-99B1EBAAD033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dirty="0"/>
        </a:p>
      </dgm:t>
    </dgm:pt>
    <dgm:pt modelId="{05801A37-1E95-49D9-8AF5-BCE546E6FD5B}" type="parTrans" cxnId="{B4B5A7AF-FB59-4ACD-A9A2-5C30756CEE06}">
      <dgm:prSet/>
      <dgm:spPr/>
      <dgm:t>
        <a:bodyPr/>
        <a:lstStyle/>
        <a:p>
          <a:endParaRPr lang="en-US" sz="2800"/>
        </a:p>
      </dgm:t>
    </dgm:pt>
    <dgm:pt modelId="{A72D6F52-EE44-44E4-89B5-F90F4EE9C21E}" type="sibTrans" cxnId="{B4B5A7AF-FB59-4ACD-A9A2-5C30756CEE06}">
      <dgm:prSet/>
      <dgm:spPr/>
      <dgm:t>
        <a:bodyPr/>
        <a:lstStyle/>
        <a:p>
          <a:endParaRPr lang="en-US" sz="2800"/>
        </a:p>
      </dgm:t>
    </dgm:pt>
    <dgm:pt modelId="{0E6ADF30-3C2F-4F3F-8F3A-0AD2C016EB9B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tarkibli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gamogen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fantom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tasvirining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xil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emasligi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dirty="0"/>
        </a:p>
      </dgm:t>
    </dgm:pt>
    <dgm:pt modelId="{37B4BBA0-F999-446B-A97F-CB77EC4DDD85}" type="parTrans" cxnId="{66BE9BFC-6F0E-4FA3-A073-0F2BDAEE7D09}">
      <dgm:prSet/>
      <dgm:spPr/>
      <dgm:t>
        <a:bodyPr/>
        <a:lstStyle/>
        <a:p>
          <a:endParaRPr lang="en-US" sz="2800"/>
        </a:p>
      </dgm:t>
    </dgm:pt>
    <dgm:pt modelId="{5F3656CF-7060-4FDE-B3B1-D4BDB6DC6C58}" type="sibTrans" cxnId="{66BE9BFC-6F0E-4FA3-A073-0F2BDAEE7D09}">
      <dgm:prSet/>
      <dgm:spPr/>
      <dgm:t>
        <a:bodyPr/>
        <a:lstStyle/>
        <a:p>
          <a:endParaRPr lang="en-US" sz="2800"/>
        </a:p>
      </dgm:t>
    </dgm:pt>
    <dgm:pt modelId="{E8F96693-3614-40A3-84DE-965AE3BF554B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zichlikli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yechimi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dirty="0"/>
        </a:p>
      </dgm:t>
    </dgm:pt>
    <dgm:pt modelId="{8060BE1F-A59D-474E-8280-928C3B301E1A}" type="parTrans" cxnId="{F35DDB19-61A5-4867-9F48-62ECE48CD844}">
      <dgm:prSet/>
      <dgm:spPr/>
      <dgm:t>
        <a:bodyPr/>
        <a:lstStyle/>
        <a:p>
          <a:endParaRPr lang="en-US" sz="2800"/>
        </a:p>
      </dgm:t>
    </dgm:pt>
    <dgm:pt modelId="{79BCAAB4-243E-4BBA-82B7-F61DA0474200}" type="sibTrans" cxnId="{F35DDB19-61A5-4867-9F48-62ECE48CD844}">
      <dgm:prSet/>
      <dgm:spPr/>
      <dgm:t>
        <a:bodyPr/>
        <a:lstStyle/>
        <a:p>
          <a:endParaRPr lang="en-US" sz="2800"/>
        </a:p>
      </dgm:t>
    </dgm:pt>
    <dgm:pt modelId="{5E5917EE-2777-4CEB-ABFB-E0D13465470B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tarqalma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yechimi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dirty="0"/>
        </a:p>
      </dgm:t>
    </dgm:pt>
    <dgm:pt modelId="{0CD3C2DF-E7DA-40A2-BA6D-FCEBB9B7FF01}" type="parTrans" cxnId="{49064C5E-8FBB-49C5-8FF2-71C123210439}">
      <dgm:prSet/>
      <dgm:spPr/>
      <dgm:t>
        <a:bodyPr/>
        <a:lstStyle/>
        <a:p>
          <a:endParaRPr lang="en-US" sz="2800"/>
        </a:p>
      </dgm:t>
    </dgm:pt>
    <dgm:pt modelId="{1854EE9E-2478-4E38-BD66-AFCBC29656E4}" type="sibTrans" cxnId="{49064C5E-8FBB-49C5-8FF2-71C123210439}">
      <dgm:prSet/>
      <dgm:spPr/>
      <dgm:t>
        <a:bodyPr/>
        <a:lstStyle/>
        <a:p>
          <a:endParaRPr lang="en-US" sz="2800"/>
        </a:p>
      </dgm:t>
    </dgm:pt>
    <dgm:pt modelId="{2F4F8237-8FC7-450E-BA67-4A563D79CB8B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zichlikli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shkalaning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chiziqliligi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to’liq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diapazoni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dirty="0"/>
        </a:p>
      </dgm:t>
    </dgm:pt>
    <dgm:pt modelId="{739227B6-F1E6-4E61-A794-6D78017EC4CB}" type="sibTrans" cxnId="{CF4FBC1F-2638-4CF0-A735-5401B370DAFC}">
      <dgm:prSet/>
      <dgm:spPr/>
      <dgm:t>
        <a:bodyPr/>
        <a:lstStyle/>
        <a:p>
          <a:endParaRPr lang="en-US" sz="2800"/>
        </a:p>
      </dgm:t>
    </dgm:pt>
    <dgm:pt modelId="{35492D7F-4CA2-4451-B283-27F5FB08DE10}" type="parTrans" cxnId="{CF4FBC1F-2638-4CF0-A735-5401B370DAFC}">
      <dgm:prSet/>
      <dgm:spPr/>
      <dgm:t>
        <a:bodyPr/>
        <a:lstStyle/>
        <a:p>
          <a:endParaRPr lang="en-US" sz="2800"/>
        </a:p>
      </dgm:t>
    </dgm:pt>
    <dgm:pt modelId="{B1663246-9363-4580-AAE5-BA0CE253566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qalinligi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dirty="0"/>
        </a:p>
      </dgm:t>
    </dgm:pt>
    <dgm:pt modelId="{F0776448-CE9F-48F1-882B-61CB934BFAA1}" type="parTrans" cxnId="{E3EC130D-5F18-49DA-9CAD-74DD687D1890}">
      <dgm:prSet/>
      <dgm:spPr/>
      <dgm:t>
        <a:bodyPr/>
        <a:lstStyle/>
        <a:p>
          <a:endParaRPr lang="en-US" sz="2800"/>
        </a:p>
      </dgm:t>
    </dgm:pt>
    <dgm:pt modelId="{618ADFD7-A2C7-47B3-8AAD-49F31CB44E6D}" type="sibTrans" cxnId="{E3EC130D-5F18-49DA-9CAD-74DD687D1890}">
      <dgm:prSet/>
      <dgm:spPr/>
      <dgm:t>
        <a:bodyPr/>
        <a:lstStyle/>
        <a:p>
          <a:endParaRPr lang="en-US" sz="2800"/>
        </a:p>
      </dgm:t>
    </dgm:pt>
    <dgm:pt modelId="{5E7EEBDD-A160-4A49-A226-BBA6E065FA16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artefaktlar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darajasi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dirty="0"/>
        </a:p>
      </dgm:t>
    </dgm:pt>
    <dgm:pt modelId="{DB314D69-26B8-4561-BEAA-C40F7C43CEC6}" type="parTrans" cxnId="{77D6906C-A475-489F-90E8-861B089C3704}">
      <dgm:prSet/>
      <dgm:spPr/>
      <dgm:t>
        <a:bodyPr/>
        <a:lstStyle/>
        <a:p>
          <a:endParaRPr lang="en-US" sz="2800"/>
        </a:p>
      </dgm:t>
    </dgm:pt>
    <dgm:pt modelId="{BF6A42D2-E218-4362-A1EB-CEA74A5A5664}" type="sibTrans" cxnId="{77D6906C-A475-489F-90E8-861B089C3704}">
      <dgm:prSet/>
      <dgm:spPr/>
      <dgm:t>
        <a:bodyPr/>
        <a:lstStyle/>
        <a:p>
          <a:endParaRPr lang="en-US" sz="2800"/>
        </a:p>
      </dgm:t>
    </dgm:pt>
    <dgm:pt modelId="{653F781E-F228-4FB0-B5A3-BEDEC5E033CD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doza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1600" dirty="0"/>
        </a:p>
      </dgm:t>
    </dgm:pt>
    <dgm:pt modelId="{22409F23-F185-4EDB-8002-4E85CA17C782}" type="parTrans" cxnId="{A7B464CF-CBAC-411B-9F02-69B91B50F503}">
      <dgm:prSet/>
      <dgm:spPr/>
      <dgm:t>
        <a:bodyPr/>
        <a:lstStyle/>
        <a:p>
          <a:endParaRPr lang="en-US" sz="2800"/>
        </a:p>
      </dgm:t>
    </dgm:pt>
    <dgm:pt modelId="{8D396462-E413-4B18-8179-54A97A841FEF}" type="sibTrans" cxnId="{A7B464CF-CBAC-411B-9F02-69B91B50F503}">
      <dgm:prSet/>
      <dgm:spPr/>
      <dgm:t>
        <a:bodyPr/>
        <a:lstStyle/>
        <a:p>
          <a:endParaRPr lang="en-US" sz="2800"/>
        </a:p>
      </dgm:t>
    </dgm:pt>
    <dgm:pt modelId="{84649C71-DE36-4131-B15C-D55D176A7D4A}" type="pres">
      <dgm:prSet presAssocID="{D9EE7223-FA90-4C63-80C4-C5EBA75C4DA7}" presName="linear" presStyleCnt="0">
        <dgm:presLayoutVars>
          <dgm:dir/>
          <dgm:animLvl val="lvl"/>
          <dgm:resizeHandles val="exact"/>
        </dgm:presLayoutVars>
      </dgm:prSet>
      <dgm:spPr/>
    </dgm:pt>
    <dgm:pt modelId="{ACE8D183-E2A5-4BEA-B895-F54656FFE6F2}" type="pres">
      <dgm:prSet presAssocID="{9D691749-254F-444A-B103-99B1EBAAD033}" presName="parentLin" presStyleCnt="0"/>
      <dgm:spPr/>
    </dgm:pt>
    <dgm:pt modelId="{1D20FD8A-E533-4B81-81E8-DF47D2592FD8}" type="pres">
      <dgm:prSet presAssocID="{9D691749-254F-444A-B103-99B1EBAAD033}" presName="parentLeftMargin" presStyleLbl="node1" presStyleIdx="0" presStyleCnt="8"/>
      <dgm:spPr/>
    </dgm:pt>
    <dgm:pt modelId="{DF31860C-D17E-4EC0-A817-0F6386AB2664}" type="pres">
      <dgm:prSet presAssocID="{9D691749-254F-444A-B103-99B1EBAAD033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06549D23-9DFF-45E2-B1FD-E7D7A5A4539D}" type="pres">
      <dgm:prSet presAssocID="{9D691749-254F-444A-B103-99B1EBAAD033}" presName="negativeSpace" presStyleCnt="0"/>
      <dgm:spPr/>
    </dgm:pt>
    <dgm:pt modelId="{1A564329-B37F-46C7-8B70-BE3D3F07FCFD}" type="pres">
      <dgm:prSet presAssocID="{9D691749-254F-444A-B103-99B1EBAAD033}" presName="childText" presStyleLbl="conFgAcc1" presStyleIdx="0" presStyleCnt="8">
        <dgm:presLayoutVars>
          <dgm:bulletEnabled val="1"/>
        </dgm:presLayoutVars>
      </dgm:prSet>
      <dgm:spPr/>
    </dgm:pt>
    <dgm:pt modelId="{A927C611-A00F-463B-9FC4-5E874FB8CBE1}" type="pres">
      <dgm:prSet presAssocID="{A72D6F52-EE44-44E4-89B5-F90F4EE9C21E}" presName="spaceBetweenRectangles" presStyleCnt="0"/>
      <dgm:spPr/>
    </dgm:pt>
    <dgm:pt modelId="{4D4CA5EA-3A9E-478B-8217-3047A8D628F9}" type="pres">
      <dgm:prSet presAssocID="{0E6ADF30-3C2F-4F3F-8F3A-0AD2C016EB9B}" presName="parentLin" presStyleCnt="0"/>
      <dgm:spPr/>
    </dgm:pt>
    <dgm:pt modelId="{63E34415-161C-4003-AD5D-08C9005DBCFF}" type="pres">
      <dgm:prSet presAssocID="{0E6ADF30-3C2F-4F3F-8F3A-0AD2C016EB9B}" presName="parentLeftMargin" presStyleLbl="node1" presStyleIdx="0" presStyleCnt="8"/>
      <dgm:spPr/>
    </dgm:pt>
    <dgm:pt modelId="{81BCA89E-F05A-4D4D-A438-E3A2C58D1DC1}" type="pres">
      <dgm:prSet presAssocID="{0E6ADF30-3C2F-4F3F-8F3A-0AD2C016EB9B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6DAD4AE5-0561-4B2E-A758-FCA8824EDDF2}" type="pres">
      <dgm:prSet presAssocID="{0E6ADF30-3C2F-4F3F-8F3A-0AD2C016EB9B}" presName="negativeSpace" presStyleCnt="0"/>
      <dgm:spPr/>
    </dgm:pt>
    <dgm:pt modelId="{1C2F433F-0956-491D-9D00-E4C1D3E62031}" type="pres">
      <dgm:prSet presAssocID="{0E6ADF30-3C2F-4F3F-8F3A-0AD2C016EB9B}" presName="childText" presStyleLbl="conFgAcc1" presStyleIdx="1" presStyleCnt="8">
        <dgm:presLayoutVars>
          <dgm:bulletEnabled val="1"/>
        </dgm:presLayoutVars>
      </dgm:prSet>
      <dgm:spPr/>
    </dgm:pt>
    <dgm:pt modelId="{B3D8D9DB-D862-49C6-8572-81731C898787}" type="pres">
      <dgm:prSet presAssocID="{5F3656CF-7060-4FDE-B3B1-D4BDB6DC6C58}" presName="spaceBetweenRectangles" presStyleCnt="0"/>
      <dgm:spPr/>
    </dgm:pt>
    <dgm:pt modelId="{ABF3BE35-AE61-440C-BC2F-DB0CEB95A620}" type="pres">
      <dgm:prSet presAssocID="{E8F96693-3614-40A3-84DE-965AE3BF554B}" presName="parentLin" presStyleCnt="0"/>
      <dgm:spPr/>
    </dgm:pt>
    <dgm:pt modelId="{0E6F6894-33C6-4B71-AEF7-B34CE42DE5AD}" type="pres">
      <dgm:prSet presAssocID="{E8F96693-3614-40A3-84DE-965AE3BF554B}" presName="parentLeftMargin" presStyleLbl="node1" presStyleIdx="1" presStyleCnt="8"/>
      <dgm:spPr/>
    </dgm:pt>
    <dgm:pt modelId="{258627BA-83F7-4544-9677-4B7FC4E13B00}" type="pres">
      <dgm:prSet presAssocID="{E8F96693-3614-40A3-84DE-965AE3BF554B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D440EA92-3FB6-481D-9E80-6998CC3FD704}" type="pres">
      <dgm:prSet presAssocID="{E8F96693-3614-40A3-84DE-965AE3BF554B}" presName="negativeSpace" presStyleCnt="0"/>
      <dgm:spPr/>
    </dgm:pt>
    <dgm:pt modelId="{2D0386E9-583E-4256-97CB-1877C837775E}" type="pres">
      <dgm:prSet presAssocID="{E8F96693-3614-40A3-84DE-965AE3BF554B}" presName="childText" presStyleLbl="conFgAcc1" presStyleIdx="2" presStyleCnt="8">
        <dgm:presLayoutVars>
          <dgm:bulletEnabled val="1"/>
        </dgm:presLayoutVars>
      </dgm:prSet>
      <dgm:spPr/>
    </dgm:pt>
    <dgm:pt modelId="{B31FBE24-ED40-4395-97F0-E8996AF0A750}" type="pres">
      <dgm:prSet presAssocID="{79BCAAB4-243E-4BBA-82B7-F61DA0474200}" presName="spaceBetweenRectangles" presStyleCnt="0"/>
      <dgm:spPr/>
    </dgm:pt>
    <dgm:pt modelId="{280E5051-933D-4689-AC45-7BD784D421FC}" type="pres">
      <dgm:prSet presAssocID="{5E5917EE-2777-4CEB-ABFB-E0D13465470B}" presName="parentLin" presStyleCnt="0"/>
      <dgm:spPr/>
    </dgm:pt>
    <dgm:pt modelId="{9C1B82C4-322A-443F-8B9C-284B9468D319}" type="pres">
      <dgm:prSet presAssocID="{5E5917EE-2777-4CEB-ABFB-E0D13465470B}" presName="parentLeftMargin" presStyleLbl="node1" presStyleIdx="2" presStyleCnt="8"/>
      <dgm:spPr/>
    </dgm:pt>
    <dgm:pt modelId="{78858338-C757-4D6D-A691-A92A8C08A524}" type="pres">
      <dgm:prSet presAssocID="{5E5917EE-2777-4CEB-ABFB-E0D13465470B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6BA17823-96AB-4D7D-80CA-6CDBFC999C91}" type="pres">
      <dgm:prSet presAssocID="{5E5917EE-2777-4CEB-ABFB-E0D13465470B}" presName="negativeSpace" presStyleCnt="0"/>
      <dgm:spPr/>
    </dgm:pt>
    <dgm:pt modelId="{4010D098-AB8A-48AF-A7FA-DD609B020832}" type="pres">
      <dgm:prSet presAssocID="{5E5917EE-2777-4CEB-ABFB-E0D13465470B}" presName="childText" presStyleLbl="conFgAcc1" presStyleIdx="3" presStyleCnt="8">
        <dgm:presLayoutVars>
          <dgm:bulletEnabled val="1"/>
        </dgm:presLayoutVars>
      </dgm:prSet>
      <dgm:spPr/>
    </dgm:pt>
    <dgm:pt modelId="{EBFC47BF-CEF1-4658-B4ED-E8BA5EC3B668}" type="pres">
      <dgm:prSet presAssocID="{1854EE9E-2478-4E38-BD66-AFCBC29656E4}" presName="spaceBetweenRectangles" presStyleCnt="0"/>
      <dgm:spPr/>
    </dgm:pt>
    <dgm:pt modelId="{1DAA3F74-D9B8-4317-A76C-E0D63ED0AB8A}" type="pres">
      <dgm:prSet presAssocID="{2F4F8237-8FC7-450E-BA67-4A563D79CB8B}" presName="parentLin" presStyleCnt="0"/>
      <dgm:spPr/>
    </dgm:pt>
    <dgm:pt modelId="{6E9B764A-CAE5-45FA-9ADF-A16FA4D160E2}" type="pres">
      <dgm:prSet presAssocID="{2F4F8237-8FC7-450E-BA67-4A563D79CB8B}" presName="parentLeftMargin" presStyleLbl="node1" presStyleIdx="3" presStyleCnt="8"/>
      <dgm:spPr/>
    </dgm:pt>
    <dgm:pt modelId="{2EA17357-5C47-4EC4-890C-0FC39FA3DCB9}" type="pres">
      <dgm:prSet presAssocID="{2F4F8237-8FC7-450E-BA67-4A563D79CB8B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C3B8EBA4-792C-488E-8A9E-E20BFFCFA0DB}" type="pres">
      <dgm:prSet presAssocID="{2F4F8237-8FC7-450E-BA67-4A563D79CB8B}" presName="negativeSpace" presStyleCnt="0"/>
      <dgm:spPr/>
    </dgm:pt>
    <dgm:pt modelId="{FF42C5F2-A860-42D2-BA20-3E98C2E227B1}" type="pres">
      <dgm:prSet presAssocID="{2F4F8237-8FC7-450E-BA67-4A563D79CB8B}" presName="childText" presStyleLbl="conFgAcc1" presStyleIdx="4" presStyleCnt="8">
        <dgm:presLayoutVars>
          <dgm:bulletEnabled val="1"/>
        </dgm:presLayoutVars>
      </dgm:prSet>
      <dgm:spPr/>
    </dgm:pt>
    <dgm:pt modelId="{5416C69A-C974-47C2-8F01-BD37CE622B77}" type="pres">
      <dgm:prSet presAssocID="{739227B6-F1E6-4E61-A794-6D78017EC4CB}" presName="spaceBetweenRectangles" presStyleCnt="0"/>
      <dgm:spPr/>
    </dgm:pt>
    <dgm:pt modelId="{23D2123E-8E89-4686-B960-B83845C41ED5}" type="pres">
      <dgm:prSet presAssocID="{B1663246-9363-4580-AAE5-BA0CE2535668}" presName="parentLin" presStyleCnt="0"/>
      <dgm:spPr/>
    </dgm:pt>
    <dgm:pt modelId="{CC7B61FC-4C8D-4263-B93E-1ED2EF300CD6}" type="pres">
      <dgm:prSet presAssocID="{B1663246-9363-4580-AAE5-BA0CE2535668}" presName="parentLeftMargin" presStyleLbl="node1" presStyleIdx="4" presStyleCnt="8"/>
      <dgm:spPr/>
    </dgm:pt>
    <dgm:pt modelId="{389BE7D6-7B46-4EE6-85EC-83EA4241D0E4}" type="pres">
      <dgm:prSet presAssocID="{B1663246-9363-4580-AAE5-BA0CE2535668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E5B0F348-3396-4B49-AFED-3AA8058E38CD}" type="pres">
      <dgm:prSet presAssocID="{B1663246-9363-4580-AAE5-BA0CE2535668}" presName="negativeSpace" presStyleCnt="0"/>
      <dgm:spPr/>
    </dgm:pt>
    <dgm:pt modelId="{2EBB27DD-53F8-4147-B65D-6579889FA293}" type="pres">
      <dgm:prSet presAssocID="{B1663246-9363-4580-AAE5-BA0CE2535668}" presName="childText" presStyleLbl="conFgAcc1" presStyleIdx="5" presStyleCnt="8">
        <dgm:presLayoutVars>
          <dgm:bulletEnabled val="1"/>
        </dgm:presLayoutVars>
      </dgm:prSet>
      <dgm:spPr/>
    </dgm:pt>
    <dgm:pt modelId="{28763913-E606-4734-954B-D4A0F6BBDB0A}" type="pres">
      <dgm:prSet presAssocID="{618ADFD7-A2C7-47B3-8AAD-49F31CB44E6D}" presName="spaceBetweenRectangles" presStyleCnt="0"/>
      <dgm:spPr/>
    </dgm:pt>
    <dgm:pt modelId="{112BF3E0-90A9-424F-8EEC-487380388FAB}" type="pres">
      <dgm:prSet presAssocID="{5E7EEBDD-A160-4A49-A226-BBA6E065FA16}" presName="parentLin" presStyleCnt="0"/>
      <dgm:spPr/>
    </dgm:pt>
    <dgm:pt modelId="{413BF14B-A8A5-42C2-9B6E-AD7C8AB89FDD}" type="pres">
      <dgm:prSet presAssocID="{5E7EEBDD-A160-4A49-A226-BBA6E065FA16}" presName="parentLeftMargin" presStyleLbl="node1" presStyleIdx="5" presStyleCnt="8"/>
      <dgm:spPr/>
    </dgm:pt>
    <dgm:pt modelId="{37C7FE04-1241-4F78-AEC2-47B0846DBF49}" type="pres">
      <dgm:prSet presAssocID="{5E7EEBDD-A160-4A49-A226-BBA6E065FA16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6900A722-82E1-44ED-B898-EA9BECD5E9FF}" type="pres">
      <dgm:prSet presAssocID="{5E7EEBDD-A160-4A49-A226-BBA6E065FA16}" presName="negativeSpace" presStyleCnt="0"/>
      <dgm:spPr/>
    </dgm:pt>
    <dgm:pt modelId="{C3630141-0B0A-46D3-901B-7CDD7C7F4247}" type="pres">
      <dgm:prSet presAssocID="{5E7EEBDD-A160-4A49-A226-BBA6E065FA16}" presName="childText" presStyleLbl="conFgAcc1" presStyleIdx="6" presStyleCnt="8">
        <dgm:presLayoutVars>
          <dgm:bulletEnabled val="1"/>
        </dgm:presLayoutVars>
      </dgm:prSet>
      <dgm:spPr/>
    </dgm:pt>
    <dgm:pt modelId="{ADFEAD64-DF02-49F5-AE38-D9150D081D41}" type="pres">
      <dgm:prSet presAssocID="{BF6A42D2-E218-4362-A1EB-CEA74A5A5664}" presName="spaceBetweenRectangles" presStyleCnt="0"/>
      <dgm:spPr/>
    </dgm:pt>
    <dgm:pt modelId="{623DEEC6-E62D-4243-82A5-7E139A717E2A}" type="pres">
      <dgm:prSet presAssocID="{653F781E-F228-4FB0-B5A3-BEDEC5E033CD}" presName="parentLin" presStyleCnt="0"/>
      <dgm:spPr/>
    </dgm:pt>
    <dgm:pt modelId="{945ED743-64A2-400D-AB89-4106EDCA5DA3}" type="pres">
      <dgm:prSet presAssocID="{653F781E-F228-4FB0-B5A3-BEDEC5E033CD}" presName="parentLeftMargin" presStyleLbl="node1" presStyleIdx="6" presStyleCnt="8"/>
      <dgm:spPr/>
    </dgm:pt>
    <dgm:pt modelId="{5A095F0F-6468-4865-973F-2B53FCDD0ABA}" type="pres">
      <dgm:prSet presAssocID="{653F781E-F228-4FB0-B5A3-BEDEC5E033CD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5EBA9DE1-6382-4AB6-B729-5A102790D685}" type="pres">
      <dgm:prSet presAssocID="{653F781E-F228-4FB0-B5A3-BEDEC5E033CD}" presName="negativeSpace" presStyleCnt="0"/>
      <dgm:spPr/>
    </dgm:pt>
    <dgm:pt modelId="{87827546-BD7C-4E8A-8789-0BAEDE9D335F}" type="pres">
      <dgm:prSet presAssocID="{653F781E-F228-4FB0-B5A3-BEDEC5E033CD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E3EC130D-5F18-49DA-9CAD-74DD687D1890}" srcId="{D9EE7223-FA90-4C63-80C4-C5EBA75C4DA7}" destId="{B1663246-9363-4580-AAE5-BA0CE2535668}" srcOrd="5" destOrd="0" parTransId="{F0776448-CE9F-48F1-882B-61CB934BFAA1}" sibTransId="{618ADFD7-A2C7-47B3-8AAD-49F31CB44E6D}"/>
    <dgm:cxn modelId="{9C144814-3C67-4507-BC89-124B1EF21655}" type="presOf" srcId="{E8F96693-3614-40A3-84DE-965AE3BF554B}" destId="{258627BA-83F7-4544-9677-4B7FC4E13B00}" srcOrd="1" destOrd="0" presId="urn:microsoft.com/office/officeart/2005/8/layout/list1"/>
    <dgm:cxn modelId="{F3885817-52CD-4030-B252-A330701D43A9}" type="presOf" srcId="{2F4F8237-8FC7-450E-BA67-4A563D79CB8B}" destId="{6E9B764A-CAE5-45FA-9ADF-A16FA4D160E2}" srcOrd="0" destOrd="0" presId="urn:microsoft.com/office/officeart/2005/8/layout/list1"/>
    <dgm:cxn modelId="{F35DDB19-61A5-4867-9F48-62ECE48CD844}" srcId="{D9EE7223-FA90-4C63-80C4-C5EBA75C4DA7}" destId="{E8F96693-3614-40A3-84DE-965AE3BF554B}" srcOrd="2" destOrd="0" parTransId="{8060BE1F-A59D-474E-8280-928C3B301E1A}" sibTransId="{79BCAAB4-243E-4BBA-82B7-F61DA0474200}"/>
    <dgm:cxn modelId="{1C534D1B-85F0-4FD8-A322-0BDA06C94CA8}" type="presOf" srcId="{9D691749-254F-444A-B103-99B1EBAAD033}" destId="{DF31860C-D17E-4EC0-A817-0F6386AB2664}" srcOrd="1" destOrd="0" presId="urn:microsoft.com/office/officeart/2005/8/layout/list1"/>
    <dgm:cxn modelId="{CF4FBC1F-2638-4CF0-A735-5401B370DAFC}" srcId="{D9EE7223-FA90-4C63-80C4-C5EBA75C4DA7}" destId="{2F4F8237-8FC7-450E-BA67-4A563D79CB8B}" srcOrd="4" destOrd="0" parTransId="{35492D7F-4CA2-4451-B283-27F5FB08DE10}" sibTransId="{739227B6-F1E6-4E61-A794-6D78017EC4CB}"/>
    <dgm:cxn modelId="{679F6538-6961-457E-9C8C-8A1BC1732D2D}" type="presOf" srcId="{9D691749-254F-444A-B103-99B1EBAAD033}" destId="{1D20FD8A-E533-4B81-81E8-DF47D2592FD8}" srcOrd="0" destOrd="0" presId="urn:microsoft.com/office/officeart/2005/8/layout/list1"/>
    <dgm:cxn modelId="{14ADF839-E23F-43C1-85A9-277810246D91}" type="presOf" srcId="{2F4F8237-8FC7-450E-BA67-4A563D79CB8B}" destId="{2EA17357-5C47-4EC4-890C-0FC39FA3DCB9}" srcOrd="1" destOrd="0" presId="urn:microsoft.com/office/officeart/2005/8/layout/list1"/>
    <dgm:cxn modelId="{49064C5E-8FBB-49C5-8FF2-71C123210439}" srcId="{D9EE7223-FA90-4C63-80C4-C5EBA75C4DA7}" destId="{5E5917EE-2777-4CEB-ABFB-E0D13465470B}" srcOrd="3" destOrd="0" parTransId="{0CD3C2DF-E7DA-40A2-BA6D-FCEBB9B7FF01}" sibTransId="{1854EE9E-2478-4E38-BD66-AFCBC29656E4}"/>
    <dgm:cxn modelId="{10159942-6AC9-4424-A129-B049BD2544DC}" type="presOf" srcId="{5E7EEBDD-A160-4A49-A226-BBA6E065FA16}" destId="{37C7FE04-1241-4F78-AEC2-47B0846DBF49}" srcOrd="1" destOrd="0" presId="urn:microsoft.com/office/officeart/2005/8/layout/list1"/>
    <dgm:cxn modelId="{360BCB46-AA1B-4948-806D-911A2E967587}" type="presOf" srcId="{0E6ADF30-3C2F-4F3F-8F3A-0AD2C016EB9B}" destId="{81BCA89E-F05A-4D4D-A438-E3A2C58D1DC1}" srcOrd="1" destOrd="0" presId="urn:microsoft.com/office/officeart/2005/8/layout/list1"/>
    <dgm:cxn modelId="{5654F168-4CA3-4DA7-90E0-FA74FCFF49D7}" type="presOf" srcId="{653F781E-F228-4FB0-B5A3-BEDEC5E033CD}" destId="{945ED743-64A2-400D-AB89-4106EDCA5DA3}" srcOrd="0" destOrd="0" presId="urn:microsoft.com/office/officeart/2005/8/layout/list1"/>
    <dgm:cxn modelId="{6E22DA69-0820-47A4-BB86-4C15863CDE4C}" type="presOf" srcId="{D9EE7223-FA90-4C63-80C4-C5EBA75C4DA7}" destId="{84649C71-DE36-4131-B15C-D55D176A7D4A}" srcOrd="0" destOrd="0" presId="urn:microsoft.com/office/officeart/2005/8/layout/list1"/>
    <dgm:cxn modelId="{5D835D6C-2F80-4A30-AB06-5F8AFC1D47C0}" type="presOf" srcId="{B1663246-9363-4580-AAE5-BA0CE2535668}" destId="{CC7B61FC-4C8D-4263-B93E-1ED2EF300CD6}" srcOrd="0" destOrd="0" presId="urn:microsoft.com/office/officeart/2005/8/layout/list1"/>
    <dgm:cxn modelId="{77D6906C-A475-489F-90E8-861B089C3704}" srcId="{D9EE7223-FA90-4C63-80C4-C5EBA75C4DA7}" destId="{5E7EEBDD-A160-4A49-A226-BBA6E065FA16}" srcOrd="6" destOrd="0" parTransId="{DB314D69-26B8-4561-BEAA-C40F7C43CEC6}" sibTransId="{BF6A42D2-E218-4362-A1EB-CEA74A5A5664}"/>
    <dgm:cxn modelId="{EC4AE670-11B1-4196-9015-C21B1AE1E477}" type="presOf" srcId="{653F781E-F228-4FB0-B5A3-BEDEC5E033CD}" destId="{5A095F0F-6468-4865-973F-2B53FCDD0ABA}" srcOrd="1" destOrd="0" presId="urn:microsoft.com/office/officeart/2005/8/layout/list1"/>
    <dgm:cxn modelId="{C0FB4686-E821-499E-9708-01DEE56F9245}" type="presOf" srcId="{5E7EEBDD-A160-4A49-A226-BBA6E065FA16}" destId="{413BF14B-A8A5-42C2-9B6E-AD7C8AB89FDD}" srcOrd="0" destOrd="0" presId="urn:microsoft.com/office/officeart/2005/8/layout/list1"/>
    <dgm:cxn modelId="{E252998A-1118-4824-9066-0575C860A759}" type="presOf" srcId="{5E5917EE-2777-4CEB-ABFB-E0D13465470B}" destId="{9C1B82C4-322A-443F-8B9C-284B9468D319}" srcOrd="0" destOrd="0" presId="urn:microsoft.com/office/officeart/2005/8/layout/list1"/>
    <dgm:cxn modelId="{E24F51A3-0CBC-493A-9FAD-EC06C317F946}" type="presOf" srcId="{0E6ADF30-3C2F-4F3F-8F3A-0AD2C016EB9B}" destId="{63E34415-161C-4003-AD5D-08C9005DBCFF}" srcOrd="0" destOrd="0" presId="urn:microsoft.com/office/officeart/2005/8/layout/list1"/>
    <dgm:cxn modelId="{B4B5A7AF-FB59-4ACD-A9A2-5C30756CEE06}" srcId="{D9EE7223-FA90-4C63-80C4-C5EBA75C4DA7}" destId="{9D691749-254F-444A-B103-99B1EBAAD033}" srcOrd="0" destOrd="0" parTransId="{05801A37-1E95-49D9-8AF5-BCE546E6FD5B}" sibTransId="{A72D6F52-EE44-44E4-89B5-F90F4EE9C21E}"/>
    <dgm:cxn modelId="{9A6F13C3-F372-4B1A-8553-FF327A87CE50}" type="presOf" srcId="{B1663246-9363-4580-AAE5-BA0CE2535668}" destId="{389BE7D6-7B46-4EE6-85EC-83EA4241D0E4}" srcOrd="1" destOrd="0" presId="urn:microsoft.com/office/officeart/2005/8/layout/list1"/>
    <dgm:cxn modelId="{A7B464CF-CBAC-411B-9F02-69B91B50F503}" srcId="{D9EE7223-FA90-4C63-80C4-C5EBA75C4DA7}" destId="{653F781E-F228-4FB0-B5A3-BEDEC5E033CD}" srcOrd="7" destOrd="0" parTransId="{22409F23-F185-4EDB-8002-4E85CA17C782}" sibTransId="{8D396462-E413-4B18-8179-54A97A841FEF}"/>
    <dgm:cxn modelId="{F297BCD8-2D68-4854-BA13-01AA1CF09098}" type="presOf" srcId="{E8F96693-3614-40A3-84DE-965AE3BF554B}" destId="{0E6F6894-33C6-4B71-AEF7-B34CE42DE5AD}" srcOrd="0" destOrd="0" presId="urn:microsoft.com/office/officeart/2005/8/layout/list1"/>
    <dgm:cxn modelId="{305091E7-0A8E-459A-9A91-58F0B380427A}" type="presOf" srcId="{5E5917EE-2777-4CEB-ABFB-E0D13465470B}" destId="{78858338-C757-4D6D-A691-A92A8C08A524}" srcOrd="1" destOrd="0" presId="urn:microsoft.com/office/officeart/2005/8/layout/list1"/>
    <dgm:cxn modelId="{66BE9BFC-6F0E-4FA3-A073-0F2BDAEE7D09}" srcId="{D9EE7223-FA90-4C63-80C4-C5EBA75C4DA7}" destId="{0E6ADF30-3C2F-4F3F-8F3A-0AD2C016EB9B}" srcOrd="1" destOrd="0" parTransId="{37B4BBA0-F999-446B-A97F-CB77EC4DDD85}" sibTransId="{5F3656CF-7060-4FDE-B3B1-D4BDB6DC6C58}"/>
    <dgm:cxn modelId="{8A7C189D-010A-4389-94E8-EF93F0E9D785}" type="presParOf" srcId="{84649C71-DE36-4131-B15C-D55D176A7D4A}" destId="{ACE8D183-E2A5-4BEA-B895-F54656FFE6F2}" srcOrd="0" destOrd="0" presId="urn:microsoft.com/office/officeart/2005/8/layout/list1"/>
    <dgm:cxn modelId="{B86E5575-B85A-49FC-BFE2-8B300190C4B1}" type="presParOf" srcId="{ACE8D183-E2A5-4BEA-B895-F54656FFE6F2}" destId="{1D20FD8A-E533-4B81-81E8-DF47D2592FD8}" srcOrd="0" destOrd="0" presId="urn:microsoft.com/office/officeart/2005/8/layout/list1"/>
    <dgm:cxn modelId="{120008E7-D77E-44BB-B671-7F28FEDEC19B}" type="presParOf" srcId="{ACE8D183-E2A5-4BEA-B895-F54656FFE6F2}" destId="{DF31860C-D17E-4EC0-A817-0F6386AB2664}" srcOrd="1" destOrd="0" presId="urn:microsoft.com/office/officeart/2005/8/layout/list1"/>
    <dgm:cxn modelId="{74D56919-CCEF-4999-A32D-9349EC943D80}" type="presParOf" srcId="{84649C71-DE36-4131-B15C-D55D176A7D4A}" destId="{06549D23-9DFF-45E2-B1FD-E7D7A5A4539D}" srcOrd="1" destOrd="0" presId="urn:microsoft.com/office/officeart/2005/8/layout/list1"/>
    <dgm:cxn modelId="{7DB8DF51-8057-4D10-A44E-711672769DFC}" type="presParOf" srcId="{84649C71-DE36-4131-B15C-D55D176A7D4A}" destId="{1A564329-B37F-46C7-8B70-BE3D3F07FCFD}" srcOrd="2" destOrd="0" presId="urn:microsoft.com/office/officeart/2005/8/layout/list1"/>
    <dgm:cxn modelId="{10F742B2-CBFA-483A-89B4-8A8E5803CDC2}" type="presParOf" srcId="{84649C71-DE36-4131-B15C-D55D176A7D4A}" destId="{A927C611-A00F-463B-9FC4-5E874FB8CBE1}" srcOrd="3" destOrd="0" presId="urn:microsoft.com/office/officeart/2005/8/layout/list1"/>
    <dgm:cxn modelId="{3967C1C3-8B58-4339-A113-FED23E6C290C}" type="presParOf" srcId="{84649C71-DE36-4131-B15C-D55D176A7D4A}" destId="{4D4CA5EA-3A9E-478B-8217-3047A8D628F9}" srcOrd="4" destOrd="0" presId="urn:microsoft.com/office/officeart/2005/8/layout/list1"/>
    <dgm:cxn modelId="{7F8B843A-A3A9-450B-AD10-C2E10F43FBBA}" type="presParOf" srcId="{4D4CA5EA-3A9E-478B-8217-3047A8D628F9}" destId="{63E34415-161C-4003-AD5D-08C9005DBCFF}" srcOrd="0" destOrd="0" presId="urn:microsoft.com/office/officeart/2005/8/layout/list1"/>
    <dgm:cxn modelId="{64AD7DFF-366C-4917-BFFE-F0DFBC42F6A5}" type="presParOf" srcId="{4D4CA5EA-3A9E-478B-8217-3047A8D628F9}" destId="{81BCA89E-F05A-4D4D-A438-E3A2C58D1DC1}" srcOrd="1" destOrd="0" presId="urn:microsoft.com/office/officeart/2005/8/layout/list1"/>
    <dgm:cxn modelId="{7BDE4ED5-D000-436C-9A6E-63BBB363A4D7}" type="presParOf" srcId="{84649C71-DE36-4131-B15C-D55D176A7D4A}" destId="{6DAD4AE5-0561-4B2E-A758-FCA8824EDDF2}" srcOrd="5" destOrd="0" presId="urn:microsoft.com/office/officeart/2005/8/layout/list1"/>
    <dgm:cxn modelId="{4218FAB6-DF6B-492D-A93B-596898D006B7}" type="presParOf" srcId="{84649C71-DE36-4131-B15C-D55D176A7D4A}" destId="{1C2F433F-0956-491D-9D00-E4C1D3E62031}" srcOrd="6" destOrd="0" presId="urn:microsoft.com/office/officeart/2005/8/layout/list1"/>
    <dgm:cxn modelId="{D7802C70-216B-4F14-B594-45BFD57DF85D}" type="presParOf" srcId="{84649C71-DE36-4131-B15C-D55D176A7D4A}" destId="{B3D8D9DB-D862-49C6-8572-81731C898787}" srcOrd="7" destOrd="0" presId="urn:microsoft.com/office/officeart/2005/8/layout/list1"/>
    <dgm:cxn modelId="{63182507-FA2D-41FF-B185-4A089F08684C}" type="presParOf" srcId="{84649C71-DE36-4131-B15C-D55D176A7D4A}" destId="{ABF3BE35-AE61-440C-BC2F-DB0CEB95A620}" srcOrd="8" destOrd="0" presId="urn:microsoft.com/office/officeart/2005/8/layout/list1"/>
    <dgm:cxn modelId="{E0A6B4FF-E301-4CF6-A2FF-147B71C9FFBC}" type="presParOf" srcId="{ABF3BE35-AE61-440C-BC2F-DB0CEB95A620}" destId="{0E6F6894-33C6-4B71-AEF7-B34CE42DE5AD}" srcOrd="0" destOrd="0" presId="urn:microsoft.com/office/officeart/2005/8/layout/list1"/>
    <dgm:cxn modelId="{929771D0-B165-410D-9B02-FD7A96D86A9F}" type="presParOf" srcId="{ABF3BE35-AE61-440C-BC2F-DB0CEB95A620}" destId="{258627BA-83F7-4544-9677-4B7FC4E13B00}" srcOrd="1" destOrd="0" presId="urn:microsoft.com/office/officeart/2005/8/layout/list1"/>
    <dgm:cxn modelId="{EC2EF387-EF9B-4800-B119-6C72C5F134C8}" type="presParOf" srcId="{84649C71-DE36-4131-B15C-D55D176A7D4A}" destId="{D440EA92-3FB6-481D-9E80-6998CC3FD704}" srcOrd="9" destOrd="0" presId="urn:microsoft.com/office/officeart/2005/8/layout/list1"/>
    <dgm:cxn modelId="{D166B19B-7B63-43A3-9A42-0454691AF313}" type="presParOf" srcId="{84649C71-DE36-4131-B15C-D55D176A7D4A}" destId="{2D0386E9-583E-4256-97CB-1877C837775E}" srcOrd="10" destOrd="0" presId="urn:microsoft.com/office/officeart/2005/8/layout/list1"/>
    <dgm:cxn modelId="{20C082F3-7BF5-4496-9107-AE25C5AE5E28}" type="presParOf" srcId="{84649C71-DE36-4131-B15C-D55D176A7D4A}" destId="{B31FBE24-ED40-4395-97F0-E8996AF0A750}" srcOrd="11" destOrd="0" presId="urn:microsoft.com/office/officeart/2005/8/layout/list1"/>
    <dgm:cxn modelId="{A1854900-CC4F-4DC7-9C39-6D557E4FD287}" type="presParOf" srcId="{84649C71-DE36-4131-B15C-D55D176A7D4A}" destId="{280E5051-933D-4689-AC45-7BD784D421FC}" srcOrd="12" destOrd="0" presId="urn:microsoft.com/office/officeart/2005/8/layout/list1"/>
    <dgm:cxn modelId="{B7EA9486-447A-4E65-AAF2-6AE17EC6D6AF}" type="presParOf" srcId="{280E5051-933D-4689-AC45-7BD784D421FC}" destId="{9C1B82C4-322A-443F-8B9C-284B9468D319}" srcOrd="0" destOrd="0" presId="urn:microsoft.com/office/officeart/2005/8/layout/list1"/>
    <dgm:cxn modelId="{5C83CCB6-973A-4800-9E96-1828213A8E66}" type="presParOf" srcId="{280E5051-933D-4689-AC45-7BD784D421FC}" destId="{78858338-C757-4D6D-A691-A92A8C08A524}" srcOrd="1" destOrd="0" presId="urn:microsoft.com/office/officeart/2005/8/layout/list1"/>
    <dgm:cxn modelId="{A0FE0F4C-2AE9-46E8-8026-958E2F5D9219}" type="presParOf" srcId="{84649C71-DE36-4131-B15C-D55D176A7D4A}" destId="{6BA17823-96AB-4D7D-80CA-6CDBFC999C91}" srcOrd="13" destOrd="0" presId="urn:microsoft.com/office/officeart/2005/8/layout/list1"/>
    <dgm:cxn modelId="{563E481C-C3EB-488E-8BD4-25ECF44F9CD7}" type="presParOf" srcId="{84649C71-DE36-4131-B15C-D55D176A7D4A}" destId="{4010D098-AB8A-48AF-A7FA-DD609B020832}" srcOrd="14" destOrd="0" presId="urn:microsoft.com/office/officeart/2005/8/layout/list1"/>
    <dgm:cxn modelId="{707922C3-337C-42AC-90FE-4B9C809B1F02}" type="presParOf" srcId="{84649C71-DE36-4131-B15C-D55D176A7D4A}" destId="{EBFC47BF-CEF1-4658-B4ED-E8BA5EC3B668}" srcOrd="15" destOrd="0" presId="urn:microsoft.com/office/officeart/2005/8/layout/list1"/>
    <dgm:cxn modelId="{ABD6C0F4-7AF3-45E1-A1CB-4BCE3BA81C4A}" type="presParOf" srcId="{84649C71-DE36-4131-B15C-D55D176A7D4A}" destId="{1DAA3F74-D9B8-4317-A76C-E0D63ED0AB8A}" srcOrd="16" destOrd="0" presId="urn:microsoft.com/office/officeart/2005/8/layout/list1"/>
    <dgm:cxn modelId="{00381F38-3D92-4385-B8F5-FC7C60AE1ADF}" type="presParOf" srcId="{1DAA3F74-D9B8-4317-A76C-E0D63ED0AB8A}" destId="{6E9B764A-CAE5-45FA-9ADF-A16FA4D160E2}" srcOrd="0" destOrd="0" presId="urn:microsoft.com/office/officeart/2005/8/layout/list1"/>
    <dgm:cxn modelId="{0C037388-6CEE-4C35-ADE9-02169821D2A7}" type="presParOf" srcId="{1DAA3F74-D9B8-4317-A76C-E0D63ED0AB8A}" destId="{2EA17357-5C47-4EC4-890C-0FC39FA3DCB9}" srcOrd="1" destOrd="0" presId="urn:microsoft.com/office/officeart/2005/8/layout/list1"/>
    <dgm:cxn modelId="{50B592B0-3B4C-49F4-99D4-BE00A70464A8}" type="presParOf" srcId="{84649C71-DE36-4131-B15C-D55D176A7D4A}" destId="{C3B8EBA4-792C-488E-8A9E-E20BFFCFA0DB}" srcOrd="17" destOrd="0" presId="urn:microsoft.com/office/officeart/2005/8/layout/list1"/>
    <dgm:cxn modelId="{E25DC003-711E-4BF6-936C-773447E0197D}" type="presParOf" srcId="{84649C71-DE36-4131-B15C-D55D176A7D4A}" destId="{FF42C5F2-A860-42D2-BA20-3E98C2E227B1}" srcOrd="18" destOrd="0" presId="urn:microsoft.com/office/officeart/2005/8/layout/list1"/>
    <dgm:cxn modelId="{5E5F8698-F8B3-4BA2-AC9C-13E3D5F81D93}" type="presParOf" srcId="{84649C71-DE36-4131-B15C-D55D176A7D4A}" destId="{5416C69A-C974-47C2-8F01-BD37CE622B77}" srcOrd="19" destOrd="0" presId="urn:microsoft.com/office/officeart/2005/8/layout/list1"/>
    <dgm:cxn modelId="{2787E61D-ADD6-4F96-9E4C-5BD9E0A47618}" type="presParOf" srcId="{84649C71-DE36-4131-B15C-D55D176A7D4A}" destId="{23D2123E-8E89-4686-B960-B83845C41ED5}" srcOrd="20" destOrd="0" presId="urn:microsoft.com/office/officeart/2005/8/layout/list1"/>
    <dgm:cxn modelId="{AA15470B-6FAB-47CE-B6BD-375661D1D7F5}" type="presParOf" srcId="{23D2123E-8E89-4686-B960-B83845C41ED5}" destId="{CC7B61FC-4C8D-4263-B93E-1ED2EF300CD6}" srcOrd="0" destOrd="0" presId="urn:microsoft.com/office/officeart/2005/8/layout/list1"/>
    <dgm:cxn modelId="{140583BE-4954-44E9-8D48-F466D8CB5746}" type="presParOf" srcId="{23D2123E-8E89-4686-B960-B83845C41ED5}" destId="{389BE7D6-7B46-4EE6-85EC-83EA4241D0E4}" srcOrd="1" destOrd="0" presId="urn:microsoft.com/office/officeart/2005/8/layout/list1"/>
    <dgm:cxn modelId="{AD7FECE0-97F5-42F1-8626-C8DDBE07AC21}" type="presParOf" srcId="{84649C71-DE36-4131-B15C-D55D176A7D4A}" destId="{E5B0F348-3396-4B49-AFED-3AA8058E38CD}" srcOrd="21" destOrd="0" presId="urn:microsoft.com/office/officeart/2005/8/layout/list1"/>
    <dgm:cxn modelId="{D7C918B7-C4A4-4405-8613-E9A44204AA6D}" type="presParOf" srcId="{84649C71-DE36-4131-B15C-D55D176A7D4A}" destId="{2EBB27DD-53F8-4147-B65D-6579889FA293}" srcOrd="22" destOrd="0" presId="urn:microsoft.com/office/officeart/2005/8/layout/list1"/>
    <dgm:cxn modelId="{6248D67C-5299-4D49-8936-748971A8B095}" type="presParOf" srcId="{84649C71-DE36-4131-B15C-D55D176A7D4A}" destId="{28763913-E606-4734-954B-D4A0F6BBDB0A}" srcOrd="23" destOrd="0" presId="urn:microsoft.com/office/officeart/2005/8/layout/list1"/>
    <dgm:cxn modelId="{EE88D7A0-06EE-4507-8864-966BB31A98BB}" type="presParOf" srcId="{84649C71-DE36-4131-B15C-D55D176A7D4A}" destId="{112BF3E0-90A9-424F-8EEC-487380388FAB}" srcOrd="24" destOrd="0" presId="urn:microsoft.com/office/officeart/2005/8/layout/list1"/>
    <dgm:cxn modelId="{9FC75991-6FBC-4F76-82AB-A6E50BB765DD}" type="presParOf" srcId="{112BF3E0-90A9-424F-8EEC-487380388FAB}" destId="{413BF14B-A8A5-42C2-9B6E-AD7C8AB89FDD}" srcOrd="0" destOrd="0" presId="urn:microsoft.com/office/officeart/2005/8/layout/list1"/>
    <dgm:cxn modelId="{80EBECAE-6708-40C7-B302-15E0FA284EE1}" type="presParOf" srcId="{112BF3E0-90A9-424F-8EEC-487380388FAB}" destId="{37C7FE04-1241-4F78-AEC2-47B0846DBF49}" srcOrd="1" destOrd="0" presId="urn:microsoft.com/office/officeart/2005/8/layout/list1"/>
    <dgm:cxn modelId="{90529E5E-250A-46E8-8C0D-B1AB08539AFA}" type="presParOf" srcId="{84649C71-DE36-4131-B15C-D55D176A7D4A}" destId="{6900A722-82E1-44ED-B898-EA9BECD5E9FF}" srcOrd="25" destOrd="0" presId="urn:microsoft.com/office/officeart/2005/8/layout/list1"/>
    <dgm:cxn modelId="{5A29E702-31CB-481C-9192-072938A7084F}" type="presParOf" srcId="{84649C71-DE36-4131-B15C-D55D176A7D4A}" destId="{C3630141-0B0A-46D3-901B-7CDD7C7F4247}" srcOrd="26" destOrd="0" presId="urn:microsoft.com/office/officeart/2005/8/layout/list1"/>
    <dgm:cxn modelId="{ED26205C-ECBA-41C9-9C69-28107B3944C6}" type="presParOf" srcId="{84649C71-DE36-4131-B15C-D55D176A7D4A}" destId="{ADFEAD64-DF02-49F5-AE38-D9150D081D41}" srcOrd="27" destOrd="0" presId="urn:microsoft.com/office/officeart/2005/8/layout/list1"/>
    <dgm:cxn modelId="{EA82F1DD-B8C4-4829-8B29-4AD789DBF35A}" type="presParOf" srcId="{84649C71-DE36-4131-B15C-D55D176A7D4A}" destId="{623DEEC6-E62D-4243-82A5-7E139A717E2A}" srcOrd="28" destOrd="0" presId="urn:microsoft.com/office/officeart/2005/8/layout/list1"/>
    <dgm:cxn modelId="{F64FE245-4C31-466F-909D-FAB92799D167}" type="presParOf" srcId="{623DEEC6-E62D-4243-82A5-7E139A717E2A}" destId="{945ED743-64A2-400D-AB89-4106EDCA5DA3}" srcOrd="0" destOrd="0" presId="urn:microsoft.com/office/officeart/2005/8/layout/list1"/>
    <dgm:cxn modelId="{3F39FC18-7B6D-4ACD-AF50-587C06B8D868}" type="presParOf" srcId="{623DEEC6-E62D-4243-82A5-7E139A717E2A}" destId="{5A095F0F-6468-4865-973F-2B53FCDD0ABA}" srcOrd="1" destOrd="0" presId="urn:microsoft.com/office/officeart/2005/8/layout/list1"/>
    <dgm:cxn modelId="{EC63B74D-B75D-43A7-BA42-D16F54A288F4}" type="presParOf" srcId="{84649C71-DE36-4131-B15C-D55D176A7D4A}" destId="{5EBA9DE1-6382-4AB6-B729-5A102790D685}" srcOrd="29" destOrd="0" presId="urn:microsoft.com/office/officeart/2005/8/layout/list1"/>
    <dgm:cxn modelId="{3C2F31A6-7EEC-4D86-9C85-392F73795DBB}" type="presParOf" srcId="{84649C71-DE36-4131-B15C-D55D176A7D4A}" destId="{87827546-BD7C-4E8A-8789-0BAEDE9D335F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diametri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20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sm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dan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bo’lmagan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gamogen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suvli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havoli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fantomi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oshiriladi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Fantom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ichidagi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mahsulot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suv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shunga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o’xshash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modda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zichligi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suvdan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2— 3 % dan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ortiqcha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farq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qilmasligi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to’g’rilanadi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korrelatsiya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putur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yetishi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lekin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sezilarli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bo’lmaydi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Bir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emasligini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piksellarining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ifodalovchi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kattaliklari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solishtiriladi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displey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ekranidagi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nuqtalardan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proyeksiyalari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solishtiriladi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Agar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trubkasiga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berilayotgan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bir-biriga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moslanmasa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salbiy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Ssintilatsiya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hodisasiga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detektorlarda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fantomdagi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muhitlar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chegarasi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(fantom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devori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suyuqlik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)ga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bog’liq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ajratuvchanlikning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o’zgarishiga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ba’zi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xususiyatlar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chaqnashlar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bo’lmasligiga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ta’minlovchi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yo’llarni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izlashni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taqozo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qiladi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9884" custLinFactNeighborX="1377" custLinFactNeighborY="-9511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5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O’lchanayotgan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signallarning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elektron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raqamli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o’zgartirish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sistemalari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nazorat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diagnostik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pulti</a:t>
          </a:r>
          <a:endParaRPr lang="en-US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l">
            <a:buFontTx/>
            <a:buNone/>
          </a:pP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O’lchanayotgan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signallarning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raqamli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o’zgartirish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sistemalari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nazorat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diagnostik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pultdagi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displeylar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ekranida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hosil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bo’ladigan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tomografik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tasvirlarni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hosil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qilish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havoda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odam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tanasining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qismlarining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nurini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kuchsizlantirish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koeffitsiyentlarini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hisobga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olish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Bu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kuchsizlantirish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koeffitsiyenti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nisbiy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kattaliklarda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— -1000 dan +1000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gacha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oraliqda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sonlar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ifodalanadi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— - 1000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nurining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havodagi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kuchsizlanishi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koeffitsiyenti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kelsa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+1000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suyaklardagi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kuchsizlantirish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koeffitsiyentiga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keladi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Displey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ekranidagi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yorug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’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tasvirlar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tananing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zich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qismlariga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kelsa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qoraroq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zichligi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kam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a’zolarga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keladi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2244D5-929D-47E0-8623-972B0116C4C8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154A2B2E-62E7-40E1-BC29-89775D860867}" type="pres">
      <dgm:prSet presAssocID="{60B312F2-FFB1-44E0-820D-15D9F2BC18A5}" presName="linNode" presStyleCnt="0"/>
      <dgm:spPr/>
    </dgm:pt>
    <dgm:pt modelId="{9DD0B0D3-DED9-44E0-8C29-E9B6828232A0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8A5141D1-EAD3-4758-8FD6-67A13B95950D}" type="pres">
      <dgm:prSet presAssocID="{60B312F2-FFB1-44E0-820D-15D9F2BC18A5}" presName="descendantText" presStyleLbl="alignAccFollowNode1" presStyleIdx="0" presStyleCnt="1" custLinFactNeighborX="718">
        <dgm:presLayoutVars>
          <dgm:bulletEnabled val="1"/>
        </dgm:presLayoutVars>
      </dgm:prSet>
      <dgm:spPr/>
    </dgm:pt>
  </dgm:ptLst>
  <dgm:cxnLst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EC45C361-CF74-49DD-B0ED-AFEF9D944C64}" type="presOf" srcId="{D2B63C95-C9DE-4861-97CD-6B7A19DFEB1F}" destId="{CD2244D5-929D-47E0-8623-972B0116C4C8}" srcOrd="0" destOrd="0" presId="urn:microsoft.com/office/officeart/2005/8/layout/vList5"/>
    <dgm:cxn modelId="{7B8ADBEA-7151-4C92-8525-C2C70102A13D}" type="presOf" srcId="{463DC1C2-1737-46E9-A40B-527591F23B63}" destId="{8A5141D1-EAD3-4758-8FD6-67A13B95950D}" srcOrd="0" destOrd="0" presId="urn:microsoft.com/office/officeart/2005/8/layout/vList5"/>
    <dgm:cxn modelId="{CB97B6ED-131F-4F36-B3BE-B7CD4A6B6EA6}" type="presOf" srcId="{60B312F2-FFB1-44E0-820D-15D9F2BC18A5}" destId="{9DD0B0D3-DED9-44E0-8C29-E9B6828232A0}" srcOrd="0" destOrd="0" presId="urn:microsoft.com/office/officeart/2005/8/layout/vList5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D66DDD41-E736-4020-A04F-DD6E14351E55}" type="presParOf" srcId="{CD2244D5-929D-47E0-8623-972B0116C4C8}" destId="{154A2B2E-62E7-40E1-BC29-89775D860867}" srcOrd="0" destOrd="0" presId="urn:microsoft.com/office/officeart/2005/8/layout/vList5"/>
    <dgm:cxn modelId="{755EA2D0-F819-4109-9F3F-19530F586CDA}" type="presParOf" srcId="{154A2B2E-62E7-40E1-BC29-89775D860867}" destId="{9DD0B0D3-DED9-44E0-8C29-E9B6828232A0}" srcOrd="0" destOrd="0" presId="urn:microsoft.com/office/officeart/2005/8/layout/vList5"/>
    <dgm:cxn modelId="{2AB9BED2-86BC-453E-B228-DDC2C4462F99}" type="presParOf" srcId="{154A2B2E-62E7-40E1-BC29-89775D860867}" destId="{8A5141D1-EAD3-4758-8FD6-67A13B95950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Kompyuterlar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sifatli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tasvirlarni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imkoniyatlaridan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kelib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chiqib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tananing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qismlarida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kuchsizlanishini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hisobga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oluvchi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darcha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kengligi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holati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tushunchalari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kiritilgan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tushunchalarni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qiluvchi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kattaliklarni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boshqarish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hisobiga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sifatli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qilinadi</a:t>
          </a:r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Darcha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deganda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yorqinligining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oqdan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qoragacha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o’zgarishini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ta’minlaydigan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kuchsizlantirish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koeffitsiyenti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o’zgarish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kattaligi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tushuniladi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DA6300-3BD7-4C8E-86F4-ABB756830F1A}">
      <dgm:prSet custT="1"/>
      <dgm:spPr/>
      <dgm:t>
        <a:bodyPr/>
        <a:lstStyle/>
        <a:p>
          <a:pPr algn="ctr">
            <a:buFontTx/>
            <a:buNone/>
          </a:pP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Darcha kengligi - deganda eng katta va eng kichik kuchsizlantirish koeffitsientlari nisbatiga mos keladigan tasvir yorqinligining o’zgarishi tushuniladi. </a:t>
          </a:r>
        </a:p>
      </dgm:t>
    </dgm:pt>
    <dgm:pt modelId="{9AC4849A-D40A-47A5-8DC3-FF521BC32148}" type="parTrans" cxnId="{1B737DCA-C3DF-4985-9722-7B9E6DE18998}">
      <dgm:prSet/>
      <dgm:spPr/>
      <dgm:t>
        <a:bodyPr/>
        <a:lstStyle/>
        <a:p>
          <a:endParaRPr lang="en-US"/>
        </a:p>
      </dgm:t>
    </dgm:pt>
    <dgm:pt modelId="{60EE40E2-26F8-4EAC-88D5-460D2AAF3469}" type="sibTrans" cxnId="{1B737DCA-C3DF-4985-9722-7B9E6DE18998}">
      <dgm:prSet/>
      <dgm:spPr/>
      <dgm:t>
        <a:bodyPr/>
        <a:lstStyle/>
        <a:p>
          <a:endParaRPr lang="en-US"/>
        </a:p>
      </dgm:t>
    </dgm:pt>
    <dgm:pt modelId="{758025D7-B63C-41A3-B0FB-9482E7DFEB9D}">
      <dgm:prSet custT="1"/>
      <dgm:spPr/>
      <dgm:t>
        <a:bodyPr/>
        <a:lstStyle/>
        <a:p>
          <a:pPr algn="ctr">
            <a:buFontTx/>
            <a:buNone/>
          </a:pP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Darcha markazi holati - deganda tasvir yorqinligining tana turli a’zolarini zichliklariga mos ravishda ko’rish uchun yetarli qiymatlarda tanlash tushuniladi. Kompyuter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hisoblab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chiqariladigan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yarim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tonli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klinning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to’g’risidagi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ma’lumotlar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birgalikda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ko’rinadi</a:t>
          </a:r>
          <a:endParaRPr lang="en-US" sz="20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9E92B4F4-6998-40E3-8D0C-25F4D0FEEC70}" type="parTrans" cxnId="{632AA6DE-4A46-4A3C-9E53-A50BA38A06C7}">
      <dgm:prSet/>
      <dgm:spPr/>
      <dgm:t>
        <a:bodyPr/>
        <a:lstStyle/>
        <a:p>
          <a:endParaRPr lang="en-US"/>
        </a:p>
      </dgm:t>
    </dgm:pt>
    <dgm:pt modelId="{CC9334CF-EC39-4650-9677-970232E6F61D}" type="sibTrans" cxnId="{632AA6DE-4A46-4A3C-9E53-A50BA38A06C7}">
      <dgm:prSet/>
      <dgm:spPr/>
      <dgm:t>
        <a:bodyPr/>
        <a:lstStyle/>
        <a:p>
          <a:endParaRPr lang="en-US"/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 custLinFactNeighborX="1377" custLinFactNeighborY="-9511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821D30BB-730F-4626-8824-DBFE49317D35}" type="presOf" srcId="{C6DA6300-3BD7-4C8E-86F4-ABB756830F1A}" destId="{4D0E06C2-51CF-40A2-AA92-1DC0FAF00851}" srcOrd="0" destOrd="1" presId="urn:microsoft.com/office/officeart/2005/8/layout/hList1"/>
    <dgm:cxn modelId="{D2F221C8-819D-4456-8F93-DEF424EF639E}" type="presOf" srcId="{758025D7-B63C-41A3-B0FB-9482E7DFEB9D}" destId="{4D0E06C2-51CF-40A2-AA92-1DC0FAF00851}" srcOrd="0" destOrd="2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1B737DCA-C3DF-4985-9722-7B9E6DE18998}" srcId="{60B312F2-FFB1-44E0-820D-15D9F2BC18A5}" destId="{C6DA6300-3BD7-4C8E-86F4-ABB756830F1A}" srcOrd="1" destOrd="0" parTransId="{9AC4849A-D40A-47A5-8DC3-FF521BC32148}" sibTransId="{60EE40E2-26F8-4EAC-88D5-460D2AAF3469}"/>
    <dgm:cxn modelId="{632AA6DE-4A46-4A3C-9E53-A50BA38A06C7}" srcId="{60B312F2-FFB1-44E0-820D-15D9F2BC18A5}" destId="{758025D7-B63C-41A3-B0FB-9482E7DFEB9D}" srcOrd="2" destOrd="0" parTransId="{9E92B4F4-6998-40E3-8D0C-25F4D0FEEC70}" sibTransId="{CC9334CF-EC39-4650-9677-970232E6F61D}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multipleksorlar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integratorlarning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ARO’ga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ARO’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o’lchanayotgan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kodga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aylantirib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EHMga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uzatadi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Sinxronizatsiya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o’lchanayotgan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integrallashning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boshlanib-tugallanishini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ARO’ga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qurilmasining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signallarining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koordinatlar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datchigining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impulsi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oshadi</a:t>
          </a:r>
          <a:endParaRPr lang="en-US" sz="2000" b="1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just">
            <a:buFontTx/>
            <a:buNone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kod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ko’rinishidagi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signal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mahsul-dorlikka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mini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EHMlarga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Bu mini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EHMlar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hajmli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operativ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xotira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diskli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xotira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lentadan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tashqi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to’plovchi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qayta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egiluvchan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disklari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diagnostika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pulti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borishda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boshqarilishini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ta’minlaydi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diagnostika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pulti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displeyda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qulay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kattaliklarda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EHM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bog’lanuvchi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alfavit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terminaldan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35E2BA-E831-40B7-905A-37FB3BA488D2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0916A969-51B0-4942-9544-DDEE96DBD097}" type="pres">
      <dgm:prSet presAssocID="{60B312F2-FFB1-44E0-820D-15D9F2BC18A5}" presName="composite" presStyleCnt="0"/>
      <dgm:spPr/>
    </dgm:pt>
    <dgm:pt modelId="{E4B735A7-E077-4195-BA7B-D8915E3FA92F}" type="pres">
      <dgm:prSet presAssocID="{60B312F2-FFB1-44E0-820D-15D9F2BC18A5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56ADCE06-3662-403F-801E-DB7F9DC32C44}" type="pres">
      <dgm:prSet presAssocID="{60B312F2-FFB1-44E0-820D-15D9F2BC18A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13C1645F-E072-4023-BEFD-9A149B46B1EE}" type="presOf" srcId="{60B312F2-FFB1-44E0-820D-15D9F2BC18A5}" destId="{E4B735A7-E077-4195-BA7B-D8915E3FA92F}" srcOrd="0" destOrd="0" presId="urn:microsoft.com/office/officeart/2005/8/layout/hList1"/>
    <dgm:cxn modelId="{DC0AA4E5-8CE2-4440-9C75-56CF598B12FB}" type="presOf" srcId="{463DC1C2-1737-46E9-A40B-527591F23B63}" destId="{56ADCE06-3662-403F-801E-DB7F9DC32C44}" srcOrd="0" destOrd="0" presId="urn:microsoft.com/office/officeart/2005/8/layout/hList1"/>
    <dgm:cxn modelId="{70CFEAE7-C2E3-42CD-8D8B-679B259399CD}" type="presOf" srcId="{D2B63C95-C9DE-4861-97CD-6B7A19DFEB1F}" destId="{8035E2BA-E831-40B7-905A-37FB3BA488D2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5424EF4-D703-4308-802F-760D618E3C46}" type="presParOf" srcId="{8035E2BA-E831-40B7-905A-37FB3BA488D2}" destId="{0916A969-51B0-4942-9544-DDEE96DBD097}" srcOrd="0" destOrd="0" presId="urn:microsoft.com/office/officeart/2005/8/layout/hList1"/>
    <dgm:cxn modelId="{D4B4E712-774C-45E4-AFC0-15613D42DB36}" type="presParOf" srcId="{0916A969-51B0-4942-9544-DDEE96DBD097}" destId="{E4B735A7-E077-4195-BA7B-D8915E3FA92F}" srcOrd="0" destOrd="0" presId="urn:microsoft.com/office/officeart/2005/8/layout/hList1"/>
    <dgm:cxn modelId="{0A9C8BDF-51AA-41BB-915C-82D7062927F7}" type="presParOf" srcId="{0916A969-51B0-4942-9544-DDEE96DBD097}" destId="{56ADCE06-3662-403F-801E-DB7F9DC32C4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8CAD438-76F3-49DA-998F-A482CCF0EC30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2437106-983A-4A43-94AC-20C524615A1C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tomografning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vaqtidagi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rejimini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tiklaydi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nurlatgichga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beriladigan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(«kV»),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(«mA»)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(«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ms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»)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belgilaydi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2000" dirty="0"/>
        </a:p>
      </dgm:t>
    </dgm:pt>
    <dgm:pt modelId="{65FDDA8E-0D5F-420A-BD44-D422C038A69A}" type="parTrans" cxnId="{E49D6A77-6041-447F-90E2-A2037EDA44E7}">
      <dgm:prSet/>
      <dgm:spPr/>
      <dgm:t>
        <a:bodyPr/>
        <a:lstStyle/>
        <a:p>
          <a:endParaRPr lang="en-US" sz="3200"/>
        </a:p>
      </dgm:t>
    </dgm:pt>
    <dgm:pt modelId="{0F3BCEF7-9860-416F-BE20-80B9DD574C37}" type="sibTrans" cxnId="{E49D6A77-6041-447F-90E2-A2037EDA44E7}">
      <dgm:prSet/>
      <dgm:spPr/>
      <dgm:t>
        <a:bodyPr/>
        <a:lstStyle/>
        <a:p>
          <a:endParaRPr lang="en-US" sz="3200"/>
        </a:p>
      </dgm:t>
    </dgm:pt>
    <dgm:pt modelId="{DC9ACF1D-59D9-4513-BBE8-D8CCA6F93F75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qalinligini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proyeksiyalari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sonini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burchagini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qilishdagi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filtratsiya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tanlaydi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2000" dirty="0"/>
        </a:p>
      </dgm:t>
    </dgm:pt>
    <dgm:pt modelId="{8689E2DC-F208-4775-8CE1-CF844CA388D3}" type="parTrans" cxnId="{A5B2F88E-9D0B-4FB5-B33A-AD51488F4B38}">
      <dgm:prSet/>
      <dgm:spPr/>
      <dgm:t>
        <a:bodyPr/>
        <a:lstStyle/>
        <a:p>
          <a:endParaRPr lang="en-US" sz="3200"/>
        </a:p>
      </dgm:t>
    </dgm:pt>
    <dgm:pt modelId="{4B8E6B69-2B80-4E71-8F77-2D62A2D5A41F}" type="sibTrans" cxnId="{A5B2F88E-9D0B-4FB5-B33A-AD51488F4B38}">
      <dgm:prSet/>
      <dgm:spPr/>
      <dgm:t>
        <a:bodyPr/>
        <a:lstStyle/>
        <a:p>
          <a:endParaRPr lang="en-US" sz="3200"/>
        </a:p>
      </dgm:t>
    </dgm:pt>
    <dgm:pt modelId="{21C44E74-F322-4224-A077-1E6491CE7C7D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tekshiradi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suratga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oladi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lazer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disklariga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yozadi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000" dirty="0"/>
        </a:p>
      </dgm:t>
    </dgm:pt>
    <dgm:pt modelId="{B407B6F6-487B-43D5-A287-AE35D0D9EDB8}" type="parTrans" cxnId="{A4DC1C9F-135E-402C-999F-29EFF1E986DC}">
      <dgm:prSet/>
      <dgm:spPr/>
      <dgm:t>
        <a:bodyPr/>
        <a:lstStyle/>
        <a:p>
          <a:endParaRPr lang="en-US" sz="3200"/>
        </a:p>
      </dgm:t>
    </dgm:pt>
    <dgm:pt modelId="{A21BBD99-BCEA-46BF-863F-B5655D7DB951}" type="sibTrans" cxnId="{A4DC1C9F-135E-402C-999F-29EFF1E986DC}">
      <dgm:prSet/>
      <dgm:spPr/>
      <dgm:t>
        <a:bodyPr/>
        <a:lstStyle/>
        <a:p>
          <a:endParaRPr lang="en-US" sz="3200"/>
        </a:p>
      </dgm:t>
    </dgm:pt>
    <dgm:pt modelId="{2A692E34-3C8A-4CB4-9DA7-B4BC2B3F17FC}" type="pres">
      <dgm:prSet presAssocID="{78CAD438-76F3-49DA-998F-A482CCF0EC30}" presName="diagram" presStyleCnt="0">
        <dgm:presLayoutVars>
          <dgm:dir/>
          <dgm:resizeHandles val="exact"/>
        </dgm:presLayoutVars>
      </dgm:prSet>
      <dgm:spPr/>
    </dgm:pt>
    <dgm:pt modelId="{8AB0285E-2FD7-491C-A1FB-B0B37521EA2C}" type="pres">
      <dgm:prSet presAssocID="{52437106-983A-4A43-94AC-20C524615A1C}" presName="node" presStyleLbl="node1" presStyleIdx="0" presStyleCnt="3">
        <dgm:presLayoutVars>
          <dgm:bulletEnabled val="1"/>
        </dgm:presLayoutVars>
      </dgm:prSet>
      <dgm:spPr/>
    </dgm:pt>
    <dgm:pt modelId="{CA37C678-A0B1-42C4-BB86-40B44C7443EC}" type="pres">
      <dgm:prSet presAssocID="{0F3BCEF7-9860-416F-BE20-80B9DD574C37}" presName="sibTrans" presStyleCnt="0"/>
      <dgm:spPr/>
    </dgm:pt>
    <dgm:pt modelId="{18A4C28F-FB12-43D9-916E-E02191D700AD}" type="pres">
      <dgm:prSet presAssocID="{DC9ACF1D-59D9-4513-BBE8-D8CCA6F93F75}" presName="node" presStyleLbl="node1" presStyleIdx="1" presStyleCnt="3">
        <dgm:presLayoutVars>
          <dgm:bulletEnabled val="1"/>
        </dgm:presLayoutVars>
      </dgm:prSet>
      <dgm:spPr/>
    </dgm:pt>
    <dgm:pt modelId="{599E5515-B6F8-4382-B0A8-24E1C41301D2}" type="pres">
      <dgm:prSet presAssocID="{4B8E6B69-2B80-4E71-8F77-2D62A2D5A41F}" presName="sibTrans" presStyleCnt="0"/>
      <dgm:spPr/>
    </dgm:pt>
    <dgm:pt modelId="{481D326D-CBD2-42EA-AC8F-7DA9465D7C5C}" type="pres">
      <dgm:prSet presAssocID="{21C44E74-F322-4224-A077-1E6491CE7C7D}" presName="node" presStyleLbl="node1" presStyleIdx="2" presStyleCnt="3">
        <dgm:presLayoutVars>
          <dgm:bulletEnabled val="1"/>
        </dgm:presLayoutVars>
      </dgm:prSet>
      <dgm:spPr/>
    </dgm:pt>
  </dgm:ptLst>
  <dgm:cxnLst>
    <dgm:cxn modelId="{AF24F11B-4CB7-4324-823C-C728F80BCFFE}" type="presOf" srcId="{52437106-983A-4A43-94AC-20C524615A1C}" destId="{8AB0285E-2FD7-491C-A1FB-B0B37521EA2C}" srcOrd="0" destOrd="0" presId="urn:microsoft.com/office/officeart/2005/8/layout/default"/>
    <dgm:cxn modelId="{E49D6A77-6041-447F-90E2-A2037EDA44E7}" srcId="{78CAD438-76F3-49DA-998F-A482CCF0EC30}" destId="{52437106-983A-4A43-94AC-20C524615A1C}" srcOrd="0" destOrd="0" parTransId="{65FDDA8E-0D5F-420A-BD44-D422C038A69A}" sibTransId="{0F3BCEF7-9860-416F-BE20-80B9DD574C37}"/>
    <dgm:cxn modelId="{A5B2F88E-9D0B-4FB5-B33A-AD51488F4B38}" srcId="{78CAD438-76F3-49DA-998F-A482CCF0EC30}" destId="{DC9ACF1D-59D9-4513-BBE8-D8CCA6F93F75}" srcOrd="1" destOrd="0" parTransId="{8689E2DC-F208-4775-8CE1-CF844CA388D3}" sibTransId="{4B8E6B69-2B80-4E71-8F77-2D62A2D5A41F}"/>
    <dgm:cxn modelId="{A4DC1C9F-135E-402C-999F-29EFF1E986DC}" srcId="{78CAD438-76F3-49DA-998F-A482CCF0EC30}" destId="{21C44E74-F322-4224-A077-1E6491CE7C7D}" srcOrd="2" destOrd="0" parTransId="{B407B6F6-487B-43D5-A287-AE35D0D9EDB8}" sibTransId="{A21BBD99-BCEA-46BF-863F-B5655D7DB951}"/>
    <dgm:cxn modelId="{4649EEC6-AB0C-4743-8714-57C8A5E35E02}" type="presOf" srcId="{78CAD438-76F3-49DA-998F-A482CCF0EC30}" destId="{2A692E34-3C8A-4CB4-9DA7-B4BC2B3F17FC}" srcOrd="0" destOrd="0" presId="urn:microsoft.com/office/officeart/2005/8/layout/default"/>
    <dgm:cxn modelId="{681605CE-11CD-4842-8A11-981C87E11755}" type="presOf" srcId="{21C44E74-F322-4224-A077-1E6491CE7C7D}" destId="{481D326D-CBD2-42EA-AC8F-7DA9465D7C5C}" srcOrd="0" destOrd="0" presId="urn:microsoft.com/office/officeart/2005/8/layout/default"/>
    <dgm:cxn modelId="{7995BAF3-64EB-43AA-A03A-F63275ADA9CD}" type="presOf" srcId="{DC9ACF1D-59D9-4513-BBE8-D8CCA6F93F75}" destId="{18A4C28F-FB12-43D9-916E-E02191D700AD}" srcOrd="0" destOrd="0" presId="urn:microsoft.com/office/officeart/2005/8/layout/default"/>
    <dgm:cxn modelId="{EFB69467-5159-4CF6-9905-81974164F1D4}" type="presParOf" srcId="{2A692E34-3C8A-4CB4-9DA7-B4BC2B3F17FC}" destId="{8AB0285E-2FD7-491C-A1FB-B0B37521EA2C}" srcOrd="0" destOrd="0" presId="urn:microsoft.com/office/officeart/2005/8/layout/default"/>
    <dgm:cxn modelId="{4C664D7F-A0ED-4C6C-B896-D97B64514B62}" type="presParOf" srcId="{2A692E34-3C8A-4CB4-9DA7-B4BC2B3F17FC}" destId="{CA37C678-A0B1-42C4-BB86-40B44C7443EC}" srcOrd="1" destOrd="0" presId="urn:microsoft.com/office/officeart/2005/8/layout/default"/>
    <dgm:cxn modelId="{2032C86D-56E5-48F0-8019-813B9448F456}" type="presParOf" srcId="{2A692E34-3C8A-4CB4-9DA7-B4BC2B3F17FC}" destId="{18A4C28F-FB12-43D9-916E-E02191D700AD}" srcOrd="2" destOrd="0" presId="urn:microsoft.com/office/officeart/2005/8/layout/default"/>
    <dgm:cxn modelId="{CFE65C7A-FB59-43D7-B918-3FB8D72176E1}" type="presParOf" srcId="{2A692E34-3C8A-4CB4-9DA7-B4BC2B3F17FC}" destId="{599E5515-B6F8-4382-B0A8-24E1C41301D2}" srcOrd="3" destOrd="0" presId="urn:microsoft.com/office/officeart/2005/8/layout/default"/>
    <dgm:cxn modelId="{CB5C9A88-77AD-4590-9C13-278E33A452D1}" type="presParOf" srcId="{2A692E34-3C8A-4CB4-9DA7-B4BC2B3F17FC}" destId="{481D326D-CBD2-42EA-AC8F-7DA9465D7C5C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tomografiyasi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zichlikligi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deyilganda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a’zo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atrofini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o’rab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olgan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a’zolardan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fondan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farq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oz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bo’lganda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tushuniladi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Zichlikli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yechimni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variantlaridan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o’lcham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egri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chizig’ini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vaqtlarda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EHM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displeylarning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kattalashtirish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«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bog’liqligini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aniqlovchi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fantomlardan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erishilmoqda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kontrastlikka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vazifasini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bajaruvchi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tirqishlariga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plastmassaga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yaqin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fonga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plastmassadan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yechimni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ana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nuqta — «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ko’rinayapti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jumlalardan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«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ko’rinmayapti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jumlalardan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11647" custLinFactNeighborX="1377" custLinFactNeighborY="-9511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3B40823-DF0D-4310-A184-F0D183D4324E}" type="doc">
      <dgm:prSet loTypeId="urn:microsoft.com/office/officeart/2005/8/layout/h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6796C74-C06A-4A7A-B3EB-ADF72670688B}">
      <dgm:prSet phldrT="[Текст]" phldr="1"/>
      <dgm:spPr/>
      <dgm:t>
        <a:bodyPr/>
        <a:lstStyle/>
        <a:p>
          <a:endParaRPr lang="en-US" dirty="0">
            <a:solidFill>
              <a:schemeClr val="tx1"/>
            </a:solidFill>
          </a:endParaRPr>
        </a:p>
      </dgm:t>
    </dgm:pt>
    <dgm:pt modelId="{135CAA39-4752-4882-B1EE-2E8583F49D64}" type="parTrans" cxnId="{95D3DC0B-5A48-4C8E-9409-838745946C2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4F2D4D4-0923-4FE1-A128-B0E738A4EC13}" type="sibTrans" cxnId="{95D3DC0B-5A48-4C8E-9409-838745946C2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383CE12-ABF7-4721-96CE-BCD2AD11413B}">
      <dgm:prSet phldrT="[Текст]"/>
      <dgm:spPr/>
      <dgm:t>
        <a:bodyPr/>
        <a:lstStyle/>
        <a:p>
          <a:pPr>
            <a:buFont typeface="Times New Roman" panose="02020603050405020304" pitchFamily="18" charset="0"/>
            <a:buChar char="-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shulardan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yupqa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yuqori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kontrastga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fantomdan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foydalanib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nuqtalarning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o’rta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balandlik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gistogrammasini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hisoblanadi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dirty="0">
            <a:solidFill>
              <a:schemeClr val="tx1"/>
            </a:solidFill>
          </a:endParaRPr>
        </a:p>
      </dgm:t>
    </dgm:pt>
    <dgm:pt modelId="{40D3488F-423D-4496-9091-466BAF21327F}" type="parTrans" cxnId="{3810A8B4-53D0-4D22-B934-1FEB63340C1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446CA10-904C-412B-BC44-4F4ECBD7EE9F}" type="sibTrans" cxnId="{3810A8B4-53D0-4D22-B934-1FEB63340C1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984F59C-23CF-4ACE-A936-EFDC40D520A3}">
      <dgm:prSet phldrT="[Текст]" phldr="1"/>
      <dgm:spPr/>
      <dgm:t>
        <a:bodyPr/>
        <a:lstStyle/>
        <a:p>
          <a:endParaRPr lang="en-US" dirty="0">
            <a:solidFill>
              <a:schemeClr val="tx1"/>
            </a:solidFill>
          </a:endParaRPr>
        </a:p>
      </dgm:t>
    </dgm:pt>
    <dgm:pt modelId="{ADADD55C-D608-492D-87BB-0055C9021585}" type="parTrans" cxnId="{0D06CBAE-8DB2-4958-A231-3CB279CE44F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91032BD-5F95-4356-8036-0EEA7DBDA669}" type="sibTrans" cxnId="{0D06CBAE-8DB2-4958-A231-3CB279CE44F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573085F-B44B-4682-8A8E-BF50BE4363EE}">
      <dgm:prSet phldrT="[Текст]"/>
      <dgm:spPr/>
      <dgm:t>
        <a:bodyPr/>
        <a:lstStyle/>
        <a:p>
          <a:pPr>
            <a:buFont typeface="Times New Roman" panose="02020603050405020304" pitchFamily="18" charset="0"/>
            <a:buChar char="-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yoyilish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modulatsiyasining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yoyilish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chastotasiga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bog’liqlik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grafigini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tuzish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hisoblanadi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dirty="0">
            <a:solidFill>
              <a:schemeClr val="tx1"/>
            </a:solidFill>
          </a:endParaRPr>
        </a:p>
      </dgm:t>
    </dgm:pt>
    <dgm:pt modelId="{25F89D0B-C443-4750-BA2D-5AF6693E6C3B}" type="parTrans" cxnId="{C3A21349-C195-420D-80FD-6D52F68C534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8810E21-7740-4B3D-863C-BB7CCC0273AC}" type="sibTrans" cxnId="{C3A21349-C195-420D-80FD-6D52F68C534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85216BD-B440-4E46-9385-43EBAACF996D}" type="pres">
      <dgm:prSet presAssocID="{83B40823-DF0D-4310-A184-F0D183D4324E}" presName="Name0" presStyleCnt="0">
        <dgm:presLayoutVars>
          <dgm:dir/>
          <dgm:resizeHandles val="exact"/>
        </dgm:presLayoutVars>
      </dgm:prSet>
      <dgm:spPr/>
    </dgm:pt>
    <dgm:pt modelId="{F97D3B8E-00D8-4E3E-888E-0788DFD99D7D}" type="pres">
      <dgm:prSet presAssocID="{96796C74-C06A-4A7A-B3EB-ADF72670688B}" presName="node" presStyleLbl="node1" presStyleIdx="0" presStyleCnt="2">
        <dgm:presLayoutVars>
          <dgm:bulletEnabled val="1"/>
        </dgm:presLayoutVars>
      </dgm:prSet>
      <dgm:spPr/>
    </dgm:pt>
    <dgm:pt modelId="{6B9AD740-0595-4407-A9C0-2EAB69D54E76}" type="pres">
      <dgm:prSet presAssocID="{54F2D4D4-0923-4FE1-A128-B0E738A4EC13}" presName="sibTrans" presStyleCnt="0"/>
      <dgm:spPr/>
    </dgm:pt>
    <dgm:pt modelId="{28AC1385-7EAF-4A1E-8448-A1C2F81295EA}" type="pres">
      <dgm:prSet presAssocID="{F984F59C-23CF-4ACE-A936-EFDC40D520A3}" presName="node" presStyleLbl="node1" presStyleIdx="1" presStyleCnt="2">
        <dgm:presLayoutVars>
          <dgm:bulletEnabled val="1"/>
        </dgm:presLayoutVars>
      </dgm:prSet>
      <dgm:spPr/>
    </dgm:pt>
  </dgm:ptLst>
  <dgm:cxnLst>
    <dgm:cxn modelId="{95D3DC0B-5A48-4C8E-9409-838745946C2F}" srcId="{83B40823-DF0D-4310-A184-F0D183D4324E}" destId="{96796C74-C06A-4A7A-B3EB-ADF72670688B}" srcOrd="0" destOrd="0" parTransId="{135CAA39-4752-4882-B1EE-2E8583F49D64}" sibTransId="{54F2D4D4-0923-4FE1-A128-B0E738A4EC13}"/>
    <dgm:cxn modelId="{C125C738-236E-4DE5-A05A-931DC08A96A9}" type="presOf" srcId="{96796C74-C06A-4A7A-B3EB-ADF72670688B}" destId="{F97D3B8E-00D8-4E3E-888E-0788DFD99D7D}" srcOrd="0" destOrd="0" presId="urn:microsoft.com/office/officeart/2005/8/layout/hList6"/>
    <dgm:cxn modelId="{2AC6273D-FB7B-4A8C-93AA-C6B0885EEEC8}" type="presOf" srcId="{83B40823-DF0D-4310-A184-F0D183D4324E}" destId="{A85216BD-B440-4E46-9385-43EBAACF996D}" srcOrd="0" destOrd="0" presId="urn:microsoft.com/office/officeart/2005/8/layout/hList6"/>
    <dgm:cxn modelId="{C3A21349-C195-420D-80FD-6D52F68C5348}" srcId="{F984F59C-23CF-4ACE-A936-EFDC40D520A3}" destId="{D573085F-B44B-4682-8A8E-BF50BE4363EE}" srcOrd="0" destOrd="0" parTransId="{25F89D0B-C443-4750-BA2D-5AF6693E6C3B}" sibTransId="{48810E21-7740-4B3D-863C-BB7CCC0273AC}"/>
    <dgm:cxn modelId="{BC3971A7-A7C3-440A-AE88-EE38030997D9}" type="presOf" srcId="{2383CE12-ABF7-4721-96CE-BCD2AD11413B}" destId="{F97D3B8E-00D8-4E3E-888E-0788DFD99D7D}" srcOrd="0" destOrd="1" presId="urn:microsoft.com/office/officeart/2005/8/layout/hList6"/>
    <dgm:cxn modelId="{DEF604AD-0D87-4D06-9A6C-40D70E09604F}" type="presOf" srcId="{F984F59C-23CF-4ACE-A936-EFDC40D520A3}" destId="{28AC1385-7EAF-4A1E-8448-A1C2F81295EA}" srcOrd="0" destOrd="0" presId="urn:microsoft.com/office/officeart/2005/8/layout/hList6"/>
    <dgm:cxn modelId="{0D06CBAE-8DB2-4958-A231-3CB279CE44F9}" srcId="{83B40823-DF0D-4310-A184-F0D183D4324E}" destId="{F984F59C-23CF-4ACE-A936-EFDC40D520A3}" srcOrd="1" destOrd="0" parTransId="{ADADD55C-D608-492D-87BB-0055C9021585}" sibTransId="{891032BD-5F95-4356-8036-0EEA7DBDA669}"/>
    <dgm:cxn modelId="{3810A8B4-53D0-4D22-B934-1FEB63340C16}" srcId="{96796C74-C06A-4A7A-B3EB-ADF72670688B}" destId="{2383CE12-ABF7-4721-96CE-BCD2AD11413B}" srcOrd="0" destOrd="0" parTransId="{40D3488F-423D-4496-9091-466BAF21327F}" sibTransId="{A446CA10-904C-412B-BC44-4F4ECBD7EE9F}"/>
    <dgm:cxn modelId="{232402E9-52B0-4E3A-8442-D00256261BFD}" type="presOf" srcId="{D573085F-B44B-4682-8A8E-BF50BE4363EE}" destId="{28AC1385-7EAF-4A1E-8448-A1C2F81295EA}" srcOrd="0" destOrd="1" presId="urn:microsoft.com/office/officeart/2005/8/layout/hList6"/>
    <dgm:cxn modelId="{276C1DFC-DE34-44F4-8E31-DCBF0A908799}" type="presParOf" srcId="{A85216BD-B440-4E46-9385-43EBAACF996D}" destId="{F97D3B8E-00D8-4E3E-888E-0788DFD99D7D}" srcOrd="0" destOrd="0" presId="urn:microsoft.com/office/officeart/2005/8/layout/hList6"/>
    <dgm:cxn modelId="{A4415AD7-7768-4D3E-AE7C-CAED677A16C5}" type="presParOf" srcId="{A85216BD-B440-4E46-9385-43EBAACF996D}" destId="{6B9AD740-0595-4407-A9C0-2EAB69D54E76}" srcOrd="1" destOrd="0" presId="urn:microsoft.com/office/officeart/2005/8/layout/hList6"/>
    <dgm:cxn modelId="{0096850E-CE85-42F7-A0DE-23F46E22D0AE}" type="presParOf" srcId="{A85216BD-B440-4E46-9385-43EBAACF996D}" destId="{28AC1385-7EAF-4A1E-8448-A1C2F81295EA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tarqalish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yechimining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ifodalanishi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yoyilish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chastotasining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</a:t>
          </a:r>
          <a:r>
            <a:rPr lang="en-US" sz="2000" baseline="-25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</a:t>
          </a:r>
          <a:r>
            <a:rPr lang="en-US" sz="2000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oraliqdagi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qiymatlari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displey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ekranida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bo’ladi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to’ldirilgan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fantomdan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qator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joylashgani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qatorning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yoyilish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U=(2F)~l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kontrast-o’lcham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chizig’ining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asimptotasi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tarqalish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yechimi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Tarqalish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yechimining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ko’rinishini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displey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ekranida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bo’ladigan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fantomdan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shkalasining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to’liq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diapazoni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chiziqlili-gi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N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birliklaridagi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zichligini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— - 1000 N dan +1000 N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oralig’idagi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chiziqli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kuchsizlanish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koeffitsiyentiga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chiziqli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ekanligi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havoning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— -1000 N (minus),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suvniki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0 N (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suyak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ekvivalent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fantomniki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+1000 N deb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oldinroq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tanishgan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edik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fantomi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kiritiladi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ftoroplast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 + 1000 N),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organik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oyna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 + 120 N),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polietilen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(-20 N). </a:t>
          </a: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11647" custLinFactNeighborX="1377" custLinFactNeighborY="-9511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o’zgarishlarning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bemorning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qo’zg’alishiga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qo’ymaslik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intensivligini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saqlab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qolish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detektorlarning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sezgirliklarini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talab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qilinadi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sozlashning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chiqilgan</a:t>
          </a:r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a’zo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qalinligi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kontrastlikka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yupqa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aluminiy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plastinalari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qatlamlar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oralig’idagi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masofa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ikki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bemorning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oladigan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dozasi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yuzaga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tushadigan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bog’liq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chunki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a’zo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qatlamining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qalinligi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1÷15 mm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doza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yutilishi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sochilishi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1,2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martagacha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ko’p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dozalarni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qayd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dozimetrik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to’qima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ekvivalentiga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maksimal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kV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qiymatlarida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ionizatsion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kamera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LiF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termoluminessent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11647" custLinFactNeighborX="1377" custLinFactNeighborY="-9511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Ayrim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tomograflarining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vazifalari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imkoniyatlari</a:t>
          </a:r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Bizga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ma’lumki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tomograflarining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to’rt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avlodi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yaratilib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klinikalarda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ishlatib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kelinmoqda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Shulardan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CRT — 1010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ikkinchi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avlod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tomograflariga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kirib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bosh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miya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a’zolari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CRT — 1010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elektro-mexanika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manbayi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komplekslari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markaziy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pult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komplekslari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kompleksi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Elektronika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— 60»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BPF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protsessorli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mini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EHMdan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qisqargan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narxi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arzonlashgan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nurlatgichi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uzluksiz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rejimda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beriladigan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trubka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100+130 kV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20 + 30 mA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qiymatlarda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11647" custLinFactNeighborX="1377" custLinFactNeighborY="-9511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B3A1768-FDB9-4DC6-9931-2D69CFFB831A}" type="doc">
      <dgm:prSet loTypeId="urn:microsoft.com/office/officeart/2005/8/layout/hList3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3540194-71F6-46F2-8E8F-597932D95CD6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CRT — 1010 </a:t>
          </a:r>
          <a:r>
            <a:rPr lang="en-US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</a:t>
          </a:r>
          <a:r>
            <a:rPr lang="en-US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</a:t>
          </a:r>
          <a:r>
            <a:rPr lang="en-US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imkoniyatlarga</a:t>
          </a:r>
          <a:r>
            <a:rPr lang="en-US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: </a:t>
          </a:r>
          <a:endParaRPr lang="en-US" dirty="0">
            <a:solidFill>
              <a:schemeClr val="tx1"/>
            </a:solidFill>
          </a:endParaRPr>
        </a:p>
      </dgm:t>
    </dgm:pt>
    <dgm:pt modelId="{870DC114-5D3E-4E26-8DF4-4FBCD278ED0D}" type="parTrans" cxnId="{0FE4A2C6-1807-4E48-9BE9-642B7BFFC68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7314CF8-A3F8-4BA5-A950-D613EAE31C46}" type="sibTrans" cxnId="{0FE4A2C6-1807-4E48-9BE9-642B7BFFC68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998FC37-8054-479B-A875-884423467A6A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tekshiriladigan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obektning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maksimal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diametri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240 mm; </a:t>
          </a:r>
          <a:endParaRPr lang="en-US" dirty="0">
            <a:solidFill>
              <a:schemeClr val="tx1"/>
            </a:solidFill>
          </a:endParaRPr>
        </a:p>
      </dgm:t>
    </dgm:pt>
    <dgm:pt modelId="{80CFEB27-A0DD-43CA-BE4F-828DABF3CB7D}" type="parTrans" cxnId="{340B7D30-8C69-4C64-900A-3CCAC8D68E8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60A0DF0-71BB-49A6-A909-4CC2DF37A5F6}" type="sibTrans" cxnId="{340B7D30-8C69-4C64-900A-3CCAC8D68E8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59B89D8-C6BC-42B1-A7DD-3321C60BBA55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tekshiriladigan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qismining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diametri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180 mm; </a:t>
          </a:r>
          <a:endParaRPr lang="en-US" dirty="0">
            <a:solidFill>
              <a:schemeClr val="tx1"/>
            </a:solidFill>
          </a:endParaRPr>
        </a:p>
      </dgm:t>
    </dgm:pt>
    <dgm:pt modelId="{89590F6B-D807-45F0-A4F1-CF7B32EE2B91}" type="parTrans" cxnId="{D6B30C8A-5934-4487-A8E5-846E9ADD1AE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E74E124-D651-4F93-9556-11A8BF17845F}" type="sibTrans" cxnId="{D6B30C8A-5934-4487-A8E5-846E9ADD1AE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75E2435-91E8-47E7-94C9-0AFC09CCB588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qalinligi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10 mm; </a:t>
          </a:r>
          <a:endParaRPr lang="en-US" dirty="0">
            <a:solidFill>
              <a:schemeClr val="tx1"/>
            </a:solidFill>
          </a:endParaRPr>
        </a:p>
      </dgm:t>
    </dgm:pt>
    <dgm:pt modelId="{CC9F4EDE-794B-4F88-BE2B-43B675DB0719}" type="parTrans" cxnId="{F91C5B0E-D13F-464B-BD5D-58525852AE0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792CFC0-B84A-4451-9E9B-AC52C2D486B1}" type="sibTrans" cxnId="{F91C5B0E-D13F-464B-BD5D-58525852AE0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609F61F-0442-4BBE-B1CD-AEA01F264CAA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marta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80sek; </a:t>
          </a:r>
          <a:endParaRPr lang="en-US" dirty="0">
            <a:solidFill>
              <a:schemeClr val="tx1"/>
            </a:solidFill>
          </a:endParaRPr>
        </a:p>
      </dgm:t>
    </dgm:pt>
    <dgm:pt modelId="{1700F3C3-CEA3-4345-BD80-05CC2A77EB5F}" type="parTrans" cxnId="{7C4C40B3-7CB6-4033-99DF-7588A45C2AC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530578F-E2DE-4766-82BA-E7830A8748E5}" type="sibTrans" cxnId="{7C4C40B3-7CB6-4033-99DF-7588A45C2AC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AEBD4DF-CEB6-4744-A373-662F18E665B6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– 82sek,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tugagach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dan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dirty="0">
            <a:solidFill>
              <a:schemeClr val="tx1"/>
            </a:solidFill>
          </a:endParaRPr>
        </a:p>
      </dgm:t>
    </dgm:pt>
    <dgm:pt modelId="{325C35A1-F7A7-4039-9FA6-6BD0361F5247}" type="parTrans" cxnId="{29FA7131-54D8-4CEF-8C3A-882C92E78D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096CEA-5CCC-450E-BC0E-1028BEC3A621}" type="sibTrans" cxnId="{29FA7131-54D8-4CEF-8C3A-882C92E78D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E67EB6E-B7B0-42DA-B9D5-6C8DAA097EB9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teskari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filtratsiya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hisobiga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oshadi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dirty="0">
            <a:solidFill>
              <a:schemeClr val="tx1"/>
            </a:solidFill>
          </a:endParaRPr>
        </a:p>
      </dgm:t>
    </dgm:pt>
    <dgm:pt modelId="{2F36AE40-C9A0-46BB-946A-2EC0B88E25E5}" type="parTrans" cxnId="{1EDC458B-D48D-4F7F-BE8D-3C8DE83A058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C5468B-0721-48FD-9E85-2C109581EC34}" type="sibTrans" cxnId="{1EDC458B-D48D-4F7F-BE8D-3C8DE83A058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9CA939D-2AEE-4361-8D83-078A2C4EA5B7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skanerlashda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olinadi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dirty="0">
            <a:solidFill>
              <a:schemeClr val="tx1"/>
            </a:solidFill>
          </a:endParaRPr>
        </a:p>
      </dgm:t>
    </dgm:pt>
    <dgm:pt modelId="{A407FE26-DEEE-46CE-B6AC-DF8605310785}" type="parTrans" cxnId="{98AFE129-9693-4DDC-983B-58AD7DE84E1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7F84091-7017-403A-A7D6-D62FD819295C}" type="sibTrans" cxnId="{98AFE129-9693-4DDC-983B-58AD7DE84E1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CF4850A-8437-45CE-8653-74D94AFA2CFB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zichlikli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yoyilish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yechimlari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 mm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o’lchamli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ashyolarda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0,5 %dan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bo’lmagan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xatolik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10%li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kontrastda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1,5 mm dan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bo’lmagan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miqdorda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oshiriladi</a:t>
          </a:r>
          <a:r>
            <a: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dirty="0">
            <a:solidFill>
              <a:schemeClr val="tx1"/>
            </a:solidFill>
          </a:endParaRPr>
        </a:p>
      </dgm:t>
    </dgm:pt>
    <dgm:pt modelId="{3F800D04-2590-4BDB-8149-E8963F29A15C}" type="parTrans" cxnId="{264D43A3-4C96-4CDE-B988-A3681B9BF3E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42D77AD-CC31-4731-9566-20614135614B}" type="sibTrans" cxnId="{264D43A3-4C96-4CDE-B988-A3681B9BF3E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051A369-748F-4DF2-954F-E97BF6EC9C45}" type="pres">
      <dgm:prSet presAssocID="{DB3A1768-FDB9-4DC6-9931-2D69CFFB831A}" presName="composite" presStyleCnt="0">
        <dgm:presLayoutVars>
          <dgm:chMax val="1"/>
          <dgm:dir/>
          <dgm:resizeHandles val="exact"/>
        </dgm:presLayoutVars>
      </dgm:prSet>
      <dgm:spPr/>
    </dgm:pt>
    <dgm:pt modelId="{6FAA91E4-6092-4733-A208-3E7A48FCE0D1}" type="pres">
      <dgm:prSet presAssocID="{73540194-71F6-46F2-8E8F-597932D95CD6}" presName="roof" presStyleLbl="dkBgShp" presStyleIdx="0" presStyleCnt="2" custLinFactNeighborX="-1099" custLinFactNeighborY="-13577"/>
      <dgm:spPr/>
    </dgm:pt>
    <dgm:pt modelId="{CF734A0A-DC50-469C-A87B-ABD1F1B0D5DC}" type="pres">
      <dgm:prSet presAssocID="{73540194-71F6-46F2-8E8F-597932D95CD6}" presName="pillars" presStyleCnt="0"/>
      <dgm:spPr/>
    </dgm:pt>
    <dgm:pt modelId="{9C2BF8F1-7861-4773-8D67-364A4C8766FF}" type="pres">
      <dgm:prSet presAssocID="{73540194-71F6-46F2-8E8F-597932D95CD6}" presName="pillar1" presStyleLbl="node1" presStyleIdx="0" presStyleCnt="8">
        <dgm:presLayoutVars>
          <dgm:bulletEnabled val="1"/>
        </dgm:presLayoutVars>
      </dgm:prSet>
      <dgm:spPr/>
    </dgm:pt>
    <dgm:pt modelId="{15D296F9-AF13-4324-85A6-5788059E3AB7}" type="pres">
      <dgm:prSet presAssocID="{A59B89D8-C6BC-42B1-A7DD-3321C60BBA55}" presName="pillarX" presStyleLbl="node1" presStyleIdx="1" presStyleCnt="8">
        <dgm:presLayoutVars>
          <dgm:bulletEnabled val="1"/>
        </dgm:presLayoutVars>
      </dgm:prSet>
      <dgm:spPr/>
    </dgm:pt>
    <dgm:pt modelId="{5673E6F6-56DF-4E71-9C6E-CBEB576F21BE}" type="pres">
      <dgm:prSet presAssocID="{275E2435-91E8-47E7-94C9-0AFC09CCB588}" presName="pillarX" presStyleLbl="node1" presStyleIdx="2" presStyleCnt="8">
        <dgm:presLayoutVars>
          <dgm:bulletEnabled val="1"/>
        </dgm:presLayoutVars>
      </dgm:prSet>
      <dgm:spPr/>
    </dgm:pt>
    <dgm:pt modelId="{E6135FFD-DF55-4381-BD25-48710C1B2B45}" type="pres">
      <dgm:prSet presAssocID="{4609F61F-0442-4BBE-B1CD-AEA01F264CAA}" presName="pillarX" presStyleLbl="node1" presStyleIdx="3" presStyleCnt="8">
        <dgm:presLayoutVars>
          <dgm:bulletEnabled val="1"/>
        </dgm:presLayoutVars>
      </dgm:prSet>
      <dgm:spPr/>
    </dgm:pt>
    <dgm:pt modelId="{69F5C384-6FE7-4105-9460-6623A0FCB733}" type="pres">
      <dgm:prSet presAssocID="{AAEBD4DF-CEB6-4744-A373-662F18E665B6}" presName="pillarX" presStyleLbl="node1" presStyleIdx="4" presStyleCnt="8">
        <dgm:presLayoutVars>
          <dgm:bulletEnabled val="1"/>
        </dgm:presLayoutVars>
      </dgm:prSet>
      <dgm:spPr/>
    </dgm:pt>
    <dgm:pt modelId="{8043AAF1-3D71-4A28-95FC-F0157D2248AF}" type="pres">
      <dgm:prSet presAssocID="{1E67EB6E-B7B0-42DA-B9D5-6C8DAA097EB9}" presName="pillarX" presStyleLbl="node1" presStyleIdx="5" presStyleCnt="8">
        <dgm:presLayoutVars>
          <dgm:bulletEnabled val="1"/>
        </dgm:presLayoutVars>
      </dgm:prSet>
      <dgm:spPr/>
    </dgm:pt>
    <dgm:pt modelId="{A1D0CA05-4F80-4F18-8CDA-941775D99D2A}" type="pres">
      <dgm:prSet presAssocID="{F9CA939D-2AEE-4361-8D83-078A2C4EA5B7}" presName="pillarX" presStyleLbl="node1" presStyleIdx="6" presStyleCnt="8">
        <dgm:presLayoutVars>
          <dgm:bulletEnabled val="1"/>
        </dgm:presLayoutVars>
      </dgm:prSet>
      <dgm:spPr/>
    </dgm:pt>
    <dgm:pt modelId="{BBA4EF03-18A9-40CB-B280-D7BCC55C3847}" type="pres">
      <dgm:prSet presAssocID="{ACF4850A-8437-45CE-8653-74D94AFA2CFB}" presName="pillarX" presStyleLbl="node1" presStyleIdx="7" presStyleCnt="8">
        <dgm:presLayoutVars>
          <dgm:bulletEnabled val="1"/>
        </dgm:presLayoutVars>
      </dgm:prSet>
      <dgm:spPr/>
    </dgm:pt>
    <dgm:pt modelId="{19AD294D-2750-41C1-8967-C477634006B3}" type="pres">
      <dgm:prSet presAssocID="{73540194-71F6-46F2-8E8F-597932D95CD6}" presName="base" presStyleLbl="dkBgShp" presStyleIdx="1" presStyleCnt="2"/>
      <dgm:spPr/>
    </dgm:pt>
  </dgm:ptLst>
  <dgm:cxnLst>
    <dgm:cxn modelId="{F91C5B0E-D13F-464B-BD5D-58525852AE01}" srcId="{73540194-71F6-46F2-8E8F-597932D95CD6}" destId="{275E2435-91E8-47E7-94C9-0AFC09CCB588}" srcOrd="2" destOrd="0" parTransId="{CC9F4EDE-794B-4F88-BE2B-43B675DB0719}" sibTransId="{7792CFC0-B84A-4451-9E9B-AC52C2D486B1}"/>
    <dgm:cxn modelId="{4F1F6421-3FAC-4876-9D9A-CB8D33BB8364}" type="presOf" srcId="{F9CA939D-2AEE-4361-8D83-078A2C4EA5B7}" destId="{A1D0CA05-4F80-4F18-8CDA-941775D99D2A}" srcOrd="0" destOrd="0" presId="urn:microsoft.com/office/officeart/2005/8/layout/hList3"/>
    <dgm:cxn modelId="{98AFE129-9693-4DDC-983B-58AD7DE84E13}" srcId="{73540194-71F6-46F2-8E8F-597932D95CD6}" destId="{F9CA939D-2AEE-4361-8D83-078A2C4EA5B7}" srcOrd="6" destOrd="0" parTransId="{A407FE26-DEEE-46CE-B6AC-DF8605310785}" sibTransId="{B7F84091-7017-403A-A7D6-D62FD819295C}"/>
    <dgm:cxn modelId="{340B7D30-8C69-4C64-900A-3CCAC8D68E8A}" srcId="{73540194-71F6-46F2-8E8F-597932D95CD6}" destId="{F998FC37-8054-479B-A875-884423467A6A}" srcOrd="0" destOrd="0" parTransId="{80CFEB27-A0DD-43CA-BE4F-828DABF3CB7D}" sibTransId="{660A0DF0-71BB-49A6-A909-4CC2DF37A5F6}"/>
    <dgm:cxn modelId="{29FA7131-54D8-4CEF-8C3A-882C92E78DEE}" srcId="{73540194-71F6-46F2-8E8F-597932D95CD6}" destId="{AAEBD4DF-CEB6-4744-A373-662F18E665B6}" srcOrd="4" destOrd="0" parTransId="{325C35A1-F7A7-4039-9FA6-6BD0361F5247}" sibTransId="{39096CEA-5CCC-450E-BC0E-1028BEC3A621}"/>
    <dgm:cxn modelId="{9059B45D-E03C-4B78-A5D1-C92AFAAC5EEC}" type="presOf" srcId="{A59B89D8-C6BC-42B1-A7DD-3321C60BBA55}" destId="{15D296F9-AF13-4324-85A6-5788059E3AB7}" srcOrd="0" destOrd="0" presId="urn:microsoft.com/office/officeart/2005/8/layout/hList3"/>
    <dgm:cxn modelId="{A0D29D4E-9E96-4C6F-AFAC-03EFFC20887D}" type="presOf" srcId="{275E2435-91E8-47E7-94C9-0AFC09CCB588}" destId="{5673E6F6-56DF-4E71-9C6E-CBEB576F21BE}" srcOrd="0" destOrd="0" presId="urn:microsoft.com/office/officeart/2005/8/layout/hList3"/>
    <dgm:cxn modelId="{B81A2486-7EA6-4795-8EE4-91833653A1CC}" type="presOf" srcId="{ACF4850A-8437-45CE-8653-74D94AFA2CFB}" destId="{BBA4EF03-18A9-40CB-B280-D7BCC55C3847}" srcOrd="0" destOrd="0" presId="urn:microsoft.com/office/officeart/2005/8/layout/hList3"/>
    <dgm:cxn modelId="{D6B30C8A-5934-4487-A8E5-846E9ADD1AE6}" srcId="{73540194-71F6-46F2-8E8F-597932D95CD6}" destId="{A59B89D8-C6BC-42B1-A7DD-3321C60BBA55}" srcOrd="1" destOrd="0" parTransId="{89590F6B-D807-45F0-A4F1-CF7B32EE2B91}" sibTransId="{4E74E124-D651-4F93-9556-11A8BF17845F}"/>
    <dgm:cxn modelId="{1EDC458B-D48D-4F7F-BE8D-3C8DE83A058E}" srcId="{73540194-71F6-46F2-8E8F-597932D95CD6}" destId="{1E67EB6E-B7B0-42DA-B9D5-6C8DAA097EB9}" srcOrd="5" destOrd="0" parTransId="{2F36AE40-C9A0-46BB-946A-2EC0B88E25E5}" sibTransId="{69C5468B-0721-48FD-9E85-2C109581EC34}"/>
    <dgm:cxn modelId="{75097690-DFAB-4DC7-A150-6AC60C2129C4}" type="presOf" srcId="{1E67EB6E-B7B0-42DA-B9D5-6C8DAA097EB9}" destId="{8043AAF1-3D71-4A28-95FC-F0157D2248AF}" srcOrd="0" destOrd="0" presId="urn:microsoft.com/office/officeart/2005/8/layout/hList3"/>
    <dgm:cxn modelId="{6961A69B-B4A1-4B5B-AAC4-689C9EC5CB89}" type="presOf" srcId="{AAEBD4DF-CEB6-4744-A373-662F18E665B6}" destId="{69F5C384-6FE7-4105-9460-6623A0FCB733}" srcOrd="0" destOrd="0" presId="urn:microsoft.com/office/officeart/2005/8/layout/hList3"/>
    <dgm:cxn modelId="{264D43A3-4C96-4CDE-B988-A3681B9BF3E3}" srcId="{73540194-71F6-46F2-8E8F-597932D95CD6}" destId="{ACF4850A-8437-45CE-8653-74D94AFA2CFB}" srcOrd="7" destOrd="0" parTransId="{3F800D04-2590-4BDB-8149-E8963F29A15C}" sibTransId="{042D77AD-CC31-4731-9566-20614135614B}"/>
    <dgm:cxn modelId="{A9AC7DA4-28D5-4683-AC5C-D5E0CBE652C0}" type="presOf" srcId="{DB3A1768-FDB9-4DC6-9931-2D69CFFB831A}" destId="{9051A369-748F-4DF2-954F-E97BF6EC9C45}" srcOrd="0" destOrd="0" presId="urn:microsoft.com/office/officeart/2005/8/layout/hList3"/>
    <dgm:cxn modelId="{7C4C40B3-7CB6-4033-99DF-7588A45C2ACA}" srcId="{73540194-71F6-46F2-8E8F-597932D95CD6}" destId="{4609F61F-0442-4BBE-B1CD-AEA01F264CAA}" srcOrd="3" destOrd="0" parTransId="{1700F3C3-CEA3-4345-BD80-05CC2A77EB5F}" sibTransId="{D530578F-E2DE-4766-82BA-E7830A8748E5}"/>
    <dgm:cxn modelId="{0FE4A2C6-1807-4E48-9BE9-642B7BFFC68A}" srcId="{DB3A1768-FDB9-4DC6-9931-2D69CFFB831A}" destId="{73540194-71F6-46F2-8E8F-597932D95CD6}" srcOrd="0" destOrd="0" parTransId="{870DC114-5D3E-4E26-8DF4-4FBCD278ED0D}" sibTransId="{37314CF8-A3F8-4BA5-A950-D613EAE31C46}"/>
    <dgm:cxn modelId="{061DFEDA-3A6E-408A-8454-B283409C63AF}" type="presOf" srcId="{73540194-71F6-46F2-8E8F-597932D95CD6}" destId="{6FAA91E4-6092-4733-A208-3E7A48FCE0D1}" srcOrd="0" destOrd="0" presId="urn:microsoft.com/office/officeart/2005/8/layout/hList3"/>
    <dgm:cxn modelId="{345866DF-2601-42BE-887B-3368B1129737}" type="presOf" srcId="{4609F61F-0442-4BBE-B1CD-AEA01F264CAA}" destId="{E6135FFD-DF55-4381-BD25-48710C1B2B45}" srcOrd="0" destOrd="0" presId="urn:microsoft.com/office/officeart/2005/8/layout/hList3"/>
    <dgm:cxn modelId="{FA9A10E1-328F-420F-80E0-BF475D33C43E}" type="presOf" srcId="{F998FC37-8054-479B-A875-884423467A6A}" destId="{9C2BF8F1-7861-4773-8D67-364A4C8766FF}" srcOrd="0" destOrd="0" presId="urn:microsoft.com/office/officeart/2005/8/layout/hList3"/>
    <dgm:cxn modelId="{42307B7C-E9E7-4595-A34A-84DC130C8BD7}" type="presParOf" srcId="{9051A369-748F-4DF2-954F-E97BF6EC9C45}" destId="{6FAA91E4-6092-4733-A208-3E7A48FCE0D1}" srcOrd="0" destOrd="0" presId="urn:microsoft.com/office/officeart/2005/8/layout/hList3"/>
    <dgm:cxn modelId="{77EFBEFA-1983-47C5-8445-373C47156FBE}" type="presParOf" srcId="{9051A369-748F-4DF2-954F-E97BF6EC9C45}" destId="{CF734A0A-DC50-469C-A87B-ABD1F1B0D5DC}" srcOrd="1" destOrd="0" presId="urn:microsoft.com/office/officeart/2005/8/layout/hList3"/>
    <dgm:cxn modelId="{47EAD812-6408-483F-9710-FE8842F8C045}" type="presParOf" srcId="{CF734A0A-DC50-469C-A87B-ABD1F1B0D5DC}" destId="{9C2BF8F1-7861-4773-8D67-364A4C8766FF}" srcOrd="0" destOrd="0" presId="urn:microsoft.com/office/officeart/2005/8/layout/hList3"/>
    <dgm:cxn modelId="{11B055EE-4A67-4C63-B0F9-381904022E93}" type="presParOf" srcId="{CF734A0A-DC50-469C-A87B-ABD1F1B0D5DC}" destId="{15D296F9-AF13-4324-85A6-5788059E3AB7}" srcOrd="1" destOrd="0" presId="urn:microsoft.com/office/officeart/2005/8/layout/hList3"/>
    <dgm:cxn modelId="{D6F8357F-3BD7-4590-AD19-E471A2906083}" type="presParOf" srcId="{CF734A0A-DC50-469C-A87B-ABD1F1B0D5DC}" destId="{5673E6F6-56DF-4E71-9C6E-CBEB576F21BE}" srcOrd="2" destOrd="0" presId="urn:microsoft.com/office/officeart/2005/8/layout/hList3"/>
    <dgm:cxn modelId="{15B54E47-074F-4708-8C67-64830E36FA9A}" type="presParOf" srcId="{CF734A0A-DC50-469C-A87B-ABD1F1B0D5DC}" destId="{E6135FFD-DF55-4381-BD25-48710C1B2B45}" srcOrd="3" destOrd="0" presId="urn:microsoft.com/office/officeart/2005/8/layout/hList3"/>
    <dgm:cxn modelId="{8B2C3A1C-2B82-4A98-9B90-AAA4005B0ECF}" type="presParOf" srcId="{CF734A0A-DC50-469C-A87B-ABD1F1B0D5DC}" destId="{69F5C384-6FE7-4105-9460-6623A0FCB733}" srcOrd="4" destOrd="0" presId="urn:microsoft.com/office/officeart/2005/8/layout/hList3"/>
    <dgm:cxn modelId="{F4C962F9-EFC2-4E69-A2C3-CC05A3EAB76E}" type="presParOf" srcId="{CF734A0A-DC50-469C-A87B-ABD1F1B0D5DC}" destId="{8043AAF1-3D71-4A28-95FC-F0157D2248AF}" srcOrd="5" destOrd="0" presId="urn:microsoft.com/office/officeart/2005/8/layout/hList3"/>
    <dgm:cxn modelId="{50A7C8D8-B0F6-4DC0-9D96-22C2E1735CBD}" type="presParOf" srcId="{CF734A0A-DC50-469C-A87B-ABD1F1B0D5DC}" destId="{A1D0CA05-4F80-4F18-8CDA-941775D99D2A}" srcOrd="6" destOrd="0" presId="urn:microsoft.com/office/officeart/2005/8/layout/hList3"/>
    <dgm:cxn modelId="{90015454-A9D6-4609-84FE-D3234CBF1ED9}" type="presParOf" srcId="{CF734A0A-DC50-469C-A87B-ABD1F1B0D5DC}" destId="{BBA4EF03-18A9-40CB-B280-D7BCC55C3847}" srcOrd="7" destOrd="0" presId="urn:microsoft.com/office/officeart/2005/8/layout/hList3"/>
    <dgm:cxn modelId="{AD3F5969-B862-4B49-A804-29856EE87D0D}" type="presParOf" srcId="{9051A369-748F-4DF2-954F-E97BF6EC9C45}" destId="{19AD294D-2750-41C1-8967-C477634006B3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B3A1768-FDB9-4DC6-9931-2D69CFFB831A}" type="doc">
      <dgm:prSet loTypeId="urn:microsoft.com/office/officeart/2005/8/layout/h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73540194-71F6-46F2-8E8F-597932D95CD6}">
      <dgm:prSet phldrT="[Текст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Bu rentgen kompyuter tomografi quyidagi texnik imkoniyatlarga ega: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0DC114-5D3E-4E26-8DF4-4FBCD278ED0D}" type="parTrans" cxnId="{0FE4A2C6-1807-4E48-9BE9-642B7BFFC68A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314CF8-A3F8-4BA5-A950-D613EAE31C46}" type="sibTrans" cxnId="{0FE4A2C6-1807-4E48-9BE9-642B7BFFC68A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98FC37-8054-479B-A875-884423467A6A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Sintilator — fotoelektron kuchaytirgich (SsY + FEU) juftligidan iborat 600 ta aylana bo’ylab joylashgan detektorlarga ega. Rentgen nurlatgichi aylana bo’ylab harakatlanib, uzluksiz rejimda ishlaydi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CFEB27-A0DD-43CA-BE4F-828DABF3CB7D}" type="parTrans" cxnId="{340B7D30-8C69-4C64-900A-3CCAC8D68E8A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0A0DF0-71BB-49A6-A909-4CC2DF37A5F6}" type="sibTrans" cxnId="{340B7D30-8C69-4C64-900A-3CCAC8D68E8A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9B89D8-C6BC-42B1-A7DD-3321C60BBA55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Bunda rentgen trubkasiga beriladigan kuchlanish va trubka toki 100+130 kV va 40+100 mA oralig’ida bo’ladi.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590F6B-D807-45F0-A4F1-CF7B32EE2B91}" type="parTrans" cxnId="{D6B30C8A-5934-4487-A8E5-846E9ADD1AE6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74E124-D651-4F93-9556-11A8BF17845F}" type="sibTrans" cxnId="{D6B30C8A-5934-4487-A8E5-846E9ADD1AE6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5E2435-91E8-47E7-94C9-0AFC09CCB588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Tekshirilayotgan obektning maksimal diametri — 480 mm.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9F4EDE-794B-4F88-BE2B-43B675DB0719}" type="parTrans" cxnId="{F91C5B0E-D13F-464B-BD5D-58525852AE01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92CFC0-B84A-4451-9E9B-AC52C2D486B1}" type="sibTrans" cxnId="{F91C5B0E-D13F-464B-BD5D-58525852AE01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09F61F-0442-4BBE-B1CD-AEA01F264CAA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Aniq tekshirish hududi diametri — 400 mm.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00F3C3-CEA3-4345-BD80-05CC2A77EB5F}" type="parTrans" cxnId="{7C4C40B3-7CB6-4033-99DF-7588A45C2ACA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30578F-E2DE-4766-82BA-E7830A8748E5}" type="sibTrans" cxnId="{7C4C40B3-7CB6-4033-99DF-7588A45C2ACA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EBD4DF-CEB6-4744-A373-662F18E665B6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Tekshirilayotgan qatlam qalinligi — 5 va 10 mm.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5C35A1-F7A7-4039-9FA6-6BD0361F5247}" type="parTrans" cxnId="{29FA7131-54D8-4CEF-8C3A-882C92E78DEE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096CEA-5CCC-450E-BC0E-1028BEC3A621}" type="sibTrans" cxnId="{29FA7131-54D8-4CEF-8C3A-882C92E78DEE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7EB6E-B7B0-42DA-B9D5-6C8DAA097EB9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Bir skanerlash vaqti — 5 sek.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36AE40-C9A0-46BB-946A-2EC0B88E25E5}" type="parTrans" cxnId="{1EDC458B-D48D-4F7F-BE8D-3C8DE83A058E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5468B-0721-48FD-9E85-2C109581EC34}" type="sibTrans" cxnId="{1EDC458B-D48D-4F7F-BE8D-3C8DE83A058E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CA939D-2AEE-4361-8D83-078A2C4EA5B7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Tasvirni qayta tiklash vaqti — 4 daqiqadan oshmaydi.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07FE26-DEEE-46CE-B6AC-DF8605310785}" type="parTrans" cxnId="{98AFE129-9693-4DDC-983B-58AD7DE84E13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F84091-7017-403A-A7D6-D62FD819295C}" type="sibTrans" cxnId="{98AFE129-9693-4DDC-983B-58AD7DE84E13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51A369-748F-4DF2-954F-E97BF6EC9C45}" type="pres">
      <dgm:prSet presAssocID="{DB3A1768-FDB9-4DC6-9931-2D69CFFB831A}" presName="composite" presStyleCnt="0">
        <dgm:presLayoutVars>
          <dgm:chMax val="1"/>
          <dgm:dir/>
          <dgm:resizeHandles val="exact"/>
        </dgm:presLayoutVars>
      </dgm:prSet>
      <dgm:spPr/>
    </dgm:pt>
    <dgm:pt modelId="{6FAA91E4-6092-4733-A208-3E7A48FCE0D1}" type="pres">
      <dgm:prSet presAssocID="{73540194-71F6-46F2-8E8F-597932D95CD6}" presName="roof" presStyleLbl="dkBgShp" presStyleIdx="0" presStyleCnt="2" custLinFactNeighborX="-1099" custLinFactNeighborY="-13577"/>
      <dgm:spPr/>
    </dgm:pt>
    <dgm:pt modelId="{CF734A0A-DC50-469C-A87B-ABD1F1B0D5DC}" type="pres">
      <dgm:prSet presAssocID="{73540194-71F6-46F2-8E8F-597932D95CD6}" presName="pillars" presStyleCnt="0"/>
      <dgm:spPr/>
    </dgm:pt>
    <dgm:pt modelId="{9C2BF8F1-7861-4773-8D67-364A4C8766FF}" type="pres">
      <dgm:prSet presAssocID="{73540194-71F6-46F2-8E8F-597932D95CD6}" presName="pillar1" presStyleLbl="node1" presStyleIdx="0" presStyleCnt="7">
        <dgm:presLayoutVars>
          <dgm:bulletEnabled val="1"/>
        </dgm:presLayoutVars>
      </dgm:prSet>
      <dgm:spPr/>
    </dgm:pt>
    <dgm:pt modelId="{15D296F9-AF13-4324-85A6-5788059E3AB7}" type="pres">
      <dgm:prSet presAssocID="{A59B89D8-C6BC-42B1-A7DD-3321C60BBA55}" presName="pillarX" presStyleLbl="node1" presStyleIdx="1" presStyleCnt="7">
        <dgm:presLayoutVars>
          <dgm:bulletEnabled val="1"/>
        </dgm:presLayoutVars>
      </dgm:prSet>
      <dgm:spPr/>
    </dgm:pt>
    <dgm:pt modelId="{5673E6F6-56DF-4E71-9C6E-CBEB576F21BE}" type="pres">
      <dgm:prSet presAssocID="{275E2435-91E8-47E7-94C9-0AFC09CCB588}" presName="pillarX" presStyleLbl="node1" presStyleIdx="2" presStyleCnt="7">
        <dgm:presLayoutVars>
          <dgm:bulletEnabled val="1"/>
        </dgm:presLayoutVars>
      </dgm:prSet>
      <dgm:spPr/>
    </dgm:pt>
    <dgm:pt modelId="{E6135FFD-DF55-4381-BD25-48710C1B2B45}" type="pres">
      <dgm:prSet presAssocID="{4609F61F-0442-4BBE-B1CD-AEA01F264CAA}" presName="pillarX" presStyleLbl="node1" presStyleIdx="3" presStyleCnt="7">
        <dgm:presLayoutVars>
          <dgm:bulletEnabled val="1"/>
        </dgm:presLayoutVars>
      </dgm:prSet>
      <dgm:spPr/>
    </dgm:pt>
    <dgm:pt modelId="{69F5C384-6FE7-4105-9460-6623A0FCB733}" type="pres">
      <dgm:prSet presAssocID="{AAEBD4DF-CEB6-4744-A373-662F18E665B6}" presName="pillarX" presStyleLbl="node1" presStyleIdx="4" presStyleCnt="7">
        <dgm:presLayoutVars>
          <dgm:bulletEnabled val="1"/>
        </dgm:presLayoutVars>
      </dgm:prSet>
      <dgm:spPr/>
    </dgm:pt>
    <dgm:pt modelId="{8043AAF1-3D71-4A28-95FC-F0157D2248AF}" type="pres">
      <dgm:prSet presAssocID="{1E67EB6E-B7B0-42DA-B9D5-6C8DAA097EB9}" presName="pillarX" presStyleLbl="node1" presStyleIdx="5" presStyleCnt="7">
        <dgm:presLayoutVars>
          <dgm:bulletEnabled val="1"/>
        </dgm:presLayoutVars>
      </dgm:prSet>
      <dgm:spPr/>
    </dgm:pt>
    <dgm:pt modelId="{A1D0CA05-4F80-4F18-8CDA-941775D99D2A}" type="pres">
      <dgm:prSet presAssocID="{F9CA939D-2AEE-4361-8D83-078A2C4EA5B7}" presName="pillarX" presStyleLbl="node1" presStyleIdx="6" presStyleCnt="7">
        <dgm:presLayoutVars>
          <dgm:bulletEnabled val="1"/>
        </dgm:presLayoutVars>
      </dgm:prSet>
      <dgm:spPr/>
    </dgm:pt>
    <dgm:pt modelId="{19AD294D-2750-41C1-8967-C477634006B3}" type="pres">
      <dgm:prSet presAssocID="{73540194-71F6-46F2-8E8F-597932D95CD6}" presName="base" presStyleLbl="dkBgShp" presStyleIdx="1" presStyleCnt="2"/>
      <dgm:spPr/>
    </dgm:pt>
  </dgm:ptLst>
  <dgm:cxnLst>
    <dgm:cxn modelId="{F91C5B0E-D13F-464B-BD5D-58525852AE01}" srcId="{73540194-71F6-46F2-8E8F-597932D95CD6}" destId="{275E2435-91E8-47E7-94C9-0AFC09CCB588}" srcOrd="2" destOrd="0" parTransId="{CC9F4EDE-794B-4F88-BE2B-43B675DB0719}" sibTransId="{7792CFC0-B84A-4451-9E9B-AC52C2D486B1}"/>
    <dgm:cxn modelId="{4F1F6421-3FAC-4876-9D9A-CB8D33BB8364}" type="presOf" srcId="{F9CA939D-2AEE-4361-8D83-078A2C4EA5B7}" destId="{A1D0CA05-4F80-4F18-8CDA-941775D99D2A}" srcOrd="0" destOrd="0" presId="urn:microsoft.com/office/officeart/2005/8/layout/hList3"/>
    <dgm:cxn modelId="{98AFE129-9693-4DDC-983B-58AD7DE84E13}" srcId="{73540194-71F6-46F2-8E8F-597932D95CD6}" destId="{F9CA939D-2AEE-4361-8D83-078A2C4EA5B7}" srcOrd="6" destOrd="0" parTransId="{A407FE26-DEEE-46CE-B6AC-DF8605310785}" sibTransId="{B7F84091-7017-403A-A7D6-D62FD819295C}"/>
    <dgm:cxn modelId="{340B7D30-8C69-4C64-900A-3CCAC8D68E8A}" srcId="{73540194-71F6-46F2-8E8F-597932D95CD6}" destId="{F998FC37-8054-479B-A875-884423467A6A}" srcOrd="0" destOrd="0" parTransId="{80CFEB27-A0DD-43CA-BE4F-828DABF3CB7D}" sibTransId="{660A0DF0-71BB-49A6-A909-4CC2DF37A5F6}"/>
    <dgm:cxn modelId="{29FA7131-54D8-4CEF-8C3A-882C92E78DEE}" srcId="{73540194-71F6-46F2-8E8F-597932D95CD6}" destId="{AAEBD4DF-CEB6-4744-A373-662F18E665B6}" srcOrd="4" destOrd="0" parTransId="{325C35A1-F7A7-4039-9FA6-6BD0361F5247}" sibTransId="{39096CEA-5CCC-450E-BC0E-1028BEC3A621}"/>
    <dgm:cxn modelId="{9059B45D-E03C-4B78-A5D1-C92AFAAC5EEC}" type="presOf" srcId="{A59B89D8-C6BC-42B1-A7DD-3321C60BBA55}" destId="{15D296F9-AF13-4324-85A6-5788059E3AB7}" srcOrd="0" destOrd="0" presId="urn:microsoft.com/office/officeart/2005/8/layout/hList3"/>
    <dgm:cxn modelId="{A0D29D4E-9E96-4C6F-AFAC-03EFFC20887D}" type="presOf" srcId="{275E2435-91E8-47E7-94C9-0AFC09CCB588}" destId="{5673E6F6-56DF-4E71-9C6E-CBEB576F21BE}" srcOrd="0" destOrd="0" presId="urn:microsoft.com/office/officeart/2005/8/layout/hList3"/>
    <dgm:cxn modelId="{D6B30C8A-5934-4487-A8E5-846E9ADD1AE6}" srcId="{73540194-71F6-46F2-8E8F-597932D95CD6}" destId="{A59B89D8-C6BC-42B1-A7DD-3321C60BBA55}" srcOrd="1" destOrd="0" parTransId="{89590F6B-D807-45F0-A4F1-CF7B32EE2B91}" sibTransId="{4E74E124-D651-4F93-9556-11A8BF17845F}"/>
    <dgm:cxn modelId="{1EDC458B-D48D-4F7F-BE8D-3C8DE83A058E}" srcId="{73540194-71F6-46F2-8E8F-597932D95CD6}" destId="{1E67EB6E-B7B0-42DA-B9D5-6C8DAA097EB9}" srcOrd="5" destOrd="0" parTransId="{2F36AE40-C9A0-46BB-946A-2EC0B88E25E5}" sibTransId="{69C5468B-0721-48FD-9E85-2C109581EC34}"/>
    <dgm:cxn modelId="{75097690-DFAB-4DC7-A150-6AC60C2129C4}" type="presOf" srcId="{1E67EB6E-B7B0-42DA-B9D5-6C8DAA097EB9}" destId="{8043AAF1-3D71-4A28-95FC-F0157D2248AF}" srcOrd="0" destOrd="0" presId="urn:microsoft.com/office/officeart/2005/8/layout/hList3"/>
    <dgm:cxn modelId="{6961A69B-B4A1-4B5B-AAC4-689C9EC5CB89}" type="presOf" srcId="{AAEBD4DF-CEB6-4744-A373-662F18E665B6}" destId="{69F5C384-6FE7-4105-9460-6623A0FCB733}" srcOrd="0" destOrd="0" presId="urn:microsoft.com/office/officeart/2005/8/layout/hList3"/>
    <dgm:cxn modelId="{A9AC7DA4-28D5-4683-AC5C-D5E0CBE652C0}" type="presOf" srcId="{DB3A1768-FDB9-4DC6-9931-2D69CFFB831A}" destId="{9051A369-748F-4DF2-954F-E97BF6EC9C45}" srcOrd="0" destOrd="0" presId="urn:microsoft.com/office/officeart/2005/8/layout/hList3"/>
    <dgm:cxn modelId="{7C4C40B3-7CB6-4033-99DF-7588A45C2ACA}" srcId="{73540194-71F6-46F2-8E8F-597932D95CD6}" destId="{4609F61F-0442-4BBE-B1CD-AEA01F264CAA}" srcOrd="3" destOrd="0" parTransId="{1700F3C3-CEA3-4345-BD80-05CC2A77EB5F}" sibTransId="{D530578F-E2DE-4766-82BA-E7830A8748E5}"/>
    <dgm:cxn modelId="{0FE4A2C6-1807-4E48-9BE9-642B7BFFC68A}" srcId="{DB3A1768-FDB9-4DC6-9931-2D69CFFB831A}" destId="{73540194-71F6-46F2-8E8F-597932D95CD6}" srcOrd="0" destOrd="0" parTransId="{870DC114-5D3E-4E26-8DF4-4FBCD278ED0D}" sibTransId="{37314CF8-A3F8-4BA5-A950-D613EAE31C46}"/>
    <dgm:cxn modelId="{061DFEDA-3A6E-408A-8454-B283409C63AF}" type="presOf" srcId="{73540194-71F6-46F2-8E8F-597932D95CD6}" destId="{6FAA91E4-6092-4733-A208-3E7A48FCE0D1}" srcOrd="0" destOrd="0" presId="urn:microsoft.com/office/officeart/2005/8/layout/hList3"/>
    <dgm:cxn modelId="{345866DF-2601-42BE-887B-3368B1129737}" type="presOf" srcId="{4609F61F-0442-4BBE-B1CD-AEA01F264CAA}" destId="{E6135FFD-DF55-4381-BD25-48710C1B2B45}" srcOrd="0" destOrd="0" presId="urn:microsoft.com/office/officeart/2005/8/layout/hList3"/>
    <dgm:cxn modelId="{FA9A10E1-328F-420F-80E0-BF475D33C43E}" type="presOf" srcId="{F998FC37-8054-479B-A875-884423467A6A}" destId="{9C2BF8F1-7861-4773-8D67-364A4C8766FF}" srcOrd="0" destOrd="0" presId="urn:microsoft.com/office/officeart/2005/8/layout/hList3"/>
    <dgm:cxn modelId="{42307B7C-E9E7-4595-A34A-84DC130C8BD7}" type="presParOf" srcId="{9051A369-748F-4DF2-954F-E97BF6EC9C45}" destId="{6FAA91E4-6092-4733-A208-3E7A48FCE0D1}" srcOrd="0" destOrd="0" presId="urn:microsoft.com/office/officeart/2005/8/layout/hList3"/>
    <dgm:cxn modelId="{77EFBEFA-1983-47C5-8445-373C47156FBE}" type="presParOf" srcId="{9051A369-748F-4DF2-954F-E97BF6EC9C45}" destId="{CF734A0A-DC50-469C-A87B-ABD1F1B0D5DC}" srcOrd="1" destOrd="0" presId="urn:microsoft.com/office/officeart/2005/8/layout/hList3"/>
    <dgm:cxn modelId="{47EAD812-6408-483F-9710-FE8842F8C045}" type="presParOf" srcId="{CF734A0A-DC50-469C-A87B-ABD1F1B0D5DC}" destId="{9C2BF8F1-7861-4773-8D67-364A4C8766FF}" srcOrd="0" destOrd="0" presId="urn:microsoft.com/office/officeart/2005/8/layout/hList3"/>
    <dgm:cxn modelId="{11B055EE-4A67-4C63-B0F9-381904022E93}" type="presParOf" srcId="{CF734A0A-DC50-469C-A87B-ABD1F1B0D5DC}" destId="{15D296F9-AF13-4324-85A6-5788059E3AB7}" srcOrd="1" destOrd="0" presId="urn:microsoft.com/office/officeart/2005/8/layout/hList3"/>
    <dgm:cxn modelId="{D6F8357F-3BD7-4590-AD19-E471A2906083}" type="presParOf" srcId="{CF734A0A-DC50-469C-A87B-ABD1F1B0D5DC}" destId="{5673E6F6-56DF-4E71-9C6E-CBEB576F21BE}" srcOrd="2" destOrd="0" presId="urn:microsoft.com/office/officeart/2005/8/layout/hList3"/>
    <dgm:cxn modelId="{15B54E47-074F-4708-8C67-64830E36FA9A}" type="presParOf" srcId="{CF734A0A-DC50-469C-A87B-ABD1F1B0D5DC}" destId="{E6135FFD-DF55-4381-BD25-48710C1B2B45}" srcOrd="3" destOrd="0" presId="urn:microsoft.com/office/officeart/2005/8/layout/hList3"/>
    <dgm:cxn modelId="{8B2C3A1C-2B82-4A98-9B90-AAA4005B0ECF}" type="presParOf" srcId="{CF734A0A-DC50-469C-A87B-ABD1F1B0D5DC}" destId="{69F5C384-6FE7-4105-9460-6623A0FCB733}" srcOrd="4" destOrd="0" presId="urn:microsoft.com/office/officeart/2005/8/layout/hList3"/>
    <dgm:cxn modelId="{F4C962F9-EFC2-4E69-A2C3-CC05A3EAB76E}" type="presParOf" srcId="{CF734A0A-DC50-469C-A87B-ABD1F1B0D5DC}" destId="{8043AAF1-3D71-4A28-95FC-F0157D2248AF}" srcOrd="5" destOrd="0" presId="urn:microsoft.com/office/officeart/2005/8/layout/hList3"/>
    <dgm:cxn modelId="{50A7C8D8-B0F6-4DC0-9D96-22C2E1735CBD}" type="presParOf" srcId="{CF734A0A-DC50-469C-A87B-ABD1F1B0D5DC}" destId="{A1D0CA05-4F80-4F18-8CDA-941775D99D2A}" srcOrd="6" destOrd="0" presId="urn:microsoft.com/office/officeart/2005/8/layout/hList3"/>
    <dgm:cxn modelId="{AD3F5969-B862-4B49-A804-29856EE87D0D}" type="presParOf" srcId="{9051A369-748F-4DF2-954F-E97BF6EC9C45}" destId="{19AD294D-2750-41C1-8967-C477634006B3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Yurakni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tekshiruvchi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tomografida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stroboskopik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tomografiyasi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usulidan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oddiy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tomograflarida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qo’llanilishi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ba’zi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o’zgarishlar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etarli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tekshirganda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nafas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a’zolari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o’zgarishi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yurak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harakatiga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etmaydi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olinadi</a:t>
          </a:r>
          <a:endParaRPr lang="en-US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moddalar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konsentratsiyasining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oqishiga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o’zgarishiga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kuchsizlanishining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koeffitsiyenti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o’zgarishiga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bog’liq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ketma-ket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skanerlovchi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dinamik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tomografiyasi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usulida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transplantatsiya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koronar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shuntdagi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o’tishini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aortani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ko’krak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qismidagi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bo’laklarini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minut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hajmdagi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oqishini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. Ammo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yurakning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sifatli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qiyin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sababli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sifatli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o’lchamli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keyingi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vaqtlarda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mexanik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skanerlaydigan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harakatlanuvchi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skanerlovchi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yaratildi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Mexanik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skanerlaydigan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tomograflardan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1981-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AQShning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Mayo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klinikasida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qo’llanildi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tarkibidagi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3 ta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nurlatgichi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3 ta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veyer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yo’nalishi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harakatlanib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tekshirishlar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A9C91A-2CA8-4990-8960-DE7C0BF327D2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F7E95D69-06E4-4C28-A7F5-05B00E7E00C1}" type="pres">
      <dgm:prSet presAssocID="{60B312F2-FFB1-44E0-820D-15D9F2BC18A5}" presName="linNode" presStyleCnt="0"/>
      <dgm:spPr/>
    </dgm:pt>
    <dgm:pt modelId="{35D8127C-C9CC-43A8-B39F-78F5411B22C3}" type="pres">
      <dgm:prSet presAssocID="{60B312F2-FFB1-44E0-820D-15D9F2BC18A5}" presName="parentText" presStyleLbl="node1" presStyleIdx="0" presStyleCnt="1" custScaleX="106661">
        <dgm:presLayoutVars>
          <dgm:chMax val="1"/>
          <dgm:bulletEnabled val="1"/>
        </dgm:presLayoutVars>
      </dgm:prSet>
      <dgm:spPr/>
    </dgm:pt>
    <dgm:pt modelId="{014CD6DE-CB5D-4BF0-9CC1-21BA61146700}" type="pres">
      <dgm:prSet presAssocID="{60B312F2-FFB1-44E0-820D-15D9F2BC18A5}" presName="descendantText" presStyleLbl="alignAccFollowNode1" presStyleIdx="0" presStyleCnt="1" custScaleY="109862">
        <dgm:presLayoutVars>
          <dgm:bulletEnabled val="1"/>
        </dgm:presLayoutVars>
      </dgm:prSet>
      <dgm:spPr/>
    </dgm:pt>
  </dgm:ptLst>
  <dgm:cxnLst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B015702A-2B98-4867-A6EF-F94A86AA3AE1}" type="presOf" srcId="{463DC1C2-1737-46E9-A40B-527591F23B63}" destId="{014CD6DE-CB5D-4BF0-9CC1-21BA61146700}" srcOrd="0" destOrd="0" presId="urn:microsoft.com/office/officeart/2005/8/layout/vList5"/>
    <dgm:cxn modelId="{3AD912A7-8570-4824-8419-3348E49AF7E0}" type="presOf" srcId="{60B312F2-FFB1-44E0-820D-15D9F2BC18A5}" destId="{35D8127C-C9CC-43A8-B39F-78F5411B22C3}" srcOrd="0" destOrd="0" presId="urn:microsoft.com/office/officeart/2005/8/layout/vList5"/>
    <dgm:cxn modelId="{F3F463AD-094E-4ED0-AA1D-6CA9A65D1B84}" type="presOf" srcId="{D2B63C95-C9DE-4861-97CD-6B7A19DFEB1F}" destId="{26A9C91A-2CA8-4990-8960-DE7C0BF327D2}" srcOrd="0" destOrd="0" presId="urn:microsoft.com/office/officeart/2005/8/layout/vList5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3E3F7A8D-A245-47F1-802C-36972C9576EC}" type="presParOf" srcId="{26A9C91A-2CA8-4990-8960-DE7C0BF327D2}" destId="{F7E95D69-06E4-4C28-A7F5-05B00E7E00C1}" srcOrd="0" destOrd="0" presId="urn:microsoft.com/office/officeart/2005/8/layout/vList5"/>
    <dgm:cxn modelId="{A1D5B9C5-F646-435F-ACEF-820F46CBCFED}" type="presParOf" srcId="{F7E95D69-06E4-4C28-A7F5-05B00E7E00C1}" destId="{35D8127C-C9CC-43A8-B39F-78F5411B22C3}" srcOrd="0" destOrd="0" presId="urn:microsoft.com/office/officeart/2005/8/layout/vList5"/>
    <dgm:cxn modelId="{3117DE03-CD08-459D-9986-0FCE6393A77E}" type="presParOf" srcId="{F7E95D69-06E4-4C28-A7F5-05B00E7E00C1}" destId="{014CD6DE-CB5D-4BF0-9CC1-21BA6114670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D5F5922-83A7-4182-A2BA-DC5DF799F8CE}" type="doc">
      <dgm:prSet loTypeId="urn:microsoft.com/office/officeart/2005/8/layout/arrow6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53C4C17-DCAE-4473-B50F-DACDABE4D760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dinamik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yoyilma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rekonstruktor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63F3D802-2C3A-46BE-BDF7-01B3E486CE9E}" type="parTrans" cxnId="{A1097369-9ABF-4BF6-9336-CE7EFA3304F9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AF738B-328A-4235-8780-3EA2F32E9081}" type="sibTrans" cxnId="{A1097369-9ABF-4BF6-9336-CE7EFA3304F9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0F6CB7-BE62-4FB8-B5A1-4922A9640EBC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skanirlash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26E77AA1-AED8-409A-8F1C-360B78A9E2BA}" type="parTrans" cxnId="{26DC3045-DA5F-44D6-B3E6-5165F177C7F8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D1C3F0-7BEE-40B0-A655-BB15D4381E4B}" type="sibTrans" cxnId="{26DC3045-DA5F-44D6-B3E6-5165F177C7F8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B1B3DE-DDFB-401E-B1F7-A19819CBD6D9}" type="pres">
      <dgm:prSet presAssocID="{7D5F5922-83A7-4182-A2BA-DC5DF799F8CE}" presName="compositeShape" presStyleCnt="0">
        <dgm:presLayoutVars>
          <dgm:chMax val="2"/>
          <dgm:dir/>
          <dgm:resizeHandles val="exact"/>
        </dgm:presLayoutVars>
      </dgm:prSet>
      <dgm:spPr/>
    </dgm:pt>
    <dgm:pt modelId="{DA1D2183-298C-4CB3-9508-45143E866C43}" type="pres">
      <dgm:prSet presAssocID="{7D5F5922-83A7-4182-A2BA-DC5DF799F8CE}" presName="ribbon" presStyleLbl="node1" presStyleIdx="0" presStyleCnt="1"/>
      <dgm:spPr/>
    </dgm:pt>
    <dgm:pt modelId="{7DED804F-2E4D-4879-993B-B7DE58900424}" type="pres">
      <dgm:prSet presAssocID="{7D5F5922-83A7-4182-A2BA-DC5DF799F8CE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F9E088F8-FBFC-4040-A94E-52DB72A362F4}" type="pres">
      <dgm:prSet presAssocID="{7D5F5922-83A7-4182-A2BA-DC5DF799F8CE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6DC3045-DA5F-44D6-B3E6-5165F177C7F8}" srcId="{7D5F5922-83A7-4182-A2BA-DC5DF799F8CE}" destId="{530F6CB7-BE62-4FB8-B5A1-4922A9640EBC}" srcOrd="1" destOrd="0" parTransId="{26E77AA1-AED8-409A-8F1C-360B78A9E2BA}" sibTransId="{DFD1C3F0-7BEE-40B0-A655-BB15D4381E4B}"/>
    <dgm:cxn modelId="{A1097369-9ABF-4BF6-9336-CE7EFA3304F9}" srcId="{7D5F5922-83A7-4182-A2BA-DC5DF799F8CE}" destId="{853C4C17-DCAE-4473-B50F-DACDABE4D760}" srcOrd="0" destOrd="0" parTransId="{63F3D802-2C3A-46BE-BDF7-01B3E486CE9E}" sibTransId="{F2AF738B-328A-4235-8780-3EA2F32E9081}"/>
    <dgm:cxn modelId="{C788AC4E-997E-473E-9D72-CF807F06B608}" type="presOf" srcId="{7D5F5922-83A7-4182-A2BA-DC5DF799F8CE}" destId="{8CB1B3DE-DDFB-401E-B1F7-A19819CBD6D9}" srcOrd="0" destOrd="0" presId="urn:microsoft.com/office/officeart/2005/8/layout/arrow6"/>
    <dgm:cxn modelId="{F50C66C3-9B75-4B05-B4B7-AD0CF214AE14}" type="presOf" srcId="{530F6CB7-BE62-4FB8-B5A1-4922A9640EBC}" destId="{F9E088F8-FBFC-4040-A94E-52DB72A362F4}" srcOrd="0" destOrd="0" presId="urn:microsoft.com/office/officeart/2005/8/layout/arrow6"/>
    <dgm:cxn modelId="{E5CB75ED-E71D-4F81-AB75-66301B1EAD4F}" type="presOf" srcId="{853C4C17-DCAE-4473-B50F-DACDABE4D760}" destId="{7DED804F-2E4D-4879-993B-B7DE58900424}" srcOrd="0" destOrd="0" presId="urn:microsoft.com/office/officeart/2005/8/layout/arrow6"/>
    <dgm:cxn modelId="{717D6B79-9214-4E78-A4A8-9DF0F50E7FE1}" type="presParOf" srcId="{8CB1B3DE-DDFB-401E-B1F7-A19819CBD6D9}" destId="{DA1D2183-298C-4CB3-9508-45143E866C43}" srcOrd="0" destOrd="0" presId="urn:microsoft.com/office/officeart/2005/8/layout/arrow6"/>
    <dgm:cxn modelId="{9ADC094B-DE1E-44CF-996D-19A28F2C9323}" type="presParOf" srcId="{8CB1B3DE-DDFB-401E-B1F7-A19819CBD6D9}" destId="{7DED804F-2E4D-4879-993B-B7DE58900424}" srcOrd="1" destOrd="0" presId="urn:microsoft.com/office/officeart/2005/8/layout/arrow6"/>
    <dgm:cxn modelId="{9A6C5842-5F83-40FA-9084-9E9AB268D154}" type="presParOf" srcId="{8CB1B3DE-DDFB-401E-B1F7-A19819CBD6D9}" destId="{F9E088F8-FBFC-4040-A94E-52DB72A362F4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EF852CA-029F-4DCE-9EE1-C29DF7A8310D}" type="doc">
      <dgm:prSet loTypeId="urn:microsoft.com/office/officeart/2005/8/layout/lProcess2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A73F7EB-8EE5-40FD-83FF-8143CECFA335}">
      <dgm:prSet phldrT="[Текст]" custT="1"/>
      <dgm:spPr/>
      <dgm:t>
        <a:bodyPr/>
        <a:lstStyle/>
        <a:p>
          <a:r>
            <a:rPr lang="en-US" sz="4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Dinamik</a:t>
          </a:r>
          <a:r>
            <a: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yoyilma</a:t>
          </a:r>
          <a:r>
            <a: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rekonstruktor</a:t>
          </a:r>
          <a:r>
            <a: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</dgm:t>
    </dgm:pt>
    <dgm:pt modelId="{1A645AC7-11D4-4CC6-8E23-D2EDFE02055C}" type="parTrans" cxnId="{8C94CD64-5201-4638-BFB6-0FDD85F07882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EAC898-1428-4F98-9D44-038750CA7B65}" type="sibTrans" cxnId="{8C94CD64-5201-4638-BFB6-0FDD85F07882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BF56E4-FF49-48F0-A2FA-5D2AE047F08F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bemor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D89F6F5B-8AE1-4117-9EC6-30CB65168C43}" type="parTrans" cxnId="{AF4F1F55-1B62-44DD-9D20-442143DDA00E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94EC26-D839-49A2-A5E1-298922DEF6EA}" type="sibTrans" cxnId="{AF4F1F55-1B62-44DD-9D20-442143DDA00E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C4C17B-C6A5-4215-AFD7-3154BDEFF8E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fluoressent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skran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2B5D5B77-97F1-4B73-88AD-533FCAB02AA1}" type="parTrans" cxnId="{E4CFCF2B-E441-4790-9978-0078ACA07468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274DC3-D871-4E46-A7D7-324465B6C4CA}" type="sibTrans" cxnId="{E4CFCF2B-E441-4790-9978-0078ACA07468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21F8FD-DD4E-4E68-BA3D-D6119DFAC1BA}">
      <dgm:prSet phldrT="[Текст]" custT="1"/>
      <dgm:spPr/>
      <dgm:t>
        <a:bodyPr/>
        <a:lstStyle/>
        <a:p>
          <a:r>
            <a:rPr lang="en-US" sz="4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skaynirlash</a:t>
          </a:r>
          <a:r>
            <a: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</a:t>
          </a:r>
          <a:r>
            <a: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</dgm:t>
    </dgm:pt>
    <dgm:pt modelId="{59E75526-5B2A-4528-9535-B5CF059D3B6D}" type="parTrans" cxnId="{D22AAA6C-FA3A-4C34-9430-EA12693D0A78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53D462-7D55-4114-971B-636231DBDEF9}" type="sibTrans" cxnId="{D22AAA6C-FA3A-4C34-9430-EA12693D0A78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ACC92E-5E9D-4B9D-B864-D7855555E81D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bemor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9DC31717-0032-4247-87EB-37952BEE8AB8}" type="parTrans" cxnId="{D7082C71-E9EA-4934-A81A-86DD6127755D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912CD5-BD07-4543-8712-17D72CDDA347}" type="sibTrans" cxnId="{D7082C71-E9EA-4934-A81A-86DD6127755D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8A4335-C03C-473B-AACA-BA60629FE4AF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to’p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707D6B90-B5CE-4599-AC2C-1D51B9B84D50}" type="parTrans" cxnId="{32383546-59ED-4D13-9336-2CAE494F454A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A02BA3-92D6-43D6-AC5F-15B690BD822C}" type="sibTrans" cxnId="{32383546-59ED-4D13-9336-2CAE494F454A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10C834-52D5-4A9A-B87A-4D0CDE756294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trubkasi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D139BFF6-A967-45D1-AA84-9B28054FF6B0}" type="parTrans" cxnId="{32416E74-1364-4A4B-8136-8E17C751EA97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B175CA-27BB-42E7-AB6A-27FFCAFFDBBF}" type="sibTrans" cxnId="{32416E74-1364-4A4B-8136-8E17C751EA97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E0502-C20A-434F-BC35-379048A7D3F0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telekameralar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44BCE3C4-6864-48F9-83CC-9E27403B24B4}" type="parTrans" cxnId="{05681F00-E5EC-479F-886D-5BDC7036CE8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D65FE6-679D-4345-B44E-30D48A6E9A40}" type="sibTrans" cxnId="{05681F00-E5EC-479F-886D-5BDC7036CE8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B224AA-37B9-44B0-A801-02032B1C8CA1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dastasi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23FACDBE-8168-4956-BF5A-194273EDC139}" type="parTrans" cxnId="{93BA38F5-6548-4DDD-A977-4F1830D02FB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129E96-965B-4E7B-89FC-F4734A3137B7}" type="sibTrans" cxnId="{93BA38F5-6548-4DDD-A977-4F1830D02FB0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ECC46B-B211-40B0-88AF-C3E5939BDB0A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fokuslovchi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D183E649-0AD8-48A8-B061-DCF405509B78}" type="parTrans" cxnId="{31488502-7991-46D1-BF8B-5AFC920711A6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2F8391-B066-4243-BEB1-3B3C3F63E410}" type="sibTrans" cxnId="{31488502-7991-46D1-BF8B-5AFC920711A6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154554-ECCB-4E3F-B83D-C6E2D0F5CC2B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41BD8A52-D6C4-4D14-8602-6B63314BFF26}" type="parTrans" cxnId="{912CFF84-EA2B-4FD8-8D85-57571C606CD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786AB5-E915-4D8F-A24F-8736EBB0417A}" type="sibTrans" cxnId="{912CFF84-EA2B-4FD8-8D85-57571C606CD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9C1AFE-793E-4233-944F-D22168C769D5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yarim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halqa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shaklidagi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detektorlar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matritsasi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7E14D5DB-588A-4F2E-9E4C-1D4A62448D22}" type="parTrans" cxnId="{245AFE7D-4E02-4926-8E9A-C6188450EA0F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52EA9D-7297-4BAC-94FD-9B9D817F0DF9}" type="sibTrans" cxnId="{245AFE7D-4E02-4926-8E9A-C6188450EA0F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2056ED-D2BA-4078-A80F-43A596E40D37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 —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nurlanishi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dastasi</a:t>
          </a:r>
          <a:endParaRPr lang="en-US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9BC802-6D25-4F4B-8138-55EC1103B17F}" type="parTrans" cxnId="{FA06F00C-F311-48F1-A4DF-371A59662F19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ABAA6D-21C6-4CAB-84AD-8E706D86CA77}" type="sibTrans" cxnId="{FA06F00C-F311-48F1-A4DF-371A59662F19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9A8983-9C59-4A81-9681-649A652E188F}" type="pres">
      <dgm:prSet presAssocID="{2EF852CA-029F-4DCE-9EE1-C29DF7A8310D}" presName="theList" presStyleCnt="0">
        <dgm:presLayoutVars>
          <dgm:dir/>
          <dgm:animLvl val="lvl"/>
          <dgm:resizeHandles val="exact"/>
        </dgm:presLayoutVars>
      </dgm:prSet>
      <dgm:spPr/>
    </dgm:pt>
    <dgm:pt modelId="{90D70C6E-5355-437C-88F5-C5DE126AEEC9}" type="pres">
      <dgm:prSet presAssocID="{AA73F7EB-8EE5-40FD-83FF-8143CECFA335}" presName="compNode" presStyleCnt="0"/>
      <dgm:spPr/>
    </dgm:pt>
    <dgm:pt modelId="{2DB6A020-1B11-4059-9A25-3E690A9FCD13}" type="pres">
      <dgm:prSet presAssocID="{AA73F7EB-8EE5-40FD-83FF-8143CECFA335}" presName="aNode" presStyleLbl="bgShp" presStyleIdx="0" presStyleCnt="2"/>
      <dgm:spPr/>
    </dgm:pt>
    <dgm:pt modelId="{3232A050-9D1E-447E-A984-A272D177F042}" type="pres">
      <dgm:prSet presAssocID="{AA73F7EB-8EE5-40FD-83FF-8143CECFA335}" presName="textNode" presStyleLbl="bgShp" presStyleIdx="0" presStyleCnt="2"/>
      <dgm:spPr/>
    </dgm:pt>
    <dgm:pt modelId="{EE2983F1-425A-4C52-AD5F-99C2F398B1BA}" type="pres">
      <dgm:prSet presAssocID="{AA73F7EB-8EE5-40FD-83FF-8143CECFA335}" presName="compChildNode" presStyleCnt="0"/>
      <dgm:spPr/>
    </dgm:pt>
    <dgm:pt modelId="{4B4E979D-B2F1-4642-84DE-4447A09E638B}" type="pres">
      <dgm:prSet presAssocID="{AA73F7EB-8EE5-40FD-83FF-8143CECFA335}" presName="theInnerList" presStyleCnt="0"/>
      <dgm:spPr/>
    </dgm:pt>
    <dgm:pt modelId="{01585F0F-BFA0-48F3-8A77-43ACE383020F}" type="pres">
      <dgm:prSet presAssocID="{20BF56E4-FF49-48F0-A2FA-5D2AE047F08F}" presName="childNode" presStyleLbl="node1" presStyleIdx="0" presStyleCnt="11">
        <dgm:presLayoutVars>
          <dgm:bulletEnabled val="1"/>
        </dgm:presLayoutVars>
      </dgm:prSet>
      <dgm:spPr/>
    </dgm:pt>
    <dgm:pt modelId="{5CFFE7E8-5666-40FD-B220-4BEC1302A476}" type="pres">
      <dgm:prSet presAssocID="{20BF56E4-FF49-48F0-A2FA-5D2AE047F08F}" presName="aSpace2" presStyleCnt="0"/>
      <dgm:spPr/>
    </dgm:pt>
    <dgm:pt modelId="{3EFBFD67-08E1-46DD-A0A4-7007FD3F456C}" type="pres">
      <dgm:prSet presAssocID="{A2C4C17B-C6A5-4215-AFD7-3154BDEFF8E8}" presName="childNode" presStyleLbl="node1" presStyleIdx="1" presStyleCnt="11">
        <dgm:presLayoutVars>
          <dgm:bulletEnabled val="1"/>
        </dgm:presLayoutVars>
      </dgm:prSet>
      <dgm:spPr/>
    </dgm:pt>
    <dgm:pt modelId="{919AE02D-F747-4BE5-A542-DA17AE6F47A4}" type="pres">
      <dgm:prSet presAssocID="{A2C4C17B-C6A5-4215-AFD7-3154BDEFF8E8}" presName="aSpace2" presStyleCnt="0"/>
      <dgm:spPr/>
    </dgm:pt>
    <dgm:pt modelId="{58B3B6E1-D883-41D5-8824-57772470087F}" type="pres">
      <dgm:prSet presAssocID="{3510C834-52D5-4A9A-B87A-4D0CDE756294}" presName="childNode" presStyleLbl="node1" presStyleIdx="2" presStyleCnt="11">
        <dgm:presLayoutVars>
          <dgm:bulletEnabled val="1"/>
        </dgm:presLayoutVars>
      </dgm:prSet>
      <dgm:spPr/>
    </dgm:pt>
    <dgm:pt modelId="{117F17D9-66C6-4062-BE3F-04587F0ABF21}" type="pres">
      <dgm:prSet presAssocID="{3510C834-52D5-4A9A-B87A-4D0CDE756294}" presName="aSpace2" presStyleCnt="0"/>
      <dgm:spPr/>
    </dgm:pt>
    <dgm:pt modelId="{0E1FFB45-0C4E-42E8-8C5E-2CC1294F4F79}" type="pres">
      <dgm:prSet presAssocID="{93EE0502-C20A-434F-BC35-379048A7D3F0}" presName="childNode" presStyleLbl="node1" presStyleIdx="3" presStyleCnt="11">
        <dgm:presLayoutVars>
          <dgm:bulletEnabled val="1"/>
        </dgm:presLayoutVars>
      </dgm:prSet>
      <dgm:spPr/>
    </dgm:pt>
    <dgm:pt modelId="{A0A63919-5548-4162-86C1-E4A2A3D9C9CC}" type="pres">
      <dgm:prSet presAssocID="{AA73F7EB-8EE5-40FD-83FF-8143CECFA335}" presName="aSpace" presStyleCnt="0"/>
      <dgm:spPr/>
    </dgm:pt>
    <dgm:pt modelId="{52756912-6B98-424E-909C-A7171DC9A75F}" type="pres">
      <dgm:prSet presAssocID="{FF21F8FD-DD4E-4E68-BA3D-D6119DFAC1BA}" presName="compNode" presStyleCnt="0"/>
      <dgm:spPr/>
    </dgm:pt>
    <dgm:pt modelId="{829D6274-C193-4B2C-B134-A223F014C0C5}" type="pres">
      <dgm:prSet presAssocID="{FF21F8FD-DD4E-4E68-BA3D-D6119DFAC1BA}" presName="aNode" presStyleLbl="bgShp" presStyleIdx="1" presStyleCnt="2"/>
      <dgm:spPr/>
    </dgm:pt>
    <dgm:pt modelId="{1BE9A29E-75A7-41C4-A092-1C46FBFB5630}" type="pres">
      <dgm:prSet presAssocID="{FF21F8FD-DD4E-4E68-BA3D-D6119DFAC1BA}" presName="textNode" presStyleLbl="bgShp" presStyleIdx="1" presStyleCnt="2"/>
      <dgm:spPr/>
    </dgm:pt>
    <dgm:pt modelId="{09240263-E19A-400D-8713-3A2B36B81AEC}" type="pres">
      <dgm:prSet presAssocID="{FF21F8FD-DD4E-4E68-BA3D-D6119DFAC1BA}" presName="compChildNode" presStyleCnt="0"/>
      <dgm:spPr/>
    </dgm:pt>
    <dgm:pt modelId="{CA0B59B6-273F-4FD1-B710-78C7376E36A0}" type="pres">
      <dgm:prSet presAssocID="{FF21F8FD-DD4E-4E68-BA3D-D6119DFAC1BA}" presName="theInnerList" presStyleCnt="0"/>
      <dgm:spPr/>
    </dgm:pt>
    <dgm:pt modelId="{3984538A-B2E5-4395-9321-AB5CA2250A3F}" type="pres">
      <dgm:prSet presAssocID="{58ACC92E-5E9D-4B9D-B864-D7855555E81D}" presName="childNode" presStyleLbl="node1" presStyleIdx="4" presStyleCnt="11">
        <dgm:presLayoutVars>
          <dgm:bulletEnabled val="1"/>
        </dgm:presLayoutVars>
      </dgm:prSet>
      <dgm:spPr/>
    </dgm:pt>
    <dgm:pt modelId="{5EA3A99C-B53F-4BA8-947C-5A17A26C2159}" type="pres">
      <dgm:prSet presAssocID="{58ACC92E-5E9D-4B9D-B864-D7855555E81D}" presName="aSpace2" presStyleCnt="0"/>
      <dgm:spPr/>
    </dgm:pt>
    <dgm:pt modelId="{EF931656-EBD1-4103-A5A8-8FFF60E6D34D}" type="pres">
      <dgm:prSet presAssocID="{1B8A4335-C03C-473B-AACA-BA60629FE4AF}" presName="childNode" presStyleLbl="node1" presStyleIdx="5" presStyleCnt="11">
        <dgm:presLayoutVars>
          <dgm:bulletEnabled val="1"/>
        </dgm:presLayoutVars>
      </dgm:prSet>
      <dgm:spPr/>
    </dgm:pt>
    <dgm:pt modelId="{AA6F1752-141F-4450-893C-9C7BD4C59F29}" type="pres">
      <dgm:prSet presAssocID="{1B8A4335-C03C-473B-AACA-BA60629FE4AF}" presName="aSpace2" presStyleCnt="0"/>
      <dgm:spPr/>
    </dgm:pt>
    <dgm:pt modelId="{5E4579B7-4722-4793-A5EB-12BE6063C6AD}" type="pres">
      <dgm:prSet presAssocID="{62B224AA-37B9-44B0-A801-02032B1C8CA1}" presName="childNode" presStyleLbl="node1" presStyleIdx="6" presStyleCnt="11">
        <dgm:presLayoutVars>
          <dgm:bulletEnabled val="1"/>
        </dgm:presLayoutVars>
      </dgm:prSet>
      <dgm:spPr/>
    </dgm:pt>
    <dgm:pt modelId="{E634D1A0-EE60-4F13-B215-B3F52D9A2568}" type="pres">
      <dgm:prSet presAssocID="{62B224AA-37B9-44B0-A801-02032B1C8CA1}" presName="aSpace2" presStyleCnt="0"/>
      <dgm:spPr/>
    </dgm:pt>
    <dgm:pt modelId="{8373783F-4709-416B-9710-DE858A7D7077}" type="pres">
      <dgm:prSet presAssocID="{FEECC46B-B211-40B0-88AF-C3E5939BDB0A}" presName="childNode" presStyleLbl="node1" presStyleIdx="7" presStyleCnt="11">
        <dgm:presLayoutVars>
          <dgm:bulletEnabled val="1"/>
        </dgm:presLayoutVars>
      </dgm:prSet>
      <dgm:spPr/>
    </dgm:pt>
    <dgm:pt modelId="{50EA1079-3E0D-48A2-AF29-2B48F587C96B}" type="pres">
      <dgm:prSet presAssocID="{FEECC46B-B211-40B0-88AF-C3E5939BDB0A}" presName="aSpace2" presStyleCnt="0"/>
      <dgm:spPr/>
    </dgm:pt>
    <dgm:pt modelId="{DC6DEE8D-DF55-49CD-844B-50B5581C4F0F}" type="pres">
      <dgm:prSet presAssocID="{F2154554-ECCB-4E3F-B83D-C6E2D0F5CC2B}" presName="childNode" presStyleLbl="node1" presStyleIdx="8" presStyleCnt="11">
        <dgm:presLayoutVars>
          <dgm:bulletEnabled val="1"/>
        </dgm:presLayoutVars>
      </dgm:prSet>
      <dgm:spPr/>
    </dgm:pt>
    <dgm:pt modelId="{DB79DC97-CE85-408A-BDB5-88C2A3E63D5A}" type="pres">
      <dgm:prSet presAssocID="{F2154554-ECCB-4E3F-B83D-C6E2D0F5CC2B}" presName="aSpace2" presStyleCnt="0"/>
      <dgm:spPr/>
    </dgm:pt>
    <dgm:pt modelId="{A10BBA5B-9783-409A-B33E-0DF07D600D02}" type="pres">
      <dgm:prSet presAssocID="{8B9C1AFE-793E-4233-944F-D22168C769D5}" presName="childNode" presStyleLbl="node1" presStyleIdx="9" presStyleCnt="11">
        <dgm:presLayoutVars>
          <dgm:bulletEnabled val="1"/>
        </dgm:presLayoutVars>
      </dgm:prSet>
      <dgm:spPr/>
    </dgm:pt>
    <dgm:pt modelId="{1336489A-86B8-4048-B199-E031EB810567}" type="pres">
      <dgm:prSet presAssocID="{8B9C1AFE-793E-4233-944F-D22168C769D5}" presName="aSpace2" presStyleCnt="0"/>
      <dgm:spPr/>
    </dgm:pt>
    <dgm:pt modelId="{17AB248D-5615-428E-B168-22B97009AB36}" type="pres">
      <dgm:prSet presAssocID="{122056ED-D2BA-4078-A80F-43A596E40D37}" presName="childNode" presStyleLbl="node1" presStyleIdx="10" presStyleCnt="11">
        <dgm:presLayoutVars>
          <dgm:bulletEnabled val="1"/>
        </dgm:presLayoutVars>
      </dgm:prSet>
      <dgm:spPr/>
    </dgm:pt>
  </dgm:ptLst>
  <dgm:cxnLst>
    <dgm:cxn modelId="{05681F00-E5EC-479F-886D-5BDC7036CE80}" srcId="{AA73F7EB-8EE5-40FD-83FF-8143CECFA335}" destId="{93EE0502-C20A-434F-BC35-379048A7D3F0}" srcOrd="3" destOrd="0" parTransId="{44BCE3C4-6864-48F9-83CC-9E27403B24B4}" sibTransId="{C4D65FE6-679D-4345-B44E-30D48A6E9A40}"/>
    <dgm:cxn modelId="{C630D201-5658-4A2F-B4E4-58B5C6B73655}" type="presOf" srcId="{FF21F8FD-DD4E-4E68-BA3D-D6119DFAC1BA}" destId="{829D6274-C193-4B2C-B134-A223F014C0C5}" srcOrd="0" destOrd="0" presId="urn:microsoft.com/office/officeart/2005/8/layout/lProcess2"/>
    <dgm:cxn modelId="{31488502-7991-46D1-BF8B-5AFC920711A6}" srcId="{FF21F8FD-DD4E-4E68-BA3D-D6119DFAC1BA}" destId="{FEECC46B-B211-40B0-88AF-C3E5939BDB0A}" srcOrd="3" destOrd="0" parTransId="{D183E649-0AD8-48A8-B061-DCF405509B78}" sibTransId="{0E2F8391-B066-4243-BEB1-3B3C3F63E410}"/>
    <dgm:cxn modelId="{10CCF309-A995-4259-A406-43E55FA29565}" type="presOf" srcId="{A2C4C17B-C6A5-4215-AFD7-3154BDEFF8E8}" destId="{3EFBFD67-08E1-46DD-A0A4-7007FD3F456C}" srcOrd="0" destOrd="0" presId="urn:microsoft.com/office/officeart/2005/8/layout/lProcess2"/>
    <dgm:cxn modelId="{FA06F00C-F311-48F1-A4DF-371A59662F19}" srcId="{FF21F8FD-DD4E-4E68-BA3D-D6119DFAC1BA}" destId="{122056ED-D2BA-4078-A80F-43A596E40D37}" srcOrd="6" destOrd="0" parTransId="{C49BC802-6D25-4F4B-8138-55EC1103B17F}" sibTransId="{24ABAA6D-21C6-4CAB-84AD-8E706D86CA77}"/>
    <dgm:cxn modelId="{B823850D-B6B0-422D-A566-B55FA541AD86}" type="presOf" srcId="{62B224AA-37B9-44B0-A801-02032B1C8CA1}" destId="{5E4579B7-4722-4793-A5EB-12BE6063C6AD}" srcOrd="0" destOrd="0" presId="urn:microsoft.com/office/officeart/2005/8/layout/lProcess2"/>
    <dgm:cxn modelId="{E88CDC10-FA0A-42CF-88B3-C620FC2AAD18}" type="presOf" srcId="{93EE0502-C20A-434F-BC35-379048A7D3F0}" destId="{0E1FFB45-0C4E-42E8-8C5E-2CC1294F4F79}" srcOrd="0" destOrd="0" presId="urn:microsoft.com/office/officeart/2005/8/layout/lProcess2"/>
    <dgm:cxn modelId="{DA02AF16-C458-4F2F-84FB-2B734D20B3B1}" type="presOf" srcId="{2EF852CA-029F-4DCE-9EE1-C29DF7A8310D}" destId="{779A8983-9C59-4A81-9681-649A652E188F}" srcOrd="0" destOrd="0" presId="urn:microsoft.com/office/officeart/2005/8/layout/lProcess2"/>
    <dgm:cxn modelId="{1213361C-D112-40C3-93BF-D8B6BEE93A0E}" type="presOf" srcId="{122056ED-D2BA-4078-A80F-43A596E40D37}" destId="{17AB248D-5615-428E-B168-22B97009AB36}" srcOrd="0" destOrd="0" presId="urn:microsoft.com/office/officeart/2005/8/layout/lProcess2"/>
    <dgm:cxn modelId="{E4CFCF2B-E441-4790-9978-0078ACA07468}" srcId="{AA73F7EB-8EE5-40FD-83FF-8143CECFA335}" destId="{A2C4C17B-C6A5-4215-AFD7-3154BDEFF8E8}" srcOrd="1" destOrd="0" parTransId="{2B5D5B77-97F1-4B73-88AD-533FCAB02AA1}" sibTransId="{6A274DC3-D871-4E46-A7D7-324465B6C4CA}"/>
    <dgm:cxn modelId="{BAE7E435-29BA-4A8E-BF8E-970E51424B64}" type="presOf" srcId="{58ACC92E-5E9D-4B9D-B864-D7855555E81D}" destId="{3984538A-B2E5-4395-9321-AB5CA2250A3F}" srcOrd="0" destOrd="0" presId="urn:microsoft.com/office/officeart/2005/8/layout/lProcess2"/>
    <dgm:cxn modelId="{E60E8738-D432-4518-AF50-B8945A7669FE}" type="presOf" srcId="{1B8A4335-C03C-473B-AACA-BA60629FE4AF}" destId="{EF931656-EBD1-4103-A5A8-8FFF60E6D34D}" srcOrd="0" destOrd="0" presId="urn:microsoft.com/office/officeart/2005/8/layout/lProcess2"/>
    <dgm:cxn modelId="{5F367A62-50A2-49AE-A011-F89CD2A18329}" type="presOf" srcId="{AA73F7EB-8EE5-40FD-83FF-8143CECFA335}" destId="{3232A050-9D1E-447E-A984-A272D177F042}" srcOrd="1" destOrd="0" presId="urn:microsoft.com/office/officeart/2005/8/layout/lProcess2"/>
    <dgm:cxn modelId="{A60C7144-648B-417F-AB5D-A6C3000576D6}" type="presOf" srcId="{3510C834-52D5-4A9A-B87A-4D0CDE756294}" destId="{58B3B6E1-D883-41D5-8824-57772470087F}" srcOrd="0" destOrd="0" presId="urn:microsoft.com/office/officeart/2005/8/layout/lProcess2"/>
    <dgm:cxn modelId="{8C94CD64-5201-4638-BFB6-0FDD85F07882}" srcId="{2EF852CA-029F-4DCE-9EE1-C29DF7A8310D}" destId="{AA73F7EB-8EE5-40FD-83FF-8143CECFA335}" srcOrd="0" destOrd="0" parTransId="{1A645AC7-11D4-4CC6-8E23-D2EDFE02055C}" sibTransId="{17EAC898-1428-4F98-9D44-038750CA7B65}"/>
    <dgm:cxn modelId="{32383546-59ED-4D13-9336-2CAE494F454A}" srcId="{FF21F8FD-DD4E-4E68-BA3D-D6119DFAC1BA}" destId="{1B8A4335-C03C-473B-AACA-BA60629FE4AF}" srcOrd="1" destOrd="0" parTransId="{707D6B90-B5CE-4599-AC2C-1D51B9B84D50}" sibTransId="{E7A02BA3-92D6-43D6-AC5F-15B690BD822C}"/>
    <dgm:cxn modelId="{D22AAA6C-FA3A-4C34-9430-EA12693D0A78}" srcId="{2EF852CA-029F-4DCE-9EE1-C29DF7A8310D}" destId="{FF21F8FD-DD4E-4E68-BA3D-D6119DFAC1BA}" srcOrd="1" destOrd="0" parTransId="{59E75526-5B2A-4528-9535-B5CF059D3B6D}" sibTransId="{3E53D462-7D55-4114-971B-636231DBDEF9}"/>
    <dgm:cxn modelId="{D7082C71-E9EA-4934-A81A-86DD6127755D}" srcId="{FF21F8FD-DD4E-4E68-BA3D-D6119DFAC1BA}" destId="{58ACC92E-5E9D-4B9D-B864-D7855555E81D}" srcOrd="0" destOrd="0" parTransId="{9DC31717-0032-4247-87EB-37952BEE8AB8}" sibTransId="{43912CD5-BD07-4543-8712-17D72CDDA347}"/>
    <dgm:cxn modelId="{32416E74-1364-4A4B-8136-8E17C751EA97}" srcId="{AA73F7EB-8EE5-40FD-83FF-8143CECFA335}" destId="{3510C834-52D5-4A9A-B87A-4D0CDE756294}" srcOrd="2" destOrd="0" parTransId="{D139BFF6-A967-45D1-AA84-9B28054FF6B0}" sibTransId="{FEB175CA-27BB-42E7-AB6A-27FFCAFFDBBF}"/>
    <dgm:cxn modelId="{AF4F1F55-1B62-44DD-9D20-442143DDA00E}" srcId="{AA73F7EB-8EE5-40FD-83FF-8143CECFA335}" destId="{20BF56E4-FF49-48F0-A2FA-5D2AE047F08F}" srcOrd="0" destOrd="0" parTransId="{D89F6F5B-8AE1-4117-9EC6-30CB65168C43}" sibTransId="{E594EC26-D839-49A2-A5E1-298922DEF6EA}"/>
    <dgm:cxn modelId="{245AFE7D-4E02-4926-8E9A-C6188450EA0F}" srcId="{FF21F8FD-DD4E-4E68-BA3D-D6119DFAC1BA}" destId="{8B9C1AFE-793E-4233-944F-D22168C769D5}" srcOrd="5" destOrd="0" parTransId="{7E14D5DB-588A-4F2E-9E4C-1D4A62448D22}" sibTransId="{D152EA9D-7297-4BAC-94FD-9B9D817F0DF9}"/>
    <dgm:cxn modelId="{912CFF84-EA2B-4FD8-8D85-57571C606CD4}" srcId="{FF21F8FD-DD4E-4E68-BA3D-D6119DFAC1BA}" destId="{F2154554-ECCB-4E3F-B83D-C6E2D0F5CC2B}" srcOrd="4" destOrd="0" parTransId="{41BD8A52-D6C4-4D14-8602-6B63314BFF26}" sibTransId="{4A786AB5-E915-4D8F-A24F-8736EBB0417A}"/>
    <dgm:cxn modelId="{EFE2EAA6-1C99-4493-9EB2-C423E18DEE66}" type="presOf" srcId="{FEECC46B-B211-40B0-88AF-C3E5939BDB0A}" destId="{8373783F-4709-416B-9710-DE858A7D7077}" srcOrd="0" destOrd="0" presId="urn:microsoft.com/office/officeart/2005/8/layout/lProcess2"/>
    <dgm:cxn modelId="{FB4E70B9-C4D1-4407-ABED-6FA10FF6D29F}" type="presOf" srcId="{20BF56E4-FF49-48F0-A2FA-5D2AE047F08F}" destId="{01585F0F-BFA0-48F3-8A77-43ACE383020F}" srcOrd="0" destOrd="0" presId="urn:microsoft.com/office/officeart/2005/8/layout/lProcess2"/>
    <dgm:cxn modelId="{616BE6C1-7628-4805-86BE-9D49119C598A}" type="presOf" srcId="{FF21F8FD-DD4E-4E68-BA3D-D6119DFAC1BA}" destId="{1BE9A29E-75A7-41C4-A092-1C46FBFB5630}" srcOrd="1" destOrd="0" presId="urn:microsoft.com/office/officeart/2005/8/layout/lProcess2"/>
    <dgm:cxn modelId="{CE989ADA-2FF7-4140-8B0B-06C22DCBAC5B}" type="presOf" srcId="{F2154554-ECCB-4E3F-B83D-C6E2D0F5CC2B}" destId="{DC6DEE8D-DF55-49CD-844B-50B5581C4F0F}" srcOrd="0" destOrd="0" presId="urn:microsoft.com/office/officeart/2005/8/layout/lProcess2"/>
    <dgm:cxn modelId="{93BA38F5-6548-4DDD-A977-4F1830D02FB0}" srcId="{FF21F8FD-DD4E-4E68-BA3D-D6119DFAC1BA}" destId="{62B224AA-37B9-44B0-A801-02032B1C8CA1}" srcOrd="2" destOrd="0" parTransId="{23FACDBE-8168-4956-BF5A-194273EDC139}" sibTransId="{7B129E96-965B-4E7B-89FC-F4734A3137B7}"/>
    <dgm:cxn modelId="{FE6A4AF6-0101-4485-87D0-52D265692867}" type="presOf" srcId="{AA73F7EB-8EE5-40FD-83FF-8143CECFA335}" destId="{2DB6A020-1B11-4059-9A25-3E690A9FCD13}" srcOrd="0" destOrd="0" presId="urn:microsoft.com/office/officeart/2005/8/layout/lProcess2"/>
    <dgm:cxn modelId="{643B9DFA-1406-4B20-BF5A-CEE8D347A8C1}" type="presOf" srcId="{8B9C1AFE-793E-4233-944F-D22168C769D5}" destId="{A10BBA5B-9783-409A-B33E-0DF07D600D02}" srcOrd="0" destOrd="0" presId="urn:microsoft.com/office/officeart/2005/8/layout/lProcess2"/>
    <dgm:cxn modelId="{ABA1245B-ADFD-4F87-A154-4B32B8A78036}" type="presParOf" srcId="{779A8983-9C59-4A81-9681-649A652E188F}" destId="{90D70C6E-5355-437C-88F5-C5DE126AEEC9}" srcOrd="0" destOrd="0" presId="urn:microsoft.com/office/officeart/2005/8/layout/lProcess2"/>
    <dgm:cxn modelId="{A9BB6F49-7BBC-4FF5-9D42-E890F734580A}" type="presParOf" srcId="{90D70C6E-5355-437C-88F5-C5DE126AEEC9}" destId="{2DB6A020-1B11-4059-9A25-3E690A9FCD13}" srcOrd="0" destOrd="0" presId="urn:microsoft.com/office/officeart/2005/8/layout/lProcess2"/>
    <dgm:cxn modelId="{AD4279BD-5E36-4B29-B4B6-1F712AA22F66}" type="presParOf" srcId="{90D70C6E-5355-437C-88F5-C5DE126AEEC9}" destId="{3232A050-9D1E-447E-A984-A272D177F042}" srcOrd="1" destOrd="0" presId="urn:microsoft.com/office/officeart/2005/8/layout/lProcess2"/>
    <dgm:cxn modelId="{171F64CC-1F72-4126-8369-EB882B820A98}" type="presParOf" srcId="{90D70C6E-5355-437C-88F5-C5DE126AEEC9}" destId="{EE2983F1-425A-4C52-AD5F-99C2F398B1BA}" srcOrd="2" destOrd="0" presId="urn:microsoft.com/office/officeart/2005/8/layout/lProcess2"/>
    <dgm:cxn modelId="{AC1E45A4-FB3A-462F-8C74-53A20499078A}" type="presParOf" srcId="{EE2983F1-425A-4C52-AD5F-99C2F398B1BA}" destId="{4B4E979D-B2F1-4642-84DE-4447A09E638B}" srcOrd="0" destOrd="0" presId="urn:microsoft.com/office/officeart/2005/8/layout/lProcess2"/>
    <dgm:cxn modelId="{9488AAEB-8693-406E-98ED-1BC7F2931CF3}" type="presParOf" srcId="{4B4E979D-B2F1-4642-84DE-4447A09E638B}" destId="{01585F0F-BFA0-48F3-8A77-43ACE383020F}" srcOrd="0" destOrd="0" presId="urn:microsoft.com/office/officeart/2005/8/layout/lProcess2"/>
    <dgm:cxn modelId="{C86C5408-4C06-4DCE-A55B-20F0C645FEE9}" type="presParOf" srcId="{4B4E979D-B2F1-4642-84DE-4447A09E638B}" destId="{5CFFE7E8-5666-40FD-B220-4BEC1302A476}" srcOrd="1" destOrd="0" presId="urn:microsoft.com/office/officeart/2005/8/layout/lProcess2"/>
    <dgm:cxn modelId="{7FFBCAD6-1F6D-4621-9828-52CB57A91DFC}" type="presParOf" srcId="{4B4E979D-B2F1-4642-84DE-4447A09E638B}" destId="{3EFBFD67-08E1-46DD-A0A4-7007FD3F456C}" srcOrd="2" destOrd="0" presId="urn:microsoft.com/office/officeart/2005/8/layout/lProcess2"/>
    <dgm:cxn modelId="{58424A13-C5C1-4856-B358-CC89FC572E12}" type="presParOf" srcId="{4B4E979D-B2F1-4642-84DE-4447A09E638B}" destId="{919AE02D-F747-4BE5-A542-DA17AE6F47A4}" srcOrd="3" destOrd="0" presId="urn:microsoft.com/office/officeart/2005/8/layout/lProcess2"/>
    <dgm:cxn modelId="{878242C9-1D76-4DC6-979B-038E4FF84154}" type="presParOf" srcId="{4B4E979D-B2F1-4642-84DE-4447A09E638B}" destId="{58B3B6E1-D883-41D5-8824-57772470087F}" srcOrd="4" destOrd="0" presId="urn:microsoft.com/office/officeart/2005/8/layout/lProcess2"/>
    <dgm:cxn modelId="{945FBCAC-0807-413F-894B-90D921A5097A}" type="presParOf" srcId="{4B4E979D-B2F1-4642-84DE-4447A09E638B}" destId="{117F17D9-66C6-4062-BE3F-04587F0ABF21}" srcOrd="5" destOrd="0" presId="urn:microsoft.com/office/officeart/2005/8/layout/lProcess2"/>
    <dgm:cxn modelId="{D0D582B9-2B07-4213-9EA6-B20F00C8F9D6}" type="presParOf" srcId="{4B4E979D-B2F1-4642-84DE-4447A09E638B}" destId="{0E1FFB45-0C4E-42E8-8C5E-2CC1294F4F79}" srcOrd="6" destOrd="0" presId="urn:microsoft.com/office/officeart/2005/8/layout/lProcess2"/>
    <dgm:cxn modelId="{2C173FFA-0B86-4937-B8F8-9E892CEB9B29}" type="presParOf" srcId="{779A8983-9C59-4A81-9681-649A652E188F}" destId="{A0A63919-5548-4162-86C1-E4A2A3D9C9CC}" srcOrd="1" destOrd="0" presId="urn:microsoft.com/office/officeart/2005/8/layout/lProcess2"/>
    <dgm:cxn modelId="{976BF344-30D8-4E52-AEA0-EB4F7FC30614}" type="presParOf" srcId="{779A8983-9C59-4A81-9681-649A652E188F}" destId="{52756912-6B98-424E-909C-A7171DC9A75F}" srcOrd="2" destOrd="0" presId="urn:microsoft.com/office/officeart/2005/8/layout/lProcess2"/>
    <dgm:cxn modelId="{402E9EDD-705C-4D4D-9284-201F4213A0EF}" type="presParOf" srcId="{52756912-6B98-424E-909C-A7171DC9A75F}" destId="{829D6274-C193-4B2C-B134-A223F014C0C5}" srcOrd="0" destOrd="0" presId="urn:microsoft.com/office/officeart/2005/8/layout/lProcess2"/>
    <dgm:cxn modelId="{165BEF06-04C5-4004-B426-5583F84E84A3}" type="presParOf" srcId="{52756912-6B98-424E-909C-A7171DC9A75F}" destId="{1BE9A29E-75A7-41C4-A092-1C46FBFB5630}" srcOrd="1" destOrd="0" presId="urn:microsoft.com/office/officeart/2005/8/layout/lProcess2"/>
    <dgm:cxn modelId="{E93F5586-55FC-4EB6-A31A-E4CEF8CCE190}" type="presParOf" srcId="{52756912-6B98-424E-909C-A7171DC9A75F}" destId="{09240263-E19A-400D-8713-3A2B36B81AEC}" srcOrd="2" destOrd="0" presId="urn:microsoft.com/office/officeart/2005/8/layout/lProcess2"/>
    <dgm:cxn modelId="{BC935EE5-40E1-4C35-A52C-61A3D3B1FD77}" type="presParOf" srcId="{09240263-E19A-400D-8713-3A2B36B81AEC}" destId="{CA0B59B6-273F-4FD1-B710-78C7376E36A0}" srcOrd="0" destOrd="0" presId="urn:microsoft.com/office/officeart/2005/8/layout/lProcess2"/>
    <dgm:cxn modelId="{AD01D2BB-9E50-4F96-8ADA-44EBEE1EE73E}" type="presParOf" srcId="{CA0B59B6-273F-4FD1-B710-78C7376E36A0}" destId="{3984538A-B2E5-4395-9321-AB5CA2250A3F}" srcOrd="0" destOrd="0" presId="urn:microsoft.com/office/officeart/2005/8/layout/lProcess2"/>
    <dgm:cxn modelId="{D2569D7C-1A5C-406D-80BB-40463B3DDF34}" type="presParOf" srcId="{CA0B59B6-273F-4FD1-B710-78C7376E36A0}" destId="{5EA3A99C-B53F-4BA8-947C-5A17A26C2159}" srcOrd="1" destOrd="0" presId="urn:microsoft.com/office/officeart/2005/8/layout/lProcess2"/>
    <dgm:cxn modelId="{B07EE5A4-76C0-4079-9A3C-B477A811FF53}" type="presParOf" srcId="{CA0B59B6-273F-4FD1-B710-78C7376E36A0}" destId="{EF931656-EBD1-4103-A5A8-8FFF60E6D34D}" srcOrd="2" destOrd="0" presId="urn:microsoft.com/office/officeart/2005/8/layout/lProcess2"/>
    <dgm:cxn modelId="{C70ADC22-2114-4A92-B3BF-D44928226F6B}" type="presParOf" srcId="{CA0B59B6-273F-4FD1-B710-78C7376E36A0}" destId="{AA6F1752-141F-4450-893C-9C7BD4C59F29}" srcOrd="3" destOrd="0" presId="urn:microsoft.com/office/officeart/2005/8/layout/lProcess2"/>
    <dgm:cxn modelId="{E5008C53-5A62-41D6-8BAF-4B85CB60C492}" type="presParOf" srcId="{CA0B59B6-273F-4FD1-B710-78C7376E36A0}" destId="{5E4579B7-4722-4793-A5EB-12BE6063C6AD}" srcOrd="4" destOrd="0" presId="urn:microsoft.com/office/officeart/2005/8/layout/lProcess2"/>
    <dgm:cxn modelId="{43638E21-3396-4B72-B726-A32A4C83B89B}" type="presParOf" srcId="{CA0B59B6-273F-4FD1-B710-78C7376E36A0}" destId="{E634D1A0-EE60-4F13-B215-B3F52D9A2568}" srcOrd="5" destOrd="0" presId="urn:microsoft.com/office/officeart/2005/8/layout/lProcess2"/>
    <dgm:cxn modelId="{88A8FCC4-8710-4C23-BE15-5161DE982EFE}" type="presParOf" srcId="{CA0B59B6-273F-4FD1-B710-78C7376E36A0}" destId="{8373783F-4709-416B-9710-DE858A7D7077}" srcOrd="6" destOrd="0" presId="urn:microsoft.com/office/officeart/2005/8/layout/lProcess2"/>
    <dgm:cxn modelId="{F6C2DBF7-1D0D-4FDA-9C98-31BF70754C3C}" type="presParOf" srcId="{CA0B59B6-273F-4FD1-B710-78C7376E36A0}" destId="{50EA1079-3E0D-48A2-AF29-2B48F587C96B}" srcOrd="7" destOrd="0" presId="urn:microsoft.com/office/officeart/2005/8/layout/lProcess2"/>
    <dgm:cxn modelId="{6133806E-8D49-4461-8377-96625C09B30E}" type="presParOf" srcId="{CA0B59B6-273F-4FD1-B710-78C7376E36A0}" destId="{DC6DEE8D-DF55-49CD-844B-50B5581C4F0F}" srcOrd="8" destOrd="0" presId="urn:microsoft.com/office/officeart/2005/8/layout/lProcess2"/>
    <dgm:cxn modelId="{F67EEFC0-B1B0-4161-BD75-C22E54E7B6C2}" type="presParOf" srcId="{CA0B59B6-273F-4FD1-B710-78C7376E36A0}" destId="{DB79DC97-CE85-408A-BDB5-88C2A3E63D5A}" srcOrd="9" destOrd="0" presId="urn:microsoft.com/office/officeart/2005/8/layout/lProcess2"/>
    <dgm:cxn modelId="{3615C0E8-5BC5-4DF7-99D7-5042756CCF2A}" type="presParOf" srcId="{CA0B59B6-273F-4FD1-B710-78C7376E36A0}" destId="{A10BBA5B-9783-409A-B33E-0DF07D600D02}" srcOrd="10" destOrd="0" presId="urn:microsoft.com/office/officeart/2005/8/layout/lProcess2"/>
    <dgm:cxn modelId="{588DFCCE-A87E-4F65-888F-0E734D48BFFD}" type="presParOf" srcId="{CA0B59B6-273F-4FD1-B710-78C7376E36A0}" destId="{1336489A-86B8-4048-B199-E031EB810567}" srcOrd="11" destOrd="0" presId="urn:microsoft.com/office/officeart/2005/8/layout/lProcess2"/>
    <dgm:cxn modelId="{395829F8-857F-4A8E-89E7-8B27660252F3}" type="presParOf" srcId="{CA0B59B6-273F-4FD1-B710-78C7376E36A0}" destId="{17AB248D-5615-428E-B168-22B97009AB36}" srcOrd="1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2057028"/>
        </a:xfrm>
        <a:prstGeom prst="rect">
          <a:avLst/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tomografiyasi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ishlash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: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hududni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tanlash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miqdoriy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baholash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sifatining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nazorati</a:t>
          </a:r>
          <a:endParaRPr lang="en-US" sz="28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2057028"/>
      </dsp:txXfrm>
    </dsp:sp>
    <dsp:sp modelId="{4D0E06C2-51CF-40A2-AA92-1DC0FAF00851}">
      <dsp:nvSpPr>
        <dsp:cNvPr id="0" name=""/>
        <dsp:cNvSpPr/>
      </dsp:nvSpPr>
      <dsp:spPr>
        <a:xfrm>
          <a:off x="0" y="2106328"/>
          <a:ext cx="11418528" cy="2854800"/>
        </a:xfrm>
        <a:prstGeom prst="rect">
          <a:avLst/>
        </a:prstGeom>
        <a:solidFill>
          <a:schemeClr val="accent5">
            <a:alpha val="90000"/>
            <a:tint val="55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tomografiyasida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olingan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beradigan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axborot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oddiy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rentgenodiagnostik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olingan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axborotga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qaraganda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necha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barobar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ko’p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Buncha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axborotni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qayta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ishlashda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nazorat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diagnostik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pultdagi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EHMlar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dasturlar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tuzib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qo’yilgan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ulardan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foydalaniladi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Albatta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dasturlar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darcha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darcha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kengligi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darcha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markazi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holati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tushunchalariga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mos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imkonini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Bunda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tekshiruvchi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operator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a’zolarni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kerakli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o’lchamlarda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displey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ekraniga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chiqarishi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mumkin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06328"/>
        <a:ext cx="11418528" cy="28548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34B328-50F6-4F1C-8ADC-8EADA6FCD571}">
      <dsp:nvSpPr>
        <dsp:cNvPr id="0" name=""/>
        <dsp:cNvSpPr/>
      </dsp:nvSpPr>
      <dsp:spPr>
        <a:xfrm rot="5400000">
          <a:off x="5723421" y="-1102457"/>
          <a:ext cx="4082354" cy="730785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qiziqish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hududi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ichidagi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zichligining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o’rtacha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qiymati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; 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shu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qiymatning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qiziqish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hududiga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xos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standart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og’ishi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elementlari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miqdori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(</a:t>
          </a:r>
          <a:r>
            <a:rPr lang="en-US" sz="3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piksellar</a:t>
          </a:r>
          <a:r>
            <a:rPr lang="en-US" sz="3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).</a:t>
          </a:r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endParaRPr lang="en-US" sz="3200" kern="1200" dirty="0" err="1">
            <a:effectLst/>
            <a:latin typeface="Times New Roman" panose="02020603050405020304" pitchFamily="18" charset="0"/>
            <a:ea typeface="Calibri" panose="020F0502020204030204" pitchFamily="34" charset="0"/>
          </a:endParaRPr>
        </a:p>
      </dsp:txBody>
      <dsp:txXfrm rot="-5400000">
        <a:off x="4110670" y="709578"/>
        <a:ext cx="7108573" cy="3683786"/>
      </dsp:txXfrm>
    </dsp:sp>
    <dsp:sp modelId="{7D6FFC03-8A5B-4F4C-8FBF-F675CD04D498}">
      <dsp:nvSpPr>
        <dsp:cNvPr id="0" name=""/>
        <dsp:cNvSpPr/>
      </dsp:nvSpPr>
      <dsp:spPr>
        <a:xfrm>
          <a:off x="0" y="0"/>
          <a:ext cx="4110670" cy="5102943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qiziqish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hududiga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kiruvchi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axborotlar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ko’rinadi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: </a:t>
          </a:r>
          <a:endParaRPr lang="en-US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0666" y="200666"/>
        <a:ext cx="3709338" cy="47016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5141D1-EAD3-4758-8FD6-67A13B95950D}">
      <dsp:nvSpPr>
        <dsp:cNvPr id="0" name=""/>
        <dsp:cNvSpPr/>
      </dsp:nvSpPr>
      <dsp:spPr>
        <a:xfrm rot="5400000">
          <a:off x="5725415" y="-1102457"/>
          <a:ext cx="4078367" cy="7307857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	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to’rt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ko’p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kattalashtirish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ustiga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geometrik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koordinata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moddali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moddasiz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solishtirish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sifatlisini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taqsimoti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profilini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o’lchanayotgan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o’rtacha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qiymatidan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og’ishi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gistogrammasini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frontal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sigittal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qirqimlarni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ko’ndalang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qirqimlar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to’plamidan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Yuqoridagilarning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axborotlarning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ishonchliligini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ahamiyatga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hozirgi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ko’pchilik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test —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obektlardan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4110671" y="711376"/>
        <a:ext cx="7108768" cy="3680189"/>
      </dsp:txXfrm>
    </dsp:sp>
    <dsp:sp modelId="{9DD0B0D3-DED9-44E0-8C29-E9B6828232A0}">
      <dsp:nvSpPr>
        <dsp:cNvPr id="0" name=""/>
        <dsp:cNvSpPr/>
      </dsp:nvSpPr>
      <dsp:spPr>
        <a:xfrm>
          <a:off x="0" y="2491"/>
          <a:ext cx="4110670" cy="509795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qiziquvchan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tekshiruvchi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displey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ekraniga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o’zining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qiziqish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doirasiga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kiruvchi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zichligi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pikselini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endParaRPr lang="en-US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0666" y="203157"/>
        <a:ext cx="3709338" cy="46966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564329-B37F-46C7-8B70-BE3D3F07FCFD}">
      <dsp:nvSpPr>
        <dsp:cNvPr id="0" name=""/>
        <dsp:cNvSpPr/>
      </dsp:nvSpPr>
      <dsp:spPr>
        <a:xfrm>
          <a:off x="0" y="291992"/>
          <a:ext cx="9078452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31860C-D17E-4EC0-A817-0F6386AB2664}">
      <dsp:nvSpPr>
        <dsp:cNvPr id="0" name=""/>
        <dsp:cNvSpPr/>
      </dsp:nvSpPr>
      <dsp:spPr>
        <a:xfrm>
          <a:off x="453922" y="129632"/>
          <a:ext cx="6354916" cy="32472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201" tIns="0" rIns="24020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kern="1200" dirty="0"/>
        </a:p>
      </dsp:txBody>
      <dsp:txXfrm>
        <a:off x="469774" y="145484"/>
        <a:ext cx="6323212" cy="293016"/>
      </dsp:txXfrm>
    </dsp:sp>
    <dsp:sp modelId="{1C2F433F-0956-491D-9D00-E4C1D3E62031}">
      <dsp:nvSpPr>
        <dsp:cNvPr id="0" name=""/>
        <dsp:cNvSpPr/>
      </dsp:nvSpPr>
      <dsp:spPr>
        <a:xfrm>
          <a:off x="0" y="790952"/>
          <a:ext cx="9078452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BCA89E-F05A-4D4D-A438-E3A2C58D1DC1}">
      <dsp:nvSpPr>
        <dsp:cNvPr id="0" name=""/>
        <dsp:cNvSpPr/>
      </dsp:nvSpPr>
      <dsp:spPr>
        <a:xfrm>
          <a:off x="453922" y="628593"/>
          <a:ext cx="6354916" cy="32472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201" tIns="0" rIns="24020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tarkibli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gamogen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fantom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tasvirining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xil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emasligi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kern="1200" dirty="0"/>
        </a:p>
      </dsp:txBody>
      <dsp:txXfrm>
        <a:off x="469774" y="644445"/>
        <a:ext cx="6323212" cy="293016"/>
      </dsp:txXfrm>
    </dsp:sp>
    <dsp:sp modelId="{2D0386E9-583E-4256-97CB-1877C837775E}">
      <dsp:nvSpPr>
        <dsp:cNvPr id="0" name=""/>
        <dsp:cNvSpPr/>
      </dsp:nvSpPr>
      <dsp:spPr>
        <a:xfrm>
          <a:off x="0" y="1289913"/>
          <a:ext cx="9078452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8627BA-83F7-4544-9677-4B7FC4E13B00}">
      <dsp:nvSpPr>
        <dsp:cNvPr id="0" name=""/>
        <dsp:cNvSpPr/>
      </dsp:nvSpPr>
      <dsp:spPr>
        <a:xfrm>
          <a:off x="453922" y="1127553"/>
          <a:ext cx="6354916" cy="32472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201" tIns="0" rIns="24020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zichlikli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yechimi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kern="1200" dirty="0"/>
        </a:p>
      </dsp:txBody>
      <dsp:txXfrm>
        <a:off x="469774" y="1143405"/>
        <a:ext cx="6323212" cy="293016"/>
      </dsp:txXfrm>
    </dsp:sp>
    <dsp:sp modelId="{4010D098-AB8A-48AF-A7FA-DD609B020832}">
      <dsp:nvSpPr>
        <dsp:cNvPr id="0" name=""/>
        <dsp:cNvSpPr/>
      </dsp:nvSpPr>
      <dsp:spPr>
        <a:xfrm>
          <a:off x="0" y="1788873"/>
          <a:ext cx="9078452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858338-C757-4D6D-A691-A92A8C08A524}">
      <dsp:nvSpPr>
        <dsp:cNvPr id="0" name=""/>
        <dsp:cNvSpPr/>
      </dsp:nvSpPr>
      <dsp:spPr>
        <a:xfrm>
          <a:off x="453922" y="1626513"/>
          <a:ext cx="6354916" cy="32472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201" tIns="0" rIns="24020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tarqalma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yechimi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kern="1200" dirty="0"/>
        </a:p>
      </dsp:txBody>
      <dsp:txXfrm>
        <a:off x="469774" y="1642365"/>
        <a:ext cx="6323212" cy="293016"/>
      </dsp:txXfrm>
    </dsp:sp>
    <dsp:sp modelId="{FF42C5F2-A860-42D2-BA20-3E98C2E227B1}">
      <dsp:nvSpPr>
        <dsp:cNvPr id="0" name=""/>
        <dsp:cNvSpPr/>
      </dsp:nvSpPr>
      <dsp:spPr>
        <a:xfrm>
          <a:off x="0" y="2287833"/>
          <a:ext cx="9078452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A17357-5C47-4EC4-890C-0FC39FA3DCB9}">
      <dsp:nvSpPr>
        <dsp:cNvPr id="0" name=""/>
        <dsp:cNvSpPr/>
      </dsp:nvSpPr>
      <dsp:spPr>
        <a:xfrm>
          <a:off x="453922" y="2125473"/>
          <a:ext cx="6354916" cy="32472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201" tIns="0" rIns="24020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zichlikli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shkalaning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chiziqliligi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to’liq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diapazoni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kern="1200" dirty="0"/>
        </a:p>
      </dsp:txBody>
      <dsp:txXfrm>
        <a:off x="469774" y="2141325"/>
        <a:ext cx="6323212" cy="293016"/>
      </dsp:txXfrm>
    </dsp:sp>
    <dsp:sp modelId="{2EBB27DD-53F8-4147-B65D-6579889FA293}">
      <dsp:nvSpPr>
        <dsp:cNvPr id="0" name=""/>
        <dsp:cNvSpPr/>
      </dsp:nvSpPr>
      <dsp:spPr>
        <a:xfrm>
          <a:off x="0" y="2786793"/>
          <a:ext cx="9078452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9BE7D6-7B46-4EE6-85EC-83EA4241D0E4}">
      <dsp:nvSpPr>
        <dsp:cNvPr id="0" name=""/>
        <dsp:cNvSpPr/>
      </dsp:nvSpPr>
      <dsp:spPr>
        <a:xfrm>
          <a:off x="453922" y="2624433"/>
          <a:ext cx="6354916" cy="32472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201" tIns="0" rIns="24020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qalinligi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kern="1200" dirty="0"/>
        </a:p>
      </dsp:txBody>
      <dsp:txXfrm>
        <a:off x="469774" y="2640285"/>
        <a:ext cx="6323212" cy="293016"/>
      </dsp:txXfrm>
    </dsp:sp>
    <dsp:sp modelId="{C3630141-0B0A-46D3-901B-7CDD7C7F4247}">
      <dsp:nvSpPr>
        <dsp:cNvPr id="0" name=""/>
        <dsp:cNvSpPr/>
      </dsp:nvSpPr>
      <dsp:spPr>
        <a:xfrm>
          <a:off x="0" y="3285753"/>
          <a:ext cx="9078452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C7FE04-1241-4F78-AEC2-47B0846DBF49}">
      <dsp:nvSpPr>
        <dsp:cNvPr id="0" name=""/>
        <dsp:cNvSpPr/>
      </dsp:nvSpPr>
      <dsp:spPr>
        <a:xfrm>
          <a:off x="453922" y="3123393"/>
          <a:ext cx="6354916" cy="32472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201" tIns="0" rIns="24020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artefaktlar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darajasi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kern="1200" dirty="0"/>
        </a:p>
      </dsp:txBody>
      <dsp:txXfrm>
        <a:off x="469774" y="3139245"/>
        <a:ext cx="6323212" cy="293016"/>
      </dsp:txXfrm>
    </dsp:sp>
    <dsp:sp modelId="{87827546-BD7C-4E8A-8789-0BAEDE9D335F}">
      <dsp:nvSpPr>
        <dsp:cNvPr id="0" name=""/>
        <dsp:cNvSpPr/>
      </dsp:nvSpPr>
      <dsp:spPr>
        <a:xfrm>
          <a:off x="0" y="3784713"/>
          <a:ext cx="9078452" cy="2772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095F0F-6468-4865-973F-2B53FCDD0ABA}">
      <dsp:nvSpPr>
        <dsp:cNvPr id="0" name=""/>
        <dsp:cNvSpPr/>
      </dsp:nvSpPr>
      <dsp:spPr>
        <a:xfrm>
          <a:off x="453922" y="3622353"/>
          <a:ext cx="6354916" cy="32472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201" tIns="0" rIns="24020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doza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1600" kern="1200" dirty="0"/>
        </a:p>
      </dsp:txBody>
      <dsp:txXfrm>
        <a:off x="469774" y="3638205"/>
        <a:ext cx="6323212" cy="2930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2057028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diametri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20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sm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dan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bo’lmagan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gamogen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suvli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havoli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fantomi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oshiriladi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Fantom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ichidagi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mahsulot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suv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shunga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o’xshash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modda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zichligi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suvdan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2— 3 % dan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ortiqcha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farq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qilmasligi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2057028"/>
      </dsp:txXfrm>
    </dsp:sp>
    <dsp:sp modelId="{4D0E06C2-51CF-40A2-AA92-1DC0FAF00851}">
      <dsp:nvSpPr>
        <dsp:cNvPr id="0" name=""/>
        <dsp:cNvSpPr/>
      </dsp:nvSpPr>
      <dsp:spPr>
        <a:xfrm>
          <a:off x="0" y="2106328"/>
          <a:ext cx="11418528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to’g’rilanadi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korrelatsiya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putur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yetishi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lekin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sezilarli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bo’lmaydi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Bir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emasligini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piksellarining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ifodalovchi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kattaliklari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solishtiriladi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displey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ekranidagi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nuqtalardan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proyeksiyalari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solishtiriladi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Agar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trubkasiga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berilayotgan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bir-biriga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moslanmasa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salbiy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Ssintilatsiya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hodisasiga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detektorlarda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fantomdagi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muhitlar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chegarasi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(fantom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devori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suyuqlik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)ga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bog’liq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ajratuvchanlikning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o’zgarishiga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ba’zi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xususiyatlar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chaqnashlar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bo’lmasligiga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ta’minlovchi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yo’llarni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izlashni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taqozo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qiladi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06328"/>
        <a:ext cx="11418528" cy="28548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5141D1-EAD3-4758-8FD6-67A13B95950D}">
      <dsp:nvSpPr>
        <dsp:cNvPr id="0" name=""/>
        <dsp:cNvSpPr/>
      </dsp:nvSpPr>
      <dsp:spPr>
        <a:xfrm rot="5400000">
          <a:off x="5723421" y="-1102457"/>
          <a:ext cx="4082354" cy="730785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O’lchanayotgan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signallarning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raqamli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o’zgartirish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sistemalari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nazorat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diagnostik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pultdagi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displeylar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ekranida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hosil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bo’ladigan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tomografik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tasvirlarni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hosil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qilish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havoda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odam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tanasining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turli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qismlarining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nurini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kuchsizlantirish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koeffitsiyentlarini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hisobga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olish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Bu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kuchsizlantirish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koeffitsiyenti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nisbiy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kattaliklarda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— -1000 dan +1000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gacha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oraliqda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sonlar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ifodalanadi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— - 1000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nurining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havodagi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kuchsizlanishi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koeffitsiyenti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kelsa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+1000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suyaklardagi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kuchsizlantirish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koeffitsiyentiga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keladi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Displey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ekranidagi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yorug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’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tasvirlar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tananing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zich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qismlariga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kelsa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qoraroq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qismi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zichligi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kam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a’zolarga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to’g’ri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keladi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110670" y="709578"/>
        <a:ext cx="7108573" cy="3683786"/>
      </dsp:txXfrm>
    </dsp:sp>
    <dsp:sp modelId="{9DD0B0D3-DED9-44E0-8C29-E9B6828232A0}">
      <dsp:nvSpPr>
        <dsp:cNvPr id="0" name=""/>
        <dsp:cNvSpPr/>
      </dsp:nvSpPr>
      <dsp:spPr>
        <a:xfrm>
          <a:off x="0" y="0"/>
          <a:ext cx="4110670" cy="5102943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alpha val="9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O’lchanayotgan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signallarning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elektron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raqamli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o’zgartirish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sistemalari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nazorat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diagnostik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pulti</a:t>
          </a:r>
          <a:endParaRPr lang="en-US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0666" y="200666"/>
        <a:ext cx="3709338" cy="470161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18720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Kompyuterlar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sifatli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tasvirlarni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imkoniyatlaridan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kelib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chiqib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tananing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qismlarida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kuchsizlanishini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hisobga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oluvchi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darcha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kengligi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holati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tushunchalari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kiritilgan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tushunchalarni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qiluvchi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kattaliklarni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boshqarish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hisobiga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sifatli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qilinadi</a:t>
          </a: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1872000"/>
      </dsp:txXfrm>
    </dsp:sp>
    <dsp:sp modelId="{4D0E06C2-51CF-40A2-AA92-1DC0FAF00851}">
      <dsp:nvSpPr>
        <dsp:cNvPr id="0" name=""/>
        <dsp:cNvSpPr/>
      </dsp:nvSpPr>
      <dsp:spPr>
        <a:xfrm>
          <a:off x="0" y="1824807"/>
          <a:ext cx="11418528" cy="3168485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Darcha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deganda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yorqinligining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oqdan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qoragacha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o’zgarishini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ta’minlaydigan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kuchsizlantirish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koeffitsiyenti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o’zgarish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kattaligi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tushuniladi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Darcha kengligi - deganda eng katta va eng kichik kuchsizlantirish koeffitsientlari nisbatiga mos keladigan tasvir yorqinligining o’zgarishi tushuniladi. </a:t>
          </a:r>
        </a:p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Darcha markazi holati - deganda tasvir yorqinligining tana turli a’zolarini zichliklariga mos ravishda ko’rish uchun yetarli qiymatlarda tanlash tushuniladi. Kompyuter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hisoblab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chiqariladigan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yarim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tonli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klinning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to’g’risidagi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ma’lumotlar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birgalikda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ko’rinadi</a:t>
          </a:r>
          <a:endParaRPr lang="en-US" sz="20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0" y="1824807"/>
        <a:ext cx="11418528" cy="316848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B735A7-E077-4195-BA7B-D8915E3FA92F}">
      <dsp:nvSpPr>
        <dsp:cNvPr id="0" name=""/>
        <dsp:cNvSpPr/>
      </dsp:nvSpPr>
      <dsp:spPr>
        <a:xfrm>
          <a:off x="0" y="188071"/>
          <a:ext cx="11418528" cy="1872000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multipleksorlar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integratorlarning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ARO’ga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ARO’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o’lchanayotgan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kodga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aylantirib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EHMga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uzatadi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Sinxronizatsiya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o’lchanayotgan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integrallashning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boshlanib-tugallanishini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ARO’ga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qurilmasining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signallarining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koordinatlar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datchigining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impulsi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oshadi</a:t>
          </a:r>
          <a:endParaRPr lang="en-US" sz="2000" b="1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0" y="188071"/>
        <a:ext cx="11418528" cy="1872000"/>
      </dsp:txXfrm>
    </dsp:sp>
    <dsp:sp modelId="{56ADCE06-3662-403F-801E-DB7F9DC32C44}">
      <dsp:nvSpPr>
        <dsp:cNvPr id="0" name=""/>
        <dsp:cNvSpPr/>
      </dsp:nvSpPr>
      <dsp:spPr>
        <a:xfrm>
          <a:off x="0" y="2060071"/>
          <a:ext cx="11418528" cy="28548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kod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ko’rinishidagi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signal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mahsul-dorlikka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mini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EHMlarga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Bu mini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EHMlar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hajmli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operativ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xotira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diskli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xotira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lentadan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tashqi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to’plovchi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qayta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egiluvchan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disklari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diagnostika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pulti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borishda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boshqarilishini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ta’minlaydi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diagnostika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pulti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displeyda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qulay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kattaliklarda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EHM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bog’lanuvchi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alfavit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terminaldan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2060071"/>
        <a:ext cx="11418528" cy="28548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B0285E-2FD7-491C-A1FB-B0B37521EA2C}">
      <dsp:nvSpPr>
        <dsp:cNvPr id="0" name=""/>
        <dsp:cNvSpPr/>
      </dsp:nvSpPr>
      <dsp:spPr>
        <a:xfrm>
          <a:off x="0" y="1127636"/>
          <a:ext cx="3304048" cy="198242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tomografning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vaqtidagi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rejimini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tiklaydi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nurlatgichga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beriladigan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kuchlanishni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(«kV»),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tokni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(«mA»)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(«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ms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»)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belgilaydi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2000" kern="1200" dirty="0"/>
        </a:p>
      </dsp:txBody>
      <dsp:txXfrm>
        <a:off x="0" y="1127636"/>
        <a:ext cx="3304048" cy="1982429"/>
      </dsp:txXfrm>
    </dsp:sp>
    <dsp:sp modelId="{18A4C28F-FB12-43D9-916E-E02191D700AD}">
      <dsp:nvSpPr>
        <dsp:cNvPr id="0" name=""/>
        <dsp:cNvSpPr/>
      </dsp:nvSpPr>
      <dsp:spPr>
        <a:xfrm>
          <a:off x="3634453" y="1127636"/>
          <a:ext cx="3304048" cy="19824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qalinligini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proyeksiyalari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sonini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burchagini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qilishdagi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filtratsiya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tanlaydi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2000" kern="1200" dirty="0"/>
        </a:p>
      </dsp:txBody>
      <dsp:txXfrm>
        <a:off x="3634453" y="1127636"/>
        <a:ext cx="3304048" cy="1982429"/>
      </dsp:txXfrm>
    </dsp:sp>
    <dsp:sp modelId="{481D326D-CBD2-42EA-AC8F-7DA9465D7C5C}">
      <dsp:nvSpPr>
        <dsp:cNvPr id="0" name=""/>
        <dsp:cNvSpPr/>
      </dsp:nvSpPr>
      <dsp:spPr>
        <a:xfrm>
          <a:off x="7268906" y="1127636"/>
          <a:ext cx="3304048" cy="198242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tekshiradi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suratga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oladi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lazer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disklariga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yozadi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000" kern="1200" dirty="0"/>
        </a:p>
      </dsp:txBody>
      <dsp:txXfrm>
        <a:off x="7268906" y="1127636"/>
        <a:ext cx="3304048" cy="198242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209003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tomografiyasi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zichlikligi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deyilganda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a’zo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atrofini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o’rab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olgan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a’zolardan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fondan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farq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oz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bo’lganda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tushuniladi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Zichlikli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yechimni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variantlaridan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o’lcham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egri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chizig’ini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2090031"/>
      </dsp:txXfrm>
    </dsp:sp>
    <dsp:sp modelId="{4D0E06C2-51CF-40A2-AA92-1DC0FAF00851}">
      <dsp:nvSpPr>
        <dsp:cNvPr id="0" name=""/>
        <dsp:cNvSpPr/>
      </dsp:nvSpPr>
      <dsp:spPr>
        <a:xfrm>
          <a:off x="0" y="1879315"/>
          <a:ext cx="11418528" cy="3168485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vaqtlarda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EHM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displeylarning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kattalashtirish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«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bog’liqligini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aniqlovchi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fantomlardan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erishilmoqda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kontrastlikka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vazifasini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bajaruvchi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tirqishlariga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plastmassaga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yaqin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fonga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plastmassadan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yechimni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ana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nuqta — «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ko’rinayapti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jumlalardan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«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ko’rinmayapti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jumlalardan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879315"/>
        <a:ext cx="11418528" cy="316848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D3B8E-00D8-4E3E-888E-0788DFD99D7D}">
      <dsp:nvSpPr>
        <dsp:cNvPr id="0" name=""/>
        <dsp:cNvSpPr/>
      </dsp:nvSpPr>
      <dsp:spPr>
        <a:xfrm rot="16200000">
          <a:off x="46785" y="-42717"/>
          <a:ext cx="3827752" cy="3913187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229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chemeClr val="tx1"/>
            </a:solidFill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Times New Roman" panose="02020603050405020304" pitchFamily="18" charset="0"/>
            <a:buChar char="-"/>
          </a:pP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shulardan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yupqa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yuqori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kontrastga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fantomdan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foydalanib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nuqtalarning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o’rta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balandlik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gistogrammasini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hisoblanadi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200" kern="1200" dirty="0">
            <a:solidFill>
              <a:schemeClr val="tx1"/>
            </a:solidFill>
          </a:endParaRPr>
        </a:p>
      </dsp:txBody>
      <dsp:txXfrm rot="5400000">
        <a:off x="4068" y="765550"/>
        <a:ext cx="3913187" cy="2296652"/>
      </dsp:txXfrm>
    </dsp:sp>
    <dsp:sp modelId="{28AC1385-7EAF-4A1E-8448-A1C2F81295EA}">
      <dsp:nvSpPr>
        <dsp:cNvPr id="0" name=""/>
        <dsp:cNvSpPr/>
      </dsp:nvSpPr>
      <dsp:spPr>
        <a:xfrm rot="16200000">
          <a:off x="4253462" y="-42717"/>
          <a:ext cx="3827752" cy="3913187"/>
        </a:xfrm>
        <a:prstGeom prst="flowChartManualOperation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229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chemeClr val="tx1"/>
            </a:solidFill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Times New Roman" panose="02020603050405020304" pitchFamily="18" charset="0"/>
            <a:buChar char="-"/>
          </a:pP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yoyilish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modulatsiyasining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yoyilish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chastotasiga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bog’liqlik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grafigini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tuzish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hisoblanadi</a:t>
          </a:r>
          <a:r>
            <a:rPr lang="en-US" sz="2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200" kern="1200" dirty="0">
            <a:solidFill>
              <a:schemeClr val="tx1"/>
            </a:solidFill>
          </a:endParaRPr>
        </a:p>
      </dsp:txBody>
      <dsp:txXfrm rot="5400000">
        <a:off x="4210745" y="765550"/>
        <a:ext cx="3913187" cy="229665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209003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tarqalish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yechimining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ifodalanishi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yoyilish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chastotasining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</a:t>
          </a:r>
          <a:r>
            <a:rPr lang="en-US" sz="2000" kern="1200" baseline="-25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</a:t>
          </a:r>
          <a:r>
            <a:rPr lang="en-US" sz="2000" kern="1200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oraliqdagi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qiymatlari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displey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ekranida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bo’ladi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to’ldirilgan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fantomdan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qator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joylashgani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qatorning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yoyilish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U=(2F)~l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kontrast-o’lcham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chizig’ining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asimptotasi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tarqalish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yechimi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Tarqalish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yechimining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ko’rinishini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displey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ekranida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bo’ladigan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maxsus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fantomdan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2090031"/>
      </dsp:txXfrm>
    </dsp:sp>
    <dsp:sp modelId="{4D0E06C2-51CF-40A2-AA92-1DC0FAF00851}">
      <dsp:nvSpPr>
        <dsp:cNvPr id="0" name=""/>
        <dsp:cNvSpPr/>
      </dsp:nvSpPr>
      <dsp:spPr>
        <a:xfrm>
          <a:off x="0" y="1879315"/>
          <a:ext cx="11418528" cy="316848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shkalasining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to’liq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diapazoni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chiziqlili-gi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N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birliklaridagi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zichligini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- 1000 N dan +1000 N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oralig’idagi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chiziqli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kuchsizlanish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koeffitsiyentiga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chiziqli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ekanligi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havoning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-1000 N (minus),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suvniki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0 N (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suyak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ekvivalent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fantomniki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+1000 N deb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oldinroq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tanishgan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edik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kattalik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fantomi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zichlikka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kiritiladi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ftoroplast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 + 1000 N),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organik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oyna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 + 120 N),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polietilen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(-20 N). </a:t>
          </a:r>
        </a:p>
      </dsp:txBody>
      <dsp:txXfrm>
        <a:off x="0" y="1879315"/>
        <a:ext cx="11418528" cy="316848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209003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o’zgarishlarning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bemorning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qo’zg’alishiga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qo’ymaslik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intensivligini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saqlab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qolish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detektorlarning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sezgirliklarini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talab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qilinadi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sozlashning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chiqilgan</a:t>
          </a: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2090031"/>
      </dsp:txXfrm>
    </dsp:sp>
    <dsp:sp modelId="{4D0E06C2-51CF-40A2-AA92-1DC0FAF00851}">
      <dsp:nvSpPr>
        <dsp:cNvPr id="0" name=""/>
        <dsp:cNvSpPr/>
      </dsp:nvSpPr>
      <dsp:spPr>
        <a:xfrm>
          <a:off x="0" y="1879315"/>
          <a:ext cx="11418528" cy="3168485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a’zo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qalinligi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kontrastlikka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yupqa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aluminiy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plastinalari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qatlamlar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oralig’idagi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masofa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ikki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bemorning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oladigan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dozasi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yuzaga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tushadigan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bog’liq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chunki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a’zo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qatlamining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qalinligi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1÷15 mm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doza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yutilishi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sochilishi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1,2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martagacha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ko’p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dozalarni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qayd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dozimetrik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to’qima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ekvivalentiga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fantom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maksimal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kV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qiymatlarida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ionizatsion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kamera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LiF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termoluminessent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1879315"/>
        <a:ext cx="11418528" cy="316848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141479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Ayrim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tomograflarining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vazifalari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imkoniyatlari</a:t>
          </a: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1414790"/>
      </dsp:txXfrm>
    </dsp:sp>
    <dsp:sp modelId="{4D0E06C2-51CF-40A2-AA92-1DC0FAF00851}">
      <dsp:nvSpPr>
        <dsp:cNvPr id="0" name=""/>
        <dsp:cNvSpPr/>
      </dsp:nvSpPr>
      <dsp:spPr>
        <a:xfrm>
          <a:off x="0" y="1159204"/>
          <a:ext cx="11418528" cy="3930944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Bizga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ma’lumki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tomograflarining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to’rt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avlodi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yaratilib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klinikalarda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ishlatib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kelinmoqda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Shulardan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CRT — 1010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ikkinchi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avlod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tomograflariga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kirib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bosh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miya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a’zolari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tekshiriladi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CRT — 1010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elektro-mexanika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manbayi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komplekslari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markaziy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pult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komplekslari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kompleksi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Elektronika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60»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BPF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protsessorli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mini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EHMdan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qisqargan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narxi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arzonlashgan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nurlatgichi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uzluksiz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rejimda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beriladigan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trubka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100+130 kV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20 + 30 mA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qiymatlarda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1159204"/>
        <a:ext cx="11418528" cy="393094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AA91E4-6092-4733-A208-3E7A48FCE0D1}">
      <dsp:nvSpPr>
        <dsp:cNvPr id="0" name=""/>
        <dsp:cNvSpPr/>
      </dsp:nvSpPr>
      <dsp:spPr>
        <a:xfrm>
          <a:off x="0" y="0"/>
          <a:ext cx="11929807" cy="1375963"/>
        </a:xfrm>
        <a:prstGeom prst="rect">
          <a:avLst/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CRT — 1010 </a:t>
          </a:r>
          <a:r>
            <a:rPr lang="en-US" sz="39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</a:t>
          </a:r>
          <a:r>
            <a:rPr lang="en-US" sz="39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sz="39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</a:t>
          </a:r>
          <a:r>
            <a:rPr lang="en-US" sz="39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imkoniyatlarga</a:t>
          </a:r>
          <a:r>
            <a:rPr lang="en-US" sz="39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39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: </a:t>
          </a:r>
          <a:endParaRPr lang="en-US" sz="3900" kern="1200" dirty="0">
            <a:solidFill>
              <a:schemeClr val="tx1"/>
            </a:solidFill>
          </a:endParaRPr>
        </a:p>
      </dsp:txBody>
      <dsp:txXfrm>
        <a:off x="0" y="0"/>
        <a:ext cx="11929807" cy="1375963"/>
      </dsp:txXfrm>
    </dsp:sp>
    <dsp:sp modelId="{9C2BF8F1-7861-4773-8D67-364A4C8766FF}">
      <dsp:nvSpPr>
        <dsp:cNvPr id="0" name=""/>
        <dsp:cNvSpPr/>
      </dsp:nvSpPr>
      <dsp:spPr>
        <a:xfrm>
          <a:off x="0" y="1375963"/>
          <a:ext cx="1491225" cy="288952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tekshiriladigan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obektning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maksimal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diametri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240 mm;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0" y="1375963"/>
        <a:ext cx="1491225" cy="2889523"/>
      </dsp:txXfrm>
    </dsp:sp>
    <dsp:sp modelId="{15D296F9-AF13-4324-85A6-5788059E3AB7}">
      <dsp:nvSpPr>
        <dsp:cNvPr id="0" name=""/>
        <dsp:cNvSpPr/>
      </dsp:nvSpPr>
      <dsp:spPr>
        <a:xfrm>
          <a:off x="1491225" y="1375963"/>
          <a:ext cx="1491225" cy="2889523"/>
        </a:xfrm>
        <a:prstGeom prst="rect">
          <a:avLst/>
        </a:prstGeom>
        <a:solidFill>
          <a:schemeClr val="accent5">
            <a:hueOff val="303874"/>
            <a:satOff val="-3413"/>
            <a:lumOff val="-72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tekshiriladigan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qismining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diametri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180 mm;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1491225" y="1375963"/>
        <a:ext cx="1491225" cy="2889523"/>
      </dsp:txXfrm>
    </dsp:sp>
    <dsp:sp modelId="{5673E6F6-56DF-4E71-9C6E-CBEB576F21BE}">
      <dsp:nvSpPr>
        <dsp:cNvPr id="0" name=""/>
        <dsp:cNvSpPr/>
      </dsp:nvSpPr>
      <dsp:spPr>
        <a:xfrm>
          <a:off x="2982451" y="1375963"/>
          <a:ext cx="1491225" cy="2889523"/>
        </a:xfrm>
        <a:prstGeom prst="rect">
          <a:avLst/>
        </a:prstGeom>
        <a:solidFill>
          <a:schemeClr val="accent5">
            <a:hueOff val="607749"/>
            <a:satOff val="-6826"/>
            <a:lumOff val="-145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qalinligi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10 mm;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2982451" y="1375963"/>
        <a:ext cx="1491225" cy="2889523"/>
      </dsp:txXfrm>
    </dsp:sp>
    <dsp:sp modelId="{E6135FFD-DF55-4381-BD25-48710C1B2B45}">
      <dsp:nvSpPr>
        <dsp:cNvPr id="0" name=""/>
        <dsp:cNvSpPr/>
      </dsp:nvSpPr>
      <dsp:spPr>
        <a:xfrm>
          <a:off x="4473677" y="1375963"/>
          <a:ext cx="1491225" cy="2889523"/>
        </a:xfrm>
        <a:prstGeom prst="rect">
          <a:avLst/>
        </a:prstGeom>
        <a:solidFill>
          <a:schemeClr val="accent5">
            <a:hueOff val="911623"/>
            <a:satOff val="-10239"/>
            <a:lumOff val="-218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marta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80sek;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4473677" y="1375963"/>
        <a:ext cx="1491225" cy="2889523"/>
      </dsp:txXfrm>
    </dsp:sp>
    <dsp:sp modelId="{69F5C384-6FE7-4105-9460-6623A0FCB733}">
      <dsp:nvSpPr>
        <dsp:cNvPr id="0" name=""/>
        <dsp:cNvSpPr/>
      </dsp:nvSpPr>
      <dsp:spPr>
        <a:xfrm>
          <a:off x="5964903" y="1375963"/>
          <a:ext cx="1491225" cy="2889523"/>
        </a:xfrm>
        <a:prstGeom prst="rect">
          <a:avLst/>
        </a:prstGeom>
        <a:solidFill>
          <a:schemeClr val="accent5">
            <a:hueOff val="1215497"/>
            <a:satOff val="-13652"/>
            <a:lumOff val="-291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– 82sek,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tugagach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dan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5964903" y="1375963"/>
        <a:ext cx="1491225" cy="2889523"/>
      </dsp:txXfrm>
    </dsp:sp>
    <dsp:sp modelId="{8043AAF1-3D71-4A28-95FC-F0157D2248AF}">
      <dsp:nvSpPr>
        <dsp:cNvPr id="0" name=""/>
        <dsp:cNvSpPr/>
      </dsp:nvSpPr>
      <dsp:spPr>
        <a:xfrm>
          <a:off x="7456129" y="1375963"/>
          <a:ext cx="1491225" cy="2889523"/>
        </a:xfrm>
        <a:prstGeom prst="rect">
          <a:avLst/>
        </a:prstGeom>
        <a:solidFill>
          <a:schemeClr val="accent5">
            <a:hueOff val="1519371"/>
            <a:satOff val="-17065"/>
            <a:lumOff val="-364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teskari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filtratsiya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hisobiga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oshadi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7456129" y="1375963"/>
        <a:ext cx="1491225" cy="2889523"/>
      </dsp:txXfrm>
    </dsp:sp>
    <dsp:sp modelId="{A1D0CA05-4F80-4F18-8CDA-941775D99D2A}">
      <dsp:nvSpPr>
        <dsp:cNvPr id="0" name=""/>
        <dsp:cNvSpPr/>
      </dsp:nvSpPr>
      <dsp:spPr>
        <a:xfrm>
          <a:off x="8947355" y="1375963"/>
          <a:ext cx="1491225" cy="2889523"/>
        </a:xfrm>
        <a:prstGeom prst="rect">
          <a:avLst/>
        </a:prstGeom>
        <a:solidFill>
          <a:schemeClr val="accent5">
            <a:hueOff val="1823246"/>
            <a:satOff val="-20478"/>
            <a:lumOff val="-437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skanerlashda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olinadi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8947355" y="1375963"/>
        <a:ext cx="1491225" cy="2889523"/>
      </dsp:txXfrm>
    </dsp:sp>
    <dsp:sp modelId="{BBA4EF03-18A9-40CB-B280-D7BCC55C3847}">
      <dsp:nvSpPr>
        <dsp:cNvPr id="0" name=""/>
        <dsp:cNvSpPr/>
      </dsp:nvSpPr>
      <dsp:spPr>
        <a:xfrm>
          <a:off x="10438581" y="1375963"/>
          <a:ext cx="1491225" cy="2889523"/>
        </a:xfrm>
        <a:prstGeom prst="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zichlikli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yoyilish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yechimlari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 mm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o’lchamli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ashyolarda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0,5 %dan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bo’lmagan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xatolik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10%li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kontrastda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1,5 mm dan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bo’lmagan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miqdorda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oshiriladi</a:t>
          </a:r>
          <a:r>
            <a:rPr lang="en-US" sz="15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10438581" y="1375963"/>
        <a:ext cx="1491225" cy="2889523"/>
      </dsp:txXfrm>
    </dsp:sp>
    <dsp:sp modelId="{19AD294D-2750-41C1-8967-C477634006B3}">
      <dsp:nvSpPr>
        <dsp:cNvPr id="0" name=""/>
        <dsp:cNvSpPr/>
      </dsp:nvSpPr>
      <dsp:spPr>
        <a:xfrm>
          <a:off x="0" y="4265487"/>
          <a:ext cx="11929807" cy="321058"/>
        </a:xfrm>
        <a:prstGeom prst="rect">
          <a:avLst/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AA91E4-6092-4733-A208-3E7A48FCE0D1}">
      <dsp:nvSpPr>
        <dsp:cNvPr id="0" name=""/>
        <dsp:cNvSpPr/>
      </dsp:nvSpPr>
      <dsp:spPr>
        <a:xfrm>
          <a:off x="0" y="0"/>
          <a:ext cx="11929807" cy="131912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>
              <a:latin typeface="Times New Roman" panose="02020603050405020304" pitchFamily="18" charset="0"/>
              <a:cs typeface="Times New Roman" panose="02020603050405020304" pitchFamily="18" charset="0"/>
            </a:rPr>
            <a:t>Bu rentgen kompyuter tomografi quyidagi texnik imkoniyatlarga ega: </a:t>
          </a:r>
          <a:endParaRPr lang="en-US" sz="3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929807" cy="1319126"/>
      </dsp:txXfrm>
    </dsp:sp>
    <dsp:sp modelId="{9C2BF8F1-7861-4773-8D67-364A4C8766FF}">
      <dsp:nvSpPr>
        <dsp:cNvPr id="0" name=""/>
        <dsp:cNvSpPr/>
      </dsp:nvSpPr>
      <dsp:spPr>
        <a:xfrm>
          <a:off x="1456" y="1319126"/>
          <a:ext cx="1703842" cy="27701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Sintilator — fotoelektron kuchaytirgich (SsY + FEU) juftligidan iborat 600 ta aylana bo’ylab joylashgan detektorlarga ega. Rentgen nurlatgichi aylana bo’ylab harakatlanib, uzluksiz rejimda ishlaydi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56" y="1319126"/>
        <a:ext cx="1703842" cy="2770164"/>
      </dsp:txXfrm>
    </dsp:sp>
    <dsp:sp modelId="{15D296F9-AF13-4324-85A6-5788059E3AB7}">
      <dsp:nvSpPr>
        <dsp:cNvPr id="0" name=""/>
        <dsp:cNvSpPr/>
      </dsp:nvSpPr>
      <dsp:spPr>
        <a:xfrm>
          <a:off x="1705298" y="1319126"/>
          <a:ext cx="1703842" cy="27701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Bunda rentgen trubkasiga beriladigan kuchlanish va trubka toki 100+130 kV va 40+100 mA oralig’ida bo’ladi. 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05298" y="1319126"/>
        <a:ext cx="1703842" cy="2770164"/>
      </dsp:txXfrm>
    </dsp:sp>
    <dsp:sp modelId="{5673E6F6-56DF-4E71-9C6E-CBEB576F21BE}">
      <dsp:nvSpPr>
        <dsp:cNvPr id="0" name=""/>
        <dsp:cNvSpPr/>
      </dsp:nvSpPr>
      <dsp:spPr>
        <a:xfrm>
          <a:off x="3409140" y="1319126"/>
          <a:ext cx="1703842" cy="27701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Tekshirilayotgan obektning maksimal diametri — 480 mm. 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09140" y="1319126"/>
        <a:ext cx="1703842" cy="2770164"/>
      </dsp:txXfrm>
    </dsp:sp>
    <dsp:sp modelId="{E6135FFD-DF55-4381-BD25-48710C1B2B45}">
      <dsp:nvSpPr>
        <dsp:cNvPr id="0" name=""/>
        <dsp:cNvSpPr/>
      </dsp:nvSpPr>
      <dsp:spPr>
        <a:xfrm>
          <a:off x="5112982" y="1319126"/>
          <a:ext cx="1703842" cy="27701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Aniq tekshirish hududi diametri — 400 mm. 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12982" y="1319126"/>
        <a:ext cx="1703842" cy="2770164"/>
      </dsp:txXfrm>
    </dsp:sp>
    <dsp:sp modelId="{69F5C384-6FE7-4105-9460-6623A0FCB733}">
      <dsp:nvSpPr>
        <dsp:cNvPr id="0" name=""/>
        <dsp:cNvSpPr/>
      </dsp:nvSpPr>
      <dsp:spPr>
        <a:xfrm>
          <a:off x="6816824" y="1319126"/>
          <a:ext cx="1703842" cy="27701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Tekshirilayotgan qatlam qalinligi — 5 va 10 mm. 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16824" y="1319126"/>
        <a:ext cx="1703842" cy="2770164"/>
      </dsp:txXfrm>
    </dsp:sp>
    <dsp:sp modelId="{8043AAF1-3D71-4A28-95FC-F0157D2248AF}">
      <dsp:nvSpPr>
        <dsp:cNvPr id="0" name=""/>
        <dsp:cNvSpPr/>
      </dsp:nvSpPr>
      <dsp:spPr>
        <a:xfrm>
          <a:off x="8520666" y="1319126"/>
          <a:ext cx="1703842" cy="27701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Bir skanerlash vaqti — 5 sek. 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20666" y="1319126"/>
        <a:ext cx="1703842" cy="2770164"/>
      </dsp:txXfrm>
    </dsp:sp>
    <dsp:sp modelId="{A1D0CA05-4F80-4F18-8CDA-941775D99D2A}">
      <dsp:nvSpPr>
        <dsp:cNvPr id="0" name=""/>
        <dsp:cNvSpPr/>
      </dsp:nvSpPr>
      <dsp:spPr>
        <a:xfrm>
          <a:off x="10224508" y="1319126"/>
          <a:ext cx="1703842" cy="27701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Tasvirni qayta tiklash vaqti — 4 daqiqadan oshmaydi.</a:t>
          </a:r>
          <a:endParaRPr lang="en-US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24508" y="1319126"/>
        <a:ext cx="1703842" cy="2770164"/>
      </dsp:txXfrm>
    </dsp:sp>
    <dsp:sp modelId="{19AD294D-2750-41C1-8967-C477634006B3}">
      <dsp:nvSpPr>
        <dsp:cNvPr id="0" name=""/>
        <dsp:cNvSpPr/>
      </dsp:nvSpPr>
      <dsp:spPr>
        <a:xfrm>
          <a:off x="0" y="4089290"/>
          <a:ext cx="11929807" cy="3077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CD6DE-CB5D-4BF0-9CC1-21BA61146700}">
      <dsp:nvSpPr>
        <dsp:cNvPr id="0" name=""/>
        <dsp:cNvSpPr/>
      </dsp:nvSpPr>
      <dsp:spPr>
        <a:xfrm rot="5400000">
          <a:off x="5847499" y="-1423206"/>
          <a:ext cx="3608633" cy="69562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Kontrast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moddalar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konsentratsiyasining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oqishiga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o’zgarishiga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kuchsizlanishining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koeffitsiyenti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o’zgarishiga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bog’liq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ketma-ket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skanerlovchi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dinamik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tomografiyasi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usulida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transplantatsiya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koronar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shuntdagi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o’tishini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aortani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ko’krak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qismidagi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bo’laklarini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minut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hajmdagi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oqishini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Ammo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yurakning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sifatli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qiyin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sababli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sifatli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o’lchamli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tasvir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keyingi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vaqtlarda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mexanik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skanerlaydigan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harakatlanuvchi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skanerlovchi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yaratildi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Mexanik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skanerlaydigan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tomograflardan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1981-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AQShning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Mayo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klinikasida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qo’llanildi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tarkibidagi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3 ta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nurlatgichi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3 ta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detektor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veyer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yo’nalishi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harakatlanib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tekshirishlar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4173668" y="426784"/>
        <a:ext cx="6780137" cy="3256315"/>
      </dsp:txXfrm>
    </dsp:sp>
    <dsp:sp modelId="{35D8127C-C9CC-43A8-B39F-78F5411B22C3}">
      <dsp:nvSpPr>
        <dsp:cNvPr id="0" name=""/>
        <dsp:cNvSpPr/>
      </dsp:nvSpPr>
      <dsp:spPr>
        <a:xfrm>
          <a:off x="110" y="2006"/>
          <a:ext cx="4173556" cy="410587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Yurakni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tekshiruvchi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tomografida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stroboskopik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tomografiyasi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usulidan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oddiy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tomograflarida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qo’llanilishi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ba’zi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texnik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o’zgarishlar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etarli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tekshirganda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nafas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a’zolari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o’zgarishi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yurak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harakatiga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etmaydi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olinadi</a:t>
          </a:r>
          <a:endParaRPr lang="en-US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0542" y="202438"/>
        <a:ext cx="3772692" cy="370500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1D2183-298C-4CB3-9508-45143E866C43}">
      <dsp:nvSpPr>
        <dsp:cNvPr id="0" name=""/>
        <dsp:cNvSpPr/>
      </dsp:nvSpPr>
      <dsp:spPr>
        <a:xfrm>
          <a:off x="0" y="889433"/>
          <a:ext cx="8128000" cy="3251199"/>
        </a:xfrm>
        <a:prstGeom prst="leftRightRibb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D804F-2E4D-4879-993B-B7DE58900424}">
      <dsp:nvSpPr>
        <dsp:cNvPr id="0" name=""/>
        <dsp:cNvSpPr/>
      </dsp:nvSpPr>
      <dsp:spPr>
        <a:xfrm>
          <a:off x="975360" y="1458393"/>
          <a:ext cx="2682239" cy="1593088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0904" rIns="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dinamik</a:t>
          </a:r>
          <a:r>
            <a:rPr lang="en-US" sz="3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yoyilma</a:t>
          </a:r>
          <a:r>
            <a:rPr lang="en-US" sz="3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rekonstruktor</a:t>
          </a:r>
          <a:r>
            <a:rPr lang="en-US" sz="3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>
        <a:off x="975360" y="1458393"/>
        <a:ext cx="2682239" cy="1593088"/>
      </dsp:txXfrm>
    </dsp:sp>
    <dsp:sp modelId="{F9E088F8-FBFC-4040-A94E-52DB72A362F4}">
      <dsp:nvSpPr>
        <dsp:cNvPr id="0" name=""/>
        <dsp:cNvSpPr/>
      </dsp:nvSpPr>
      <dsp:spPr>
        <a:xfrm>
          <a:off x="4064000" y="1978585"/>
          <a:ext cx="3169920" cy="1593088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0904" rIns="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3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skanirlash</a:t>
          </a:r>
          <a:r>
            <a:rPr lang="en-US" sz="3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</a:t>
          </a:r>
          <a:r>
            <a:rPr lang="en-US" sz="3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>
        <a:off x="4064000" y="1978585"/>
        <a:ext cx="3169920" cy="159308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B6A020-1B11-4059-9A25-3E690A9FCD13}">
      <dsp:nvSpPr>
        <dsp:cNvPr id="0" name=""/>
        <dsp:cNvSpPr/>
      </dsp:nvSpPr>
      <dsp:spPr>
        <a:xfrm>
          <a:off x="5247" y="0"/>
          <a:ext cx="5047696" cy="5418667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Dinamik</a:t>
          </a:r>
          <a:r>
            <a:rPr lang="en-US" sz="4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yoyilma</a:t>
          </a:r>
          <a:r>
            <a:rPr lang="en-US" sz="4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rekonstruktor</a:t>
          </a:r>
          <a:r>
            <a:rPr lang="en-US" sz="4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</dsp:txBody>
      <dsp:txXfrm>
        <a:off x="5247" y="0"/>
        <a:ext cx="5047696" cy="1625600"/>
      </dsp:txXfrm>
    </dsp:sp>
    <dsp:sp modelId="{01585F0F-BFA0-48F3-8A77-43ACE383020F}">
      <dsp:nvSpPr>
        <dsp:cNvPr id="0" name=""/>
        <dsp:cNvSpPr/>
      </dsp:nvSpPr>
      <dsp:spPr>
        <a:xfrm>
          <a:off x="510017" y="1625732"/>
          <a:ext cx="4038157" cy="7893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bemor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33137" y="1648852"/>
        <a:ext cx="3991917" cy="743144"/>
      </dsp:txXfrm>
    </dsp:sp>
    <dsp:sp modelId="{3EFBFD67-08E1-46DD-A0A4-7007FD3F456C}">
      <dsp:nvSpPr>
        <dsp:cNvPr id="0" name=""/>
        <dsp:cNvSpPr/>
      </dsp:nvSpPr>
      <dsp:spPr>
        <a:xfrm>
          <a:off x="510017" y="2536560"/>
          <a:ext cx="4038157" cy="789384"/>
        </a:xfrm>
        <a:prstGeom prst="roundRect">
          <a:avLst>
            <a:gd name="adj" fmla="val 10000"/>
          </a:avLst>
        </a:prstGeom>
        <a:solidFill>
          <a:schemeClr val="accent5">
            <a:hueOff val="212712"/>
            <a:satOff val="-2389"/>
            <a:lumOff val="-51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fluoressent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skran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33137" y="2559680"/>
        <a:ext cx="3991917" cy="743144"/>
      </dsp:txXfrm>
    </dsp:sp>
    <dsp:sp modelId="{58B3B6E1-D883-41D5-8824-57772470087F}">
      <dsp:nvSpPr>
        <dsp:cNvPr id="0" name=""/>
        <dsp:cNvSpPr/>
      </dsp:nvSpPr>
      <dsp:spPr>
        <a:xfrm>
          <a:off x="510017" y="3447388"/>
          <a:ext cx="4038157" cy="789384"/>
        </a:xfrm>
        <a:prstGeom prst="roundRect">
          <a:avLst>
            <a:gd name="adj" fmla="val 10000"/>
          </a:avLst>
        </a:prstGeom>
        <a:solidFill>
          <a:schemeClr val="accent5">
            <a:hueOff val="425424"/>
            <a:satOff val="-4778"/>
            <a:lumOff val="-102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trubkasi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33137" y="3470508"/>
        <a:ext cx="3991917" cy="743144"/>
      </dsp:txXfrm>
    </dsp:sp>
    <dsp:sp modelId="{0E1FFB45-0C4E-42E8-8C5E-2CC1294F4F79}">
      <dsp:nvSpPr>
        <dsp:cNvPr id="0" name=""/>
        <dsp:cNvSpPr/>
      </dsp:nvSpPr>
      <dsp:spPr>
        <a:xfrm>
          <a:off x="510017" y="4358216"/>
          <a:ext cx="4038157" cy="789384"/>
        </a:xfrm>
        <a:prstGeom prst="roundRect">
          <a:avLst>
            <a:gd name="adj" fmla="val 10000"/>
          </a:avLst>
        </a:prstGeom>
        <a:solidFill>
          <a:schemeClr val="accent5">
            <a:hueOff val="638136"/>
            <a:satOff val="-7167"/>
            <a:lumOff val="-152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telekameralar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33137" y="4381336"/>
        <a:ext cx="3991917" cy="743144"/>
      </dsp:txXfrm>
    </dsp:sp>
    <dsp:sp modelId="{829D6274-C193-4B2C-B134-A223F014C0C5}">
      <dsp:nvSpPr>
        <dsp:cNvPr id="0" name=""/>
        <dsp:cNvSpPr/>
      </dsp:nvSpPr>
      <dsp:spPr>
        <a:xfrm>
          <a:off x="5431521" y="0"/>
          <a:ext cx="5047696" cy="5418667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4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skaynirlash</a:t>
          </a:r>
          <a:r>
            <a:rPr lang="en-US" sz="4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tomografi</a:t>
          </a:r>
          <a:r>
            <a:rPr lang="en-US" sz="4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</dsp:txBody>
      <dsp:txXfrm>
        <a:off x="5431521" y="0"/>
        <a:ext cx="5047696" cy="1625600"/>
      </dsp:txXfrm>
    </dsp:sp>
    <dsp:sp modelId="{3984538A-B2E5-4395-9321-AB5CA2250A3F}">
      <dsp:nvSpPr>
        <dsp:cNvPr id="0" name=""/>
        <dsp:cNvSpPr/>
      </dsp:nvSpPr>
      <dsp:spPr>
        <a:xfrm>
          <a:off x="5936290" y="1628907"/>
          <a:ext cx="4038157" cy="443706"/>
        </a:xfrm>
        <a:prstGeom prst="roundRect">
          <a:avLst>
            <a:gd name="adj" fmla="val 10000"/>
          </a:avLst>
        </a:prstGeom>
        <a:solidFill>
          <a:schemeClr val="accent5">
            <a:hueOff val="850848"/>
            <a:satOff val="-9556"/>
            <a:lumOff val="-203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bemor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949286" y="1641903"/>
        <a:ext cx="4012165" cy="417714"/>
      </dsp:txXfrm>
    </dsp:sp>
    <dsp:sp modelId="{EF931656-EBD1-4103-A5A8-8FFF60E6D34D}">
      <dsp:nvSpPr>
        <dsp:cNvPr id="0" name=""/>
        <dsp:cNvSpPr/>
      </dsp:nvSpPr>
      <dsp:spPr>
        <a:xfrm>
          <a:off x="5936290" y="2140876"/>
          <a:ext cx="4038157" cy="443706"/>
        </a:xfrm>
        <a:prstGeom prst="roundRect">
          <a:avLst>
            <a:gd name="adj" fmla="val 10000"/>
          </a:avLst>
        </a:prstGeom>
        <a:solidFill>
          <a:schemeClr val="accent5">
            <a:hueOff val="1063560"/>
            <a:satOff val="-11946"/>
            <a:lumOff val="-254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to’p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949286" y="2153872"/>
        <a:ext cx="4012165" cy="417714"/>
      </dsp:txXfrm>
    </dsp:sp>
    <dsp:sp modelId="{5E4579B7-4722-4793-A5EB-12BE6063C6AD}">
      <dsp:nvSpPr>
        <dsp:cNvPr id="0" name=""/>
        <dsp:cNvSpPr/>
      </dsp:nvSpPr>
      <dsp:spPr>
        <a:xfrm>
          <a:off x="5936290" y="2652844"/>
          <a:ext cx="4038157" cy="443706"/>
        </a:xfrm>
        <a:prstGeom prst="roundRect">
          <a:avLst>
            <a:gd name="adj" fmla="val 10000"/>
          </a:avLst>
        </a:prstGeom>
        <a:solidFill>
          <a:schemeClr val="accent5">
            <a:hueOff val="1276272"/>
            <a:satOff val="-14335"/>
            <a:lumOff val="-305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dastasi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949286" y="2665840"/>
        <a:ext cx="4012165" cy="417714"/>
      </dsp:txXfrm>
    </dsp:sp>
    <dsp:sp modelId="{8373783F-4709-416B-9710-DE858A7D7077}">
      <dsp:nvSpPr>
        <dsp:cNvPr id="0" name=""/>
        <dsp:cNvSpPr/>
      </dsp:nvSpPr>
      <dsp:spPr>
        <a:xfrm>
          <a:off x="5936290" y="3164813"/>
          <a:ext cx="4038157" cy="443706"/>
        </a:xfrm>
        <a:prstGeom prst="roundRect">
          <a:avLst>
            <a:gd name="adj" fmla="val 10000"/>
          </a:avLst>
        </a:prstGeom>
        <a:solidFill>
          <a:schemeClr val="accent5">
            <a:hueOff val="1488984"/>
            <a:satOff val="-16724"/>
            <a:lumOff val="-3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fokuslovchi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949286" y="3177809"/>
        <a:ext cx="4012165" cy="417714"/>
      </dsp:txXfrm>
    </dsp:sp>
    <dsp:sp modelId="{DC6DEE8D-DF55-49CD-844B-50B5581C4F0F}">
      <dsp:nvSpPr>
        <dsp:cNvPr id="0" name=""/>
        <dsp:cNvSpPr/>
      </dsp:nvSpPr>
      <dsp:spPr>
        <a:xfrm>
          <a:off x="5936290" y="3676782"/>
          <a:ext cx="4038157" cy="443706"/>
        </a:xfrm>
        <a:prstGeom prst="roundRect">
          <a:avLst>
            <a:gd name="adj" fmla="val 10000"/>
          </a:avLst>
        </a:prstGeom>
        <a:solidFill>
          <a:schemeClr val="accent5">
            <a:hueOff val="1701696"/>
            <a:satOff val="-19113"/>
            <a:lumOff val="-407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949286" y="3689778"/>
        <a:ext cx="4012165" cy="417714"/>
      </dsp:txXfrm>
    </dsp:sp>
    <dsp:sp modelId="{A10BBA5B-9783-409A-B33E-0DF07D600D02}">
      <dsp:nvSpPr>
        <dsp:cNvPr id="0" name=""/>
        <dsp:cNvSpPr/>
      </dsp:nvSpPr>
      <dsp:spPr>
        <a:xfrm>
          <a:off x="5936290" y="4188751"/>
          <a:ext cx="4038157" cy="443706"/>
        </a:xfrm>
        <a:prstGeom prst="roundRect">
          <a:avLst>
            <a:gd name="adj" fmla="val 10000"/>
          </a:avLst>
        </a:prstGeom>
        <a:solidFill>
          <a:schemeClr val="accent5">
            <a:hueOff val="1914408"/>
            <a:satOff val="-21502"/>
            <a:lumOff val="-458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yarim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halqa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shaklidagi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detektorlar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matritsasi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949286" y="4201747"/>
        <a:ext cx="4012165" cy="417714"/>
      </dsp:txXfrm>
    </dsp:sp>
    <dsp:sp modelId="{17AB248D-5615-428E-B168-22B97009AB36}">
      <dsp:nvSpPr>
        <dsp:cNvPr id="0" name=""/>
        <dsp:cNvSpPr/>
      </dsp:nvSpPr>
      <dsp:spPr>
        <a:xfrm>
          <a:off x="5936290" y="4700720"/>
          <a:ext cx="4038157" cy="443706"/>
        </a:xfrm>
        <a:prstGeom prst="roundRect">
          <a:avLst>
            <a:gd name="adj" fmla="val 10000"/>
          </a:avLst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 —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nurlanishi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dastasi</a:t>
          </a:r>
          <a:endParaRPr lang="en-US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49286" y="4713716"/>
        <a:ext cx="4012165" cy="4177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0609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25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651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983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364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416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187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123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768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11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680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02-Oct-23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563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0943"/>
            <a:ext cx="10515600" cy="610969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service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of medical devices</a:t>
            </a: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5. Working with X-ray computed tomography imaging</a:t>
            </a:r>
          </a:p>
          <a:p>
            <a:pPr marL="0" indent="0" algn="ctr">
              <a:buNone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uskunalariga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5-Mavzu.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tomografiyasi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089" y="1848465"/>
            <a:ext cx="11874911" cy="5928851"/>
          </a:xfrm>
        </p:spPr>
        <p:txBody>
          <a:bodyPr>
            <a:normAutofit/>
          </a:bodyPr>
          <a:lstStyle/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hududni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sifatining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signallarning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pulti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tomograflarining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tekshiruvchi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tomografining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b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2668C2-D4DB-496A-ADF2-B050C77657E6}"/>
              </a:ext>
            </a:extLst>
          </p:cNvPr>
          <p:cNvSpPr txBox="1"/>
          <p:nvPr/>
        </p:nvSpPr>
        <p:spPr>
          <a:xfrm>
            <a:off x="2792360" y="277310"/>
            <a:ext cx="7344697" cy="1179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0050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CEBCD5C-26AB-4BA7-9416-2C7F465FA77A}"/>
              </a:ext>
            </a:extLst>
          </p:cNvPr>
          <p:cNvSpPr txBox="1"/>
          <p:nvPr/>
        </p:nvSpPr>
        <p:spPr>
          <a:xfrm>
            <a:off x="2143432" y="1731776"/>
            <a:ext cx="816077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RENTGEN KOMPYUTER TOMOGRAFIYASI TASVIRI BILAN ISHLASH: TEKSHIRISH UCHUN ZARUR HUDUDNI TANLASH VA UNI MIQDORIY BAHOLASH, TASVIR SIFATINING NAZORATI</a:t>
            </a:r>
          </a:p>
          <a:p>
            <a:pPr algn="ctr"/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603532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8676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5658106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8324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8220335"/>
              </p:ext>
            </p:extLst>
          </p:nvPr>
        </p:nvGraphicFramePr>
        <p:xfrm>
          <a:off x="386736" y="877528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6671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B952E0E-17D7-4CB4-8D43-D800585BB503}"/>
              </a:ext>
            </a:extLst>
          </p:cNvPr>
          <p:cNvSpPr txBox="1"/>
          <p:nvPr/>
        </p:nvSpPr>
        <p:spPr>
          <a:xfrm>
            <a:off x="2064392" y="424094"/>
            <a:ext cx="806321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2800" b="1" dirty="0"/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503C3D37-9BDB-45E5-985A-6C44521F91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1355795"/>
              </p:ext>
            </p:extLst>
          </p:nvPr>
        </p:nvGraphicFramePr>
        <p:xfrm>
          <a:off x="1916908" y="1378201"/>
          <a:ext cx="9078452" cy="4191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783C9A6-8A2C-47C0-8A49-1A325E7AC1CD}"/>
              </a:ext>
            </a:extLst>
          </p:cNvPr>
          <p:cNvSpPr txBox="1"/>
          <p:nvPr/>
        </p:nvSpPr>
        <p:spPr>
          <a:xfrm>
            <a:off x="388373" y="5666836"/>
            <a:ext cx="114152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kattaliklar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kompyuter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tomografini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vaqtida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ko’rsatilish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vaqtlarida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jihatdan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o’lchanib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961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7001916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00330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E92D617-D2AB-4127-BF8E-7C744C28BB9C}"/>
              </a:ext>
            </a:extLst>
          </p:cNvPr>
          <p:cNvSpPr txBox="1"/>
          <p:nvPr/>
        </p:nvSpPr>
        <p:spPr>
          <a:xfrm>
            <a:off x="2787087" y="2000833"/>
            <a:ext cx="6617825" cy="28880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O’LCHANAYOTGAN SIGNALLARNING ELEKTRON, RAQAMLI O’ZGARTIRISH SISTEMALARI VA NAZORAT DIAGNOSTIK PULTI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723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317156"/>
              </p:ext>
            </p:extLst>
          </p:nvPr>
        </p:nvGraphicFramePr>
        <p:xfrm>
          <a:off x="386736" y="877528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59690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0052547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7869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AAB4CD9-AD4A-483A-94E2-492FFA50F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572" y="1838584"/>
            <a:ext cx="8268854" cy="29055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C358B2-2953-43DF-B851-238E845DFA28}"/>
              </a:ext>
            </a:extLst>
          </p:cNvPr>
          <p:cNvSpPr txBox="1"/>
          <p:nvPr/>
        </p:nvSpPr>
        <p:spPr>
          <a:xfrm>
            <a:off x="2379406" y="240531"/>
            <a:ext cx="7433187" cy="1339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integratorlar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7FCDA9-503E-4430-9A2A-6A406ED1BE8A}"/>
              </a:ext>
            </a:extLst>
          </p:cNvPr>
          <p:cNvSpPr txBox="1"/>
          <p:nvPr/>
        </p:nvSpPr>
        <p:spPr>
          <a:xfrm>
            <a:off x="1612490" y="4931587"/>
            <a:ext cx="960611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Rasmda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raqamlar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o’zgartirish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sistemasining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qismlari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ko’rsatilgan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1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kuchaytirgich-integratorlar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2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multipleksorlar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 3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logarif-motorlar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 4 — analog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o’zgartgich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(ARO’);  5 — EHM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bog’lovchi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interfeys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 6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sinxronizatsiya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bloki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 7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skanerlash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qurilmasini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bloki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109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1146666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0454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A654258-FB3D-4BF3-9B8A-B7D4D8F0686A}"/>
              </a:ext>
            </a:extLst>
          </p:cNvPr>
          <p:cNvSpPr txBox="1"/>
          <p:nvPr/>
        </p:nvSpPr>
        <p:spPr>
          <a:xfrm>
            <a:off x="2836606" y="363139"/>
            <a:ext cx="6518787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operator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9E6955CC-8EB9-496B-AA6C-9B9FB8432E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8857754"/>
              </p:ext>
            </p:extLst>
          </p:nvPr>
        </p:nvGraphicFramePr>
        <p:xfrm>
          <a:off x="1019276" y="1779639"/>
          <a:ext cx="10572955" cy="4237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80605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4AD6E54-28B7-435F-92D2-0D00A673F81F}"/>
              </a:ext>
            </a:extLst>
          </p:cNvPr>
          <p:cNvSpPr txBox="1"/>
          <p:nvPr/>
        </p:nvSpPr>
        <p:spPr>
          <a:xfrm>
            <a:off x="3048000" y="2103448"/>
            <a:ext cx="6096000" cy="1755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RENTGEN KOMPYUTER TOMOGRAFIYASI TASVIRI BILAN ISHLASH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769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3532818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81288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6869F1-667B-4E3D-91AB-CA78135C3609}"/>
              </a:ext>
            </a:extLst>
          </p:cNvPr>
          <p:cNvSpPr txBox="1"/>
          <p:nvPr/>
        </p:nvSpPr>
        <p:spPr>
          <a:xfrm>
            <a:off x="969862" y="284882"/>
            <a:ext cx="10252276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Tarqalish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yechimini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A4D557FF-E687-41D5-8667-EA9FC4F894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0392695"/>
              </p:ext>
            </p:extLst>
          </p:nvPr>
        </p:nvGraphicFramePr>
        <p:xfrm>
          <a:off x="2277806" y="2074607"/>
          <a:ext cx="8128000" cy="3827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4487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5268129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01027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7980684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54789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CB872E5-2D15-46EC-A4BD-C852D1067656}"/>
              </a:ext>
            </a:extLst>
          </p:cNvPr>
          <p:cNvSpPr txBox="1"/>
          <p:nvPr/>
        </p:nvSpPr>
        <p:spPr>
          <a:xfrm>
            <a:off x="993059" y="308734"/>
            <a:ext cx="1056967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kompyuter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tomograflarida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sifatining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halaqit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sabablarga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shovqini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shovqin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tabiatiga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shovqinini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kamaytirish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fantomlar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sonini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doza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yuklanishni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dozasi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sifati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orasidagi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bog’lanish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formula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endParaRPr lang="en-US" sz="20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994EBD-8968-49B1-B760-196616E6CC1F}"/>
              </a:ext>
            </a:extLst>
          </p:cNvPr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35650" y="3080968"/>
            <a:ext cx="2262955" cy="103452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AB43439-B534-46B4-9A25-3EC5431B4B29}"/>
              </a:ext>
            </a:extLst>
          </p:cNvPr>
          <p:cNvSpPr txBox="1"/>
          <p:nvPr/>
        </p:nvSpPr>
        <p:spPr>
          <a:xfrm>
            <a:off x="4355690" y="2415191"/>
            <a:ext cx="7207045" cy="3385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qatlamga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dozaga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shovqini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= exp(—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μd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obekt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tarafidan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kuchcizlanishi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μ—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kuchsizlanish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koeffitsiyentining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obekt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pikcelning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—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konstanta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6091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DEB8379-1AA6-4031-9701-549EDB08241A}"/>
              </a:ext>
            </a:extLst>
          </p:cNvPr>
          <p:cNvSpPr txBox="1"/>
          <p:nvPr/>
        </p:nvSpPr>
        <p:spPr>
          <a:xfrm>
            <a:off x="2763938" y="2128804"/>
            <a:ext cx="6664124" cy="1547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AYRIM RENTGEN KOMPYUTER TOMOGRAFLARINING VAZIFALARI VA ASOSIY TEXNIK IMKONIYATLARI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7158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6051604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42401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4099774-6EA5-4BAD-9166-C2B869E6230C}"/>
              </a:ext>
            </a:extLst>
          </p:cNvPr>
          <p:cNvSpPr txBox="1"/>
          <p:nvPr/>
        </p:nvSpPr>
        <p:spPr>
          <a:xfrm>
            <a:off x="1455174" y="422921"/>
            <a:ext cx="9694607" cy="42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Sintilator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fotoelektron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juftligidan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16 ta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detektor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43FE8B5E-D3F7-4DB8-BBF8-A951FD5ECD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78885752"/>
              </p:ext>
            </p:extLst>
          </p:nvPr>
        </p:nvGraphicFramePr>
        <p:xfrm>
          <a:off x="131096" y="1491857"/>
          <a:ext cx="11929807" cy="4586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48344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4099774-6EA5-4BAD-9166-C2B869E6230C}"/>
              </a:ext>
            </a:extLst>
          </p:cNvPr>
          <p:cNvSpPr txBox="1"/>
          <p:nvPr/>
        </p:nvSpPr>
        <p:spPr>
          <a:xfrm>
            <a:off x="688256" y="214352"/>
            <a:ext cx="10815485" cy="13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CRT — 5000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RKT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mansub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RKT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shishlarning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payqash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xirurgik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aralashuv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terapiyasiga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jigar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oshqozon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suyaklari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umurtqa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pog’onasi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43FE8B5E-D3F7-4DB8-BBF8-A951FD5ECD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2008875"/>
              </p:ext>
            </p:extLst>
          </p:nvPr>
        </p:nvGraphicFramePr>
        <p:xfrm>
          <a:off x="131096" y="1907457"/>
          <a:ext cx="11929807" cy="4397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69877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F76A4A7-2CA0-4DEC-9829-D314209A581E}"/>
              </a:ext>
            </a:extLst>
          </p:cNvPr>
          <p:cNvSpPr txBox="1"/>
          <p:nvPr/>
        </p:nvSpPr>
        <p:spPr>
          <a:xfrm>
            <a:off x="3048000" y="1975629"/>
            <a:ext cx="6096000" cy="2042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YURAKNI TEKSHIRUVCHI RENTGEN KOMPYUTER TOMOGRAFINING VAZIFASI VA ASOSIY TEXNIK IMKONIYATLARI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9024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2630961"/>
              </p:ext>
            </p:extLst>
          </p:nvPr>
        </p:nvGraphicFramePr>
        <p:xfrm>
          <a:off x="530962" y="1936955"/>
          <a:ext cx="11130075" cy="4109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54A3C69-CA12-4976-A796-93D40560B71E}"/>
              </a:ext>
            </a:extLst>
          </p:cNvPr>
          <p:cNvSpPr txBox="1"/>
          <p:nvPr/>
        </p:nvSpPr>
        <p:spPr>
          <a:xfrm>
            <a:off x="2615381" y="353696"/>
            <a:ext cx="7344696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tekshiruvchi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tomografining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5880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F59B1DD-C20B-45F9-A5AD-93B64F582DE9}"/>
              </a:ext>
            </a:extLst>
          </p:cNvPr>
          <p:cNvSpPr txBox="1"/>
          <p:nvPr/>
        </p:nvSpPr>
        <p:spPr>
          <a:xfrm>
            <a:off x="1347019" y="1979127"/>
            <a:ext cx="10048568" cy="3463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skanerlovchi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tuzulishi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qisqacha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gapalashib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o’tsak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ilk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1982-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Kaliforniya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universitetining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klinikasida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trubkasi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to’pidan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120 kV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1000 mA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dastasini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33</a:t>
            </a:r>
            <a:r>
              <a:rPr lang="en-US" sz="2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+ 37</a:t>
            </a:r>
            <a:r>
              <a:rPr lang="en-US" sz="2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fokuslanib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og’dirib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dastasi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ta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halqadan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210°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detektor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sintilator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fotodiod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juftligidan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DBEF98-C8FA-41FF-9454-BD6E91444418}"/>
              </a:ext>
            </a:extLst>
          </p:cNvPr>
          <p:cNvSpPr txBox="1"/>
          <p:nvPr/>
        </p:nvSpPr>
        <p:spPr>
          <a:xfrm>
            <a:off x="2615381" y="353696"/>
            <a:ext cx="7344696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tekshiruvchi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tomografining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8158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73E1ACD-076F-4266-A3F5-79F31F34F3CC}"/>
              </a:ext>
            </a:extLst>
          </p:cNvPr>
          <p:cNvSpPr txBox="1"/>
          <p:nvPr/>
        </p:nvSpPr>
        <p:spPr>
          <a:xfrm>
            <a:off x="1582994" y="569026"/>
            <a:ext cx="938980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tomografdagi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skanerlash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vaqtining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35±50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qatlam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qalinligi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qatlamlar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yurakni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kerakli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hajmda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imkoniyatlar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Yurakni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rentgen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kompyuter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tomografi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qismdan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qismlardan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endParaRPr lang="en-US" sz="2400" dirty="0"/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C14FE663-FB66-4053-A182-4A5EE80DCC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6889851"/>
              </p:ext>
            </p:extLst>
          </p:nvPr>
        </p:nvGraphicFramePr>
        <p:xfrm>
          <a:off x="2140155" y="1927123"/>
          <a:ext cx="8128000" cy="503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4787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26E1A42D-9EFE-4C6F-AECC-3257009F44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6519753"/>
              </p:ext>
            </p:extLst>
          </p:nvPr>
        </p:nvGraphicFramePr>
        <p:xfrm>
          <a:off x="853767" y="719666"/>
          <a:ext cx="1048446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45962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151" y="710411"/>
            <a:ext cx="10773697" cy="566568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A.H.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B.B.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Goibnazarov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K.Y.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Berdieva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jixozlarga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-, Tashkent 2019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I.I.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Mukimjonov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Khudoyberganov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T. Usmanov ―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―Ibn Sino,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K. Yu.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Yuldashev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Yu.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Koulikov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Fizioterapiya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T., "Ibn Sino",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 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Ismatullayev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N.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Maksudov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Abdullayev, B. M.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Akhmedov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Azamov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―Uzbekistan Tashkent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Leslie Cromwell, Biomedical Instrumentation and measurement, 2nd edition, Prentice hall of India, New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John G. Webster, Medical Instrumentation Application and Design, 4th edition, Wiley India Pvt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Ltd,New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Joseph J.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John M. Brown, Introduction to Biomedical Equipment Technology, Pearson Education, 2004.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Myer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Standard Handbook of Biomedical Engineering and Design, McGraw Hill Publisher, 2003.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Khandpur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R.S, Handbook of Biomedical Instrumentation, 3rd edition, Tata McGraw-Hill New Delhi,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1215</TotalTime>
  <Words>2753</Words>
  <Application>Microsoft Office PowerPoint</Application>
  <PresentationFormat>Широкоэкранный</PresentationFormat>
  <Paragraphs>140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Wingdings</vt:lpstr>
      <vt:lpstr>Ретро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Yodgorbek</cp:lastModifiedBy>
  <cp:revision>97</cp:revision>
  <dcterms:created xsi:type="dcterms:W3CDTF">2023-03-09T15:29:21Z</dcterms:created>
  <dcterms:modified xsi:type="dcterms:W3CDTF">2023-10-02T11:26:27Z</dcterms:modified>
</cp:coreProperties>
</file>