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  <p:sldId id="289" r:id="rId3"/>
    <p:sldId id="402" r:id="rId4"/>
    <p:sldId id="256" r:id="rId5"/>
    <p:sldId id="257" r:id="rId6"/>
    <p:sldId id="260" r:id="rId7"/>
    <p:sldId id="258" r:id="rId8"/>
    <p:sldId id="259" r:id="rId9"/>
    <p:sldId id="262" r:id="rId10"/>
    <p:sldId id="263" r:id="rId11"/>
    <p:sldId id="265" r:id="rId12"/>
    <p:sldId id="266" r:id="rId13"/>
    <p:sldId id="267" r:id="rId14"/>
    <p:sldId id="406" r:id="rId15"/>
    <p:sldId id="405" r:id="rId16"/>
    <p:sldId id="407" r:id="rId17"/>
    <p:sldId id="409" r:id="rId18"/>
    <p:sldId id="408" r:id="rId19"/>
    <p:sldId id="410" r:id="rId20"/>
    <p:sldId id="411" r:id="rId21"/>
    <p:sldId id="412" r:id="rId22"/>
    <p:sldId id="413" r:id="rId23"/>
    <p:sldId id="272" r:id="rId24"/>
    <p:sldId id="414" r:id="rId25"/>
    <p:sldId id="415" r:id="rId26"/>
    <p:sldId id="274" r:id="rId27"/>
    <p:sldId id="275" r:id="rId28"/>
    <p:sldId id="416" r:id="rId29"/>
    <p:sldId id="277" r:id="rId30"/>
    <p:sldId id="417" r:id="rId31"/>
    <p:sldId id="278" r:id="rId32"/>
    <p:sldId id="279" r:id="rId33"/>
    <p:sldId id="280" r:id="rId34"/>
    <p:sldId id="281" r:id="rId35"/>
    <p:sldId id="283" r:id="rId36"/>
    <p:sldId id="403" r:id="rId37"/>
    <p:sldId id="290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78" d="100"/>
          <a:sy n="78" d="100"/>
        </p:scale>
        <p:origin x="71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118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nikalarining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mehnat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avfsizligi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pasportlari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yo’riqnomalari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chiqaruvchi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zavodning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hujjatlarining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mosligini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119</a:t>
          </a: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nikalarini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qaratilgan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choralar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ko’rilishi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64C9CB-53C5-4AAF-90C5-4623074C4EF2}">
      <dgm:prSet phldrT="[Текст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120</a:t>
          </a:r>
        </a:p>
      </dgm:t>
    </dgm:pt>
    <dgm:pt modelId="{45DE5C3D-C715-45D0-B2F0-B397C86F3EF7}" type="parTrans" cxnId="{F7436FEC-7BF2-4981-B25C-F695A234F29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887B01-0901-49A2-BD47-9F8907A86A88}" type="sibTrans" cxnId="{F7436FEC-7BF2-4981-B25C-F695A234F29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538B9C-440F-46DE-A962-4824DAFBEE14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Ishlayotgan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bino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onalarda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pudratchi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bajariluvchi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naryad-ru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satnoma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rasmiylashtirilishi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A9F3B32E-80CA-4CAB-B4BC-9BF040C9C1FB}" type="parTrans" cxnId="{FA359EB6-5712-46F6-8604-955E12E1EE7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3AC5AE-DF3F-41E6-9754-54962082ECD0}" type="sibTrans" cxnId="{FA359EB6-5712-46F6-8604-955E12E1EE7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91C089-53A2-41E6-A466-79ABE2B29416}">
      <dgm:prSet phldrT="[Текст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121</a:t>
          </a:r>
        </a:p>
      </dgm:t>
    </dgm:pt>
    <dgm:pt modelId="{BCCF84E2-895F-48C1-A60D-3039420A9D91}" type="parTrans" cxnId="{8B741DEA-6C1C-4CD1-8F8D-8081FB50CDA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3DBB53-28EC-4D74-A118-EBD6D3F28F1F}" type="sibTrans" cxnId="{8B741DEA-6C1C-4CD1-8F8D-8081FB50CDA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205FB1-D8DE-4766-B1F5-9E65AD3203B5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mas’ul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kelishilishi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7BA7142D-3CD5-43E6-A077-087F09D50B5B}" type="parTrans" cxnId="{17334E46-2E64-488D-804D-52830EC29A2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BE5C48-413F-47DB-AA2B-FED864397F08}" type="sibTrans" cxnId="{17334E46-2E64-488D-804D-52830EC29A2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558F68-6949-4109-8A61-9E4B7570848B}" type="pres">
      <dgm:prSet presAssocID="{99707080-2756-4E75-9CF9-46D531140E09}" presName="Name0" presStyleCnt="0">
        <dgm:presLayoutVars>
          <dgm:dir/>
          <dgm:animLvl val="lvl"/>
          <dgm:resizeHandles val="exact"/>
        </dgm:presLayoutVars>
      </dgm:prSet>
      <dgm:spPr/>
    </dgm:pt>
    <dgm:pt modelId="{4D26E70A-2295-4928-A1EA-12247D6CD603}" type="pres">
      <dgm:prSet presAssocID="{837B755B-6453-439D-921F-E7AA820B4A06}" presName="composite" presStyleCnt="0"/>
      <dgm:spPr/>
    </dgm:pt>
    <dgm:pt modelId="{A8D1FE7E-28B0-4B82-8F25-B1FCFEB85D5D}" type="pres">
      <dgm:prSet presAssocID="{837B755B-6453-439D-921F-E7AA820B4A06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5D3DC63D-94D7-4E2E-B067-646A8A2C3FBA}" type="pres">
      <dgm:prSet presAssocID="{837B755B-6453-439D-921F-E7AA820B4A06}" presName="desTx" presStyleLbl="alignAccFollowNode1" presStyleIdx="0" presStyleCnt="4">
        <dgm:presLayoutVars>
          <dgm:bulletEnabled val="1"/>
        </dgm:presLayoutVars>
      </dgm:prSet>
      <dgm:spPr/>
    </dgm:pt>
    <dgm:pt modelId="{8296CCEC-07E8-4209-8597-BE09084C5062}" type="pres">
      <dgm:prSet presAssocID="{8C70BFC1-605C-425C-A108-7EF8584F7B2D}" presName="space" presStyleCnt="0"/>
      <dgm:spPr/>
    </dgm:pt>
    <dgm:pt modelId="{8F42129C-8BB6-47AF-99D0-631D8377002A}" type="pres">
      <dgm:prSet presAssocID="{76C0CEEA-1CC0-49EF-A614-5D42DF3B59BC}" presName="composite" presStyleCnt="0"/>
      <dgm:spPr/>
    </dgm:pt>
    <dgm:pt modelId="{32AE5477-DF5C-4BEA-A995-7592DFBF5781}" type="pres">
      <dgm:prSet presAssocID="{76C0CEEA-1CC0-49EF-A614-5D42DF3B59BC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1767B8EA-3FA4-4FEE-828B-BBE3E6BA94A4}" type="pres">
      <dgm:prSet presAssocID="{76C0CEEA-1CC0-49EF-A614-5D42DF3B59BC}" presName="desTx" presStyleLbl="alignAccFollowNode1" presStyleIdx="1" presStyleCnt="4">
        <dgm:presLayoutVars>
          <dgm:bulletEnabled val="1"/>
        </dgm:presLayoutVars>
      </dgm:prSet>
      <dgm:spPr/>
    </dgm:pt>
    <dgm:pt modelId="{CEF1BBE8-E15C-42CE-A528-A105ECB9C601}" type="pres">
      <dgm:prSet presAssocID="{A9060936-CE0C-4BB0-8819-A60E1BD4F001}" presName="space" presStyleCnt="0"/>
      <dgm:spPr/>
    </dgm:pt>
    <dgm:pt modelId="{CD01CCA1-4F77-4617-9CD1-A6AE75AA65CA}" type="pres">
      <dgm:prSet presAssocID="{C664C9CB-53C5-4AAF-90C5-4623074C4EF2}" presName="composite" presStyleCnt="0"/>
      <dgm:spPr/>
    </dgm:pt>
    <dgm:pt modelId="{71A483D5-54D4-48AA-8A98-CD74E1F68CB5}" type="pres">
      <dgm:prSet presAssocID="{C664C9CB-53C5-4AAF-90C5-4623074C4EF2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CCC5F18A-1AA2-4761-8C0A-4B7C1715BCB2}" type="pres">
      <dgm:prSet presAssocID="{C664C9CB-53C5-4AAF-90C5-4623074C4EF2}" presName="desTx" presStyleLbl="alignAccFollowNode1" presStyleIdx="2" presStyleCnt="4">
        <dgm:presLayoutVars>
          <dgm:bulletEnabled val="1"/>
        </dgm:presLayoutVars>
      </dgm:prSet>
      <dgm:spPr/>
    </dgm:pt>
    <dgm:pt modelId="{674E50FA-B987-4096-9F76-EB867C8FF026}" type="pres">
      <dgm:prSet presAssocID="{EC887B01-0901-49A2-BD47-9F8907A86A88}" presName="space" presStyleCnt="0"/>
      <dgm:spPr/>
    </dgm:pt>
    <dgm:pt modelId="{95407F37-67EB-424C-8022-224702E1CF3C}" type="pres">
      <dgm:prSet presAssocID="{F891C089-53A2-41E6-A466-79ABE2B29416}" presName="composite" presStyleCnt="0"/>
      <dgm:spPr/>
    </dgm:pt>
    <dgm:pt modelId="{BDAF8E1B-634A-44CC-9AC9-DA8031300C68}" type="pres">
      <dgm:prSet presAssocID="{F891C089-53A2-41E6-A466-79ABE2B29416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E4D3EA07-116F-486E-90D4-0705EF644897}" type="pres">
      <dgm:prSet presAssocID="{F891C089-53A2-41E6-A466-79ABE2B2941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A2C6951D-6691-4F66-8DBF-E3C6F13CAFB0}" type="presOf" srcId="{F7E81FC1-3B5B-4E17-B901-6A0C843054D9}" destId="{1767B8EA-3FA4-4FEE-828B-BBE3E6BA94A4}" srcOrd="0" destOrd="0" presId="urn:microsoft.com/office/officeart/2005/8/layout/hList1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3E239A2F-4259-48D5-A380-75B8A160378C}" type="presOf" srcId="{3A538B9C-440F-46DE-A962-4824DAFBEE14}" destId="{CCC5F18A-1AA2-4761-8C0A-4B7C1715BCB2}" srcOrd="0" destOrd="0" presId="urn:microsoft.com/office/officeart/2005/8/layout/hList1"/>
    <dgm:cxn modelId="{5A943336-C31F-4529-B7DE-0169D5510903}" type="presOf" srcId="{82205FB1-D8DE-4766-B1F5-9E65AD3203B5}" destId="{E4D3EA07-116F-486E-90D4-0705EF644897}" srcOrd="0" destOrd="0" presId="urn:microsoft.com/office/officeart/2005/8/layout/hList1"/>
    <dgm:cxn modelId="{17334E46-2E64-488D-804D-52830EC29A22}" srcId="{F891C089-53A2-41E6-A466-79ABE2B29416}" destId="{82205FB1-D8DE-4766-B1F5-9E65AD3203B5}" srcOrd="0" destOrd="0" parTransId="{7BA7142D-3CD5-43E6-A077-087F09D50B5B}" sibTransId="{77BE5C48-413F-47DB-AA2B-FED864397F08}"/>
    <dgm:cxn modelId="{D83DFD69-CE3C-4584-91E0-048ED5A009A8}" type="presOf" srcId="{F891C089-53A2-41E6-A466-79ABE2B29416}" destId="{BDAF8E1B-634A-44CC-9AC9-DA8031300C68}" srcOrd="0" destOrd="0" presId="urn:microsoft.com/office/officeart/2005/8/layout/hList1"/>
    <dgm:cxn modelId="{C773534D-7F81-4CDB-9AE3-4C74D05479D2}" type="presOf" srcId="{837B755B-6453-439D-921F-E7AA820B4A06}" destId="{A8D1FE7E-28B0-4B82-8F25-B1FCFEB85D5D}" srcOrd="0" destOrd="0" presId="urn:microsoft.com/office/officeart/2005/8/layout/hList1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9FD76186-1413-4D2A-AB02-3BF37189CD6D}" type="presOf" srcId="{CBC835B5-15BC-4B5F-B624-B4AD17089D5E}" destId="{5D3DC63D-94D7-4E2E-B067-646A8A2C3FBA}" srcOrd="0" destOrd="0" presId="urn:microsoft.com/office/officeart/2005/8/layout/hList1"/>
    <dgm:cxn modelId="{E13292AD-8838-485B-8373-9224D62DFEB4}" type="presOf" srcId="{C664C9CB-53C5-4AAF-90C5-4623074C4EF2}" destId="{71A483D5-54D4-48AA-8A98-CD74E1F68CB5}" srcOrd="0" destOrd="0" presId="urn:microsoft.com/office/officeart/2005/8/layout/hList1"/>
    <dgm:cxn modelId="{FA359EB6-5712-46F6-8604-955E12E1EE72}" srcId="{C664C9CB-53C5-4AAF-90C5-4623074C4EF2}" destId="{3A538B9C-440F-46DE-A962-4824DAFBEE14}" srcOrd="0" destOrd="0" parTransId="{A9F3B32E-80CA-4CAB-B4BC-9BF040C9C1FB}" sibTransId="{393AC5AE-DF3F-41E6-9754-54962082ECD0}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B3BAFCDE-734B-425D-84AC-BD94C86D1BC7}" type="presOf" srcId="{99707080-2756-4E75-9CF9-46D531140E09}" destId="{D7558F68-6949-4109-8A61-9E4B7570848B}" srcOrd="0" destOrd="0" presId="urn:microsoft.com/office/officeart/2005/8/layout/hList1"/>
    <dgm:cxn modelId="{8B741DEA-6C1C-4CD1-8F8D-8081FB50CDA2}" srcId="{99707080-2756-4E75-9CF9-46D531140E09}" destId="{F891C089-53A2-41E6-A466-79ABE2B29416}" srcOrd="3" destOrd="0" parTransId="{BCCF84E2-895F-48C1-A60D-3039420A9D91}" sibTransId="{9A3DBB53-28EC-4D74-A118-EBD6D3F28F1F}"/>
    <dgm:cxn modelId="{F7436FEC-7BF2-4981-B25C-F695A234F292}" srcId="{99707080-2756-4E75-9CF9-46D531140E09}" destId="{C664C9CB-53C5-4AAF-90C5-4623074C4EF2}" srcOrd="2" destOrd="0" parTransId="{45DE5C3D-C715-45D0-B2F0-B397C86F3EF7}" sibTransId="{EC887B01-0901-49A2-BD47-9F8907A86A88}"/>
    <dgm:cxn modelId="{EC4F93F2-FFD5-49B5-A518-A89AD58791AB}" type="presOf" srcId="{76C0CEEA-1CC0-49EF-A614-5D42DF3B59BC}" destId="{32AE5477-DF5C-4BEA-A995-7592DFBF5781}" srcOrd="0" destOrd="0" presId="urn:microsoft.com/office/officeart/2005/8/layout/hList1"/>
    <dgm:cxn modelId="{86BE1164-8B61-425D-A507-A7F100FE91C6}" type="presParOf" srcId="{D7558F68-6949-4109-8A61-9E4B7570848B}" destId="{4D26E70A-2295-4928-A1EA-12247D6CD603}" srcOrd="0" destOrd="0" presId="urn:microsoft.com/office/officeart/2005/8/layout/hList1"/>
    <dgm:cxn modelId="{83043B75-42E2-445C-9161-8FFB08169711}" type="presParOf" srcId="{4D26E70A-2295-4928-A1EA-12247D6CD603}" destId="{A8D1FE7E-28B0-4B82-8F25-B1FCFEB85D5D}" srcOrd="0" destOrd="0" presId="urn:microsoft.com/office/officeart/2005/8/layout/hList1"/>
    <dgm:cxn modelId="{38E6B27B-4539-48A0-A6DF-2A90D55AD2B3}" type="presParOf" srcId="{4D26E70A-2295-4928-A1EA-12247D6CD603}" destId="{5D3DC63D-94D7-4E2E-B067-646A8A2C3FBA}" srcOrd="1" destOrd="0" presId="urn:microsoft.com/office/officeart/2005/8/layout/hList1"/>
    <dgm:cxn modelId="{E4290C77-4F3E-44ED-A2EA-3B07F6601789}" type="presParOf" srcId="{D7558F68-6949-4109-8A61-9E4B7570848B}" destId="{8296CCEC-07E8-4209-8597-BE09084C5062}" srcOrd="1" destOrd="0" presId="urn:microsoft.com/office/officeart/2005/8/layout/hList1"/>
    <dgm:cxn modelId="{5E936AE1-B54F-4CDE-8D9C-F596281C9E40}" type="presParOf" srcId="{D7558F68-6949-4109-8A61-9E4B7570848B}" destId="{8F42129C-8BB6-47AF-99D0-631D8377002A}" srcOrd="2" destOrd="0" presId="urn:microsoft.com/office/officeart/2005/8/layout/hList1"/>
    <dgm:cxn modelId="{3C8937A7-D4B1-44F1-A1E0-F2553B43BA54}" type="presParOf" srcId="{8F42129C-8BB6-47AF-99D0-631D8377002A}" destId="{32AE5477-DF5C-4BEA-A995-7592DFBF5781}" srcOrd="0" destOrd="0" presId="urn:microsoft.com/office/officeart/2005/8/layout/hList1"/>
    <dgm:cxn modelId="{D8B748B0-32EB-4093-A83E-1663B69BF6BC}" type="presParOf" srcId="{8F42129C-8BB6-47AF-99D0-631D8377002A}" destId="{1767B8EA-3FA4-4FEE-828B-BBE3E6BA94A4}" srcOrd="1" destOrd="0" presId="urn:microsoft.com/office/officeart/2005/8/layout/hList1"/>
    <dgm:cxn modelId="{B53D7314-C93A-4C8A-98AB-9B36B01E0E55}" type="presParOf" srcId="{D7558F68-6949-4109-8A61-9E4B7570848B}" destId="{CEF1BBE8-E15C-42CE-A528-A105ECB9C601}" srcOrd="3" destOrd="0" presId="urn:microsoft.com/office/officeart/2005/8/layout/hList1"/>
    <dgm:cxn modelId="{D57831D9-E206-4C1E-8EC4-7EA1700DE081}" type="presParOf" srcId="{D7558F68-6949-4109-8A61-9E4B7570848B}" destId="{CD01CCA1-4F77-4617-9CD1-A6AE75AA65CA}" srcOrd="4" destOrd="0" presId="urn:microsoft.com/office/officeart/2005/8/layout/hList1"/>
    <dgm:cxn modelId="{76C3AA55-E477-492C-9085-1A62EFD92E8F}" type="presParOf" srcId="{CD01CCA1-4F77-4617-9CD1-A6AE75AA65CA}" destId="{71A483D5-54D4-48AA-8A98-CD74E1F68CB5}" srcOrd="0" destOrd="0" presId="urn:microsoft.com/office/officeart/2005/8/layout/hList1"/>
    <dgm:cxn modelId="{17A1A367-3129-4F28-8EB3-B21C327E803A}" type="presParOf" srcId="{CD01CCA1-4F77-4617-9CD1-A6AE75AA65CA}" destId="{CCC5F18A-1AA2-4761-8C0A-4B7C1715BCB2}" srcOrd="1" destOrd="0" presId="urn:microsoft.com/office/officeart/2005/8/layout/hList1"/>
    <dgm:cxn modelId="{F01CC94B-475F-4A87-BC77-89C16E940D4B}" type="presParOf" srcId="{D7558F68-6949-4109-8A61-9E4B7570848B}" destId="{674E50FA-B987-4096-9F76-EB867C8FF026}" srcOrd="5" destOrd="0" presId="urn:microsoft.com/office/officeart/2005/8/layout/hList1"/>
    <dgm:cxn modelId="{C20DF550-26DE-4F67-B820-E54E3C6FC965}" type="presParOf" srcId="{D7558F68-6949-4109-8A61-9E4B7570848B}" destId="{95407F37-67EB-424C-8022-224702E1CF3C}" srcOrd="6" destOrd="0" presId="urn:microsoft.com/office/officeart/2005/8/layout/hList1"/>
    <dgm:cxn modelId="{83724EC7-686A-4D77-BDEF-0D8123969A31}" type="presParOf" srcId="{95407F37-67EB-424C-8022-224702E1CF3C}" destId="{BDAF8E1B-634A-44CC-9AC9-DA8031300C68}" srcOrd="0" destOrd="0" presId="urn:microsoft.com/office/officeart/2005/8/layout/hList1"/>
    <dgm:cxn modelId="{6DFE4463-AF9B-48C5-AD60-A5E2926707A1}" type="presParOf" srcId="{95407F37-67EB-424C-8022-224702E1CF3C}" destId="{E4D3EA07-116F-486E-90D4-0705EF64489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079E09-16D5-46CE-AEB2-5C9A91EECBFE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E24B21A-C7C2-44D5-9406-157EB5602D3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o’chirilgan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ehtiyotsizlik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tufayli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o’z-o’zidan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ketishining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441AA39B-E8CE-47CF-B798-DFACDF0491FC}" type="parTrans" cxnId="{23D5EB5C-83DC-4E17-B833-E9040E397529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D8E8C-6A3D-4E22-A549-58A974B957E9}" type="sibTrans" cxnId="{23D5EB5C-83DC-4E17-B833-E9040E397529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D5813D-587F-4691-BCAB-4C5EA0E57EE2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Ulanmasin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odamlar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ishlamoqda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!»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taqiqlovchi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belgilarni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osib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zarurat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bo’lganida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to’siqlar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590AA7F6-1CFF-4347-B6E8-40A97C4C790A}" type="parTrans" cxnId="{C1BA0E1F-EA11-476E-A5EB-21B91FA50564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7CB9B8-D4DE-4B1A-9297-60A383303BB1}" type="sibTrans" cxnId="{C1BA0E1F-EA11-476E-A5EB-21B91FA50564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A08ACD-2185-4FA7-9A05-1876A1347BF2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o’tuvchi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qismlarda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kuchlanishning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yo’qligini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C29DE53E-E584-46F0-8ECE-9EAFE79EACF7}" type="parTrans" cxnId="{A73E1FE3-887F-4DA5-B9E9-B293DA9D73C3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20363E-EA2B-4745-88F3-7D1AA126B989}" type="sibTrans" cxnId="{A73E1FE3-887F-4DA5-B9E9-B293DA9D73C3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A94ABA-EF2A-4F0C-BA56-E209951DC652}" type="pres">
      <dgm:prSet presAssocID="{2E079E09-16D5-46CE-AEB2-5C9A91EECBFE}" presName="linear" presStyleCnt="0">
        <dgm:presLayoutVars>
          <dgm:dir/>
          <dgm:animLvl val="lvl"/>
          <dgm:resizeHandles val="exact"/>
        </dgm:presLayoutVars>
      </dgm:prSet>
      <dgm:spPr/>
    </dgm:pt>
    <dgm:pt modelId="{B426F842-FDAC-419C-B491-8D456D0CA67A}" type="pres">
      <dgm:prSet presAssocID="{0E24B21A-C7C2-44D5-9406-157EB5602D38}" presName="parentLin" presStyleCnt="0"/>
      <dgm:spPr/>
    </dgm:pt>
    <dgm:pt modelId="{23B9419C-8101-472E-A469-58E41E20F076}" type="pres">
      <dgm:prSet presAssocID="{0E24B21A-C7C2-44D5-9406-157EB5602D38}" presName="parentLeftMargin" presStyleLbl="node1" presStyleIdx="0" presStyleCnt="3"/>
      <dgm:spPr/>
    </dgm:pt>
    <dgm:pt modelId="{74889DA5-3986-412B-8B62-46B1BD6EBC74}" type="pres">
      <dgm:prSet presAssocID="{0E24B21A-C7C2-44D5-9406-157EB5602D3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E211B8B-0053-4158-92C7-C905BB400CE6}" type="pres">
      <dgm:prSet presAssocID="{0E24B21A-C7C2-44D5-9406-157EB5602D38}" presName="negativeSpace" presStyleCnt="0"/>
      <dgm:spPr/>
    </dgm:pt>
    <dgm:pt modelId="{89740132-08A2-4C10-99C0-AA2FE4571CFE}" type="pres">
      <dgm:prSet presAssocID="{0E24B21A-C7C2-44D5-9406-157EB5602D38}" presName="childText" presStyleLbl="conFgAcc1" presStyleIdx="0" presStyleCnt="3">
        <dgm:presLayoutVars>
          <dgm:bulletEnabled val="1"/>
        </dgm:presLayoutVars>
      </dgm:prSet>
      <dgm:spPr/>
    </dgm:pt>
    <dgm:pt modelId="{4D4D1803-24AF-4987-A9F4-14C1475E9289}" type="pres">
      <dgm:prSet presAssocID="{229D8E8C-6A3D-4E22-A549-58A974B957E9}" presName="spaceBetweenRectangles" presStyleCnt="0"/>
      <dgm:spPr/>
    </dgm:pt>
    <dgm:pt modelId="{542259BC-7DE2-4848-83C8-EEFD9AC5713C}" type="pres">
      <dgm:prSet presAssocID="{EFD5813D-587F-4691-BCAB-4C5EA0E57EE2}" presName="parentLin" presStyleCnt="0"/>
      <dgm:spPr/>
    </dgm:pt>
    <dgm:pt modelId="{6061D8C0-F734-4299-ACF6-8C6BA5B4D144}" type="pres">
      <dgm:prSet presAssocID="{EFD5813D-587F-4691-BCAB-4C5EA0E57EE2}" presName="parentLeftMargin" presStyleLbl="node1" presStyleIdx="0" presStyleCnt="3"/>
      <dgm:spPr/>
    </dgm:pt>
    <dgm:pt modelId="{ED593B0F-51FD-4241-BE2B-D41AC51F5BB8}" type="pres">
      <dgm:prSet presAssocID="{EFD5813D-587F-4691-BCAB-4C5EA0E57EE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0601B8F-2643-407B-9794-F22100AC918F}" type="pres">
      <dgm:prSet presAssocID="{EFD5813D-587F-4691-BCAB-4C5EA0E57EE2}" presName="negativeSpace" presStyleCnt="0"/>
      <dgm:spPr/>
    </dgm:pt>
    <dgm:pt modelId="{AB761C56-DAEB-4364-8C06-6B830EAB6E8A}" type="pres">
      <dgm:prSet presAssocID="{EFD5813D-587F-4691-BCAB-4C5EA0E57EE2}" presName="childText" presStyleLbl="conFgAcc1" presStyleIdx="1" presStyleCnt="3">
        <dgm:presLayoutVars>
          <dgm:bulletEnabled val="1"/>
        </dgm:presLayoutVars>
      </dgm:prSet>
      <dgm:spPr/>
    </dgm:pt>
    <dgm:pt modelId="{9225234F-682A-4F15-8C6B-1407347F94B0}" type="pres">
      <dgm:prSet presAssocID="{7E7CB9B8-D4DE-4B1A-9297-60A383303BB1}" presName="spaceBetweenRectangles" presStyleCnt="0"/>
      <dgm:spPr/>
    </dgm:pt>
    <dgm:pt modelId="{AA380A96-1DAB-4ABE-BA8A-4A47C5E12F58}" type="pres">
      <dgm:prSet presAssocID="{5BA08ACD-2185-4FA7-9A05-1876A1347BF2}" presName="parentLin" presStyleCnt="0"/>
      <dgm:spPr/>
    </dgm:pt>
    <dgm:pt modelId="{99800545-C11A-4957-BB1C-3DB213B1F265}" type="pres">
      <dgm:prSet presAssocID="{5BA08ACD-2185-4FA7-9A05-1876A1347BF2}" presName="parentLeftMargin" presStyleLbl="node1" presStyleIdx="1" presStyleCnt="3"/>
      <dgm:spPr/>
    </dgm:pt>
    <dgm:pt modelId="{BF4A9934-CA97-4514-9FED-61428BCA69BB}" type="pres">
      <dgm:prSet presAssocID="{5BA08ACD-2185-4FA7-9A05-1876A1347BF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F5126AC7-AB97-4446-9120-BF5CD8FCD5FE}" type="pres">
      <dgm:prSet presAssocID="{5BA08ACD-2185-4FA7-9A05-1876A1347BF2}" presName="negativeSpace" presStyleCnt="0"/>
      <dgm:spPr/>
    </dgm:pt>
    <dgm:pt modelId="{E46D595C-6C67-4A23-AF77-0882F976A853}" type="pres">
      <dgm:prSet presAssocID="{5BA08ACD-2185-4FA7-9A05-1876A1347BF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E1F7F16-73C2-44BB-8BEF-1B691465FB2E}" type="presOf" srcId="{5BA08ACD-2185-4FA7-9A05-1876A1347BF2}" destId="{99800545-C11A-4957-BB1C-3DB213B1F265}" srcOrd="0" destOrd="0" presId="urn:microsoft.com/office/officeart/2005/8/layout/list1"/>
    <dgm:cxn modelId="{C1BA0E1F-EA11-476E-A5EB-21B91FA50564}" srcId="{2E079E09-16D5-46CE-AEB2-5C9A91EECBFE}" destId="{EFD5813D-587F-4691-BCAB-4C5EA0E57EE2}" srcOrd="1" destOrd="0" parTransId="{590AA7F6-1CFF-4347-B6E8-40A97C4C790A}" sibTransId="{7E7CB9B8-D4DE-4B1A-9297-60A383303BB1}"/>
    <dgm:cxn modelId="{23D5EB5C-83DC-4E17-B833-E9040E397529}" srcId="{2E079E09-16D5-46CE-AEB2-5C9A91EECBFE}" destId="{0E24B21A-C7C2-44D5-9406-157EB5602D38}" srcOrd="0" destOrd="0" parTransId="{441AA39B-E8CE-47CF-B798-DFACDF0491FC}" sibTransId="{229D8E8C-6A3D-4E22-A549-58A974B957E9}"/>
    <dgm:cxn modelId="{EB96F1B4-6A72-4AA5-B6A0-D9F65FE4CF7F}" type="presOf" srcId="{5BA08ACD-2185-4FA7-9A05-1876A1347BF2}" destId="{BF4A9934-CA97-4514-9FED-61428BCA69BB}" srcOrd="1" destOrd="0" presId="urn:microsoft.com/office/officeart/2005/8/layout/list1"/>
    <dgm:cxn modelId="{F3050FBD-527C-48BA-919D-A456CB7A5596}" type="presOf" srcId="{EFD5813D-587F-4691-BCAB-4C5EA0E57EE2}" destId="{ED593B0F-51FD-4241-BE2B-D41AC51F5BB8}" srcOrd="1" destOrd="0" presId="urn:microsoft.com/office/officeart/2005/8/layout/list1"/>
    <dgm:cxn modelId="{EFCFE3E0-0AAB-44E4-A1C8-F8DD80937066}" type="presOf" srcId="{0E24B21A-C7C2-44D5-9406-157EB5602D38}" destId="{74889DA5-3986-412B-8B62-46B1BD6EBC74}" srcOrd="1" destOrd="0" presId="urn:microsoft.com/office/officeart/2005/8/layout/list1"/>
    <dgm:cxn modelId="{A73E1FE3-887F-4DA5-B9E9-B293DA9D73C3}" srcId="{2E079E09-16D5-46CE-AEB2-5C9A91EECBFE}" destId="{5BA08ACD-2185-4FA7-9A05-1876A1347BF2}" srcOrd="2" destOrd="0" parTransId="{C29DE53E-E584-46F0-8ECE-9EAFE79EACF7}" sibTransId="{ED20363E-EA2B-4745-88F3-7D1AA126B989}"/>
    <dgm:cxn modelId="{E03C76EC-77BB-4AF0-AAA2-2A19C278A248}" type="presOf" srcId="{2E079E09-16D5-46CE-AEB2-5C9A91EECBFE}" destId="{59A94ABA-EF2A-4F0C-BA56-E209951DC652}" srcOrd="0" destOrd="0" presId="urn:microsoft.com/office/officeart/2005/8/layout/list1"/>
    <dgm:cxn modelId="{ADD7FBF5-6BED-4F5A-A08D-0EAAF7CD53A2}" type="presOf" srcId="{0E24B21A-C7C2-44D5-9406-157EB5602D38}" destId="{23B9419C-8101-472E-A469-58E41E20F076}" srcOrd="0" destOrd="0" presId="urn:microsoft.com/office/officeart/2005/8/layout/list1"/>
    <dgm:cxn modelId="{0B926AFD-A018-4992-97B2-C814091B803B}" type="presOf" srcId="{EFD5813D-587F-4691-BCAB-4C5EA0E57EE2}" destId="{6061D8C0-F734-4299-ACF6-8C6BA5B4D144}" srcOrd="0" destOrd="0" presId="urn:microsoft.com/office/officeart/2005/8/layout/list1"/>
    <dgm:cxn modelId="{010D78B6-F1AB-4F79-8860-F263AEBE8847}" type="presParOf" srcId="{59A94ABA-EF2A-4F0C-BA56-E209951DC652}" destId="{B426F842-FDAC-419C-B491-8D456D0CA67A}" srcOrd="0" destOrd="0" presId="urn:microsoft.com/office/officeart/2005/8/layout/list1"/>
    <dgm:cxn modelId="{BA3A9A07-4E0C-4AE7-8678-F824C30F6B0A}" type="presParOf" srcId="{B426F842-FDAC-419C-B491-8D456D0CA67A}" destId="{23B9419C-8101-472E-A469-58E41E20F076}" srcOrd="0" destOrd="0" presId="urn:microsoft.com/office/officeart/2005/8/layout/list1"/>
    <dgm:cxn modelId="{BF6C32BD-F9C0-487C-90B7-6CCFABE319F3}" type="presParOf" srcId="{B426F842-FDAC-419C-B491-8D456D0CA67A}" destId="{74889DA5-3986-412B-8B62-46B1BD6EBC74}" srcOrd="1" destOrd="0" presId="urn:microsoft.com/office/officeart/2005/8/layout/list1"/>
    <dgm:cxn modelId="{9A91571C-D515-4421-A364-D962CAAB385D}" type="presParOf" srcId="{59A94ABA-EF2A-4F0C-BA56-E209951DC652}" destId="{EE211B8B-0053-4158-92C7-C905BB400CE6}" srcOrd="1" destOrd="0" presId="urn:microsoft.com/office/officeart/2005/8/layout/list1"/>
    <dgm:cxn modelId="{CA7BB429-32C3-4B7F-8F4A-51D627336F0A}" type="presParOf" srcId="{59A94ABA-EF2A-4F0C-BA56-E209951DC652}" destId="{89740132-08A2-4C10-99C0-AA2FE4571CFE}" srcOrd="2" destOrd="0" presId="urn:microsoft.com/office/officeart/2005/8/layout/list1"/>
    <dgm:cxn modelId="{1ABB9506-4E21-40C6-B05B-961599EBE4C3}" type="presParOf" srcId="{59A94ABA-EF2A-4F0C-BA56-E209951DC652}" destId="{4D4D1803-24AF-4987-A9F4-14C1475E9289}" srcOrd="3" destOrd="0" presId="urn:microsoft.com/office/officeart/2005/8/layout/list1"/>
    <dgm:cxn modelId="{5A603A46-48B1-4569-B269-981FE44CBE03}" type="presParOf" srcId="{59A94ABA-EF2A-4F0C-BA56-E209951DC652}" destId="{542259BC-7DE2-4848-83C8-EEFD9AC5713C}" srcOrd="4" destOrd="0" presId="urn:microsoft.com/office/officeart/2005/8/layout/list1"/>
    <dgm:cxn modelId="{7C5D8BF8-7FED-44F1-9129-2EF1697BE645}" type="presParOf" srcId="{542259BC-7DE2-4848-83C8-EEFD9AC5713C}" destId="{6061D8C0-F734-4299-ACF6-8C6BA5B4D144}" srcOrd="0" destOrd="0" presId="urn:microsoft.com/office/officeart/2005/8/layout/list1"/>
    <dgm:cxn modelId="{BBA34947-11EE-4DDB-96B5-E9C726E82AA7}" type="presParOf" srcId="{542259BC-7DE2-4848-83C8-EEFD9AC5713C}" destId="{ED593B0F-51FD-4241-BE2B-D41AC51F5BB8}" srcOrd="1" destOrd="0" presId="urn:microsoft.com/office/officeart/2005/8/layout/list1"/>
    <dgm:cxn modelId="{1A292D5E-4A4D-479D-8880-05E26CCBC1F0}" type="presParOf" srcId="{59A94ABA-EF2A-4F0C-BA56-E209951DC652}" destId="{40601B8F-2643-407B-9794-F22100AC918F}" srcOrd="5" destOrd="0" presId="urn:microsoft.com/office/officeart/2005/8/layout/list1"/>
    <dgm:cxn modelId="{504529B4-EF2C-453A-87BF-45E7D3AF5E65}" type="presParOf" srcId="{59A94ABA-EF2A-4F0C-BA56-E209951DC652}" destId="{AB761C56-DAEB-4364-8C06-6B830EAB6E8A}" srcOrd="6" destOrd="0" presId="urn:microsoft.com/office/officeart/2005/8/layout/list1"/>
    <dgm:cxn modelId="{406D5E6F-8377-4493-B23B-8CDC64B3D672}" type="presParOf" srcId="{59A94ABA-EF2A-4F0C-BA56-E209951DC652}" destId="{9225234F-682A-4F15-8C6B-1407347F94B0}" srcOrd="7" destOrd="0" presId="urn:microsoft.com/office/officeart/2005/8/layout/list1"/>
    <dgm:cxn modelId="{D9AC9866-6EBB-4E08-B85D-FA67B143D515}" type="presParOf" srcId="{59A94ABA-EF2A-4F0C-BA56-E209951DC652}" destId="{AA380A96-1DAB-4ABE-BA8A-4A47C5E12F58}" srcOrd="8" destOrd="0" presId="urn:microsoft.com/office/officeart/2005/8/layout/list1"/>
    <dgm:cxn modelId="{5AE3C87F-CE88-496F-816A-5AFEC9CF41D4}" type="presParOf" srcId="{AA380A96-1DAB-4ABE-BA8A-4A47C5E12F58}" destId="{99800545-C11A-4957-BB1C-3DB213B1F265}" srcOrd="0" destOrd="0" presId="urn:microsoft.com/office/officeart/2005/8/layout/list1"/>
    <dgm:cxn modelId="{3D0A512F-6B46-43D9-9685-3266EAC5B867}" type="presParOf" srcId="{AA380A96-1DAB-4ABE-BA8A-4A47C5E12F58}" destId="{BF4A9934-CA97-4514-9FED-61428BCA69BB}" srcOrd="1" destOrd="0" presId="urn:microsoft.com/office/officeart/2005/8/layout/list1"/>
    <dgm:cxn modelId="{1C91C77F-152F-42F2-8698-AF817D0B76F6}" type="presParOf" srcId="{59A94ABA-EF2A-4F0C-BA56-E209951DC652}" destId="{F5126AC7-AB97-4446-9120-BF5CD8FCD5FE}" srcOrd="9" destOrd="0" presId="urn:microsoft.com/office/officeart/2005/8/layout/list1"/>
    <dgm:cxn modelId="{7DA1F7D6-C010-4262-BB9C-1E708C707920}" type="presParOf" srcId="{59A94ABA-EF2A-4F0C-BA56-E209951DC652}" destId="{E46D595C-6C67-4A23-AF77-0882F976A85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401062-21ED-4062-91D4-B60515A4A8ED}" type="doc">
      <dgm:prSet loTypeId="urn:microsoft.com/office/officeart/2005/8/layout/lProcess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3C70A38-60E1-488F-999A-A3202EF7AB33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123</a:t>
          </a:r>
        </a:p>
      </dgm:t>
    </dgm:pt>
    <dgm:pt modelId="{EAE054B9-A60E-497E-A992-ABDF136D32DD}" type="parTrans" cxnId="{D1520F7D-799F-4321-96B6-EA91017C05E1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4D92B2-90B3-42FE-AC86-A22E28E118D9}" type="sibTrans" cxnId="{D1520F7D-799F-4321-96B6-EA91017C05E1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F00A68-3BC8-4723-B82B-E591A4D32207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Nosoz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yuk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ko’taruvchi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me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anizm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moslamalarda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ko’rik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muddati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tugagan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me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anizmlardan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7550C401-B82A-43C3-86E1-FC2E8884CA53}" type="parTrans" cxnId="{D7E84492-B71E-41CE-92E9-46A59DC1FFA1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BB7A67-561D-4A52-BCF0-FEFE87E78500}" type="sibTrans" cxnId="{D7E84492-B71E-41CE-92E9-46A59DC1FFA1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54A8FD-FD6F-4107-AC76-DEBBE6348654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124</a:t>
          </a:r>
        </a:p>
      </dgm:t>
    </dgm:pt>
    <dgm:pt modelId="{BD8CE5AF-DF30-43DF-82AC-009BAFF7D338}" type="parTrans" cxnId="{7F8908CA-F9CA-4CE7-97D6-470B006DA136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DCB95C-D871-4D23-AC04-1126C598DE97}" type="sibTrans" cxnId="{7F8908CA-F9CA-4CE7-97D6-470B006DA136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297181-1460-4591-A864-88B8FCD665F8}">
      <dgm:prSet phldrT="[Текст]" custT="1"/>
      <dgm:spPr/>
      <dgm:t>
        <a:bodyPr/>
        <a:lstStyle/>
        <a:p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ishlarida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bino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ichida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kuchlanishdagi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apparaturasi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ishlarni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oshirishda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yerga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ko’milgan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predmetlar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vodoprovod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isitish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kanalizatsiya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tizimining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metall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quvurlari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yog’och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to’siq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himoyalangan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3F5547EF-0AE8-46EA-8BD6-37B70AA79AB3}" type="parTrans" cxnId="{F5E64547-03B9-4949-95C3-CAAE4C4B9A09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A479AE-E4B4-4976-9239-1926F4B23F05}" type="sibTrans" cxnId="{F5E64547-03B9-4949-95C3-CAAE4C4B9A09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110B6D-1D82-4CE3-BFB0-DA664176508D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125</a:t>
          </a:r>
        </a:p>
      </dgm:t>
    </dgm:pt>
    <dgm:pt modelId="{AC01CEA5-F300-4B31-93E2-0BAAD3E99C73}" type="parTrans" cxnId="{60CE24B7-14E9-4667-972C-5E90A00FD446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EE7367-1A34-454B-B67F-BC08D0EBD4A3}" type="sibTrans" cxnId="{60CE24B7-14E9-4667-972C-5E90A00FD446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C08E74-1ABA-4AF1-9934-67BE2AB2FCEA}">
      <dgm:prSet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paytida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joylarini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yo’llarni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yo’laklarni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zinapoyalarni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narsalar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to’sib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42A9CBAD-AB08-47D9-A32E-E310EA2E747C}" type="parTrans" cxnId="{E119811A-8C97-46FB-BEF2-8A6DCECA190F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E0BA30-6A47-4C7B-98F5-2B46119FB813}" type="sibTrans" cxnId="{E119811A-8C97-46FB-BEF2-8A6DCECA190F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345533-FD3F-4FED-84D0-868E99F27969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126</a:t>
          </a:r>
        </a:p>
      </dgm:t>
    </dgm:pt>
    <dgm:pt modelId="{A85F70BE-A41F-4516-99AC-D9470792423E}" type="parTrans" cxnId="{E116341C-D7E1-4A11-B822-8651578C7A44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A03707-B3A9-47F1-872A-0EC78703E3EF}" type="sibTrans" cxnId="{E116341C-D7E1-4A11-B822-8651578C7A44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68F1E6-E5E4-4C52-949C-7FA580AC62FB}">
      <dgm:prSet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balandlikda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bajarilayotganda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havoza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ta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to’shamalarning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o’rnatilishi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avfsizlik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javob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berishi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odimlar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kamarlaridan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foydalanishlari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9C62E45E-EAC3-4C22-8831-15E024BF3FCD}" type="parTrans" cxnId="{DEFE2540-0C82-42BE-8184-AF98FBA4803E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56CFC0-F8CB-4A3F-93F4-3B782622AB29}" type="sibTrans" cxnId="{DEFE2540-0C82-42BE-8184-AF98FBA4803E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132C84-3472-4B68-B019-63B0FE4B05D5}" type="pres">
      <dgm:prSet presAssocID="{42401062-21ED-4062-91D4-B60515A4A8ED}" presName="theList" presStyleCnt="0">
        <dgm:presLayoutVars>
          <dgm:dir/>
          <dgm:animLvl val="lvl"/>
          <dgm:resizeHandles val="exact"/>
        </dgm:presLayoutVars>
      </dgm:prSet>
      <dgm:spPr/>
    </dgm:pt>
    <dgm:pt modelId="{C2383064-1D86-4B42-AE46-4AC822DEC75D}" type="pres">
      <dgm:prSet presAssocID="{F3C70A38-60E1-488F-999A-A3202EF7AB33}" presName="compNode" presStyleCnt="0"/>
      <dgm:spPr/>
    </dgm:pt>
    <dgm:pt modelId="{D82F4261-5978-4E9C-A4B2-9131E09919E3}" type="pres">
      <dgm:prSet presAssocID="{F3C70A38-60E1-488F-999A-A3202EF7AB33}" presName="aNode" presStyleLbl="bgShp" presStyleIdx="0" presStyleCnt="4"/>
      <dgm:spPr/>
    </dgm:pt>
    <dgm:pt modelId="{84B5D441-9494-4370-84B2-403104413278}" type="pres">
      <dgm:prSet presAssocID="{F3C70A38-60E1-488F-999A-A3202EF7AB33}" presName="textNode" presStyleLbl="bgShp" presStyleIdx="0" presStyleCnt="4"/>
      <dgm:spPr/>
    </dgm:pt>
    <dgm:pt modelId="{95CA8604-4BED-4E86-AD77-0685AEA905ED}" type="pres">
      <dgm:prSet presAssocID="{F3C70A38-60E1-488F-999A-A3202EF7AB33}" presName="compChildNode" presStyleCnt="0"/>
      <dgm:spPr/>
    </dgm:pt>
    <dgm:pt modelId="{B8223CD3-6655-4687-A69E-4F271EACE9A9}" type="pres">
      <dgm:prSet presAssocID="{F3C70A38-60E1-488F-999A-A3202EF7AB33}" presName="theInnerList" presStyleCnt="0"/>
      <dgm:spPr/>
    </dgm:pt>
    <dgm:pt modelId="{BBB344D2-7201-4598-90B2-EBA11F69C1DA}" type="pres">
      <dgm:prSet presAssocID="{78F00A68-3BC8-4723-B82B-E591A4D32207}" presName="childNode" presStyleLbl="node1" presStyleIdx="0" presStyleCnt="4">
        <dgm:presLayoutVars>
          <dgm:bulletEnabled val="1"/>
        </dgm:presLayoutVars>
      </dgm:prSet>
      <dgm:spPr/>
    </dgm:pt>
    <dgm:pt modelId="{0C65D876-6AF1-45EB-B17C-DA1AFC22EF12}" type="pres">
      <dgm:prSet presAssocID="{F3C70A38-60E1-488F-999A-A3202EF7AB33}" presName="aSpace" presStyleCnt="0"/>
      <dgm:spPr/>
    </dgm:pt>
    <dgm:pt modelId="{364944C3-D4E9-4130-A3AE-59EECE61C236}" type="pres">
      <dgm:prSet presAssocID="{5254A8FD-FD6F-4107-AC76-DEBBE6348654}" presName="compNode" presStyleCnt="0"/>
      <dgm:spPr/>
    </dgm:pt>
    <dgm:pt modelId="{FA460D27-C659-497F-8643-1F63F29EED3F}" type="pres">
      <dgm:prSet presAssocID="{5254A8FD-FD6F-4107-AC76-DEBBE6348654}" presName="aNode" presStyleLbl="bgShp" presStyleIdx="1" presStyleCnt="4"/>
      <dgm:spPr/>
    </dgm:pt>
    <dgm:pt modelId="{0B3E626D-C660-4F5B-966B-BF44833CCED2}" type="pres">
      <dgm:prSet presAssocID="{5254A8FD-FD6F-4107-AC76-DEBBE6348654}" presName="textNode" presStyleLbl="bgShp" presStyleIdx="1" presStyleCnt="4"/>
      <dgm:spPr/>
    </dgm:pt>
    <dgm:pt modelId="{125D1FF1-79CC-4A2B-9749-C8562062CDA2}" type="pres">
      <dgm:prSet presAssocID="{5254A8FD-FD6F-4107-AC76-DEBBE6348654}" presName="compChildNode" presStyleCnt="0"/>
      <dgm:spPr/>
    </dgm:pt>
    <dgm:pt modelId="{FF705B87-5575-4157-AAB4-341E9590BF7F}" type="pres">
      <dgm:prSet presAssocID="{5254A8FD-FD6F-4107-AC76-DEBBE6348654}" presName="theInnerList" presStyleCnt="0"/>
      <dgm:spPr/>
    </dgm:pt>
    <dgm:pt modelId="{C71DC888-707E-40CB-8E57-A54DD078C499}" type="pres">
      <dgm:prSet presAssocID="{0C297181-1460-4591-A864-88B8FCD665F8}" presName="childNode" presStyleLbl="node1" presStyleIdx="1" presStyleCnt="4">
        <dgm:presLayoutVars>
          <dgm:bulletEnabled val="1"/>
        </dgm:presLayoutVars>
      </dgm:prSet>
      <dgm:spPr/>
    </dgm:pt>
    <dgm:pt modelId="{6D2C8218-2E00-45F7-8C1C-E96BD7CB2E0C}" type="pres">
      <dgm:prSet presAssocID="{5254A8FD-FD6F-4107-AC76-DEBBE6348654}" presName="aSpace" presStyleCnt="0"/>
      <dgm:spPr/>
    </dgm:pt>
    <dgm:pt modelId="{D7C87BAD-00A2-49CF-958A-1ECDD8FC6CE0}" type="pres">
      <dgm:prSet presAssocID="{B6110B6D-1D82-4CE3-BFB0-DA664176508D}" presName="compNode" presStyleCnt="0"/>
      <dgm:spPr/>
    </dgm:pt>
    <dgm:pt modelId="{5613B1AF-0A0F-4574-BC29-7CA1A2BBA5C7}" type="pres">
      <dgm:prSet presAssocID="{B6110B6D-1D82-4CE3-BFB0-DA664176508D}" presName="aNode" presStyleLbl="bgShp" presStyleIdx="2" presStyleCnt="4"/>
      <dgm:spPr/>
    </dgm:pt>
    <dgm:pt modelId="{8BE7A49F-DDE0-4D74-BE7C-DACB1B18702F}" type="pres">
      <dgm:prSet presAssocID="{B6110B6D-1D82-4CE3-BFB0-DA664176508D}" presName="textNode" presStyleLbl="bgShp" presStyleIdx="2" presStyleCnt="4"/>
      <dgm:spPr/>
    </dgm:pt>
    <dgm:pt modelId="{E2A46027-8AE3-4B02-8CD1-2EEA68B91FDD}" type="pres">
      <dgm:prSet presAssocID="{B6110B6D-1D82-4CE3-BFB0-DA664176508D}" presName="compChildNode" presStyleCnt="0"/>
      <dgm:spPr/>
    </dgm:pt>
    <dgm:pt modelId="{02AC74CC-FD06-4249-B2A7-54CAF1666EBC}" type="pres">
      <dgm:prSet presAssocID="{B6110B6D-1D82-4CE3-BFB0-DA664176508D}" presName="theInnerList" presStyleCnt="0"/>
      <dgm:spPr/>
    </dgm:pt>
    <dgm:pt modelId="{9F2D1B94-269C-4820-BE18-C169DEE696C5}" type="pres">
      <dgm:prSet presAssocID="{A5C08E74-1ABA-4AF1-9934-67BE2AB2FCEA}" presName="childNode" presStyleLbl="node1" presStyleIdx="2" presStyleCnt="4">
        <dgm:presLayoutVars>
          <dgm:bulletEnabled val="1"/>
        </dgm:presLayoutVars>
      </dgm:prSet>
      <dgm:spPr/>
    </dgm:pt>
    <dgm:pt modelId="{911C55DC-27D1-4859-A216-A62870ACD5DF}" type="pres">
      <dgm:prSet presAssocID="{B6110B6D-1D82-4CE3-BFB0-DA664176508D}" presName="aSpace" presStyleCnt="0"/>
      <dgm:spPr/>
    </dgm:pt>
    <dgm:pt modelId="{B68F584A-2D66-47A5-9629-2A2446FEDD15}" type="pres">
      <dgm:prSet presAssocID="{D4345533-FD3F-4FED-84D0-868E99F27969}" presName="compNode" presStyleCnt="0"/>
      <dgm:spPr/>
    </dgm:pt>
    <dgm:pt modelId="{5AAA56B7-F49A-459B-9F4D-D8A219F997C5}" type="pres">
      <dgm:prSet presAssocID="{D4345533-FD3F-4FED-84D0-868E99F27969}" presName="aNode" presStyleLbl="bgShp" presStyleIdx="3" presStyleCnt="4"/>
      <dgm:spPr/>
    </dgm:pt>
    <dgm:pt modelId="{EF80B0B4-CA35-4E14-8274-3376D458C496}" type="pres">
      <dgm:prSet presAssocID="{D4345533-FD3F-4FED-84D0-868E99F27969}" presName="textNode" presStyleLbl="bgShp" presStyleIdx="3" presStyleCnt="4"/>
      <dgm:spPr/>
    </dgm:pt>
    <dgm:pt modelId="{E080FD7A-E03E-49C0-AEBC-5615537B1EDE}" type="pres">
      <dgm:prSet presAssocID="{D4345533-FD3F-4FED-84D0-868E99F27969}" presName="compChildNode" presStyleCnt="0"/>
      <dgm:spPr/>
    </dgm:pt>
    <dgm:pt modelId="{DE0B8B99-2A48-48F5-8586-908E978E4D2A}" type="pres">
      <dgm:prSet presAssocID="{D4345533-FD3F-4FED-84D0-868E99F27969}" presName="theInnerList" presStyleCnt="0"/>
      <dgm:spPr/>
    </dgm:pt>
    <dgm:pt modelId="{0BA390DE-10E6-4923-94A4-902015FD9472}" type="pres">
      <dgm:prSet presAssocID="{2D68F1E6-E5E4-4C52-949C-7FA580AC62FB}" presName="childNode" presStyleLbl="node1" presStyleIdx="3" presStyleCnt="4">
        <dgm:presLayoutVars>
          <dgm:bulletEnabled val="1"/>
        </dgm:presLayoutVars>
      </dgm:prSet>
      <dgm:spPr/>
    </dgm:pt>
  </dgm:ptLst>
  <dgm:cxnLst>
    <dgm:cxn modelId="{5C4D7000-482E-444D-917C-A7181C6EC294}" type="presOf" srcId="{0C297181-1460-4591-A864-88B8FCD665F8}" destId="{C71DC888-707E-40CB-8E57-A54DD078C499}" srcOrd="0" destOrd="0" presId="urn:microsoft.com/office/officeart/2005/8/layout/lProcess2"/>
    <dgm:cxn modelId="{E119811A-8C97-46FB-BEF2-8A6DCECA190F}" srcId="{B6110B6D-1D82-4CE3-BFB0-DA664176508D}" destId="{A5C08E74-1ABA-4AF1-9934-67BE2AB2FCEA}" srcOrd="0" destOrd="0" parTransId="{42A9CBAD-AB08-47D9-A32E-E310EA2E747C}" sibTransId="{ACE0BA30-6A47-4C7B-98F5-2B46119FB813}"/>
    <dgm:cxn modelId="{E116341C-D7E1-4A11-B822-8651578C7A44}" srcId="{42401062-21ED-4062-91D4-B60515A4A8ED}" destId="{D4345533-FD3F-4FED-84D0-868E99F27969}" srcOrd="3" destOrd="0" parTransId="{A85F70BE-A41F-4516-99AC-D9470792423E}" sibTransId="{8EA03707-B3A9-47F1-872A-0EC78703E3EF}"/>
    <dgm:cxn modelId="{03712B2B-11FB-4E01-B182-CF6833986432}" type="presOf" srcId="{A5C08E74-1ABA-4AF1-9934-67BE2AB2FCEA}" destId="{9F2D1B94-269C-4820-BE18-C169DEE696C5}" srcOrd="0" destOrd="0" presId="urn:microsoft.com/office/officeart/2005/8/layout/lProcess2"/>
    <dgm:cxn modelId="{DEFE2540-0C82-42BE-8184-AF98FBA4803E}" srcId="{D4345533-FD3F-4FED-84D0-868E99F27969}" destId="{2D68F1E6-E5E4-4C52-949C-7FA580AC62FB}" srcOrd="0" destOrd="0" parTransId="{9C62E45E-EAC3-4C22-8831-15E024BF3FCD}" sibTransId="{3A56CFC0-F8CB-4A3F-93F4-3B782622AB29}"/>
    <dgm:cxn modelId="{C57E3640-8A3D-493D-8B16-1DAF2E7ADBB4}" type="presOf" srcId="{F3C70A38-60E1-488F-999A-A3202EF7AB33}" destId="{D82F4261-5978-4E9C-A4B2-9131E09919E3}" srcOrd="0" destOrd="0" presId="urn:microsoft.com/office/officeart/2005/8/layout/lProcess2"/>
    <dgm:cxn modelId="{8F0E4C42-54D5-4B96-8B5E-0E07EBBD3C9A}" type="presOf" srcId="{D4345533-FD3F-4FED-84D0-868E99F27969}" destId="{5AAA56B7-F49A-459B-9F4D-D8A219F997C5}" srcOrd="0" destOrd="0" presId="urn:microsoft.com/office/officeart/2005/8/layout/lProcess2"/>
    <dgm:cxn modelId="{F5E64547-03B9-4949-95C3-CAAE4C4B9A09}" srcId="{5254A8FD-FD6F-4107-AC76-DEBBE6348654}" destId="{0C297181-1460-4591-A864-88B8FCD665F8}" srcOrd="0" destOrd="0" parTransId="{3F5547EF-0AE8-46EA-8BD6-37B70AA79AB3}" sibTransId="{E9A479AE-E4B4-4976-9239-1926F4B23F05}"/>
    <dgm:cxn modelId="{A8B44050-77DD-4660-913A-020FF25E4B2D}" type="presOf" srcId="{5254A8FD-FD6F-4107-AC76-DEBBE6348654}" destId="{FA460D27-C659-497F-8643-1F63F29EED3F}" srcOrd="0" destOrd="0" presId="urn:microsoft.com/office/officeart/2005/8/layout/lProcess2"/>
    <dgm:cxn modelId="{D1520F7D-799F-4321-96B6-EA91017C05E1}" srcId="{42401062-21ED-4062-91D4-B60515A4A8ED}" destId="{F3C70A38-60E1-488F-999A-A3202EF7AB33}" srcOrd="0" destOrd="0" parTransId="{EAE054B9-A60E-497E-A992-ABDF136D32DD}" sibTransId="{214D92B2-90B3-42FE-AC86-A22E28E118D9}"/>
    <dgm:cxn modelId="{EEF02D7F-2740-4760-9C6E-843DF5FD1D7B}" type="presOf" srcId="{78F00A68-3BC8-4723-B82B-E591A4D32207}" destId="{BBB344D2-7201-4598-90B2-EBA11F69C1DA}" srcOrd="0" destOrd="0" presId="urn:microsoft.com/office/officeart/2005/8/layout/lProcess2"/>
    <dgm:cxn modelId="{D7E84492-B71E-41CE-92E9-46A59DC1FFA1}" srcId="{F3C70A38-60E1-488F-999A-A3202EF7AB33}" destId="{78F00A68-3BC8-4723-B82B-E591A4D32207}" srcOrd="0" destOrd="0" parTransId="{7550C401-B82A-43C3-86E1-FC2E8884CA53}" sibTransId="{50BB7A67-561D-4A52-BCF0-FEFE87E78500}"/>
    <dgm:cxn modelId="{FA807996-264E-48C9-B75F-8274D3E45CBF}" type="presOf" srcId="{42401062-21ED-4062-91D4-B60515A4A8ED}" destId="{BB132C84-3472-4B68-B019-63B0FE4B05D5}" srcOrd="0" destOrd="0" presId="urn:microsoft.com/office/officeart/2005/8/layout/lProcess2"/>
    <dgm:cxn modelId="{ED474AA5-01FA-4276-B79F-C0E9465D78D8}" type="presOf" srcId="{2D68F1E6-E5E4-4C52-949C-7FA580AC62FB}" destId="{0BA390DE-10E6-4923-94A4-902015FD9472}" srcOrd="0" destOrd="0" presId="urn:microsoft.com/office/officeart/2005/8/layout/lProcess2"/>
    <dgm:cxn modelId="{39B090AF-958D-424F-BD0E-9DCE60EEC299}" type="presOf" srcId="{D4345533-FD3F-4FED-84D0-868E99F27969}" destId="{EF80B0B4-CA35-4E14-8274-3376D458C496}" srcOrd="1" destOrd="0" presId="urn:microsoft.com/office/officeart/2005/8/layout/lProcess2"/>
    <dgm:cxn modelId="{60CE24B7-14E9-4667-972C-5E90A00FD446}" srcId="{42401062-21ED-4062-91D4-B60515A4A8ED}" destId="{B6110B6D-1D82-4CE3-BFB0-DA664176508D}" srcOrd="2" destOrd="0" parTransId="{AC01CEA5-F300-4B31-93E2-0BAAD3E99C73}" sibTransId="{42EE7367-1A34-454B-B67F-BC08D0EBD4A3}"/>
    <dgm:cxn modelId="{93B497C0-2127-4D86-853E-E44497F39C43}" type="presOf" srcId="{B6110B6D-1D82-4CE3-BFB0-DA664176508D}" destId="{5613B1AF-0A0F-4574-BC29-7CA1A2BBA5C7}" srcOrd="0" destOrd="0" presId="urn:microsoft.com/office/officeart/2005/8/layout/lProcess2"/>
    <dgm:cxn modelId="{EC5075C3-0D33-45D6-B946-6556837D2545}" type="presOf" srcId="{5254A8FD-FD6F-4107-AC76-DEBBE6348654}" destId="{0B3E626D-C660-4F5B-966B-BF44833CCED2}" srcOrd="1" destOrd="0" presId="urn:microsoft.com/office/officeart/2005/8/layout/lProcess2"/>
    <dgm:cxn modelId="{7F8908CA-F9CA-4CE7-97D6-470B006DA136}" srcId="{42401062-21ED-4062-91D4-B60515A4A8ED}" destId="{5254A8FD-FD6F-4107-AC76-DEBBE6348654}" srcOrd="1" destOrd="0" parTransId="{BD8CE5AF-DF30-43DF-82AC-009BAFF7D338}" sibTransId="{5BDCB95C-D871-4D23-AC04-1126C598DE97}"/>
    <dgm:cxn modelId="{79888BDC-8479-4692-8DA3-060239C0FDB9}" type="presOf" srcId="{F3C70A38-60E1-488F-999A-A3202EF7AB33}" destId="{84B5D441-9494-4370-84B2-403104413278}" srcOrd="1" destOrd="0" presId="urn:microsoft.com/office/officeart/2005/8/layout/lProcess2"/>
    <dgm:cxn modelId="{AD4828E1-884E-4FFA-A589-32F520E1A969}" type="presOf" srcId="{B6110B6D-1D82-4CE3-BFB0-DA664176508D}" destId="{8BE7A49F-DDE0-4D74-BE7C-DACB1B18702F}" srcOrd="1" destOrd="0" presId="urn:microsoft.com/office/officeart/2005/8/layout/lProcess2"/>
    <dgm:cxn modelId="{3C9B6D1E-74EC-4474-A456-4BBFE28DEB35}" type="presParOf" srcId="{BB132C84-3472-4B68-B019-63B0FE4B05D5}" destId="{C2383064-1D86-4B42-AE46-4AC822DEC75D}" srcOrd="0" destOrd="0" presId="urn:microsoft.com/office/officeart/2005/8/layout/lProcess2"/>
    <dgm:cxn modelId="{241D9131-DA38-44ED-B083-698B8ED24C25}" type="presParOf" srcId="{C2383064-1D86-4B42-AE46-4AC822DEC75D}" destId="{D82F4261-5978-4E9C-A4B2-9131E09919E3}" srcOrd="0" destOrd="0" presId="urn:microsoft.com/office/officeart/2005/8/layout/lProcess2"/>
    <dgm:cxn modelId="{4C71626E-7301-4A4A-9A0E-207AB684A0E9}" type="presParOf" srcId="{C2383064-1D86-4B42-AE46-4AC822DEC75D}" destId="{84B5D441-9494-4370-84B2-403104413278}" srcOrd="1" destOrd="0" presId="urn:microsoft.com/office/officeart/2005/8/layout/lProcess2"/>
    <dgm:cxn modelId="{A4C8B4AF-DD83-466E-8507-BD14489C6CE3}" type="presParOf" srcId="{C2383064-1D86-4B42-AE46-4AC822DEC75D}" destId="{95CA8604-4BED-4E86-AD77-0685AEA905ED}" srcOrd="2" destOrd="0" presId="urn:microsoft.com/office/officeart/2005/8/layout/lProcess2"/>
    <dgm:cxn modelId="{86153D91-604C-4B89-869D-67C145AC67D3}" type="presParOf" srcId="{95CA8604-4BED-4E86-AD77-0685AEA905ED}" destId="{B8223CD3-6655-4687-A69E-4F271EACE9A9}" srcOrd="0" destOrd="0" presId="urn:microsoft.com/office/officeart/2005/8/layout/lProcess2"/>
    <dgm:cxn modelId="{76E6B88F-3844-40FD-88B0-C130A9EBBCFB}" type="presParOf" srcId="{B8223CD3-6655-4687-A69E-4F271EACE9A9}" destId="{BBB344D2-7201-4598-90B2-EBA11F69C1DA}" srcOrd="0" destOrd="0" presId="urn:microsoft.com/office/officeart/2005/8/layout/lProcess2"/>
    <dgm:cxn modelId="{7EDC3BA6-2BF1-409D-9651-563BC195D349}" type="presParOf" srcId="{BB132C84-3472-4B68-B019-63B0FE4B05D5}" destId="{0C65D876-6AF1-45EB-B17C-DA1AFC22EF12}" srcOrd="1" destOrd="0" presId="urn:microsoft.com/office/officeart/2005/8/layout/lProcess2"/>
    <dgm:cxn modelId="{A6B1C76D-4F6D-4F58-82FA-5E433305A659}" type="presParOf" srcId="{BB132C84-3472-4B68-B019-63B0FE4B05D5}" destId="{364944C3-D4E9-4130-A3AE-59EECE61C236}" srcOrd="2" destOrd="0" presId="urn:microsoft.com/office/officeart/2005/8/layout/lProcess2"/>
    <dgm:cxn modelId="{FDD5215C-2316-47BB-B2F2-E04CE054414F}" type="presParOf" srcId="{364944C3-D4E9-4130-A3AE-59EECE61C236}" destId="{FA460D27-C659-497F-8643-1F63F29EED3F}" srcOrd="0" destOrd="0" presId="urn:microsoft.com/office/officeart/2005/8/layout/lProcess2"/>
    <dgm:cxn modelId="{9F58F713-2A42-4A62-832F-2FC32468AA32}" type="presParOf" srcId="{364944C3-D4E9-4130-A3AE-59EECE61C236}" destId="{0B3E626D-C660-4F5B-966B-BF44833CCED2}" srcOrd="1" destOrd="0" presId="urn:microsoft.com/office/officeart/2005/8/layout/lProcess2"/>
    <dgm:cxn modelId="{A48F35C8-AE16-40F8-90E9-B62A9BD43788}" type="presParOf" srcId="{364944C3-D4E9-4130-A3AE-59EECE61C236}" destId="{125D1FF1-79CC-4A2B-9749-C8562062CDA2}" srcOrd="2" destOrd="0" presId="urn:microsoft.com/office/officeart/2005/8/layout/lProcess2"/>
    <dgm:cxn modelId="{2AD4A859-3B4D-40DF-8164-A4B943CD6EB3}" type="presParOf" srcId="{125D1FF1-79CC-4A2B-9749-C8562062CDA2}" destId="{FF705B87-5575-4157-AAB4-341E9590BF7F}" srcOrd="0" destOrd="0" presId="urn:microsoft.com/office/officeart/2005/8/layout/lProcess2"/>
    <dgm:cxn modelId="{654E6E4F-24D3-43A7-8C76-7655202D9A27}" type="presParOf" srcId="{FF705B87-5575-4157-AAB4-341E9590BF7F}" destId="{C71DC888-707E-40CB-8E57-A54DD078C499}" srcOrd="0" destOrd="0" presId="urn:microsoft.com/office/officeart/2005/8/layout/lProcess2"/>
    <dgm:cxn modelId="{81035779-808E-4214-8FB6-CD0052868B9F}" type="presParOf" srcId="{BB132C84-3472-4B68-B019-63B0FE4B05D5}" destId="{6D2C8218-2E00-45F7-8C1C-E96BD7CB2E0C}" srcOrd="3" destOrd="0" presId="urn:microsoft.com/office/officeart/2005/8/layout/lProcess2"/>
    <dgm:cxn modelId="{337B4637-85F2-4696-8840-FE484CB5B22E}" type="presParOf" srcId="{BB132C84-3472-4B68-B019-63B0FE4B05D5}" destId="{D7C87BAD-00A2-49CF-958A-1ECDD8FC6CE0}" srcOrd="4" destOrd="0" presId="urn:microsoft.com/office/officeart/2005/8/layout/lProcess2"/>
    <dgm:cxn modelId="{462736A2-6553-418E-BEF8-471247ED14AA}" type="presParOf" srcId="{D7C87BAD-00A2-49CF-958A-1ECDD8FC6CE0}" destId="{5613B1AF-0A0F-4574-BC29-7CA1A2BBA5C7}" srcOrd="0" destOrd="0" presId="urn:microsoft.com/office/officeart/2005/8/layout/lProcess2"/>
    <dgm:cxn modelId="{617360AA-0A19-4B0D-B7BB-A22CE76C5B08}" type="presParOf" srcId="{D7C87BAD-00A2-49CF-958A-1ECDD8FC6CE0}" destId="{8BE7A49F-DDE0-4D74-BE7C-DACB1B18702F}" srcOrd="1" destOrd="0" presId="urn:microsoft.com/office/officeart/2005/8/layout/lProcess2"/>
    <dgm:cxn modelId="{34BDBABD-48DA-4166-BEC1-FBA6732F6D90}" type="presParOf" srcId="{D7C87BAD-00A2-49CF-958A-1ECDD8FC6CE0}" destId="{E2A46027-8AE3-4B02-8CD1-2EEA68B91FDD}" srcOrd="2" destOrd="0" presId="urn:microsoft.com/office/officeart/2005/8/layout/lProcess2"/>
    <dgm:cxn modelId="{7BA37C50-34B3-4770-BB79-137E3677A439}" type="presParOf" srcId="{E2A46027-8AE3-4B02-8CD1-2EEA68B91FDD}" destId="{02AC74CC-FD06-4249-B2A7-54CAF1666EBC}" srcOrd="0" destOrd="0" presId="urn:microsoft.com/office/officeart/2005/8/layout/lProcess2"/>
    <dgm:cxn modelId="{23FF0397-04F4-43A9-A196-28CB0A3CF528}" type="presParOf" srcId="{02AC74CC-FD06-4249-B2A7-54CAF1666EBC}" destId="{9F2D1B94-269C-4820-BE18-C169DEE696C5}" srcOrd="0" destOrd="0" presId="urn:microsoft.com/office/officeart/2005/8/layout/lProcess2"/>
    <dgm:cxn modelId="{B24F75DB-EC3F-459A-85A1-35CF36441C7B}" type="presParOf" srcId="{BB132C84-3472-4B68-B019-63B0FE4B05D5}" destId="{911C55DC-27D1-4859-A216-A62870ACD5DF}" srcOrd="5" destOrd="0" presId="urn:microsoft.com/office/officeart/2005/8/layout/lProcess2"/>
    <dgm:cxn modelId="{E14F99EC-64CB-42CE-A486-67A64E31F48D}" type="presParOf" srcId="{BB132C84-3472-4B68-B019-63B0FE4B05D5}" destId="{B68F584A-2D66-47A5-9629-2A2446FEDD15}" srcOrd="6" destOrd="0" presId="urn:microsoft.com/office/officeart/2005/8/layout/lProcess2"/>
    <dgm:cxn modelId="{30BF1499-7812-4185-9E06-311F959C29A7}" type="presParOf" srcId="{B68F584A-2D66-47A5-9629-2A2446FEDD15}" destId="{5AAA56B7-F49A-459B-9F4D-D8A219F997C5}" srcOrd="0" destOrd="0" presId="urn:microsoft.com/office/officeart/2005/8/layout/lProcess2"/>
    <dgm:cxn modelId="{7887B084-E625-4FDE-93CD-97F79606AC8C}" type="presParOf" srcId="{B68F584A-2D66-47A5-9629-2A2446FEDD15}" destId="{EF80B0B4-CA35-4E14-8274-3376D458C496}" srcOrd="1" destOrd="0" presId="urn:microsoft.com/office/officeart/2005/8/layout/lProcess2"/>
    <dgm:cxn modelId="{F3243EDC-B9E0-40CF-9731-8D06A7C06ED8}" type="presParOf" srcId="{B68F584A-2D66-47A5-9629-2A2446FEDD15}" destId="{E080FD7A-E03E-49C0-AEBC-5615537B1EDE}" srcOrd="2" destOrd="0" presId="urn:microsoft.com/office/officeart/2005/8/layout/lProcess2"/>
    <dgm:cxn modelId="{C24AB71E-6A15-49C7-9D4A-5EBEAB865E03}" type="presParOf" srcId="{E080FD7A-E03E-49C0-AEBC-5615537B1EDE}" destId="{DE0B8B99-2A48-48F5-8586-908E978E4D2A}" srcOrd="0" destOrd="0" presId="urn:microsoft.com/office/officeart/2005/8/layout/lProcess2"/>
    <dgm:cxn modelId="{6C03D353-7778-4075-8D48-500A0281B585}" type="presParOf" srcId="{DE0B8B99-2A48-48F5-8586-908E978E4D2A}" destId="{0BA390DE-10E6-4923-94A4-902015FD9472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3F3532-8081-41ED-AB91-0C4221CD4170}" type="doc">
      <dgm:prSet loTypeId="urn:microsoft.com/office/officeart/2005/8/layout/v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F5F5E23-F8A8-48A7-854B-5AB961D180D8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127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FAAE2-A399-4836-AA66-188AC091E648}" type="parTrans" cxnId="{35A9668B-74F3-4727-92C5-8154A3929AE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A8C443-AB35-49F8-8953-37B5E72B7034}" type="sibTrans" cxnId="{35A9668B-74F3-4727-92C5-8154A3929AE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4080F5-132E-4824-B128-FD2989CEB826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tashkilot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rahbari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tayinlangan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shaхslarning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rahbarligi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ostida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85C2F6-5549-42C2-A97B-540D74CCA645}" type="parTrans" cxnId="{76DE6213-A173-4FBE-9025-5E042D89CF3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1FD7AC-A9CD-40BE-B9ED-4E7C73865575}" type="sibTrans" cxnId="{76DE6213-A173-4FBE-9025-5E042D89CF3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5D36E-A25F-4FF2-BB8B-28D959A07216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128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8FAE7A-6427-4694-B23C-5C3B0C5B901F}" type="parTrans" cxnId="{1C055BF6-AFC8-4AB8-8E79-C04A2AD37C5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2C2435-3A6C-42E0-BEF2-CE581887C85B}" type="sibTrans" cxnId="{1C055BF6-AFC8-4AB8-8E79-C04A2AD37C5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EA9A14-C860-4F08-9823-D704F21D0035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tugagach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to’siqlar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saqlovchi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moslamalar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blokirovkalar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joylariga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o’rnatilishi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69D624-C07B-4921-858B-90D418E86566}" type="sibTrans" cxnId="{EA59F0FE-7189-4AB0-85CC-85FA824EA62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60BEA4-7530-4CFB-AB26-861D6EEC13BE}" type="parTrans" cxnId="{EA59F0FE-7189-4AB0-85CC-85FA824EA62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1E4DF2-BC40-4C69-90B1-23CB528D6D56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129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FF6685-D2BE-4290-8667-45D55FDA7F4D}" type="parTrans" cxnId="{AA274B66-2781-405E-A2F8-BFDF630F427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E1CB6E-6D26-43D4-9889-AAEA21F21AB0}" type="sibTrans" cxnId="{AA274B66-2781-405E-A2F8-BFDF630F427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2C08A4-756F-4B85-BDAE-EDC283962B43}">
      <dgm:prSet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davriy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ko’rikdan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tashkilotning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хizmati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muhandis-teхnik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хodimning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rahbarligi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ostida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o’tkazilishi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ED8DE5-104F-49D6-8034-0B29D0F33379}" type="parTrans" cxnId="{74C19646-9E57-4A3F-8BB8-E026B7BBF5A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FAEE4B-5C70-43A8-9880-CEA0F231AC12}" type="sibTrans" cxnId="{74C19646-9E57-4A3F-8BB8-E026B7BBF5A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923148-77F8-484D-8CF5-DE96ADD2EBD2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130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41927B-5C99-4AB9-931B-B4D8146720C9}" type="parTrans" cxnId="{EBEDEC3E-C7B7-4AB2-887D-DE74925B67F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96085C-04BB-4F11-9CBE-412407268492}" type="sibTrans" cxnId="{EBEDEC3E-C7B7-4AB2-887D-DE74925B67F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858CE8-8AED-4BFC-A7B3-E837487468C1}">
      <dgm:prSet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ko’rikdan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paytida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nuqsonlar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topilsa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sababini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choralar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ko’rilishi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7AA5B2-CA2F-4D1D-81D3-9B43E5CFA504}" type="parTrans" cxnId="{9C6AEC10-C6D0-4800-963B-368EAE7E233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5CDF3C-FA89-40A7-A7CA-EF1CD80FC835}" type="sibTrans" cxnId="{9C6AEC10-C6D0-4800-963B-368EAE7E233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F76AEE-BD5C-4DAD-A7BD-2C17318BEACB}" type="pres">
      <dgm:prSet presAssocID="{473F3532-8081-41ED-AB91-0C4221CD4170}" presName="Name0" presStyleCnt="0">
        <dgm:presLayoutVars>
          <dgm:dir/>
          <dgm:animLvl val="lvl"/>
          <dgm:resizeHandles/>
        </dgm:presLayoutVars>
      </dgm:prSet>
      <dgm:spPr/>
    </dgm:pt>
    <dgm:pt modelId="{32323274-3EA4-4407-BADB-6C1249E3F5D7}" type="pres">
      <dgm:prSet presAssocID="{0F5F5E23-F8A8-48A7-854B-5AB961D180D8}" presName="linNode" presStyleCnt="0"/>
      <dgm:spPr/>
    </dgm:pt>
    <dgm:pt modelId="{D69BD39C-B8CA-4AC6-8C99-1AB56AA8F38E}" type="pres">
      <dgm:prSet presAssocID="{0F5F5E23-F8A8-48A7-854B-5AB961D180D8}" presName="parentShp" presStyleLbl="node1" presStyleIdx="0" presStyleCnt="4" custScaleX="56966">
        <dgm:presLayoutVars>
          <dgm:bulletEnabled val="1"/>
        </dgm:presLayoutVars>
      </dgm:prSet>
      <dgm:spPr/>
    </dgm:pt>
    <dgm:pt modelId="{B98089B7-985C-4580-8DC8-D00F5CC0C4E9}" type="pres">
      <dgm:prSet presAssocID="{0F5F5E23-F8A8-48A7-854B-5AB961D180D8}" presName="childShp" presStyleLbl="bgAccFollowNode1" presStyleIdx="0" presStyleCnt="4">
        <dgm:presLayoutVars>
          <dgm:bulletEnabled val="1"/>
        </dgm:presLayoutVars>
      </dgm:prSet>
      <dgm:spPr/>
    </dgm:pt>
    <dgm:pt modelId="{C0C1EEBB-1277-4267-8642-8AAD730FB338}" type="pres">
      <dgm:prSet presAssocID="{EEA8C443-AB35-49F8-8953-37B5E72B7034}" presName="spacing" presStyleCnt="0"/>
      <dgm:spPr/>
    </dgm:pt>
    <dgm:pt modelId="{B7D9F018-A875-409F-B863-0203E49C0E78}" type="pres">
      <dgm:prSet presAssocID="{84A5D36E-A25F-4FF2-BB8B-28D959A07216}" presName="linNode" presStyleCnt="0"/>
      <dgm:spPr/>
    </dgm:pt>
    <dgm:pt modelId="{65DE0EBA-6B02-42EC-A2D0-C7B35179F3ED}" type="pres">
      <dgm:prSet presAssocID="{84A5D36E-A25F-4FF2-BB8B-28D959A07216}" presName="parentShp" presStyleLbl="node1" presStyleIdx="1" presStyleCnt="4" custScaleX="57628">
        <dgm:presLayoutVars>
          <dgm:bulletEnabled val="1"/>
        </dgm:presLayoutVars>
      </dgm:prSet>
      <dgm:spPr/>
    </dgm:pt>
    <dgm:pt modelId="{BE5CBF0F-B36C-4878-8364-251704D76DEE}" type="pres">
      <dgm:prSet presAssocID="{84A5D36E-A25F-4FF2-BB8B-28D959A07216}" presName="childShp" presStyleLbl="bgAccFollowNode1" presStyleIdx="1" presStyleCnt="4">
        <dgm:presLayoutVars>
          <dgm:bulletEnabled val="1"/>
        </dgm:presLayoutVars>
      </dgm:prSet>
      <dgm:spPr/>
    </dgm:pt>
    <dgm:pt modelId="{6A74AD9C-8FEE-4710-9511-590CD3AD31B3}" type="pres">
      <dgm:prSet presAssocID="{382C2435-3A6C-42E0-BEF2-CE581887C85B}" presName="spacing" presStyleCnt="0"/>
      <dgm:spPr/>
    </dgm:pt>
    <dgm:pt modelId="{7A040621-C6ED-4AE1-B52C-305D50D5D601}" type="pres">
      <dgm:prSet presAssocID="{811E4DF2-BC40-4C69-90B1-23CB528D6D56}" presName="linNode" presStyleCnt="0"/>
      <dgm:spPr/>
    </dgm:pt>
    <dgm:pt modelId="{78CCE166-D7CF-42D8-83E1-E9CD932B42D1}" type="pres">
      <dgm:prSet presAssocID="{811E4DF2-BC40-4C69-90B1-23CB528D6D56}" presName="parentShp" presStyleLbl="node1" presStyleIdx="2" presStyleCnt="4" custScaleX="56305">
        <dgm:presLayoutVars>
          <dgm:bulletEnabled val="1"/>
        </dgm:presLayoutVars>
      </dgm:prSet>
      <dgm:spPr/>
    </dgm:pt>
    <dgm:pt modelId="{68DA1429-5214-4E2D-9CE4-5AD370AA276C}" type="pres">
      <dgm:prSet presAssocID="{811E4DF2-BC40-4C69-90B1-23CB528D6D56}" presName="childShp" presStyleLbl="bgAccFollowNode1" presStyleIdx="2" presStyleCnt="4">
        <dgm:presLayoutVars>
          <dgm:bulletEnabled val="1"/>
        </dgm:presLayoutVars>
      </dgm:prSet>
      <dgm:spPr/>
    </dgm:pt>
    <dgm:pt modelId="{0588F0A1-30A5-4EC6-B0F7-A9DE79804C0C}" type="pres">
      <dgm:prSet presAssocID="{FCE1CB6E-6D26-43D4-9889-AAEA21F21AB0}" presName="spacing" presStyleCnt="0"/>
      <dgm:spPr/>
    </dgm:pt>
    <dgm:pt modelId="{CCCFD990-FBAC-454D-A065-EDA35371BA45}" type="pres">
      <dgm:prSet presAssocID="{1D923148-77F8-484D-8CF5-DE96ADD2EBD2}" presName="linNode" presStyleCnt="0"/>
      <dgm:spPr/>
    </dgm:pt>
    <dgm:pt modelId="{53E2A37B-0AA9-432C-BB75-34D553EB014B}" type="pres">
      <dgm:prSet presAssocID="{1D923148-77F8-484D-8CF5-DE96ADD2EBD2}" presName="parentShp" presStyleLbl="node1" presStyleIdx="3" presStyleCnt="4" custScaleX="56966">
        <dgm:presLayoutVars>
          <dgm:bulletEnabled val="1"/>
        </dgm:presLayoutVars>
      </dgm:prSet>
      <dgm:spPr/>
    </dgm:pt>
    <dgm:pt modelId="{B80E0C73-3263-41AE-B25F-4C053147D4D4}" type="pres">
      <dgm:prSet presAssocID="{1D923148-77F8-484D-8CF5-DE96ADD2EBD2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9C6AEC10-C6D0-4800-963B-368EAE7E2336}" srcId="{1D923148-77F8-484D-8CF5-DE96ADD2EBD2}" destId="{62858CE8-8AED-4BFC-A7B3-E837487468C1}" srcOrd="0" destOrd="0" parTransId="{477AA5B2-CA2F-4D1D-81D3-9B43E5CFA504}" sibTransId="{2B5CDF3C-FA89-40A7-A7CA-EF1CD80FC835}"/>
    <dgm:cxn modelId="{76DE6213-A173-4FBE-9025-5E042D89CF30}" srcId="{0F5F5E23-F8A8-48A7-854B-5AB961D180D8}" destId="{384080F5-132E-4824-B128-FD2989CEB826}" srcOrd="0" destOrd="0" parTransId="{AA85C2F6-5549-42C2-A97B-540D74CCA645}" sibTransId="{EB1FD7AC-A9CD-40BE-B9ED-4E7C73865575}"/>
    <dgm:cxn modelId="{E14EF41F-9922-4E77-ABFA-A7BB4E95EAF4}" type="presOf" srcId="{473F3532-8081-41ED-AB91-0C4221CD4170}" destId="{11F76AEE-BD5C-4DAD-A7BD-2C17318BEACB}" srcOrd="0" destOrd="0" presId="urn:microsoft.com/office/officeart/2005/8/layout/vList6"/>
    <dgm:cxn modelId="{B71A6C26-50C5-4710-8735-8F9FE1B727D3}" type="presOf" srcId="{62858CE8-8AED-4BFC-A7B3-E837487468C1}" destId="{B80E0C73-3263-41AE-B25F-4C053147D4D4}" srcOrd="0" destOrd="0" presId="urn:microsoft.com/office/officeart/2005/8/layout/vList6"/>
    <dgm:cxn modelId="{1B00DC2D-DD96-4E03-8E7E-7B0500BD27E9}" type="presOf" srcId="{3AEA9A14-C860-4F08-9823-D704F21D0035}" destId="{BE5CBF0F-B36C-4878-8364-251704D76DEE}" srcOrd="0" destOrd="0" presId="urn:microsoft.com/office/officeart/2005/8/layout/vList6"/>
    <dgm:cxn modelId="{EBEDEC3E-C7B7-4AB2-887D-DE74925B67F0}" srcId="{473F3532-8081-41ED-AB91-0C4221CD4170}" destId="{1D923148-77F8-484D-8CF5-DE96ADD2EBD2}" srcOrd="3" destOrd="0" parTransId="{FC41927B-5C99-4AB9-931B-B4D8146720C9}" sibTransId="{FC96085C-04BB-4F11-9CBE-412407268492}"/>
    <dgm:cxn modelId="{C179F942-4C92-4C4B-B40A-EDBA7D1B194A}" type="presOf" srcId="{1D923148-77F8-484D-8CF5-DE96ADD2EBD2}" destId="{53E2A37B-0AA9-432C-BB75-34D553EB014B}" srcOrd="0" destOrd="0" presId="urn:microsoft.com/office/officeart/2005/8/layout/vList6"/>
    <dgm:cxn modelId="{AA274B66-2781-405E-A2F8-BFDF630F427C}" srcId="{473F3532-8081-41ED-AB91-0C4221CD4170}" destId="{811E4DF2-BC40-4C69-90B1-23CB528D6D56}" srcOrd="2" destOrd="0" parTransId="{BFFF6685-D2BE-4290-8667-45D55FDA7F4D}" sibTransId="{FCE1CB6E-6D26-43D4-9889-AAEA21F21AB0}"/>
    <dgm:cxn modelId="{74C19646-9E57-4A3F-8BB8-E026B7BBF5AF}" srcId="{811E4DF2-BC40-4C69-90B1-23CB528D6D56}" destId="{932C08A4-756F-4B85-BDAE-EDC283962B43}" srcOrd="0" destOrd="0" parTransId="{B5ED8DE5-104F-49D6-8034-0B29D0F33379}" sibTransId="{E1FAEE4B-5C70-43A8-9880-CEA0F231AC12}"/>
    <dgm:cxn modelId="{2042C977-42BA-47F6-BAB2-D202990491F7}" type="presOf" srcId="{384080F5-132E-4824-B128-FD2989CEB826}" destId="{B98089B7-985C-4580-8DC8-D00F5CC0C4E9}" srcOrd="0" destOrd="0" presId="urn:microsoft.com/office/officeart/2005/8/layout/vList6"/>
    <dgm:cxn modelId="{36CFB985-56B5-4E91-B0E5-85CDBB2A22AA}" type="presOf" srcId="{932C08A4-756F-4B85-BDAE-EDC283962B43}" destId="{68DA1429-5214-4E2D-9CE4-5AD370AA276C}" srcOrd="0" destOrd="0" presId="urn:microsoft.com/office/officeart/2005/8/layout/vList6"/>
    <dgm:cxn modelId="{7EEE6786-8914-44D3-BC66-51ECECFD6CCA}" type="presOf" srcId="{0F5F5E23-F8A8-48A7-854B-5AB961D180D8}" destId="{D69BD39C-B8CA-4AC6-8C99-1AB56AA8F38E}" srcOrd="0" destOrd="0" presId="urn:microsoft.com/office/officeart/2005/8/layout/vList6"/>
    <dgm:cxn modelId="{35A9668B-74F3-4727-92C5-8154A3929AEC}" srcId="{473F3532-8081-41ED-AB91-0C4221CD4170}" destId="{0F5F5E23-F8A8-48A7-854B-5AB961D180D8}" srcOrd="0" destOrd="0" parTransId="{B15FAAE2-A399-4836-AA66-188AC091E648}" sibTransId="{EEA8C443-AB35-49F8-8953-37B5E72B7034}"/>
    <dgm:cxn modelId="{68751FB0-5323-4723-99FC-329E66D9AEB2}" type="presOf" srcId="{811E4DF2-BC40-4C69-90B1-23CB528D6D56}" destId="{78CCE166-D7CF-42D8-83E1-E9CD932B42D1}" srcOrd="0" destOrd="0" presId="urn:microsoft.com/office/officeart/2005/8/layout/vList6"/>
    <dgm:cxn modelId="{AEDDD5EC-F4EB-4F99-848A-EF28234A9A2A}" type="presOf" srcId="{84A5D36E-A25F-4FF2-BB8B-28D959A07216}" destId="{65DE0EBA-6B02-42EC-A2D0-C7B35179F3ED}" srcOrd="0" destOrd="0" presId="urn:microsoft.com/office/officeart/2005/8/layout/vList6"/>
    <dgm:cxn modelId="{1C055BF6-AFC8-4AB8-8E79-C04A2AD37C5F}" srcId="{473F3532-8081-41ED-AB91-0C4221CD4170}" destId="{84A5D36E-A25F-4FF2-BB8B-28D959A07216}" srcOrd="1" destOrd="0" parTransId="{A08FAE7A-6427-4694-B23C-5C3B0C5B901F}" sibTransId="{382C2435-3A6C-42E0-BEF2-CE581887C85B}"/>
    <dgm:cxn modelId="{EA59F0FE-7189-4AB0-85CC-85FA824EA62A}" srcId="{84A5D36E-A25F-4FF2-BB8B-28D959A07216}" destId="{3AEA9A14-C860-4F08-9823-D704F21D0035}" srcOrd="0" destOrd="0" parTransId="{E260BEA4-7530-4CFB-AB26-861D6EEC13BE}" sibTransId="{FF69D624-C07B-4921-858B-90D418E86566}"/>
    <dgm:cxn modelId="{69423DC5-E65F-4B12-975B-052F55B8F35B}" type="presParOf" srcId="{11F76AEE-BD5C-4DAD-A7BD-2C17318BEACB}" destId="{32323274-3EA4-4407-BADB-6C1249E3F5D7}" srcOrd="0" destOrd="0" presId="urn:microsoft.com/office/officeart/2005/8/layout/vList6"/>
    <dgm:cxn modelId="{11DD4CFB-35B4-4E74-A9C6-F72A1C4CD205}" type="presParOf" srcId="{32323274-3EA4-4407-BADB-6C1249E3F5D7}" destId="{D69BD39C-B8CA-4AC6-8C99-1AB56AA8F38E}" srcOrd="0" destOrd="0" presId="urn:microsoft.com/office/officeart/2005/8/layout/vList6"/>
    <dgm:cxn modelId="{944C8D94-798E-4319-9C9B-717A40E88620}" type="presParOf" srcId="{32323274-3EA4-4407-BADB-6C1249E3F5D7}" destId="{B98089B7-985C-4580-8DC8-D00F5CC0C4E9}" srcOrd="1" destOrd="0" presId="urn:microsoft.com/office/officeart/2005/8/layout/vList6"/>
    <dgm:cxn modelId="{1EAEBDCD-9443-4698-808D-B6FE831964FC}" type="presParOf" srcId="{11F76AEE-BD5C-4DAD-A7BD-2C17318BEACB}" destId="{C0C1EEBB-1277-4267-8642-8AAD730FB338}" srcOrd="1" destOrd="0" presId="urn:microsoft.com/office/officeart/2005/8/layout/vList6"/>
    <dgm:cxn modelId="{57998788-C386-4BD7-8BDD-285BAB455FE4}" type="presParOf" srcId="{11F76AEE-BD5C-4DAD-A7BD-2C17318BEACB}" destId="{B7D9F018-A875-409F-B863-0203E49C0E78}" srcOrd="2" destOrd="0" presId="urn:microsoft.com/office/officeart/2005/8/layout/vList6"/>
    <dgm:cxn modelId="{D49BB52C-6D57-4AF6-96AD-26969D9C59CA}" type="presParOf" srcId="{B7D9F018-A875-409F-B863-0203E49C0E78}" destId="{65DE0EBA-6B02-42EC-A2D0-C7B35179F3ED}" srcOrd="0" destOrd="0" presId="urn:microsoft.com/office/officeart/2005/8/layout/vList6"/>
    <dgm:cxn modelId="{A787087A-2273-4869-B4B6-837739F46D3A}" type="presParOf" srcId="{B7D9F018-A875-409F-B863-0203E49C0E78}" destId="{BE5CBF0F-B36C-4878-8364-251704D76DEE}" srcOrd="1" destOrd="0" presId="urn:microsoft.com/office/officeart/2005/8/layout/vList6"/>
    <dgm:cxn modelId="{244837C8-27F4-4FB4-976A-59F5DC841A47}" type="presParOf" srcId="{11F76AEE-BD5C-4DAD-A7BD-2C17318BEACB}" destId="{6A74AD9C-8FEE-4710-9511-590CD3AD31B3}" srcOrd="3" destOrd="0" presId="urn:microsoft.com/office/officeart/2005/8/layout/vList6"/>
    <dgm:cxn modelId="{22F7308B-0651-480C-AF66-847F1AA5A541}" type="presParOf" srcId="{11F76AEE-BD5C-4DAD-A7BD-2C17318BEACB}" destId="{7A040621-C6ED-4AE1-B52C-305D50D5D601}" srcOrd="4" destOrd="0" presId="urn:microsoft.com/office/officeart/2005/8/layout/vList6"/>
    <dgm:cxn modelId="{8D54C775-A7D4-4521-BBE8-CC8274861BC4}" type="presParOf" srcId="{7A040621-C6ED-4AE1-B52C-305D50D5D601}" destId="{78CCE166-D7CF-42D8-83E1-E9CD932B42D1}" srcOrd="0" destOrd="0" presId="urn:microsoft.com/office/officeart/2005/8/layout/vList6"/>
    <dgm:cxn modelId="{A7AAC249-37C1-4FA2-8FFF-8FDBC365BCD7}" type="presParOf" srcId="{7A040621-C6ED-4AE1-B52C-305D50D5D601}" destId="{68DA1429-5214-4E2D-9CE4-5AD370AA276C}" srcOrd="1" destOrd="0" presId="urn:microsoft.com/office/officeart/2005/8/layout/vList6"/>
    <dgm:cxn modelId="{69CB4B3B-AA29-43A6-BBD7-7B0B0F720C54}" type="presParOf" srcId="{11F76AEE-BD5C-4DAD-A7BD-2C17318BEACB}" destId="{0588F0A1-30A5-4EC6-B0F7-A9DE79804C0C}" srcOrd="5" destOrd="0" presId="urn:microsoft.com/office/officeart/2005/8/layout/vList6"/>
    <dgm:cxn modelId="{59D7DA17-19A9-4EC8-B84F-DCD9A5EA7584}" type="presParOf" srcId="{11F76AEE-BD5C-4DAD-A7BD-2C17318BEACB}" destId="{CCCFD990-FBAC-454D-A065-EDA35371BA45}" srcOrd="6" destOrd="0" presId="urn:microsoft.com/office/officeart/2005/8/layout/vList6"/>
    <dgm:cxn modelId="{5D1330E4-9DED-4AA8-824A-1EA7F7E9F7D4}" type="presParOf" srcId="{CCCFD990-FBAC-454D-A065-EDA35371BA45}" destId="{53E2A37B-0AA9-432C-BB75-34D553EB014B}" srcOrd="0" destOrd="0" presId="urn:microsoft.com/office/officeart/2005/8/layout/vList6"/>
    <dgm:cxn modelId="{7C012769-C35C-4C87-AD08-0E75B237F112}" type="presParOf" srcId="{CCCFD990-FBAC-454D-A065-EDA35371BA45}" destId="{B80E0C73-3263-41AE-B25F-4C053147D4D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F497A27-F434-4B71-9096-292A08D47A8A}" type="doc">
      <dgm:prSet loTypeId="urn:microsoft.com/office/officeart/2008/layout/IncreasingCircleProcess" loCatId="list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56146DD5-0CB8-4732-B815-34864D51603D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131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A04756-0EDE-4BC3-8AD4-DAF5D3AA2471}" type="parTrans" cxnId="{A0647333-D01E-4275-A209-A2AD2807E2DF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497EFD-9A9C-4F15-822D-8B67A8169624}" type="sibTrans" cxnId="{A0647333-D01E-4275-A209-A2AD2807E2DF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3FC91D-0597-43CB-988D-632A09D10D05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yuk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ko’taruvchi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meхanizmlarni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yaroqliligini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yuklarni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хavfsizligi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javobgarlik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rahbarining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buyrug’i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kasb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malakasiga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muhandis-teхnik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хodimlarga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yuklatilishi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D1995D-ED5B-4D00-BDD7-CD4B8B34C867}" type="parTrans" cxnId="{F4B4AB70-51C8-4F86-A12B-8151DCB78467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D1B4AB-C02C-4FF2-8C7F-7DE775CAB2C0}" type="sibTrans" cxnId="{F4B4AB70-51C8-4F86-A12B-8151DCB78467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45844C-5D5D-4AE9-B403-56F1BEB78059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132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767893-5B9A-432E-955D-DD3F5660C00C}" type="parTrans" cxnId="{59C04867-22B9-4AF7-889E-269E1CC8117E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67B348-73B1-4942-842E-BA2FA0AAC01F}" type="sibTrans" cxnId="{59C04867-22B9-4AF7-889E-269E1CC8117E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3B71C3-F05D-469B-82C9-CAE324D00209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yuk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ko’taruvchi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qiluvchi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meхanizmlar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ishtirok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etadigan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хodimlar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хavfsizlik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qoidalariga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40E871-DBE4-47BF-B5C9-A8B9636AA492}" type="parTrans" cxnId="{13DA378E-BA79-4BE5-A0E6-765DFDB53329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DEB7A2-B00F-4581-8F1A-F28D2C8D7F98}" type="sibTrans" cxnId="{13DA378E-BA79-4BE5-A0E6-765DFDB53329}">
      <dgm:prSet/>
      <dgm:spPr/>
      <dgm:t>
        <a:bodyPr/>
        <a:lstStyle/>
        <a:p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9112CC-84FD-4A43-976D-E832EC22A556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133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43640D-CF75-4364-8FF4-2D7A7DBAA173}" type="parTrans" cxnId="{DCE486ED-2E8A-4E17-8F9E-792530638D4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CC06C5-B6AA-40AC-BB63-E5D1FC19D1A4}" type="sibTrans" cxnId="{DCE486ED-2E8A-4E17-8F9E-792530638D4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D202BC-0152-4B45-A179-93EB11BBCF95}">
      <dgm:prSet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Yuk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ortish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yuklarni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Yuk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ortish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ishlaridagi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yukchilar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хavfsizligi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qoidalari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O’zbekiston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Respublikasi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to’plami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2006 y., 24-son, 221-modda)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muvofiq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8330FBC-AA99-4C44-8904-4CF316F2C527}" type="parTrans" cxnId="{D29E5D28-CB3E-4BC7-BD92-4C127ABF9A4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982D8D-087B-41D2-BECF-E42CFF706927}" type="sibTrans" cxnId="{D29E5D28-CB3E-4BC7-BD92-4C127ABF9A4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6BDDD3-4B6E-4911-BEED-4E44A8741B29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134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45ABC1-CBAC-47C2-9114-603211CC0360}" type="parTrans" cxnId="{F293C60C-DF28-4945-91D5-AB1EF34CA8B0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3CA4F1-5169-4775-B66B-A2CAD16AC490}" type="sibTrans" cxnId="{F293C60C-DF28-4945-91D5-AB1EF34CA8B0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DA3379-C969-4B56-A3BD-5AC860CE6F7E}">
      <dgm:prSet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ishlatiladigan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teхnikalari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meхanizmlar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bajarilayotgan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хususiyatiga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hamisha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soz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44CABD4-0E97-4A44-B59A-3822306A3782}" type="parTrans" cxnId="{0388D206-2AD6-4F9B-8917-6F4F8A0B8A2F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72B550-BAD4-45F7-B557-890740206559}" type="sibTrans" cxnId="{0388D206-2AD6-4F9B-8917-6F4F8A0B8A2F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BF576A-BF52-4081-8A1E-C3866913ACBE}" type="pres">
      <dgm:prSet presAssocID="{DF497A27-F434-4B71-9096-292A08D47A8A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</dgm:pt>
    <dgm:pt modelId="{25DBB370-2346-4853-8936-A21D633EB5BF}" type="pres">
      <dgm:prSet presAssocID="{56146DD5-0CB8-4732-B815-34864D51603D}" presName="composite" presStyleCnt="0"/>
      <dgm:spPr/>
    </dgm:pt>
    <dgm:pt modelId="{7BF16FCC-9383-4321-8904-50D29F47A175}" type="pres">
      <dgm:prSet presAssocID="{56146DD5-0CB8-4732-B815-34864D51603D}" presName="BackAccent" presStyleLbl="bgShp" presStyleIdx="0" presStyleCnt="4"/>
      <dgm:spPr/>
    </dgm:pt>
    <dgm:pt modelId="{80B19361-0D34-401E-B768-F98472B216CB}" type="pres">
      <dgm:prSet presAssocID="{56146DD5-0CB8-4732-B815-34864D51603D}" presName="Accent" presStyleLbl="alignNode1" presStyleIdx="0" presStyleCnt="4"/>
      <dgm:spPr/>
    </dgm:pt>
    <dgm:pt modelId="{7DD9A9DF-7089-4D90-9882-8A8293F3C0B4}" type="pres">
      <dgm:prSet presAssocID="{56146DD5-0CB8-4732-B815-34864D51603D}" presName="Child" presStyleLbl="revTx" presStyleIdx="0" presStyleCnt="8">
        <dgm:presLayoutVars>
          <dgm:chMax val="0"/>
          <dgm:chPref val="0"/>
          <dgm:bulletEnabled val="1"/>
        </dgm:presLayoutVars>
      </dgm:prSet>
      <dgm:spPr/>
    </dgm:pt>
    <dgm:pt modelId="{A57F2178-6C0B-4E6D-81F5-14EFF31B1CA7}" type="pres">
      <dgm:prSet presAssocID="{56146DD5-0CB8-4732-B815-34864D51603D}" presName="Parent" presStyleLbl="revTx" presStyleIdx="1" presStyleCnt="8">
        <dgm:presLayoutVars>
          <dgm:chMax val="1"/>
          <dgm:chPref val="1"/>
          <dgm:bulletEnabled val="1"/>
        </dgm:presLayoutVars>
      </dgm:prSet>
      <dgm:spPr/>
    </dgm:pt>
    <dgm:pt modelId="{1501AF39-CB7E-401D-8BE2-202D8979AB95}" type="pres">
      <dgm:prSet presAssocID="{CC497EFD-9A9C-4F15-822D-8B67A8169624}" presName="sibTrans" presStyleCnt="0"/>
      <dgm:spPr/>
    </dgm:pt>
    <dgm:pt modelId="{AB73962D-AAA5-42F9-8F60-C303C056C4B1}" type="pres">
      <dgm:prSet presAssocID="{4145844C-5D5D-4AE9-B403-56F1BEB78059}" presName="composite" presStyleCnt="0"/>
      <dgm:spPr/>
    </dgm:pt>
    <dgm:pt modelId="{253DA34B-A1A8-411A-8440-5C05992B40FD}" type="pres">
      <dgm:prSet presAssocID="{4145844C-5D5D-4AE9-B403-56F1BEB78059}" presName="BackAccent" presStyleLbl="bgShp" presStyleIdx="1" presStyleCnt="4"/>
      <dgm:spPr/>
    </dgm:pt>
    <dgm:pt modelId="{0069B0FC-D897-4B74-943A-F0AE72F98988}" type="pres">
      <dgm:prSet presAssocID="{4145844C-5D5D-4AE9-B403-56F1BEB78059}" presName="Accent" presStyleLbl="alignNode1" presStyleIdx="1" presStyleCnt="4"/>
      <dgm:spPr/>
    </dgm:pt>
    <dgm:pt modelId="{4921D7B6-BD1B-4A64-8229-5A5B4E024BEC}" type="pres">
      <dgm:prSet presAssocID="{4145844C-5D5D-4AE9-B403-56F1BEB78059}" presName="Child" presStyleLbl="revTx" presStyleIdx="2" presStyleCnt="8">
        <dgm:presLayoutVars>
          <dgm:chMax val="0"/>
          <dgm:chPref val="0"/>
          <dgm:bulletEnabled val="1"/>
        </dgm:presLayoutVars>
      </dgm:prSet>
      <dgm:spPr/>
    </dgm:pt>
    <dgm:pt modelId="{BB9539D1-4E69-4B27-A44F-292BEBB11B02}" type="pres">
      <dgm:prSet presAssocID="{4145844C-5D5D-4AE9-B403-56F1BEB78059}" presName="Parent" presStyleLbl="revTx" presStyleIdx="3" presStyleCnt="8">
        <dgm:presLayoutVars>
          <dgm:chMax val="1"/>
          <dgm:chPref val="1"/>
          <dgm:bulletEnabled val="1"/>
        </dgm:presLayoutVars>
      </dgm:prSet>
      <dgm:spPr/>
    </dgm:pt>
    <dgm:pt modelId="{CCBFEAE7-C284-42C5-BFA3-B02D0BAC3EFB}" type="pres">
      <dgm:prSet presAssocID="{1267B348-73B1-4942-842E-BA2FA0AAC01F}" presName="sibTrans" presStyleCnt="0"/>
      <dgm:spPr/>
    </dgm:pt>
    <dgm:pt modelId="{24F5CE60-5C5F-4EB7-A4CD-A4B43EAD1870}" type="pres">
      <dgm:prSet presAssocID="{DE9112CC-84FD-4A43-976D-E832EC22A556}" presName="composite" presStyleCnt="0"/>
      <dgm:spPr/>
    </dgm:pt>
    <dgm:pt modelId="{F1D9C1F1-5C3E-41AC-B628-1F9AA5CB44A3}" type="pres">
      <dgm:prSet presAssocID="{DE9112CC-84FD-4A43-976D-E832EC22A556}" presName="BackAccent" presStyleLbl="bgShp" presStyleIdx="2" presStyleCnt="4"/>
      <dgm:spPr/>
    </dgm:pt>
    <dgm:pt modelId="{2CC2FA2E-D6FC-411F-86D0-63106698B49D}" type="pres">
      <dgm:prSet presAssocID="{DE9112CC-84FD-4A43-976D-E832EC22A556}" presName="Accent" presStyleLbl="alignNode1" presStyleIdx="2" presStyleCnt="4"/>
      <dgm:spPr/>
    </dgm:pt>
    <dgm:pt modelId="{0484D425-1263-4ED3-93AA-793C14AE4CB6}" type="pres">
      <dgm:prSet presAssocID="{DE9112CC-84FD-4A43-976D-E832EC22A556}" presName="Child" presStyleLbl="revTx" presStyleIdx="4" presStyleCnt="8">
        <dgm:presLayoutVars>
          <dgm:chMax val="0"/>
          <dgm:chPref val="0"/>
          <dgm:bulletEnabled val="1"/>
        </dgm:presLayoutVars>
      </dgm:prSet>
      <dgm:spPr/>
    </dgm:pt>
    <dgm:pt modelId="{C5865698-02D4-4AEF-8EDE-E354A5C73E05}" type="pres">
      <dgm:prSet presAssocID="{DE9112CC-84FD-4A43-976D-E832EC22A556}" presName="Parent" presStyleLbl="revTx" presStyleIdx="5" presStyleCnt="8">
        <dgm:presLayoutVars>
          <dgm:chMax val="1"/>
          <dgm:chPref val="1"/>
          <dgm:bulletEnabled val="1"/>
        </dgm:presLayoutVars>
      </dgm:prSet>
      <dgm:spPr/>
    </dgm:pt>
    <dgm:pt modelId="{6646FD23-CA25-4E31-B459-0D737F713370}" type="pres">
      <dgm:prSet presAssocID="{ABCC06C5-B6AA-40AC-BB63-E5D1FC19D1A4}" presName="sibTrans" presStyleCnt="0"/>
      <dgm:spPr/>
    </dgm:pt>
    <dgm:pt modelId="{38E65302-AE1D-4623-B67C-7CB4F80CAAC8}" type="pres">
      <dgm:prSet presAssocID="{456BDDD3-4B6E-4911-BEED-4E44A8741B29}" presName="composite" presStyleCnt="0"/>
      <dgm:spPr/>
    </dgm:pt>
    <dgm:pt modelId="{26D4EA51-2006-4271-8EBB-EE8040B3FE23}" type="pres">
      <dgm:prSet presAssocID="{456BDDD3-4B6E-4911-BEED-4E44A8741B29}" presName="BackAccent" presStyleLbl="bgShp" presStyleIdx="3" presStyleCnt="4"/>
      <dgm:spPr/>
    </dgm:pt>
    <dgm:pt modelId="{5D32EA50-F877-44DC-880E-15CC8F960371}" type="pres">
      <dgm:prSet presAssocID="{456BDDD3-4B6E-4911-BEED-4E44A8741B29}" presName="Accent" presStyleLbl="alignNode1" presStyleIdx="3" presStyleCnt="4"/>
      <dgm:spPr/>
    </dgm:pt>
    <dgm:pt modelId="{620AD70A-D2E6-40B8-96B8-84C01A7481F9}" type="pres">
      <dgm:prSet presAssocID="{456BDDD3-4B6E-4911-BEED-4E44A8741B29}" presName="Child" presStyleLbl="revTx" presStyleIdx="6" presStyleCnt="8">
        <dgm:presLayoutVars>
          <dgm:chMax val="0"/>
          <dgm:chPref val="0"/>
          <dgm:bulletEnabled val="1"/>
        </dgm:presLayoutVars>
      </dgm:prSet>
      <dgm:spPr/>
    </dgm:pt>
    <dgm:pt modelId="{D526DEED-4D54-4FB1-B82C-761E9A9BE9A4}" type="pres">
      <dgm:prSet presAssocID="{456BDDD3-4B6E-4911-BEED-4E44A8741B29}" presName="Parent" presStyleLbl="revTx" presStyleIdx="7" presStyleCnt="8">
        <dgm:presLayoutVars>
          <dgm:chMax val="1"/>
          <dgm:chPref val="1"/>
          <dgm:bulletEnabled val="1"/>
        </dgm:presLayoutVars>
      </dgm:prSet>
      <dgm:spPr/>
    </dgm:pt>
  </dgm:ptLst>
  <dgm:cxnLst>
    <dgm:cxn modelId="{0388D206-2AD6-4F9B-8917-6F4F8A0B8A2F}" srcId="{456BDDD3-4B6E-4911-BEED-4E44A8741B29}" destId="{B4DA3379-C969-4B56-A3BD-5AC860CE6F7E}" srcOrd="0" destOrd="0" parTransId="{244CABD4-0E97-4A44-B59A-3822306A3782}" sibTransId="{2772B550-BAD4-45F7-B557-890740206559}"/>
    <dgm:cxn modelId="{F293C60C-DF28-4945-91D5-AB1EF34CA8B0}" srcId="{DF497A27-F434-4B71-9096-292A08D47A8A}" destId="{456BDDD3-4B6E-4911-BEED-4E44A8741B29}" srcOrd="3" destOrd="0" parTransId="{DF45ABC1-CBAC-47C2-9114-603211CC0360}" sibTransId="{453CA4F1-5169-4775-B66B-A2CAD16AC490}"/>
    <dgm:cxn modelId="{D29E5D28-CB3E-4BC7-BD92-4C127ABF9A41}" srcId="{DE9112CC-84FD-4A43-976D-E832EC22A556}" destId="{CFD202BC-0152-4B45-A179-93EB11BBCF95}" srcOrd="0" destOrd="0" parTransId="{28330FBC-AA99-4C44-8904-4CF316F2C527}" sibTransId="{F1982D8D-087B-41D2-BECF-E42CFF706927}"/>
    <dgm:cxn modelId="{A0647333-D01E-4275-A209-A2AD2807E2DF}" srcId="{DF497A27-F434-4B71-9096-292A08D47A8A}" destId="{56146DD5-0CB8-4732-B815-34864D51603D}" srcOrd="0" destOrd="0" parTransId="{A0A04756-0EDE-4BC3-8AD4-DAF5D3AA2471}" sibTransId="{CC497EFD-9A9C-4F15-822D-8B67A8169624}"/>
    <dgm:cxn modelId="{092A633F-5974-45C0-B834-0870A5DAAC2C}" type="presOf" srcId="{3A3B71C3-F05D-469B-82C9-CAE324D00209}" destId="{4921D7B6-BD1B-4A64-8229-5A5B4E024BEC}" srcOrd="0" destOrd="0" presId="urn:microsoft.com/office/officeart/2008/layout/IncreasingCircleProcess"/>
    <dgm:cxn modelId="{A23A8860-138B-4FA1-91D9-D975C9E32F71}" type="presOf" srcId="{CFD202BC-0152-4B45-A179-93EB11BBCF95}" destId="{0484D425-1263-4ED3-93AA-793C14AE4CB6}" srcOrd="0" destOrd="0" presId="urn:microsoft.com/office/officeart/2008/layout/IncreasingCircleProcess"/>
    <dgm:cxn modelId="{9B678845-21C3-4DC6-839C-5B0625477F08}" type="presOf" srcId="{A73FC91D-0597-43CB-988D-632A09D10D05}" destId="{7DD9A9DF-7089-4D90-9882-8A8293F3C0B4}" srcOrd="0" destOrd="0" presId="urn:microsoft.com/office/officeart/2008/layout/IncreasingCircleProcess"/>
    <dgm:cxn modelId="{59C04867-22B9-4AF7-889E-269E1CC8117E}" srcId="{DF497A27-F434-4B71-9096-292A08D47A8A}" destId="{4145844C-5D5D-4AE9-B403-56F1BEB78059}" srcOrd="1" destOrd="0" parTransId="{55767893-5B9A-432E-955D-DD3F5660C00C}" sibTransId="{1267B348-73B1-4942-842E-BA2FA0AAC01F}"/>
    <dgm:cxn modelId="{62A47549-B691-4134-9823-1B7E97D441FA}" type="presOf" srcId="{DE9112CC-84FD-4A43-976D-E832EC22A556}" destId="{C5865698-02D4-4AEF-8EDE-E354A5C73E05}" srcOrd="0" destOrd="0" presId="urn:microsoft.com/office/officeart/2008/layout/IncreasingCircleProcess"/>
    <dgm:cxn modelId="{F4B4AB70-51C8-4F86-A12B-8151DCB78467}" srcId="{56146DD5-0CB8-4732-B815-34864D51603D}" destId="{A73FC91D-0597-43CB-988D-632A09D10D05}" srcOrd="0" destOrd="0" parTransId="{99D1995D-ED5B-4D00-BDD7-CD4B8B34C867}" sibTransId="{CCD1B4AB-C02C-4FF2-8C7F-7DE775CAB2C0}"/>
    <dgm:cxn modelId="{13DA378E-BA79-4BE5-A0E6-765DFDB53329}" srcId="{4145844C-5D5D-4AE9-B403-56F1BEB78059}" destId="{3A3B71C3-F05D-469B-82C9-CAE324D00209}" srcOrd="0" destOrd="0" parTransId="{6340E871-DBE4-47BF-B5C9-A8B9636AA492}" sibTransId="{5CDEB7A2-B00F-4581-8F1A-F28D2C8D7F98}"/>
    <dgm:cxn modelId="{92CDA4A8-EDF9-4B5D-BC1A-3EAC046EACD0}" type="presOf" srcId="{DF497A27-F434-4B71-9096-292A08D47A8A}" destId="{71BF576A-BF52-4081-8A1E-C3866913ACBE}" srcOrd="0" destOrd="0" presId="urn:microsoft.com/office/officeart/2008/layout/IncreasingCircleProcess"/>
    <dgm:cxn modelId="{1EC0E9BD-2A78-44FA-95CF-A40E114672CD}" type="presOf" srcId="{B4DA3379-C969-4B56-A3BD-5AC860CE6F7E}" destId="{620AD70A-D2E6-40B8-96B8-84C01A7481F9}" srcOrd="0" destOrd="0" presId="urn:microsoft.com/office/officeart/2008/layout/IncreasingCircleProcess"/>
    <dgm:cxn modelId="{430709BF-C273-44EC-B4CC-397F31F42182}" type="presOf" srcId="{456BDDD3-4B6E-4911-BEED-4E44A8741B29}" destId="{D526DEED-4D54-4FB1-B82C-761E9A9BE9A4}" srcOrd="0" destOrd="0" presId="urn:microsoft.com/office/officeart/2008/layout/IncreasingCircleProcess"/>
    <dgm:cxn modelId="{4EAFB7C7-EA86-4D30-A239-859C95EDFD0E}" type="presOf" srcId="{56146DD5-0CB8-4732-B815-34864D51603D}" destId="{A57F2178-6C0B-4E6D-81F5-14EFF31B1CA7}" srcOrd="0" destOrd="0" presId="urn:microsoft.com/office/officeart/2008/layout/IncreasingCircleProcess"/>
    <dgm:cxn modelId="{5C1DBCEB-2BC1-4E13-A8B9-3CE72378B444}" type="presOf" srcId="{4145844C-5D5D-4AE9-B403-56F1BEB78059}" destId="{BB9539D1-4E69-4B27-A44F-292BEBB11B02}" srcOrd="0" destOrd="0" presId="urn:microsoft.com/office/officeart/2008/layout/IncreasingCircleProcess"/>
    <dgm:cxn modelId="{DCE486ED-2E8A-4E17-8F9E-792530638D41}" srcId="{DF497A27-F434-4B71-9096-292A08D47A8A}" destId="{DE9112CC-84FD-4A43-976D-E832EC22A556}" srcOrd="2" destOrd="0" parTransId="{3043640D-CF75-4364-8FF4-2D7A7DBAA173}" sibTransId="{ABCC06C5-B6AA-40AC-BB63-E5D1FC19D1A4}"/>
    <dgm:cxn modelId="{68E0D8A6-B0AC-4271-BB1C-85341D70CA9E}" type="presParOf" srcId="{71BF576A-BF52-4081-8A1E-C3866913ACBE}" destId="{25DBB370-2346-4853-8936-A21D633EB5BF}" srcOrd="0" destOrd="0" presId="urn:microsoft.com/office/officeart/2008/layout/IncreasingCircleProcess"/>
    <dgm:cxn modelId="{9DD47FC6-F77B-4939-A03A-67CE3901EE13}" type="presParOf" srcId="{25DBB370-2346-4853-8936-A21D633EB5BF}" destId="{7BF16FCC-9383-4321-8904-50D29F47A175}" srcOrd="0" destOrd="0" presId="urn:microsoft.com/office/officeart/2008/layout/IncreasingCircleProcess"/>
    <dgm:cxn modelId="{40759D2A-307E-480D-B6AF-4C5056F17DD9}" type="presParOf" srcId="{25DBB370-2346-4853-8936-A21D633EB5BF}" destId="{80B19361-0D34-401E-B768-F98472B216CB}" srcOrd="1" destOrd="0" presId="urn:microsoft.com/office/officeart/2008/layout/IncreasingCircleProcess"/>
    <dgm:cxn modelId="{D1F21EE3-C939-4103-B25C-F88C0557FEF0}" type="presParOf" srcId="{25DBB370-2346-4853-8936-A21D633EB5BF}" destId="{7DD9A9DF-7089-4D90-9882-8A8293F3C0B4}" srcOrd="2" destOrd="0" presId="urn:microsoft.com/office/officeart/2008/layout/IncreasingCircleProcess"/>
    <dgm:cxn modelId="{A13D29D1-9FDD-4AE6-8A94-C2154461AB59}" type="presParOf" srcId="{25DBB370-2346-4853-8936-A21D633EB5BF}" destId="{A57F2178-6C0B-4E6D-81F5-14EFF31B1CA7}" srcOrd="3" destOrd="0" presId="urn:microsoft.com/office/officeart/2008/layout/IncreasingCircleProcess"/>
    <dgm:cxn modelId="{888612BF-A4F3-4999-A14C-FAE826F859E1}" type="presParOf" srcId="{71BF576A-BF52-4081-8A1E-C3866913ACBE}" destId="{1501AF39-CB7E-401D-8BE2-202D8979AB95}" srcOrd="1" destOrd="0" presId="urn:microsoft.com/office/officeart/2008/layout/IncreasingCircleProcess"/>
    <dgm:cxn modelId="{72BA2498-E738-4ED6-B684-39755066584B}" type="presParOf" srcId="{71BF576A-BF52-4081-8A1E-C3866913ACBE}" destId="{AB73962D-AAA5-42F9-8F60-C303C056C4B1}" srcOrd="2" destOrd="0" presId="urn:microsoft.com/office/officeart/2008/layout/IncreasingCircleProcess"/>
    <dgm:cxn modelId="{C6250BB7-C1EE-446D-8A10-425830478003}" type="presParOf" srcId="{AB73962D-AAA5-42F9-8F60-C303C056C4B1}" destId="{253DA34B-A1A8-411A-8440-5C05992B40FD}" srcOrd="0" destOrd="0" presId="urn:microsoft.com/office/officeart/2008/layout/IncreasingCircleProcess"/>
    <dgm:cxn modelId="{52B62E13-A408-43F0-86B8-D3365E75CE59}" type="presParOf" srcId="{AB73962D-AAA5-42F9-8F60-C303C056C4B1}" destId="{0069B0FC-D897-4B74-943A-F0AE72F98988}" srcOrd="1" destOrd="0" presId="urn:microsoft.com/office/officeart/2008/layout/IncreasingCircleProcess"/>
    <dgm:cxn modelId="{90A691B8-6839-4F3E-81B9-9630BE953849}" type="presParOf" srcId="{AB73962D-AAA5-42F9-8F60-C303C056C4B1}" destId="{4921D7B6-BD1B-4A64-8229-5A5B4E024BEC}" srcOrd="2" destOrd="0" presId="urn:microsoft.com/office/officeart/2008/layout/IncreasingCircleProcess"/>
    <dgm:cxn modelId="{A217469E-65DB-4741-8D29-CBE4A5536584}" type="presParOf" srcId="{AB73962D-AAA5-42F9-8F60-C303C056C4B1}" destId="{BB9539D1-4E69-4B27-A44F-292BEBB11B02}" srcOrd="3" destOrd="0" presId="urn:microsoft.com/office/officeart/2008/layout/IncreasingCircleProcess"/>
    <dgm:cxn modelId="{035DCFA4-669B-4ED1-AFEF-2CC24662754A}" type="presParOf" srcId="{71BF576A-BF52-4081-8A1E-C3866913ACBE}" destId="{CCBFEAE7-C284-42C5-BFA3-B02D0BAC3EFB}" srcOrd="3" destOrd="0" presId="urn:microsoft.com/office/officeart/2008/layout/IncreasingCircleProcess"/>
    <dgm:cxn modelId="{A819E437-9263-4B59-8290-D0A898C151E4}" type="presParOf" srcId="{71BF576A-BF52-4081-8A1E-C3866913ACBE}" destId="{24F5CE60-5C5F-4EB7-A4CD-A4B43EAD1870}" srcOrd="4" destOrd="0" presId="urn:microsoft.com/office/officeart/2008/layout/IncreasingCircleProcess"/>
    <dgm:cxn modelId="{AD84BD4A-F76D-47DC-B3B9-BC3368DDDAA5}" type="presParOf" srcId="{24F5CE60-5C5F-4EB7-A4CD-A4B43EAD1870}" destId="{F1D9C1F1-5C3E-41AC-B628-1F9AA5CB44A3}" srcOrd="0" destOrd="0" presId="urn:microsoft.com/office/officeart/2008/layout/IncreasingCircleProcess"/>
    <dgm:cxn modelId="{04F5558D-1573-42DF-93E8-5C66BFAF8AEC}" type="presParOf" srcId="{24F5CE60-5C5F-4EB7-A4CD-A4B43EAD1870}" destId="{2CC2FA2E-D6FC-411F-86D0-63106698B49D}" srcOrd="1" destOrd="0" presId="urn:microsoft.com/office/officeart/2008/layout/IncreasingCircleProcess"/>
    <dgm:cxn modelId="{2A1E7DDE-2CC1-4486-BDDB-9209FA7A3AAA}" type="presParOf" srcId="{24F5CE60-5C5F-4EB7-A4CD-A4B43EAD1870}" destId="{0484D425-1263-4ED3-93AA-793C14AE4CB6}" srcOrd="2" destOrd="0" presId="urn:microsoft.com/office/officeart/2008/layout/IncreasingCircleProcess"/>
    <dgm:cxn modelId="{6E2E5593-8C51-4069-B1CE-C8FE7F5183F3}" type="presParOf" srcId="{24F5CE60-5C5F-4EB7-A4CD-A4B43EAD1870}" destId="{C5865698-02D4-4AEF-8EDE-E354A5C73E05}" srcOrd="3" destOrd="0" presId="urn:microsoft.com/office/officeart/2008/layout/IncreasingCircleProcess"/>
    <dgm:cxn modelId="{77DD6E5E-9E79-4475-9157-3B0A2C628332}" type="presParOf" srcId="{71BF576A-BF52-4081-8A1E-C3866913ACBE}" destId="{6646FD23-CA25-4E31-B459-0D737F713370}" srcOrd="5" destOrd="0" presId="urn:microsoft.com/office/officeart/2008/layout/IncreasingCircleProcess"/>
    <dgm:cxn modelId="{40141903-AFB1-4BD4-B813-6899978A5F36}" type="presParOf" srcId="{71BF576A-BF52-4081-8A1E-C3866913ACBE}" destId="{38E65302-AE1D-4623-B67C-7CB4F80CAAC8}" srcOrd="6" destOrd="0" presId="urn:microsoft.com/office/officeart/2008/layout/IncreasingCircleProcess"/>
    <dgm:cxn modelId="{0530748A-0DDB-4C2A-9CAD-9A32974001FB}" type="presParOf" srcId="{38E65302-AE1D-4623-B67C-7CB4F80CAAC8}" destId="{26D4EA51-2006-4271-8EBB-EE8040B3FE23}" srcOrd="0" destOrd="0" presId="urn:microsoft.com/office/officeart/2008/layout/IncreasingCircleProcess"/>
    <dgm:cxn modelId="{EB64EDD6-21F5-4DE9-B7C5-D839DDA2CA24}" type="presParOf" srcId="{38E65302-AE1D-4623-B67C-7CB4F80CAAC8}" destId="{5D32EA50-F877-44DC-880E-15CC8F960371}" srcOrd="1" destOrd="0" presId="urn:microsoft.com/office/officeart/2008/layout/IncreasingCircleProcess"/>
    <dgm:cxn modelId="{1BDAADFC-0B68-41AE-A0FE-DF25AAA7E1A1}" type="presParOf" srcId="{38E65302-AE1D-4623-B67C-7CB4F80CAAC8}" destId="{620AD70A-D2E6-40B8-96B8-84C01A7481F9}" srcOrd="2" destOrd="0" presId="urn:microsoft.com/office/officeart/2008/layout/IncreasingCircleProcess"/>
    <dgm:cxn modelId="{4E1A0815-50F5-4EFC-A07D-810D4C834C7F}" type="presParOf" srcId="{38E65302-AE1D-4623-B67C-7CB4F80CAAC8}" destId="{D526DEED-4D54-4FB1-B82C-761E9A9BE9A4}" srcOrd="3" destOrd="0" presId="urn:microsoft.com/office/officeart/2008/layout/Increasing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4758FF-9718-4137-B00D-786A3A0E5EF5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CF4C231-4D9E-4DC4-88F1-B8390675D75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sozlovchining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ro’parasida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yonbosh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F3FC8453-7AAB-4F69-B1EF-44A9C95D5695}" type="parTrans" cxnId="{3589F1B4-C848-48FE-A550-5B239D5A4030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EE8790-52BC-4316-859C-2F8305825CDE}" type="sibTrans" cxnId="{3589F1B4-C848-48FE-A550-5B239D5A4030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26401-2668-47A8-8060-38915B3AD53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apparaturani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sozlovchi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ustidan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doimiy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7EB81CE4-3D7E-4BAC-9B09-8B6B72F965D2}" type="parTrans" cxnId="{773C5C23-F3E1-4332-8256-F5E981911A3D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B30452-A915-4D77-A35A-47D794C5192F}" type="sibTrans" cxnId="{773C5C23-F3E1-4332-8256-F5E981911A3D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4F81E8-AD30-4A49-9435-0A2EE76408B2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sozlovchi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хodim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yaхshi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izolyatsiyalangan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C0A053B3-B0FE-48B8-A4BA-D825DE47FBBD}" type="parTrans" cxnId="{2B5ED851-C451-4E87-A6B4-CDBD19FC583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62CEEB-4074-4A8E-A692-98C5E0969384}" type="sibTrans" cxnId="{2B5ED851-C451-4E87-A6B4-CDBD19FC583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5D504-835D-4803-BC8A-CD92483A3623}" type="pres">
      <dgm:prSet presAssocID="{B84758FF-9718-4137-B00D-786A3A0E5EF5}" presName="linear" presStyleCnt="0">
        <dgm:presLayoutVars>
          <dgm:dir/>
          <dgm:animLvl val="lvl"/>
          <dgm:resizeHandles val="exact"/>
        </dgm:presLayoutVars>
      </dgm:prSet>
      <dgm:spPr/>
    </dgm:pt>
    <dgm:pt modelId="{E102DB0A-B925-43C6-9800-FCE230B3C87F}" type="pres">
      <dgm:prSet presAssocID="{6CF4C231-4D9E-4DC4-88F1-B8390675D758}" presName="parentLin" presStyleCnt="0"/>
      <dgm:spPr/>
    </dgm:pt>
    <dgm:pt modelId="{58384AE8-4C8E-4338-9A9F-B77D59D4C3C9}" type="pres">
      <dgm:prSet presAssocID="{6CF4C231-4D9E-4DC4-88F1-B8390675D758}" presName="parentLeftMargin" presStyleLbl="node1" presStyleIdx="0" presStyleCnt="3"/>
      <dgm:spPr/>
    </dgm:pt>
    <dgm:pt modelId="{12144C3F-314B-4BBC-A52E-8BD90E579E58}" type="pres">
      <dgm:prSet presAssocID="{6CF4C231-4D9E-4DC4-88F1-B8390675D75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4D9492E-AAFD-4CBE-842E-4A177F94E1D3}" type="pres">
      <dgm:prSet presAssocID="{6CF4C231-4D9E-4DC4-88F1-B8390675D758}" presName="negativeSpace" presStyleCnt="0"/>
      <dgm:spPr/>
    </dgm:pt>
    <dgm:pt modelId="{B0ED3BD0-78FC-4966-BB98-52E4A5014AD7}" type="pres">
      <dgm:prSet presAssocID="{6CF4C231-4D9E-4DC4-88F1-B8390675D758}" presName="childText" presStyleLbl="conFgAcc1" presStyleIdx="0" presStyleCnt="3">
        <dgm:presLayoutVars>
          <dgm:bulletEnabled val="1"/>
        </dgm:presLayoutVars>
      </dgm:prSet>
      <dgm:spPr/>
    </dgm:pt>
    <dgm:pt modelId="{A79A8DA5-9F6A-468F-A551-6EF6CFF28802}" type="pres">
      <dgm:prSet presAssocID="{B0EE8790-52BC-4316-859C-2F8305825CDE}" presName="spaceBetweenRectangles" presStyleCnt="0"/>
      <dgm:spPr/>
    </dgm:pt>
    <dgm:pt modelId="{4895A05E-750F-4E8B-B95B-5A04EFF469FC}" type="pres">
      <dgm:prSet presAssocID="{0B926401-2668-47A8-8060-38915B3AD538}" presName="parentLin" presStyleCnt="0"/>
      <dgm:spPr/>
    </dgm:pt>
    <dgm:pt modelId="{919161E3-9F59-425F-A2F5-14480318A99E}" type="pres">
      <dgm:prSet presAssocID="{0B926401-2668-47A8-8060-38915B3AD538}" presName="parentLeftMargin" presStyleLbl="node1" presStyleIdx="0" presStyleCnt="3"/>
      <dgm:spPr/>
    </dgm:pt>
    <dgm:pt modelId="{89D878E6-81BA-4F8F-A384-92C5FCEC259C}" type="pres">
      <dgm:prSet presAssocID="{0B926401-2668-47A8-8060-38915B3AD53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2414173-733C-43AC-8D73-5225E6018B7D}" type="pres">
      <dgm:prSet presAssocID="{0B926401-2668-47A8-8060-38915B3AD538}" presName="negativeSpace" presStyleCnt="0"/>
      <dgm:spPr/>
    </dgm:pt>
    <dgm:pt modelId="{0AAA14B4-4569-4095-B459-ED1C56D0A075}" type="pres">
      <dgm:prSet presAssocID="{0B926401-2668-47A8-8060-38915B3AD538}" presName="childText" presStyleLbl="conFgAcc1" presStyleIdx="1" presStyleCnt="3">
        <dgm:presLayoutVars>
          <dgm:bulletEnabled val="1"/>
        </dgm:presLayoutVars>
      </dgm:prSet>
      <dgm:spPr/>
    </dgm:pt>
    <dgm:pt modelId="{7AF1499C-8B51-439B-9C9C-0F665D6B8C64}" type="pres">
      <dgm:prSet presAssocID="{59B30452-A915-4D77-A35A-47D794C5192F}" presName="spaceBetweenRectangles" presStyleCnt="0"/>
      <dgm:spPr/>
    </dgm:pt>
    <dgm:pt modelId="{7D0D113B-54C5-4C14-A6B1-8D5B2D430B9A}" type="pres">
      <dgm:prSet presAssocID="{F44F81E8-AD30-4A49-9435-0A2EE76408B2}" presName="parentLin" presStyleCnt="0"/>
      <dgm:spPr/>
    </dgm:pt>
    <dgm:pt modelId="{FDACEF6A-3D40-4C41-B8B4-2BE0E0FDEE67}" type="pres">
      <dgm:prSet presAssocID="{F44F81E8-AD30-4A49-9435-0A2EE76408B2}" presName="parentLeftMargin" presStyleLbl="node1" presStyleIdx="1" presStyleCnt="3"/>
      <dgm:spPr/>
    </dgm:pt>
    <dgm:pt modelId="{E8C894FB-A335-480C-A6D9-D27F74CBA38E}" type="pres">
      <dgm:prSet presAssocID="{F44F81E8-AD30-4A49-9435-0A2EE76408B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1F39C263-F1B3-445F-AAD9-08E7B1553897}" type="pres">
      <dgm:prSet presAssocID="{F44F81E8-AD30-4A49-9435-0A2EE76408B2}" presName="negativeSpace" presStyleCnt="0"/>
      <dgm:spPr/>
    </dgm:pt>
    <dgm:pt modelId="{9B2E4E56-D3CE-45E5-BFED-3E46D3EEACFC}" type="pres">
      <dgm:prSet presAssocID="{F44F81E8-AD30-4A49-9435-0A2EE76408B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8D98A12-EB86-4576-8EA1-B32213C7799B}" type="presOf" srcId="{F44F81E8-AD30-4A49-9435-0A2EE76408B2}" destId="{FDACEF6A-3D40-4C41-B8B4-2BE0E0FDEE67}" srcOrd="0" destOrd="0" presId="urn:microsoft.com/office/officeart/2005/8/layout/list1"/>
    <dgm:cxn modelId="{773C5C23-F3E1-4332-8256-F5E981911A3D}" srcId="{B84758FF-9718-4137-B00D-786A3A0E5EF5}" destId="{0B926401-2668-47A8-8060-38915B3AD538}" srcOrd="1" destOrd="0" parTransId="{7EB81CE4-3D7E-4BAC-9B09-8B6B72F965D2}" sibTransId="{59B30452-A915-4D77-A35A-47D794C5192F}"/>
    <dgm:cxn modelId="{83F88268-CC8C-47E9-A238-7511FB5C7178}" type="presOf" srcId="{F44F81E8-AD30-4A49-9435-0A2EE76408B2}" destId="{E8C894FB-A335-480C-A6D9-D27F74CBA38E}" srcOrd="1" destOrd="0" presId="urn:microsoft.com/office/officeart/2005/8/layout/list1"/>
    <dgm:cxn modelId="{2B5ED851-C451-4E87-A6B4-CDBD19FC583A}" srcId="{B84758FF-9718-4137-B00D-786A3A0E5EF5}" destId="{F44F81E8-AD30-4A49-9435-0A2EE76408B2}" srcOrd="2" destOrd="0" parTransId="{C0A053B3-B0FE-48B8-A4BA-D825DE47FBBD}" sibTransId="{0662CEEB-4074-4A8E-A692-98C5E0969384}"/>
    <dgm:cxn modelId="{E1D91AA1-67FE-41D3-A48B-D5A4B05252AA}" type="presOf" srcId="{0B926401-2668-47A8-8060-38915B3AD538}" destId="{919161E3-9F59-425F-A2F5-14480318A99E}" srcOrd="0" destOrd="0" presId="urn:microsoft.com/office/officeart/2005/8/layout/list1"/>
    <dgm:cxn modelId="{967EABAB-69CD-4241-A37D-3409BA1B9882}" type="presOf" srcId="{6CF4C231-4D9E-4DC4-88F1-B8390675D758}" destId="{12144C3F-314B-4BBC-A52E-8BD90E579E58}" srcOrd="1" destOrd="0" presId="urn:microsoft.com/office/officeart/2005/8/layout/list1"/>
    <dgm:cxn modelId="{3589F1B4-C848-48FE-A550-5B239D5A4030}" srcId="{B84758FF-9718-4137-B00D-786A3A0E5EF5}" destId="{6CF4C231-4D9E-4DC4-88F1-B8390675D758}" srcOrd="0" destOrd="0" parTransId="{F3FC8453-7AAB-4F69-B1EF-44A9C95D5695}" sibTransId="{B0EE8790-52BC-4316-859C-2F8305825CDE}"/>
    <dgm:cxn modelId="{F4B800D3-33FF-4D5B-A9B0-BFB0FF1F210D}" type="presOf" srcId="{B84758FF-9718-4137-B00D-786A3A0E5EF5}" destId="{B155D504-835D-4803-BC8A-CD92483A3623}" srcOrd="0" destOrd="0" presId="urn:microsoft.com/office/officeart/2005/8/layout/list1"/>
    <dgm:cxn modelId="{93BC52EB-179E-47C8-9D07-B939EA56C984}" type="presOf" srcId="{6CF4C231-4D9E-4DC4-88F1-B8390675D758}" destId="{58384AE8-4C8E-4338-9A9F-B77D59D4C3C9}" srcOrd="0" destOrd="0" presId="urn:microsoft.com/office/officeart/2005/8/layout/list1"/>
    <dgm:cxn modelId="{0EBF27ED-79E4-4816-828E-1ECFA5A2A9A4}" type="presOf" srcId="{0B926401-2668-47A8-8060-38915B3AD538}" destId="{89D878E6-81BA-4F8F-A384-92C5FCEC259C}" srcOrd="1" destOrd="0" presId="urn:microsoft.com/office/officeart/2005/8/layout/list1"/>
    <dgm:cxn modelId="{10F15489-7CAE-41C3-A760-5F9D4B9F8CDE}" type="presParOf" srcId="{B155D504-835D-4803-BC8A-CD92483A3623}" destId="{E102DB0A-B925-43C6-9800-FCE230B3C87F}" srcOrd="0" destOrd="0" presId="urn:microsoft.com/office/officeart/2005/8/layout/list1"/>
    <dgm:cxn modelId="{591C00CB-D387-4CDA-AA02-FCA9FBA709E1}" type="presParOf" srcId="{E102DB0A-B925-43C6-9800-FCE230B3C87F}" destId="{58384AE8-4C8E-4338-9A9F-B77D59D4C3C9}" srcOrd="0" destOrd="0" presId="urn:microsoft.com/office/officeart/2005/8/layout/list1"/>
    <dgm:cxn modelId="{5EE50CF9-657F-444D-A8CA-A708C2CE8F1B}" type="presParOf" srcId="{E102DB0A-B925-43C6-9800-FCE230B3C87F}" destId="{12144C3F-314B-4BBC-A52E-8BD90E579E58}" srcOrd="1" destOrd="0" presId="urn:microsoft.com/office/officeart/2005/8/layout/list1"/>
    <dgm:cxn modelId="{3D203501-C235-41D3-8198-6CA8117218DE}" type="presParOf" srcId="{B155D504-835D-4803-BC8A-CD92483A3623}" destId="{24D9492E-AAFD-4CBE-842E-4A177F94E1D3}" srcOrd="1" destOrd="0" presId="urn:microsoft.com/office/officeart/2005/8/layout/list1"/>
    <dgm:cxn modelId="{1405C84A-1ECD-440E-BE43-334DEBA0035A}" type="presParOf" srcId="{B155D504-835D-4803-BC8A-CD92483A3623}" destId="{B0ED3BD0-78FC-4966-BB98-52E4A5014AD7}" srcOrd="2" destOrd="0" presId="urn:microsoft.com/office/officeart/2005/8/layout/list1"/>
    <dgm:cxn modelId="{ADC366C8-C749-4782-90B3-B47AF36B9F31}" type="presParOf" srcId="{B155D504-835D-4803-BC8A-CD92483A3623}" destId="{A79A8DA5-9F6A-468F-A551-6EF6CFF28802}" srcOrd="3" destOrd="0" presId="urn:microsoft.com/office/officeart/2005/8/layout/list1"/>
    <dgm:cxn modelId="{1F3D2FE5-7294-4ABA-8993-A43557C6BE97}" type="presParOf" srcId="{B155D504-835D-4803-BC8A-CD92483A3623}" destId="{4895A05E-750F-4E8B-B95B-5A04EFF469FC}" srcOrd="4" destOrd="0" presId="urn:microsoft.com/office/officeart/2005/8/layout/list1"/>
    <dgm:cxn modelId="{8EAB0D16-9475-45ED-B4F3-2EB6E9EC09D7}" type="presParOf" srcId="{4895A05E-750F-4E8B-B95B-5A04EFF469FC}" destId="{919161E3-9F59-425F-A2F5-14480318A99E}" srcOrd="0" destOrd="0" presId="urn:microsoft.com/office/officeart/2005/8/layout/list1"/>
    <dgm:cxn modelId="{DAE2AD4E-30DB-488E-8C5F-90A327D4F3D6}" type="presParOf" srcId="{4895A05E-750F-4E8B-B95B-5A04EFF469FC}" destId="{89D878E6-81BA-4F8F-A384-92C5FCEC259C}" srcOrd="1" destOrd="0" presId="urn:microsoft.com/office/officeart/2005/8/layout/list1"/>
    <dgm:cxn modelId="{3FCE839A-D94C-4729-A54E-F95D8F091C79}" type="presParOf" srcId="{B155D504-835D-4803-BC8A-CD92483A3623}" destId="{92414173-733C-43AC-8D73-5225E6018B7D}" srcOrd="5" destOrd="0" presId="urn:microsoft.com/office/officeart/2005/8/layout/list1"/>
    <dgm:cxn modelId="{8167345A-71BB-45DB-8828-BDE18A65D88F}" type="presParOf" srcId="{B155D504-835D-4803-BC8A-CD92483A3623}" destId="{0AAA14B4-4569-4095-B459-ED1C56D0A075}" srcOrd="6" destOrd="0" presId="urn:microsoft.com/office/officeart/2005/8/layout/list1"/>
    <dgm:cxn modelId="{6BD2B1EF-228F-4584-B8C9-3F49091FED98}" type="presParOf" srcId="{B155D504-835D-4803-BC8A-CD92483A3623}" destId="{7AF1499C-8B51-439B-9C9C-0F665D6B8C64}" srcOrd="7" destOrd="0" presId="urn:microsoft.com/office/officeart/2005/8/layout/list1"/>
    <dgm:cxn modelId="{615D4E76-809D-4CD4-A6D0-174E39446678}" type="presParOf" srcId="{B155D504-835D-4803-BC8A-CD92483A3623}" destId="{7D0D113B-54C5-4C14-A6B1-8D5B2D430B9A}" srcOrd="8" destOrd="0" presId="urn:microsoft.com/office/officeart/2005/8/layout/list1"/>
    <dgm:cxn modelId="{272C8939-236D-4A87-8858-DCFB9F113434}" type="presParOf" srcId="{7D0D113B-54C5-4C14-A6B1-8D5B2D430B9A}" destId="{FDACEF6A-3D40-4C41-B8B4-2BE0E0FDEE67}" srcOrd="0" destOrd="0" presId="urn:microsoft.com/office/officeart/2005/8/layout/list1"/>
    <dgm:cxn modelId="{824EE310-2688-47B9-9ECB-7D96399820DD}" type="presParOf" srcId="{7D0D113B-54C5-4C14-A6B1-8D5B2D430B9A}" destId="{E8C894FB-A335-480C-A6D9-D27F74CBA38E}" srcOrd="1" destOrd="0" presId="urn:microsoft.com/office/officeart/2005/8/layout/list1"/>
    <dgm:cxn modelId="{A384F928-F4AE-4791-94AE-FB9FA3C2E897}" type="presParOf" srcId="{B155D504-835D-4803-BC8A-CD92483A3623}" destId="{1F39C263-F1B3-445F-AAD9-08E7B1553897}" srcOrd="9" destOrd="0" presId="urn:microsoft.com/office/officeart/2005/8/layout/list1"/>
    <dgm:cxn modelId="{CF46D549-19C7-44B8-929D-4D75C978B82F}" type="presParOf" srcId="{B155D504-835D-4803-BC8A-CD92483A3623}" destId="{9B2E4E56-D3CE-45E5-BFED-3E46D3EEACF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FC1CA5B-5565-4503-983B-1DF02A3E846A}" type="doc">
      <dgm:prSet loTypeId="urn:microsoft.com/office/officeart/2005/8/layout/list1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AE124AEC-C440-409C-A645-BD3E920BD1A9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kavsharlagichning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korpusida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tutashish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yo’qligi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1A35E7-8A65-4C27-897E-70CCBB3F2C74}" type="parTrans" cxnId="{DA8D6B62-77E4-445F-A508-2B6329E2C669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49390-E4FE-4E1E-8EA2-E82B67B6B136}" type="sibTrans" cxnId="{DA8D6B62-77E4-445F-A508-2B6329E2C669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D50311-CA01-41EC-A4CD-1FBD339BED53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izolyatsiyalangan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dastalarning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mavjudligi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ECBEF2-C00F-41C8-B711-F09E156A5707}" type="parTrans" cxnId="{FECB6EF5-DEA0-40CC-AA03-F0304C252F7B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19301-3F56-473B-A2EE-CA3A22484426}" type="sibTrans" cxnId="{FECB6EF5-DEA0-40CC-AA03-F0304C252F7B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F5B5D0-0415-486E-A5A0-FC123F00E153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dielektrik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rezina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gilamchadagi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shtamp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yaroqlilik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muddati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meхanik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nuqsonlarning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yo’qligi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C7EF63-4791-4225-AA72-0B3F87D745AE}" type="parTrans" cxnId="{D389DA6B-C13C-45C4-A97B-6FB9EC7A53D3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0D0CB0-31FB-4FC3-912B-6ADC34ABAAD0}" type="sibTrans" cxnId="{D389DA6B-C13C-45C4-A97B-6FB9EC7A53D3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8E70F8-B124-4388-A19C-29374FC15F5D}">
      <dgm:prSet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dielektrik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qo’lqoplardan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yaroqliligi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96E414-381E-40F6-A364-CB94B2FFECD4}" type="parTrans" cxnId="{E946A0CB-2B5B-4F1E-8B30-856C2D7935C5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2C43A3-4C43-4BF6-9813-1A7C1F2170CB}" type="sibTrans" cxnId="{E946A0CB-2B5B-4F1E-8B30-856C2D7935C5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E3F619-3956-4AF6-A551-F446226D7772}">
      <dgm:prSet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o’tkazuvchi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simlarda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izolyatsiya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nuqsonlarining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yo’qligi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941936-3AB4-45FA-A0F6-C525E294A9E5}" type="parTrans" cxnId="{4981E79D-2390-4B4F-81D0-58104A9F0262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B69669-096A-45B2-9223-DABA31F6B63E}" type="sibTrans" cxnId="{4981E79D-2390-4B4F-81D0-58104A9F0262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DDAEB2-1F6D-4732-811B-DB2B6CAF8C70}" type="pres">
      <dgm:prSet presAssocID="{BFC1CA5B-5565-4503-983B-1DF02A3E846A}" presName="linear" presStyleCnt="0">
        <dgm:presLayoutVars>
          <dgm:dir/>
          <dgm:animLvl val="lvl"/>
          <dgm:resizeHandles val="exact"/>
        </dgm:presLayoutVars>
      </dgm:prSet>
      <dgm:spPr/>
    </dgm:pt>
    <dgm:pt modelId="{3E174AA6-B247-422F-B720-76ED33B317D4}" type="pres">
      <dgm:prSet presAssocID="{AE124AEC-C440-409C-A645-BD3E920BD1A9}" presName="parentLin" presStyleCnt="0"/>
      <dgm:spPr/>
    </dgm:pt>
    <dgm:pt modelId="{81A059B5-5184-4AB3-9219-25F3AD4F0A87}" type="pres">
      <dgm:prSet presAssocID="{AE124AEC-C440-409C-A645-BD3E920BD1A9}" presName="parentLeftMargin" presStyleLbl="node1" presStyleIdx="0" presStyleCnt="5"/>
      <dgm:spPr/>
    </dgm:pt>
    <dgm:pt modelId="{9B09B995-B83E-4602-B7BC-C428F788D418}" type="pres">
      <dgm:prSet presAssocID="{AE124AEC-C440-409C-A645-BD3E920BD1A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E04A61E-8553-463E-B79E-3A92468D2AE0}" type="pres">
      <dgm:prSet presAssocID="{AE124AEC-C440-409C-A645-BD3E920BD1A9}" presName="negativeSpace" presStyleCnt="0"/>
      <dgm:spPr/>
    </dgm:pt>
    <dgm:pt modelId="{7DDC6F5A-156C-4220-B594-239115525F48}" type="pres">
      <dgm:prSet presAssocID="{AE124AEC-C440-409C-A645-BD3E920BD1A9}" presName="childText" presStyleLbl="conFgAcc1" presStyleIdx="0" presStyleCnt="5">
        <dgm:presLayoutVars>
          <dgm:bulletEnabled val="1"/>
        </dgm:presLayoutVars>
      </dgm:prSet>
      <dgm:spPr/>
    </dgm:pt>
    <dgm:pt modelId="{F745A13B-E42A-44F4-94CE-B05BA8C4BAF0}" type="pres">
      <dgm:prSet presAssocID="{69449390-E4FE-4E1E-8EA2-E82B67B6B136}" presName="spaceBetweenRectangles" presStyleCnt="0"/>
      <dgm:spPr/>
    </dgm:pt>
    <dgm:pt modelId="{BD253BA3-23F9-4919-91B2-85EBF3F1F7EA}" type="pres">
      <dgm:prSet presAssocID="{45D50311-CA01-41EC-A4CD-1FBD339BED53}" presName="parentLin" presStyleCnt="0"/>
      <dgm:spPr/>
    </dgm:pt>
    <dgm:pt modelId="{9883E525-D8F2-485C-B0A3-68568DFF8C5B}" type="pres">
      <dgm:prSet presAssocID="{45D50311-CA01-41EC-A4CD-1FBD339BED53}" presName="parentLeftMargin" presStyleLbl="node1" presStyleIdx="0" presStyleCnt="5"/>
      <dgm:spPr/>
    </dgm:pt>
    <dgm:pt modelId="{5846C34A-4866-4ED6-AA27-152CBEA670DB}" type="pres">
      <dgm:prSet presAssocID="{45D50311-CA01-41EC-A4CD-1FBD339BED5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21F47AA-A61B-45A3-B815-7A0878A09F18}" type="pres">
      <dgm:prSet presAssocID="{45D50311-CA01-41EC-A4CD-1FBD339BED53}" presName="negativeSpace" presStyleCnt="0"/>
      <dgm:spPr/>
    </dgm:pt>
    <dgm:pt modelId="{F3D3369E-AF28-4FF3-8831-E0B8F091E636}" type="pres">
      <dgm:prSet presAssocID="{45D50311-CA01-41EC-A4CD-1FBD339BED53}" presName="childText" presStyleLbl="conFgAcc1" presStyleIdx="1" presStyleCnt="5">
        <dgm:presLayoutVars>
          <dgm:bulletEnabled val="1"/>
        </dgm:presLayoutVars>
      </dgm:prSet>
      <dgm:spPr/>
    </dgm:pt>
    <dgm:pt modelId="{52A41A9E-5AE9-4F23-B2C3-4DC78DE9D3B4}" type="pres">
      <dgm:prSet presAssocID="{1E619301-3F56-473B-A2EE-CA3A22484426}" presName="spaceBetweenRectangles" presStyleCnt="0"/>
      <dgm:spPr/>
    </dgm:pt>
    <dgm:pt modelId="{BD06828D-AA21-44E7-9F08-97CC8A91A8C4}" type="pres">
      <dgm:prSet presAssocID="{758E70F8-B124-4388-A19C-29374FC15F5D}" presName="parentLin" presStyleCnt="0"/>
      <dgm:spPr/>
    </dgm:pt>
    <dgm:pt modelId="{BE54AFBE-AA6F-48F9-A31D-89A51FF0FCC1}" type="pres">
      <dgm:prSet presAssocID="{758E70F8-B124-4388-A19C-29374FC15F5D}" presName="parentLeftMargin" presStyleLbl="node1" presStyleIdx="1" presStyleCnt="5"/>
      <dgm:spPr/>
    </dgm:pt>
    <dgm:pt modelId="{2824D376-7502-4131-AF70-12CDCEAB8378}" type="pres">
      <dgm:prSet presAssocID="{758E70F8-B124-4388-A19C-29374FC15F5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A7B02EB-A35C-4A20-AEA5-BAE2C73511EA}" type="pres">
      <dgm:prSet presAssocID="{758E70F8-B124-4388-A19C-29374FC15F5D}" presName="negativeSpace" presStyleCnt="0"/>
      <dgm:spPr/>
    </dgm:pt>
    <dgm:pt modelId="{2E1FB59E-C707-401F-968C-BC81703AEC94}" type="pres">
      <dgm:prSet presAssocID="{758E70F8-B124-4388-A19C-29374FC15F5D}" presName="childText" presStyleLbl="conFgAcc1" presStyleIdx="2" presStyleCnt="5" custLinFactNeighborX="-397" custLinFactNeighborY="44270">
        <dgm:presLayoutVars>
          <dgm:bulletEnabled val="1"/>
        </dgm:presLayoutVars>
      </dgm:prSet>
      <dgm:spPr/>
    </dgm:pt>
    <dgm:pt modelId="{4D638F37-3F68-4C61-A2B3-6B7096B83E9B}" type="pres">
      <dgm:prSet presAssocID="{3E2C43A3-4C43-4BF6-9813-1A7C1F2170CB}" presName="spaceBetweenRectangles" presStyleCnt="0"/>
      <dgm:spPr/>
    </dgm:pt>
    <dgm:pt modelId="{5F89A97D-9048-4AF3-AD92-C72E693E2210}" type="pres">
      <dgm:prSet presAssocID="{05F5B5D0-0415-486E-A5A0-FC123F00E153}" presName="parentLin" presStyleCnt="0"/>
      <dgm:spPr/>
    </dgm:pt>
    <dgm:pt modelId="{02FEF6F3-E623-401F-A5A1-55600B3E5D82}" type="pres">
      <dgm:prSet presAssocID="{05F5B5D0-0415-486E-A5A0-FC123F00E153}" presName="parentLeftMargin" presStyleLbl="node1" presStyleIdx="2" presStyleCnt="5"/>
      <dgm:spPr/>
    </dgm:pt>
    <dgm:pt modelId="{B5027869-0D36-4AAD-9881-3874A0A5C249}" type="pres">
      <dgm:prSet presAssocID="{05F5B5D0-0415-486E-A5A0-FC123F00E15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9D1FB71-8BBA-4796-B44B-86B6FC566FA3}" type="pres">
      <dgm:prSet presAssocID="{05F5B5D0-0415-486E-A5A0-FC123F00E153}" presName="negativeSpace" presStyleCnt="0"/>
      <dgm:spPr/>
    </dgm:pt>
    <dgm:pt modelId="{0CC71189-80B6-471D-B49F-7B5D34DA51B6}" type="pres">
      <dgm:prSet presAssocID="{05F5B5D0-0415-486E-A5A0-FC123F00E153}" presName="childText" presStyleLbl="conFgAcc1" presStyleIdx="3" presStyleCnt="5">
        <dgm:presLayoutVars>
          <dgm:bulletEnabled val="1"/>
        </dgm:presLayoutVars>
      </dgm:prSet>
      <dgm:spPr/>
    </dgm:pt>
    <dgm:pt modelId="{DE379A0E-D151-42AF-B61B-EAD38AD595A7}" type="pres">
      <dgm:prSet presAssocID="{810D0CB0-31FB-4FC3-912B-6ADC34ABAAD0}" presName="spaceBetweenRectangles" presStyleCnt="0"/>
      <dgm:spPr/>
    </dgm:pt>
    <dgm:pt modelId="{B578534B-1504-418C-947E-C859DC6FFC6A}" type="pres">
      <dgm:prSet presAssocID="{BFE3F619-3956-4AF6-A551-F446226D7772}" presName="parentLin" presStyleCnt="0"/>
      <dgm:spPr/>
    </dgm:pt>
    <dgm:pt modelId="{154AF426-FD14-426F-BC0E-925CFEDB03EA}" type="pres">
      <dgm:prSet presAssocID="{BFE3F619-3956-4AF6-A551-F446226D7772}" presName="parentLeftMargin" presStyleLbl="node1" presStyleIdx="3" presStyleCnt="5"/>
      <dgm:spPr/>
    </dgm:pt>
    <dgm:pt modelId="{4C1D2B06-0580-4E1E-93CB-F01B6D80ED6A}" type="pres">
      <dgm:prSet presAssocID="{BFE3F619-3956-4AF6-A551-F446226D7772}" presName="parentText" presStyleLbl="node1" presStyleIdx="4" presStyleCnt="5" custScaleY="128307">
        <dgm:presLayoutVars>
          <dgm:chMax val="0"/>
          <dgm:bulletEnabled val="1"/>
        </dgm:presLayoutVars>
      </dgm:prSet>
      <dgm:spPr/>
    </dgm:pt>
    <dgm:pt modelId="{973DAAE5-9E2C-479F-B7B9-886F816C6323}" type="pres">
      <dgm:prSet presAssocID="{BFE3F619-3956-4AF6-A551-F446226D7772}" presName="negativeSpace" presStyleCnt="0"/>
      <dgm:spPr/>
    </dgm:pt>
    <dgm:pt modelId="{79548440-D4B0-445A-88D7-A8B127448A2C}" type="pres">
      <dgm:prSet presAssocID="{BFE3F619-3956-4AF6-A551-F446226D7772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BAE29A02-21A3-4629-B2FD-E0F61C6198C8}" type="presOf" srcId="{758E70F8-B124-4388-A19C-29374FC15F5D}" destId="{BE54AFBE-AA6F-48F9-A31D-89A51FF0FCC1}" srcOrd="0" destOrd="0" presId="urn:microsoft.com/office/officeart/2005/8/layout/list1"/>
    <dgm:cxn modelId="{69A19112-2500-48D0-AA03-105EF68C323D}" type="presOf" srcId="{AE124AEC-C440-409C-A645-BD3E920BD1A9}" destId="{81A059B5-5184-4AB3-9219-25F3AD4F0A87}" srcOrd="0" destOrd="0" presId="urn:microsoft.com/office/officeart/2005/8/layout/list1"/>
    <dgm:cxn modelId="{F0FAA916-9986-4C8B-BAA7-5DF26C7BBED9}" type="presOf" srcId="{758E70F8-B124-4388-A19C-29374FC15F5D}" destId="{2824D376-7502-4131-AF70-12CDCEAB8378}" srcOrd="1" destOrd="0" presId="urn:microsoft.com/office/officeart/2005/8/layout/list1"/>
    <dgm:cxn modelId="{DA8D6B62-77E4-445F-A508-2B6329E2C669}" srcId="{BFC1CA5B-5565-4503-983B-1DF02A3E846A}" destId="{AE124AEC-C440-409C-A645-BD3E920BD1A9}" srcOrd="0" destOrd="0" parTransId="{371A35E7-8A65-4C27-897E-70CCBB3F2C74}" sibTransId="{69449390-E4FE-4E1E-8EA2-E82B67B6B136}"/>
    <dgm:cxn modelId="{AF58624A-A4CB-4849-BA19-B0DD66739F6B}" type="presOf" srcId="{AE124AEC-C440-409C-A645-BD3E920BD1A9}" destId="{9B09B995-B83E-4602-B7BC-C428F788D418}" srcOrd="1" destOrd="0" presId="urn:microsoft.com/office/officeart/2005/8/layout/list1"/>
    <dgm:cxn modelId="{D389DA6B-C13C-45C4-A97B-6FB9EC7A53D3}" srcId="{BFC1CA5B-5565-4503-983B-1DF02A3E846A}" destId="{05F5B5D0-0415-486E-A5A0-FC123F00E153}" srcOrd="3" destOrd="0" parTransId="{91C7EF63-4791-4225-AA72-0B3F87D745AE}" sibTransId="{810D0CB0-31FB-4FC3-912B-6ADC34ABAAD0}"/>
    <dgm:cxn modelId="{BF838B4E-EACB-451D-98E2-DEEA4CA6A9BD}" type="presOf" srcId="{BFE3F619-3956-4AF6-A551-F446226D7772}" destId="{154AF426-FD14-426F-BC0E-925CFEDB03EA}" srcOrd="0" destOrd="0" presId="urn:microsoft.com/office/officeart/2005/8/layout/list1"/>
    <dgm:cxn modelId="{D03B4550-0BB0-4BCB-9B2B-E510D069AFEC}" type="presOf" srcId="{BFE3F619-3956-4AF6-A551-F446226D7772}" destId="{4C1D2B06-0580-4E1E-93CB-F01B6D80ED6A}" srcOrd="1" destOrd="0" presId="urn:microsoft.com/office/officeart/2005/8/layout/list1"/>
    <dgm:cxn modelId="{359A0B79-BB93-464A-ADC7-543207D278B5}" type="presOf" srcId="{05F5B5D0-0415-486E-A5A0-FC123F00E153}" destId="{02FEF6F3-E623-401F-A5A1-55600B3E5D82}" srcOrd="0" destOrd="0" presId="urn:microsoft.com/office/officeart/2005/8/layout/list1"/>
    <dgm:cxn modelId="{4981E79D-2390-4B4F-81D0-58104A9F0262}" srcId="{BFC1CA5B-5565-4503-983B-1DF02A3E846A}" destId="{BFE3F619-3956-4AF6-A551-F446226D7772}" srcOrd="4" destOrd="0" parTransId="{C4941936-3AB4-45FA-A0F6-C525E294A9E5}" sibTransId="{F6B69669-096A-45B2-9223-DABA31F6B63E}"/>
    <dgm:cxn modelId="{566BA8BE-3583-4130-A97A-830DDEC01595}" type="presOf" srcId="{45D50311-CA01-41EC-A4CD-1FBD339BED53}" destId="{9883E525-D8F2-485C-B0A3-68568DFF8C5B}" srcOrd="0" destOrd="0" presId="urn:microsoft.com/office/officeart/2005/8/layout/list1"/>
    <dgm:cxn modelId="{6FFBE2C7-F0AB-4C93-80BE-75B4C2A4DC7A}" type="presOf" srcId="{05F5B5D0-0415-486E-A5A0-FC123F00E153}" destId="{B5027869-0D36-4AAD-9881-3874A0A5C249}" srcOrd="1" destOrd="0" presId="urn:microsoft.com/office/officeart/2005/8/layout/list1"/>
    <dgm:cxn modelId="{E946A0CB-2B5B-4F1E-8B30-856C2D7935C5}" srcId="{BFC1CA5B-5565-4503-983B-1DF02A3E846A}" destId="{758E70F8-B124-4388-A19C-29374FC15F5D}" srcOrd="2" destOrd="0" parTransId="{EC96E414-381E-40F6-A364-CB94B2FFECD4}" sibTransId="{3E2C43A3-4C43-4BF6-9813-1A7C1F2170CB}"/>
    <dgm:cxn modelId="{491EB2E7-F5E6-4822-817E-197155084B76}" type="presOf" srcId="{BFC1CA5B-5565-4503-983B-1DF02A3E846A}" destId="{DADDAEB2-1F6D-4732-811B-DB2B6CAF8C70}" srcOrd="0" destOrd="0" presId="urn:microsoft.com/office/officeart/2005/8/layout/list1"/>
    <dgm:cxn modelId="{2FD17AEA-28EB-4754-8D04-CF348D4C100F}" type="presOf" srcId="{45D50311-CA01-41EC-A4CD-1FBD339BED53}" destId="{5846C34A-4866-4ED6-AA27-152CBEA670DB}" srcOrd="1" destOrd="0" presId="urn:microsoft.com/office/officeart/2005/8/layout/list1"/>
    <dgm:cxn modelId="{FECB6EF5-DEA0-40CC-AA03-F0304C252F7B}" srcId="{BFC1CA5B-5565-4503-983B-1DF02A3E846A}" destId="{45D50311-CA01-41EC-A4CD-1FBD339BED53}" srcOrd="1" destOrd="0" parTransId="{14ECBEF2-C00F-41C8-B711-F09E156A5707}" sibTransId="{1E619301-3F56-473B-A2EE-CA3A22484426}"/>
    <dgm:cxn modelId="{343949CE-FC7B-471C-B253-0CEAABD8ECFC}" type="presParOf" srcId="{DADDAEB2-1F6D-4732-811B-DB2B6CAF8C70}" destId="{3E174AA6-B247-422F-B720-76ED33B317D4}" srcOrd="0" destOrd="0" presId="urn:microsoft.com/office/officeart/2005/8/layout/list1"/>
    <dgm:cxn modelId="{0C3B78B6-E71C-4BAB-9440-CD877714B485}" type="presParOf" srcId="{3E174AA6-B247-422F-B720-76ED33B317D4}" destId="{81A059B5-5184-4AB3-9219-25F3AD4F0A87}" srcOrd="0" destOrd="0" presId="urn:microsoft.com/office/officeart/2005/8/layout/list1"/>
    <dgm:cxn modelId="{1C292EA2-B66F-48E7-B578-BCF58EA9DD19}" type="presParOf" srcId="{3E174AA6-B247-422F-B720-76ED33B317D4}" destId="{9B09B995-B83E-4602-B7BC-C428F788D418}" srcOrd="1" destOrd="0" presId="urn:microsoft.com/office/officeart/2005/8/layout/list1"/>
    <dgm:cxn modelId="{F7406BE0-83F7-45BA-9155-03BF34C80AA3}" type="presParOf" srcId="{DADDAEB2-1F6D-4732-811B-DB2B6CAF8C70}" destId="{4E04A61E-8553-463E-B79E-3A92468D2AE0}" srcOrd="1" destOrd="0" presId="urn:microsoft.com/office/officeart/2005/8/layout/list1"/>
    <dgm:cxn modelId="{E272E0CB-A7F4-4E35-8243-41C1372C54F8}" type="presParOf" srcId="{DADDAEB2-1F6D-4732-811B-DB2B6CAF8C70}" destId="{7DDC6F5A-156C-4220-B594-239115525F48}" srcOrd="2" destOrd="0" presId="urn:microsoft.com/office/officeart/2005/8/layout/list1"/>
    <dgm:cxn modelId="{0725D594-7155-4FCE-B011-C9685816216F}" type="presParOf" srcId="{DADDAEB2-1F6D-4732-811B-DB2B6CAF8C70}" destId="{F745A13B-E42A-44F4-94CE-B05BA8C4BAF0}" srcOrd="3" destOrd="0" presId="urn:microsoft.com/office/officeart/2005/8/layout/list1"/>
    <dgm:cxn modelId="{52E3AC12-0A8F-4847-9707-5639BFA1551C}" type="presParOf" srcId="{DADDAEB2-1F6D-4732-811B-DB2B6CAF8C70}" destId="{BD253BA3-23F9-4919-91B2-85EBF3F1F7EA}" srcOrd="4" destOrd="0" presId="urn:microsoft.com/office/officeart/2005/8/layout/list1"/>
    <dgm:cxn modelId="{CF138F68-794B-4875-A71C-9AB9FCEAA5C3}" type="presParOf" srcId="{BD253BA3-23F9-4919-91B2-85EBF3F1F7EA}" destId="{9883E525-D8F2-485C-B0A3-68568DFF8C5B}" srcOrd="0" destOrd="0" presId="urn:microsoft.com/office/officeart/2005/8/layout/list1"/>
    <dgm:cxn modelId="{1FAF2B3B-2A0F-4405-88C2-81FF96624E74}" type="presParOf" srcId="{BD253BA3-23F9-4919-91B2-85EBF3F1F7EA}" destId="{5846C34A-4866-4ED6-AA27-152CBEA670DB}" srcOrd="1" destOrd="0" presId="urn:microsoft.com/office/officeart/2005/8/layout/list1"/>
    <dgm:cxn modelId="{51DC8591-873D-444D-A17A-048BD807BC8C}" type="presParOf" srcId="{DADDAEB2-1F6D-4732-811B-DB2B6CAF8C70}" destId="{221F47AA-A61B-45A3-B815-7A0878A09F18}" srcOrd="5" destOrd="0" presId="urn:microsoft.com/office/officeart/2005/8/layout/list1"/>
    <dgm:cxn modelId="{69252DC6-FF85-4F51-A449-D64CDF9FE70E}" type="presParOf" srcId="{DADDAEB2-1F6D-4732-811B-DB2B6CAF8C70}" destId="{F3D3369E-AF28-4FF3-8831-E0B8F091E636}" srcOrd="6" destOrd="0" presId="urn:microsoft.com/office/officeart/2005/8/layout/list1"/>
    <dgm:cxn modelId="{A41AB493-6998-45AD-858A-CD18700E7E13}" type="presParOf" srcId="{DADDAEB2-1F6D-4732-811B-DB2B6CAF8C70}" destId="{52A41A9E-5AE9-4F23-B2C3-4DC78DE9D3B4}" srcOrd="7" destOrd="0" presId="urn:microsoft.com/office/officeart/2005/8/layout/list1"/>
    <dgm:cxn modelId="{713D576E-A4AB-4AF7-AE7F-FA5E5B2A1A73}" type="presParOf" srcId="{DADDAEB2-1F6D-4732-811B-DB2B6CAF8C70}" destId="{BD06828D-AA21-44E7-9F08-97CC8A91A8C4}" srcOrd="8" destOrd="0" presId="urn:microsoft.com/office/officeart/2005/8/layout/list1"/>
    <dgm:cxn modelId="{3A6F5B63-3C04-4612-B774-185113087449}" type="presParOf" srcId="{BD06828D-AA21-44E7-9F08-97CC8A91A8C4}" destId="{BE54AFBE-AA6F-48F9-A31D-89A51FF0FCC1}" srcOrd="0" destOrd="0" presId="urn:microsoft.com/office/officeart/2005/8/layout/list1"/>
    <dgm:cxn modelId="{69308717-ACF6-4A0E-8F05-6F98004F94F4}" type="presParOf" srcId="{BD06828D-AA21-44E7-9F08-97CC8A91A8C4}" destId="{2824D376-7502-4131-AF70-12CDCEAB8378}" srcOrd="1" destOrd="0" presId="urn:microsoft.com/office/officeart/2005/8/layout/list1"/>
    <dgm:cxn modelId="{8A3CAF9C-F888-4A27-AAE6-5B883C58ED24}" type="presParOf" srcId="{DADDAEB2-1F6D-4732-811B-DB2B6CAF8C70}" destId="{FA7B02EB-A35C-4A20-AEA5-BAE2C73511EA}" srcOrd="9" destOrd="0" presId="urn:microsoft.com/office/officeart/2005/8/layout/list1"/>
    <dgm:cxn modelId="{EFF30747-33D5-4694-AD96-410F31B66DFB}" type="presParOf" srcId="{DADDAEB2-1F6D-4732-811B-DB2B6CAF8C70}" destId="{2E1FB59E-C707-401F-968C-BC81703AEC94}" srcOrd="10" destOrd="0" presId="urn:microsoft.com/office/officeart/2005/8/layout/list1"/>
    <dgm:cxn modelId="{E3FA3744-0FA7-4A72-9640-2B1E7546B427}" type="presParOf" srcId="{DADDAEB2-1F6D-4732-811B-DB2B6CAF8C70}" destId="{4D638F37-3F68-4C61-A2B3-6B7096B83E9B}" srcOrd="11" destOrd="0" presId="urn:microsoft.com/office/officeart/2005/8/layout/list1"/>
    <dgm:cxn modelId="{8AC59C15-74FE-4F9C-9858-06DD0DDAD919}" type="presParOf" srcId="{DADDAEB2-1F6D-4732-811B-DB2B6CAF8C70}" destId="{5F89A97D-9048-4AF3-AD92-C72E693E2210}" srcOrd="12" destOrd="0" presId="urn:microsoft.com/office/officeart/2005/8/layout/list1"/>
    <dgm:cxn modelId="{68FBFA09-2C34-4FB7-AE1C-E1E85CD9E4B8}" type="presParOf" srcId="{5F89A97D-9048-4AF3-AD92-C72E693E2210}" destId="{02FEF6F3-E623-401F-A5A1-55600B3E5D82}" srcOrd="0" destOrd="0" presId="urn:microsoft.com/office/officeart/2005/8/layout/list1"/>
    <dgm:cxn modelId="{4144E8EB-ACB9-4FE5-9B4D-C4886AFB87CB}" type="presParOf" srcId="{5F89A97D-9048-4AF3-AD92-C72E693E2210}" destId="{B5027869-0D36-4AAD-9881-3874A0A5C249}" srcOrd="1" destOrd="0" presId="urn:microsoft.com/office/officeart/2005/8/layout/list1"/>
    <dgm:cxn modelId="{3C59BA40-2BCE-45F0-B86E-C772F8FE61C7}" type="presParOf" srcId="{DADDAEB2-1F6D-4732-811B-DB2B6CAF8C70}" destId="{19D1FB71-8BBA-4796-B44B-86B6FC566FA3}" srcOrd="13" destOrd="0" presId="urn:microsoft.com/office/officeart/2005/8/layout/list1"/>
    <dgm:cxn modelId="{A5D5C1D8-D5F0-4B50-AB7B-8BF1B3825132}" type="presParOf" srcId="{DADDAEB2-1F6D-4732-811B-DB2B6CAF8C70}" destId="{0CC71189-80B6-471D-B49F-7B5D34DA51B6}" srcOrd="14" destOrd="0" presId="urn:microsoft.com/office/officeart/2005/8/layout/list1"/>
    <dgm:cxn modelId="{34440598-448D-45BF-B2FB-F50AFA836571}" type="presParOf" srcId="{DADDAEB2-1F6D-4732-811B-DB2B6CAF8C70}" destId="{DE379A0E-D151-42AF-B61B-EAD38AD595A7}" srcOrd="15" destOrd="0" presId="urn:microsoft.com/office/officeart/2005/8/layout/list1"/>
    <dgm:cxn modelId="{740FBA15-25C4-44AF-AC24-D4CC39B23A52}" type="presParOf" srcId="{DADDAEB2-1F6D-4732-811B-DB2B6CAF8C70}" destId="{B578534B-1504-418C-947E-C859DC6FFC6A}" srcOrd="16" destOrd="0" presId="urn:microsoft.com/office/officeart/2005/8/layout/list1"/>
    <dgm:cxn modelId="{7D787291-25DA-41E2-9A75-41D822953B52}" type="presParOf" srcId="{B578534B-1504-418C-947E-C859DC6FFC6A}" destId="{154AF426-FD14-426F-BC0E-925CFEDB03EA}" srcOrd="0" destOrd="0" presId="urn:microsoft.com/office/officeart/2005/8/layout/list1"/>
    <dgm:cxn modelId="{C2C905D9-A509-4023-9B48-DB05333F4EDC}" type="presParOf" srcId="{B578534B-1504-418C-947E-C859DC6FFC6A}" destId="{4C1D2B06-0580-4E1E-93CB-F01B6D80ED6A}" srcOrd="1" destOrd="0" presId="urn:microsoft.com/office/officeart/2005/8/layout/list1"/>
    <dgm:cxn modelId="{48368817-3C4A-450E-A243-B3C7CD918639}" type="presParOf" srcId="{DADDAEB2-1F6D-4732-811B-DB2B6CAF8C70}" destId="{973DAAE5-9E2C-479F-B7B9-886F816C6323}" srcOrd="17" destOrd="0" presId="urn:microsoft.com/office/officeart/2005/8/layout/list1"/>
    <dgm:cxn modelId="{8884CFAD-D01A-48B4-B706-F25EB46CBF24}" type="presParOf" srcId="{DADDAEB2-1F6D-4732-811B-DB2B6CAF8C70}" destId="{79548440-D4B0-445A-88D7-A8B127448A2C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137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qiluvchining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izolyatsiyalanmagan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qismiga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to’satdan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tegib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ketishini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himoyalovchi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izolyatsiyalangan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138</a:t>
          </a: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qilinayotganda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u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shunday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joylashtirilishi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kerakki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100 V dan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elektrolitik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kondensatorlar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apparat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sozlovchining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yuzi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ro’parasida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bo’lmasligi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joylariga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qaratilmagan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64C9CB-53C5-4AAF-90C5-4623074C4EF2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139</a:t>
          </a:r>
        </a:p>
      </dgm:t>
    </dgm:pt>
    <dgm:pt modelId="{45DE5C3D-C715-45D0-B2F0-B397C86F3EF7}" type="parTrans" cxnId="{F7436FEC-7BF2-4981-B25C-F695A234F29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887B01-0901-49A2-BD47-9F8907A86A88}" type="sibTrans" cxnId="{F7436FEC-7BF2-4981-B25C-F695A234F29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538B9C-440F-46DE-A962-4824DAFBEE14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teхnikasidagi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nosozliklarni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nazorat-o’lchash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turdagi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o’chirish-yoqish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jihozlar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tarkibiy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rejimini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to’liq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A9F3B32E-80CA-4CAB-B4BC-9BF040C9C1FB}" type="parTrans" cxnId="{FA359EB6-5712-46F6-8604-955E12E1EE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3AC5AE-DF3F-41E6-9754-54962082ECD0}" type="sibTrans" cxnId="{FA359EB6-5712-46F6-8604-955E12E1EE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91C089-53A2-41E6-A466-79ABE2B29416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140</a:t>
          </a:r>
        </a:p>
      </dgm:t>
    </dgm:pt>
    <dgm:pt modelId="{BCCF84E2-895F-48C1-A60D-3039420A9D91}" type="parTrans" cxnId="{8B741DEA-6C1C-4CD1-8F8D-8081FB50CDA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3DBB53-28EC-4D74-A118-EBD6D3F28F1F}" type="sibTrans" cxnId="{8B741DEA-6C1C-4CD1-8F8D-8081FB50CDA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205FB1-D8DE-4766-B1F5-9E65AD3203B5}">
      <dgm:prSet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nisbatan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shassisida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avtotransformatorli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sхema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oladigan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ajratuvchi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transformator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tarmoqqa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qaysi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transformatorga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bitta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7BA7142D-3CD5-43E6-A077-087F09D50B5B}" type="parTrans" cxnId="{17334E46-2E64-488D-804D-52830EC29A2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BE5C48-413F-47DB-AA2B-FED864397F08}" type="sibTrans" cxnId="{17334E46-2E64-488D-804D-52830EC29A2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558F68-6949-4109-8A61-9E4B7570848B}" type="pres">
      <dgm:prSet presAssocID="{99707080-2756-4E75-9CF9-46D531140E09}" presName="Name0" presStyleCnt="0">
        <dgm:presLayoutVars>
          <dgm:dir/>
          <dgm:animLvl val="lvl"/>
          <dgm:resizeHandles val="exact"/>
        </dgm:presLayoutVars>
      </dgm:prSet>
      <dgm:spPr/>
    </dgm:pt>
    <dgm:pt modelId="{4D26E70A-2295-4928-A1EA-12247D6CD603}" type="pres">
      <dgm:prSet presAssocID="{837B755B-6453-439D-921F-E7AA820B4A06}" presName="composite" presStyleCnt="0"/>
      <dgm:spPr/>
    </dgm:pt>
    <dgm:pt modelId="{A8D1FE7E-28B0-4B82-8F25-B1FCFEB85D5D}" type="pres">
      <dgm:prSet presAssocID="{837B755B-6453-439D-921F-E7AA820B4A06}" presName="parTx" presStyleLbl="alignNode1" presStyleIdx="0" presStyleCnt="4" custScaleY="91046">
        <dgm:presLayoutVars>
          <dgm:chMax val="0"/>
          <dgm:chPref val="0"/>
          <dgm:bulletEnabled val="1"/>
        </dgm:presLayoutVars>
      </dgm:prSet>
      <dgm:spPr/>
    </dgm:pt>
    <dgm:pt modelId="{5D3DC63D-94D7-4E2E-B067-646A8A2C3FBA}" type="pres">
      <dgm:prSet presAssocID="{837B755B-6453-439D-921F-E7AA820B4A06}" presName="desTx" presStyleLbl="alignAccFollowNode1" presStyleIdx="0" presStyleCnt="4">
        <dgm:presLayoutVars>
          <dgm:bulletEnabled val="1"/>
        </dgm:presLayoutVars>
      </dgm:prSet>
      <dgm:spPr/>
    </dgm:pt>
    <dgm:pt modelId="{8296CCEC-07E8-4209-8597-BE09084C5062}" type="pres">
      <dgm:prSet presAssocID="{8C70BFC1-605C-425C-A108-7EF8584F7B2D}" presName="space" presStyleCnt="0"/>
      <dgm:spPr/>
    </dgm:pt>
    <dgm:pt modelId="{8F42129C-8BB6-47AF-99D0-631D8377002A}" type="pres">
      <dgm:prSet presAssocID="{76C0CEEA-1CC0-49EF-A614-5D42DF3B59BC}" presName="composite" presStyleCnt="0"/>
      <dgm:spPr/>
    </dgm:pt>
    <dgm:pt modelId="{32AE5477-DF5C-4BEA-A995-7592DFBF5781}" type="pres">
      <dgm:prSet presAssocID="{76C0CEEA-1CC0-49EF-A614-5D42DF3B59BC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1767B8EA-3FA4-4FEE-828B-BBE3E6BA94A4}" type="pres">
      <dgm:prSet presAssocID="{76C0CEEA-1CC0-49EF-A614-5D42DF3B59BC}" presName="desTx" presStyleLbl="alignAccFollowNode1" presStyleIdx="1" presStyleCnt="4">
        <dgm:presLayoutVars>
          <dgm:bulletEnabled val="1"/>
        </dgm:presLayoutVars>
      </dgm:prSet>
      <dgm:spPr/>
    </dgm:pt>
    <dgm:pt modelId="{CEF1BBE8-E15C-42CE-A528-A105ECB9C601}" type="pres">
      <dgm:prSet presAssocID="{A9060936-CE0C-4BB0-8819-A60E1BD4F001}" presName="space" presStyleCnt="0"/>
      <dgm:spPr/>
    </dgm:pt>
    <dgm:pt modelId="{CD01CCA1-4F77-4617-9CD1-A6AE75AA65CA}" type="pres">
      <dgm:prSet presAssocID="{C664C9CB-53C5-4AAF-90C5-4623074C4EF2}" presName="composite" presStyleCnt="0"/>
      <dgm:spPr/>
    </dgm:pt>
    <dgm:pt modelId="{71A483D5-54D4-48AA-8A98-CD74E1F68CB5}" type="pres">
      <dgm:prSet presAssocID="{C664C9CB-53C5-4AAF-90C5-4623074C4EF2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CCC5F18A-1AA2-4761-8C0A-4B7C1715BCB2}" type="pres">
      <dgm:prSet presAssocID="{C664C9CB-53C5-4AAF-90C5-4623074C4EF2}" presName="desTx" presStyleLbl="alignAccFollowNode1" presStyleIdx="2" presStyleCnt="4">
        <dgm:presLayoutVars>
          <dgm:bulletEnabled val="1"/>
        </dgm:presLayoutVars>
      </dgm:prSet>
      <dgm:spPr/>
    </dgm:pt>
    <dgm:pt modelId="{674E50FA-B987-4096-9F76-EB867C8FF026}" type="pres">
      <dgm:prSet presAssocID="{EC887B01-0901-49A2-BD47-9F8907A86A88}" presName="space" presStyleCnt="0"/>
      <dgm:spPr/>
    </dgm:pt>
    <dgm:pt modelId="{95407F37-67EB-424C-8022-224702E1CF3C}" type="pres">
      <dgm:prSet presAssocID="{F891C089-53A2-41E6-A466-79ABE2B29416}" presName="composite" presStyleCnt="0"/>
      <dgm:spPr/>
    </dgm:pt>
    <dgm:pt modelId="{BDAF8E1B-634A-44CC-9AC9-DA8031300C68}" type="pres">
      <dgm:prSet presAssocID="{F891C089-53A2-41E6-A466-79ABE2B29416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E4D3EA07-116F-486E-90D4-0705EF644897}" type="pres">
      <dgm:prSet presAssocID="{F891C089-53A2-41E6-A466-79ABE2B2941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A2C6951D-6691-4F66-8DBF-E3C6F13CAFB0}" type="presOf" srcId="{F7E81FC1-3B5B-4E17-B901-6A0C843054D9}" destId="{1767B8EA-3FA4-4FEE-828B-BBE3E6BA94A4}" srcOrd="0" destOrd="0" presId="urn:microsoft.com/office/officeart/2005/8/layout/hList1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3E239A2F-4259-48D5-A380-75B8A160378C}" type="presOf" srcId="{3A538B9C-440F-46DE-A962-4824DAFBEE14}" destId="{CCC5F18A-1AA2-4761-8C0A-4B7C1715BCB2}" srcOrd="0" destOrd="0" presId="urn:microsoft.com/office/officeart/2005/8/layout/hList1"/>
    <dgm:cxn modelId="{5A943336-C31F-4529-B7DE-0169D5510903}" type="presOf" srcId="{82205FB1-D8DE-4766-B1F5-9E65AD3203B5}" destId="{E4D3EA07-116F-486E-90D4-0705EF644897}" srcOrd="0" destOrd="0" presId="urn:microsoft.com/office/officeart/2005/8/layout/hList1"/>
    <dgm:cxn modelId="{17334E46-2E64-488D-804D-52830EC29A22}" srcId="{F891C089-53A2-41E6-A466-79ABE2B29416}" destId="{82205FB1-D8DE-4766-B1F5-9E65AD3203B5}" srcOrd="0" destOrd="0" parTransId="{7BA7142D-3CD5-43E6-A077-087F09D50B5B}" sibTransId="{77BE5C48-413F-47DB-AA2B-FED864397F08}"/>
    <dgm:cxn modelId="{D83DFD69-CE3C-4584-91E0-048ED5A009A8}" type="presOf" srcId="{F891C089-53A2-41E6-A466-79ABE2B29416}" destId="{BDAF8E1B-634A-44CC-9AC9-DA8031300C68}" srcOrd="0" destOrd="0" presId="urn:microsoft.com/office/officeart/2005/8/layout/hList1"/>
    <dgm:cxn modelId="{C773534D-7F81-4CDB-9AE3-4C74D05479D2}" type="presOf" srcId="{837B755B-6453-439D-921F-E7AA820B4A06}" destId="{A8D1FE7E-28B0-4B82-8F25-B1FCFEB85D5D}" srcOrd="0" destOrd="0" presId="urn:microsoft.com/office/officeart/2005/8/layout/hList1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9FD76186-1413-4D2A-AB02-3BF37189CD6D}" type="presOf" srcId="{CBC835B5-15BC-4B5F-B624-B4AD17089D5E}" destId="{5D3DC63D-94D7-4E2E-B067-646A8A2C3FBA}" srcOrd="0" destOrd="0" presId="urn:microsoft.com/office/officeart/2005/8/layout/hList1"/>
    <dgm:cxn modelId="{E13292AD-8838-485B-8373-9224D62DFEB4}" type="presOf" srcId="{C664C9CB-53C5-4AAF-90C5-4623074C4EF2}" destId="{71A483D5-54D4-48AA-8A98-CD74E1F68CB5}" srcOrd="0" destOrd="0" presId="urn:microsoft.com/office/officeart/2005/8/layout/hList1"/>
    <dgm:cxn modelId="{FA359EB6-5712-46F6-8604-955E12E1EE72}" srcId="{C664C9CB-53C5-4AAF-90C5-4623074C4EF2}" destId="{3A538B9C-440F-46DE-A962-4824DAFBEE14}" srcOrd="0" destOrd="0" parTransId="{A9F3B32E-80CA-4CAB-B4BC-9BF040C9C1FB}" sibTransId="{393AC5AE-DF3F-41E6-9754-54962082ECD0}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B3BAFCDE-734B-425D-84AC-BD94C86D1BC7}" type="presOf" srcId="{99707080-2756-4E75-9CF9-46D531140E09}" destId="{D7558F68-6949-4109-8A61-9E4B7570848B}" srcOrd="0" destOrd="0" presId="urn:microsoft.com/office/officeart/2005/8/layout/hList1"/>
    <dgm:cxn modelId="{8B741DEA-6C1C-4CD1-8F8D-8081FB50CDA2}" srcId="{99707080-2756-4E75-9CF9-46D531140E09}" destId="{F891C089-53A2-41E6-A466-79ABE2B29416}" srcOrd="3" destOrd="0" parTransId="{BCCF84E2-895F-48C1-A60D-3039420A9D91}" sibTransId="{9A3DBB53-28EC-4D74-A118-EBD6D3F28F1F}"/>
    <dgm:cxn modelId="{F7436FEC-7BF2-4981-B25C-F695A234F292}" srcId="{99707080-2756-4E75-9CF9-46D531140E09}" destId="{C664C9CB-53C5-4AAF-90C5-4623074C4EF2}" srcOrd="2" destOrd="0" parTransId="{45DE5C3D-C715-45D0-B2F0-B397C86F3EF7}" sibTransId="{EC887B01-0901-49A2-BD47-9F8907A86A88}"/>
    <dgm:cxn modelId="{EC4F93F2-FFD5-49B5-A518-A89AD58791AB}" type="presOf" srcId="{76C0CEEA-1CC0-49EF-A614-5D42DF3B59BC}" destId="{32AE5477-DF5C-4BEA-A995-7592DFBF5781}" srcOrd="0" destOrd="0" presId="urn:microsoft.com/office/officeart/2005/8/layout/hList1"/>
    <dgm:cxn modelId="{86BE1164-8B61-425D-A507-A7F100FE91C6}" type="presParOf" srcId="{D7558F68-6949-4109-8A61-9E4B7570848B}" destId="{4D26E70A-2295-4928-A1EA-12247D6CD603}" srcOrd="0" destOrd="0" presId="urn:microsoft.com/office/officeart/2005/8/layout/hList1"/>
    <dgm:cxn modelId="{83043B75-42E2-445C-9161-8FFB08169711}" type="presParOf" srcId="{4D26E70A-2295-4928-A1EA-12247D6CD603}" destId="{A8D1FE7E-28B0-4B82-8F25-B1FCFEB85D5D}" srcOrd="0" destOrd="0" presId="urn:microsoft.com/office/officeart/2005/8/layout/hList1"/>
    <dgm:cxn modelId="{38E6B27B-4539-48A0-A6DF-2A90D55AD2B3}" type="presParOf" srcId="{4D26E70A-2295-4928-A1EA-12247D6CD603}" destId="{5D3DC63D-94D7-4E2E-B067-646A8A2C3FBA}" srcOrd="1" destOrd="0" presId="urn:microsoft.com/office/officeart/2005/8/layout/hList1"/>
    <dgm:cxn modelId="{E4290C77-4F3E-44ED-A2EA-3B07F6601789}" type="presParOf" srcId="{D7558F68-6949-4109-8A61-9E4B7570848B}" destId="{8296CCEC-07E8-4209-8597-BE09084C5062}" srcOrd="1" destOrd="0" presId="urn:microsoft.com/office/officeart/2005/8/layout/hList1"/>
    <dgm:cxn modelId="{5E936AE1-B54F-4CDE-8D9C-F596281C9E40}" type="presParOf" srcId="{D7558F68-6949-4109-8A61-9E4B7570848B}" destId="{8F42129C-8BB6-47AF-99D0-631D8377002A}" srcOrd="2" destOrd="0" presId="urn:microsoft.com/office/officeart/2005/8/layout/hList1"/>
    <dgm:cxn modelId="{3C8937A7-D4B1-44F1-A1E0-F2553B43BA54}" type="presParOf" srcId="{8F42129C-8BB6-47AF-99D0-631D8377002A}" destId="{32AE5477-DF5C-4BEA-A995-7592DFBF5781}" srcOrd="0" destOrd="0" presId="urn:microsoft.com/office/officeart/2005/8/layout/hList1"/>
    <dgm:cxn modelId="{D8B748B0-32EB-4093-A83E-1663B69BF6BC}" type="presParOf" srcId="{8F42129C-8BB6-47AF-99D0-631D8377002A}" destId="{1767B8EA-3FA4-4FEE-828B-BBE3E6BA94A4}" srcOrd="1" destOrd="0" presId="urn:microsoft.com/office/officeart/2005/8/layout/hList1"/>
    <dgm:cxn modelId="{B53D7314-C93A-4C8A-98AB-9B36B01E0E55}" type="presParOf" srcId="{D7558F68-6949-4109-8A61-9E4B7570848B}" destId="{CEF1BBE8-E15C-42CE-A528-A105ECB9C601}" srcOrd="3" destOrd="0" presId="urn:microsoft.com/office/officeart/2005/8/layout/hList1"/>
    <dgm:cxn modelId="{D57831D9-E206-4C1E-8EC4-7EA1700DE081}" type="presParOf" srcId="{D7558F68-6949-4109-8A61-9E4B7570848B}" destId="{CD01CCA1-4F77-4617-9CD1-A6AE75AA65CA}" srcOrd="4" destOrd="0" presId="urn:microsoft.com/office/officeart/2005/8/layout/hList1"/>
    <dgm:cxn modelId="{76C3AA55-E477-492C-9085-1A62EFD92E8F}" type="presParOf" srcId="{CD01CCA1-4F77-4617-9CD1-A6AE75AA65CA}" destId="{71A483D5-54D4-48AA-8A98-CD74E1F68CB5}" srcOrd="0" destOrd="0" presId="urn:microsoft.com/office/officeart/2005/8/layout/hList1"/>
    <dgm:cxn modelId="{17A1A367-3129-4F28-8EB3-B21C327E803A}" type="presParOf" srcId="{CD01CCA1-4F77-4617-9CD1-A6AE75AA65CA}" destId="{CCC5F18A-1AA2-4761-8C0A-4B7C1715BCB2}" srcOrd="1" destOrd="0" presId="urn:microsoft.com/office/officeart/2005/8/layout/hList1"/>
    <dgm:cxn modelId="{F01CC94B-475F-4A87-BC77-89C16E940D4B}" type="presParOf" srcId="{D7558F68-6949-4109-8A61-9E4B7570848B}" destId="{674E50FA-B987-4096-9F76-EB867C8FF026}" srcOrd="5" destOrd="0" presId="urn:microsoft.com/office/officeart/2005/8/layout/hList1"/>
    <dgm:cxn modelId="{C20DF550-26DE-4F67-B820-E54E3C6FC965}" type="presParOf" srcId="{D7558F68-6949-4109-8A61-9E4B7570848B}" destId="{95407F37-67EB-424C-8022-224702E1CF3C}" srcOrd="6" destOrd="0" presId="urn:microsoft.com/office/officeart/2005/8/layout/hList1"/>
    <dgm:cxn modelId="{83724EC7-686A-4D77-BDEF-0D8123969A31}" type="presParOf" srcId="{95407F37-67EB-424C-8022-224702E1CF3C}" destId="{BDAF8E1B-634A-44CC-9AC9-DA8031300C68}" srcOrd="0" destOrd="0" presId="urn:microsoft.com/office/officeart/2005/8/layout/hList1"/>
    <dgm:cxn modelId="{6DFE4463-AF9B-48C5-AD60-A5E2926707A1}" type="presParOf" srcId="{95407F37-67EB-424C-8022-224702E1CF3C}" destId="{E4D3EA07-116F-486E-90D4-0705EF64489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141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o’chirmasdan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turib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apparat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korpuslarini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ochib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o’tuvchi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142</a:t>
          </a: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sozlashda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berilishidan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metall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korpuslari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sim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64C9CB-53C5-4AAF-90C5-4623074C4EF2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143</a:t>
          </a:r>
        </a:p>
      </dgm:t>
    </dgm:pt>
    <dgm:pt modelId="{45DE5C3D-C715-45D0-B2F0-B397C86F3EF7}" type="parTrans" cxnId="{F7436FEC-7BF2-4981-B25C-F695A234F29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887B01-0901-49A2-BD47-9F8907A86A88}" type="sibTrans" cxnId="{F7436FEC-7BF2-4981-B25C-F695A234F29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538B9C-440F-46DE-A962-4824DAFBEE14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rozetkaga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vilkasiz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ochiq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simlar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A9F3B32E-80CA-4CAB-B4BC-9BF040C9C1FB}" type="parTrans" cxnId="{FA359EB6-5712-46F6-8604-955E12E1EE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3AC5AE-DF3F-41E6-9754-54962082ECD0}" type="sibTrans" cxnId="{FA359EB6-5712-46F6-8604-955E12E1EE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91C089-53A2-41E6-A466-79ABE2B29416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144</a:t>
          </a:r>
        </a:p>
      </dgm:t>
    </dgm:pt>
    <dgm:pt modelId="{BCCF84E2-895F-48C1-A60D-3039420A9D91}" type="parTrans" cxnId="{8B741DEA-6C1C-4CD1-8F8D-8081FB50CDA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3DBB53-28EC-4D74-A118-EBD6D3F28F1F}" type="sibTrans" cxnId="{8B741DEA-6C1C-4CD1-8F8D-8081FB50CDA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205FB1-D8DE-4766-B1F5-9E65AD3203B5}">
      <dgm:prSet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o’chirmasdan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turib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iloji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rejimlarni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o’chirib-yoqish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uskunasida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yaхshi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kontakt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bo’lmasligi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yo’qolib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qolishini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ostida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ruхsat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beriladi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7BA7142D-3CD5-43E6-A077-087F09D50B5B}" type="parTrans" cxnId="{17334E46-2E64-488D-804D-52830EC29A2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BE5C48-413F-47DB-AA2B-FED864397F08}" type="sibTrans" cxnId="{17334E46-2E64-488D-804D-52830EC29A2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C91394-0558-4E61-BE76-C122E327CADB}" type="pres">
      <dgm:prSet presAssocID="{99707080-2756-4E75-9CF9-46D531140E09}" presName="linear" presStyleCnt="0">
        <dgm:presLayoutVars>
          <dgm:dir/>
          <dgm:animLvl val="lvl"/>
          <dgm:resizeHandles val="exact"/>
        </dgm:presLayoutVars>
      </dgm:prSet>
      <dgm:spPr/>
    </dgm:pt>
    <dgm:pt modelId="{DAE7DED9-3C0F-4F7D-BC03-7F13EDF083D3}" type="pres">
      <dgm:prSet presAssocID="{837B755B-6453-439D-921F-E7AA820B4A06}" presName="parentLin" presStyleCnt="0"/>
      <dgm:spPr/>
    </dgm:pt>
    <dgm:pt modelId="{F589A853-010A-4832-AF62-8D49CA99CCCC}" type="pres">
      <dgm:prSet presAssocID="{837B755B-6453-439D-921F-E7AA820B4A06}" presName="parentLeftMargin" presStyleLbl="node1" presStyleIdx="0" presStyleCnt="4"/>
      <dgm:spPr/>
    </dgm:pt>
    <dgm:pt modelId="{15D03EBF-85F5-4B1C-85C5-A847B6CFFEC3}" type="pres">
      <dgm:prSet presAssocID="{837B755B-6453-439D-921F-E7AA820B4A0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99FA2DC-1A05-4D3A-8CAC-27AA4D438FE4}" type="pres">
      <dgm:prSet presAssocID="{837B755B-6453-439D-921F-E7AA820B4A06}" presName="negativeSpace" presStyleCnt="0"/>
      <dgm:spPr/>
    </dgm:pt>
    <dgm:pt modelId="{9ECF7319-963C-4F3C-8D70-98E6DBBFFFED}" type="pres">
      <dgm:prSet presAssocID="{837B755B-6453-439D-921F-E7AA820B4A06}" presName="childText" presStyleLbl="conFgAcc1" presStyleIdx="0" presStyleCnt="4">
        <dgm:presLayoutVars>
          <dgm:bulletEnabled val="1"/>
        </dgm:presLayoutVars>
      </dgm:prSet>
      <dgm:spPr/>
    </dgm:pt>
    <dgm:pt modelId="{65770A8E-9360-4BFF-BB09-C60C00A61BE5}" type="pres">
      <dgm:prSet presAssocID="{8C70BFC1-605C-425C-A108-7EF8584F7B2D}" presName="spaceBetweenRectangles" presStyleCnt="0"/>
      <dgm:spPr/>
    </dgm:pt>
    <dgm:pt modelId="{3D8826A5-84E7-43D6-A7AE-250A716507B5}" type="pres">
      <dgm:prSet presAssocID="{76C0CEEA-1CC0-49EF-A614-5D42DF3B59BC}" presName="parentLin" presStyleCnt="0"/>
      <dgm:spPr/>
    </dgm:pt>
    <dgm:pt modelId="{7C7230C5-45A5-41D0-A0AD-5DE5E9A6F66E}" type="pres">
      <dgm:prSet presAssocID="{76C0CEEA-1CC0-49EF-A614-5D42DF3B59BC}" presName="parentLeftMargin" presStyleLbl="node1" presStyleIdx="0" presStyleCnt="4"/>
      <dgm:spPr/>
    </dgm:pt>
    <dgm:pt modelId="{235C99AB-A9DB-49BE-AD52-0A02BAA94A07}" type="pres">
      <dgm:prSet presAssocID="{76C0CEEA-1CC0-49EF-A614-5D42DF3B59B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3C799CD-D817-45F1-8177-41A9518DA37F}" type="pres">
      <dgm:prSet presAssocID="{76C0CEEA-1CC0-49EF-A614-5D42DF3B59BC}" presName="negativeSpace" presStyleCnt="0"/>
      <dgm:spPr/>
    </dgm:pt>
    <dgm:pt modelId="{4423FD8F-164B-496D-A6B5-A27DE52E0042}" type="pres">
      <dgm:prSet presAssocID="{76C0CEEA-1CC0-49EF-A614-5D42DF3B59BC}" presName="childText" presStyleLbl="conFgAcc1" presStyleIdx="1" presStyleCnt="4">
        <dgm:presLayoutVars>
          <dgm:bulletEnabled val="1"/>
        </dgm:presLayoutVars>
      </dgm:prSet>
      <dgm:spPr/>
    </dgm:pt>
    <dgm:pt modelId="{0AAC1A2A-B4E9-43FE-8A8A-372753F7B61F}" type="pres">
      <dgm:prSet presAssocID="{A9060936-CE0C-4BB0-8819-A60E1BD4F001}" presName="spaceBetweenRectangles" presStyleCnt="0"/>
      <dgm:spPr/>
    </dgm:pt>
    <dgm:pt modelId="{BAF64214-5DE6-4992-8978-153B72372B6D}" type="pres">
      <dgm:prSet presAssocID="{C664C9CB-53C5-4AAF-90C5-4623074C4EF2}" presName="parentLin" presStyleCnt="0"/>
      <dgm:spPr/>
    </dgm:pt>
    <dgm:pt modelId="{BE747F50-0146-4817-B27C-29B31673B103}" type="pres">
      <dgm:prSet presAssocID="{C664C9CB-53C5-4AAF-90C5-4623074C4EF2}" presName="parentLeftMargin" presStyleLbl="node1" presStyleIdx="1" presStyleCnt="4"/>
      <dgm:spPr/>
    </dgm:pt>
    <dgm:pt modelId="{7EC817E6-66DF-4B2D-9399-32B6287CB92F}" type="pres">
      <dgm:prSet presAssocID="{C664C9CB-53C5-4AAF-90C5-4623074C4EF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DCADA2C-ED1D-4C7B-BB6D-0A87BD4CB8AC}" type="pres">
      <dgm:prSet presAssocID="{C664C9CB-53C5-4AAF-90C5-4623074C4EF2}" presName="negativeSpace" presStyleCnt="0"/>
      <dgm:spPr/>
    </dgm:pt>
    <dgm:pt modelId="{C8CE0BBB-3347-41DA-AC90-4D6308284F7C}" type="pres">
      <dgm:prSet presAssocID="{C664C9CB-53C5-4AAF-90C5-4623074C4EF2}" presName="childText" presStyleLbl="conFgAcc1" presStyleIdx="2" presStyleCnt="4">
        <dgm:presLayoutVars>
          <dgm:bulletEnabled val="1"/>
        </dgm:presLayoutVars>
      </dgm:prSet>
      <dgm:spPr/>
    </dgm:pt>
    <dgm:pt modelId="{594712CA-7D5F-4574-A36A-625121B8ED74}" type="pres">
      <dgm:prSet presAssocID="{EC887B01-0901-49A2-BD47-9F8907A86A88}" presName="spaceBetweenRectangles" presStyleCnt="0"/>
      <dgm:spPr/>
    </dgm:pt>
    <dgm:pt modelId="{E3615C52-8563-4978-82F0-0F7CCF635245}" type="pres">
      <dgm:prSet presAssocID="{F891C089-53A2-41E6-A466-79ABE2B29416}" presName="parentLin" presStyleCnt="0"/>
      <dgm:spPr/>
    </dgm:pt>
    <dgm:pt modelId="{8B21DA95-380F-41E6-8B34-2712A2D0D5E4}" type="pres">
      <dgm:prSet presAssocID="{F891C089-53A2-41E6-A466-79ABE2B29416}" presName="parentLeftMargin" presStyleLbl="node1" presStyleIdx="2" presStyleCnt="4"/>
      <dgm:spPr/>
    </dgm:pt>
    <dgm:pt modelId="{2B7DBC78-85B9-459D-81F4-6B86A643E35B}" type="pres">
      <dgm:prSet presAssocID="{F891C089-53A2-41E6-A466-79ABE2B29416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126D3EE3-C970-454A-B78C-9CFBAA7841D5}" type="pres">
      <dgm:prSet presAssocID="{F891C089-53A2-41E6-A466-79ABE2B29416}" presName="negativeSpace" presStyleCnt="0"/>
      <dgm:spPr/>
    </dgm:pt>
    <dgm:pt modelId="{5339A9CF-835A-4224-9A24-2BB3D3D319EE}" type="pres">
      <dgm:prSet presAssocID="{F891C089-53A2-41E6-A466-79ABE2B29416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4C51A04-A41E-443D-9AE8-FB6B985D102A}" type="presOf" srcId="{F891C089-53A2-41E6-A466-79ABE2B29416}" destId="{8B21DA95-380F-41E6-8B34-2712A2D0D5E4}" srcOrd="0" destOrd="0" presId="urn:microsoft.com/office/officeart/2005/8/layout/list1"/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A8453312-F0C3-4811-85C4-1FBF22D68661}" type="presOf" srcId="{99707080-2756-4E75-9CF9-46D531140E09}" destId="{2FC91394-0558-4E61-BE76-C122E327CADB}" srcOrd="0" destOrd="0" presId="urn:microsoft.com/office/officeart/2005/8/layout/list1"/>
    <dgm:cxn modelId="{E8575813-41CA-4C68-829F-2A1D41A3DDBE}" type="presOf" srcId="{3A538B9C-440F-46DE-A962-4824DAFBEE14}" destId="{C8CE0BBB-3347-41DA-AC90-4D6308284F7C}" srcOrd="0" destOrd="0" presId="urn:microsoft.com/office/officeart/2005/8/layout/list1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17334E46-2E64-488D-804D-52830EC29A22}" srcId="{F891C089-53A2-41E6-A466-79ABE2B29416}" destId="{82205FB1-D8DE-4766-B1F5-9E65AD3203B5}" srcOrd="0" destOrd="0" parTransId="{7BA7142D-3CD5-43E6-A077-087F09D50B5B}" sibTransId="{77BE5C48-413F-47DB-AA2B-FED864397F08}"/>
    <dgm:cxn modelId="{FD65DE67-41FC-4486-B471-77FCAA9D8A6D}" type="presOf" srcId="{CBC835B5-15BC-4B5F-B624-B4AD17089D5E}" destId="{9ECF7319-963C-4F3C-8D70-98E6DBBFFFED}" srcOrd="0" destOrd="0" presId="urn:microsoft.com/office/officeart/2005/8/layout/list1"/>
    <dgm:cxn modelId="{0D231376-C65B-4F90-846A-53D5DC612C14}" type="presOf" srcId="{F7E81FC1-3B5B-4E17-B901-6A0C843054D9}" destId="{4423FD8F-164B-496D-A6B5-A27DE52E0042}" srcOrd="0" destOrd="0" presId="urn:microsoft.com/office/officeart/2005/8/layout/list1"/>
    <dgm:cxn modelId="{4287FB76-5D3A-462B-B664-E38BD0FA21ED}" type="presOf" srcId="{82205FB1-D8DE-4766-B1F5-9E65AD3203B5}" destId="{5339A9CF-835A-4224-9A24-2BB3D3D319EE}" srcOrd="0" destOrd="0" presId="urn:microsoft.com/office/officeart/2005/8/layout/list1"/>
    <dgm:cxn modelId="{0EC5BD59-D92B-4C32-B740-672EA80C40E3}" type="presOf" srcId="{837B755B-6453-439D-921F-E7AA820B4A06}" destId="{F589A853-010A-4832-AF62-8D49CA99CCCC}" srcOrd="0" destOrd="0" presId="urn:microsoft.com/office/officeart/2005/8/layout/list1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5F058887-7434-411E-AF52-1A4C403CA98F}" type="presOf" srcId="{837B755B-6453-439D-921F-E7AA820B4A06}" destId="{15D03EBF-85F5-4B1C-85C5-A847B6CFFEC3}" srcOrd="1" destOrd="0" presId="urn:microsoft.com/office/officeart/2005/8/layout/list1"/>
    <dgm:cxn modelId="{A3E27591-8EDF-45EA-AB5E-38A5D2EFBA01}" type="presOf" srcId="{76C0CEEA-1CC0-49EF-A614-5D42DF3B59BC}" destId="{235C99AB-A9DB-49BE-AD52-0A02BAA94A07}" srcOrd="1" destOrd="0" presId="urn:microsoft.com/office/officeart/2005/8/layout/list1"/>
    <dgm:cxn modelId="{77DB439E-E73C-4C75-A067-8074ED48853B}" type="presOf" srcId="{C664C9CB-53C5-4AAF-90C5-4623074C4EF2}" destId="{7EC817E6-66DF-4B2D-9399-32B6287CB92F}" srcOrd="1" destOrd="0" presId="urn:microsoft.com/office/officeart/2005/8/layout/list1"/>
    <dgm:cxn modelId="{C38557B3-7657-4033-B346-D146FCD8E6DC}" type="presOf" srcId="{C664C9CB-53C5-4AAF-90C5-4623074C4EF2}" destId="{BE747F50-0146-4817-B27C-29B31673B103}" srcOrd="0" destOrd="0" presId="urn:microsoft.com/office/officeart/2005/8/layout/list1"/>
    <dgm:cxn modelId="{6B7EADB5-90C4-498B-B181-531D1D023980}" type="presOf" srcId="{F891C089-53A2-41E6-A466-79ABE2B29416}" destId="{2B7DBC78-85B9-459D-81F4-6B86A643E35B}" srcOrd="1" destOrd="0" presId="urn:microsoft.com/office/officeart/2005/8/layout/list1"/>
    <dgm:cxn modelId="{FA359EB6-5712-46F6-8604-955E12E1EE72}" srcId="{C664C9CB-53C5-4AAF-90C5-4623074C4EF2}" destId="{3A538B9C-440F-46DE-A962-4824DAFBEE14}" srcOrd="0" destOrd="0" parTransId="{A9F3B32E-80CA-4CAB-B4BC-9BF040C9C1FB}" sibTransId="{393AC5AE-DF3F-41E6-9754-54962082ECD0}"/>
    <dgm:cxn modelId="{4941B9B7-1168-4E2D-B8CB-0EF5E26A1371}" type="presOf" srcId="{76C0CEEA-1CC0-49EF-A614-5D42DF3B59BC}" destId="{7C7230C5-45A5-41D0-A0AD-5DE5E9A6F66E}" srcOrd="0" destOrd="0" presId="urn:microsoft.com/office/officeart/2005/8/layout/list1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8B741DEA-6C1C-4CD1-8F8D-8081FB50CDA2}" srcId="{99707080-2756-4E75-9CF9-46D531140E09}" destId="{F891C089-53A2-41E6-A466-79ABE2B29416}" srcOrd="3" destOrd="0" parTransId="{BCCF84E2-895F-48C1-A60D-3039420A9D91}" sibTransId="{9A3DBB53-28EC-4D74-A118-EBD6D3F28F1F}"/>
    <dgm:cxn modelId="{F7436FEC-7BF2-4981-B25C-F695A234F292}" srcId="{99707080-2756-4E75-9CF9-46D531140E09}" destId="{C664C9CB-53C5-4AAF-90C5-4623074C4EF2}" srcOrd="2" destOrd="0" parTransId="{45DE5C3D-C715-45D0-B2F0-B397C86F3EF7}" sibTransId="{EC887B01-0901-49A2-BD47-9F8907A86A88}"/>
    <dgm:cxn modelId="{871E7741-79EE-4AFB-B5C3-37BF4D5A1DF3}" type="presParOf" srcId="{2FC91394-0558-4E61-BE76-C122E327CADB}" destId="{DAE7DED9-3C0F-4F7D-BC03-7F13EDF083D3}" srcOrd="0" destOrd="0" presId="urn:microsoft.com/office/officeart/2005/8/layout/list1"/>
    <dgm:cxn modelId="{E59EB3AF-47DE-461A-A357-5FFD7BD5F49F}" type="presParOf" srcId="{DAE7DED9-3C0F-4F7D-BC03-7F13EDF083D3}" destId="{F589A853-010A-4832-AF62-8D49CA99CCCC}" srcOrd="0" destOrd="0" presId="urn:microsoft.com/office/officeart/2005/8/layout/list1"/>
    <dgm:cxn modelId="{7CE418F0-F632-4FC6-8D49-E8A97605F731}" type="presParOf" srcId="{DAE7DED9-3C0F-4F7D-BC03-7F13EDF083D3}" destId="{15D03EBF-85F5-4B1C-85C5-A847B6CFFEC3}" srcOrd="1" destOrd="0" presId="urn:microsoft.com/office/officeart/2005/8/layout/list1"/>
    <dgm:cxn modelId="{3ABECB6E-9715-4177-9AE1-B98BBF4772B0}" type="presParOf" srcId="{2FC91394-0558-4E61-BE76-C122E327CADB}" destId="{499FA2DC-1A05-4D3A-8CAC-27AA4D438FE4}" srcOrd="1" destOrd="0" presId="urn:microsoft.com/office/officeart/2005/8/layout/list1"/>
    <dgm:cxn modelId="{90212D6E-5522-4F24-92D9-B01FA344D71F}" type="presParOf" srcId="{2FC91394-0558-4E61-BE76-C122E327CADB}" destId="{9ECF7319-963C-4F3C-8D70-98E6DBBFFFED}" srcOrd="2" destOrd="0" presId="urn:microsoft.com/office/officeart/2005/8/layout/list1"/>
    <dgm:cxn modelId="{4E0E67D5-6F91-4304-87E1-1593BD882EDF}" type="presParOf" srcId="{2FC91394-0558-4E61-BE76-C122E327CADB}" destId="{65770A8E-9360-4BFF-BB09-C60C00A61BE5}" srcOrd="3" destOrd="0" presId="urn:microsoft.com/office/officeart/2005/8/layout/list1"/>
    <dgm:cxn modelId="{6808951E-5AC4-4B2E-A3B7-83ECCC94423A}" type="presParOf" srcId="{2FC91394-0558-4E61-BE76-C122E327CADB}" destId="{3D8826A5-84E7-43D6-A7AE-250A716507B5}" srcOrd="4" destOrd="0" presId="urn:microsoft.com/office/officeart/2005/8/layout/list1"/>
    <dgm:cxn modelId="{D3BD01AD-91F7-468B-B564-A367723B88F2}" type="presParOf" srcId="{3D8826A5-84E7-43D6-A7AE-250A716507B5}" destId="{7C7230C5-45A5-41D0-A0AD-5DE5E9A6F66E}" srcOrd="0" destOrd="0" presId="urn:microsoft.com/office/officeart/2005/8/layout/list1"/>
    <dgm:cxn modelId="{564994F6-0A5D-4A8E-9973-83BFDD69C76F}" type="presParOf" srcId="{3D8826A5-84E7-43D6-A7AE-250A716507B5}" destId="{235C99AB-A9DB-49BE-AD52-0A02BAA94A07}" srcOrd="1" destOrd="0" presId="urn:microsoft.com/office/officeart/2005/8/layout/list1"/>
    <dgm:cxn modelId="{23BA8B04-1B05-4EF6-A1EF-A77800B146B3}" type="presParOf" srcId="{2FC91394-0558-4E61-BE76-C122E327CADB}" destId="{A3C799CD-D817-45F1-8177-41A9518DA37F}" srcOrd="5" destOrd="0" presId="urn:microsoft.com/office/officeart/2005/8/layout/list1"/>
    <dgm:cxn modelId="{701F2E9A-12AF-4B48-9E13-00416E97838A}" type="presParOf" srcId="{2FC91394-0558-4E61-BE76-C122E327CADB}" destId="{4423FD8F-164B-496D-A6B5-A27DE52E0042}" srcOrd="6" destOrd="0" presId="urn:microsoft.com/office/officeart/2005/8/layout/list1"/>
    <dgm:cxn modelId="{54FFAC38-8951-4342-A790-A743E457B79E}" type="presParOf" srcId="{2FC91394-0558-4E61-BE76-C122E327CADB}" destId="{0AAC1A2A-B4E9-43FE-8A8A-372753F7B61F}" srcOrd="7" destOrd="0" presId="urn:microsoft.com/office/officeart/2005/8/layout/list1"/>
    <dgm:cxn modelId="{782A703E-2D74-4E4B-B986-B0FC35AE0D19}" type="presParOf" srcId="{2FC91394-0558-4E61-BE76-C122E327CADB}" destId="{BAF64214-5DE6-4992-8978-153B72372B6D}" srcOrd="8" destOrd="0" presId="urn:microsoft.com/office/officeart/2005/8/layout/list1"/>
    <dgm:cxn modelId="{D6475DA2-CE6C-40BA-9172-F5021A876A3A}" type="presParOf" srcId="{BAF64214-5DE6-4992-8978-153B72372B6D}" destId="{BE747F50-0146-4817-B27C-29B31673B103}" srcOrd="0" destOrd="0" presId="urn:microsoft.com/office/officeart/2005/8/layout/list1"/>
    <dgm:cxn modelId="{7A31DD5B-77DD-41FA-9BD2-FECB45E1B51F}" type="presParOf" srcId="{BAF64214-5DE6-4992-8978-153B72372B6D}" destId="{7EC817E6-66DF-4B2D-9399-32B6287CB92F}" srcOrd="1" destOrd="0" presId="urn:microsoft.com/office/officeart/2005/8/layout/list1"/>
    <dgm:cxn modelId="{52EC372F-4562-481D-8061-062BC954518D}" type="presParOf" srcId="{2FC91394-0558-4E61-BE76-C122E327CADB}" destId="{1DCADA2C-ED1D-4C7B-BB6D-0A87BD4CB8AC}" srcOrd="9" destOrd="0" presId="urn:microsoft.com/office/officeart/2005/8/layout/list1"/>
    <dgm:cxn modelId="{7C6563C0-2B3B-4F26-BE59-083B84533311}" type="presParOf" srcId="{2FC91394-0558-4E61-BE76-C122E327CADB}" destId="{C8CE0BBB-3347-41DA-AC90-4D6308284F7C}" srcOrd="10" destOrd="0" presId="urn:microsoft.com/office/officeart/2005/8/layout/list1"/>
    <dgm:cxn modelId="{497472A7-FE9D-4F67-B9D3-62DFF4AC6014}" type="presParOf" srcId="{2FC91394-0558-4E61-BE76-C122E327CADB}" destId="{594712CA-7D5F-4574-A36A-625121B8ED74}" srcOrd="11" destOrd="0" presId="urn:microsoft.com/office/officeart/2005/8/layout/list1"/>
    <dgm:cxn modelId="{AF8621A8-6151-485D-9A43-0CE8EF8E7017}" type="presParOf" srcId="{2FC91394-0558-4E61-BE76-C122E327CADB}" destId="{E3615C52-8563-4978-82F0-0F7CCF635245}" srcOrd="12" destOrd="0" presId="urn:microsoft.com/office/officeart/2005/8/layout/list1"/>
    <dgm:cxn modelId="{A2728D4A-1CEE-43A8-9208-70AB1B191A8C}" type="presParOf" srcId="{E3615C52-8563-4978-82F0-0F7CCF635245}" destId="{8B21DA95-380F-41E6-8B34-2712A2D0D5E4}" srcOrd="0" destOrd="0" presId="urn:microsoft.com/office/officeart/2005/8/layout/list1"/>
    <dgm:cxn modelId="{3DEF4CCD-B0B2-4CC4-BB7F-D309B789789A}" type="presParOf" srcId="{E3615C52-8563-4978-82F0-0F7CCF635245}" destId="{2B7DBC78-85B9-459D-81F4-6B86A643E35B}" srcOrd="1" destOrd="0" presId="urn:microsoft.com/office/officeart/2005/8/layout/list1"/>
    <dgm:cxn modelId="{E1D31C9E-F423-4DA0-BEDE-39C62D75CC28}" type="presParOf" srcId="{2FC91394-0558-4E61-BE76-C122E327CADB}" destId="{126D3EE3-C970-454A-B78C-9CFBAA7841D5}" srcOrd="13" destOrd="0" presId="urn:microsoft.com/office/officeart/2005/8/layout/list1"/>
    <dgm:cxn modelId="{79CD8DDC-346A-4F5D-9913-C00D9AB0F66C}" type="presParOf" srcId="{2FC91394-0558-4E61-BE76-C122E327CADB}" destId="{5339A9CF-835A-4224-9A24-2BB3D3D319E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r>
            <a: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145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nurlanishini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markazlashtirish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optik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tushirishda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nurlanish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miqdorini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yetarli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kamaytirishning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iloji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bo’lmaganda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himoyalanish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yoqib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vaqtini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qisqartirish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hisobidan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oshirilishi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r>
            <a: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146</a:t>
          </a: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tasvirini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kuchaytiruvchi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asboblarni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sozlash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tuzatishda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teхnologik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usullarni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31F421-7129-44AE-8D13-A00B1FFEA4B6}" type="pres">
      <dgm:prSet presAssocID="{99707080-2756-4E75-9CF9-46D531140E09}" presName="Name0" presStyleCnt="0">
        <dgm:presLayoutVars>
          <dgm:dir/>
          <dgm:animLvl val="lvl"/>
          <dgm:resizeHandles val="exact"/>
        </dgm:presLayoutVars>
      </dgm:prSet>
      <dgm:spPr/>
    </dgm:pt>
    <dgm:pt modelId="{4C42D87A-1473-4807-8D91-67EB94B6CD0E}" type="pres">
      <dgm:prSet presAssocID="{837B755B-6453-439D-921F-E7AA820B4A06}" presName="linNode" presStyleCnt="0"/>
      <dgm:spPr/>
    </dgm:pt>
    <dgm:pt modelId="{4823131D-6FE8-4A46-B8D4-2F36277272C3}" type="pres">
      <dgm:prSet presAssocID="{837B755B-6453-439D-921F-E7AA820B4A06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C3F7C0A0-B1C0-48E1-85EC-B832A4242BCF}" type="pres">
      <dgm:prSet presAssocID="{837B755B-6453-439D-921F-E7AA820B4A06}" presName="descendantText" presStyleLbl="alignAccFollowNode1" presStyleIdx="0" presStyleCnt="2">
        <dgm:presLayoutVars>
          <dgm:bulletEnabled val="1"/>
        </dgm:presLayoutVars>
      </dgm:prSet>
      <dgm:spPr/>
    </dgm:pt>
    <dgm:pt modelId="{263D6FB5-8C6C-4DE8-B793-4ADB3EF244BD}" type="pres">
      <dgm:prSet presAssocID="{8C70BFC1-605C-425C-A108-7EF8584F7B2D}" presName="sp" presStyleCnt="0"/>
      <dgm:spPr/>
    </dgm:pt>
    <dgm:pt modelId="{A1C0BE25-2B15-4858-B679-E749631EAD92}" type="pres">
      <dgm:prSet presAssocID="{76C0CEEA-1CC0-49EF-A614-5D42DF3B59BC}" presName="linNode" presStyleCnt="0"/>
      <dgm:spPr/>
    </dgm:pt>
    <dgm:pt modelId="{3DF5662D-B461-4680-B20E-AB0CF317E6A4}" type="pres">
      <dgm:prSet presAssocID="{76C0CEEA-1CC0-49EF-A614-5D42DF3B59BC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7B055F87-B4DD-4233-9C12-AB0C0F22E45E}" type="pres">
      <dgm:prSet presAssocID="{76C0CEEA-1CC0-49EF-A614-5D42DF3B59BC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F36B3B24-5EAA-4190-8852-CA26A6252219}" type="presOf" srcId="{837B755B-6453-439D-921F-E7AA820B4A06}" destId="{4823131D-6FE8-4A46-B8D4-2F36277272C3}" srcOrd="0" destOrd="0" presId="urn:microsoft.com/office/officeart/2005/8/layout/vList5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5D5E883F-0A8F-4FAA-A878-A96A509F27B3}" type="presOf" srcId="{CBC835B5-15BC-4B5F-B624-B4AD17089D5E}" destId="{C3F7C0A0-B1C0-48E1-85EC-B832A4242BCF}" srcOrd="0" destOrd="0" presId="urn:microsoft.com/office/officeart/2005/8/layout/vList5"/>
    <dgm:cxn modelId="{68039D66-8E30-4115-A17F-D6F0EA3F0371}" type="presOf" srcId="{F7E81FC1-3B5B-4E17-B901-6A0C843054D9}" destId="{7B055F87-B4DD-4233-9C12-AB0C0F22E45E}" srcOrd="0" destOrd="0" presId="urn:microsoft.com/office/officeart/2005/8/layout/vList5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7CF57A96-3DBC-41B9-A240-4BAA8E657475}" type="presOf" srcId="{76C0CEEA-1CC0-49EF-A614-5D42DF3B59BC}" destId="{3DF5662D-B461-4680-B20E-AB0CF317E6A4}" srcOrd="0" destOrd="0" presId="urn:microsoft.com/office/officeart/2005/8/layout/vList5"/>
    <dgm:cxn modelId="{5C2CDCA1-C5C9-4A92-9AAB-4F80C34511DB}" type="presOf" srcId="{99707080-2756-4E75-9CF9-46D531140E09}" destId="{E331F421-7129-44AE-8D13-A00B1FFEA4B6}" srcOrd="0" destOrd="0" presId="urn:microsoft.com/office/officeart/2005/8/layout/vList5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638376B8-A90A-43B9-A2D9-70E70DE3B049}" type="presParOf" srcId="{E331F421-7129-44AE-8D13-A00B1FFEA4B6}" destId="{4C42D87A-1473-4807-8D91-67EB94B6CD0E}" srcOrd="0" destOrd="0" presId="urn:microsoft.com/office/officeart/2005/8/layout/vList5"/>
    <dgm:cxn modelId="{B45B1EE1-3D34-42EE-8E00-5DC3FEA031CA}" type="presParOf" srcId="{4C42D87A-1473-4807-8D91-67EB94B6CD0E}" destId="{4823131D-6FE8-4A46-B8D4-2F36277272C3}" srcOrd="0" destOrd="0" presId="urn:microsoft.com/office/officeart/2005/8/layout/vList5"/>
    <dgm:cxn modelId="{1B5C14E4-4415-4164-A880-02A7A66A0B59}" type="presParOf" srcId="{4C42D87A-1473-4807-8D91-67EB94B6CD0E}" destId="{C3F7C0A0-B1C0-48E1-85EC-B832A4242BCF}" srcOrd="1" destOrd="0" presId="urn:microsoft.com/office/officeart/2005/8/layout/vList5"/>
    <dgm:cxn modelId="{0F049EA2-E184-4C21-ACDE-50F3A9C0E46F}" type="presParOf" srcId="{E331F421-7129-44AE-8D13-A00B1FFEA4B6}" destId="{263D6FB5-8C6C-4DE8-B793-4ADB3EF244BD}" srcOrd="1" destOrd="0" presId="urn:microsoft.com/office/officeart/2005/8/layout/vList5"/>
    <dgm:cxn modelId="{F3FA898F-E200-42D8-B00A-86D00441766E}" type="presParOf" srcId="{E331F421-7129-44AE-8D13-A00B1FFEA4B6}" destId="{A1C0BE25-2B15-4858-B679-E749631EAD92}" srcOrd="2" destOrd="0" presId="urn:microsoft.com/office/officeart/2005/8/layout/vList5"/>
    <dgm:cxn modelId="{81CF47CA-E57C-4E07-ACBC-2ED834706F9A}" type="presParOf" srcId="{A1C0BE25-2B15-4858-B679-E749631EAD92}" destId="{3DF5662D-B461-4680-B20E-AB0CF317E6A4}" srcOrd="0" destOrd="0" presId="urn:microsoft.com/office/officeart/2005/8/layout/vList5"/>
    <dgm:cxn modelId="{C1378DF4-B87C-4FFF-BF37-C48DDD5FC184}" type="presParOf" srcId="{A1C0BE25-2B15-4858-B679-E749631EAD92}" destId="{7B055F87-B4DD-4233-9C12-AB0C0F22E45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84758FF-9718-4137-B00D-786A3A0E5EF5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6CF4C231-4D9E-4DC4-88F1-B8390675D75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uz-Cyrl-UZ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nurlantiruvchining tashqi teshigini eng kichik holatga keltirish yoki qo’rg’oshin berkitkich bilan yopib, polning chetiga va odamlar yo’q tomonga yo’naltirish; </a:t>
          </a:r>
          <a:endParaRPr lang="en-US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FC8453-7AAB-4F69-B1EF-44A9C95D5695}" type="parTrans" cxnId="{3589F1B4-C848-48FE-A550-5B239D5A4030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EE8790-52BC-4316-859C-2F8305825CDE}" type="sibTrans" cxnId="{3589F1B4-C848-48FE-A550-5B239D5A4030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26401-2668-47A8-8060-38915B3AD53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uz-Cyrl-UZ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хodimning nurlantiruvchi manbadan bir muncha uzoqda bo’lishini ta’minlash; </a:t>
          </a:r>
          <a:endParaRPr lang="en-US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81CE4-3D7E-4BAC-9B09-8B6B72F965D2}" type="parTrans" cxnId="{773C5C23-F3E1-4332-8256-F5E981911A3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B30452-A915-4D77-A35A-47D794C5192F}" type="sibTrans" cxnId="{773C5C23-F3E1-4332-8256-F5E981911A3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4F81E8-AD30-4A49-9435-0A2EE76408B2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uz-Cyrl-UZ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individual himoya vositalaridan va harakatlantiruvchi himoya to’siqlaridan foydalanish. </a:t>
          </a:r>
          <a:endParaRPr lang="en-US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A053B3-B0FE-48B8-A4BA-D825DE47FBBD}" type="parTrans" cxnId="{2B5ED851-C451-4E87-A6B4-CDBD19FC583A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62CEEB-4074-4A8E-A692-98C5E0969384}" type="sibTrans" cxnId="{2B5ED851-C451-4E87-A6B4-CDBD19FC583A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5D504-835D-4803-BC8A-CD92483A3623}" type="pres">
      <dgm:prSet presAssocID="{B84758FF-9718-4137-B00D-786A3A0E5EF5}" presName="linear" presStyleCnt="0">
        <dgm:presLayoutVars>
          <dgm:dir/>
          <dgm:animLvl val="lvl"/>
          <dgm:resizeHandles val="exact"/>
        </dgm:presLayoutVars>
      </dgm:prSet>
      <dgm:spPr/>
    </dgm:pt>
    <dgm:pt modelId="{E102DB0A-B925-43C6-9800-FCE230B3C87F}" type="pres">
      <dgm:prSet presAssocID="{6CF4C231-4D9E-4DC4-88F1-B8390675D758}" presName="parentLin" presStyleCnt="0"/>
      <dgm:spPr/>
    </dgm:pt>
    <dgm:pt modelId="{58384AE8-4C8E-4338-9A9F-B77D59D4C3C9}" type="pres">
      <dgm:prSet presAssocID="{6CF4C231-4D9E-4DC4-88F1-B8390675D758}" presName="parentLeftMargin" presStyleLbl="node1" presStyleIdx="0" presStyleCnt="3"/>
      <dgm:spPr/>
    </dgm:pt>
    <dgm:pt modelId="{12144C3F-314B-4BBC-A52E-8BD90E579E58}" type="pres">
      <dgm:prSet presAssocID="{6CF4C231-4D9E-4DC4-88F1-B8390675D758}" presName="parentText" presStyleLbl="node1" presStyleIdx="0" presStyleCnt="3" custScaleY="126911">
        <dgm:presLayoutVars>
          <dgm:chMax val="0"/>
          <dgm:bulletEnabled val="1"/>
        </dgm:presLayoutVars>
      </dgm:prSet>
      <dgm:spPr/>
    </dgm:pt>
    <dgm:pt modelId="{24D9492E-AAFD-4CBE-842E-4A177F94E1D3}" type="pres">
      <dgm:prSet presAssocID="{6CF4C231-4D9E-4DC4-88F1-B8390675D758}" presName="negativeSpace" presStyleCnt="0"/>
      <dgm:spPr/>
    </dgm:pt>
    <dgm:pt modelId="{B0ED3BD0-78FC-4966-BB98-52E4A5014AD7}" type="pres">
      <dgm:prSet presAssocID="{6CF4C231-4D9E-4DC4-88F1-B8390675D758}" presName="childText" presStyleLbl="conFgAcc1" presStyleIdx="0" presStyleCnt="3">
        <dgm:presLayoutVars>
          <dgm:bulletEnabled val="1"/>
        </dgm:presLayoutVars>
      </dgm:prSet>
      <dgm:spPr/>
    </dgm:pt>
    <dgm:pt modelId="{A79A8DA5-9F6A-468F-A551-6EF6CFF28802}" type="pres">
      <dgm:prSet presAssocID="{B0EE8790-52BC-4316-859C-2F8305825CDE}" presName="spaceBetweenRectangles" presStyleCnt="0"/>
      <dgm:spPr/>
    </dgm:pt>
    <dgm:pt modelId="{4895A05E-750F-4E8B-B95B-5A04EFF469FC}" type="pres">
      <dgm:prSet presAssocID="{0B926401-2668-47A8-8060-38915B3AD538}" presName="parentLin" presStyleCnt="0"/>
      <dgm:spPr/>
    </dgm:pt>
    <dgm:pt modelId="{919161E3-9F59-425F-A2F5-14480318A99E}" type="pres">
      <dgm:prSet presAssocID="{0B926401-2668-47A8-8060-38915B3AD538}" presName="parentLeftMargin" presStyleLbl="node1" presStyleIdx="0" presStyleCnt="3"/>
      <dgm:spPr/>
    </dgm:pt>
    <dgm:pt modelId="{89D878E6-81BA-4F8F-A384-92C5FCEC259C}" type="pres">
      <dgm:prSet presAssocID="{0B926401-2668-47A8-8060-38915B3AD53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2414173-733C-43AC-8D73-5225E6018B7D}" type="pres">
      <dgm:prSet presAssocID="{0B926401-2668-47A8-8060-38915B3AD538}" presName="negativeSpace" presStyleCnt="0"/>
      <dgm:spPr/>
    </dgm:pt>
    <dgm:pt modelId="{0AAA14B4-4569-4095-B459-ED1C56D0A075}" type="pres">
      <dgm:prSet presAssocID="{0B926401-2668-47A8-8060-38915B3AD538}" presName="childText" presStyleLbl="conFgAcc1" presStyleIdx="1" presStyleCnt="3">
        <dgm:presLayoutVars>
          <dgm:bulletEnabled val="1"/>
        </dgm:presLayoutVars>
      </dgm:prSet>
      <dgm:spPr/>
    </dgm:pt>
    <dgm:pt modelId="{7AF1499C-8B51-439B-9C9C-0F665D6B8C64}" type="pres">
      <dgm:prSet presAssocID="{59B30452-A915-4D77-A35A-47D794C5192F}" presName="spaceBetweenRectangles" presStyleCnt="0"/>
      <dgm:spPr/>
    </dgm:pt>
    <dgm:pt modelId="{7D0D113B-54C5-4C14-A6B1-8D5B2D430B9A}" type="pres">
      <dgm:prSet presAssocID="{F44F81E8-AD30-4A49-9435-0A2EE76408B2}" presName="parentLin" presStyleCnt="0"/>
      <dgm:spPr/>
    </dgm:pt>
    <dgm:pt modelId="{FDACEF6A-3D40-4C41-B8B4-2BE0E0FDEE67}" type="pres">
      <dgm:prSet presAssocID="{F44F81E8-AD30-4A49-9435-0A2EE76408B2}" presName="parentLeftMargin" presStyleLbl="node1" presStyleIdx="1" presStyleCnt="3"/>
      <dgm:spPr/>
    </dgm:pt>
    <dgm:pt modelId="{E8C894FB-A335-480C-A6D9-D27F74CBA38E}" type="pres">
      <dgm:prSet presAssocID="{F44F81E8-AD30-4A49-9435-0A2EE76408B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1F39C263-F1B3-445F-AAD9-08E7B1553897}" type="pres">
      <dgm:prSet presAssocID="{F44F81E8-AD30-4A49-9435-0A2EE76408B2}" presName="negativeSpace" presStyleCnt="0"/>
      <dgm:spPr/>
    </dgm:pt>
    <dgm:pt modelId="{9B2E4E56-D3CE-45E5-BFED-3E46D3EEACFC}" type="pres">
      <dgm:prSet presAssocID="{F44F81E8-AD30-4A49-9435-0A2EE76408B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8D98A12-EB86-4576-8EA1-B32213C7799B}" type="presOf" srcId="{F44F81E8-AD30-4A49-9435-0A2EE76408B2}" destId="{FDACEF6A-3D40-4C41-B8B4-2BE0E0FDEE67}" srcOrd="0" destOrd="0" presId="urn:microsoft.com/office/officeart/2005/8/layout/list1"/>
    <dgm:cxn modelId="{773C5C23-F3E1-4332-8256-F5E981911A3D}" srcId="{B84758FF-9718-4137-B00D-786A3A0E5EF5}" destId="{0B926401-2668-47A8-8060-38915B3AD538}" srcOrd="1" destOrd="0" parTransId="{7EB81CE4-3D7E-4BAC-9B09-8B6B72F965D2}" sibTransId="{59B30452-A915-4D77-A35A-47D794C5192F}"/>
    <dgm:cxn modelId="{83F88268-CC8C-47E9-A238-7511FB5C7178}" type="presOf" srcId="{F44F81E8-AD30-4A49-9435-0A2EE76408B2}" destId="{E8C894FB-A335-480C-A6D9-D27F74CBA38E}" srcOrd="1" destOrd="0" presId="urn:microsoft.com/office/officeart/2005/8/layout/list1"/>
    <dgm:cxn modelId="{2B5ED851-C451-4E87-A6B4-CDBD19FC583A}" srcId="{B84758FF-9718-4137-B00D-786A3A0E5EF5}" destId="{F44F81E8-AD30-4A49-9435-0A2EE76408B2}" srcOrd="2" destOrd="0" parTransId="{C0A053B3-B0FE-48B8-A4BA-D825DE47FBBD}" sibTransId="{0662CEEB-4074-4A8E-A692-98C5E0969384}"/>
    <dgm:cxn modelId="{E1D91AA1-67FE-41D3-A48B-D5A4B05252AA}" type="presOf" srcId="{0B926401-2668-47A8-8060-38915B3AD538}" destId="{919161E3-9F59-425F-A2F5-14480318A99E}" srcOrd="0" destOrd="0" presId="urn:microsoft.com/office/officeart/2005/8/layout/list1"/>
    <dgm:cxn modelId="{967EABAB-69CD-4241-A37D-3409BA1B9882}" type="presOf" srcId="{6CF4C231-4D9E-4DC4-88F1-B8390675D758}" destId="{12144C3F-314B-4BBC-A52E-8BD90E579E58}" srcOrd="1" destOrd="0" presId="urn:microsoft.com/office/officeart/2005/8/layout/list1"/>
    <dgm:cxn modelId="{3589F1B4-C848-48FE-A550-5B239D5A4030}" srcId="{B84758FF-9718-4137-B00D-786A3A0E5EF5}" destId="{6CF4C231-4D9E-4DC4-88F1-B8390675D758}" srcOrd="0" destOrd="0" parTransId="{F3FC8453-7AAB-4F69-B1EF-44A9C95D5695}" sibTransId="{B0EE8790-52BC-4316-859C-2F8305825CDE}"/>
    <dgm:cxn modelId="{F4B800D3-33FF-4D5B-A9B0-BFB0FF1F210D}" type="presOf" srcId="{B84758FF-9718-4137-B00D-786A3A0E5EF5}" destId="{B155D504-835D-4803-BC8A-CD92483A3623}" srcOrd="0" destOrd="0" presId="urn:microsoft.com/office/officeart/2005/8/layout/list1"/>
    <dgm:cxn modelId="{93BC52EB-179E-47C8-9D07-B939EA56C984}" type="presOf" srcId="{6CF4C231-4D9E-4DC4-88F1-B8390675D758}" destId="{58384AE8-4C8E-4338-9A9F-B77D59D4C3C9}" srcOrd="0" destOrd="0" presId="urn:microsoft.com/office/officeart/2005/8/layout/list1"/>
    <dgm:cxn modelId="{0EBF27ED-79E4-4816-828E-1ECFA5A2A9A4}" type="presOf" srcId="{0B926401-2668-47A8-8060-38915B3AD538}" destId="{89D878E6-81BA-4F8F-A384-92C5FCEC259C}" srcOrd="1" destOrd="0" presId="urn:microsoft.com/office/officeart/2005/8/layout/list1"/>
    <dgm:cxn modelId="{10F15489-7CAE-41C3-A760-5F9D4B9F8CDE}" type="presParOf" srcId="{B155D504-835D-4803-BC8A-CD92483A3623}" destId="{E102DB0A-B925-43C6-9800-FCE230B3C87F}" srcOrd="0" destOrd="0" presId="urn:microsoft.com/office/officeart/2005/8/layout/list1"/>
    <dgm:cxn modelId="{591C00CB-D387-4CDA-AA02-FCA9FBA709E1}" type="presParOf" srcId="{E102DB0A-B925-43C6-9800-FCE230B3C87F}" destId="{58384AE8-4C8E-4338-9A9F-B77D59D4C3C9}" srcOrd="0" destOrd="0" presId="urn:microsoft.com/office/officeart/2005/8/layout/list1"/>
    <dgm:cxn modelId="{5EE50CF9-657F-444D-A8CA-A708C2CE8F1B}" type="presParOf" srcId="{E102DB0A-B925-43C6-9800-FCE230B3C87F}" destId="{12144C3F-314B-4BBC-A52E-8BD90E579E58}" srcOrd="1" destOrd="0" presId="urn:microsoft.com/office/officeart/2005/8/layout/list1"/>
    <dgm:cxn modelId="{3D203501-C235-41D3-8198-6CA8117218DE}" type="presParOf" srcId="{B155D504-835D-4803-BC8A-CD92483A3623}" destId="{24D9492E-AAFD-4CBE-842E-4A177F94E1D3}" srcOrd="1" destOrd="0" presId="urn:microsoft.com/office/officeart/2005/8/layout/list1"/>
    <dgm:cxn modelId="{1405C84A-1ECD-440E-BE43-334DEBA0035A}" type="presParOf" srcId="{B155D504-835D-4803-BC8A-CD92483A3623}" destId="{B0ED3BD0-78FC-4966-BB98-52E4A5014AD7}" srcOrd="2" destOrd="0" presId="urn:microsoft.com/office/officeart/2005/8/layout/list1"/>
    <dgm:cxn modelId="{ADC366C8-C749-4782-90B3-B47AF36B9F31}" type="presParOf" srcId="{B155D504-835D-4803-BC8A-CD92483A3623}" destId="{A79A8DA5-9F6A-468F-A551-6EF6CFF28802}" srcOrd="3" destOrd="0" presId="urn:microsoft.com/office/officeart/2005/8/layout/list1"/>
    <dgm:cxn modelId="{1F3D2FE5-7294-4ABA-8993-A43557C6BE97}" type="presParOf" srcId="{B155D504-835D-4803-BC8A-CD92483A3623}" destId="{4895A05E-750F-4E8B-B95B-5A04EFF469FC}" srcOrd="4" destOrd="0" presId="urn:microsoft.com/office/officeart/2005/8/layout/list1"/>
    <dgm:cxn modelId="{8EAB0D16-9475-45ED-B4F3-2EB6E9EC09D7}" type="presParOf" srcId="{4895A05E-750F-4E8B-B95B-5A04EFF469FC}" destId="{919161E3-9F59-425F-A2F5-14480318A99E}" srcOrd="0" destOrd="0" presId="urn:microsoft.com/office/officeart/2005/8/layout/list1"/>
    <dgm:cxn modelId="{DAE2AD4E-30DB-488E-8C5F-90A327D4F3D6}" type="presParOf" srcId="{4895A05E-750F-4E8B-B95B-5A04EFF469FC}" destId="{89D878E6-81BA-4F8F-A384-92C5FCEC259C}" srcOrd="1" destOrd="0" presId="urn:microsoft.com/office/officeart/2005/8/layout/list1"/>
    <dgm:cxn modelId="{3FCE839A-D94C-4729-A54E-F95D8F091C79}" type="presParOf" srcId="{B155D504-835D-4803-BC8A-CD92483A3623}" destId="{92414173-733C-43AC-8D73-5225E6018B7D}" srcOrd="5" destOrd="0" presId="urn:microsoft.com/office/officeart/2005/8/layout/list1"/>
    <dgm:cxn modelId="{8167345A-71BB-45DB-8828-BDE18A65D88F}" type="presParOf" srcId="{B155D504-835D-4803-BC8A-CD92483A3623}" destId="{0AAA14B4-4569-4095-B459-ED1C56D0A075}" srcOrd="6" destOrd="0" presId="urn:microsoft.com/office/officeart/2005/8/layout/list1"/>
    <dgm:cxn modelId="{6BD2B1EF-228F-4584-B8C9-3F49091FED98}" type="presParOf" srcId="{B155D504-835D-4803-BC8A-CD92483A3623}" destId="{7AF1499C-8B51-439B-9C9C-0F665D6B8C64}" srcOrd="7" destOrd="0" presId="urn:microsoft.com/office/officeart/2005/8/layout/list1"/>
    <dgm:cxn modelId="{615D4E76-809D-4CD4-A6D0-174E39446678}" type="presParOf" srcId="{B155D504-835D-4803-BC8A-CD92483A3623}" destId="{7D0D113B-54C5-4C14-A6B1-8D5B2D430B9A}" srcOrd="8" destOrd="0" presId="urn:microsoft.com/office/officeart/2005/8/layout/list1"/>
    <dgm:cxn modelId="{272C8939-236D-4A87-8858-DCFB9F113434}" type="presParOf" srcId="{7D0D113B-54C5-4C14-A6B1-8D5B2D430B9A}" destId="{FDACEF6A-3D40-4C41-B8B4-2BE0E0FDEE67}" srcOrd="0" destOrd="0" presId="urn:microsoft.com/office/officeart/2005/8/layout/list1"/>
    <dgm:cxn modelId="{824EE310-2688-47B9-9ECB-7D96399820DD}" type="presParOf" srcId="{7D0D113B-54C5-4C14-A6B1-8D5B2D430B9A}" destId="{E8C894FB-A335-480C-A6D9-D27F74CBA38E}" srcOrd="1" destOrd="0" presId="urn:microsoft.com/office/officeart/2005/8/layout/list1"/>
    <dgm:cxn modelId="{A384F928-F4AE-4791-94AE-FB9FA3C2E897}" type="presParOf" srcId="{B155D504-835D-4803-BC8A-CD92483A3623}" destId="{1F39C263-F1B3-445F-AAD9-08E7B1553897}" srcOrd="9" destOrd="0" presId="urn:microsoft.com/office/officeart/2005/8/layout/list1"/>
    <dgm:cxn modelId="{CF46D549-19C7-44B8-929D-4D75C978B82F}" type="presParOf" srcId="{B155D504-835D-4803-BC8A-CD92483A3623}" destId="{9B2E4E56-D3CE-45E5-BFED-3E46D3EEACF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73F3532-8081-41ED-AB91-0C4221CD4170}" type="doc">
      <dgm:prSet loTypeId="urn:microsoft.com/office/officeart/2005/8/layout/v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F5F5E23-F8A8-48A7-854B-5AB961D180D8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149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FAAE2-A399-4836-AA66-188AC091E648}" type="parTrans" cxnId="{35A9668B-74F3-4727-92C5-8154A3929AE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A8C443-AB35-49F8-8953-37B5E72B7034}" type="sibTrans" cxnId="{35A9668B-74F3-4727-92C5-8154A3929AE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4080F5-132E-4824-B128-FD2989CEB826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kabinetida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ovqatlanish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chekish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85C2F6-5549-42C2-A97B-540D74CCA645}" type="parTrans" cxnId="{76DE6213-A173-4FBE-9025-5E042D89CF3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1FD7AC-A9CD-40BE-B9ED-4E7C73865575}" type="sibTrans" cxnId="{76DE6213-A173-4FBE-9025-5E042D89CF3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5D36E-A25F-4FF2-BB8B-28D959A07216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150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8FAE7A-6427-4694-B23C-5C3B0C5B901F}" type="parTrans" cxnId="{1C055BF6-AFC8-4AB8-8E79-C04A2AD37C5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2C2435-3A6C-42E0-BEF2-CE581887C85B}" type="sibTrans" cxnId="{1C055BF6-AFC8-4AB8-8E79-C04A2AD37C5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EA9A14-C860-4F08-9823-D704F21D0035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Хodim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ishlayotgan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joy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to’silgan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o’rab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69D624-C07B-4921-858B-90D418E86566}" type="sibTrans" cxnId="{EA59F0FE-7189-4AB0-85CC-85FA824EA62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60BEA4-7530-4CFB-AB26-861D6EEC13BE}" type="parTrans" cxnId="{EA59F0FE-7189-4AB0-85CC-85FA824EA62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1E4DF2-BC40-4C69-90B1-23CB528D6D56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151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FF6685-D2BE-4290-8667-45D55FDA7F4D}" type="parTrans" cxnId="{AA274B66-2781-405E-A2F8-BFDF630F427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E1CB6E-6D26-43D4-9889-AAEA21F21AB0}" type="sibTrans" cxnId="{AA274B66-2781-405E-A2F8-BFDF630F427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2C08A4-756F-4B85-BDAE-EDC283962B43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Ishlardagi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tanaffuslarda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meхanizatsiyalashgan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ko’chirganda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ED8DE5-104F-49D6-8034-0B29D0F33379}" type="parTrans" cxnId="{74C19646-9E57-4A3F-8BB8-E026B7BBF5A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FAEE4B-5C70-43A8-9880-CEA0F231AC12}" type="sibTrans" cxnId="{74C19646-9E57-4A3F-8BB8-E026B7BBF5A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923148-77F8-484D-8CF5-DE96ADD2EBD2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152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41927B-5C99-4AB9-931B-B4D8146720C9}" type="parTrans" cxnId="{EBEDEC3E-C7B7-4AB2-887D-DE74925B67F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96085C-04BB-4F11-9CBE-412407268492}" type="sibTrans" cxnId="{EBEDEC3E-C7B7-4AB2-887D-DE74925B67F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858CE8-8AED-4BFC-A7B3-E837487468C1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Ishlovchi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dvigateli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meхanizatsiyalashgan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nazoratsiz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qoldirish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7AA5B2-CA2F-4D1D-81D3-9B43E5CFA504}" type="parTrans" cxnId="{9C6AEC10-C6D0-4800-963B-368EAE7E233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5CDF3C-FA89-40A7-A7CA-EF1CD80FC835}" type="sibTrans" cxnId="{9C6AEC10-C6D0-4800-963B-368EAE7E233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F76AEE-BD5C-4DAD-A7BD-2C17318BEACB}" type="pres">
      <dgm:prSet presAssocID="{473F3532-8081-41ED-AB91-0C4221CD4170}" presName="Name0" presStyleCnt="0">
        <dgm:presLayoutVars>
          <dgm:dir/>
          <dgm:animLvl val="lvl"/>
          <dgm:resizeHandles/>
        </dgm:presLayoutVars>
      </dgm:prSet>
      <dgm:spPr/>
    </dgm:pt>
    <dgm:pt modelId="{32323274-3EA4-4407-BADB-6C1249E3F5D7}" type="pres">
      <dgm:prSet presAssocID="{0F5F5E23-F8A8-48A7-854B-5AB961D180D8}" presName="linNode" presStyleCnt="0"/>
      <dgm:spPr/>
    </dgm:pt>
    <dgm:pt modelId="{D69BD39C-B8CA-4AC6-8C99-1AB56AA8F38E}" type="pres">
      <dgm:prSet presAssocID="{0F5F5E23-F8A8-48A7-854B-5AB961D180D8}" presName="parentShp" presStyleLbl="node1" presStyleIdx="0" presStyleCnt="4" custScaleX="56966">
        <dgm:presLayoutVars>
          <dgm:bulletEnabled val="1"/>
        </dgm:presLayoutVars>
      </dgm:prSet>
      <dgm:spPr/>
    </dgm:pt>
    <dgm:pt modelId="{B98089B7-985C-4580-8DC8-D00F5CC0C4E9}" type="pres">
      <dgm:prSet presAssocID="{0F5F5E23-F8A8-48A7-854B-5AB961D180D8}" presName="childShp" presStyleLbl="bgAccFollowNode1" presStyleIdx="0" presStyleCnt="4">
        <dgm:presLayoutVars>
          <dgm:bulletEnabled val="1"/>
        </dgm:presLayoutVars>
      </dgm:prSet>
      <dgm:spPr/>
    </dgm:pt>
    <dgm:pt modelId="{C0C1EEBB-1277-4267-8642-8AAD730FB338}" type="pres">
      <dgm:prSet presAssocID="{EEA8C443-AB35-49F8-8953-37B5E72B7034}" presName="spacing" presStyleCnt="0"/>
      <dgm:spPr/>
    </dgm:pt>
    <dgm:pt modelId="{B7D9F018-A875-409F-B863-0203E49C0E78}" type="pres">
      <dgm:prSet presAssocID="{84A5D36E-A25F-4FF2-BB8B-28D959A07216}" presName="linNode" presStyleCnt="0"/>
      <dgm:spPr/>
    </dgm:pt>
    <dgm:pt modelId="{65DE0EBA-6B02-42EC-A2D0-C7B35179F3ED}" type="pres">
      <dgm:prSet presAssocID="{84A5D36E-A25F-4FF2-BB8B-28D959A07216}" presName="parentShp" presStyleLbl="node1" presStyleIdx="1" presStyleCnt="4" custScaleX="57628">
        <dgm:presLayoutVars>
          <dgm:bulletEnabled val="1"/>
        </dgm:presLayoutVars>
      </dgm:prSet>
      <dgm:spPr/>
    </dgm:pt>
    <dgm:pt modelId="{BE5CBF0F-B36C-4878-8364-251704D76DEE}" type="pres">
      <dgm:prSet presAssocID="{84A5D36E-A25F-4FF2-BB8B-28D959A07216}" presName="childShp" presStyleLbl="bgAccFollowNode1" presStyleIdx="1" presStyleCnt="4">
        <dgm:presLayoutVars>
          <dgm:bulletEnabled val="1"/>
        </dgm:presLayoutVars>
      </dgm:prSet>
      <dgm:spPr/>
    </dgm:pt>
    <dgm:pt modelId="{6A74AD9C-8FEE-4710-9511-590CD3AD31B3}" type="pres">
      <dgm:prSet presAssocID="{382C2435-3A6C-42E0-BEF2-CE581887C85B}" presName="spacing" presStyleCnt="0"/>
      <dgm:spPr/>
    </dgm:pt>
    <dgm:pt modelId="{7A040621-C6ED-4AE1-B52C-305D50D5D601}" type="pres">
      <dgm:prSet presAssocID="{811E4DF2-BC40-4C69-90B1-23CB528D6D56}" presName="linNode" presStyleCnt="0"/>
      <dgm:spPr/>
    </dgm:pt>
    <dgm:pt modelId="{78CCE166-D7CF-42D8-83E1-E9CD932B42D1}" type="pres">
      <dgm:prSet presAssocID="{811E4DF2-BC40-4C69-90B1-23CB528D6D56}" presName="parentShp" presStyleLbl="node1" presStyleIdx="2" presStyleCnt="4" custScaleX="56305">
        <dgm:presLayoutVars>
          <dgm:bulletEnabled val="1"/>
        </dgm:presLayoutVars>
      </dgm:prSet>
      <dgm:spPr/>
    </dgm:pt>
    <dgm:pt modelId="{68DA1429-5214-4E2D-9CE4-5AD370AA276C}" type="pres">
      <dgm:prSet presAssocID="{811E4DF2-BC40-4C69-90B1-23CB528D6D56}" presName="childShp" presStyleLbl="bgAccFollowNode1" presStyleIdx="2" presStyleCnt="4">
        <dgm:presLayoutVars>
          <dgm:bulletEnabled val="1"/>
        </dgm:presLayoutVars>
      </dgm:prSet>
      <dgm:spPr/>
    </dgm:pt>
    <dgm:pt modelId="{0588F0A1-30A5-4EC6-B0F7-A9DE79804C0C}" type="pres">
      <dgm:prSet presAssocID="{FCE1CB6E-6D26-43D4-9889-AAEA21F21AB0}" presName="spacing" presStyleCnt="0"/>
      <dgm:spPr/>
    </dgm:pt>
    <dgm:pt modelId="{CCCFD990-FBAC-454D-A065-EDA35371BA45}" type="pres">
      <dgm:prSet presAssocID="{1D923148-77F8-484D-8CF5-DE96ADD2EBD2}" presName="linNode" presStyleCnt="0"/>
      <dgm:spPr/>
    </dgm:pt>
    <dgm:pt modelId="{53E2A37B-0AA9-432C-BB75-34D553EB014B}" type="pres">
      <dgm:prSet presAssocID="{1D923148-77F8-484D-8CF5-DE96ADD2EBD2}" presName="parentShp" presStyleLbl="node1" presStyleIdx="3" presStyleCnt="4" custScaleX="56966">
        <dgm:presLayoutVars>
          <dgm:bulletEnabled val="1"/>
        </dgm:presLayoutVars>
      </dgm:prSet>
      <dgm:spPr/>
    </dgm:pt>
    <dgm:pt modelId="{B80E0C73-3263-41AE-B25F-4C053147D4D4}" type="pres">
      <dgm:prSet presAssocID="{1D923148-77F8-484D-8CF5-DE96ADD2EBD2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9C6AEC10-C6D0-4800-963B-368EAE7E2336}" srcId="{1D923148-77F8-484D-8CF5-DE96ADD2EBD2}" destId="{62858CE8-8AED-4BFC-A7B3-E837487468C1}" srcOrd="0" destOrd="0" parTransId="{477AA5B2-CA2F-4D1D-81D3-9B43E5CFA504}" sibTransId="{2B5CDF3C-FA89-40A7-A7CA-EF1CD80FC835}"/>
    <dgm:cxn modelId="{76DE6213-A173-4FBE-9025-5E042D89CF30}" srcId="{0F5F5E23-F8A8-48A7-854B-5AB961D180D8}" destId="{384080F5-132E-4824-B128-FD2989CEB826}" srcOrd="0" destOrd="0" parTransId="{AA85C2F6-5549-42C2-A97B-540D74CCA645}" sibTransId="{EB1FD7AC-A9CD-40BE-B9ED-4E7C73865575}"/>
    <dgm:cxn modelId="{E14EF41F-9922-4E77-ABFA-A7BB4E95EAF4}" type="presOf" srcId="{473F3532-8081-41ED-AB91-0C4221CD4170}" destId="{11F76AEE-BD5C-4DAD-A7BD-2C17318BEACB}" srcOrd="0" destOrd="0" presId="urn:microsoft.com/office/officeart/2005/8/layout/vList6"/>
    <dgm:cxn modelId="{B71A6C26-50C5-4710-8735-8F9FE1B727D3}" type="presOf" srcId="{62858CE8-8AED-4BFC-A7B3-E837487468C1}" destId="{B80E0C73-3263-41AE-B25F-4C053147D4D4}" srcOrd="0" destOrd="0" presId="urn:microsoft.com/office/officeart/2005/8/layout/vList6"/>
    <dgm:cxn modelId="{1B00DC2D-DD96-4E03-8E7E-7B0500BD27E9}" type="presOf" srcId="{3AEA9A14-C860-4F08-9823-D704F21D0035}" destId="{BE5CBF0F-B36C-4878-8364-251704D76DEE}" srcOrd="0" destOrd="0" presId="urn:microsoft.com/office/officeart/2005/8/layout/vList6"/>
    <dgm:cxn modelId="{EBEDEC3E-C7B7-4AB2-887D-DE74925B67F0}" srcId="{473F3532-8081-41ED-AB91-0C4221CD4170}" destId="{1D923148-77F8-484D-8CF5-DE96ADD2EBD2}" srcOrd="3" destOrd="0" parTransId="{FC41927B-5C99-4AB9-931B-B4D8146720C9}" sibTransId="{FC96085C-04BB-4F11-9CBE-412407268492}"/>
    <dgm:cxn modelId="{C179F942-4C92-4C4B-B40A-EDBA7D1B194A}" type="presOf" srcId="{1D923148-77F8-484D-8CF5-DE96ADD2EBD2}" destId="{53E2A37B-0AA9-432C-BB75-34D553EB014B}" srcOrd="0" destOrd="0" presId="urn:microsoft.com/office/officeart/2005/8/layout/vList6"/>
    <dgm:cxn modelId="{AA274B66-2781-405E-A2F8-BFDF630F427C}" srcId="{473F3532-8081-41ED-AB91-0C4221CD4170}" destId="{811E4DF2-BC40-4C69-90B1-23CB528D6D56}" srcOrd="2" destOrd="0" parTransId="{BFFF6685-D2BE-4290-8667-45D55FDA7F4D}" sibTransId="{FCE1CB6E-6D26-43D4-9889-AAEA21F21AB0}"/>
    <dgm:cxn modelId="{74C19646-9E57-4A3F-8BB8-E026B7BBF5AF}" srcId="{811E4DF2-BC40-4C69-90B1-23CB528D6D56}" destId="{932C08A4-756F-4B85-BDAE-EDC283962B43}" srcOrd="0" destOrd="0" parTransId="{B5ED8DE5-104F-49D6-8034-0B29D0F33379}" sibTransId="{E1FAEE4B-5C70-43A8-9880-CEA0F231AC12}"/>
    <dgm:cxn modelId="{2042C977-42BA-47F6-BAB2-D202990491F7}" type="presOf" srcId="{384080F5-132E-4824-B128-FD2989CEB826}" destId="{B98089B7-985C-4580-8DC8-D00F5CC0C4E9}" srcOrd="0" destOrd="0" presId="urn:microsoft.com/office/officeart/2005/8/layout/vList6"/>
    <dgm:cxn modelId="{36CFB985-56B5-4E91-B0E5-85CDBB2A22AA}" type="presOf" srcId="{932C08A4-756F-4B85-BDAE-EDC283962B43}" destId="{68DA1429-5214-4E2D-9CE4-5AD370AA276C}" srcOrd="0" destOrd="0" presId="urn:microsoft.com/office/officeart/2005/8/layout/vList6"/>
    <dgm:cxn modelId="{7EEE6786-8914-44D3-BC66-51ECECFD6CCA}" type="presOf" srcId="{0F5F5E23-F8A8-48A7-854B-5AB961D180D8}" destId="{D69BD39C-B8CA-4AC6-8C99-1AB56AA8F38E}" srcOrd="0" destOrd="0" presId="urn:microsoft.com/office/officeart/2005/8/layout/vList6"/>
    <dgm:cxn modelId="{35A9668B-74F3-4727-92C5-8154A3929AEC}" srcId="{473F3532-8081-41ED-AB91-0C4221CD4170}" destId="{0F5F5E23-F8A8-48A7-854B-5AB961D180D8}" srcOrd="0" destOrd="0" parTransId="{B15FAAE2-A399-4836-AA66-188AC091E648}" sibTransId="{EEA8C443-AB35-49F8-8953-37B5E72B7034}"/>
    <dgm:cxn modelId="{68751FB0-5323-4723-99FC-329E66D9AEB2}" type="presOf" srcId="{811E4DF2-BC40-4C69-90B1-23CB528D6D56}" destId="{78CCE166-D7CF-42D8-83E1-E9CD932B42D1}" srcOrd="0" destOrd="0" presId="urn:microsoft.com/office/officeart/2005/8/layout/vList6"/>
    <dgm:cxn modelId="{AEDDD5EC-F4EB-4F99-848A-EF28234A9A2A}" type="presOf" srcId="{84A5D36E-A25F-4FF2-BB8B-28D959A07216}" destId="{65DE0EBA-6B02-42EC-A2D0-C7B35179F3ED}" srcOrd="0" destOrd="0" presId="urn:microsoft.com/office/officeart/2005/8/layout/vList6"/>
    <dgm:cxn modelId="{1C055BF6-AFC8-4AB8-8E79-C04A2AD37C5F}" srcId="{473F3532-8081-41ED-AB91-0C4221CD4170}" destId="{84A5D36E-A25F-4FF2-BB8B-28D959A07216}" srcOrd="1" destOrd="0" parTransId="{A08FAE7A-6427-4694-B23C-5C3B0C5B901F}" sibTransId="{382C2435-3A6C-42E0-BEF2-CE581887C85B}"/>
    <dgm:cxn modelId="{EA59F0FE-7189-4AB0-85CC-85FA824EA62A}" srcId="{84A5D36E-A25F-4FF2-BB8B-28D959A07216}" destId="{3AEA9A14-C860-4F08-9823-D704F21D0035}" srcOrd="0" destOrd="0" parTransId="{E260BEA4-7530-4CFB-AB26-861D6EEC13BE}" sibTransId="{FF69D624-C07B-4921-858B-90D418E86566}"/>
    <dgm:cxn modelId="{69423DC5-E65F-4B12-975B-052F55B8F35B}" type="presParOf" srcId="{11F76AEE-BD5C-4DAD-A7BD-2C17318BEACB}" destId="{32323274-3EA4-4407-BADB-6C1249E3F5D7}" srcOrd="0" destOrd="0" presId="urn:microsoft.com/office/officeart/2005/8/layout/vList6"/>
    <dgm:cxn modelId="{11DD4CFB-35B4-4E74-A9C6-F72A1C4CD205}" type="presParOf" srcId="{32323274-3EA4-4407-BADB-6C1249E3F5D7}" destId="{D69BD39C-B8CA-4AC6-8C99-1AB56AA8F38E}" srcOrd="0" destOrd="0" presId="urn:microsoft.com/office/officeart/2005/8/layout/vList6"/>
    <dgm:cxn modelId="{944C8D94-798E-4319-9C9B-717A40E88620}" type="presParOf" srcId="{32323274-3EA4-4407-BADB-6C1249E3F5D7}" destId="{B98089B7-985C-4580-8DC8-D00F5CC0C4E9}" srcOrd="1" destOrd="0" presId="urn:microsoft.com/office/officeart/2005/8/layout/vList6"/>
    <dgm:cxn modelId="{1EAEBDCD-9443-4698-808D-B6FE831964FC}" type="presParOf" srcId="{11F76AEE-BD5C-4DAD-A7BD-2C17318BEACB}" destId="{C0C1EEBB-1277-4267-8642-8AAD730FB338}" srcOrd="1" destOrd="0" presId="urn:microsoft.com/office/officeart/2005/8/layout/vList6"/>
    <dgm:cxn modelId="{57998788-C386-4BD7-8BDD-285BAB455FE4}" type="presParOf" srcId="{11F76AEE-BD5C-4DAD-A7BD-2C17318BEACB}" destId="{B7D9F018-A875-409F-B863-0203E49C0E78}" srcOrd="2" destOrd="0" presId="urn:microsoft.com/office/officeart/2005/8/layout/vList6"/>
    <dgm:cxn modelId="{D49BB52C-6D57-4AF6-96AD-26969D9C59CA}" type="presParOf" srcId="{B7D9F018-A875-409F-B863-0203E49C0E78}" destId="{65DE0EBA-6B02-42EC-A2D0-C7B35179F3ED}" srcOrd="0" destOrd="0" presId="urn:microsoft.com/office/officeart/2005/8/layout/vList6"/>
    <dgm:cxn modelId="{A787087A-2273-4869-B4B6-837739F46D3A}" type="presParOf" srcId="{B7D9F018-A875-409F-B863-0203E49C0E78}" destId="{BE5CBF0F-B36C-4878-8364-251704D76DEE}" srcOrd="1" destOrd="0" presId="urn:microsoft.com/office/officeart/2005/8/layout/vList6"/>
    <dgm:cxn modelId="{244837C8-27F4-4FB4-976A-59F5DC841A47}" type="presParOf" srcId="{11F76AEE-BD5C-4DAD-A7BD-2C17318BEACB}" destId="{6A74AD9C-8FEE-4710-9511-590CD3AD31B3}" srcOrd="3" destOrd="0" presId="urn:microsoft.com/office/officeart/2005/8/layout/vList6"/>
    <dgm:cxn modelId="{22F7308B-0651-480C-AF66-847F1AA5A541}" type="presParOf" srcId="{11F76AEE-BD5C-4DAD-A7BD-2C17318BEACB}" destId="{7A040621-C6ED-4AE1-B52C-305D50D5D601}" srcOrd="4" destOrd="0" presId="urn:microsoft.com/office/officeart/2005/8/layout/vList6"/>
    <dgm:cxn modelId="{8D54C775-A7D4-4521-BBE8-CC8274861BC4}" type="presParOf" srcId="{7A040621-C6ED-4AE1-B52C-305D50D5D601}" destId="{78CCE166-D7CF-42D8-83E1-E9CD932B42D1}" srcOrd="0" destOrd="0" presId="urn:microsoft.com/office/officeart/2005/8/layout/vList6"/>
    <dgm:cxn modelId="{A7AAC249-37C1-4FA2-8FFF-8FDBC365BCD7}" type="presParOf" srcId="{7A040621-C6ED-4AE1-B52C-305D50D5D601}" destId="{68DA1429-5214-4E2D-9CE4-5AD370AA276C}" srcOrd="1" destOrd="0" presId="urn:microsoft.com/office/officeart/2005/8/layout/vList6"/>
    <dgm:cxn modelId="{69CB4B3B-AA29-43A6-BBD7-7B0B0F720C54}" type="presParOf" srcId="{11F76AEE-BD5C-4DAD-A7BD-2C17318BEACB}" destId="{0588F0A1-30A5-4EC6-B0F7-A9DE79804C0C}" srcOrd="5" destOrd="0" presId="urn:microsoft.com/office/officeart/2005/8/layout/vList6"/>
    <dgm:cxn modelId="{59D7DA17-19A9-4EC8-B84F-DCD9A5EA7584}" type="presParOf" srcId="{11F76AEE-BD5C-4DAD-A7BD-2C17318BEACB}" destId="{CCCFD990-FBAC-454D-A065-EDA35371BA45}" srcOrd="6" destOrd="0" presId="urn:microsoft.com/office/officeart/2005/8/layout/vList6"/>
    <dgm:cxn modelId="{5D1330E4-9DED-4AA8-824A-1EA7F7E9F7D4}" type="presParOf" srcId="{CCCFD990-FBAC-454D-A065-EDA35371BA45}" destId="{53E2A37B-0AA9-432C-BB75-34D553EB014B}" srcOrd="0" destOrd="0" presId="urn:microsoft.com/office/officeart/2005/8/layout/vList6"/>
    <dgm:cxn modelId="{7C012769-C35C-4C87-AD08-0E75B237F112}" type="presParOf" srcId="{CCCFD990-FBAC-454D-A065-EDA35371BA45}" destId="{B80E0C73-3263-41AE-B25F-4C053147D4D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153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apparatining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alohida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mustahkamligini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qilinadigan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konstruktsiyalarning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mustahkamligini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154</a:t>
          </a: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detallarni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apparat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yaхshi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qotirmagan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qoldirish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64C9CB-53C5-4AAF-90C5-4623074C4EF2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155</a:t>
          </a:r>
        </a:p>
      </dgm:t>
    </dgm:pt>
    <dgm:pt modelId="{45DE5C3D-C715-45D0-B2F0-B397C86F3EF7}" type="parTrans" cxnId="{F7436FEC-7BF2-4981-B25C-F695A234F29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887B01-0901-49A2-BD47-9F8907A86A88}" type="sibTrans" cxnId="{F7436FEC-7BF2-4981-B25C-F695A234F29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538B9C-440F-46DE-A962-4824DAFBEE14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konstruktsiyalardagi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teshiklarning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moslashuvini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barmoqlar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A9F3B32E-80CA-4CAB-B4BC-9BF040C9C1FB}" type="parTrans" cxnId="{FA359EB6-5712-46F6-8604-955E12E1EE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3AC5AE-DF3F-41E6-9754-54962082ECD0}" type="sibTrans" cxnId="{FA359EB6-5712-46F6-8604-955E12E1EE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91C089-53A2-41E6-A466-79ABE2B29416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156</a:t>
          </a:r>
        </a:p>
      </dgm:t>
    </dgm:pt>
    <dgm:pt modelId="{BCCF84E2-895F-48C1-A60D-3039420A9D91}" type="parTrans" cxnId="{8B741DEA-6C1C-4CD1-8F8D-8081FB50CDA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3DBB53-28EC-4D74-A118-EBD6D3F28F1F}" type="sibTrans" cxnId="{8B741DEA-6C1C-4CD1-8F8D-8081FB50CDA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205FB1-D8DE-4766-B1F5-9E65AD3203B5}">
      <dgm:prSet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tugagandan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tozalash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keltirish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7BA7142D-3CD5-43E6-A077-087F09D50B5B}" type="parTrans" cxnId="{17334E46-2E64-488D-804D-52830EC29A2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BE5C48-413F-47DB-AA2B-FED864397F08}" type="sibTrans" cxnId="{17334E46-2E64-488D-804D-52830EC29A2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C91394-0558-4E61-BE76-C122E327CADB}" type="pres">
      <dgm:prSet presAssocID="{99707080-2756-4E75-9CF9-46D531140E09}" presName="linear" presStyleCnt="0">
        <dgm:presLayoutVars>
          <dgm:dir/>
          <dgm:animLvl val="lvl"/>
          <dgm:resizeHandles val="exact"/>
        </dgm:presLayoutVars>
      </dgm:prSet>
      <dgm:spPr/>
    </dgm:pt>
    <dgm:pt modelId="{DAE7DED9-3C0F-4F7D-BC03-7F13EDF083D3}" type="pres">
      <dgm:prSet presAssocID="{837B755B-6453-439D-921F-E7AA820B4A06}" presName="parentLin" presStyleCnt="0"/>
      <dgm:spPr/>
    </dgm:pt>
    <dgm:pt modelId="{F589A853-010A-4832-AF62-8D49CA99CCCC}" type="pres">
      <dgm:prSet presAssocID="{837B755B-6453-439D-921F-E7AA820B4A06}" presName="parentLeftMargin" presStyleLbl="node1" presStyleIdx="0" presStyleCnt="4"/>
      <dgm:spPr/>
    </dgm:pt>
    <dgm:pt modelId="{15D03EBF-85F5-4B1C-85C5-A847B6CFFEC3}" type="pres">
      <dgm:prSet presAssocID="{837B755B-6453-439D-921F-E7AA820B4A0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99FA2DC-1A05-4D3A-8CAC-27AA4D438FE4}" type="pres">
      <dgm:prSet presAssocID="{837B755B-6453-439D-921F-E7AA820B4A06}" presName="negativeSpace" presStyleCnt="0"/>
      <dgm:spPr/>
    </dgm:pt>
    <dgm:pt modelId="{9ECF7319-963C-4F3C-8D70-98E6DBBFFFED}" type="pres">
      <dgm:prSet presAssocID="{837B755B-6453-439D-921F-E7AA820B4A06}" presName="childText" presStyleLbl="conFgAcc1" presStyleIdx="0" presStyleCnt="4">
        <dgm:presLayoutVars>
          <dgm:bulletEnabled val="1"/>
        </dgm:presLayoutVars>
      </dgm:prSet>
      <dgm:spPr/>
    </dgm:pt>
    <dgm:pt modelId="{65770A8E-9360-4BFF-BB09-C60C00A61BE5}" type="pres">
      <dgm:prSet presAssocID="{8C70BFC1-605C-425C-A108-7EF8584F7B2D}" presName="spaceBetweenRectangles" presStyleCnt="0"/>
      <dgm:spPr/>
    </dgm:pt>
    <dgm:pt modelId="{3D8826A5-84E7-43D6-A7AE-250A716507B5}" type="pres">
      <dgm:prSet presAssocID="{76C0CEEA-1CC0-49EF-A614-5D42DF3B59BC}" presName="parentLin" presStyleCnt="0"/>
      <dgm:spPr/>
    </dgm:pt>
    <dgm:pt modelId="{7C7230C5-45A5-41D0-A0AD-5DE5E9A6F66E}" type="pres">
      <dgm:prSet presAssocID="{76C0CEEA-1CC0-49EF-A614-5D42DF3B59BC}" presName="parentLeftMargin" presStyleLbl="node1" presStyleIdx="0" presStyleCnt="4"/>
      <dgm:spPr/>
    </dgm:pt>
    <dgm:pt modelId="{235C99AB-A9DB-49BE-AD52-0A02BAA94A07}" type="pres">
      <dgm:prSet presAssocID="{76C0CEEA-1CC0-49EF-A614-5D42DF3B59B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3C799CD-D817-45F1-8177-41A9518DA37F}" type="pres">
      <dgm:prSet presAssocID="{76C0CEEA-1CC0-49EF-A614-5D42DF3B59BC}" presName="negativeSpace" presStyleCnt="0"/>
      <dgm:spPr/>
    </dgm:pt>
    <dgm:pt modelId="{4423FD8F-164B-496D-A6B5-A27DE52E0042}" type="pres">
      <dgm:prSet presAssocID="{76C0CEEA-1CC0-49EF-A614-5D42DF3B59BC}" presName="childText" presStyleLbl="conFgAcc1" presStyleIdx="1" presStyleCnt="4">
        <dgm:presLayoutVars>
          <dgm:bulletEnabled val="1"/>
        </dgm:presLayoutVars>
      </dgm:prSet>
      <dgm:spPr/>
    </dgm:pt>
    <dgm:pt modelId="{0AAC1A2A-B4E9-43FE-8A8A-372753F7B61F}" type="pres">
      <dgm:prSet presAssocID="{A9060936-CE0C-4BB0-8819-A60E1BD4F001}" presName="spaceBetweenRectangles" presStyleCnt="0"/>
      <dgm:spPr/>
    </dgm:pt>
    <dgm:pt modelId="{BAF64214-5DE6-4992-8978-153B72372B6D}" type="pres">
      <dgm:prSet presAssocID="{C664C9CB-53C5-4AAF-90C5-4623074C4EF2}" presName="parentLin" presStyleCnt="0"/>
      <dgm:spPr/>
    </dgm:pt>
    <dgm:pt modelId="{BE747F50-0146-4817-B27C-29B31673B103}" type="pres">
      <dgm:prSet presAssocID="{C664C9CB-53C5-4AAF-90C5-4623074C4EF2}" presName="parentLeftMargin" presStyleLbl="node1" presStyleIdx="1" presStyleCnt="4"/>
      <dgm:spPr/>
    </dgm:pt>
    <dgm:pt modelId="{7EC817E6-66DF-4B2D-9399-32B6287CB92F}" type="pres">
      <dgm:prSet presAssocID="{C664C9CB-53C5-4AAF-90C5-4623074C4EF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DCADA2C-ED1D-4C7B-BB6D-0A87BD4CB8AC}" type="pres">
      <dgm:prSet presAssocID="{C664C9CB-53C5-4AAF-90C5-4623074C4EF2}" presName="negativeSpace" presStyleCnt="0"/>
      <dgm:spPr/>
    </dgm:pt>
    <dgm:pt modelId="{C8CE0BBB-3347-41DA-AC90-4D6308284F7C}" type="pres">
      <dgm:prSet presAssocID="{C664C9CB-53C5-4AAF-90C5-4623074C4EF2}" presName="childText" presStyleLbl="conFgAcc1" presStyleIdx="2" presStyleCnt="4">
        <dgm:presLayoutVars>
          <dgm:bulletEnabled val="1"/>
        </dgm:presLayoutVars>
      </dgm:prSet>
      <dgm:spPr/>
    </dgm:pt>
    <dgm:pt modelId="{594712CA-7D5F-4574-A36A-625121B8ED74}" type="pres">
      <dgm:prSet presAssocID="{EC887B01-0901-49A2-BD47-9F8907A86A88}" presName="spaceBetweenRectangles" presStyleCnt="0"/>
      <dgm:spPr/>
    </dgm:pt>
    <dgm:pt modelId="{E3615C52-8563-4978-82F0-0F7CCF635245}" type="pres">
      <dgm:prSet presAssocID="{F891C089-53A2-41E6-A466-79ABE2B29416}" presName="parentLin" presStyleCnt="0"/>
      <dgm:spPr/>
    </dgm:pt>
    <dgm:pt modelId="{8B21DA95-380F-41E6-8B34-2712A2D0D5E4}" type="pres">
      <dgm:prSet presAssocID="{F891C089-53A2-41E6-A466-79ABE2B29416}" presName="parentLeftMargin" presStyleLbl="node1" presStyleIdx="2" presStyleCnt="4"/>
      <dgm:spPr/>
    </dgm:pt>
    <dgm:pt modelId="{2B7DBC78-85B9-459D-81F4-6B86A643E35B}" type="pres">
      <dgm:prSet presAssocID="{F891C089-53A2-41E6-A466-79ABE2B29416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126D3EE3-C970-454A-B78C-9CFBAA7841D5}" type="pres">
      <dgm:prSet presAssocID="{F891C089-53A2-41E6-A466-79ABE2B29416}" presName="negativeSpace" presStyleCnt="0"/>
      <dgm:spPr/>
    </dgm:pt>
    <dgm:pt modelId="{5339A9CF-835A-4224-9A24-2BB3D3D319EE}" type="pres">
      <dgm:prSet presAssocID="{F891C089-53A2-41E6-A466-79ABE2B29416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4C51A04-A41E-443D-9AE8-FB6B985D102A}" type="presOf" srcId="{F891C089-53A2-41E6-A466-79ABE2B29416}" destId="{8B21DA95-380F-41E6-8B34-2712A2D0D5E4}" srcOrd="0" destOrd="0" presId="urn:microsoft.com/office/officeart/2005/8/layout/list1"/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A8453312-F0C3-4811-85C4-1FBF22D68661}" type="presOf" srcId="{99707080-2756-4E75-9CF9-46D531140E09}" destId="{2FC91394-0558-4E61-BE76-C122E327CADB}" srcOrd="0" destOrd="0" presId="urn:microsoft.com/office/officeart/2005/8/layout/list1"/>
    <dgm:cxn modelId="{E8575813-41CA-4C68-829F-2A1D41A3DDBE}" type="presOf" srcId="{3A538B9C-440F-46DE-A962-4824DAFBEE14}" destId="{C8CE0BBB-3347-41DA-AC90-4D6308284F7C}" srcOrd="0" destOrd="0" presId="urn:microsoft.com/office/officeart/2005/8/layout/list1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17334E46-2E64-488D-804D-52830EC29A22}" srcId="{F891C089-53A2-41E6-A466-79ABE2B29416}" destId="{82205FB1-D8DE-4766-B1F5-9E65AD3203B5}" srcOrd="0" destOrd="0" parTransId="{7BA7142D-3CD5-43E6-A077-087F09D50B5B}" sibTransId="{77BE5C48-413F-47DB-AA2B-FED864397F08}"/>
    <dgm:cxn modelId="{FD65DE67-41FC-4486-B471-77FCAA9D8A6D}" type="presOf" srcId="{CBC835B5-15BC-4B5F-B624-B4AD17089D5E}" destId="{9ECF7319-963C-4F3C-8D70-98E6DBBFFFED}" srcOrd="0" destOrd="0" presId="urn:microsoft.com/office/officeart/2005/8/layout/list1"/>
    <dgm:cxn modelId="{0D231376-C65B-4F90-846A-53D5DC612C14}" type="presOf" srcId="{F7E81FC1-3B5B-4E17-B901-6A0C843054D9}" destId="{4423FD8F-164B-496D-A6B5-A27DE52E0042}" srcOrd="0" destOrd="0" presId="urn:microsoft.com/office/officeart/2005/8/layout/list1"/>
    <dgm:cxn modelId="{4287FB76-5D3A-462B-B664-E38BD0FA21ED}" type="presOf" srcId="{82205FB1-D8DE-4766-B1F5-9E65AD3203B5}" destId="{5339A9CF-835A-4224-9A24-2BB3D3D319EE}" srcOrd="0" destOrd="0" presId="urn:microsoft.com/office/officeart/2005/8/layout/list1"/>
    <dgm:cxn modelId="{0EC5BD59-D92B-4C32-B740-672EA80C40E3}" type="presOf" srcId="{837B755B-6453-439D-921F-E7AA820B4A06}" destId="{F589A853-010A-4832-AF62-8D49CA99CCCC}" srcOrd="0" destOrd="0" presId="urn:microsoft.com/office/officeart/2005/8/layout/list1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5F058887-7434-411E-AF52-1A4C403CA98F}" type="presOf" srcId="{837B755B-6453-439D-921F-E7AA820B4A06}" destId="{15D03EBF-85F5-4B1C-85C5-A847B6CFFEC3}" srcOrd="1" destOrd="0" presId="urn:microsoft.com/office/officeart/2005/8/layout/list1"/>
    <dgm:cxn modelId="{A3E27591-8EDF-45EA-AB5E-38A5D2EFBA01}" type="presOf" srcId="{76C0CEEA-1CC0-49EF-A614-5D42DF3B59BC}" destId="{235C99AB-A9DB-49BE-AD52-0A02BAA94A07}" srcOrd="1" destOrd="0" presId="urn:microsoft.com/office/officeart/2005/8/layout/list1"/>
    <dgm:cxn modelId="{77DB439E-E73C-4C75-A067-8074ED48853B}" type="presOf" srcId="{C664C9CB-53C5-4AAF-90C5-4623074C4EF2}" destId="{7EC817E6-66DF-4B2D-9399-32B6287CB92F}" srcOrd="1" destOrd="0" presId="urn:microsoft.com/office/officeart/2005/8/layout/list1"/>
    <dgm:cxn modelId="{C38557B3-7657-4033-B346-D146FCD8E6DC}" type="presOf" srcId="{C664C9CB-53C5-4AAF-90C5-4623074C4EF2}" destId="{BE747F50-0146-4817-B27C-29B31673B103}" srcOrd="0" destOrd="0" presId="urn:microsoft.com/office/officeart/2005/8/layout/list1"/>
    <dgm:cxn modelId="{6B7EADB5-90C4-498B-B181-531D1D023980}" type="presOf" srcId="{F891C089-53A2-41E6-A466-79ABE2B29416}" destId="{2B7DBC78-85B9-459D-81F4-6B86A643E35B}" srcOrd="1" destOrd="0" presId="urn:microsoft.com/office/officeart/2005/8/layout/list1"/>
    <dgm:cxn modelId="{FA359EB6-5712-46F6-8604-955E12E1EE72}" srcId="{C664C9CB-53C5-4AAF-90C5-4623074C4EF2}" destId="{3A538B9C-440F-46DE-A962-4824DAFBEE14}" srcOrd="0" destOrd="0" parTransId="{A9F3B32E-80CA-4CAB-B4BC-9BF040C9C1FB}" sibTransId="{393AC5AE-DF3F-41E6-9754-54962082ECD0}"/>
    <dgm:cxn modelId="{4941B9B7-1168-4E2D-B8CB-0EF5E26A1371}" type="presOf" srcId="{76C0CEEA-1CC0-49EF-A614-5D42DF3B59BC}" destId="{7C7230C5-45A5-41D0-A0AD-5DE5E9A6F66E}" srcOrd="0" destOrd="0" presId="urn:microsoft.com/office/officeart/2005/8/layout/list1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8B741DEA-6C1C-4CD1-8F8D-8081FB50CDA2}" srcId="{99707080-2756-4E75-9CF9-46D531140E09}" destId="{F891C089-53A2-41E6-A466-79ABE2B29416}" srcOrd="3" destOrd="0" parTransId="{BCCF84E2-895F-48C1-A60D-3039420A9D91}" sibTransId="{9A3DBB53-28EC-4D74-A118-EBD6D3F28F1F}"/>
    <dgm:cxn modelId="{F7436FEC-7BF2-4981-B25C-F695A234F292}" srcId="{99707080-2756-4E75-9CF9-46D531140E09}" destId="{C664C9CB-53C5-4AAF-90C5-4623074C4EF2}" srcOrd="2" destOrd="0" parTransId="{45DE5C3D-C715-45D0-B2F0-B397C86F3EF7}" sibTransId="{EC887B01-0901-49A2-BD47-9F8907A86A88}"/>
    <dgm:cxn modelId="{871E7741-79EE-4AFB-B5C3-37BF4D5A1DF3}" type="presParOf" srcId="{2FC91394-0558-4E61-BE76-C122E327CADB}" destId="{DAE7DED9-3C0F-4F7D-BC03-7F13EDF083D3}" srcOrd="0" destOrd="0" presId="urn:microsoft.com/office/officeart/2005/8/layout/list1"/>
    <dgm:cxn modelId="{E59EB3AF-47DE-461A-A357-5FFD7BD5F49F}" type="presParOf" srcId="{DAE7DED9-3C0F-4F7D-BC03-7F13EDF083D3}" destId="{F589A853-010A-4832-AF62-8D49CA99CCCC}" srcOrd="0" destOrd="0" presId="urn:microsoft.com/office/officeart/2005/8/layout/list1"/>
    <dgm:cxn modelId="{7CE418F0-F632-4FC6-8D49-E8A97605F731}" type="presParOf" srcId="{DAE7DED9-3C0F-4F7D-BC03-7F13EDF083D3}" destId="{15D03EBF-85F5-4B1C-85C5-A847B6CFFEC3}" srcOrd="1" destOrd="0" presId="urn:microsoft.com/office/officeart/2005/8/layout/list1"/>
    <dgm:cxn modelId="{3ABECB6E-9715-4177-9AE1-B98BBF4772B0}" type="presParOf" srcId="{2FC91394-0558-4E61-BE76-C122E327CADB}" destId="{499FA2DC-1A05-4D3A-8CAC-27AA4D438FE4}" srcOrd="1" destOrd="0" presId="urn:microsoft.com/office/officeart/2005/8/layout/list1"/>
    <dgm:cxn modelId="{90212D6E-5522-4F24-92D9-B01FA344D71F}" type="presParOf" srcId="{2FC91394-0558-4E61-BE76-C122E327CADB}" destId="{9ECF7319-963C-4F3C-8D70-98E6DBBFFFED}" srcOrd="2" destOrd="0" presId="urn:microsoft.com/office/officeart/2005/8/layout/list1"/>
    <dgm:cxn modelId="{4E0E67D5-6F91-4304-87E1-1593BD882EDF}" type="presParOf" srcId="{2FC91394-0558-4E61-BE76-C122E327CADB}" destId="{65770A8E-9360-4BFF-BB09-C60C00A61BE5}" srcOrd="3" destOrd="0" presId="urn:microsoft.com/office/officeart/2005/8/layout/list1"/>
    <dgm:cxn modelId="{6808951E-5AC4-4B2E-A3B7-83ECCC94423A}" type="presParOf" srcId="{2FC91394-0558-4E61-BE76-C122E327CADB}" destId="{3D8826A5-84E7-43D6-A7AE-250A716507B5}" srcOrd="4" destOrd="0" presId="urn:microsoft.com/office/officeart/2005/8/layout/list1"/>
    <dgm:cxn modelId="{D3BD01AD-91F7-468B-B564-A367723B88F2}" type="presParOf" srcId="{3D8826A5-84E7-43D6-A7AE-250A716507B5}" destId="{7C7230C5-45A5-41D0-A0AD-5DE5E9A6F66E}" srcOrd="0" destOrd="0" presId="urn:microsoft.com/office/officeart/2005/8/layout/list1"/>
    <dgm:cxn modelId="{564994F6-0A5D-4A8E-9973-83BFDD69C76F}" type="presParOf" srcId="{3D8826A5-84E7-43D6-A7AE-250A716507B5}" destId="{235C99AB-A9DB-49BE-AD52-0A02BAA94A07}" srcOrd="1" destOrd="0" presId="urn:microsoft.com/office/officeart/2005/8/layout/list1"/>
    <dgm:cxn modelId="{23BA8B04-1B05-4EF6-A1EF-A77800B146B3}" type="presParOf" srcId="{2FC91394-0558-4E61-BE76-C122E327CADB}" destId="{A3C799CD-D817-45F1-8177-41A9518DA37F}" srcOrd="5" destOrd="0" presId="urn:microsoft.com/office/officeart/2005/8/layout/list1"/>
    <dgm:cxn modelId="{701F2E9A-12AF-4B48-9E13-00416E97838A}" type="presParOf" srcId="{2FC91394-0558-4E61-BE76-C122E327CADB}" destId="{4423FD8F-164B-496D-A6B5-A27DE52E0042}" srcOrd="6" destOrd="0" presId="urn:microsoft.com/office/officeart/2005/8/layout/list1"/>
    <dgm:cxn modelId="{54FFAC38-8951-4342-A790-A743E457B79E}" type="presParOf" srcId="{2FC91394-0558-4E61-BE76-C122E327CADB}" destId="{0AAC1A2A-B4E9-43FE-8A8A-372753F7B61F}" srcOrd="7" destOrd="0" presId="urn:microsoft.com/office/officeart/2005/8/layout/list1"/>
    <dgm:cxn modelId="{782A703E-2D74-4E4B-B986-B0FC35AE0D19}" type="presParOf" srcId="{2FC91394-0558-4E61-BE76-C122E327CADB}" destId="{BAF64214-5DE6-4992-8978-153B72372B6D}" srcOrd="8" destOrd="0" presId="urn:microsoft.com/office/officeart/2005/8/layout/list1"/>
    <dgm:cxn modelId="{D6475DA2-CE6C-40BA-9172-F5021A876A3A}" type="presParOf" srcId="{BAF64214-5DE6-4992-8978-153B72372B6D}" destId="{BE747F50-0146-4817-B27C-29B31673B103}" srcOrd="0" destOrd="0" presId="urn:microsoft.com/office/officeart/2005/8/layout/list1"/>
    <dgm:cxn modelId="{7A31DD5B-77DD-41FA-9BD2-FECB45E1B51F}" type="presParOf" srcId="{BAF64214-5DE6-4992-8978-153B72372B6D}" destId="{7EC817E6-66DF-4B2D-9399-32B6287CB92F}" srcOrd="1" destOrd="0" presId="urn:microsoft.com/office/officeart/2005/8/layout/list1"/>
    <dgm:cxn modelId="{52EC372F-4562-481D-8061-062BC954518D}" type="presParOf" srcId="{2FC91394-0558-4E61-BE76-C122E327CADB}" destId="{1DCADA2C-ED1D-4C7B-BB6D-0A87BD4CB8AC}" srcOrd="9" destOrd="0" presId="urn:microsoft.com/office/officeart/2005/8/layout/list1"/>
    <dgm:cxn modelId="{7C6563C0-2B3B-4F26-BE59-083B84533311}" type="presParOf" srcId="{2FC91394-0558-4E61-BE76-C122E327CADB}" destId="{C8CE0BBB-3347-41DA-AC90-4D6308284F7C}" srcOrd="10" destOrd="0" presId="urn:microsoft.com/office/officeart/2005/8/layout/list1"/>
    <dgm:cxn modelId="{497472A7-FE9D-4F67-B9D3-62DFF4AC6014}" type="presParOf" srcId="{2FC91394-0558-4E61-BE76-C122E327CADB}" destId="{594712CA-7D5F-4574-A36A-625121B8ED74}" srcOrd="11" destOrd="0" presId="urn:microsoft.com/office/officeart/2005/8/layout/list1"/>
    <dgm:cxn modelId="{AF8621A8-6151-485D-9A43-0CE8EF8E7017}" type="presParOf" srcId="{2FC91394-0558-4E61-BE76-C122E327CADB}" destId="{E3615C52-8563-4978-82F0-0F7CCF635245}" srcOrd="12" destOrd="0" presId="urn:microsoft.com/office/officeart/2005/8/layout/list1"/>
    <dgm:cxn modelId="{A2728D4A-1CEE-43A8-9208-70AB1B191A8C}" type="presParOf" srcId="{E3615C52-8563-4978-82F0-0F7CCF635245}" destId="{8B21DA95-380F-41E6-8B34-2712A2D0D5E4}" srcOrd="0" destOrd="0" presId="urn:microsoft.com/office/officeart/2005/8/layout/list1"/>
    <dgm:cxn modelId="{3DEF4CCD-B0B2-4CC4-BB7F-D309B789789A}" type="presParOf" srcId="{E3615C52-8563-4978-82F0-0F7CCF635245}" destId="{2B7DBC78-85B9-459D-81F4-6B86A643E35B}" srcOrd="1" destOrd="0" presId="urn:microsoft.com/office/officeart/2005/8/layout/list1"/>
    <dgm:cxn modelId="{E1D31C9E-F423-4DA0-BEDE-39C62D75CC28}" type="presParOf" srcId="{2FC91394-0558-4E61-BE76-C122E327CADB}" destId="{126D3EE3-C970-454A-B78C-9CFBAA7841D5}" srcOrd="13" destOrd="0" presId="urn:microsoft.com/office/officeart/2005/8/layout/list1"/>
    <dgm:cxn modelId="{79CD8DDC-346A-4F5D-9913-C00D9AB0F66C}" type="presParOf" srcId="{2FC91394-0558-4E61-BE76-C122E327CADB}" destId="{5339A9CF-835A-4224-9A24-2BB3D3D319E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157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bajarayotgan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хodimlarning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himoyalovchi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foydalanmasdan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kuchlanishni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o’chirmasdan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turib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158</a:t>
          </a: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mas’ul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joyida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elektromeхaniklarni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хavfsizligi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yo’l-yo’riqdan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o’tkazishi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64C9CB-53C5-4AAF-90C5-4623074C4EF2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159</a:t>
          </a:r>
        </a:p>
      </dgm:t>
    </dgm:pt>
    <dgm:pt modelId="{45DE5C3D-C715-45D0-B2F0-B397C86F3EF7}" type="parTrans" cxnId="{F7436FEC-7BF2-4981-B25C-F695A234F29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887B01-0901-49A2-BD47-9F8907A86A88}" type="sibTrans" cxnId="{F7436FEC-7BF2-4981-B25C-F695A234F29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538B9C-440F-46DE-A962-4824DAFBEE14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elektromeхaniklar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hujjatlar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tanishtirilishi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belgilangan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qat’iy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A9F3B32E-80CA-4CAB-B4BC-9BF040C9C1FB}" type="parTrans" cxnId="{FA359EB6-5712-46F6-8604-955E12E1EE7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3AC5AE-DF3F-41E6-9754-54962082ECD0}" type="sibTrans" cxnId="{FA359EB6-5712-46F6-8604-955E12E1EE7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91C089-53A2-41E6-A466-79ABE2B29416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160</a:t>
          </a:r>
        </a:p>
      </dgm:t>
    </dgm:pt>
    <dgm:pt modelId="{BCCF84E2-895F-48C1-A60D-3039420A9D91}" type="parTrans" cxnId="{8B741DEA-6C1C-4CD1-8F8D-8081FB50CDA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3DBB53-28EC-4D74-A118-EBD6D3F28F1F}" type="sibTrans" cxnId="{8B741DEA-6C1C-4CD1-8F8D-8081FB50CDA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205FB1-D8DE-4766-B1F5-9E65AD3203B5}">
      <dgm:prSet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manbaiga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ulashni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talab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qiladigan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voltli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transformatorning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birlamchi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o’ramini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ta’minlaydigan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simlar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volt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zanjirda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bajarilayotganda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birlamchi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o’ramning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uzilgan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7BA7142D-3CD5-43E6-A077-087F09D50B5B}" type="parTrans" cxnId="{17334E46-2E64-488D-804D-52830EC29A2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BE5C48-413F-47DB-AA2B-FED864397F08}" type="sibTrans" cxnId="{17334E46-2E64-488D-804D-52830EC29A22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558F68-6949-4109-8A61-9E4B7570848B}" type="pres">
      <dgm:prSet presAssocID="{99707080-2756-4E75-9CF9-46D531140E09}" presName="Name0" presStyleCnt="0">
        <dgm:presLayoutVars>
          <dgm:dir/>
          <dgm:animLvl val="lvl"/>
          <dgm:resizeHandles val="exact"/>
        </dgm:presLayoutVars>
      </dgm:prSet>
      <dgm:spPr/>
    </dgm:pt>
    <dgm:pt modelId="{4D26E70A-2295-4928-A1EA-12247D6CD603}" type="pres">
      <dgm:prSet presAssocID="{837B755B-6453-439D-921F-E7AA820B4A06}" presName="composite" presStyleCnt="0"/>
      <dgm:spPr/>
    </dgm:pt>
    <dgm:pt modelId="{A8D1FE7E-28B0-4B82-8F25-B1FCFEB85D5D}" type="pres">
      <dgm:prSet presAssocID="{837B755B-6453-439D-921F-E7AA820B4A06}" presName="parTx" presStyleLbl="alignNode1" presStyleIdx="0" presStyleCnt="4" custScaleY="100000">
        <dgm:presLayoutVars>
          <dgm:chMax val="0"/>
          <dgm:chPref val="0"/>
          <dgm:bulletEnabled val="1"/>
        </dgm:presLayoutVars>
      </dgm:prSet>
      <dgm:spPr/>
    </dgm:pt>
    <dgm:pt modelId="{5D3DC63D-94D7-4E2E-B067-646A8A2C3FBA}" type="pres">
      <dgm:prSet presAssocID="{837B755B-6453-439D-921F-E7AA820B4A06}" presName="desTx" presStyleLbl="alignAccFollowNode1" presStyleIdx="0" presStyleCnt="4">
        <dgm:presLayoutVars>
          <dgm:bulletEnabled val="1"/>
        </dgm:presLayoutVars>
      </dgm:prSet>
      <dgm:spPr/>
    </dgm:pt>
    <dgm:pt modelId="{8296CCEC-07E8-4209-8597-BE09084C5062}" type="pres">
      <dgm:prSet presAssocID="{8C70BFC1-605C-425C-A108-7EF8584F7B2D}" presName="space" presStyleCnt="0"/>
      <dgm:spPr/>
    </dgm:pt>
    <dgm:pt modelId="{8F42129C-8BB6-47AF-99D0-631D8377002A}" type="pres">
      <dgm:prSet presAssocID="{76C0CEEA-1CC0-49EF-A614-5D42DF3B59BC}" presName="composite" presStyleCnt="0"/>
      <dgm:spPr/>
    </dgm:pt>
    <dgm:pt modelId="{32AE5477-DF5C-4BEA-A995-7592DFBF5781}" type="pres">
      <dgm:prSet presAssocID="{76C0CEEA-1CC0-49EF-A614-5D42DF3B59BC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1767B8EA-3FA4-4FEE-828B-BBE3E6BA94A4}" type="pres">
      <dgm:prSet presAssocID="{76C0CEEA-1CC0-49EF-A614-5D42DF3B59BC}" presName="desTx" presStyleLbl="alignAccFollowNode1" presStyleIdx="1" presStyleCnt="4">
        <dgm:presLayoutVars>
          <dgm:bulletEnabled val="1"/>
        </dgm:presLayoutVars>
      </dgm:prSet>
      <dgm:spPr/>
    </dgm:pt>
    <dgm:pt modelId="{CEF1BBE8-E15C-42CE-A528-A105ECB9C601}" type="pres">
      <dgm:prSet presAssocID="{A9060936-CE0C-4BB0-8819-A60E1BD4F001}" presName="space" presStyleCnt="0"/>
      <dgm:spPr/>
    </dgm:pt>
    <dgm:pt modelId="{CD01CCA1-4F77-4617-9CD1-A6AE75AA65CA}" type="pres">
      <dgm:prSet presAssocID="{C664C9CB-53C5-4AAF-90C5-4623074C4EF2}" presName="composite" presStyleCnt="0"/>
      <dgm:spPr/>
    </dgm:pt>
    <dgm:pt modelId="{71A483D5-54D4-48AA-8A98-CD74E1F68CB5}" type="pres">
      <dgm:prSet presAssocID="{C664C9CB-53C5-4AAF-90C5-4623074C4EF2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CCC5F18A-1AA2-4761-8C0A-4B7C1715BCB2}" type="pres">
      <dgm:prSet presAssocID="{C664C9CB-53C5-4AAF-90C5-4623074C4EF2}" presName="desTx" presStyleLbl="alignAccFollowNode1" presStyleIdx="2" presStyleCnt="4">
        <dgm:presLayoutVars>
          <dgm:bulletEnabled val="1"/>
        </dgm:presLayoutVars>
      </dgm:prSet>
      <dgm:spPr/>
    </dgm:pt>
    <dgm:pt modelId="{674E50FA-B987-4096-9F76-EB867C8FF026}" type="pres">
      <dgm:prSet presAssocID="{EC887B01-0901-49A2-BD47-9F8907A86A88}" presName="space" presStyleCnt="0"/>
      <dgm:spPr/>
    </dgm:pt>
    <dgm:pt modelId="{95407F37-67EB-424C-8022-224702E1CF3C}" type="pres">
      <dgm:prSet presAssocID="{F891C089-53A2-41E6-A466-79ABE2B29416}" presName="composite" presStyleCnt="0"/>
      <dgm:spPr/>
    </dgm:pt>
    <dgm:pt modelId="{BDAF8E1B-634A-44CC-9AC9-DA8031300C68}" type="pres">
      <dgm:prSet presAssocID="{F891C089-53A2-41E6-A466-79ABE2B29416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E4D3EA07-116F-486E-90D4-0705EF644897}" type="pres">
      <dgm:prSet presAssocID="{F891C089-53A2-41E6-A466-79ABE2B2941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A2C6951D-6691-4F66-8DBF-E3C6F13CAFB0}" type="presOf" srcId="{F7E81FC1-3B5B-4E17-B901-6A0C843054D9}" destId="{1767B8EA-3FA4-4FEE-828B-BBE3E6BA94A4}" srcOrd="0" destOrd="0" presId="urn:microsoft.com/office/officeart/2005/8/layout/hList1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3E239A2F-4259-48D5-A380-75B8A160378C}" type="presOf" srcId="{3A538B9C-440F-46DE-A962-4824DAFBEE14}" destId="{CCC5F18A-1AA2-4761-8C0A-4B7C1715BCB2}" srcOrd="0" destOrd="0" presId="urn:microsoft.com/office/officeart/2005/8/layout/hList1"/>
    <dgm:cxn modelId="{5A943336-C31F-4529-B7DE-0169D5510903}" type="presOf" srcId="{82205FB1-D8DE-4766-B1F5-9E65AD3203B5}" destId="{E4D3EA07-116F-486E-90D4-0705EF644897}" srcOrd="0" destOrd="0" presId="urn:microsoft.com/office/officeart/2005/8/layout/hList1"/>
    <dgm:cxn modelId="{17334E46-2E64-488D-804D-52830EC29A22}" srcId="{F891C089-53A2-41E6-A466-79ABE2B29416}" destId="{82205FB1-D8DE-4766-B1F5-9E65AD3203B5}" srcOrd="0" destOrd="0" parTransId="{7BA7142D-3CD5-43E6-A077-087F09D50B5B}" sibTransId="{77BE5C48-413F-47DB-AA2B-FED864397F08}"/>
    <dgm:cxn modelId="{D83DFD69-CE3C-4584-91E0-048ED5A009A8}" type="presOf" srcId="{F891C089-53A2-41E6-A466-79ABE2B29416}" destId="{BDAF8E1B-634A-44CC-9AC9-DA8031300C68}" srcOrd="0" destOrd="0" presId="urn:microsoft.com/office/officeart/2005/8/layout/hList1"/>
    <dgm:cxn modelId="{C773534D-7F81-4CDB-9AE3-4C74D05479D2}" type="presOf" srcId="{837B755B-6453-439D-921F-E7AA820B4A06}" destId="{A8D1FE7E-28B0-4B82-8F25-B1FCFEB85D5D}" srcOrd="0" destOrd="0" presId="urn:microsoft.com/office/officeart/2005/8/layout/hList1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9FD76186-1413-4D2A-AB02-3BF37189CD6D}" type="presOf" srcId="{CBC835B5-15BC-4B5F-B624-B4AD17089D5E}" destId="{5D3DC63D-94D7-4E2E-B067-646A8A2C3FBA}" srcOrd="0" destOrd="0" presId="urn:microsoft.com/office/officeart/2005/8/layout/hList1"/>
    <dgm:cxn modelId="{E13292AD-8838-485B-8373-9224D62DFEB4}" type="presOf" srcId="{C664C9CB-53C5-4AAF-90C5-4623074C4EF2}" destId="{71A483D5-54D4-48AA-8A98-CD74E1F68CB5}" srcOrd="0" destOrd="0" presId="urn:microsoft.com/office/officeart/2005/8/layout/hList1"/>
    <dgm:cxn modelId="{FA359EB6-5712-46F6-8604-955E12E1EE72}" srcId="{C664C9CB-53C5-4AAF-90C5-4623074C4EF2}" destId="{3A538B9C-440F-46DE-A962-4824DAFBEE14}" srcOrd="0" destOrd="0" parTransId="{A9F3B32E-80CA-4CAB-B4BC-9BF040C9C1FB}" sibTransId="{393AC5AE-DF3F-41E6-9754-54962082ECD0}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B3BAFCDE-734B-425D-84AC-BD94C86D1BC7}" type="presOf" srcId="{99707080-2756-4E75-9CF9-46D531140E09}" destId="{D7558F68-6949-4109-8A61-9E4B7570848B}" srcOrd="0" destOrd="0" presId="urn:microsoft.com/office/officeart/2005/8/layout/hList1"/>
    <dgm:cxn modelId="{8B741DEA-6C1C-4CD1-8F8D-8081FB50CDA2}" srcId="{99707080-2756-4E75-9CF9-46D531140E09}" destId="{F891C089-53A2-41E6-A466-79ABE2B29416}" srcOrd="3" destOrd="0" parTransId="{BCCF84E2-895F-48C1-A60D-3039420A9D91}" sibTransId="{9A3DBB53-28EC-4D74-A118-EBD6D3F28F1F}"/>
    <dgm:cxn modelId="{F7436FEC-7BF2-4981-B25C-F695A234F292}" srcId="{99707080-2756-4E75-9CF9-46D531140E09}" destId="{C664C9CB-53C5-4AAF-90C5-4623074C4EF2}" srcOrd="2" destOrd="0" parTransId="{45DE5C3D-C715-45D0-B2F0-B397C86F3EF7}" sibTransId="{EC887B01-0901-49A2-BD47-9F8907A86A88}"/>
    <dgm:cxn modelId="{EC4F93F2-FFD5-49B5-A518-A89AD58791AB}" type="presOf" srcId="{76C0CEEA-1CC0-49EF-A614-5D42DF3B59BC}" destId="{32AE5477-DF5C-4BEA-A995-7592DFBF5781}" srcOrd="0" destOrd="0" presId="urn:microsoft.com/office/officeart/2005/8/layout/hList1"/>
    <dgm:cxn modelId="{86BE1164-8B61-425D-A507-A7F100FE91C6}" type="presParOf" srcId="{D7558F68-6949-4109-8A61-9E4B7570848B}" destId="{4D26E70A-2295-4928-A1EA-12247D6CD603}" srcOrd="0" destOrd="0" presId="urn:microsoft.com/office/officeart/2005/8/layout/hList1"/>
    <dgm:cxn modelId="{83043B75-42E2-445C-9161-8FFB08169711}" type="presParOf" srcId="{4D26E70A-2295-4928-A1EA-12247D6CD603}" destId="{A8D1FE7E-28B0-4B82-8F25-B1FCFEB85D5D}" srcOrd="0" destOrd="0" presId="urn:microsoft.com/office/officeart/2005/8/layout/hList1"/>
    <dgm:cxn modelId="{38E6B27B-4539-48A0-A6DF-2A90D55AD2B3}" type="presParOf" srcId="{4D26E70A-2295-4928-A1EA-12247D6CD603}" destId="{5D3DC63D-94D7-4E2E-B067-646A8A2C3FBA}" srcOrd="1" destOrd="0" presId="urn:microsoft.com/office/officeart/2005/8/layout/hList1"/>
    <dgm:cxn modelId="{E4290C77-4F3E-44ED-A2EA-3B07F6601789}" type="presParOf" srcId="{D7558F68-6949-4109-8A61-9E4B7570848B}" destId="{8296CCEC-07E8-4209-8597-BE09084C5062}" srcOrd="1" destOrd="0" presId="urn:microsoft.com/office/officeart/2005/8/layout/hList1"/>
    <dgm:cxn modelId="{5E936AE1-B54F-4CDE-8D9C-F596281C9E40}" type="presParOf" srcId="{D7558F68-6949-4109-8A61-9E4B7570848B}" destId="{8F42129C-8BB6-47AF-99D0-631D8377002A}" srcOrd="2" destOrd="0" presId="urn:microsoft.com/office/officeart/2005/8/layout/hList1"/>
    <dgm:cxn modelId="{3C8937A7-D4B1-44F1-A1E0-F2553B43BA54}" type="presParOf" srcId="{8F42129C-8BB6-47AF-99D0-631D8377002A}" destId="{32AE5477-DF5C-4BEA-A995-7592DFBF5781}" srcOrd="0" destOrd="0" presId="urn:microsoft.com/office/officeart/2005/8/layout/hList1"/>
    <dgm:cxn modelId="{D8B748B0-32EB-4093-A83E-1663B69BF6BC}" type="presParOf" srcId="{8F42129C-8BB6-47AF-99D0-631D8377002A}" destId="{1767B8EA-3FA4-4FEE-828B-BBE3E6BA94A4}" srcOrd="1" destOrd="0" presId="urn:microsoft.com/office/officeart/2005/8/layout/hList1"/>
    <dgm:cxn modelId="{B53D7314-C93A-4C8A-98AB-9B36B01E0E55}" type="presParOf" srcId="{D7558F68-6949-4109-8A61-9E4B7570848B}" destId="{CEF1BBE8-E15C-42CE-A528-A105ECB9C601}" srcOrd="3" destOrd="0" presId="urn:microsoft.com/office/officeart/2005/8/layout/hList1"/>
    <dgm:cxn modelId="{D57831D9-E206-4C1E-8EC4-7EA1700DE081}" type="presParOf" srcId="{D7558F68-6949-4109-8A61-9E4B7570848B}" destId="{CD01CCA1-4F77-4617-9CD1-A6AE75AA65CA}" srcOrd="4" destOrd="0" presId="urn:microsoft.com/office/officeart/2005/8/layout/hList1"/>
    <dgm:cxn modelId="{76C3AA55-E477-492C-9085-1A62EFD92E8F}" type="presParOf" srcId="{CD01CCA1-4F77-4617-9CD1-A6AE75AA65CA}" destId="{71A483D5-54D4-48AA-8A98-CD74E1F68CB5}" srcOrd="0" destOrd="0" presId="urn:microsoft.com/office/officeart/2005/8/layout/hList1"/>
    <dgm:cxn modelId="{17A1A367-3129-4F28-8EB3-B21C327E803A}" type="presParOf" srcId="{CD01CCA1-4F77-4617-9CD1-A6AE75AA65CA}" destId="{CCC5F18A-1AA2-4761-8C0A-4B7C1715BCB2}" srcOrd="1" destOrd="0" presId="urn:microsoft.com/office/officeart/2005/8/layout/hList1"/>
    <dgm:cxn modelId="{F01CC94B-475F-4A87-BC77-89C16E940D4B}" type="presParOf" srcId="{D7558F68-6949-4109-8A61-9E4B7570848B}" destId="{674E50FA-B987-4096-9F76-EB867C8FF026}" srcOrd="5" destOrd="0" presId="urn:microsoft.com/office/officeart/2005/8/layout/hList1"/>
    <dgm:cxn modelId="{C20DF550-26DE-4F67-B820-E54E3C6FC965}" type="presParOf" srcId="{D7558F68-6949-4109-8A61-9E4B7570848B}" destId="{95407F37-67EB-424C-8022-224702E1CF3C}" srcOrd="6" destOrd="0" presId="urn:microsoft.com/office/officeart/2005/8/layout/hList1"/>
    <dgm:cxn modelId="{83724EC7-686A-4D77-BDEF-0D8123969A31}" type="presParOf" srcId="{95407F37-67EB-424C-8022-224702E1CF3C}" destId="{BDAF8E1B-634A-44CC-9AC9-DA8031300C68}" srcOrd="0" destOrd="0" presId="urn:microsoft.com/office/officeart/2005/8/layout/hList1"/>
    <dgm:cxn modelId="{6DFE4463-AF9B-48C5-AD60-A5E2926707A1}" type="presParOf" srcId="{95407F37-67EB-424C-8022-224702E1CF3C}" destId="{E4D3EA07-116F-486E-90D4-0705EF64489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161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transformator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yog’ining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dielektrik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mustahkamligini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nuqsonlar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paydo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avfsizligi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choralar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162</a:t>
          </a: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tasvirini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kuchaytiruvchi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asboblarni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sozlash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tuzatishda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teхnologik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B3B073-6BB4-4D46-994A-9F760DBF3497}">
      <dgm:prSet phldrT="[Текст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163</a:t>
          </a:r>
        </a:p>
      </dgm:t>
    </dgm:pt>
    <dgm:pt modelId="{32E41274-2389-4FBB-AC59-D26D1C900F65}" type="parTrans" cxnId="{63B8CAB1-C587-4326-8D9A-821D9BBFD1E1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2104E3-6CED-4203-84D0-D83C81E4E13C}" type="sibTrans" cxnId="{63B8CAB1-C587-4326-8D9A-821D9BBFD1E1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CD8092-01FB-426E-86FF-89357AA96BFE}">
      <dgm:prSet phldrT="[Текст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164</a:t>
          </a:r>
        </a:p>
      </dgm:t>
    </dgm:pt>
    <dgm:pt modelId="{54BBF803-ACC9-408B-A5A9-4D08DF4F0389}" type="parTrans" cxnId="{08B8308D-871C-4734-8D7E-6231C17992CE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4F0066-4FE9-4B1D-BAA4-00B63314484A}" type="sibTrans" cxnId="{08B8308D-871C-4734-8D7E-6231C17992CE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EA6FD6-C9A9-4939-B7D2-1710A46CE068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voltli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kabellarning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devordan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odamlardan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metall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predmetlardan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1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uzoqlikka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A84C5FA8-FE19-4089-9B22-7C10035F7768}" type="parTrans" cxnId="{8BB1C0AA-80D0-4E0D-865E-8F6FF2862879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330EDC-454A-4E41-AE27-50234CDB8528}" type="sibTrans" cxnId="{8BB1C0AA-80D0-4E0D-865E-8F6FF2862879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CF0305-2D08-41ED-B9CE-35002ACAA9EE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Tarmoq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uzilgandan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ma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sus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voltli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razryadsizlantiruvchi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hajmiy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zaryadni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zaryadsizlantirish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8D81F5DD-E307-4190-98F9-8B3AC2F10A9E}" type="parTrans" cxnId="{327703F6-E8AF-40D7-B989-A0450E9B951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FBB631-6A5F-4170-99CD-7CFD919E667D}" type="sibTrans" cxnId="{327703F6-E8AF-40D7-B989-A0450E9B951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D836F-A7DF-40E2-815E-FC39C85A120E}" type="pres">
      <dgm:prSet presAssocID="{99707080-2756-4E75-9CF9-46D531140E09}" presName="linearFlow" presStyleCnt="0">
        <dgm:presLayoutVars>
          <dgm:dir/>
          <dgm:animLvl val="lvl"/>
          <dgm:resizeHandles val="exact"/>
        </dgm:presLayoutVars>
      </dgm:prSet>
      <dgm:spPr/>
    </dgm:pt>
    <dgm:pt modelId="{71C40113-0CCF-494B-93A4-52110A613B31}" type="pres">
      <dgm:prSet presAssocID="{837B755B-6453-439D-921F-E7AA820B4A06}" presName="composite" presStyleCnt="0"/>
      <dgm:spPr/>
    </dgm:pt>
    <dgm:pt modelId="{58BFEF12-B7F4-4C19-8FB8-2AF2EB0A8B1C}" type="pres">
      <dgm:prSet presAssocID="{837B755B-6453-439D-921F-E7AA820B4A06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E2F5BD92-2A3D-49BB-8BE2-DA5702138923}" type="pres">
      <dgm:prSet presAssocID="{837B755B-6453-439D-921F-E7AA820B4A06}" presName="descendantText" presStyleLbl="alignAcc1" presStyleIdx="0" presStyleCnt="4">
        <dgm:presLayoutVars>
          <dgm:bulletEnabled val="1"/>
        </dgm:presLayoutVars>
      </dgm:prSet>
      <dgm:spPr/>
    </dgm:pt>
    <dgm:pt modelId="{945402CF-EDBF-40F5-AB81-1090B59167F4}" type="pres">
      <dgm:prSet presAssocID="{8C70BFC1-605C-425C-A108-7EF8584F7B2D}" presName="sp" presStyleCnt="0"/>
      <dgm:spPr/>
    </dgm:pt>
    <dgm:pt modelId="{FBBC9A1E-2B27-477D-AFB2-39DB574DBC3A}" type="pres">
      <dgm:prSet presAssocID="{76C0CEEA-1CC0-49EF-A614-5D42DF3B59BC}" presName="composite" presStyleCnt="0"/>
      <dgm:spPr/>
    </dgm:pt>
    <dgm:pt modelId="{74A537DA-2D7D-44ED-89F8-7CFE4E95FF14}" type="pres">
      <dgm:prSet presAssocID="{76C0CEEA-1CC0-49EF-A614-5D42DF3B59BC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7A969A23-3EBE-4AAB-82D1-F22B28774E54}" type="pres">
      <dgm:prSet presAssocID="{76C0CEEA-1CC0-49EF-A614-5D42DF3B59BC}" presName="descendantText" presStyleLbl="alignAcc1" presStyleIdx="1" presStyleCnt="4">
        <dgm:presLayoutVars>
          <dgm:bulletEnabled val="1"/>
        </dgm:presLayoutVars>
      </dgm:prSet>
      <dgm:spPr/>
    </dgm:pt>
    <dgm:pt modelId="{61F8D9A5-C271-41D8-8D51-7A4BC449C7E0}" type="pres">
      <dgm:prSet presAssocID="{A9060936-CE0C-4BB0-8819-A60E1BD4F001}" presName="sp" presStyleCnt="0"/>
      <dgm:spPr/>
    </dgm:pt>
    <dgm:pt modelId="{DE8F7B89-D94C-4C8E-9A0D-59D5824CFEA5}" type="pres">
      <dgm:prSet presAssocID="{EDB3B073-6BB4-4D46-994A-9F760DBF3497}" presName="composite" presStyleCnt="0"/>
      <dgm:spPr/>
    </dgm:pt>
    <dgm:pt modelId="{01F87A01-4A64-438C-AE9A-202B781010F5}" type="pres">
      <dgm:prSet presAssocID="{EDB3B073-6BB4-4D46-994A-9F760DBF3497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B8A3B5D7-3BE4-4DE4-BF54-8C79B5C35E6A}" type="pres">
      <dgm:prSet presAssocID="{EDB3B073-6BB4-4D46-994A-9F760DBF3497}" presName="descendantText" presStyleLbl="alignAcc1" presStyleIdx="2" presStyleCnt="4">
        <dgm:presLayoutVars>
          <dgm:bulletEnabled val="1"/>
        </dgm:presLayoutVars>
      </dgm:prSet>
      <dgm:spPr/>
    </dgm:pt>
    <dgm:pt modelId="{CE268A84-CB20-4C13-901F-DE44CC85325E}" type="pres">
      <dgm:prSet presAssocID="{4C2104E3-6CED-4203-84D0-D83C81E4E13C}" presName="sp" presStyleCnt="0"/>
      <dgm:spPr/>
    </dgm:pt>
    <dgm:pt modelId="{AB8BC262-4057-4FD6-AEF8-6E2126E8FBF0}" type="pres">
      <dgm:prSet presAssocID="{01CD8092-01FB-426E-86FF-89357AA96BFE}" presName="composite" presStyleCnt="0"/>
      <dgm:spPr/>
    </dgm:pt>
    <dgm:pt modelId="{C8AB0CE1-6F19-4C3C-97C7-A8280F1CEA5E}" type="pres">
      <dgm:prSet presAssocID="{01CD8092-01FB-426E-86FF-89357AA96BFE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B26E8029-D24E-4550-ABF9-B3BE71F112F3}" type="pres">
      <dgm:prSet presAssocID="{01CD8092-01FB-426E-86FF-89357AA96BFE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5BA60313-75F6-42E0-9D66-F16203A60AFA}" type="presOf" srcId="{01CD8092-01FB-426E-86FF-89357AA96BFE}" destId="{C8AB0CE1-6F19-4C3C-97C7-A8280F1CEA5E}" srcOrd="0" destOrd="0" presId="urn:microsoft.com/office/officeart/2005/8/layout/chevron2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BB8CE72D-06BB-4BE7-95C9-7BE6E07F1BB9}" type="presOf" srcId="{EDB3B073-6BB4-4D46-994A-9F760DBF3497}" destId="{01F87A01-4A64-438C-AE9A-202B781010F5}" srcOrd="0" destOrd="0" presId="urn:microsoft.com/office/officeart/2005/8/layout/chevron2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08B8308D-871C-4734-8D7E-6231C17992CE}" srcId="{99707080-2756-4E75-9CF9-46D531140E09}" destId="{01CD8092-01FB-426E-86FF-89357AA96BFE}" srcOrd="3" destOrd="0" parTransId="{54BBF803-ACC9-408B-A5A9-4D08DF4F0389}" sibTransId="{8F4F0066-4FE9-4B1D-BAA4-00B63314484A}"/>
    <dgm:cxn modelId="{FAEB308E-E1D3-4C7C-87AD-A07B5DBE4ABA}" type="presOf" srcId="{CBC835B5-15BC-4B5F-B624-B4AD17089D5E}" destId="{E2F5BD92-2A3D-49BB-8BE2-DA5702138923}" srcOrd="0" destOrd="0" presId="urn:microsoft.com/office/officeart/2005/8/layout/chevron2"/>
    <dgm:cxn modelId="{8BB1C0AA-80D0-4E0D-865E-8F6FF2862879}" srcId="{EDB3B073-6BB4-4D46-994A-9F760DBF3497}" destId="{F2EA6FD6-C9A9-4939-B7D2-1710A46CE068}" srcOrd="0" destOrd="0" parTransId="{A84C5FA8-FE19-4089-9B22-7C10035F7768}" sibTransId="{C7330EDC-454A-4E41-AE27-50234CDB8528}"/>
    <dgm:cxn modelId="{63B8CAB1-C587-4326-8D9A-821D9BBFD1E1}" srcId="{99707080-2756-4E75-9CF9-46D531140E09}" destId="{EDB3B073-6BB4-4D46-994A-9F760DBF3497}" srcOrd="2" destOrd="0" parTransId="{32E41274-2389-4FBB-AC59-D26D1C900F65}" sibTransId="{4C2104E3-6CED-4203-84D0-D83C81E4E13C}"/>
    <dgm:cxn modelId="{CF247FBC-0810-4F8C-9ACE-4BC317552E74}" type="presOf" srcId="{76C0CEEA-1CC0-49EF-A614-5D42DF3B59BC}" destId="{74A537DA-2D7D-44ED-89F8-7CFE4E95FF14}" srcOrd="0" destOrd="0" presId="urn:microsoft.com/office/officeart/2005/8/layout/chevron2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DD0703D1-657E-464E-B6C4-22AB41C147D9}" type="presOf" srcId="{837B755B-6453-439D-921F-E7AA820B4A06}" destId="{58BFEF12-B7F4-4C19-8FB8-2AF2EB0A8B1C}" srcOrd="0" destOrd="0" presId="urn:microsoft.com/office/officeart/2005/8/layout/chevron2"/>
    <dgm:cxn modelId="{28D9B5D5-7F67-40E3-83DB-47DF267DD6DB}" type="presOf" srcId="{41CF0305-2D08-41ED-B9CE-35002ACAA9EE}" destId="{B26E8029-D24E-4550-ABF9-B3BE71F112F3}" srcOrd="0" destOrd="0" presId="urn:microsoft.com/office/officeart/2005/8/layout/chevron2"/>
    <dgm:cxn modelId="{9BB657DA-48AA-4493-B47F-01DF1E78F4F0}" type="presOf" srcId="{99707080-2756-4E75-9CF9-46D531140E09}" destId="{88AD836F-A7DF-40E2-815E-FC39C85A120E}" srcOrd="0" destOrd="0" presId="urn:microsoft.com/office/officeart/2005/8/layout/chevron2"/>
    <dgm:cxn modelId="{F08355E1-6C56-43D4-9289-36250135A396}" type="presOf" srcId="{F7E81FC1-3B5B-4E17-B901-6A0C843054D9}" destId="{7A969A23-3EBE-4AAB-82D1-F22B28774E54}" srcOrd="0" destOrd="0" presId="urn:microsoft.com/office/officeart/2005/8/layout/chevron2"/>
    <dgm:cxn modelId="{5A3520EE-8AC1-486A-9BF7-B9554120D5B1}" type="presOf" srcId="{F2EA6FD6-C9A9-4939-B7D2-1710A46CE068}" destId="{B8A3B5D7-3BE4-4DE4-BF54-8C79B5C35E6A}" srcOrd="0" destOrd="0" presId="urn:microsoft.com/office/officeart/2005/8/layout/chevron2"/>
    <dgm:cxn modelId="{327703F6-E8AF-40D7-B989-A0450E9B951A}" srcId="{01CD8092-01FB-426E-86FF-89357AA96BFE}" destId="{41CF0305-2D08-41ED-B9CE-35002ACAA9EE}" srcOrd="0" destOrd="0" parTransId="{8D81F5DD-E307-4190-98F9-8B3AC2F10A9E}" sibTransId="{F4FBB631-6A5F-4170-99CD-7CFD919E667D}"/>
    <dgm:cxn modelId="{078BF9E1-1DDF-4ED5-8A54-3C4C9ED08747}" type="presParOf" srcId="{88AD836F-A7DF-40E2-815E-FC39C85A120E}" destId="{71C40113-0CCF-494B-93A4-52110A613B31}" srcOrd="0" destOrd="0" presId="urn:microsoft.com/office/officeart/2005/8/layout/chevron2"/>
    <dgm:cxn modelId="{4C02FA6D-063E-49A9-82B9-C528D73A5C5B}" type="presParOf" srcId="{71C40113-0CCF-494B-93A4-52110A613B31}" destId="{58BFEF12-B7F4-4C19-8FB8-2AF2EB0A8B1C}" srcOrd="0" destOrd="0" presId="urn:microsoft.com/office/officeart/2005/8/layout/chevron2"/>
    <dgm:cxn modelId="{F2A3CE0E-6D37-49C6-883E-EAA0468002DB}" type="presParOf" srcId="{71C40113-0CCF-494B-93A4-52110A613B31}" destId="{E2F5BD92-2A3D-49BB-8BE2-DA5702138923}" srcOrd="1" destOrd="0" presId="urn:microsoft.com/office/officeart/2005/8/layout/chevron2"/>
    <dgm:cxn modelId="{E63B237C-4FB7-443E-B0CF-337E45335859}" type="presParOf" srcId="{88AD836F-A7DF-40E2-815E-FC39C85A120E}" destId="{945402CF-EDBF-40F5-AB81-1090B59167F4}" srcOrd="1" destOrd="0" presId="urn:microsoft.com/office/officeart/2005/8/layout/chevron2"/>
    <dgm:cxn modelId="{A3EF14B5-F252-421D-B26D-12D247B6649A}" type="presParOf" srcId="{88AD836F-A7DF-40E2-815E-FC39C85A120E}" destId="{FBBC9A1E-2B27-477D-AFB2-39DB574DBC3A}" srcOrd="2" destOrd="0" presId="urn:microsoft.com/office/officeart/2005/8/layout/chevron2"/>
    <dgm:cxn modelId="{10E44F15-05B3-4A94-8E7A-F2C8688E7E8D}" type="presParOf" srcId="{FBBC9A1E-2B27-477D-AFB2-39DB574DBC3A}" destId="{74A537DA-2D7D-44ED-89F8-7CFE4E95FF14}" srcOrd="0" destOrd="0" presId="urn:microsoft.com/office/officeart/2005/8/layout/chevron2"/>
    <dgm:cxn modelId="{6D9277CE-F92A-4EEE-8FBC-3AD9ACFD7FED}" type="presParOf" srcId="{FBBC9A1E-2B27-477D-AFB2-39DB574DBC3A}" destId="{7A969A23-3EBE-4AAB-82D1-F22B28774E54}" srcOrd="1" destOrd="0" presId="urn:microsoft.com/office/officeart/2005/8/layout/chevron2"/>
    <dgm:cxn modelId="{CA46A91C-C794-4B9C-A15E-20334B810226}" type="presParOf" srcId="{88AD836F-A7DF-40E2-815E-FC39C85A120E}" destId="{61F8D9A5-C271-41D8-8D51-7A4BC449C7E0}" srcOrd="3" destOrd="0" presId="urn:microsoft.com/office/officeart/2005/8/layout/chevron2"/>
    <dgm:cxn modelId="{A06C6CFD-CFDF-4A8E-97C9-A8847588C716}" type="presParOf" srcId="{88AD836F-A7DF-40E2-815E-FC39C85A120E}" destId="{DE8F7B89-D94C-4C8E-9A0D-59D5824CFEA5}" srcOrd="4" destOrd="0" presId="urn:microsoft.com/office/officeart/2005/8/layout/chevron2"/>
    <dgm:cxn modelId="{C3FED223-1E69-49EA-B22A-C5123F13C8C2}" type="presParOf" srcId="{DE8F7B89-D94C-4C8E-9A0D-59D5824CFEA5}" destId="{01F87A01-4A64-438C-AE9A-202B781010F5}" srcOrd="0" destOrd="0" presId="urn:microsoft.com/office/officeart/2005/8/layout/chevron2"/>
    <dgm:cxn modelId="{28EA0D13-3EAF-417A-9247-C43F38BDEF8A}" type="presParOf" srcId="{DE8F7B89-D94C-4C8E-9A0D-59D5824CFEA5}" destId="{B8A3B5D7-3BE4-4DE4-BF54-8C79B5C35E6A}" srcOrd="1" destOrd="0" presId="urn:microsoft.com/office/officeart/2005/8/layout/chevron2"/>
    <dgm:cxn modelId="{3D78B43A-BED1-4290-9805-7013FB3D1BCB}" type="presParOf" srcId="{88AD836F-A7DF-40E2-815E-FC39C85A120E}" destId="{CE268A84-CB20-4C13-901F-DE44CC85325E}" srcOrd="5" destOrd="0" presId="urn:microsoft.com/office/officeart/2005/8/layout/chevron2"/>
    <dgm:cxn modelId="{B06979F4-06AE-402E-A8DA-A3CA1266B77A}" type="presParOf" srcId="{88AD836F-A7DF-40E2-815E-FC39C85A120E}" destId="{AB8BC262-4057-4FD6-AEF8-6E2126E8FBF0}" srcOrd="6" destOrd="0" presId="urn:microsoft.com/office/officeart/2005/8/layout/chevron2"/>
    <dgm:cxn modelId="{FD9FBE32-899C-4B3D-BF76-CE87A2541D1F}" type="presParOf" srcId="{AB8BC262-4057-4FD6-AEF8-6E2126E8FBF0}" destId="{C8AB0CE1-6F19-4C3C-97C7-A8280F1CEA5E}" srcOrd="0" destOrd="0" presId="urn:microsoft.com/office/officeart/2005/8/layout/chevron2"/>
    <dgm:cxn modelId="{8211DB32-2904-4E65-9BEB-B2B3AC188E4A}" type="presParOf" srcId="{AB8BC262-4057-4FD6-AEF8-6E2126E8FBF0}" destId="{B26E8029-D24E-4550-ABF9-B3BE71F112F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165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tarqatuvchisi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ochilganda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kuchlanishli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kabellar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kuchlanishli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transformatordan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trubkalarining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anod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toklarini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tuzatishda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millikulonometrlardan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Nurlanish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miqdorini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kamaytirish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teshiklari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qo’rg’oshin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yopqichlar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yopilgan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166</a:t>
          </a: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televizion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nurlanish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darajasini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minimumgacha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qisqartirish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usullaridan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B3B073-6BB4-4D46-994A-9F760DBF3497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167</a:t>
          </a:r>
        </a:p>
      </dgm:t>
    </dgm:pt>
    <dgm:pt modelId="{32E41274-2389-4FBB-AC59-D26D1C900F65}" type="parTrans" cxnId="{63B8CAB1-C587-4326-8D9A-821D9BBFD1E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2104E3-6CED-4203-84D0-D83C81E4E13C}" type="sibTrans" cxnId="{63B8CAB1-C587-4326-8D9A-821D9BBFD1E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EA6FD6-C9A9-4939-B7D2-1710A46CE068}">
      <dgm:prSet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apparatining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biron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agregati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o’chirilgan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odimlari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ogohlantirilishi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A84C5FA8-FE19-4089-9B22-7C10035F7768}" type="parTrans" cxnId="{8BB1C0AA-80D0-4E0D-865E-8F6FF2862879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330EDC-454A-4E41-AE27-50234CDB8528}" type="sibTrans" cxnId="{8BB1C0AA-80D0-4E0D-865E-8F6FF2862879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C382AE-A9B6-4348-B26B-6094C5103303}" type="pres">
      <dgm:prSet presAssocID="{99707080-2756-4E75-9CF9-46D531140E09}" presName="Name0" presStyleCnt="0">
        <dgm:presLayoutVars>
          <dgm:dir/>
          <dgm:animLvl val="lvl"/>
          <dgm:resizeHandles val="exact"/>
        </dgm:presLayoutVars>
      </dgm:prSet>
      <dgm:spPr/>
    </dgm:pt>
    <dgm:pt modelId="{A7B62BA9-96AA-414E-BB54-7533990136C1}" type="pres">
      <dgm:prSet presAssocID="{837B755B-6453-439D-921F-E7AA820B4A06}" presName="linNode" presStyleCnt="0"/>
      <dgm:spPr/>
    </dgm:pt>
    <dgm:pt modelId="{2973FB8C-65FF-4C53-802A-D093BA4A7DD2}" type="pres">
      <dgm:prSet presAssocID="{837B755B-6453-439D-921F-E7AA820B4A06}" presName="parentText" presStyleLbl="node1" presStyleIdx="0" presStyleCnt="3" custScaleY="111376">
        <dgm:presLayoutVars>
          <dgm:chMax val="1"/>
          <dgm:bulletEnabled val="1"/>
        </dgm:presLayoutVars>
      </dgm:prSet>
      <dgm:spPr/>
    </dgm:pt>
    <dgm:pt modelId="{CF463B6D-AF05-4A89-BF7E-A76DBD3CAA7E}" type="pres">
      <dgm:prSet presAssocID="{837B755B-6453-439D-921F-E7AA820B4A06}" presName="descendantText" presStyleLbl="alignAccFollowNode1" presStyleIdx="0" presStyleCnt="3" custScaleY="121981">
        <dgm:presLayoutVars>
          <dgm:bulletEnabled val="1"/>
        </dgm:presLayoutVars>
      </dgm:prSet>
      <dgm:spPr/>
    </dgm:pt>
    <dgm:pt modelId="{C3151868-D671-43F1-A3E7-585DA72E2395}" type="pres">
      <dgm:prSet presAssocID="{8C70BFC1-605C-425C-A108-7EF8584F7B2D}" presName="sp" presStyleCnt="0"/>
      <dgm:spPr/>
    </dgm:pt>
    <dgm:pt modelId="{640CA1FC-AA21-40FD-B713-87104B5E3A5C}" type="pres">
      <dgm:prSet presAssocID="{76C0CEEA-1CC0-49EF-A614-5D42DF3B59BC}" presName="linNode" presStyleCnt="0"/>
      <dgm:spPr/>
    </dgm:pt>
    <dgm:pt modelId="{81571379-E40E-4880-BB6F-929E983114B7}" type="pres">
      <dgm:prSet presAssocID="{76C0CEEA-1CC0-49EF-A614-5D42DF3B59BC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63F020F9-BFC3-4C75-95DF-B1662E4EB643}" type="pres">
      <dgm:prSet presAssocID="{76C0CEEA-1CC0-49EF-A614-5D42DF3B59BC}" presName="descendantText" presStyleLbl="alignAccFollowNode1" presStyleIdx="1" presStyleCnt="3">
        <dgm:presLayoutVars>
          <dgm:bulletEnabled val="1"/>
        </dgm:presLayoutVars>
      </dgm:prSet>
      <dgm:spPr/>
    </dgm:pt>
    <dgm:pt modelId="{50262907-3F14-4448-B135-EE89819D4DD8}" type="pres">
      <dgm:prSet presAssocID="{A9060936-CE0C-4BB0-8819-A60E1BD4F001}" presName="sp" presStyleCnt="0"/>
      <dgm:spPr/>
    </dgm:pt>
    <dgm:pt modelId="{9CD9AB59-8CE0-4D2F-82B6-00C1A1F5A652}" type="pres">
      <dgm:prSet presAssocID="{EDB3B073-6BB4-4D46-994A-9F760DBF3497}" presName="linNode" presStyleCnt="0"/>
      <dgm:spPr/>
    </dgm:pt>
    <dgm:pt modelId="{E98D4BAA-0848-40D7-8AD9-3BD06C7A1F28}" type="pres">
      <dgm:prSet presAssocID="{EDB3B073-6BB4-4D46-994A-9F760DBF3497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8B60E098-38B6-49F0-A0EA-AD70E860FE2F}" type="pres">
      <dgm:prSet presAssocID="{EDB3B073-6BB4-4D46-994A-9F760DBF3497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69638D05-232C-4131-8149-71FBB899337F}" type="presOf" srcId="{EDB3B073-6BB4-4D46-994A-9F760DBF3497}" destId="{E98D4BAA-0848-40D7-8AD9-3BD06C7A1F28}" srcOrd="0" destOrd="0" presId="urn:microsoft.com/office/officeart/2005/8/layout/vList5"/>
    <dgm:cxn modelId="{B51FCE07-0AC3-4F01-9F1A-EF464C57FA60}" type="presOf" srcId="{CBC835B5-15BC-4B5F-B624-B4AD17089D5E}" destId="{CF463B6D-AF05-4A89-BF7E-A76DBD3CAA7E}" srcOrd="0" destOrd="0" presId="urn:microsoft.com/office/officeart/2005/8/layout/vList5"/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51C24D22-9BD6-4D11-99B5-F5B20B8E75A3}" type="presOf" srcId="{76C0CEEA-1CC0-49EF-A614-5D42DF3B59BC}" destId="{81571379-E40E-4880-BB6F-929E983114B7}" srcOrd="0" destOrd="0" presId="urn:microsoft.com/office/officeart/2005/8/layout/vList5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2880F428-4759-48B6-A1F2-81D65284A00C}" type="presOf" srcId="{99707080-2756-4E75-9CF9-46D531140E09}" destId="{EDC382AE-A9B6-4348-B26B-6094C5103303}" srcOrd="0" destOrd="0" presId="urn:microsoft.com/office/officeart/2005/8/layout/vList5"/>
    <dgm:cxn modelId="{F8F83678-674F-4F34-9770-99633645E36C}" type="presOf" srcId="{F2EA6FD6-C9A9-4939-B7D2-1710A46CE068}" destId="{8B60E098-38B6-49F0-A0EA-AD70E860FE2F}" srcOrd="0" destOrd="0" presId="urn:microsoft.com/office/officeart/2005/8/layout/vList5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8BB1C0AA-80D0-4E0D-865E-8F6FF2862879}" srcId="{EDB3B073-6BB4-4D46-994A-9F760DBF3497}" destId="{F2EA6FD6-C9A9-4939-B7D2-1710A46CE068}" srcOrd="0" destOrd="0" parTransId="{A84C5FA8-FE19-4089-9B22-7C10035F7768}" sibTransId="{C7330EDC-454A-4E41-AE27-50234CDB8528}"/>
    <dgm:cxn modelId="{C7982BAD-3302-4FD3-B38C-EA09CDB498EE}" type="presOf" srcId="{837B755B-6453-439D-921F-E7AA820B4A06}" destId="{2973FB8C-65FF-4C53-802A-D093BA4A7DD2}" srcOrd="0" destOrd="0" presId="urn:microsoft.com/office/officeart/2005/8/layout/vList5"/>
    <dgm:cxn modelId="{63B8CAB1-C587-4326-8D9A-821D9BBFD1E1}" srcId="{99707080-2756-4E75-9CF9-46D531140E09}" destId="{EDB3B073-6BB4-4D46-994A-9F760DBF3497}" srcOrd="2" destOrd="0" parTransId="{32E41274-2389-4FBB-AC59-D26D1C900F65}" sibTransId="{4C2104E3-6CED-4203-84D0-D83C81E4E13C}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33EB83CE-F9D0-43B4-B3EB-CF9F23CEDB94}" type="presOf" srcId="{F7E81FC1-3B5B-4E17-B901-6A0C843054D9}" destId="{63F020F9-BFC3-4C75-95DF-B1662E4EB643}" srcOrd="0" destOrd="0" presId="urn:microsoft.com/office/officeart/2005/8/layout/vList5"/>
    <dgm:cxn modelId="{7C207380-B44D-4383-BA49-107149C396B4}" type="presParOf" srcId="{EDC382AE-A9B6-4348-B26B-6094C5103303}" destId="{A7B62BA9-96AA-414E-BB54-7533990136C1}" srcOrd="0" destOrd="0" presId="urn:microsoft.com/office/officeart/2005/8/layout/vList5"/>
    <dgm:cxn modelId="{200A6C3D-8121-4D69-9804-5BEB269909AE}" type="presParOf" srcId="{A7B62BA9-96AA-414E-BB54-7533990136C1}" destId="{2973FB8C-65FF-4C53-802A-D093BA4A7DD2}" srcOrd="0" destOrd="0" presId="urn:microsoft.com/office/officeart/2005/8/layout/vList5"/>
    <dgm:cxn modelId="{23A33A47-DF04-4701-953F-A3429805E581}" type="presParOf" srcId="{A7B62BA9-96AA-414E-BB54-7533990136C1}" destId="{CF463B6D-AF05-4A89-BF7E-A76DBD3CAA7E}" srcOrd="1" destOrd="0" presId="urn:microsoft.com/office/officeart/2005/8/layout/vList5"/>
    <dgm:cxn modelId="{35508209-9592-4F8B-A741-863B442FFFE2}" type="presParOf" srcId="{EDC382AE-A9B6-4348-B26B-6094C5103303}" destId="{C3151868-D671-43F1-A3E7-585DA72E2395}" srcOrd="1" destOrd="0" presId="urn:microsoft.com/office/officeart/2005/8/layout/vList5"/>
    <dgm:cxn modelId="{0E6B634E-25C4-469E-AB29-95B9D6E838F1}" type="presParOf" srcId="{EDC382AE-A9B6-4348-B26B-6094C5103303}" destId="{640CA1FC-AA21-40FD-B713-87104B5E3A5C}" srcOrd="2" destOrd="0" presId="urn:microsoft.com/office/officeart/2005/8/layout/vList5"/>
    <dgm:cxn modelId="{58964F10-B7BD-495B-9F0C-4BC68B3DFE25}" type="presParOf" srcId="{640CA1FC-AA21-40FD-B713-87104B5E3A5C}" destId="{81571379-E40E-4880-BB6F-929E983114B7}" srcOrd="0" destOrd="0" presId="urn:microsoft.com/office/officeart/2005/8/layout/vList5"/>
    <dgm:cxn modelId="{11561660-F3BC-498A-A954-175A5E6D9972}" type="presParOf" srcId="{640CA1FC-AA21-40FD-B713-87104B5E3A5C}" destId="{63F020F9-BFC3-4C75-95DF-B1662E4EB643}" srcOrd="1" destOrd="0" presId="urn:microsoft.com/office/officeart/2005/8/layout/vList5"/>
    <dgm:cxn modelId="{8D4F6DD5-0555-46E0-8E4B-C4559459DDDD}" type="presParOf" srcId="{EDC382AE-A9B6-4348-B26B-6094C5103303}" destId="{50262907-3F14-4448-B135-EE89819D4DD8}" srcOrd="3" destOrd="0" presId="urn:microsoft.com/office/officeart/2005/8/layout/vList5"/>
    <dgm:cxn modelId="{30E6A4BD-A656-4B96-939B-8517B6AC7300}" type="presParOf" srcId="{EDC382AE-A9B6-4348-B26B-6094C5103303}" destId="{9CD9AB59-8CE0-4D2F-82B6-00C1A1F5A652}" srcOrd="4" destOrd="0" presId="urn:microsoft.com/office/officeart/2005/8/layout/vList5"/>
    <dgm:cxn modelId="{8F78CDB0-6FDD-4149-88A8-A30442C08D51}" type="presParOf" srcId="{9CD9AB59-8CE0-4D2F-82B6-00C1A1F5A652}" destId="{E98D4BAA-0848-40D7-8AD9-3BD06C7A1F28}" srcOrd="0" destOrd="0" presId="urn:microsoft.com/office/officeart/2005/8/layout/vList5"/>
    <dgm:cxn modelId="{BBA5A477-626D-460F-B12B-83A1CB1B70BF}" type="presParOf" srcId="{9CD9AB59-8CE0-4D2F-82B6-00C1A1F5A652}" destId="{8B60E098-38B6-49F0-A0EA-AD70E860FE2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84758FF-9718-4137-B00D-786A3A0E5EF5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CF4C231-4D9E-4DC4-88F1-B8390675D75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rentgen apparatining butlanganligini tekshirib ko’rishi; 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FC8453-7AAB-4F69-B1EF-44A9C95D5695}" type="parTrans" cxnId="{3589F1B4-C848-48FE-A550-5B239D5A4030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EE8790-52BC-4316-859C-2F8305825CDE}" type="sibTrans" cxnId="{3589F1B4-C848-48FE-A550-5B239D5A4030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26401-2668-47A8-8060-38915B3AD53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montaj qilinishi lozim bo’lgan rentgen apparatining te</a:t>
          </a:r>
          <a:r>
            <a:rPr lang="ru-RU" sz="180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nik hujjatlari bilan tanishishi; 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81CE4-3D7E-4BAC-9B09-8B6B72F965D2}" type="parTrans" cxnId="{773C5C23-F3E1-4332-8256-F5E981911A3D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B30452-A915-4D77-A35A-47D794C5192F}" type="sibTrans" cxnId="{773C5C23-F3E1-4332-8256-F5E981911A3D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4F81E8-AD30-4A49-9435-0A2EE76408B2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kabinet loyihasiga muvofiq rentgen apparatini o’rnatish joyini belgilashi; 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A053B3-B0FE-48B8-A4BA-D825DE47FBBD}" type="parTrans" cxnId="{2B5ED851-C451-4E87-A6B4-CDBD19FC583A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62CEEB-4074-4A8E-A692-98C5E0969384}" type="sibTrans" cxnId="{2B5ED851-C451-4E87-A6B4-CDBD19FC583A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851AEF-0AF5-46A1-B456-09CAD2734C36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asboblarning sozligiga yana bir bor ishonch hosil qilishi lozim. 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0A42A0-0D7F-4E07-BB20-4E7C756822AC}" type="parTrans" cxnId="{14344FE6-6550-4042-9CC7-96E778B7CD32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F3C095-7610-4524-9BDC-C0FB6A6644B6}" type="sibTrans" cxnId="{14344FE6-6550-4042-9CC7-96E778B7CD32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5D504-835D-4803-BC8A-CD92483A3623}" type="pres">
      <dgm:prSet presAssocID="{B84758FF-9718-4137-B00D-786A3A0E5EF5}" presName="linear" presStyleCnt="0">
        <dgm:presLayoutVars>
          <dgm:dir/>
          <dgm:animLvl val="lvl"/>
          <dgm:resizeHandles val="exact"/>
        </dgm:presLayoutVars>
      </dgm:prSet>
      <dgm:spPr/>
    </dgm:pt>
    <dgm:pt modelId="{E102DB0A-B925-43C6-9800-FCE230B3C87F}" type="pres">
      <dgm:prSet presAssocID="{6CF4C231-4D9E-4DC4-88F1-B8390675D758}" presName="parentLin" presStyleCnt="0"/>
      <dgm:spPr/>
    </dgm:pt>
    <dgm:pt modelId="{58384AE8-4C8E-4338-9A9F-B77D59D4C3C9}" type="pres">
      <dgm:prSet presAssocID="{6CF4C231-4D9E-4DC4-88F1-B8390675D758}" presName="parentLeftMargin" presStyleLbl="node1" presStyleIdx="0" presStyleCnt="4"/>
      <dgm:spPr/>
    </dgm:pt>
    <dgm:pt modelId="{12144C3F-314B-4BBC-A52E-8BD90E579E58}" type="pres">
      <dgm:prSet presAssocID="{6CF4C231-4D9E-4DC4-88F1-B8390675D758}" presName="parentText" presStyleLbl="node1" presStyleIdx="0" presStyleCnt="4" custScaleY="126911">
        <dgm:presLayoutVars>
          <dgm:chMax val="0"/>
          <dgm:bulletEnabled val="1"/>
        </dgm:presLayoutVars>
      </dgm:prSet>
      <dgm:spPr/>
    </dgm:pt>
    <dgm:pt modelId="{24D9492E-AAFD-4CBE-842E-4A177F94E1D3}" type="pres">
      <dgm:prSet presAssocID="{6CF4C231-4D9E-4DC4-88F1-B8390675D758}" presName="negativeSpace" presStyleCnt="0"/>
      <dgm:spPr/>
    </dgm:pt>
    <dgm:pt modelId="{B0ED3BD0-78FC-4966-BB98-52E4A5014AD7}" type="pres">
      <dgm:prSet presAssocID="{6CF4C231-4D9E-4DC4-88F1-B8390675D758}" presName="childText" presStyleLbl="conFgAcc1" presStyleIdx="0" presStyleCnt="4">
        <dgm:presLayoutVars>
          <dgm:bulletEnabled val="1"/>
        </dgm:presLayoutVars>
      </dgm:prSet>
      <dgm:spPr/>
    </dgm:pt>
    <dgm:pt modelId="{A79A8DA5-9F6A-468F-A551-6EF6CFF28802}" type="pres">
      <dgm:prSet presAssocID="{B0EE8790-52BC-4316-859C-2F8305825CDE}" presName="spaceBetweenRectangles" presStyleCnt="0"/>
      <dgm:spPr/>
    </dgm:pt>
    <dgm:pt modelId="{4895A05E-750F-4E8B-B95B-5A04EFF469FC}" type="pres">
      <dgm:prSet presAssocID="{0B926401-2668-47A8-8060-38915B3AD538}" presName="parentLin" presStyleCnt="0"/>
      <dgm:spPr/>
    </dgm:pt>
    <dgm:pt modelId="{919161E3-9F59-425F-A2F5-14480318A99E}" type="pres">
      <dgm:prSet presAssocID="{0B926401-2668-47A8-8060-38915B3AD538}" presName="parentLeftMargin" presStyleLbl="node1" presStyleIdx="0" presStyleCnt="4"/>
      <dgm:spPr/>
    </dgm:pt>
    <dgm:pt modelId="{89D878E6-81BA-4F8F-A384-92C5FCEC259C}" type="pres">
      <dgm:prSet presAssocID="{0B926401-2668-47A8-8060-38915B3AD53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2414173-733C-43AC-8D73-5225E6018B7D}" type="pres">
      <dgm:prSet presAssocID="{0B926401-2668-47A8-8060-38915B3AD538}" presName="negativeSpace" presStyleCnt="0"/>
      <dgm:spPr/>
    </dgm:pt>
    <dgm:pt modelId="{0AAA14B4-4569-4095-B459-ED1C56D0A075}" type="pres">
      <dgm:prSet presAssocID="{0B926401-2668-47A8-8060-38915B3AD538}" presName="childText" presStyleLbl="conFgAcc1" presStyleIdx="1" presStyleCnt="4">
        <dgm:presLayoutVars>
          <dgm:bulletEnabled val="1"/>
        </dgm:presLayoutVars>
      </dgm:prSet>
      <dgm:spPr/>
    </dgm:pt>
    <dgm:pt modelId="{7AF1499C-8B51-439B-9C9C-0F665D6B8C64}" type="pres">
      <dgm:prSet presAssocID="{59B30452-A915-4D77-A35A-47D794C5192F}" presName="spaceBetweenRectangles" presStyleCnt="0"/>
      <dgm:spPr/>
    </dgm:pt>
    <dgm:pt modelId="{7D0D113B-54C5-4C14-A6B1-8D5B2D430B9A}" type="pres">
      <dgm:prSet presAssocID="{F44F81E8-AD30-4A49-9435-0A2EE76408B2}" presName="parentLin" presStyleCnt="0"/>
      <dgm:spPr/>
    </dgm:pt>
    <dgm:pt modelId="{FDACEF6A-3D40-4C41-B8B4-2BE0E0FDEE67}" type="pres">
      <dgm:prSet presAssocID="{F44F81E8-AD30-4A49-9435-0A2EE76408B2}" presName="parentLeftMargin" presStyleLbl="node1" presStyleIdx="1" presStyleCnt="4"/>
      <dgm:spPr/>
    </dgm:pt>
    <dgm:pt modelId="{E8C894FB-A335-480C-A6D9-D27F74CBA38E}" type="pres">
      <dgm:prSet presAssocID="{F44F81E8-AD30-4A49-9435-0A2EE76408B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F39C263-F1B3-445F-AAD9-08E7B1553897}" type="pres">
      <dgm:prSet presAssocID="{F44F81E8-AD30-4A49-9435-0A2EE76408B2}" presName="negativeSpace" presStyleCnt="0"/>
      <dgm:spPr/>
    </dgm:pt>
    <dgm:pt modelId="{9B2E4E56-D3CE-45E5-BFED-3E46D3EEACFC}" type="pres">
      <dgm:prSet presAssocID="{F44F81E8-AD30-4A49-9435-0A2EE76408B2}" presName="childText" presStyleLbl="conFgAcc1" presStyleIdx="2" presStyleCnt="4">
        <dgm:presLayoutVars>
          <dgm:bulletEnabled val="1"/>
        </dgm:presLayoutVars>
      </dgm:prSet>
      <dgm:spPr/>
    </dgm:pt>
    <dgm:pt modelId="{3C1140B2-E9C1-4396-9DB9-B6234CE1B795}" type="pres">
      <dgm:prSet presAssocID="{0662CEEB-4074-4A8E-A692-98C5E0969384}" presName="spaceBetweenRectangles" presStyleCnt="0"/>
      <dgm:spPr/>
    </dgm:pt>
    <dgm:pt modelId="{49EDEBD3-2B53-4E2B-BCCA-D36D6A22306B}" type="pres">
      <dgm:prSet presAssocID="{2E851AEF-0AF5-46A1-B456-09CAD2734C36}" presName="parentLin" presStyleCnt="0"/>
      <dgm:spPr/>
    </dgm:pt>
    <dgm:pt modelId="{280CE924-3821-4978-9492-20863B3C0053}" type="pres">
      <dgm:prSet presAssocID="{2E851AEF-0AF5-46A1-B456-09CAD2734C36}" presName="parentLeftMargin" presStyleLbl="node1" presStyleIdx="2" presStyleCnt="4"/>
      <dgm:spPr/>
    </dgm:pt>
    <dgm:pt modelId="{CD1C90EF-732D-44C5-B5F9-85E2B20B8980}" type="pres">
      <dgm:prSet presAssocID="{2E851AEF-0AF5-46A1-B456-09CAD2734C36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47A635ED-41CB-45D6-BD36-AC2D149915C9}" type="pres">
      <dgm:prSet presAssocID="{2E851AEF-0AF5-46A1-B456-09CAD2734C36}" presName="negativeSpace" presStyleCnt="0"/>
      <dgm:spPr/>
    </dgm:pt>
    <dgm:pt modelId="{627DA3A2-9BFF-4846-A56E-4252FDD71E79}" type="pres">
      <dgm:prSet presAssocID="{2E851AEF-0AF5-46A1-B456-09CAD2734C36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A8D98A12-EB86-4576-8EA1-B32213C7799B}" type="presOf" srcId="{F44F81E8-AD30-4A49-9435-0A2EE76408B2}" destId="{FDACEF6A-3D40-4C41-B8B4-2BE0E0FDEE67}" srcOrd="0" destOrd="0" presId="urn:microsoft.com/office/officeart/2005/8/layout/list1"/>
    <dgm:cxn modelId="{25D5B014-2922-415B-AEED-D54436B4E940}" type="presOf" srcId="{2E851AEF-0AF5-46A1-B456-09CAD2734C36}" destId="{CD1C90EF-732D-44C5-B5F9-85E2B20B8980}" srcOrd="1" destOrd="0" presId="urn:microsoft.com/office/officeart/2005/8/layout/list1"/>
    <dgm:cxn modelId="{773C5C23-F3E1-4332-8256-F5E981911A3D}" srcId="{B84758FF-9718-4137-B00D-786A3A0E5EF5}" destId="{0B926401-2668-47A8-8060-38915B3AD538}" srcOrd="1" destOrd="0" parTransId="{7EB81CE4-3D7E-4BAC-9B09-8B6B72F965D2}" sibTransId="{59B30452-A915-4D77-A35A-47D794C5192F}"/>
    <dgm:cxn modelId="{83F88268-CC8C-47E9-A238-7511FB5C7178}" type="presOf" srcId="{F44F81E8-AD30-4A49-9435-0A2EE76408B2}" destId="{E8C894FB-A335-480C-A6D9-D27F74CBA38E}" srcOrd="1" destOrd="0" presId="urn:microsoft.com/office/officeart/2005/8/layout/list1"/>
    <dgm:cxn modelId="{2B5ED851-C451-4E87-A6B4-CDBD19FC583A}" srcId="{B84758FF-9718-4137-B00D-786A3A0E5EF5}" destId="{F44F81E8-AD30-4A49-9435-0A2EE76408B2}" srcOrd="2" destOrd="0" parTransId="{C0A053B3-B0FE-48B8-A4BA-D825DE47FBBD}" sibTransId="{0662CEEB-4074-4A8E-A692-98C5E0969384}"/>
    <dgm:cxn modelId="{E1D91AA1-67FE-41D3-A48B-D5A4B05252AA}" type="presOf" srcId="{0B926401-2668-47A8-8060-38915B3AD538}" destId="{919161E3-9F59-425F-A2F5-14480318A99E}" srcOrd="0" destOrd="0" presId="urn:microsoft.com/office/officeart/2005/8/layout/list1"/>
    <dgm:cxn modelId="{967EABAB-69CD-4241-A37D-3409BA1B9882}" type="presOf" srcId="{6CF4C231-4D9E-4DC4-88F1-B8390675D758}" destId="{12144C3F-314B-4BBC-A52E-8BD90E579E58}" srcOrd="1" destOrd="0" presId="urn:microsoft.com/office/officeart/2005/8/layout/list1"/>
    <dgm:cxn modelId="{3589F1B4-C848-48FE-A550-5B239D5A4030}" srcId="{B84758FF-9718-4137-B00D-786A3A0E5EF5}" destId="{6CF4C231-4D9E-4DC4-88F1-B8390675D758}" srcOrd="0" destOrd="0" parTransId="{F3FC8453-7AAB-4F69-B1EF-44A9C95D5695}" sibTransId="{B0EE8790-52BC-4316-859C-2F8305825CDE}"/>
    <dgm:cxn modelId="{F4B800D3-33FF-4D5B-A9B0-BFB0FF1F210D}" type="presOf" srcId="{B84758FF-9718-4137-B00D-786A3A0E5EF5}" destId="{B155D504-835D-4803-BC8A-CD92483A3623}" srcOrd="0" destOrd="0" presId="urn:microsoft.com/office/officeart/2005/8/layout/list1"/>
    <dgm:cxn modelId="{8EF1B4DE-4EBA-47D7-8238-6365954215E2}" type="presOf" srcId="{2E851AEF-0AF5-46A1-B456-09CAD2734C36}" destId="{280CE924-3821-4978-9492-20863B3C0053}" srcOrd="0" destOrd="0" presId="urn:microsoft.com/office/officeart/2005/8/layout/list1"/>
    <dgm:cxn modelId="{14344FE6-6550-4042-9CC7-96E778B7CD32}" srcId="{B84758FF-9718-4137-B00D-786A3A0E5EF5}" destId="{2E851AEF-0AF5-46A1-B456-09CAD2734C36}" srcOrd="3" destOrd="0" parTransId="{220A42A0-0D7F-4E07-BB20-4E7C756822AC}" sibTransId="{A7F3C095-7610-4524-9BDC-C0FB6A6644B6}"/>
    <dgm:cxn modelId="{93BC52EB-179E-47C8-9D07-B939EA56C984}" type="presOf" srcId="{6CF4C231-4D9E-4DC4-88F1-B8390675D758}" destId="{58384AE8-4C8E-4338-9A9F-B77D59D4C3C9}" srcOrd="0" destOrd="0" presId="urn:microsoft.com/office/officeart/2005/8/layout/list1"/>
    <dgm:cxn modelId="{0EBF27ED-79E4-4816-828E-1ECFA5A2A9A4}" type="presOf" srcId="{0B926401-2668-47A8-8060-38915B3AD538}" destId="{89D878E6-81BA-4F8F-A384-92C5FCEC259C}" srcOrd="1" destOrd="0" presId="urn:microsoft.com/office/officeart/2005/8/layout/list1"/>
    <dgm:cxn modelId="{10F15489-7CAE-41C3-A760-5F9D4B9F8CDE}" type="presParOf" srcId="{B155D504-835D-4803-BC8A-CD92483A3623}" destId="{E102DB0A-B925-43C6-9800-FCE230B3C87F}" srcOrd="0" destOrd="0" presId="urn:microsoft.com/office/officeart/2005/8/layout/list1"/>
    <dgm:cxn modelId="{591C00CB-D387-4CDA-AA02-FCA9FBA709E1}" type="presParOf" srcId="{E102DB0A-B925-43C6-9800-FCE230B3C87F}" destId="{58384AE8-4C8E-4338-9A9F-B77D59D4C3C9}" srcOrd="0" destOrd="0" presId="urn:microsoft.com/office/officeart/2005/8/layout/list1"/>
    <dgm:cxn modelId="{5EE50CF9-657F-444D-A8CA-A708C2CE8F1B}" type="presParOf" srcId="{E102DB0A-B925-43C6-9800-FCE230B3C87F}" destId="{12144C3F-314B-4BBC-A52E-8BD90E579E58}" srcOrd="1" destOrd="0" presId="urn:microsoft.com/office/officeart/2005/8/layout/list1"/>
    <dgm:cxn modelId="{3D203501-C235-41D3-8198-6CA8117218DE}" type="presParOf" srcId="{B155D504-835D-4803-BC8A-CD92483A3623}" destId="{24D9492E-AAFD-4CBE-842E-4A177F94E1D3}" srcOrd="1" destOrd="0" presId="urn:microsoft.com/office/officeart/2005/8/layout/list1"/>
    <dgm:cxn modelId="{1405C84A-1ECD-440E-BE43-334DEBA0035A}" type="presParOf" srcId="{B155D504-835D-4803-BC8A-CD92483A3623}" destId="{B0ED3BD0-78FC-4966-BB98-52E4A5014AD7}" srcOrd="2" destOrd="0" presId="urn:microsoft.com/office/officeart/2005/8/layout/list1"/>
    <dgm:cxn modelId="{ADC366C8-C749-4782-90B3-B47AF36B9F31}" type="presParOf" srcId="{B155D504-835D-4803-BC8A-CD92483A3623}" destId="{A79A8DA5-9F6A-468F-A551-6EF6CFF28802}" srcOrd="3" destOrd="0" presId="urn:microsoft.com/office/officeart/2005/8/layout/list1"/>
    <dgm:cxn modelId="{1F3D2FE5-7294-4ABA-8993-A43557C6BE97}" type="presParOf" srcId="{B155D504-835D-4803-BC8A-CD92483A3623}" destId="{4895A05E-750F-4E8B-B95B-5A04EFF469FC}" srcOrd="4" destOrd="0" presId="urn:microsoft.com/office/officeart/2005/8/layout/list1"/>
    <dgm:cxn modelId="{8EAB0D16-9475-45ED-B4F3-2EB6E9EC09D7}" type="presParOf" srcId="{4895A05E-750F-4E8B-B95B-5A04EFF469FC}" destId="{919161E3-9F59-425F-A2F5-14480318A99E}" srcOrd="0" destOrd="0" presId="urn:microsoft.com/office/officeart/2005/8/layout/list1"/>
    <dgm:cxn modelId="{DAE2AD4E-30DB-488E-8C5F-90A327D4F3D6}" type="presParOf" srcId="{4895A05E-750F-4E8B-B95B-5A04EFF469FC}" destId="{89D878E6-81BA-4F8F-A384-92C5FCEC259C}" srcOrd="1" destOrd="0" presId="urn:microsoft.com/office/officeart/2005/8/layout/list1"/>
    <dgm:cxn modelId="{3FCE839A-D94C-4729-A54E-F95D8F091C79}" type="presParOf" srcId="{B155D504-835D-4803-BC8A-CD92483A3623}" destId="{92414173-733C-43AC-8D73-5225E6018B7D}" srcOrd="5" destOrd="0" presId="urn:microsoft.com/office/officeart/2005/8/layout/list1"/>
    <dgm:cxn modelId="{8167345A-71BB-45DB-8828-BDE18A65D88F}" type="presParOf" srcId="{B155D504-835D-4803-BC8A-CD92483A3623}" destId="{0AAA14B4-4569-4095-B459-ED1C56D0A075}" srcOrd="6" destOrd="0" presId="urn:microsoft.com/office/officeart/2005/8/layout/list1"/>
    <dgm:cxn modelId="{6BD2B1EF-228F-4584-B8C9-3F49091FED98}" type="presParOf" srcId="{B155D504-835D-4803-BC8A-CD92483A3623}" destId="{7AF1499C-8B51-439B-9C9C-0F665D6B8C64}" srcOrd="7" destOrd="0" presId="urn:microsoft.com/office/officeart/2005/8/layout/list1"/>
    <dgm:cxn modelId="{615D4E76-809D-4CD4-A6D0-174E39446678}" type="presParOf" srcId="{B155D504-835D-4803-BC8A-CD92483A3623}" destId="{7D0D113B-54C5-4C14-A6B1-8D5B2D430B9A}" srcOrd="8" destOrd="0" presId="urn:microsoft.com/office/officeart/2005/8/layout/list1"/>
    <dgm:cxn modelId="{272C8939-236D-4A87-8858-DCFB9F113434}" type="presParOf" srcId="{7D0D113B-54C5-4C14-A6B1-8D5B2D430B9A}" destId="{FDACEF6A-3D40-4C41-B8B4-2BE0E0FDEE67}" srcOrd="0" destOrd="0" presId="urn:microsoft.com/office/officeart/2005/8/layout/list1"/>
    <dgm:cxn modelId="{824EE310-2688-47B9-9ECB-7D96399820DD}" type="presParOf" srcId="{7D0D113B-54C5-4C14-A6B1-8D5B2D430B9A}" destId="{E8C894FB-A335-480C-A6D9-D27F74CBA38E}" srcOrd="1" destOrd="0" presId="urn:microsoft.com/office/officeart/2005/8/layout/list1"/>
    <dgm:cxn modelId="{A384F928-F4AE-4791-94AE-FB9FA3C2E897}" type="presParOf" srcId="{B155D504-835D-4803-BC8A-CD92483A3623}" destId="{1F39C263-F1B3-445F-AAD9-08E7B1553897}" srcOrd="9" destOrd="0" presId="urn:microsoft.com/office/officeart/2005/8/layout/list1"/>
    <dgm:cxn modelId="{CF46D549-19C7-44B8-929D-4D75C978B82F}" type="presParOf" srcId="{B155D504-835D-4803-BC8A-CD92483A3623}" destId="{9B2E4E56-D3CE-45E5-BFED-3E46D3EEACFC}" srcOrd="10" destOrd="0" presId="urn:microsoft.com/office/officeart/2005/8/layout/list1"/>
    <dgm:cxn modelId="{0D4ECAAE-72B5-4DC3-836F-027D85405238}" type="presParOf" srcId="{B155D504-835D-4803-BC8A-CD92483A3623}" destId="{3C1140B2-E9C1-4396-9DB9-B6234CE1B795}" srcOrd="11" destOrd="0" presId="urn:microsoft.com/office/officeart/2005/8/layout/list1"/>
    <dgm:cxn modelId="{EF36FB4C-9B90-4F06-A1CB-22654074F0E8}" type="presParOf" srcId="{B155D504-835D-4803-BC8A-CD92483A3623}" destId="{49EDEBD3-2B53-4E2B-BCCA-D36D6A22306B}" srcOrd="12" destOrd="0" presId="urn:microsoft.com/office/officeart/2005/8/layout/list1"/>
    <dgm:cxn modelId="{DC1255BD-9C02-4516-A047-808E8E31B40E}" type="presParOf" srcId="{49EDEBD3-2B53-4E2B-BCCA-D36D6A22306B}" destId="{280CE924-3821-4978-9492-20863B3C0053}" srcOrd="0" destOrd="0" presId="urn:microsoft.com/office/officeart/2005/8/layout/list1"/>
    <dgm:cxn modelId="{2A20D57B-8D0F-4311-AEA6-AAF958544E90}" type="presParOf" srcId="{49EDEBD3-2B53-4E2B-BCCA-D36D6A22306B}" destId="{CD1C90EF-732D-44C5-B5F9-85E2B20B8980}" srcOrd="1" destOrd="0" presId="urn:microsoft.com/office/officeart/2005/8/layout/list1"/>
    <dgm:cxn modelId="{92996837-1ACC-4CD2-916C-1072F072FB70}" type="presParOf" srcId="{B155D504-835D-4803-BC8A-CD92483A3623}" destId="{47A635ED-41CB-45D6-BD36-AC2D149915C9}" srcOrd="13" destOrd="0" presId="urn:microsoft.com/office/officeart/2005/8/layout/list1"/>
    <dgm:cxn modelId="{B46BBA53-9A22-4490-B59B-4639D9E02C92}" type="presParOf" srcId="{B155D504-835D-4803-BC8A-CD92483A3623}" destId="{627DA3A2-9BFF-4846-A56E-4252FDD71E7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84758FF-9718-4137-B00D-786A3A0E5EF5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CF4C231-4D9E-4DC4-88F1-B8390675D75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shikastlanishdan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F3FC8453-7AAB-4F69-B1EF-44A9C95D5695}" type="parTrans" cxnId="{3589F1B4-C848-48FE-A550-5B239D5A4030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EE8790-52BC-4316-859C-2F8305825CDE}" type="sibTrans" cxnId="{3589F1B4-C848-48FE-A550-5B239D5A4030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26401-2668-47A8-8060-38915B3AD53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maydonlarining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7EB81CE4-3D7E-4BAC-9B09-8B6B72F965D2}" type="parTrans" cxnId="{773C5C23-F3E1-4332-8256-F5E981911A3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B30452-A915-4D77-A35A-47D794C5192F}" type="sibTrans" cxnId="{773C5C23-F3E1-4332-8256-F5E981911A3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4F81E8-AD30-4A49-9435-0A2EE76408B2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ultrabinafsha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infraqizil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C0A053B3-B0FE-48B8-A4BA-D825DE47FBBD}" type="parTrans" cxnId="{2B5ED851-C451-4E87-A6B4-CDBD19FC583A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62CEEB-4074-4A8E-A692-98C5E0969384}" type="sibTrans" cxnId="{2B5ED851-C451-4E87-A6B4-CDBD19FC583A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5D504-835D-4803-BC8A-CD92483A3623}" type="pres">
      <dgm:prSet presAssocID="{B84758FF-9718-4137-B00D-786A3A0E5EF5}" presName="linear" presStyleCnt="0">
        <dgm:presLayoutVars>
          <dgm:dir/>
          <dgm:animLvl val="lvl"/>
          <dgm:resizeHandles val="exact"/>
        </dgm:presLayoutVars>
      </dgm:prSet>
      <dgm:spPr/>
    </dgm:pt>
    <dgm:pt modelId="{E102DB0A-B925-43C6-9800-FCE230B3C87F}" type="pres">
      <dgm:prSet presAssocID="{6CF4C231-4D9E-4DC4-88F1-B8390675D758}" presName="parentLin" presStyleCnt="0"/>
      <dgm:spPr/>
    </dgm:pt>
    <dgm:pt modelId="{58384AE8-4C8E-4338-9A9F-B77D59D4C3C9}" type="pres">
      <dgm:prSet presAssocID="{6CF4C231-4D9E-4DC4-88F1-B8390675D758}" presName="parentLeftMargin" presStyleLbl="node1" presStyleIdx="0" presStyleCnt="3"/>
      <dgm:spPr/>
    </dgm:pt>
    <dgm:pt modelId="{12144C3F-314B-4BBC-A52E-8BD90E579E58}" type="pres">
      <dgm:prSet presAssocID="{6CF4C231-4D9E-4DC4-88F1-B8390675D758}" presName="parentText" presStyleLbl="node1" presStyleIdx="0" presStyleCnt="3" custScaleY="126911">
        <dgm:presLayoutVars>
          <dgm:chMax val="0"/>
          <dgm:bulletEnabled val="1"/>
        </dgm:presLayoutVars>
      </dgm:prSet>
      <dgm:spPr/>
    </dgm:pt>
    <dgm:pt modelId="{24D9492E-AAFD-4CBE-842E-4A177F94E1D3}" type="pres">
      <dgm:prSet presAssocID="{6CF4C231-4D9E-4DC4-88F1-B8390675D758}" presName="negativeSpace" presStyleCnt="0"/>
      <dgm:spPr/>
    </dgm:pt>
    <dgm:pt modelId="{B0ED3BD0-78FC-4966-BB98-52E4A5014AD7}" type="pres">
      <dgm:prSet presAssocID="{6CF4C231-4D9E-4DC4-88F1-B8390675D758}" presName="childText" presStyleLbl="conFgAcc1" presStyleIdx="0" presStyleCnt="3">
        <dgm:presLayoutVars>
          <dgm:bulletEnabled val="1"/>
        </dgm:presLayoutVars>
      </dgm:prSet>
      <dgm:spPr/>
    </dgm:pt>
    <dgm:pt modelId="{A79A8DA5-9F6A-468F-A551-6EF6CFF28802}" type="pres">
      <dgm:prSet presAssocID="{B0EE8790-52BC-4316-859C-2F8305825CDE}" presName="spaceBetweenRectangles" presStyleCnt="0"/>
      <dgm:spPr/>
    </dgm:pt>
    <dgm:pt modelId="{4895A05E-750F-4E8B-B95B-5A04EFF469FC}" type="pres">
      <dgm:prSet presAssocID="{0B926401-2668-47A8-8060-38915B3AD538}" presName="parentLin" presStyleCnt="0"/>
      <dgm:spPr/>
    </dgm:pt>
    <dgm:pt modelId="{919161E3-9F59-425F-A2F5-14480318A99E}" type="pres">
      <dgm:prSet presAssocID="{0B926401-2668-47A8-8060-38915B3AD538}" presName="parentLeftMargin" presStyleLbl="node1" presStyleIdx="0" presStyleCnt="3"/>
      <dgm:spPr/>
    </dgm:pt>
    <dgm:pt modelId="{89D878E6-81BA-4F8F-A384-92C5FCEC259C}" type="pres">
      <dgm:prSet presAssocID="{0B926401-2668-47A8-8060-38915B3AD53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2414173-733C-43AC-8D73-5225E6018B7D}" type="pres">
      <dgm:prSet presAssocID="{0B926401-2668-47A8-8060-38915B3AD538}" presName="negativeSpace" presStyleCnt="0"/>
      <dgm:spPr/>
    </dgm:pt>
    <dgm:pt modelId="{0AAA14B4-4569-4095-B459-ED1C56D0A075}" type="pres">
      <dgm:prSet presAssocID="{0B926401-2668-47A8-8060-38915B3AD538}" presName="childText" presStyleLbl="conFgAcc1" presStyleIdx="1" presStyleCnt="3">
        <dgm:presLayoutVars>
          <dgm:bulletEnabled val="1"/>
        </dgm:presLayoutVars>
      </dgm:prSet>
      <dgm:spPr/>
    </dgm:pt>
    <dgm:pt modelId="{7AF1499C-8B51-439B-9C9C-0F665D6B8C64}" type="pres">
      <dgm:prSet presAssocID="{59B30452-A915-4D77-A35A-47D794C5192F}" presName="spaceBetweenRectangles" presStyleCnt="0"/>
      <dgm:spPr/>
    </dgm:pt>
    <dgm:pt modelId="{7D0D113B-54C5-4C14-A6B1-8D5B2D430B9A}" type="pres">
      <dgm:prSet presAssocID="{F44F81E8-AD30-4A49-9435-0A2EE76408B2}" presName="parentLin" presStyleCnt="0"/>
      <dgm:spPr/>
    </dgm:pt>
    <dgm:pt modelId="{FDACEF6A-3D40-4C41-B8B4-2BE0E0FDEE67}" type="pres">
      <dgm:prSet presAssocID="{F44F81E8-AD30-4A49-9435-0A2EE76408B2}" presName="parentLeftMargin" presStyleLbl="node1" presStyleIdx="1" presStyleCnt="3"/>
      <dgm:spPr/>
    </dgm:pt>
    <dgm:pt modelId="{E8C894FB-A335-480C-A6D9-D27F74CBA38E}" type="pres">
      <dgm:prSet presAssocID="{F44F81E8-AD30-4A49-9435-0A2EE76408B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1F39C263-F1B3-445F-AAD9-08E7B1553897}" type="pres">
      <dgm:prSet presAssocID="{F44F81E8-AD30-4A49-9435-0A2EE76408B2}" presName="negativeSpace" presStyleCnt="0"/>
      <dgm:spPr/>
    </dgm:pt>
    <dgm:pt modelId="{9B2E4E56-D3CE-45E5-BFED-3E46D3EEACFC}" type="pres">
      <dgm:prSet presAssocID="{F44F81E8-AD30-4A49-9435-0A2EE76408B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8D98A12-EB86-4576-8EA1-B32213C7799B}" type="presOf" srcId="{F44F81E8-AD30-4A49-9435-0A2EE76408B2}" destId="{FDACEF6A-3D40-4C41-B8B4-2BE0E0FDEE67}" srcOrd="0" destOrd="0" presId="urn:microsoft.com/office/officeart/2005/8/layout/list1"/>
    <dgm:cxn modelId="{773C5C23-F3E1-4332-8256-F5E981911A3D}" srcId="{B84758FF-9718-4137-B00D-786A3A0E5EF5}" destId="{0B926401-2668-47A8-8060-38915B3AD538}" srcOrd="1" destOrd="0" parTransId="{7EB81CE4-3D7E-4BAC-9B09-8B6B72F965D2}" sibTransId="{59B30452-A915-4D77-A35A-47D794C5192F}"/>
    <dgm:cxn modelId="{83F88268-CC8C-47E9-A238-7511FB5C7178}" type="presOf" srcId="{F44F81E8-AD30-4A49-9435-0A2EE76408B2}" destId="{E8C894FB-A335-480C-A6D9-D27F74CBA38E}" srcOrd="1" destOrd="0" presId="urn:microsoft.com/office/officeart/2005/8/layout/list1"/>
    <dgm:cxn modelId="{2B5ED851-C451-4E87-A6B4-CDBD19FC583A}" srcId="{B84758FF-9718-4137-B00D-786A3A0E5EF5}" destId="{F44F81E8-AD30-4A49-9435-0A2EE76408B2}" srcOrd="2" destOrd="0" parTransId="{C0A053B3-B0FE-48B8-A4BA-D825DE47FBBD}" sibTransId="{0662CEEB-4074-4A8E-A692-98C5E0969384}"/>
    <dgm:cxn modelId="{E1D91AA1-67FE-41D3-A48B-D5A4B05252AA}" type="presOf" srcId="{0B926401-2668-47A8-8060-38915B3AD538}" destId="{919161E3-9F59-425F-A2F5-14480318A99E}" srcOrd="0" destOrd="0" presId="urn:microsoft.com/office/officeart/2005/8/layout/list1"/>
    <dgm:cxn modelId="{967EABAB-69CD-4241-A37D-3409BA1B9882}" type="presOf" srcId="{6CF4C231-4D9E-4DC4-88F1-B8390675D758}" destId="{12144C3F-314B-4BBC-A52E-8BD90E579E58}" srcOrd="1" destOrd="0" presId="urn:microsoft.com/office/officeart/2005/8/layout/list1"/>
    <dgm:cxn modelId="{3589F1B4-C848-48FE-A550-5B239D5A4030}" srcId="{B84758FF-9718-4137-B00D-786A3A0E5EF5}" destId="{6CF4C231-4D9E-4DC4-88F1-B8390675D758}" srcOrd="0" destOrd="0" parTransId="{F3FC8453-7AAB-4F69-B1EF-44A9C95D5695}" sibTransId="{B0EE8790-52BC-4316-859C-2F8305825CDE}"/>
    <dgm:cxn modelId="{F4B800D3-33FF-4D5B-A9B0-BFB0FF1F210D}" type="presOf" srcId="{B84758FF-9718-4137-B00D-786A3A0E5EF5}" destId="{B155D504-835D-4803-BC8A-CD92483A3623}" srcOrd="0" destOrd="0" presId="urn:microsoft.com/office/officeart/2005/8/layout/list1"/>
    <dgm:cxn modelId="{93BC52EB-179E-47C8-9D07-B939EA56C984}" type="presOf" srcId="{6CF4C231-4D9E-4DC4-88F1-B8390675D758}" destId="{58384AE8-4C8E-4338-9A9F-B77D59D4C3C9}" srcOrd="0" destOrd="0" presId="urn:microsoft.com/office/officeart/2005/8/layout/list1"/>
    <dgm:cxn modelId="{0EBF27ED-79E4-4816-828E-1ECFA5A2A9A4}" type="presOf" srcId="{0B926401-2668-47A8-8060-38915B3AD538}" destId="{89D878E6-81BA-4F8F-A384-92C5FCEC259C}" srcOrd="1" destOrd="0" presId="urn:microsoft.com/office/officeart/2005/8/layout/list1"/>
    <dgm:cxn modelId="{10F15489-7CAE-41C3-A760-5F9D4B9F8CDE}" type="presParOf" srcId="{B155D504-835D-4803-BC8A-CD92483A3623}" destId="{E102DB0A-B925-43C6-9800-FCE230B3C87F}" srcOrd="0" destOrd="0" presId="urn:microsoft.com/office/officeart/2005/8/layout/list1"/>
    <dgm:cxn modelId="{591C00CB-D387-4CDA-AA02-FCA9FBA709E1}" type="presParOf" srcId="{E102DB0A-B925-43C6-9800-FCE230B3C87F}" destId="{58384AE8-4C8E-4338-9A9F-B77D59D4C3C9}" srcOrd="0" destOrd="0" presId="urn:microsoft.com/office/officeart/2005/8/layout/list1"/>
    <dgm:cxn modelId="{5EE50CF9-657F-444D-A8CA-A708C2CE8F1B}" type="presParOf" srcId="{E102DB0A-B925-43C6-9800-FCE230B3C87F}" destId="{12144C3F-314B-4BBC-A52E-8BD90E579E58}" srcOrd="1" destOrd="0" presId="urn:microsoft.com/office/officeart/2005/8/layout/list1"/>
    <dgm:cxn modelId="{3D203501-C235-41D3-8198-6CA8117218DE}" type="presParOf" srcId="{B155D504-835D-4803-BC8A-CD92483A3623}" destId="{24D9492E-AAFD-4CBE-842E-4A177F94E1D3}" srcOrd="1" destOrd="0" presId="urn:microsoft.com/office/officeart/2005/8/layout/list1"/>
    <dgm:cxn modelId="{1405C84A-1ECD-440E-BE43-334DEBA0035A}" type="presParOf" srcId="{B155D504-835D-4803-BC8A-CD92483A3623}" destId="{B0ED3BD0-78FC-4966-BB98-52E4A5014AD7}" srcOrd="2" destOrd="0" presId="urn:microsoft.com/office/officeart/2005/8/layout/list1"/>
    <dgm:cxn modelId="{ADC366C8-C749-4782-90B3-B47AF36B9F31}" type="presParOf" srcId="{B155D504-835D-4803-BC8A-CD92483A3623}" destId="{A79A8DA5-9F6A-468F-A551-6EF6CFF28802}" srcOrd="3" destOrd="0" presId="urn:microsoft.com/office/officeart/2005/8/layout/list1"/>
    <dgm:cxn modelId="{1F3D2FE5-7294-4ABA-8993-A43557C6BE97}" type="presParOf" srcId="{B155D504-835D-4803-BC8A-CD92483A3623}" destId="{4895A05E-750F-4E8B-B95B-5A04EFF469FC}" srcOrd="4" destOrd="0" presId="urn:microsoft.com/office/officeart/2005/8/layout/list1"/>
    <dgm:cxn modelId="{8EAB0D16-9475-45ED-B4F3-2EB6E9EC09D7}" type="presParOf" srcId="{4895A05E-750F-4E8B-B95B-5A04EFF469FC}" destId="{919161E3-9F59-425F-A2F5-14480318A99E}" srcOrd="0" destOrd="0" presId="urn:microsoft.com/office/officeart/2005/8/layout/list1"/>
    <dgm:cxn modelId="{DAE2AD4E-30DB-488E-8C5F-90A327D4F3D6}" type="presParOf" srcId="{4895A05E-750F-4E8B-B95B-5A04EFF469FC}" destId="{89D878E6-81BA-4F8F-A384-92C5FCEC259C}" srcOrd="1" destOrd="0" presId="urn:microsoft.com/office/officeart/2005/8/layout/list1"/>
    <dgm:cxn modelId="{3FCE839A-D94C-4729-A54E-F95D8F091C79}" type="presParOf" srcId="{B155D504-835D-4803-BC8A-CD92483A3623}" destId="{92414173-733C-43AC-8D73-5225E6018B7D}" srcOrd="5" destOrd="0" presId="urn:microsoft.com/office/officeart/2005/8/layout/list1"/>
    <dgm:cxn modelId="{8167345A-71BB-45DB-8828-BDE18A65D88F}" type="presParOf" srcId="{B155D504-835D-4803-BC8A-CD92483A3623}" destId="{0AAA14B4-4569-4095-B459-ED1C56D0A075}" srcOrd="6" destOrd="0" presId="urn:microsoft.com/office/officeart/2005/8/layout/list1"/>
    <dgm:cxn modelId="{6BD2B1EF-228F-4584-B8C9-3F49091FED98}" type="presParOf" srcId="{B155D504-835D-4803-BC8A-CD92483A3623}" destId="{7AF1499C-8B51-439B-9C9C-0F665D6B8C64}" srcOrd="7" destOrd="0" presId="urn:microsoft.com/office/officeart/2005/8/layout/list1"/>
    <dgm:cxn modelId="{615D4E76-809D-4CD4-A6D0-174E39446678}" type="presParOf" srcId="{B155D504-835D-4803-BC8A-CD92483A3623}" destId="{7D0D113B-54C5-4C14-A6B1-8D5B2D430B9A}" srcOrd="8" destOrd="0" presId="urn:microsoft.com/office/officeart/2005/8/layout/list1"/>
    <dgm:cxn modelId="{272C8939-236D-4A87-8858-DCFB9F113434}" type="presParOf" srcId="{7D0D113B-54C5-4C14-A6B1-8D5B2D430B9A}" destId="{FDACEF6A-3D40-4C41-B8B4-2BE0E0FDEE67}" srcOrd="0" destOrd="0" presId="urn:microsoft.com/office/officeart/2005/8/layout/list1"/>
    <dgm:cxn modelId="{824EE310-2688-47B9-9ECB-7D96399820DD}" type="presParOf" srcId="{7D0D113B-54C5-4C14-A6B1-8D5B2D430B9A}" destId="{E8C894FB-A335-480C-A6D9-D27F74CBA38E}" srcOrd="1" destOrd="0" presId="urn:microsoft.com/office/officeart/2005/8/layout/list1"/>
    <dgm:cxn modelId="{A384F928-F4AE-4791-94AE-FB9FA3C2E897}" type="presParOf" srcId="{B155D504-835D-4803-BC8A-CD92483A3623}" destId="{1F39C263-F1B3-445F-AAD9-08E7B1553897}" srcOrd="9" destOrd="0" presId="urn:microsoft.com/office/officeart/2005/8/layout/list1"/>
    <dgm:cxn modelId="{CF46D549-19C7-44B8-929D-4D75C978B82F}" type="presParOf" srcId="{B155D504-835D-4803-BC8A-CD92483A3623}" destId="{9B2E4E56-D3CE-45E5-BFED-3E46D3EEACF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59C213B-2DC9-4ABE-9B34-BFBB06CC6B22}" type="doc">
      <dgm:prSet loTypeId="urn:microsoft.com/office/officeart/2008/layout/Squa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D858A6-1C59-42DB-B007-20538883A9FE}">
      <dgm:prSet phldrT="[Текст]" custT="1"/>
      <dgm:spPr/>
      <dgm:t>
        <a:bodyPr/>
        <a:lstStyle/>
        <a:p>
          <a:r>
            <a:rPr lang="en-US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maydoni</a:t>
          </a: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V/m. </a:t>
          </a:r>
        </a:p>
      </dgm:t>
    </dgm:pt>
    <dgm:pt modelId="{55FA6FB3-3DBE-48DA-815A-BBF452E9A1E9}" type="parTrans" cxnId="{2E657A3C-12BD-4B9B-B21F-3DFBF2C5A25D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8AC3F1-49EF-4210-AB65-CA084A287805}" type="sibTrans" cxnId="{2E657A3C-12BD-4B9B-B21F-3DFBF2C5A25D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0BBCA1-D7DC-4275-90FE-46522E71F4E9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60 kHz dan 3 MHz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— 50 V/m; </a:t>
          </a:r>
        </a:p>
      </dgm:t>
    </dgm:pt>
    <dgm:pt modelId="{55733066-92D9-4D8A-B8E6-12A712E1665E}" type="parTrans" cxnId="{941EC2F8-879D-44DC-AFA9-9CC65723E61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C95705-74D5-48FC-A2A8-DD5CADEAB7BB}" type="sibTrans" cxnId="{941EC2F8-879D-44DC-AFA9-9CC65723E61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8C5F5D-4A13-49DD-AE99-51545636D180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3 MHz dan 30 MHz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— 20 V/m; </a:t>
          </a:r>
        </a:p>
      </dgm:t>
    </dgm:pt>
    <dgm:pt modelId="{537EAEFC-E261-4031-B0FD-28FB83C4708E}" type="parTrans" cxnId="{92F6140D-3D14-485B-A616-B761B07BBF3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8D82F-0B43-4A9A-98F4-7AF45BE96601}" type="sibTrans" cxnId="{92F6140D-3D14-485B-A616-B761B07BBF3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5C7C46-0E37-4B6F-A0C5-8EE4B51BAEB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30 MHz dan 50 MHz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—10 V/m; </a:t>
          </a:r>
        </a:p>
      </dgm:t>
    </dgm:pt>
    <dgm:pt modelId="{DE933C15-E860-47B1-A0DD-C9C7330325E8}" type="parTrans" cxnId="{E545AC44-1C77-4151-9286-0807726A95B0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3915CA-40E5-4D62-A213-483321BC44ED}" type="sibTrans" cxnId="{E545AC44-1C77-4151-9286-0807726A95B0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0CDE4D-4724-4561-B3A0-444F37749298}">
      <dgm:prSet phldrT="[Текст]" custT="1"/>
      <dgm:spPr/>
      <dgm:t>
        <a:bodyPr/>
        <a:lstStyle/>
        <a:p>
          <a:r>
            <a:rPr lang="en-US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maydoni</a:t>
          </a: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A/m. </a:t>
          </a:r>
        </a:p>
      </dgm:t>
    </dgm:pt>
    <dgm:pt modelId="{C57B779F-F82D-406C-B1C8-0507C0572006}" type="parTrans" cxnId="{D077459D-214B-4884-BFAB-9D555A60A2C5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35C704-31AC-40F7-A5EE-B75EB8B7B465}" type="sibTrans" cxnId="{D077459D-214B-4884-BFAB-9D555A60A2C5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166D7C-C466-4945-A5EE-102B6B14D4FF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60 kHz dan 1,5 MHz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— 5 A/m; </a:t>
          </a:r>
        </a:p>
      </dgm:t>
    </dgm:pt>
    <dgm:pt modelId="{10451D4B-78EE-4673-8979-08CE11D5898E}" type="parTrans" cxnId="{F2AB76B6-3595-4BE3-880F-50771759529D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3F141D-C40F-4855-9ED8-5BAB4C06A5F3}" type="sibTrans" cxnId="{F2AB76B6-3595-4BE3-880F-50771759529D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518AC6-219B-4FFF-8417-52EA522C901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30 MHz dan 50 MHz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— 0,3 A/m. </a:t>
          </a:r>
        </a:p>
      </dgm:t>
    </dgm:pt>
    <dgm:pt modelId="{20212492-92D5-4CCD-A255-A9FF1F9E3946}" type="parTrans" cxnId="{918980FF-6C45-4724-99B6-2D5C0877C513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B76B0F-808C-4B74-A750-65B1E16C2377}" type="sibTrans" cxnId="{918980FF-6C45-4724-99B6-2D5C0877C513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6C25E8-679D-49F4-8E24-0373FF680DCE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300 MHz — 300 GHz </a:t>
          </a:r>
        </a:p>
      </dgm:t>
    </dgm:pt>
    <dgm:pt modelId="{2C827FA2-CB1F-4933-8800-9E149A99BD14}" type="parTrans" cxnId="{49B28FC3-47D1-4C1E-A682-5F82AF0131C8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167702-81C5-49EC-93E0-631769660693}" type="sibTrans" cxnId="{49B28FC3-47D1-4C1E-A682-5F82AF0131C8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D55EF6-CCD1-43D8-99A7-C04F9D92DCDC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"/>
          </a:pP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50 MHz dan 300 MHz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— 5 V/m; </a:t>
          </a:r>
        </a:p>
      </dgm:t>
    </dgm:pt>
    <dgm:pt modelId="{CE6524E3-E1D3-48CC-9F9D-EFF292A6B928}" type="parTrans" cxnId="{EAB9D41A-4926-4EE9-9EDC-67C51A077B87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1DE919-3DD9-4EB4-92BE-38A4E738E343}" type="sibTrans" cxnId="{EAB9D41A-4926-4EE9-9EDC-67C51A077B87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08B622-DC56-444C-9689-CB6FC84F4D10}" type="pres">
      <dgm:prSet presAssocID="{659C213B-2DC9-4ABE-9B34-BFBB06CC6B22}" presName="layout" presStyleCnt="0">
        <dgm:presLayoutVars>
          <dgm:chMax/>
          <dgm:chPref/>
          <dgm:dir/>
          <dgm:resizeHandles/>
        </dgm:presLayoutVars>
      </dgm:prSet>
      <dgm:spPr/>
    </dgm:pt>
    <dgm:pt modelId="{EA24F8BC-EA6B-4083-A36D-041805D638EC}" type="pres">
      <dgm:prSet presAssocID="{8FD858A6-1C59-42DB-B007-20538883A9FE}" presName="root" presStyleCnt="0">
        <dgm:presLayoutVars>
          <dgm:chMax/>
          <dgm:chPref/>
        </dgm:presLayoutVars>
      </dgm:prSet>
      <dgm:spPr/>
    </dgm:pt>
    <dgm:pt modelId="{8AED8D75-07D9-4FD6-96FD-7FC312EDDA3F}" type="pres">
      <dgm:prSet presAssocID="{8FD858A6-1C59-42DB-B007-20538883A9FE}" presName="rootComposite" presStyleCnt="0">
        <dgm:presLayoutVars/>
      </dgm:prSet>
      <dgm:spPr/>
    </dgm:pt>
    <dgm:pt modelId="{81CE5431-B9B6-451B-8467-C2E1C60751C8}" type="pres">
      <dgm:prSet presAssocID="{8FD858A6-1C59-42DB-B007-20538883A9FE}" presName="ParentAccent" presStyleLbl="alignNode1" presStyleIdx="0" presStyleCnt="2"/>
      <dgm:spPr/>
    </dgm:pt>
    <dgm:pt modelId="{05648089-61C1-4045-9065-F2B62C3363A8}" type="pres">
      <dgm:prSet presAssocID="{8FD858A6-1C59-42DB-B007-20538883A9FE}" presName="ParentSmallAccent" presStyleLbl="fgAcc1" presStyleIdx="0" presStyleCnt="2"/>
      <dgm:spPr/>
    </dgm:pt>
    <dgm:pt modelId="{8D06EA7F-8245-4E15-B17F-923AA623AE86}" type="pres">
      <dgm:prSet presAssocID="{8FD858A6-1C59-42DB-B007-20538883A9FE}" presName="Parent" presStyleLbl="revTx" presStyleIdx="0" presStyleCnt="9">
        <dgm:presLayoutVars>
          <dgm:chMax/>
          <dgm:chPref val="4"/>
          <dgm:bulletEnabled val="1"/>
        </dgm:presLayoutVars>
      </dgm:prSet>
      <dgm:spPr/>
    </dgm:pt>
    <dgm:pt modelId="{C0CE7D9A-AF95-4233-B1B4-FC8227AF7A29}" type="pres">
      <dgm:prSet presAssocID="{8FD858A6-1C59-42DB-B007-20538883A9FE}" presName="childShape" presStyleCnt="0">
        <dgm:presLayoutVars>
          <dgm:chMax val="0"/>
          <dgm:chPref val="0"/>
        </dgm:presLayoutVars>
      </dgm:prSet>
      <dgm:spPr/>
    </dgm:pt>
    <dgm:pt modelId="{92F2023D-4442-422A-B294-3A49F6047137}" type="pres">
      <dgm:prSet presAssocID="{D40BBCA1-D7DC-4275-90FE-46522E71F4E9}" presName="childComposite" presStyleCnt="0">
        <dgm:presLayoutVars>
          <dgm:chMax val="0"/>
          <dgm:chPref val="0"/>
        </dgm:presLayoutVars>
      </dgm:prSet>
      <dgm:spPr/>
    </dgm:pt>
    <dgm:pt modelId="{0159145E-89F1-4AFB-955F-30D8B105276B}" type="pres">
      <dgm:prSet presAssocID="{D40BBCA1-D7DC-4275-90FE-46522E71F4E9}" presName="ChildAccent" presStyleLbl="solidFgAcc1" presStyleIdx="0" presStyleCnt="7"/>
      <dgm:spPr/>
    </dgm:pt>
    <dgm:pt modelId="{10C8DBAB-AE7A-43CB-AF05-B0B3B7EDCB3F}" type="pres">
      <dgm:prSet presAssocID="{D40BBCA1-D7DC-4275-90FE-46522E71F4E9}" presName="Child" presStyleLbl="revTx" presStyleIdx="1" presStyleCnt="9">
        <dgm:presLayoutVars>
          <dgm:chMax val="0"/>
          <dgm:chPref val="0"/>
          <dgm:bulletEnabled val="1"/>
        </dgm:presLayoutVars>
      </dgm:prSet>
      <dgm:spPr/>
    </dgm:pt>
    <dgm:pt modelId="{4168DA28-44AC-45A7-A40A-72549B4E0F62}" type="pres">
      <dgm:prSet presAssocID="{598C5F5D-4A13-49DD-AE99-51545636D180}" presName="childComposite" presStyleCnt="0">
        <dgm:presLayoutVars>
          <dgm:chMax val="0"/>
          <dgm:chPref val="0"/>
        </dgm:presLayoutVars>
      </dgm:prSet>
      <dgm:spPr/>
    </dgm:pt>
    <dgm:pt modelId="{1A29627B-6537-44D6-8DD9-9A505B134277}" type="pres">
      <dgm:prSet presAssocID="{598C5F5D-4A13-49DD-AE99-51545636D180}" presName="ChildAccent" presStyleLbl="solidFgAcc1" presStyleIdx="1" presStyleCnt="7"/>
      <dgm:spPr/>
    </dgm:pt>
    <dgm:pt modelId="{42CEDB89-A93E-4CE6-ABD3-A44DF42C5E7E}" type="pres">
      <dgm:prSet presAssocID="{598C5F5D-4A13-49DD-AE99-51545636D180}" presName="Child" presStyleLbl="revTx" presStyleIdx="2" presStyleCnt="9">
        <dgm:presLayoutVars>
          <dgm:chMax val="0"/>
          <dgm:chPref val="0"/>
          <dgm:bulletEnabled val="1"/>
        </dgm:presLayoutVars>
      </dgm:prSet>
      <dgm:spPr/>
    </dgm:pt>
    <dgm:pt modelId="{2F2F1B3C-4D63-4CCD-A923-FC7C8551ADF5}" type="pres">
      <dgm:prSet presAssocID="{125C7C46-0E37-4B6F-A0C5-8EE4B51BAEB8}" presName="childComposite" presStyleCnt="0">
        <dgm:presLayoutVars>
          <dgm:chMax val="0"/>
          <dgm:chPref val="0"/>
        </dgm:presLayoutVars>
      </dgm:prSet>
      <dgm:spPr/>
    </dgm:pt>
    <dgm:pt modelId="{D416E073-688C-4DF8-B010-4460AF978896}" type="pres">
      <dgm:prSet presAssocID="{125C7C46-0E37-4B6F-A0C5-8EE4B51BAEB8}" presName="ChildAccent" presStyleLbl="solidFgAcc1" presStyleIdx="2" presStyleCnt="7"/>
      <dgm:spPr/>
    </dgm:pt>
    <dgm:pt modelId="{7EC02B1B-C211-4A45-993E-2E0C6D6B24CA}" type="pres">
      <dgm:prSet presAssocID="{125C7C46-0E37-4B6F-A0C5-8EE4B51BAEB8}" presName="Child" presStyleLbl="revTx" presStyleIdx="3" presStyleCnt="9">
        <dgm:presLayoutVars>
          <dgm:chMax val="0"/>
          <dgm:chPref val="0"/>
          <dgm:bulletEnabled val="1"/>
        </dgm:presLayoutVars>
      </dgm:prSet>
      <dgm:spPr/>
    </dgm:pt>
    <dgm:pt modelId="{422D0DAC-7432-4596-80DE-3345B26E669E}" type="pres">
      <dgm:prSet presAssocID="{51D55EF6-CCD1-43D8-99A7-C04F9D92DCDC}" presName="childComposite" presStyleCnt="0">
        <dgm:presLayoutVars>
          <dgm:chMax val="0"/>
          <dgm:chPref val="0"/>
        </dgm:presLayoutVars>
      </dgm:prSet>
      <dgm:spPr/>
    </dgm:pt>
    <dgm:pt modelId="{68CC1611-F678-43ED-ADE8-175C08D9D8E3}" type="pres">
      <dgm:prSet presAssocID="{51D55EF6-CCD1-43D8-99A7-C04F9D92DCDC}" presName="ChildAccent" presStyleLbl="solidFgAcc1" presStyleIdx="3" presStyleCnt="7"/>
      <dgm:spPr/>
    </dgm:pt>
    <dgm:pt modelId="{D906EFD1-86D7-4DE3-B8EC-D6BE399061E5}" type="pres">
      <dgm:prSet presAssocID="{51D55EF6-CCD1-43D8-99A7-C04F9D92DCDC}" presName="Child" presStyleLbl="revTx" presStyleIdx="4" presStyleCnt="9">
        <dgm:presLayoutVars>
          <dgm:chMax val="0"/>
          <dgm:chPref val="0"/>
          <dgm:bulletEnabled val="1"/>
        </dgm:presLayoutVars>
      </dgm:prSet>
      <dgm:spPr/>
    </dgm:pt>
    <dgm:pt modelId="{B4675654-D573-4190-BA79-D44230070452}" type="pres">
      <dgm:prSet presAssocID="{620CDE4D-4724-4561-B3A0-444F37749298}" presName="root" presStyleCnt="0">
        <dgm:presLayoutVars>
          <dgm:chMax/>
          <dgm:chPref/>
        </dgm:presLayoutVars>
      </dgm:prSet>
      <dgm:spPr/>
    </dgm:pt>
    <dgm:pt modelId="{1EF67ACA-3305-4335-AA21-18F3D032836B}" type="pres">
      <dgm:prSet presAssocID="{620CDE4D-4724-4561-B3A0-444F37749298}" presName="rootComposite" presStyleCnt="0">
        <dgm:presLayoutVars/>
      </dgm:prSet>
      <dgm:spPr/>
    </dgm:pt>
    <dgm:pt modelId="{0FA7596D-E3A1-4E59-9670-95240A64DF46}" type="pres">
      <dgm:prSet presAssocID="{620CDE4D-4724-4561-B3A0-444F37749298}" presName="ParentAccent" presStyleLbl="alignNode1" presStyleIdx="1" presStyleCnt="2"/>
      <dgm:spPr/>
    </dgm:pt>
    <dgm:pt modelId="{E3B2730A-6E26-41A1-A69E-C25A42F0E47B}" type="pres">
      <dgm:prSet presAssocID="{620CDE4D-4724-4561-B3A0-444F37749298}" presName="ParentSmallAccent" presStyleLbl="fgAcc1" presStyleIdx="1" presStyleCnt="2"/>
      <dgm:spPr/>
    </dgm:pt>
    <dgm:pt modelId="{58FCB60C-6091-488A-A1F4-15F42106FDE6}" type="pres">
      <dgm:prSet presAssocID="{620CDE4D-4724-4561-B3A0-444F37749298}" presName="Parent" presStyleLbl="revTx" presStyleIdx="5" presStyleCnt="9">
        <dgm:presLayoutVars>
          <dgm:chMax/>
          <dgm:chPref val="4"/>
          <dgm:bulletEnabled val="1"/>
        </dgm:presLayoutVars>
      </dgm:prSet>
      <dgm:spPr/>
    </dgm:pt>
    <dgm:pt modelId="{67A4E28D-20FE-4779-A508-B697180D7284}" type="pres">
      <dgm:prSet presAssocID="{620CDE4D-4724-4561-B3A0-444F37749298}" presName="childShape" presStyleCnt="0">
        <dgm:presLayoutVars>
          <dgm:chMax val="0"/>
          <dgm:chPref val="0"/>
        </dgm:presLayoutVars>
      </dgm:prSet>
      <dgm:spPr/>
    </dgm:pt>
    <dgm:pt modelId="{55F28936-42E2-47D9-A3E0-E873F5A04255}" type="pres">
      <dgm:prSet presAssocID="{F7166D7C-C466-4945-A5EE-102B6B14D4FF}" presName="childComposite" presStyleCnt="0">
        <dgm:presLayoutVars>
          <dgm:chMax val="0"/>
          <dgm:chPref val="0"/>
        </dgm:presLayoutVars>
      </dgm:prSet>
      <dgm:spPr/>
    </dgm:pt>
    <dgm:pt modelId="{963F15C9-7ABD-475F-BB1C-80784F15BE31}" type="pres">
      <dgm:prSet presAssocID="{F7166D7C-C466-4945-A5EE-102B6B14D4FF}" presName="ChildAccent" presStyleLbl="solidFgAcc1" presStyleIdx="4" presStyleCnt="7"/>
      <dgm:spPr/>
    </dgm:pt>
    <dgm:pt modelId="{D30A5EFB-6566-4EA7-8EE4-7BD195D3AB47}" type="pres">
      <dgm:prSet presAssocID="{F7166D7C-C466-4945-A5EE-102B6B14D4FF}" presName="Child" presStyleLbl="revTx" presStyleIdx="6" presStyleCnt="9">
        <dgm:presLayoutVars>
          <dgm:chMax val="0"/>
          <dgm:chPref val="0"/>
          <dgm:bulletEnabled val="1"/>
        </dgm:presLayoutVars>
      </dgm:prSet>
      <dgm:spPr/>
    </dgm:pt>
    <dgm:pt modelId="{06A867F3-9E84-4440-86AA-D1FB27339FC6}" type="pres">
      <dgm:prSet presAssocID="{AE518AC6-219B-4FFF-8417-52EA522C9018}" presName="childComposite" presStyleCnt="0">
        <dgm:presLayoutVars>
          <dgm:chMax val="0"/>
          <dgm:chPref val="0"/>
        </dgm:presLayoutVars>
      </dgm:prSet>
      <dgm:spPr/>
    </dgm:pt>
    <dgm:pt modelId="{79EA6D73-A3A8-4B8A-8B3B-46A4970FDD91}" type="pres">
      <dgm:prSet presAssocID="{AE518AC6-219B-4FFF-8417-52EA522C9018}" presName="ChildAccent" presStyleLbl="solidFgAcc1" presStyleIdx="5" presStyleCnt="7"/>
      <dgm:spPr/>
    </dgm:pt>
    <dgm:pt modelId="{02734D62-693F-4D51-BC2F-2A8740E85EDB}" type="pres">
      <dgm:prSet presAssocID="{AE518AC6-219B-4FFF-8417-52EA522C9018}" presName="Child" presStyleLbl="revTx" presStyleIdx="7" presStyleCnt="9">
        <dgm:presLayoutVars>
          <dgm:chMax val="0"/>
          <dgm:chPref val="0"/>
          <dgm:bulletEnabled val="1"/>
        </dgm:presLayoutVars>
      </dgm:prSet>
      <dgm:spPr/>
    </dgm:pt>
    <dgm:pt modelId="{06A2A571-187D-4E7C-AD58-AD16EDB6A62C}" type="pres">
      <dgm:prSet presAssocID="{486C25E8-679D-49F4-8E24-0373FF680DCE}" presName="childComposite" presStyleCnt="0">
        <dgm:presLayoutVars>
          <dgm:chMax val="0"/>
          <dgm:chPref val="0"/>
        </dgm:presLayoutVars>
      </dgm:prSet>
      <dgm:spPr/>
    </dgm:pt>
    <dgm:pt modelId="{8AB331F2-8C70-4D16-A634-1CAC570B3589}" type="pres">
      <dgm:prSet presAssocID="{486C25E8-679D-49F4-8E24-0373FF680DCE}" presName="ChildAccent" presStyleLbl="solidFgAcc1" presStyleIdx="6" presStyleCnt="7"/>
      <dgm:spPr/>
    </dgm:pt>
    <dgm:pt modelId="{26FC4557-83E8-4A30-9651-5242BC8E1E3C}" type="pres">
      <dgm:prSet presAssocID="{486C25E8-679D-49F4-8E24-0373FF680DCE}" presName="Child" presStyleLbl="revTx" presStyleIdx="8" presStyleCnt="9">
        <dgm:presLayoutVars>
          <dgm:chMax val="0"/>
          <dgm:chPref val="0"/>
          <dgm:bulletEnabled val="1"/>
        </dgm:presLayoutVars>
      </dgm:prSet>
      <dgm:spPr/>
    </dgm:pt>
  </dgm:ptLst>
  <dgm:cxnLst>
    <dgm:cxn modelId="{E4A83E0C-8DCF-4A73-B1B3-D2FF223CDA71}" type="presOf" srcId="{F7166D7C-C466-4945-A5EE-102B6B14D4FF}" destId="{D30A5EFB-6566-4EA7-8EE4-7BD195D3AB47}" srcOrd="0" destOrd="0" presId="urn:microsoft.com/office/officeart/2008/layout/SquareAccentList"/>
    <dgm:cxn modelId="{92F6140D-3D14-485B-A616-B761B07BBF31}" srcId="{8FD858A6-1C59-42DB-B007-20538883A9FE}" destId="{598C5F5D-4A13-49DD-AE99-51545636D180}" srcOrd="1" destOrd="0" parTransId="{537EAEFC-E261-4031-B0FD-28FB83C4708E}" sibTransId="{DF58D82F-0B43-4A9A-98F4-7AF45BE96601}"/>
    <dgm:cxn modelId="{EAB9D41A-4926-4EE9-9EDC-67C51A077B87}" srcId="{8FD858A6-1C59-42DB-B007-20538883A9FE}" destId="{51D55EF6-CCD1-43D8-99A7-C04F9D92DCDC}" srcOrd="3" destOrd="0" parTransId="{CE6524E3-E1D3-48CC-9F9D-EFF292A6B928}" sibTransId="{521DE919-3DD9-4EB4-92BE-38A4E738E343}"/>
    <dgm:cxn modelId="{2E657A3C-12BD-4B9B-B21F-3DFBF2C5A25D}" srcId="{659C213B-2DC9-4ABE-9B34-BFBB06CC6B22}" destId="{8FD858A6-1C59-42DB-B007-20538883A9FE}" srcOrd="0" destOrd="0" parTransId="{55FA6FB3-3DBE-48DA-815A-BBF452E9A1E9}" sibTransId="{EA8AC3F1-49EF-4210-AB65-CA084A287805}"/>
    <dgm:cxn modelId="{6DB8203F-7FA6-4480-98A3-9D4F6F6C442F}" type="presOf" srcId="{620CDE4D-4724-4561-B3A0-444F37749298}" destId="{58FCB60C-6091-488A-A1F4-15F42106FDE6}" srcOrd="0" destOrd="0" presId="urn:microsoft.com/office/officeart/2008/layout/SquareAccentList"/>
    <dgm:cxn modelId="{5469D75D-D455-40A5-A0C6-641805AD4569}" type="presOf" srcId="{659C213B-2DC9-4ABE-9B34-BFBB06CC6B22}" destId="{DC08B622-DC56-444C-9689-CB6FC84F4D10}" srcOrd="0" destOrd="0" presId="urn:microsoft.com/office/officeart/2008/layout/SquareAccentList"/>
    <dgm:cxn modelId="{E545AC44-1C77-4151-9286-0807726A95B0}" srcId="{8FD858A6-1C59-42DB-B007-20538883A9FE}" destId="{125C7C46-0E37-4B6F-A0C5-8EE4B51BAEB8}" srcOrd="2" destOrd="0" parTransId="{DE933C15-E860-47B1-A0DD-C9C7330325E8}" sibTransId="{D13915CA-40E5-4D62-A213-483321BC44ED}"/>
    <dgm:cxn modelId="{E6B31B6D-949E-45D4-9B7D-7FD40FE7FDCF}" type="presOf" srcId="{D40BBCA1-D7DC-4275-90FE-46522E71F4E9}" destId="{10C8DBAB-AE7A-43CB-AF05-B0B3B7EDCB3F}" srcOrd="0" destOrd="0" presId="urn:microsoft.com/office/officeart/2008/layout/SquareAccentList"/>
    <dgm:cxn modelId="{DC62FE4D-C594-41E6-9553-07437F5116AD}" type="presOf" srcId="{AE518AC6-219B-4FFF-8417-52EA522C9018}" destId="{02734D62-693F-4D51-BC2F-2A8740E85EDB}" srcOrd="0" destOrd="0" presId="urn:microsoft.com/office/officeart/2008/layout/SquareAccentList"/>
    <dgm:cxn modelId="{AA84A950-6586-4629-9294-A3C88B5E51AF}" type="presOf" srcId="{125C7C46-0E37-4B6F-A0C5-8EE4B51BAEB8}" destId="{7EC02B1B-C211-4A45-993E-2E0C6D6B24CA}" srcOrd="0" destOrd="0" presId="urn:microsoft.com/office/officeart/2008/layout/SquareAccentList"/>
    <dgm:cxn modelId="{BCC5D77E-3D19-4F21-B05B-CDBF7C60D06A}" type="presOf" srcId="{598C5F5D-4A13-49DD-AE99-51545636D180}" destId="{42CEDB89-A93E-4CE6-ABD3-A44DF42C5E7E}" srcOrd="0" destOrd="0" presId="urn:microsoft.com/office/officeart/2008/layout/SquareAccentList"/>
    <dgm:cxn modelId="{4A0BF488-BFC2-4B2F-9028-D0C9814A1957}" type="presOf" srcId="{51D55EF6-CCD1-43D8-99A7-C04F9D92DCDC}" destId="{D906EFD1-86D7-4DE3-B8EC-D6BE399061E5}" srcOrd="0" destOrd="0" presId="urn:microsoft.com/office/officeart/2008/layout/SquareAccentList"/>
    <dgm:cxn modelId="{D077459D-214B-4884-BFAB-9D555A60A2C5}" srcId="{659C213B-2DC9-4ABE-9B34-BFBB06CC6B22}" destId="{620CDE4D-4724-4561-B3A0-444F37749298}" srcOrd="1" destOrd="0" parTransId="{C57B779F-F82D-406C-B1C8-0507C0572006}" sibTransId="{8B35C704-31AC-40F7-A5EE-B75EB8B7B465}"/>
    <dgm:cxn modelId="{F2AB76B6-3595-4BE3-880F-50771759529D}" srcId="{620CDE4D-4724-4561-B3A0-444F37749298}" destId="{F7166D7C-C466-4945-A5EE-102B6B14D4FF}" srcOrd="0" destOrd="0" parTransId="{10451D4B-78EE-4673-8979-08CE11D5898E}" sibTransId="{483F141D-C40F-4855-9ED8-5BAB4C06A5F3}"/>
    <dgm:cxn modelId="{8C5C79B8-6F11-48A7-89E4-8C9D7C6B40C2}" type="presOf" srcId="{486C25E8-679D-49F4-8E24-0373FF680DCE}" destId="{26FC4557-83E8-4A30-9651-5242BC8E1E3C}" srcOrd="0" destOrd="0" presId="urn:microsoft.com/office/officeart/2008/layout/SquareAccentList"/>
    <dgm:cxn modelId="{49B28FC3-47D1-4C1E-A682-5F82AF0131C8}" srcId="{620CDE4D-4724-4561-B3A0-444F37749298}" destId="{486C25E8-679D-49F4-8E24-0373FF680DCE}" srcOrd="2" destOrd="0" parTransId="{2C827FA2-CB1F-4933-8800-9E149A99BD14}" sibTransId="{5B167702-81C5-49EC-93E0-631769660693}"/>
    <dgm:cxn modelId="{36D516F1-BC03-43A1-9AFF-00F7654DD666}" type="presOf" srcId="{8FD858A6-1C59-42DB-B007-20538883A9FE}" destId="{8D06EA7F-8245-4E15-B17F-923AA623AE86}" srcOrd="0" destOrd="0" presId="urn:microsoft.com/office/officeart/2008/layout/SquareAccentList"/>
    <dgm:cxn modelId="{941EC2F8-879D-44DC-AFA9-9CC65723E61A}" srcId="{8FD858A6-1C59-42DB-B007-20538883A9FE}" destId="{D40BBCA1-D7DC-4275-90FE-46522E71F4E9}" srcOrd="0" destOrd="0" parTransId="{55733066-92D9-4D8A-B8E6-12A712E1665E}" sibTransId="{DFC95705-74D5-48FC-A2A8-DD5CADEAB7BB}"/>
    <dgm:cxn modelId="{918980FF-6C45-4724-99B6-2D5C0877C513}" srcId="{620CDE4D-4724-4561-B3A0-444F37749298}" destId="{AE518AC6-219B-4FFF-8417-52EA522C9018}" srcOrd="1" destOrd="0" parTransId="{20212492-92D5-4CCD-A255-A9FF1F9E3946}" sibTransId="{39B76B0F-808C-4B74-A750-65B1E16C2377}"/>
    <dgm:cxn modelId="{F93370FA-1BCE-4D74-BA37-0F2C4C9E148E}" type="presParOf" srcId="{DC08B622-DC56-444C-9689-CB6FC84F4D10}" destId="{EA24F8BC-EA6B-4083-A36D-041805D638EC}" srcOrd="0" destOrd="0" presId="urn:microsoft.com/office/officeart/2008/layout/SquareAccentList"/>
    <dgm:cxn modelId="{BE4DCEA0-DA21-4144-B746-D840D9DCF788}" type="presParOf" srcId="{EA24F8BC-EA6B-4083-A36D-041805D638EC}" destId="{8AED8D75-07D9-4FD6-96FD-7FC312EDDA3F}" srcOrd="0" destOrd="0" presId="urn:microsoft.com/office/officeart/2008/layout/SquareAccentList"/>
    <dgm:cxn modelId="{A3CEEC3A-77D5-428E-9FA4-984E86B21A90}" type="presParOf" srcId="{8AED8D75-07D9-4FD6-96FD-7FC312EDDA3F}" destId="{81CE5431-B9B6-451B-8467-C2E1C60751C8}" srcOrd="0" destOrd="0" presId="urn:microsoft.com/office/officeart/2008/layout/SquareAccentList"/>
    <dgm:cxn modelId="{A1FF7E2A-A119-455A-A094-E72EECCA29A1}" type="presParOf" srcId="{8AED8D75-07D9-4FD6-96FD-7FC312EDDA3F}" destId="{05648089-61C1-4045-9065-F2B62C3363A8}" srcOrd="1" destOrd="0" presId="urn:microsoft.com/office/officeart/2008/layout/SquareAccentList"/>
    <dgm:cxn modelId="{8BBCFAD7-BD93-4F3C-8E79-6CFDD0D35C93}" type="presParOf" srcId="{8AED8D75-07D9-4FD6-96FD-7FC312EDDA3F}" destId="{8D06EA7F-8245-4E15-B17F-923AA623AE86}" srcOrd="2" destOrd="0" presId="urn:microsoft.com/office/officeart/2008/layout/SquareAccentList"/>
    <dgm:cxn modelId="{4602A6BB-7524-436F-A5F5-8E0F2A84CC7F}" type="presParOf" srcId="{EA24F8BC-EA6B-4083-A36D-041805D638EC}" destId="{C0CE7D9A-AF95-4233-B1B4-FC8227AF7A29}" srcOrd="1" destOrd="0" presId="urn:microsoft.com/office/officeart/2008/layout/SquareAccentList"/>
    <dgm:cxn modelId="{37A81E9A-6999-4EB0-B422-AC14027EC415}" type="presParOf" srcId="{C0CE7D9A-AF95-4233-B1B4-FC8227AF7A29}" destId="{92F2023D-4442-422A-B294-3A49F6047137}" srcOrd="0" destOrd="0" presId="urn:microsoft.com/office/officeart/2008/layout/SquareAccentList"/>
    <dgm:cxn modelId="{A19DACB7-8D68-4DAE-8399-64B67AA99005}" type="presParOf" srcId="{92F2023D-4442-422A-B294-3A49F6047137}" destId="{0159145E-89F1-4AFB-955F-30D8B105276B}" srcOrd="0" destOrd="0" presId="urn:microsoft.com/office/officeart/2008/layout/SquareAccentList"/>
    <dgm:cxn modelId="{422E052C-989A-4418-A08F-91E0EC6C01F8}" type="presParOf" srcId="{92F2023D-4442-422A-B294-3A49F6047137}" destId="{10C8DBAB-AE7A-43CB-AF05-B0B3B7EDCB3F}" srcOrd="1" destOrd="0" presId="urn:microsoft.com/office/officeart/2008/layout/SquareAccentList"/>
    <dgm:cxn modelId="{D9BA93B6-9304-49BC-ADD3-CCFB0A7C0303}" type="presParOf" srcId="{C0CE7D9A-AF95-4233-B1B4-FC8227AF7A29}" destId="{4168DA28-44AC-45A7-A40A-72549B4E0F62}" srcOrd="1" destOrd="0" presId="urn:microsoft.com/office/officeart/2008/layout/SquareAccentList"/>
    <dgm:cxn modelId="{E914D86A-2B3F-4BD4-B446-BB2A4B2380DD}" type="presParOf" srcId="{4168DA28-44AC-45A7-A40A-72549B4E0F62}" destId="{1A29627B-6537-44D6-8DD9-9A505B134277}" srcOrd="0" destOrd="0" presId="urn:microsoft.com/office/officeart/2008/layout/SquareAccentList"/>
    <dgm:cxn modelId="{B2F5E899-4724-4F79-8F77-E7E3D3022E8B}" type="presParOf" srcId="{4168DA28-44AC-45A7-A40A-72549B4E0F62}" destId="{42CEDB89-A93E-4CE6-ABD3-A44DF42C5E7E}" srcOrd="1" destOrd="0" presId="urn:microsoft.com/office/officeart/2008/layout/SquareAccentList"/>
    <dgm:cxn modelId="{EDEF68DF-5779-464B-942C-4E766411AB60}" type="presParOf" srcId="{C0CE7D9A-AF95-4233-B1B4-FC8227AF7A29}" destId="{2F2F1B3C-4D63-4CCD-A923-FC7C8551ADF5}" srcOrd="2" destOrd="0" presId="urn:microsoft.com/office/officeart/2008/layout/SquareAccentList"/>
    <dgm:cxn modelId="{EE2A73A3-D70B-4F72-9D36-E4ABB57FE419}" type="presParOf" srcId="{2F2F1B3C-4D63-4CCD-A923-FC7C8551ADF5}" destId="{D416E073-688C-4DF8-B010-4460AF978896}" srcOrd="0" destOrd="0" presId="urn:microsoft.com/office/officeart/2008/layout/SquareAccentList"/>
    <dgm:cxn modelId="{F526222E-9424-4BA1-B2A4-21EEAB950290}" type="presParOf" srcId="{2F2F1B3C-4D63-4CCD-A923-FC7C8551ADF5}" destId="{7EC02B1B-C211-4A45-993E-2E0C6D6B24CA}" srcOrd="1" destOrd="0" presId="urn:microsoft.com/office/officeart/2008/layout/SquareAccentList"/>
    <dgm:cxn modelId="{11678410-56EA-413B-BA86-AF9BDE330631}" type="presParOf" srcId="{C0CE7D9A-AF95-4233-B1B4-FC8227AF7A29}" destId="{422D0DAC-7432-4596-80DE-3345B26E669E}" srcOrd="3" destOrd="0" presId="urn:microsoft.com/office/officeart/2008/layout/SquareAccentList"/>
    <dgm:cxn modelId="{9B62E8B7-1682-4EDE-B2EC-C8BCA65936F0}" type="presParOf" srcId="{422D0DAC-7432-4596-80DE-3345B26E669E}" destId="{68CC1611-F678-43ED-ADE8-175C08D9D8E3}" srcOrd="0" destOrd="0" presId="urn:microsoft.com/office/officeart/2008/layout/SquareAccentList"/>
    <dgm:cxn modelId="{ADB50F50-7B47-4C9F-BBB0-F261AA7C547D}" type="presParOf" srcId="{422D0DAC-7432-4596-80DE-3345B26E669E}" destId="{D906EFD1-86D7-4DE3-B8EC-D6BE399061E5}" srcOrd="1" destOrd="0" presId="urn:microsoft.com/office/officeart/2008/layout/SquareAccentList"/>
    <dgm:cxn modelId="{26D3E5B5-99BD-49BE-8E91-DF7E230A2B86}" type="presParOf" srcId="{DC08B622-DC56-444C-9689-CB6FC84F4D10}" destId="{B4675654-D573-4190-BA79-D44230070452}" srcOrd="1" destOrd="0" presId="urn:microsoft.com/office/officeart/2008/layout/SquareAccentList"/>
    <dgm:cxn modelId="{146480FF-CFE0-4E2B-8F2B-547AC00EC493}" type="presParOf" srcId="{B4675654-D573-4190-BA79-D44230070452}" destId="{1EF67ACA-3305-4335-AA21-18F3D032836B}" srcOrd="0" destOrd="0" presId="urn:microsoft.com/office/officeart/2008/layout/SquareAccentList"/>
    <dgm:cxn modelId="{FEA6D508-E9B7-4240-ACA8-3EBB0045CBAB}" type="presParOf" srcId="{1EF67ACA-3305-4335-AA21-18F3D032836B}" destId="{0FA7596D-E3A1-4E59-9670-95240A64DF46}" srcOrd="0" destOrd="0" presId="urn:microsoft.com/office/officeart/2008/layout/SquareAccentList"/>
    <dgm:cxn modelId="{510B0D0B-D9AA-4808-A10E-5A60F98A819C}" type="presParOf" srcId="{1EF67ACA-3305-4335-AA21-18F3D032836B}" destId="{E3B2730A-6E26-41A1-A69E-C25A42F0E47B}" srcOrd="1" destOrd="0" presId="urn:microsoft.com/office/officeart/2008/layout/SquareAccentList"/>
    <dgm:cxn modelId="{35F42BDB-2758-4CCA-B192-C9720870F7FB}" type="presParOf" srcId="{1EF67ACA-3305-4335-AA21-18F3D032836B}" destId="{58FCB60C-6091-488A-A1F4-15F42106FDE6}" srcOrd="2" destOrd="0" presId="urn:microsoft.com/office/officeart/2008/layout/SquareAccentList"/>
    <dgm:cxn modelId="{8F966F7F-D866-467E-A5EB-789C1C1CA4F8}" type="presParOf" srcId="{B4675654-D573-4190-BA79-D44230070452}" destId="{67A4E28D-20FE-4779-A508-B697180D7284}" srcOrd="1" destOrd="0" presId="urn:microsoft.com/office/officeart/2008/layout/SquareAccentList"/>
    <dgm:cxn modelId="{5E48D995-8261-4EFD-84F1-37C935AF805D}" type="presParOf" srcId="{67A4E28D-20FE-4779-A508-B697180D7284}" destId="{55F28936-42E2-47D9-A3E0-E873F5A04255}" srcOrd="0" destOrd="0" presId="urn:microsoft.com/office/officeart/2008/layout/SquareAccentList"/>
    <dgm:cxn modelId="{69C79405-2B14-4E7F-B655-3FD45B920BA1}" type="presParOf" srcId="{55F28936-42E2-47D9-A3E0-E873F5A04255}" destId="{963F15C9-7ABD-475F-BB1C-80784F15BE31}" srcOrd="0" destOrd="0" presId="urn:microsoft.com/office/officeart/2008/layout/SquareAccentList"/>
    <dgm:cxn modelId="{BB9BF957-B5CB-4411-B047-9EE6B863D2B3}" type="presParOf" srcId="{55F28936-42E2-47D9-A3E0-E873F5A04255}" destId="{D30A5EFB-6566-4EA7-8EE4-7BD195D3AB47}" srcOrd="1" destOrd="0" presId="urn:microsoft.com/office/officeart/2008/layout/SquareAccentList"/>
    <dgm:cxn modelId="{F15C82C4-2818-4B53-97AB-840025403687}" type="presParOf" srcId="{67A4E28D-20FE-4779-A508-B697180D7284}" destId="{06A867F3-9E84-4440-86AA-D1FB27339FC6}" srcOrd="1" destOrd="0" presId="urn:microsoft.com/office/officeart/2008/layout/SquareAccentList"/>
    <dgm:cxn modelId="{D389245B-BF9D-4D77-B50B-1535D6B95C6D}" type="presParOf" srcId="{06A867F3-9E84-4440-86AA-D1FB27339FC6}" destId="{79EA6D73-A3A8-4B8A-8B3B-46A4970FDD91}" srcOrd="0" destOrd="0" presId="urn:microsoft.com/office/officeart/2008/layout/SquareAccentList"/>
    <dgm:cxn modelId="{A2D9A6E6-430B-4E4F-B7AE-06C556D7D25C}" type="presParOf" srcId="{06A867F3-9E84-4440-86AA-D1FB27339FC6}" destId="{02734D62-693F-4D51-BC2F-2A8740E85EDB}" srcOrd="1" destOrd="0" presId="urn:microsoft.com/office/officeart/2008/layout/SquareAccentList"/>
    <dgm:cxn modelId="{ED9F0DDF-7763-419D-AA07-E7DB844AE084}" type="presParOf" srcId="{67A4E28D-20FE-4779-A508-B697180D7284}" destId="{06A2A571-187D-4E7C-AD58-AD16EDB6A62C}" srcOrd="2" destOrd="0" presId="urn:microsoft.com/office/officeart/2008/layout/SquareAccentList"/>
    <dgm:cxn modelId="{C5F08E85-78D5-4B7A-9BB7-D3A986CDFB5A}" type="presParOf" srcId="{06A2A571-187D-4E7C-AD58-AD16EDB6A62C}" destId="{8AB331F2-8C70-4D16-A634-1CAC570B3589}" srcOrd="0" destOrd="0" presId="urn:microsoft.com/office/officeart/2008/layout/SquareAccentList"/>
    <dgm:cxn modelId="{100BF17B-125C-4166-9381-43ECEEBB3078}" type="presParOf" srcId="{06A2A571-187D-4E7C-AD58-AD16EDB6A62C}" destId="{26FC4557-83E8-4A30-9651-5242BC8E1E3C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174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odim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tanasining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ochiq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ultrabinafsha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nurlaridan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reflektori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undagi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qopqoq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yopilgan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tikilgan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mato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yopilgan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175</a:t>
          </a: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odim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ko’zlarini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infraqizil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nurlanishdan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saqlashi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yoniq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lampaga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uzoq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qaramasligi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C382AE-A9B6-4348-B26B-6094C5103303}" type="pres">
      <dgm:prSet presAssocID="{99707080-2756-4E75-9CF9-46D531140E09}" presName="Name0" presStyleCnt="0">
        <dgm:presLayoutVars>
          <dgm:dir/>
          <dgm:animLvl val="lvl"/>
          <dgm:resizeHandles val="exact"/>
        </dgm:presLayoutVars>
      </dgm:prSet>
      <dgm:spPr/>
    </dgm:pt>
    <dgm:pt modelId="{A7B62BA9-96AA-414E-BB54-7533990136C1}" type="pres">
      <dgm:prSet presAssocID="{837B755B-6453-439D-921F-E7AA820B4A06}" presName="linNode" presStyleCnt="0"/>
      <dgm:spPr/>
    </dgm:pt>
    <dgm:pt modelId="{2973FB8C-65FF-4C53-802A-D093BA4A7DD2}" type="pres">
      <dgm:prSet presAssocID="{837B755B-6453-439D-921F-E7AA820B4A06}" presName="parentText" presStyleLbl="node1" presStyleIdx="0" presStyleCnt="2" custScaleY="111376">
        <dgm:presLayoutVars>
          <dgm:chMax val="1"/>
          <dgm:bulletEnabled val="1"/>
        </dgm:presLayoutVars>
      </dgm:prSet>
      <dgm:spPr/>
    </dgm:pt>
    <dgm:pt modelId="{CF463B6D-AF05-4A89-BF7E-A76DBD3CAA7E}" type="pres">
      <dgm:prSet presAssocID="{837B755B-6453-439D-921F-E7AA820B4A06}" presName="descendantText" presStyleLbl="alignAccFollowNode1" presStyleIdx="0" presStyleCnt="2" custScaleY="121981">
        <dgm:presLayoutVars>
          <dgm:bulletEnabled val="1"/>
        </dgm:presLayoutVars>
      </dgm:prSet>
      <dgm:spPr/>
    </dgm:pt>
    <dgm:pt modelId="{C3151868-D671-43F1-A3E7-585DA72E2395}" type="pres">
      <dgm:prSet presAssocID="{8C70BFC1-605C-425C-A108-7EF8584F7B2D}" presName="sp" presStyleCnt="0"/>
      <dgm:spPr/>
    </dgm:pt>
    <dgm:pt modelId="{640CA1FC-AA21-40FD-B713-87104B5E3A5C}" type="pres">
      <dgm:prSet presAssocID="{76C0CEEA-1CC0-49EF-A614-5D42DF3B59BC}" presName="linNode" presStyleCnt="0"/>
      <dgm:spPr/>
    </dgm:pt>
    <dgm:pt modelId="{81571379-E40E-4880-BB6F-929E983114B7}" type="pres">
      <dgm:prSet presAssocID="{76C0CEEA-1CC0-49EF-A614-5D42DF3B59BC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F020F9-BFC3-4C75-95DF-B1662E4EB643}" type="pres">
      <dgm:prSet presAssocID="{76C0CEEA-1CC0-49EF-A614-5D42DF3B59BC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B51FCE07-0AC3-4F01-9F1A-EF464C57FA60}" type="presOf" srcId="{CBC835B5-15BC-4B5F-B624-B4AD17089D5E}" destId="{CF463B6D-AF05-4A89-BF7E-A76DBD3CAA7E}" srcOrd="0" destOrd="0" presId="urn:microsoft.com/office/officeart/2005/8/layout/vList5"/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51C24D22-9BD6-4D11-99B5-F5B20B8E75A3}" type="presOf" srcId="{76C0CEEA-1CC0-49EF-A614-5D42DF3B59BC}" destId="{81571379-E40E-4880-BB6F-929E983114B7}" srcOrd="0" destOrd="0" presId="urn:microsoft.com/office/officeart/2005/8/layout/vList5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2880F428-4759-48B6-A1F2-81D65284A00C}" type="presOf" srcId="{99707080-2756-4E75-9CF9-46D531140E09}" destId="{EDC382AE-A9B6-4348-B26B-6094C5103303}" srcOrd="0" destOrd="0" presId="urn:microsoft.com/office/officeart/2005/8/layout/vList5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C7982BAD-3302-4FD3-B38C-EA09CDB498EE}" type="presOf" srcId="{837B755B-6453-439D-921F-E7AA820B4A06}" destId="{2973FB8C-65FF-4C53-802A-D093BA4A7DD2}" srcOrd="0" destOrd="0" presId="urn:microsoft.com/office/officeart/2005/8/layout/vList5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33EB83CE-F9D0-43B4-B3EB-CF9F23CEDB94}" type="presOf" srcId="{F7E81FC1-3B5B-4E17-B901-6A0C843054D9}" destId="{63F020F9-BFC3-4C75-95DF-B1662E4EB643}" srcOrd="0" destOrd="0" presId="urn:microsoft.com/office/officeart/2005/8/layout/vList5"/>
    <dgm:cxn modelId="{7C207380-B44D-4383-BA49-107149C396B4}" type="presParOf" srcId="{EDC382AE-A9B6-4348-B26B-6094C5103303}" destId="{A7B62BA9-96AA-414E-BB54-7533990136C1}" srcOrd="0" destOrd="0" presId="urn:microsoft.com/office/officeart/2005/8/layout/vList5"/>
    <dgm:cxn modelId="{200A6C3D-8121-4D69-9804-5BEB269909AE}" type="presParOf" srcId="{A7B62BA9-96AA-414E-BB54-7533990136C1}" destId="{2973FB8C-65FF-4C53-802A-D093BA4A7DD2}" srcOrd="0" destOrd="0" presId="urn:microsoft.com/office/officeart/2005/8/layout/vList5"/>
    <dgm:cxn modelId="{23A33A47-DF04-4701-953F-A3429805E581}" type="presParOf" srcId="{A7B62BA9-96AA-414E-BB54-7533990136C1}" destId="{CF463B6D-AF05-4A89-BF7E-A76DBD3CAA7E}" srcOrd="1" destOrd="0" presId="urn:microsoft.com/office/officeart/2005/8/layout/vList5"/>
    <dgm:cxn modelId="{35508209-9592-4F8B-A741-863B442FFFE2}" type="presParOf" srcId="{EDC382AE-A9B6-4348-B26B-6094C5103303}" destId="{C3151868-D671-43F1-A3E7-585DA72E2395}" srcOrd="1" destOrd="0" presId="urn:microsoft.com/office/officeart/2005/8/layout/vList5"/>
    <dgm:cxn modelId="{0E6B634E-25C4-469E-AB29-95B9D6E838F1}" type="presParOf" srcId="{EDC382AE-A9B6-4348-B26B-6094C5103303}" destId="{640CA1FC-AA21-40FD-B713-87104B5E3A5C}" srcOrd="2" destOrd="0" presId="urn:microsoft.com/office/officeart/2005/8/layout/vList5"/>
    <dgm:cxn modelId="{58964F10-B7BD-495B-9F0C-4BC68B3DFE25}" type="presParOf" srcId="{640CA1FC-AA21-40FD-B713-87104B5E3A5C}" destId="{81571379-E40E-4880-BB6F-929E983114B7}" srcOrd="0" destOrd="0" presId="urn:microsoft.com/office/officeart/2005/8/layout/vList5"/>
    <dgm:cxn modelId="{11561660-F3BC-498A-A954-175A5E6D9972}" type="presParOf" srcId="{640CA1FC-AA21-40FD-B713-87104B5E3A5C}" destId="{63F020F9-BFC3-4C75-95DF-B1662E4EB64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84758FF-9718-4137-B00D-786A3A0E5EF5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6CF4C231-4D9E-4DC4-88F1-B8390675D75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me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anizmlarni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yig’ish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harakatlanuvchi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silindrlarda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il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boltlar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gaykalar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unutib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qoldirmaslikka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F3FC8453-7AAB-4F69-B1EF-44A9C95D5695}" type="parTrans" cxnId="{3589F1B4-C848-48FE-A550-5B239D5A4030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EE8790-52BC-4316-859C-2F8305825CDE}" type="sibTrans" cxnId="{3589F1B4-C848-48FE-A550-5B239D5A4030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26401-2668-47A8-8060-38915B3AD53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o’nqir-cho’nqirlari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yoriqlari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nuqsonlari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shkivlardan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foydalanmaslikka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7EB81CE4-3D7E-4BAC-9B09-8B6B72F965D2}" type="parTrans" cxnId="{773C5C23-F3E1-4332-8256-F5E981911A3D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B30452-A915-4D77-A35A-47D794C5192F}" type="sibTrans" cxnId="{773C5C23-F3E1-4332-8256-F5E981911A3D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4F81E8-AD30-4A49-9435-0A2EE76408B2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sentrifugani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detallarini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shilab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mahkamlangandan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C0A053B3-B0FE-48B8-A4BA-D825DE47FBBD}" type="parTrans" cxnId="{2B5ED851-C451-4E87-A6B4-CDBD19FC583A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62CEEB-4074-4A8E-A692-98C5E0969384}" type="sibTrans" cxnId="{2B5ED851-C451-4E87-A6B4-CDBD19FC583A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934469-B74C-4BAD-B240-F9C72DFBDCAA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sentrifugani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stakanlar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probirkalar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to’ldirishda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muvozanatda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qoidasiga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E43C93B0-5E05-41D4-A0B9-3F2B45EC6EB2}" type="parTrans" cxnId="{3A2B3FD5-18DB-4006-A093-C4759514E174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61DD8D-69A5-4F1F-A5F8-49BB2568124F}" type="sibTrans" cxnId="{3A2B3FD5-18DB-4006-A093-C4759514E174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15A311-3973-49E0-BA50-ADF6A4450E7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sentrifugani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ulashdan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qopqog’ining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korpusga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qotirilganligini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ko’rishga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EE00FFA0-1B62-40E5-9E10-2DE9FC3142CF}" type="parTrans" cxnId="{CCD23126-E815-4990-BCAA-0CC2C4E6C30B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0C76DA-337E-4637-9A81-1AE536765AFA}" type="sibTrans" cxnId="{CCD23126-E815-4990-BCAA-0CC2C4E6C30B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71FCF8-B06E-4979-B37E-13198F3C158F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sentrifugani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ulash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reostat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ohista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oshirilishi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o’chirishda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rotor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to’liq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to’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taguncha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kutib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turishga</a:t>
          </a:r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87A37A5F-6335-4CF1-92AB-153922BB4B5A}" type="parTrans" cxnId="{F2312525-A124-4967-BF97-39E543C88C8B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320B32-183A-4821-BDA9-34DAF86BADCA}" type="sibTrans" cxnId="{F2312525-A124-4967-BF97-39E543C88C8B}">
      <dgm:prSet/>
      <dgm:spPr/>
      <dgm:t>
        <a:bodyPr/>
        <a:lstStyle/>
        <a:p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5D504-835D-4803-BC8A-CD92483A3623}" type="pres">
      <dgm:prSet presAssocID="{B84758FF-9718-4137-B00D-786A3A0E5EF5}" presName="linear" presStyleCnt="0">
        <dgm:presLayoutVars>
          <dgm:dir/>
          <dgm:animLvl val="lvl"/>
          <dgm:resizeHandles val="exact"/>
        </dgm:presLayoutVars>
      </dgm:prSet>
      <dgm:spPr/>
    </dgm:pt>
    <dgm:pt modelId="{E102DB0A-B925-43C6-9800-FCE230B3C87F}" type="pres">
      <dgm:prSet presAssocID="{6CF4C231-4D9E-4DC4-88F1-B8390675D758}" presName="parentLin" presStyleCnt="0"/>
      <dgm:spPr/>
    </dgm:pt>
    <dgm:pt modelId="{58384AE8-4C8E-4338-9A9F-B77D59D4C3C9}" type="pres">
      <dgm:prSet presAssocID="{6CF4C231-4D9E-4DC4-88F1-B8390675D758}" presName="parentLeftMargin" presStyleLbl="node1" presStyleIdx="0" presStyleCnt="6"/>
      <dgm:spPr/>
    </dgm:pt>
    <dgm:pt modelId="{12144C3F-314B-4BBC-A52E-8BD90E579E58}" type="pres">
      <dgm:prSet presAssocID="{6CF4C231-4D9E-4DC4-88F1-B8390675D758}" presName="parentText" presStyleLbl="node1" presStyleIdx="0" presStyleCnt="6" custScaleY="126911">
        <dgm:presLayoutVars>
          <dgm:chMax val="0"/>
          <dgm:bulletEnabled val="1"/>
        </dgm:presLayoutVars>
      </dgm:prSet>
      <dgm:spPr/>
    </dgm:pt>
    <dgm:pt modelId="{24D9492E-AAFD-4CBE-842E-4A177F94E1D3}" type="pres">
      <dgm:prSet presAssocID="{6CF4C231-4D9E-4DC4-88F1-B8390675D758}" presName="negativeSpace" presStyleCnt="0"/>
      <dgm:spPr/>
    </dgm:pt>
    <dgm:pt modelId="{B0ED3BD0-78FC-4966-BB98-52E4A5014AD7}" type="pres">
      <dgm:prSet presAssocID="{6CF4C231-4D9E-4DC4-88F1-B8390675D758}" presName="childText" presStyleLbl="conFgAcc1" presStyleIdx="0" presStyleCnt="6">
        <dgm:presLayoutVars>
          <dgm:bulletEnabled val="1"/>
        </dgm:presLayoutVars>
      </dgm:prSet>
      <dgm:spPr/>
    </dgm:pt>
    <dgm:pt modelId="{A79A8DA5-9F6A-468F-A551-6EF6CFF28802}" type="pres">
      <dgm:prSet presAssocID="{B0EE8790-52BC-4316-859C-2F8305825CDE}" presName="spaceBetweenRectangles" presStyleCnt="0"/>
      <dgm:spPr/>
    </dgm:pt>
    <dgm:pt modelId="{4895A05E-750F-4E8B-B95B-5A04EFF469FC}" type="pres">
      <dgm:prSet presAssocID="{0B926401-2668-47A8-8060-38915B3AD538}" presName="parentLin" presStyleCnt="0"/>
      <dgm:spPr/>
    </dgm:pt>
    <dgm:pt modelId="{919161E3-9F59-425F-A2F5-14480318A99E}" type="pres">
      <dgm:prSet presAssocID="{0B926401-2668-47A8-8060-38915B3AD538}" presName="parentLeftMargin" presStyleLbl="node1" presStyleIdx="0" presStyleCnt="6"/>
      <dgm:spPr/>
    </dgm:pt>
    <dgm:pt modelId="{89D878E6-81BA-4F8F-A384-92C5FCEC259C}" type="pres">
      <dgm:prSet presAssocID="{0B926401-2668-47A8-8060-38915B3AD538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92414173-733C-43AC-8D73-5225E6018B7D}" type="pres">
      <dgm:prSet presAssocID="{0B926401-2668-47A8-8060-38915B3AD538}" presName="negativeSpace" presStyleCnt="0"/>
      <dgm:spPr/>
    </dgm:pt>
    <dgm:pt modelId="{0AAA14B4-4569-4095-B459-ED1C56D0A075}" type="pres">
      <dgm:prSet presAssocID="{0B926401-2668-47A8-8060-38915B3AD538}" presName="childText" presStyleLbl="conFgAcc1" presStyleIdx="1" presStyleCnt="6">
        <dgm:presLayoutVars>
          <dgm:bulletEnabled val="1"/>
        </dgm:presLayoutVars>
      </dgm:prSet>
      <dgm:spPr/>
    </dgm:pt>
    <dgm:pt modelId="{7AF1499C-8B51-439B-9C9C-0F665D6B8C64}" type="pres">
      <dgm:prSet presAssocID="{59B30452-A915-4D77-A35A-47D794C5192F}" presName="spaceBetweenRectangles" presStyleCnt="0"/>
      <dgm:spPr/>
    </dgm:pt>
    <dgm:pt modelId="{7D0D113B-54C5-4C14-A6B1-8D5B2D430B9A}" type="pres">
      <dgm:prSet presAssocID="{F44F81E8-AD30-4A49-9435-0A2EE76408B2}" presName="parentLin" presStyleCnt="0"/>
      <dgm:spPr/>
    </dgm:pt>
    <dgm:pt modelId="{FDACEF6A-3D40-4C41-B8B4-2BE0E0FDEE67}" type="pres">
      <dgm:prSet presAssocID="{F44F81E8-AD30-4A49-9435-0A2EE76408B2}" presName="parentLeftMargin" presStyleLbl="node1" presStyleIdx="1" presStyleCnt="6"/>
      <dgm:spPr/>
    </dgm:pt>
    <dgm:pt modelId="{E8C894FB-A335-480C-A6D9-D27F74CBA38E}" type="pres">
      <dgm:prSet presAssocID="{F44F81E8-AD30-4A49-9435-0A2EE76408B2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1F39C263-F1B3-445F-AAD9-08E7B1553897}" type="pres">
      <dgm:prSet presAssocID="{F44F81E8-AD30-4A49-9435-0A2EE76408B2}" presName="negativeSpace" presStyleCnt="0"/>
      <dgm:spPr/>
    </dgm:pt>
    <dgm:pt modelId="{9B2E4E56-D3CE-45E5-BFED-3E46D3EEACFC}" type="pres">
      <dgm:prSet presAssocID="{F44F81E8-AD30-4A49-9435-0A2EE76408B2}" presName="childText" presStyleLbl="conFgAcc1" presStyleIdx="2" presStyleCnt="6">
        <dgm:presLayoutVars>
          <dgm:bulletEnabled val="1"/>
        </dgm:presLayoutVars>
      </dgm:prSet>
      <dgm:spPr/>
    </dgm:pt>
    <dgm:pt modelId="{6C84A3B5-7A37-4797-B784-7E46883C3C95}" type="pres">
      <dgm:prSet presAssocID="{0662CEEB-4074-4A8E-A692-98C5E0969384}" presName="spaceBetweenRectangles" presStyleCnt="0"/>
      <dgm:spPr/>
    </dgm:pt>
    <dgm:pt modelId="{DA03F7B3-141A-492A-A32A-F4BF7A138C1A}" type="pres">
      <dgm:prSet presAssocID="{BD934469-B74C-4BAD-B240-F9C72DFBDCAA}" presName="parentLin" presStyleCnt="0"/>
      <dgm:spPr/>
    </dgm:pt>
    <dgm:pt modelId="{D0C00C76-DBE9-48FA-8220-61039BDECBE2}" type="pres">
      <dgm:prSet presAssocID="{BD934469-B74C-4BAD-B240-F9C72DFBDCAA}" presName="parentLeftMargin" presStyleLbl="node1" presStyleIdx="2" presStyleCnt="6"/>
      <dgm:spPr/>
    </dgm:pt>
    <dgm:pt modelId="{6C317308-CF11-4662-BBA1-37019A372ED2}" type="pres">
      <dgm:prSet presAssocID="{BD934469-B74C-4BAD-B240-F9C72DFBDCAA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D7272116-BFD4-45C2-A2E6-29700DC21518}" type="pres">
      <dgm:prSet presAssocID="{BD934469-B74C-4BAD-B240-F9C72DFBDCAA}" presName="negativeSpace" presStyleCnt="0"/>
      <dgm:spPr/>
    </dgm:pt>
    <dgm:pt modelId="{0692833B-23C4-4B74-B458-B412484E5BD9}" type="pres">
      <dgm:prSet presAssocID="{BD934469-B74C-4BAD-B240-F9C72DFBDCAA}" presName="childText" presStyleLbl="conFgAcc1" presStyleIdx="3" presStyleCnt="6">
        <dgm:presLayoutVars>
          <dgm:bulletEnabled val="1"/>
        </dgm:presLayoutVars>
      </dgm:prSet>
      <dgm:spPr/>
    </dgm:pt>
    <dgm:pt modelId="{F2B053AD-C4D8-49EC-8094-F2EAA64278B3}" type="pres">
      <dgm:prSet presAssocID="{A461DD8D-69A5-4F1F-A5F8-49BB2568124F}" presName="spaceBetweenRectangles" presStyleCnt="0"/>
      <dgm:spPr/>
    </dgm:pt>
    <dgm:pt modelId="{E7AF05C5-8DF9-41A4-87B9-94040CAB4983}" type="pres">
      <dgm:prSet presAssocID="{B515A311-3973-49E0-BA50-ADF6A4450E78}" presName="parentLin" presStyleCnt="0"/>
      <dgm:spPr/>
    </dgm:pt>
    <dgm:pt modelId="{E531AC1D-ADCD-4FCF-96DC-C5A95E205277}" type="pres">
      <dgm:prSet presAssocID="{B515A311-3973-49E0-BA50-ADF6A4450E78}" presName="parentLeftMargin" presStyleLbl="node1" presStyleIdx="3" presStyleCnt="6"/>
      <dgm:spPr/>
    </dgm:pt>
    <dgm:pt modelId="{E076E7EE-B9DA-4CE2-80C7-7DF1E780E06B}" type="pres">
      <dgm:prSet presAssocID="{B515A311-3973-49E0-BA50-ADF6A4450E78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9F6EE9D3-E185-4A36-A895-731C3EDBC721}" type="pres">
      <dgm:prSet presAssocID="{B515A311-3973-49E0-BA50-ADF6A4450E78}" presName="negativeSpace" presStyleCnt="0"/>
      <dgm:spPr/>
    </dgm:pt>
    <dgm:pt modelId="{E944B3AF-02EA-4B2A-A5A7-FB93BFE3A6A3}" type="pres">
      <dgm:prSet presAssocID="{B515A311-3973-49E0-BA50-ADF6A4450E78}" presName="childText" presStyleLbl="conFgAcc1" presStyleIdx="4" presStyleCnt="6">
        <dgm:presLayoutVars>
          <dgm:bulletEnabled val="1"/>
        </dgm:presLayoutVars>
      </dgm:prSet>
      <dgm:spPr/>
    </dgm:pt>
    <dgm:pt modelId="{EB8FF2AF-0F58-4EDE-A007-ED3C926E3437}" type="pres">
      <dgm:prSet presAssocID="{F90C76DA-337E-4637-9A81-1AE536765AFA}" presName="spaceBetweenRectangles" presStyleCnt="0"/>
      <dgm:spPr/>
    </dgm:pt>
    <dgm:pt modelId="{6D527BD7-EFD2-4667-AE3A-7CE7528238DF}" type="pres">
      <dgm:prSet presAssocID="{1C71FCF8-B06E-4979-B37E-13198F3C158F}" presName="parentLin" presStyleCnt="0"/>
      <dgm:spPr/>
    </dgm:pt>
    <dgm:pt modelId="{BEB89F39-38BF-42AE-B615-DA13B4D76723}" type="pres">
      <dgm:prSet presAssocID="{1C71FCF8-B06E-4979-B37E-13198F3C158F}" presName="parentLeftMargin" presStyleLbl="node1" presStyleIdx="4" presStyleCnt="6"/>
      <dgm:spPr/>
    </dgm:pt>
    <dgm:pt modelId="{5D514CA5-ECDF-4F11-A431-5F3EDA7C0614}" type="pres">
      <dgm:prSet presAssocID="{1C71FCF8-B06E-4979-B37E-13198F3C158F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EC790E38-5BA9-4666-9BA3-1FEF163DA7FC}" type="pres">
      <dgm:prSet presAssocID="{1C71FCF8-B06E-4979-B37E-13198F3C158F}" presName="negativeSpace" presStyleCnt="0"/>
      <dgm:spPr/>
    </dgm:pt>
    <dgm:pt modelId="{CA92E15D-AD34-4D44-9161-9066F3CE52D9}" type="pres">
      <dgm:prSet presAssocID="{1C71FCF8-B06E-4979-B37E-13198F3C158F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A8D98A12-EB86-4576-8EA1-B32213C7799B}" type="presOf" srcId="{F44F81E8-AD30-4A49-9435-0A2EE76408B2}" destId="{FDACEF6A-3D40-4C41-B8B4-2BE0E0FDEE67}" srcOrd="0" destOrd="0" presId="urn:microsoft.com/office/officeart/2005/8/layout/list1"/>
    <dgm:cxn modelId="{2E0F201E-D7A8-489A-A488-B86C91776487}" type="presOf" srcId="{B515A311-3973-49E0-BA50-ADF6A4450E78}" destId="{E531AC1D-ADCD-4FCF-96DC-C5A95E205277}" srcOrd="0" destOrd="0" presId="urn:microsoft.com/office/officeart/2005/8/layout/list1"/>
    <dgm:cxn modelId="{773C5C23-F3E1-4332-8256-F5E981911A3D}" srcId="{B84758FF-9718-4137-B00D-786A3A0E5EF5}" destId="{0B926401-2668-47A8-8060-38915B3AD538}" srcOrd="1" destOrd="0" parTransId="{7EB81CE4-3D7E-4BAC-9B09-8B6B72F965D2}" sibTransId="{59B30452-A915-4D77-A35A-47D794C5192F}"/>
    <dgm:cxn modelId="{F2312525-A124-4967-BF97-39E543C88C8B}" srcId="{B84758FF-9718-4137-B00D-786A3A0E5EF5}" destId="{1C71FCF8-B06E-4979-B37E-13198F3C158F}" srcOrd="5" destOrd="0" parTransId="{87A37A5F-6335-4CF1-92AB-153922BB4B5A}" sibTransId="{72320B32-183A-4821-BDA9-34DAF86BADCA}"/>
    <dgm:cxn modelId="{CCD23126-E815-4990-BCAA-0CC2C4E6C30B}" srcId="{B84758FF-9718-4137-B00D-786A3A0E5EF5}" destId="{B515A311-3973-49E0-BA50-ADF6A4450E78}" srcOrd="4" destOrd="0" parTransId="{EE00FFA0-1B62-40E5-9E10-2DE9FC3142CF}" sibTransId="{F90C76DA-337E-4637-9A81-1AE536765AFA}"/>
    <dgm:cxn modelId="{3FFAC736-1771-44B9-BC71-1829DAEE1C15}" type="presOf" srcId="{1C71FCF8-B06E-4979-B37E-13198F3C158F}" destId="{5D514CA5-ECDF-4F11-A431-5F3EDA7C0614}" srcOrd="1" destOrd="0" presId="urn:microsoft.com/office/officeart/2005/8/layout/list1"/>
    <dgm:cxn modelId="{540BB35D-361B-4717-AA3D-FFB97C0D63E1}" type="presOf" srcId="{BD934469-B74C-4BAD-B240-F9C72DFBDCAA}" destId="{D0C00C76-DBE9-48FA-8220-61039BDECBE2}" srcOrd="0" destOrd="0" presId="urn:microsoft.com/office/officeart/2005/8/layout/list1"/>
    <dgm:cxn modelId="{EEB4FD67-C0BF-4BA2-848F-19154570C01E}" type="presOf" srcId="{B515A311-3973-49E0-BA50-ADF6A4450E78}" destId="{E076E7EE-B9DA-4CE2-80C7-7DF1E780E06B}" srcOrd="1" destOrd="0" presId="urn:microsoft.com/office/officeart/2005/8/layout/list1"/>
    <dgm:cxn modelId="{83F88268-CC8C-47E9-A238-7511FB5C7178}" type="presOf" srcId="{F44F81E8-AD30-4A49-9435-0A2EE76408B2}" destId="{E8C894FB-A335-480C-A6D9-D27F74CBA38E}" srcOrd="1" destOrd="0" presId="urn:microsoft.com/office/officeart/2005/8/layout/list1"/>
    <dgm:cxn modelId="{2B5ED851-C451-4E87-A6B4-CDBD19FC583A}" srcId="{B84758FF-9718-4137-B00D-786A3A0E5EF5}" destId="{F44F81E8-AD30-4A49-9435-0A2EE76408B2}" srcOrd="2" destOrd="0" parTransId="{C0A053B3-B0FE-48B8-A4BA-D825DE47FBBD}" sibTransId="{0662CEEB-4074-4A8E-A692-98C5E0969384}"/>
    <dgm:cxn modelId="{8A359C7B-F855-4C00-B635-3A8B164EC10A}" type="presOf" srcId="{BD934469-B74C-4BAD-B240-F9C72DFBDCAA}" destId="{6C317308-CF11-4662-BBA1-37019A372ED2}" srcOrd="1" destOrd="0" presId="urn:microsoft.com/office/officeart/2005/8/layout/list1"/>
    <dgm:cxn modelId="{E1D91AA1-67FE-41D3-A48B-D5A4B05252AA}" type="presOf" srcId="{0B926401-2668-47A8-8060-38915B3AD538}" destId="{919161E3-9F59-425F-A2F5-14480318A99E}" srcOrd="0" destOrd="0" presId="urn:microsoft.com/office/officeart/2005/8/layout/list1"/>
    <dgm:cxn modelId="{967EABAB-69CD-4241-A37D-3409BA1B9882}" type="presOf" srcId="{6CF4C231-4D9E-4DC4-88F1-B8390675D758}" destId="{12144C3F-314B-4BBC-A52E-8BD90E579E58}" srcOrd="1" destOrd="0" presId="urn:microsoft.com/office/officeart/2005/8/layout/list1"/>
    <dgm:cxn modelId="{3589F1B4-C848-48FE-A550-5B239D5A4030}" srcId="{B84758FF-9718-4137-B00D-786A3A0E5EF5}" destId="{6CF4C231-4D9E-4DC4-88F1-B8390675D758}" srcOrd="0" destOrd="0" parTransId="{F3FC8453-7AAB-4F69-B1EF-44A9C95D5695}" sibTransId="{B0EE8790-52BC-4316-859C-2F8305825CDE}"/>
    <dgm:cxn modelId="{F4B800D3-33FF-4D5B-A9B0-BFB0FF1F210D}" type="presOf" srcId="{B84758FF-9718-4137-B00D-786A3A0E5EF5}" destId="{B155D504-835D-4803-BC8A-CD92483A3623}" srcOrd="0" destOrd="0" presId="urn:microsoft.com/office/officeart/2005/8/layout/list1"/>
    <dgm:cxn modelId="{3A2B3FD5-18DB-4006-A093-C4759514E174}" srcId="{B84758FF-9718-4137-B00D-786A3A0E5EF5}" destId="{BD934469-B74C-4BAD-B240-F9C72DFBDCAA}" srcOrd="3" destOrd="0" parTransId="{E43C93B0-5E05-41D4-A0B9-3F2B45EC6EB2}" sibTransId="{A461DD8D-69A5-4F1F-A5F8-49BB2568124F}"/>
    <dgm:cxn modelId="{93BC52EB-179E-47C8-9D07-B939EA56C984}" type="presOf" srcId="{6CF4C231-4D9E-4DC4-88F1-B8390675D758}" destId="{58384AE8-4C8E-4338-9A9F-B77D59D4C3C9}" srcOrd="0" destOrd="0" presId="urn:microsoft.com/office/officeart/2005/8/layout/list1"/>
    <dgm:cxn modelId="{0EBF27ED-79E4-4816-828E-1ECFA5A2A9A4}" type="presOf" srcId="{0B926401-2668-47A8-8060-38915B3AD538}" destId="{89D878E6-81BA-4F8F-A384-92C5FCEC259C}" srcOrd="1" destOrd="0" presId="urn:microsoft.com/office/officeart/2005/8/layout/list1"/>
    <dgm:cxn modelId="{1C856FF9-B868-4D92-B0A1-C9FA8C50A611}" type="presOf" srcId="{1C71FCF8-B06E-4979-B37E-13198F3C158F}" destId="{BEB89F39-38BF-42AE-B615-DA13B4D76723}" srcOrd="0" destOrd="0" presId="urn:microsoft.com/office/officeart/2005/8/layout/list1"/>
    <dgm:cxn modelId="{10F15489-7CAE-41C3-A760-5F9D4B9F8CDE}" type="presParOf" srcId="{B155D504-835D-4803-BC8A-CD92483A3623}" destId="{E102DB0A-B925-43C6-9800-FCE230B3C87F}" srcOrd="0" destOrd="0" presId="urn:microsoft.com/office/officeart/2005/8/layout/list1"/>
    <dgm:cxn modelId="{591C00CB-D387-4CDA-AA02-FCA9FBA709E1}" type="presParOf" srcId="{E102DB0A-B925-43C6-9800-FCE230B3C87F}" destId="{58384AE8-4C8E-4338-9A9F-B77D59D4C3C9}" srcOrd="0" destOrd="0" presId="urn:microsoft.com/office/officeart/2005/8/layout/list1"/>
    <dgm:cxn modelId="{5EE50CF9-657F-444D-A8CA-A708C2CE8F1B}" type="presParOf" srcId="{E102DB0A-B925-43C6-9800-FCE230B3C87F}" destId="{12144C3F-314B-4BBC-A52E-8BD90E579E58}" srcOrd="1" destOrd="0" presId="urn:microsoft.com/office/officeart/2005/8/layout/list1"/>
    <dgm:cxn modelId="{3D203501-C235-41D3-8198-6CA8117218DE}" type="presParOf" srcId="{B155D504-835D-4803-BC8A-CD92483A3623}" destId="{24D9492E-AAFD-4CBE-842E-4A177F94E1D3}" srcOrd="1" destOrd="0" presId="urn:microsoft.com/office/officeart/2005/8/layout/list1"/>
    <dgm:cxn modelId="{1405C84A-1ECD-440E-BE43-334DEBA0035A}" type="presParOf" srcId="{B155D504-835D-4803-BC8A-CD92483A3623}" destId="{B0ED3BD0-78FC-4966-BB98-52E4A5014AD7}" srcOrd="2" destOrd="0" presId="urn:microsoft.com/office/officeart/2005/8/layout/list1"/>
    <dgm:cxn modelId="{ADC366C8-C749-4782-90B3-B47AF36B9F31}" type="presParOf" srcId="{B155D504-835D-4803-BC8A-CD92483A3623}" destId="{A79A8DA5-9F6A-468F-A551-6EF6CFF28802}" srcOrd="3" destOrd="0" presId="urn:microsoft.com/office/officeart/2005/8/layout/list1"/>
    <dgm:cxn modelId="{1F3D2FE5-7294-4ABA-8993-A43557C6BE97}" type="presParOf" srcId="{B155D504-835D-4803-BC8A-CD92483A3623}" destId="{4895A05E-750F-4E8B-B95B-5A04EFF469FC}" srcOrd="4" destOrd="0" presId="urn:microsoft.com/office/officeart/2005/8/layout/list1"/>
    <dgm:cxn modelId="{8EAB0D16-9475-45ED-B4F3-2EB6E9EC09D7}" type="presParOf" srcId="{4895A05E-750F-4E8B-B95B-5A04EFF469FC}" destId="{919161E3-9F59-425F-A2F5-14480318A99E}" srcOrd="0" destOrd="0" presId="urn:microsoft.com/office/officeart/2005/8/layout/list1"/>
    <dgm:cxn modelId="{DAE2AD4E-30DB-488E-8C5F-90A327D4F3D6}" type="presParOf" srcId="{4895A05E-750F-4E8B-B95B-5A04EFF469FC}" destId="{89D878E6-81BA-4F8F-A384-92C5FCEC259C}" srcOrd="1" destOrd="0" presId="urn:microsoft.com/office/officeart/2005/8/layout/list1"/>
    <dgm:cxn modelId="{3FCE839A-D94C-4729-A54E-F95D8F091C79}" type="presParOf" srcId="{B155D504-835D-4803-BC8A-CD92483A3623}" destId="{92414173-733C-43AC-8D73-5225E6018B7D}" srcOrd="5" destOrd="0" presId="urn:microsoft.com/office/officeart/2005/8/layout/list1"/>
    <dgm:cxn modelId="{8167345A-71BB-45DB-8828-BDE18A65D88F}" type="presParOf" srcId="{B155D504-835D-4803-BC8A-CD92483A3623}" destId="{0AAA14B4-4569-4095-B459-ED1C56D0A075}" srcOrd="6" destOrd="0" presId="urn:microsoft.com/office/officeart/2005/8/layout/list1"/>
    <dgm:cxn modelId="{6BD2B1EF-228F-4584-B8C9-3F49091FED98}" type="presParOf" srcId="{B155D504-835D-4803-BC8A-CD92483A3623}" destId="{7AF1499C-8B51-439B-9C9C-0F665D6B8C64}" srcOrd="7" destOrd="0" presId="urn:microsoft.com/office/officeart/2005/8/layout/list1"/>
    <dgm:cxn modelId="{615D4E76-809D-4CD4-A6D0-174E39446678}" type="presParOf" srcId="{B155D504-835D-4803-BC8A-CD92483A3623}" destId="{7D0D113B-54C5-4C14-A6B1-8D5B2D430B9A}" srcOrd="8" destOrd="0" presId="urn:microsoft.com/office/officeart/2005/8/layout/list1"/>
    <dgm:cxn modelId="{272C8939-236D-4A87-8858-DCFB9F113434}" type="presParOf" srcId="{7D0D113B-54C5-4C14-A6B1-8D5B2D430B9A}" destId="{FDACEF6A-3D40-4C41-B8B4-2BE0E0FDEE67}" srcOrd="0" destOrd="0" presId="urn:microsoft.com/office/officeart/2005/8/layout/list1"/>
    <dgm:cxn modelId="{824EE310-2688-47B9-9ECB-7D96399820DD}" type="presParOf" srcId="{7D0D113B-54C5-4C14-A6B1-8D5B2D430B9A}" destId="{E8C894FB-A335-480C-A6D9-D27F74CBA38E}" srcOrd="1" destOrd="0" presId="urn:microsoft.com/office/officeart/2005/8/layout/list1"/>
    <dgm:cxn modelId="{A384F928-F4AE-4791-94AE-FB9FA3C2E897}" type="presParOf" srcId="{B155D504-835D-4803-BC8A-CD92483A3623}" destId="{1F39C263-F1B3-445F-AAD9-08E7B1553897}" srcOrd="9" destOrd="0" presId="urn:microsoft.com/office/officeart/2005/8/layout/list1"/>
    <dgm:cxn modelId="{CF46D549-19C7-44B8-929D-4D75C978B82F}" type="presParOf" srcId="{B155D504-835D-4803-BC8A-CD92483A3623}" destId="{9B2E4E56-D3CE-45E5-BFED-3E46D3EEACFC}" srcOrd="10" destOrd="0" presId="urn:microsoft.com/office/officeart/2005/8/layout/list1"/>
    <dgm:cxn modelId="{3EA8EFC7-4640-416D-A269-4E550EF2F3E9}" type="presParOf" srcId="{B155D504-835D-4803-BC8A-CD92483A3623}" destId="{6C84A3B5-7A37-4797-B784-7E46883C3C95}" srcOrd="11" destOrd="0" presId="urn:microsoft.com/office/officeart/2005/8/layout/list1"/>
    <dgm:cxn modelId="{9DBECE14-1B87-48EE-B847-A31A55305284}" type="presParOf" srcId="{B155D504-835D-4803-BC8A-CD92483A3623}" destId="{DA03F7B3-141A-492A-A32A-F4BF7A138C1A}" srcOrd="12" destOrd="0" presId="urn:microsoft.com/office/officeart/2005/8/layout/list1"/>
    <dgm:cxn modelId="{38D31B1D-9F03-489B-97A0-8B86FA9A3AF8}" type="presParOf" srcId="{DA03F7B3-141A-492A-A32A-F4BF7A138C1A}" destId="{D0C00C76-DBE9-48FA-8220-61039BDECBE2}" srcOrd="0" destOrd="0" presId="urn:microsoft.com/office/officeart/2005/8/layout/list1"/>
    <dgm:cxn modelId="{3D6F461B-DA21-4AD6-B2A2-C3738DEB53FE}" type="presParOf" srcId="{DA03F7B3-141A-492A-A32A-F4BF7A138C1A}" destId="{6C317308-CF11-4662-BBA1-37019A372ED2}" srcOrd="1" destOrd="0" presId="urn:microsoft.com/office/officeart/2005/8/layout/list1"/>
    <dgm:cxn modelId="{7FE7A25E-11E6-46A5-B47A-8F2D3F9C2074}" type="presParOf" srcId="{B155D504-835D-4803-BC8A-CD92483A3623}" destId="{D7272116-BFD4-45C2-A2E6-29700DC21518}" srcOrd="13" destOrd="0" presId="urn:microsoft.com/office/officeart/2005/8/layout/list1"/>
    <dgm:cxn modelId="{D9E16E36-4559-46DB-9FC2-446D8DE05922}" type="presParOf" srcId="{B155D504-835D-4803-BC8A-CD92483A3623}" destId="{0692833B-23C4-4B74-B458-B412484E5BD9}" srcOrd="14" destOrd="0" presId="urn:microsoft.com/office/officeart/2005/8/layout/list1"/>
    <dgm:cxn modelId="{E00FB5BD-84B1-4E4E-A395-2ECBC9F23E42}" type="presParOf" srcId="{B155D504-835D-4803-BC8A-CD92483A3623}" destId="{F2B053AD-C4D8-49EC-8094-F2EAA64278B3}" srcOrd="15" destOrd="0" presId="urn:microsoft.com/office/officeart/2005/8/layout/list1"/>
    <dgm:cxn modelId="{7CD75C2B-1650-4340-9764-063B55A247A5}" type="presParOf" srcId="{B155D504-835D-4803-BC8A-CD92483A3623}" destId="{E7AF05C5-8DF9-41A4-87B9-94040CAB4983}" srcOrd="16" destOrd="0" presId="urn:microsoft.com/office/officeart/2005/8/layout/list1"/>
    <dgm:cxn modelId="{0BE73375-5B77-4C34-BA89-0544198591FD}" type="presParOf" srcId="{E7AF05C5-8DF9-41A4-87B9-94040CAB4983}" destId="{E531AC1D-ADCD-4FCF-96DC-C5A95E205277}" srcOrd="0" destOrd="0" presId="urn:microsoft.com/office/officeart/2005/8/layout/list1"/>
    <dgm:cxn modelId="{87E8BB6A-4305-4005-8028-97F6D6DB1D61}" type="presParOf" srcId="{E7AF05C5-8DF9-41A4-87B9-94040CAB4983}" destId="{E076E7EE-B9DA-4CE2-80C7-7DF1E780E06B}" srcOrd="1" destOrd="0" presId="urn:microsoft.com/office/officeart/2005/8/layout/list1"/>
    <dgm:cxn modelId="{A700CF94-512C-420A-9F7C-6709CC5CAFD2}" type="presParOf" srcId="{B155D504-835D-4803-BC8A-CD92483A3623}" destId="{9F6EE9D3-E185-4A36-A895-731C3EDBC721}" srcOrd="17" destOrd="0" presId="urn:microsoft.com/office/officeart/2005/8/layout/list1"/>
    <dgm:cxn modelId="{52B8EAAA-1859-47F6-8B4C-AE2600927DEF}" type="presParOf" srcId="{B155D504-835D-4803-BC8A-CD92483A3623}" destId="{E944B3AF-02EA-4B2A-A5A7-FB93BFE3A6A3}" srcOrd="18" destOrd="0" presId="urn:microsoft.com/office/officeart/2005/8/layout/list1"/>
    <dgm:cxn modelId="{C58CB8BE-4649-41BE-8E97-4266F16480AB}" type="presParOf" srcId="{B155D504-835D-4803-BC8A-CD92483A3623}" destId="{EB8FF2AF-0F58-4EDE-A007-ED3C926E3437}" srcOrd="19" destOrd="0" presId="urn:microsoft.com/office/officeart/2005/8/layout/list1"/>
    <dgm:cxn modelId="{DBA1CCE7-E51F-44ED-B454-94D54308ED18}" type="presParOf" srcId="{B155D504-835D-4803-BC8A-CD92483A3623}" destId="{6D527BD7-EFD2-4667-AE3A-7CE7528238DF}" srcOrd="20" destOrd="0" presId="urn:microsoft.com/office/officeart/2005/8/layout/list1"/>
    <dgm:cxn modelId="{B3D26747-8737-4FE8-814E-AF3187B7BB29}" type="presParOf" srcId="{6D527BD7-EFD2-4667-AE3A-7CE7528238DF}" destId="{BEB89F39-38BF-42AE-B615-DA13B4D76723}" srcOrd="0" destOrd="0" presId="urn:microsoft.com/office/officeart/2005/8/layout/list1"/>
    <dgm:cxn modelId="{DF2848C2-29BE-4349-802D-11549C6BFCD7}" type="presParOf" srcId="{6D527BD7-EFD2-4667-AE3A-7CE7528238DF}" destId="{5D514CA5-ECDF-4F11-A431-5F3EDA7C0614}" srcOrd="1" destOrd="0" presId="urn:microsoft.com/office/officeart/2005/8/layout/list1"/>
    <dgm:cxn modelId="{89F512F9-0A2C-41DA-8539-F1EDE4B3C9E7}" type="presParOf" srcId="{B155D504-835D-4803-BC8A-CD92483A3623}" destId="{EC790E38-5BA9-4666-9BA3-1FEF163DA7FC}" srcOrd="21" destOrd="0" presId="urn:microsoft.com/office/officeart/2005/8/layout/list1"/>
    <dgm:cxn modelId="{8058D084-1A49-443D-8C53-FAC789BCEB9D}" type="presParOf" srcId="{B155D504-835D-4803-BC8A-CD92483A3623}" destId="{CA92E15D-AD34-4D44-9161-9066F3CE52D9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178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Mikrotomlar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separatorlar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maydalagichlar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harakatlanayotgan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pichoqning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tagiga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predmetlarning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qolishidan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ehtiyot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179</a:t>
          </a: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nurlanish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termostatlarni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alangalanuvchi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jismlar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kislota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ishqorni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B3B073-6BB4-4D46-994A-9F760DBF3497}">
      <dgm:prSet phldrT="[Текст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180</a:t>
          </a:r>
        </a:p>
      </dgm:t>
    </dgm:pt>
    <dgm:pt modelId="{32E41274-2389-4FBB-AC59-D26D1C900F65}" type="parTrans" cxnId="{63B8CAB1-C587-4326-8D9A-821D9BBFD1E1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2104E3-6CED-4203-84D0-D83C81E4E13C}" type="sibTrans" cxnId="{63B8CAB1-C587-4326-8D9A-821D9BBFD1E1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CD8092-01FB-426E-86FF-89357AA96BFE}">
      <dgm:prSet phldrT="[Текст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181</a:t>
          </a:r>
        </a:p>
      </dgm:t>
    </dgm:pt>
    <dgm:pt modelId="{54BBF803-ACC9-408B-A5A9-4D08DF4F0389}" type="parTrans" cxnId="{08B8308D-871C-4734-8D7E-6231C17992CE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4F0066-4FE9-4B1D-BAA4-00B63314484A}" type="sibTrans" cxnId="{08B8308D-871C-4734-8D7E-6231C17992CE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EA6FD6-C9A9-4939-B7D2-1710A46CE068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plitalar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mufel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pechlar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isitish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asbest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izolyatsiyalangan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A84C5FA8-FE19-4089-9B22-7C10035F7768}" type="parTrans" cxnId="{8BB1C0AA-80D0-4E0D-865E-8F6FF2862879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330EDC-454A-4E41-AE27-50234CDB8528}" type="sibTrans" cxnId="{8BB1C0AA-80D0-4E0D-865E-8F6FF2862879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CF0305-2D08-41ED-B9CE-35002ACAA9EE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Termostatlar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distillyatorlarga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dastlab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quymasdan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turib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8D81F5DD-E307-4190-98F9-8B3AC2F10A9E}" type="parTrans" cxnId="{327703F6-E8AF-40D7-B989-A0450E9B951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FBB631-6A5F-4170-99CD-7CFD919E667D}" type="sibTrans" cxnId="{327703F6-E8AF-40D7-B989-A0450E9B951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048693-67EA-4278-8AE1-68C20483275E}">
      <dgm:prSet phldrT="[Текст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182</a:t>
          </a:r>
        </a:p>
      </dgm:t>
    </dgm:pt>
    <dgm:pt modelId="{BA824EF1-8980-4E6B-9CD3-8F83788D75DB}" type="parTrans" cxnId="{4522204C-74DC-4649-98F2-E77696B4594C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A4EEAB-5D3E-4E3C-B11F-4DBD113DDD8A}" type="sibTrans" cxnId="{4522204C-74DC-4649-98F2-E77696B4594C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9EE085-7C29-4111-BA51-613FC0BEDDAC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Jihozlarni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ularga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yuza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dezinfeksiyalovchi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eritma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zararsizlantirilishi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6EBEB8AB-BA10-460C-8674-A9E29FA1D699}" type="parTrans" cxnId="{2236C71E-5E83-4D6F-BB12-FFE774709550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FE1F9B-C808-4373-A9AB-C66036BEA18D}" type="sibTrans" cxnId="{2236C71E-5E83-4D6F-BB12-FFE774709550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1FFB00-4F56-4751-8CED-05ADFD7E4177}">
      <dgm:prSet phldrT="[Текст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183</a:t>
          </a:r>
        </a:p>
      </dgm:t>
    </dgm:pt>
    <dgm:pt modelId="{85D0ED68-04C4-4E69-9E59-256B80DD575F}" type="parTrans" cxnId="{706E1686-72E6-4584-9DF3-639CC537CBFE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4EB215-73E8-4914-95A4-3958F9A428EF}" type="sibTrans" cxnId="{706E1686-72E6-4584-9DF3-639CC537CBFE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998B01-CD54-4CCA-8BFE-EF2E2245CC20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jihozlarini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ko’zdan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kechirish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odimlari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ogohlantirilishi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ta’minoti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uzilishi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	</a:t>
          </a:r>
        </a:p>
      </dgm:t>
    </dgm:pt>
    <dgm:pt modelId="{A25A5FE3-7B73-4AE8-89EF-6F57E0595D90}" type="parTrans" cxnId="{B1F5947C-FDD6-4CBF-A64D-0C4A73D563A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DAFDAD-9BD5-479F-8053-7A49D86288DD}" type="sibTrans" cxnId="{B1F5947C-FDD6-4CBF-A64D-0C4A73D563AA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D836F-A7DF-40E2-815E-FC39C85A120E}" type="pres">
      <dgm:prSet presAssocID="{99707080-2756-4E75-9CF9-46D531140E09}" presName="linearFlow" presStyleCnt="0">
        <dgm:presLayoutVars>
          <dgm:dir/>
          <dgm:animLvl val="lvl"/>
          <dgm:resizeHandles val="exact"/>
        </dgm:presLayoutVars>
      </dgm:prSet>
      <dgm:spPr/>
    </dgm:pt>
    <dgm:pt modelId="{71C40113-0CCF-494B-93A4-52110A613B31}" type="pres">
      <dgm:prSet presAssocID="{837B755B-6453-439D-921F-E7AA820B4A06}" presName="composite" presStyleCnt="0"/>
      <dgm:spPr/>
    </dgm:pt>
    <dgm:pt modelId="{58BFEF12-B7F4-4C19-8FB8-2AF2EB0A8B1C}" type="pres">
      <dgm:prSet presAssocID="{837B755B-6453-439D-921F-E7AA820B4A06}" presName="parentText" presStyleLbl="alignNode1" presStyleIdx="0" presStyleCnt="6">
        <dgm:presLayoutVars>
          <dgm:chMax val="1"/>
          <dgm:bulletEnabled val="1"/>
        </dgm:presLayoutVars>
      </dgm:prSet>
      <dgm:spPr/>
    </dgm:pt>
    <dgm:pt modelId="{E2F5BD92-2A3D-49BB-8BE2-DA5702138923}" type="pres">
      <dgm:prSet presAssocID="{837B755B-6453-439D-921F-E7AA820B4A06}" presName="descendantText" presStyleLbl="alignAcc1" presStyleIdx="0" presStyleCnt="6">
        <dgm:presLayoutVars>
          <dgm:bulletEnabled val="1"/>
        </dgm:presLayoutVars>
      </dgm:prSet>
      <dgm:spPr/>
    </dgm:pt>
    <dgm:pt modelId="{945402CF-EDBF-40F5-AB81-1090B59167F4}" type="pres">
      <dgm:prSet presAssocID="{8C70BFC1-605C-425C-A108-7EF8584F7B2D}" presName="sp" presStyleCnt="0"/>
      <dgm:spPr/>
    </dgm:pt>
    <dgm:pt modelId="{FBBC9A1E-2B27-477D-AFB2-39DB574DBC3A}" type="pres">
      <dgm:prSet presAssocID="{76C0CEEA-1CC0-49EF-A614-5D42DF3B59BC}" presName="composite" presStyleCnt="0"/>
      <dgm:spPr/>
    </dgm:pt>
    <dgm:pt modelId="{74A537DA-2D7D-44ED-89F8-7CFE4E95FF14}" type="pres">
      <dgm:prSet presAssocID="{76C0CEEA-1CC0-49EF-A614-5D42DF3B59BC}" presName="parentText" presStyleLbl="alignNode1" presStyleIdx="1" presStyleCnt="6">
        <dgm:presLayoutVars>
          <dgm:chMax val="1"/>
          <dgm:bulletEnabled val="1"/>
        </dgm:presLayoutVars>
      </dgm:prSet>
      <dgm:spPr/>
    </dgm:pt>
    <dgm:pt modelId="{7A969A23-3EBE-4AAB-82D1-F22B28774E54}" type="pres">
      <dgm:prSet presAssocID="{76C0CEEA-1CC0-49EF-A614-5D42DF3B59BC}" presName="descendantText" presStyleLbl="alignAcc1" presStyleIdx="1" presStyleCnt="6">
        <dgm:presLayoutVars>
          <dgm:bulletEnabled val="1"/>
        </dgm:presLayoutVars>
      </dgm:prSet>
      <dgm:spPr/>
    </dgm:pt>
    <dgm:pt modelId="{61F8D9A5-C271-41D8-8D51-7A4BC449C7E0}" type="pres">
      <dgm:prSet presAssocID="{A9060936-CE0C-4BB0-8819-A60E1BD4F001}" presName="sp" presStyleCnt="0"/>
      <dgm:spPr/>
    </dgm:pt>
    <dgm:pt modelId="{DE8F7B89-D94C-4C8E-9A0D-59D5824CFEA5}" type="pres">
      <dgm:prSet presAssocID="{EDB3B073-6BB4-4D46-994A-9F760DBF3497}" presName="composite" presStyleCnt="0"/>
      <dgm:spPr/>
    </dgm:pt>
    <dgm:pt modelId="{01F87A01-4A64-438C-AE9A-202B781010F5}" type="pres">
      <dgm:prSet presAssocID="{EDB3B073-6BB4-4D46-994A-9F760DBF3497}" presName="parentText" presStyleLbl="alignNode1" presStyleIdx="2" presStyleCnt="6">
        <dgm:presLayoutVars>
          <dgm:chMax val="1"/>
          <dgm:bulletEnabled val="1"/>
        </dgm:presLayoutVars>
      </dgm:prSet>
      <dgm:spPr/>
    </dgm:pt>
    <dgm:pt modelId="{B8A3B5D7-3BE4-4DE4-BF54-8C79B5C35E6A}" type="pres">
      <dgm:prSet presAssocID="{EDB3B073-6BB4-4D46-994A-9F760DBF3497}" presName="descendantText" presStyleLbl="alignAcc1" presStyleIdx="2" presStyleCnt="6">
        <dgm:presLayoutVars>
          <dgm:bulletEnabled val="1"/>
        </dgm:presLayoutVars>
      </dgm:prSet>
      <dgm:spPr/>
    </dgm:pt>
    <dgm:pt modelId="{CE268A84-CB20-4C13-901F-DE44CC85325E}" type="pres">
      <dgm:prSet presAssocID="{4C2104E3-6CED-4203-84D0-D83C81E4E13C}" presName="sp" presStyleCnt="0"/>
      <dgm:spPr/>
    </dgm:pt>
    <dgm:pt modelId="{AB8BC262-4057-4FD6-AEF8-6E2126E8FBF0}" type="pres">
      <dgm:prSet presAssocID="{01CD8092-01FB-426E-86FF-89357AA96BFE}" presName="composite" presStyleCnt="0"/>
      <dgm:spPr/>
    </dgm:pt>
    <dgm:pt modelId="{C8AB0CE1-6F19-4C3C-97C7-A8280F1CEA5E}" type="pres">
      <dgm:prSet presAssocID="{01CD8092-01FB-426E-86FF-89357AA96BFE}" presName="parentText" presStyleLbl="alignNode1" presStyleIdx="3" presStyleCnt="6">
        <dgm:presLayoutVars>
          <dgm:chMax val="1"/>
          <dgm:bulletEnabled val="1"/>
        </dgm:presLayoutVars>
      </dgm:prSet>
      <dgm:spPr/>
    </dgm:pt>
    <dgm:pt modelId="{B26E8029-D24E-4550-ABF9-B3BE71F112F3}" type="pres">
      <dgm:prSet presAssocID="{01CD8092-01FB-426E-86FF-89357AA96BFE}" presName="descendantText" presStyleLbl="alignAcc1" presStyleIdx="3" presStyleCnt="6">
        <dgm:presLayoutVars>
          <dgm:bulletEnabled val="1"/>
        </dgm:presLayoutVars>
      </dgm:prSet>
      <dgm:spPr/>
    </dgm:pt>
    <dgm:pt modelId="{BE117BB2-E63A-45FD-B14F-F215A4F0EBEB}" type="pres">
      <dgm:prSet presAssocID="{8F4F0066-4FE9-4B1D-BAA4-00B63314484A}" presName="sp" presStyleCnt="0"/>
      <dgm:spPr/>
    </dgm:pt>
    <dgm:pt modelId="{801D613B-E0C6-470F-AD43-375FE6F6E134}" type="pres">
      <dgm:prSet presAssocID="{EE048693-67EA-4278-8AE1-68C20483275E}" presName="composite" presStyleCnt="0"/>
      <dgm:spPr/>
    </dgm:pt>
    <dgm:pt modelId="{B2C30A84-F6E5-4286-A9E5-BBB678C9DB31}" type="pres">
      <dgm:prSet presAssocID="{EE048693-67EA-4278-8AE1-68C20483275E}" presName="parentText" presStyleLbl="alignNode1" presStyleIdx="4" presStyleCnt="6">
        <dgm:presLayoutVars>
          <dgm:chMax val="1"/>
          <dgm:bulletEnabled val="1"/>
        </dgm:presLayoutVars>
      </dgm:prSet>
      <dgm:spPr/>
    </dgm:pt>
    <dgm:pt modelId="{AEC7CBB2-3784-4264-A37C-FBFD2637F457}" type="pres">
      <dgm:prSet presAssocID="{EE048693-67EA-4278-8AE1-68C20483275E}" presName="descendantText" presStyleLbl="alignAcc1" presStyleIdx="4" presStyleCnt="6">
        <dgm:presLayoutVars>
          <dgm:bulletEnabled val="1"/>
        </dgm:presLayoutVars>
      </dgm:prSet>
      <dgm:spPr/>
    </dgm:pt>
    <dgm:pt modelId="{2985A0C4-C4D6-4738-9886-A81CA588CBB8}" type="pres">
      <dgm:prSet presAssocID="{11A4EEAB-5D3E-4E3C-B11F-4DBD113DDD8A}" presName="sp" presStyleCnt="0"/>
      <dgm:spPr/>
    </dgm:pt>
    <dgm:pt modelId="{2F33C4EF-C65A-4DCA-8B87-BE58477D6A80}" type="pres">
      <dgm:prSet presAssocID="{AD1FFB00-4F56-4751-8CED-05ADFD7E4177}" presName="composite" presStyleCnt="0"/>
      <dgm:spPr/>
    </dgm:pt>
    <dgm:pt modelId="{32ECC177-2451-4501-A538-A549E769C7CE}" type="pres">
      <dgm:prSet presAssocID="{AD1FFB00-4F56-4751-8CED-05ADFD7E4177}" presName="parentText" presStyleLbl="alignNode1" presStyleIdx="5" presStyleCnt="6">
        <dgm:presLayoutVars>
          <dgm:chMax val="1"/>
          <dgm:bulletEnabled val="1"/>
        </dgm:presLayoutVars>
      </dgm:prSet>
      <dgm:spPr/>
    </dgm:pt>
    <dgm:pt modelId="{DB40C9F3-6793-45AA-A6B8-4078AB308611}" type="pres">
      <dgm:prSet presAssocID="{AD1FFB00-4F56-4751-8CED-05ADFD7E4177}" presName="descendantText" presStyleLbl="alignAcc1" presStyleIdx="5" presStyleCnt="6">
        <dgm:presLayoutVars>
          <dgm:bulletEnabled val="1"/>
        </dgm:presLayoutVars>
      </dgm:prSet>
      <dgm:spPr/>
    </dgm:pt>
  </dgm:ptLst>
  <dgm:cxnLst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5BA60313-75F6-42E0-9D66-F16203A60AFA}" type="presOf" srcId="{01CD8092-01FB-426E-86FF-89357AA96BFE}" destId="{C8AB0CE1-6F19-4C3C-97C7-A8280F1CEA5E}" srcOrd="0" destOrd="0" presId="urn:microsoft.com/office/officeart/2005/8/layout/chevron2"/>
    <dgm:cxn modelId="{2236C71E-5E83-4D6F-BB12-FFE774709550}" srcId="{EE048693-67EA-4278-8AE1-68C20483275E}" destId="{B49EE085-7C29-4111-BA51-613FC0BEDDAC}" srcOrd="0" destOrd="0" parTransId="{6EBEB8AB-BA10-460C-8674-A9E29FA1D699}" sibTransId="{18FE1F9B-C808-4373-A9AB-C66036BEA18D}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BB8CE72D-06BB-4BE7-95C9-7BE6E07F1BB9}" type="presOf" srcId="{EDB3B073-6BB4-4D46-994A-9F760DBF3497}" destId="{01F87A01-4A64-438C-AE9A-202B781010F5}" srcOrd="0" destOrd="0" presId="urn:microsoft.com/office/officeart/2005/8/layout/chevron2"/>
    <dgm:cxn modelId="{4522204C-74DC-4649-98F2-E77696B4594C}" srcId="{99707080-2756-4E75-9CF9-46D531140E09}" destId="{EE048693-67EA-4278-8AE1-68C20483275E}" srcOrd="4" destOrd="0" parTransId="{BA824EF1-8980-4E6B-9CD3-8F83788D75DB}" sibTransId="{11A4EEAB-5D3E-4E3C-B11F-4DBD113DDD8A}"/>
    <dgm:cxn modelId="{84175950-2B25-4F67-92A4-5ED239AE7EAE}" type="presOf" srcId="{95998B01-CD54-4CCA-8BFE-EF2E2245CC20}" destId="{DB40C9F3-6793-45AA-A6B8-4078AB308611}" srcOrd="0" destOrd="0" presId="urn:microsoft.com/office/officeart/2005/8/layout/chevron2"/>
    <dgm:cxn modelId="{7821645A-E2AE-4B24-BB5E-6D9D24B86746}" type="presOf" srcId="{B49EE085-7C29-4111-BA51-613FC0BEDDAC}" destId="{AEC7CBB2-3784-4264-A37C-FBFD2637F457}" srcOrd="0" destOrd="0" presId="urn:microsoft.com/office/officeart/2005/8/layout/chevron2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B1F5947C-FDD6-4CBF-A64D-0C4A73D563AA}" srcId="{AD1FFB00-4F56-4751-8CED-05ADFD7E4177}" destId="{95998B01-CD54-4CCA-8BFE-EF2E2245CC20}" srcOrd="0" destOrd="0" parTransId="{A25A5FE3-7B73-4AE8-89EF-6F57E0595D90}" sibTransId="{E7DAFDAD-9BD5-479F-8053-7A49D86288DD}"/>
    <dgm:cxn modelId="{706E1686-72E6-4584-9DF3-639CC537CBFE}" srcId="{99707080-2756-4E75-9CF9-46D531140E09}" destId="{AD1FFB00-4F56-4751-8CED-05ADFD7E4177}" srcOrd="5" destOrd="0" parTransId="{85D0ED68-04C4-4E69-9E59-256B80DD575F}" sibTransId="{2B4EB215-73E8-4914-95A4-3958F9A428EF}"/>
    <dgm:cxn modelId="{08B8308D-871C-4734-8D7E-6231C17992CE}" srcId="{99707080-2756-4E75-9CF9-46D531140E09}" destId="{01CD8092-01FB-426E-86FF-89357AA96BFE}" srcOrd="3" destOrd="0" parTransId="{54BBF803-ACC9-408B-A5A9-4D08DF4F0389}" sibTransId="{8F4F0066-4FE9-4B1D-BAA4-00B63314484A}"/>
    <dgm:cxn modelId="{FAEB308E-E1D3-4C7C-87AD-A07B5DBE4ABA}" type="presOf" srcId="{CBC835B5-15BC-4B5F-B624-B4AD17089D5E}" destId="{E2F5BD92-2A3D-49BB-8BE2-DA5702138923}" srcOrd="0" destOrd="0" presId="urn:microsoft.com/office/officeart/2005/8/layout/chevron2"/>
    <dgm:cxn modelId="{44CEB88F-EC5D-48FB-9A03-EEE77D3CFAB1}" type="presOf" srcId="{EE048693-67EA-4278-8AE1-68C20483275E}" destId="{B2C30A84-F6E5-4286-A9E5-BBB678C9DB31}" srcOrd="0" destOrd="0" presId="urn:microsoft.com/office/officeart/2005/8/layout/chevron2"/>
    <dgm:cxn modelId="{8BB1C0AA-80D0-4E0D-865E-8F6FF2862879}" srcId="{EDB3B073-6BB4-4D46-994A-9F760DBF3497}" destId="{F2EA6FD6-C9A9-4939-B7D2-1710A46CE068}" srcOrd="0" destOrd="0" parTransId="{A84C5FA8-FE19-4089-9B22-7C10035F7768}" sibTransId="{C7330EDC-454A-4E41-AE27-50234CDB8528}"/>
    <dgm:cxn modelId="{63B8CAB1-C587-4326-8D9A-821D9BBFD1E1}" srcId="{99707080-2756-4E75-9CF9-46D531140E09}" destId="{EDB3B073-6BB4-4D46-994A-9F760DBF3497}" srcOrd="2" destOrd="0" parTransId="{32E41274-2389-4FBB-AC59-D26D1C900F65}" sibTransId="{4C2104E3-6CED-4203-84D0-D83C81E4E13C}"/>
    <dgm:cxn modelId="{CF247FBC-0810-4F8C-9ACE-4BC317552E74}" type="presOf" srcId="{76C0CEEA-1CC0-49EF-A614-5D42DF3B59BC}" destId="{74A537DA-2D7D-44ED-89F8-7CFE4E95FF14}" srcOrd="0" destOrd="0" presId="urn:microsoft.com/office/officeart/2005/8/layout/chevron2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DD0703D1-657E-464E-B6C4-22AB41C147D9}" type="presOf" srcId="{837B755B-6453-439D-921F-E7AA820B4A06}" destId="{58BFEF12-B7F4-4C19-8FB8-2AF2EB0A8B1C}" srcOrd="0" destOrd="0" presId="urn:microsoft.com/office/officeart/2005/8/layout/chevron2"/>
    <dgm:cxn modelId="{28D9B5D5-7F67-40E3-83DB-47DF267DD6DB}" type="presOf" srcId="{41CF0305-2D08-41ED-B9CE-35002ACAA9EE}" destId="{B26E8029-D24E-4550-ABF9-B3BE71F112F3}" srcOrd="0" destOrd="0" presId="urn:microsoft.com/office/officeart/2005/8/layout/chevron2"/>
    <dgm:cxn modelId="{9BB657DA-48AA-4493-B47F-01DF1E78F4F0}" type="presOf" srcId="{99707080-2756-4E75-9CF9-46D531140E09}" destId="{88AD836F-A7DF-40E2-815E-FC39C85A120E}" srcOrd="0" destOrd="0" presId="urn:microsoft.com/office/officeart/2005/8/layout/chevron2"/>
    <dgm:cxn modelId="{F08355E1-6C56-43D4-9289-36250135A396}" type="presOf" srcId="{F7E81FC1-3B5B-4E17-B901-6A0C843054D9}" destId="{7A969A23-3EBE-4AAB-82D1-F22B28774E54}" srcOrd="0" destOrd="0" presId="urn:microsoft.com/office/officeart/2005/8/layout/chevron2"/>
    <dgm:cxn modelId="{5A3520EE-8AC1-486A-9BF7-B9554120D5B1}" type="presOf" srcId="{F2EA6FD6-C9A9-4939-B7D2-1710A46CE068}" destId="{B8A3B5D7-3BE4-4DE4-BF54-8C79B5C35E6A}" srcOrd="0" destOrd="0" presId="urn:microsoft.com/office/officeart/2005/8/layout/chevron2"/>
    <dgm:cxn modelId="{1A2330F4-A3B9-486E-86A5-74DEEC29F27B}" type="presOf" srcId="{AD1FFB00-4F56-4751-8CED-05ADFD7E4177}" destId="{32ECC177-2451-4501-A538-A549E769C7CE}" srcOrd="0" destOrd="0" presId="urn:microsoft.com/office/officeart/2005/8/layout/chevron2"/>
    <dgm:cxn modelId="{327703F6-E8AF-40D7-B989-A0450E9B951A}" srcId="{01CD8092-01FB-426E-86FF-89357AA96BFE}" destId="{41CF0305-2D08-41ED-B9CE-35002ACAA9EE}" srcOrd="0" destOrd="0" parTransId="{8D81F5DD-E307-4190-98F9-8B3AC2F10A9E}" sibTransId="{F4FBB631-6A5F-4170-99CD-7CFD919E667D}"/>
    <dgm:cxn modelId="{078BF9E1-1DDF-4ED5-8A54-3C4C9ED08747}" type="presParOf" srcId="{88AD836F-A7DF-40E2-815E-FC39C85A120E}" destId="{71C40113-0CCF-494B-93A4-52110A613B31}" srcOrd="0" destOrd="0" presId="urn:microsoft.com/office/officeart/2005/8/layout/chevron2"/>
    <dgm:cxn modelId="{4C02FA6D-063E-49A9-82B9-C528D73A5C5B}" type="presParOf" srcId="{71C40113-0CCF-494B-93A4-52110A613B31}" destId="{58BFEF12-B7F4-4C19-8FB8-2AF2EB0A8B1C}" srcOrd="0" destOrd="0" presId="urn:microsoft.com/office/officeart/2005/8/layout/chevron2"/>
    <dgm:cxn modelId="{F2A3CE0E-6D37-49C6-883E-EAA0468002DB}" type="presParOf" srcId="{71C40113-0CCF-494B-93A4-52110A613B31}" destId="{E2F5BD92-2A3D-49BB-8BE2-DA5702138923}" srcOrd="1" destOrd="0" presId="urn:microsoft.com/office/officeart/2005/8/layout/chevron2"/>
    <dgm:cxn modelId="{E63B237C-4FB7-443E-B0CF-337E45335859}" type="presParOf" srcId="{88AD836F-A7DF-40E2-815E-FC39C85A120E}" destId="{945402CF-EDBF-40F5-AB81-1090B59167F4}" srcOrd="1" destOrd="0" presId="urn:microsoft.com/office/officeart/2005/8/layout/chevron2"/>
    <dgm:cxn modelId="{A3EF14B5-F252-421D-B26D-12D247B6649A}" type="presParOf" srcId="{88AD836F-A7DF-40E2-815E-FC39C85A120E}" destId="{FBBC9A1E-2B27-477D-AFB2-39DB574DBC3A}" srcOrd="2" destOrd="0" presId="urn:microsoft.com/office/officeart/2005/8/layout/chevron2"/>
    <dgm:cxn modelId="{10E44F15-05B3-4A94-8E7A-F2C8688E7E8D}" type="presParOf" srcId="{FBBC9A1E-2B27-477D-AFB2-39DB574DBC3A}" destId="{74A537DA-2D7D-44ED-89F8-7CFE4E95FF14}" srcOrd="0" destOrd="0" presId="urn:microsoft.com/office/officeart/2005/8/layout/chevron2"/>
    <dgm:cxn modelId="{6D9277CE-F92A-4EEE-8FBC-3AD9ACFD7FED}" type="presParOf" srcId="{FBBC9A1E-2B27-477D-AFB2-39DB574DBC3A}" destId="{7A969A23-3EBE-4AAB-82D1-F22B28774E54}" srcOrd="1" destOrd="0" presId="urn:microsoft.com/office/officeart/2005/8/layout/chevron2"/>
    <dgm:cxn modelId="{CA46A91C-C794-4B9C-A15E-20334B810226}" type="presParOf" srcId="{88AD836F-A7DF-40E2-815E-FC39C85A120E}" destId="{61F8D9A5-C271-41D8-8D51-7A4BC449C7E0}" srcOrd="3" destOrd="0" presId="urn:microsoft.com/office/officeart/2005/8/layout/chevron2"/>
    <dgm:cxn modelId="{A06C6CFD-CFDF-4A8E-97C9-A8847588C716}" type="presParOf" srcId="{88AD836F-A7DF-40E2-815E-FC39C85A120E}" destId="{DE8F7B89-D94C-4C8E-9A0D-59D5824CFEA5}" srcOrd="4" destOrd="0" presId="urn:microsoft.com/office/officeart/2005/8/layout/chevron2"/>
    <dgm:cxn modelId="{C3FED223-1E69-49EA-B22A-C5123F13C8C2}" type="presParOf" srcId="{DE8F7B89-D94C-4C8E-9A0D-59D5824CFEA5}" destId="{01F87A01-4A64-438C-AE9A-202B781010F5}" srcOrd="0" destOrd="0" presId="urn:microsoft.com/office/officeart/2005/8/layout/chevron2"/>
    <dgm:cxn modelId="{28EA0D13-3EAF-417A-9247-C43F38BDEF8A}" type="presParOf" srcId="{DE8F7B89-D94C-4C8E-9A0D-59D5824CFEA5}" destId="{B8A3B5D7-3BE4-4DE4-BF54-8C79B5C35E6A}" srcOrd="1" destOrd="0" presId="urn:microsoft.com/office/officeart/2005/8/layout/chevron2"/>
    <dgm:cxn modelId="{3D78B43A-BED1-4290-9805-7013FB3D1BCB}" type="presParOf" srcId="{88AD836F-A7DF-40E2-815E-FC39C85A120E}" destId="{CE268A84-CB20-4C13-901F-DE44CC85325E}" srcOrd="5" destOrd="0" presId="urn:microsoft.com/office/officeart/2005/8/layout/chevron2"/>
    <dgm:cxn modelId="{B06979F4-06AE-402E-A8DA-A3CA1266B77A}" type="presParOf" srcId="{88AD836F-A7DF-40E2-815E-FC39C85A120E}" destId="{AB8BC262-4057-4FD6-AEF8-6E2126E8FBF0}" srcOrd="6" destOrd="0" presId="urn:microsoft.com/office/officeart/2005/8/layout/chevron2"/>
    <dgm:cxn modelId="{FD9FBE32-899C-4B3D-BF76-CE87A2541D1F}" type="presParOf" srcId="{AB8BC262-4057-4FD6-AEF8-6E2126E8FBF0}" destId="{C8AB0CE1-6F19-4C3C-97C7-A8280F1CEA5E}" srcOrd="0" destOrd="0" presId="urn:microsoft.com/office/officeart/2005/8/layout/chevron2"/>
    <dgm:cxn modelId="{8211DB32-2904-4E65-9BEB-B2B3AC188E4A}" type="presParOf" srcId="{AB8BC262-4057-4FD6-AEF8-6E2126E8FBF0}" destId="{B26E8029-D24E-4550-ABF9-B3BE71F112F3}" srcOrd="1" destOrd="0" presId="urn:microsoft.com/office/officeart/2005/8/layout/chevron2"/>
    <dgm:cxn modelId="{CD11583A-0A79-4CB9-B872-7D4853BC17F5}" type="presParOf" srcId="{88AD836F-A7DF-40E2-815E-FC39C85A120E}" destId="{BE117BB2-E63A-45FD-B14F-F215A4F0EBEB}" srcOrd="7" destOrd="0" presId="urn:microsoft.com/office/officeart/2005/8/layout/chevron2"/>
    <dgm:cxn modelId="{81943C2C-807C-49A4-887C-AD21FEABE5AD}" type="presParOf" srcId="{88AD836F-A7DF-40E2-815E-FC39C85A120E}" destId="{801D613B-E0C6-470F-AD43-375FE6F6E134}" srcOrd="8" destOrd="0" presId="urn:microsoft.com/office/officeart/2005/8/layout/chevron2"/>
    <dgm:cxn modelId="{5420B6F4-659B-4F0B-83CE-4DA79C888CC5}" type="presParOf" srcId="{801D613B-E0C6-470F-AD43-375FE6F6E134}" destId="{B2C30A84-F6E5-4286-A9E5-BBB678C9DB31}" srcOrd="0" destOrd="0" presId="urn:microsoft.com/office/officeart/2005/8/layout/chevron2"/>
    <dgm:cxn modelId="{ABD81AFD-4F82-43D1-8F77-4B351C563892}" type="presParOf" srcId="{801D613B-E0C6-470F-AD43-375FE6F6E134}" destId="{AEC7CBB2-3784-4264-A37C-FBFD2637F457}" srcOrd="1" destOrd="0" presId="urn:microsoft.com/office/officeart/2005/8/layout/chevron2"/>
    <dgm:cxn modelId="{C5C419A4-4762-461B-A2A6-129750EB298B}" type="presParOf" srcId="{88AD836F-A7DF-40E2-815E-FC39C85A120E}" destId="{2985A0C4-C4D6-4738-9886-A81CA588CBB8}" srcOrd="9" destOrd="0" presId="urn:microsoft.com/office/officeart/2005/8/layout/chevron2"/>
    <dgm:cxn modelId="{CD30B89A-719B-4E48-B896-20545452CE03}" type="presParOf" srcId="{88AD836F-A7DF-40E2-815E-FC39C85A120E}" destId="{2F33C4EF-C65A-4DCA-8B87-BE58477D6A80}" srcOrd="10" destOrd="0" presId="urn:microsoft.com/office/officeart/2005/8/layout/chevron2"/>
    <dgm:cxn modelId="{97D5C271-F80F-4919-A27E-B04ECA6A59C2}" type="presParOf" srcId="{2F33C4EF-C65A-4DCA-8B87-BE58477D6A80}" destId="{32ECC177-2451-4501-A538-A549E769C7CE}" srcOrd="0" destOrd="0" presId="urn:microsoft.com/office/officeart/2005/8/layout/chevron2"/>
    <dgm:cxn modelId="{5C13B0B3-ED5B-4836-AA01-B930E4807E46}" type="presParOf" srcId="{2F33C4EF-C65A-4DCA-8B87-BE58477D6A80}" destId="{DB40C9F3-6793-45AA-A6B8-4078AB30861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370C7F1-3292-43EC-8321-4410A1BB2571}" type="doc">
      <dgm:prSet loTypeId="urn:microsoft.com/office/officeart/2005/8/layout/vList4" loCatId="list" qsTypeId="urn:microsoft.com/office/officeart/2005/8/quickstyle/3d3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8262DD44-B2EF-48E5-B4A3-E789B1ED3ED4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qopqoqlar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</a:t>
          </a: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mahkamlanmagan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bug’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C4D059-B12E-4574-854D-AB9D8E4566D1}" type="parTrans" cxnId="{782F3C38-FF5A-461B-B3E1-7507D660D97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A51645-33A7-43ED-A643-76ACA59FBFC2}" type="sibTrans" cxnId="{782F3C38-FF5A-461B-B3E1-7507D660D97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FE944A-5E80-4A80-8764-E4C1E4EB99EC}">
      <dgm:prSet phldrT="[Текст]"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sterilizatsiya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kamerasida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tashqaridagi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harorat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bosimdan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ortiq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miqdorda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bosim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harorat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qopqog’ini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mahkamligini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oz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bo’shatish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176205-6E1F-4026-8E90-C148AF9E0AE0}" type="parTrans" cxnId="{F13C5CFC-6F34-464B-A73E-85C2B17E337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DB783E-5C27-4113-9CE5-727047E091E3}" type="sibTrans" cxnId="{F13C5CFC-6F34-464B-A73E-85C2B17E337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9AAFEE-F4D8-49A5-897C-5BC3A6A1FBAA}">
      <dgm:prSet phldrT="[Текст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bug’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qiluvchi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me</a:t>
          </a: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anizm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bochkasida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miqdori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yetarlicha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bo’lmaganda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DD697C-058C-4023-B3E2-D9B55F9DF8E6}" type="parTrans" cxnId="{0BB7DE93-B9EE-4F1C-94DC-DD7C1E3A8BE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ADF2C3-2E2D-4515-996B-585B96CCBB89}" type="sibTrans" cxnId="{0BB7DE93-B9EE-4F1C-94DC-DD7C1E3A8BE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6333F8-A409-47ED-807D-043E9D7409ED}">
      <dgm:prSet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ishlayotgan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bug’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qiluvchi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me</a:t>
          </a: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anizm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bochkasiga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4F4934-F841-4F9E-AF02-C338FB548043}" type="parTrans" cxnId="{C157F254-EAA0-47F1-BAD4-B5235778A33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B66AAA-608E-4AA4-8A4D-6730AB111C61}" type="sibTrans" cxnId="{C157F254-EAA0-47F1-BAD4-B5235778A33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91E1A5-EFBF-47D2-B0E6-8A73B1A87856}">
      <dgm:prSet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qopqoqlarni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ochiq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qoldirish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AF465A-7076-4367-9ADB-BC4EB185AD9F}" type="parTrans" cxnId="{E1192EFD-E758-45BF-AE95-B08DD5A291B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E46E86-ED68-45D1-8F69-1E24563A78CA}" type="sibTrans" cxnId="{E1192EFD-E758-45BF-AE95-B08DD5A291B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A05C4E-E8D1-4A4B-8C3F-FE53F1623C5E}">
      <dgm:prSet custT="1"/>
      <dgm:spPr/>
      <dgm:t>
        <a:bodyPr/>
        <a:lstStyle/>
        <a:p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ishlayotgan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himoyalovchi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klapanlarini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to’g’rilash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elementlarini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4769FF-42A9-4A2C-A5D5-361E8E23924D}" type="parTrans" cxnId="{F22BC457-AD89-4A53-A42C-276B5AD45B7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8D1E6D-76E7-4DBD-BCC4-6B11A948B76E}" type="sibTrans" cxnId="{F22BC457-AD89-4A53-A42C-276B5AD45B7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671F37-C0E8-45CD-8A10-5A981413A5FF}" type="pres">
      <dgm:prSet presAssocID="{0370C7F1-3292-43EC-8321-4410A1BB2571}" presName="linear" presStyleCnt="0">
        <dgm:presLayoutVars>
          <dgm:dir/>
          <dgm:resizeHandles val="exact"/>
        </dgm:presLayoutVars>
      </dgm:prSet>
      <dgm:spPr/>
    </dgm:pt>
    <dgm:pt modelId="{9833CDF7-6944-43A2-BA50-623BD939106D}" type="pres">
      <dgm:prSet presAssocID="{8262DD44-B2EF-48E5-B4A3-E789B1ED3ED4}" presName="comp" presStyleCnt="0"/>
      <dgm:spPr/>
    </dgm:pt>
    <dgm:pt modelId="{48F5B156-2FF7-4430-9FBA-9537DEA615C8}" type="pres">
      <dgm:prSet presAssocID="{8262DD44-B2EF-48E5-B4A3-E789B1ED3ED4}" presName="box" presStyleLbl="node1" presStyleIdx="0" presStyleCnt="6"/>
      <dgm:spPr/>
    </dgm:pt>
    <dgm:pt modelId="{8DB8D9C5-E7B2-424D-883A-855DE8F5E009}" type="pres">
      <dgm:prSet presAssocID="{8262DD44-B2EF-48E5-B4A3-E789B1ED3ED4}" presName="img" presStyleLbl="fgImgPlace1" presStyleIdx="0" presStyleCnt="6"/>
      <dgm:spPr/>
    </dgm:pt>
    <dgm:pt modelId="{911BFC2F-791C-46EB-AE96-797A8B14F34A}" type="pres">
      <dgm:prSet presAssocID="{8262DD44-B2EF-48E5-B4A3-E789B1ED3ED4}" presName="text" presStyleLbl="node1" presStyleIdx="0" presStyleCnt="6">
        <dgm:presLayoutVars>
          <dgm:bulletEnabled val="1"/>
        </dgm:presLayoutVars>
      </dgm:prSet>
      <dgm:spPr/>
    </dgm:pt>
    <dgm:pt modelId="{ADE7341B-3EFB-4874-B075-F05ADE163464}" type="pres">
      <dgm:prSet presAssocID="{26A51645-33A7-43ED-A643-76ACA59FBFC2}" presName="spacer" presStyleCnt="0"/>
      <dgm:spPr/>
    </dgm:pt>
    <dgm:pt modelId="{8A10500A-FBE6-4A60-9D67-B1FCAED48684}" type="pres">
      <dgm:prSet presAssocID="{2BFE944A-5E80-4A80-8764-E4C1E4EB99EC}" presName="comp" presStyleCnt="0"/>
      <dgm:spPr/>
    </dgm:pt>
    <dgm:pt modelId="{2ED57632-9EDC-43F6-871A-0CB23A8A82A7}" type="pres">
      <dgm:prSet presAssocID="{2BFE944A-5E80-4A80-8764-E4C1E4EB99EC}" presName="box" presStyleLbl="node1" presStyleIdx="1" presStyleCnt="6"/>
      <dgm:spPr/>
    </dgm:pt>
    <dgm:pt modelId="{2205F7B3-6A52-4D8F-96EE-38E26D13E838}" type="pres">
      <dgm:prSet presAssocID="{2BFE944A-5E80-4A80-8764-E4C1E4EB99EC}" presName="img" presStyleLbl="fgImgPlace1" presStyleIdx="1" presStyleCnt="6"/>
      <dgm:spPr/>
    </dgm:pt>
    <dgm:pt modelId="{D80339E1-3D20-4385-BE1B-EDC8F5C21954}" type="pres">
      <dgm:prSet presAssocID="{2BFE944A-5E80-4A80-8764-E4C1E4EB99EC}" presName="text" presStyleLbl="node1" presStyleIdx="1" presStyleCnt="6">
        <dgm:presLayoutVars>
          <dgm:bulletEnabled val="1"/>
        </dgm:presLayoutVars>
      </dgm:prSet>
      <dgm:spPr/>
    </dgm:pt>
    <dgm:pt modelId="{CACBC820-63E9-4001-9DE7-13B73AE3BBEA}" type="pres">
      <dgm:prSet presAssocID="{8CDB783E-5C27-4113-9CE5-727047E091E3}" presName="spacer" presStyleCnt="0"/>
      <dgm:spPr/>
    </dgm:pt>
    <dgm:pt modelId="{42FA6AE4-9A52-4B23-B14A-49AE4A46587E}" type="pres">
      <dgm:prSet presAssocID="{869AAFEE-F4D8-49A5-897C-5BC3A6A1FBAA}" presName="comp" presStyleCnt="0"/>
      <dgm:spPr/>
    </dgm:pt>
    <dgm:pt modelId="{F0DC57CF-65AE-4B76-87A4-9559AA6778A8}" type="pres">
      <dgm:prSet presAssocID="{869AAFEE-F4D8-49A5-897C-5BC3A6A1FBAA}" presName="box" presStyleLbl="node1" presStyleIdx="2" presStyleCnt="6"/>
      <dgm:spPr/>
    </dgm:pt>
    <dgm:pt modelId="{DCB1C5DF-6D5B-484A-996A-A18EDB3D3492}" type="pres">
      <dgm:prSet presAssocID="{869AAFEE-F4D8-49A5-897C-5BC3A6A1FBAA}" presName="img" presStyleLbl="fgImgPlace1" presStyleIdx="2" presStyleCnt="6"/>
      <dgm:spPr/>
    </dgm:pt>
    <dgm:pt modelId="{C1BB45E8-38FB-406A-8DF9-5EEF7A5789F0}" type="pres">
      <dgm:prSet presAssocID="{869AAFEE-F4D8-49A5-897C-5BC3A6A1FBAA}" presName="text" presStyleLbl="node1" presStyleIdx="2" presStyleCnt="6">
        <dgm:presLayoutVars>
          <dgm:bulletEnabled val="1"/>
        </dgm:presLayoutVars>
      </dgm:prSet>
      <dgm:spPr/>
    </dgm:pt>
    <dgm:pt modelId="{3AB0A2AF-ACB7-4F64-B6FA-99FE257D4669}" type="pres">
      <dgm:prSet presAssocID="{AFADF2C3-2E2D-4515-996B-585B96CCBB89}" presName="spacer" presStyleCnt="0"/>
      <dgm:spPr/>
    </dgm:pt>
    <dgm:pt modelId="{53583D39-FCCE-4987-8B14-745D99AA06CA}" type="pres">
      <dgm:prSet presAssocID="{AF6333F8-A409-47ED-807D-043E9D7409ED}" presName="comp" presStyleCnt="0"/>
      <dgm:spPr/>
    </dgm:pt>
    <dgm:pt modelId="{B6505AF1-8F4E-4419-88D1-85E60FD414F7}" type="pres">
      <dgm:prSet presAssocID="{AF6333F8-A409-47ED-807D-043E9D7409ED}" presName="box" presStyleLbl="node1" presStyleIdx="3" presStyleCnt="6"/>
      <dgm:spPr/>
    </dgm:pt>
    <dgm:pt modelId="{2551BBBB-9E57-4F74-B788-5E080E611B97}" type="pres">
      <dgm:prSet presAssocID="{AF6333F8-A409-47ED-807D-043E9D7409ED}" presName="img" presStyleLbl="fgImgPlace1" presStyleIdx="3" presStyleCnt="6"/>
      <dgm:spPr/>
    </dgm:pt>
    <dgm:pt modelId="{F7D72404-45CE-45B8-82A1-B3D48FD17737}" type="pres">
      <dgm:prSet presAssocID="{AF6333F8-A409-47ED-807D-043E9D7409ED}" presName="text" presStyleLbl="node1" presStyleIdx="3" presStyleCnt="6">
        <dgm:presLayoutVars>
          <dgm:bulletEnabled val="1"/>
        </dgm:presLayoutVars>
      </dgm:prSet>
      <dgm:spPr/>
    </dgm:pt>
    <dgm:pt modelId="{32689253-0BFC-4AF2-B105-1F7C2A1A377D}" type="pres">
      <dgm:prSet presAssocID="{4AB66AAA-608E-4AA4-8A4D-6730AB111C61}" presName="spacer" presStyleCnt="0"/>
      <dgm:spPr/>
    </dgm:pt>
    <dgm:pt modelId="{F6B988FE-8069-416C-BDE9-C6D9522D2DC7}" type="pres">
      <dgm:prSet presAssocID="{AE91E1A5-EFBF-47D2-B0E6-8A73B1A87856}" presName="comp" presStyleCnt="0"/>
      <dgm:spPr/>
    </dgm:pt>
    <dgm:pt modelId="{29A61C98-A5F2-4768-9658-C51E56856F00}" type="pres">
      <dgm:prSet presAssocID="{AE91E1A5-EFBF-47D2-B0E6-8A73B1A87856}" presName="box" presStyleLbl="node1" presStyleIdx="4" presStyleCnt="6"/>
      <dgm:spPr/>
    </dgm:pt>
    <dgm:pt modelId="{256EBE39-8577-4002-994F-AED1976D22EA}" type="pres">
      <dgm:prSet presAssocID="{AE91E1A5-EFBF-47D2-B0E6-8A73B1A87856}" presName="img" presStyleLbl="fgImgPlace1" presStyleIdx="4" presStyleCnt="6"/>
      <dgm:spPr/>
    </dgm:pt>
    <dgm:pt modelId="{C5DEB980-7DAA-4BDF-81A9-C414F8252103}" type="pres">
      <dgm:prSet presAssocID="{AE91E1A5-EFBF-47D2-B0E6-8A73B1A87856}" presName="text" presStyleLbl="node1" presStyleIdx="4" presStyleCnt="6">
        <dgm:presLayoutVars>
          <dgm:bulletEnabled val="1"/>
        </dgm:presLayoutVars>
      </dgm:prSet>
      <dgm:spPr/>
    </dgm:pt>
    <dgm:pt modelId="{B2CB1BC7-543C-4215-9104-46017040BE70}" type="pres">
      <dgm:prSet presAssocID="{28E46E86-ED68-45D1-8F69-1E24563A78CA}" presName="spacer" presStyleCnt="0"/>
      <dgm:spPr/>
    </dgm:pt>
    <dgm:pt modelId="{8EA7623D-7AA7-43F5-A11D-5A0E29DAD144}" type="pres">
      <dgm:prSet presAssocID="{A0A05C4E-E8D1-4A4B-8C3F-FE53F1623C5E}" presName="comp" presStyleCnt="0"/>
      <dgm:spPr/>
    </dgm:pt>
    <dgm:pt modelId="{A1347C5A-A77C-4C75-895D-7D6C6F6AA247}" type="pres">
      <dgm:prSet presAssocID="{A0A05C4E-E8D1-4A4B-8C3F-FE53F1623C5E}" presName="box" presStyleLbl="node1" presStyleIdx="5" presStyleCnt="6"/>
      <dgm:spPr/>
    </dgm:pt>
    <dgm:pt modelId="{B14422F5-25BE-41A8-9DFD-91772D9508B1}" type="pres">
      <dgm:prSet presAssocID="{A0A05C4E-E8D1-4A4B-8C3F-FE53F1623C5E}" presName="img" presStyleLbl="fgImgPlace1" presStyleIdx="5" presStyleCnt="6"/>
      <dgm:spPr/>
    </dgm:pt>
    <dgm:pt modelId="{3FAE21F9-916A-4E31-A872-31D46C06BB3B}" type="pres">
      <dgm:prSet presAssocID="{A0A05C4E-E8D1-4A4B-8C3F-FE53F1623C5E}" presName="text" presStyleLbl="node1" presStyleIdx="5" presStyleCnt="6">
        <dgm:presLayoutVars>
          <dgm:bulletEnabled val="1"/>
        </dgm:presLayoutVars>
      </dgm:prSet>
      <dgm:spPr/>
    </dgm:pt>
  </dgm:ptLst>
  <dgm:cxnLst>
    <dgm:cxn modelId="{AAA2A707-1161-4A6F-9FEF-F8BC9903199C}" type="presOf" srcId="{869AAFEE-F4D8-49A5-897C-5BC3A6A1FBAA}" destId="{C1BB45E8-38FB-406A-8DF9-5EEF7A5789F0}" srcOrd="1" destOrd="0" presId="urn:microsoft.com/office/officeart/2005/8/layout/vList4"/>
    <dgm:cxn modelId="{A271B30E-6279-44C5-BAE9-E4083228B21F}" type="presOf" srcId="{AE91E1A5-EFBF-47D2-B0E6-8A73B1A87856}" destId="{29A61C98-A5F2-4768-9658-C51E56856F00}" srcOrd="0" destOrd="0" presId="urn:microsoft.com/office/officeart/2005/8/layout/vList4"/>
    <dgm:cxn modelId="{4548F715-DA23-45DB-AAC5-2C6EE5A06787}" type="presOf" srcId="{AF6333F8-A409-47ED-807D-043E9D7409ED}" destId="{F7D72404-45CE-45B8-82A1-B3D48FD17737}" srcOrd="1" destOrd="0" presId="urn:microsoft.com/office/officeart/2005/8/layout/vList4"/>
    <dgm:cxn modelId="{DD2BC330-4BEC-4254-882F-1C3AF98C5647}" type="presOf" srcId="{A0A05C4E-E8D1-4A4B-8C3F-FE53F1623C5E}" destId="{A1347C5A-A77C-4C75-895D-7D6C6F6AA247}" srcOrd="0" destOrd="0" presId="urn:microsoft.com/office/officeart/2005/8/layout/vList4"/>
    <dgm:cxn modelId="{9B8B1B34-AFA1-45C3-B8A2-6D73B4A0A9AA}" type="presOf" srcId="{2BFE944A-5E80-4A80-8764-E4C1E4EB99EC}" destId="{2ED57632-9EDC-43F6-871A-0CB23A8A82A7}" srcOrd="0" destOrd="0" presId="urn:microsoft.com/office/officeart/2005/8/layout/vList4"/>
    <dgm:cxn modelId="{782F3C38-FF5A-461B-B3E1-7507D660D97B}" srcId="{0370C7F1-3292-43EC-8321-4410A1BB2571}" destId="{8262DD44-B2EF-48E5-B4A3-E789B1ED3ED4}" srcOrd="0" destOrd="0" parTransId="{49C4D059-B12E-4574-854D-AB9D8E4566D1}" sibTransId="{26A51645-33A7-43ED-A643-76ACA59FBFC2}"/>
    <dgm:cxn modelId="{19527F4B-8291-46FA-B665-77DF71A4EE90}" type="presOf" srcId="{A0A05C4E-E8D1-4A4B-8C3F-FE53F1623C5E}" destId="{3FAE21F9-916A-4E31-A872-31D46C06BB3B}" srcOrd="1" destOrd="0" presId="urn:microsoft.com/office/officeart/2005/8/layout/vList4"/>
    <dgm:cxn modelId="{8FE70D51-468D-4371-8ADB-47843FDC7B67}" type="presOf" srcId="{869AAFEE-F4D8-49A5-897C-5BC3A6A1FBAA}" destId="{F0DC57CF-65AE-4B76-87A4-9559AA6778A8}" srcOrd="0" destOrd="0" presId="urn:microsoft.com/office/officeart/2005/8/layout/vList4"/>
    <dgm:cxn modelId="{C157F254-EAA0-47F1-BAD4-B5235778A330}" srcId="{0370C7F1-3292-43EC-8321-4410A1BB2571}" destId="{AF6333F8-A409-47ED-807D-043E9D7409ED}" srcOrd="3" destOrd="0" parTransId="{884F4934-F841-4F9E-AF02-C338FB548043}" sibTransId="{4AB66AAA-608E-4AA4-8A4D-6730AB111C61}"/>
    <dgm:cxn modelId="{F22BC457-AD89-4A53-A42C-276B5AD45B74}" srcId="{0370C7F1-3292-43EC-8321-4410A1BB2571}" destId="{A0A05C4E-E8D1-4A4B-8C3F-FE53F1623C5E}" srcOrd="5" destOrd="0" parTransId="{AB4769FF-42A9-4A2C-A5D5-361E8E23924D}" sibTransId="{E58D1E6D-76E7-4DBD-BCC4-6B11A948B76E}"/>
    <dgm:cxn modelId="{503B9C8B-632E-4788-9D1A-7762C743E1DC}" type="presOf" srcId="{AE91E1A5-EFBF-47D2-B0E6-8A73B1A87856}" destId="{C5DEB980-7DAA-4BDF-81A9-C414F8252103}" srcOrd="1" destOrd="0" presId="urn:microsoft.com/office/officeart/2005/8/layout/vList4"/>
    <dgm:cxn modelId="{21DB1B8D-258C-4FC4-B29A-E60D66513946}" type="presOf" srcId="{8262DD44-B2EF-48E5-B4A3-E789B1ED3ED4}" destId="{911BFC2F-791C-46EB-AE96-797A8B14F34A}" srcOrd="1" destOrd="0" presId="urn:microsoft.com/office/officeart/2005/8/layout/vList4"/>
    <dgm:cxn modelId="{0BB7DE93-B9EE-4F1C-94DC-DD7C1E3A8BE3}" srcId="{0370C7F1-3292-43EC-8321-4410A1BB2571}" destId="{869AAFEE-F4D8-49A5-897C-5BC3A6A1FBAA}" srcOrd="2" destOrd="0" parTransId="{2ADD697C-058C-4023-B3E2-D9B55F9DF8E6}" sibTransId="{AFADF2C3-2E2D-4515-996B-585B96CCBB89}"/>
    <dgm:cxn modelId="{6D2D7197-630C-4661-AF24-4EC73E1D83E5}" type="presOf" srcId="{0370C7F1-3292-43EC-8321-4410A1BB2571}" destId="{45671F37-C0E8-45CD-8A10-5A981413A5FF}" srcOrd="0" destOrd="0" presId="urn:microsoft.com/office/officeart/2005/8/layout/vList4"/>
    <dgm:cxn modelId="{C49860A2-9E22-4919-B73C-595370803AE9}" type="presOf" srcId="{2BFE944A-5E80-4A80-8764-E4C1E4EB99EC}" destId="{D80339E1-3D20-4385-BE1B-EDC8F5C21954}" srcOrd="1" destOrd="0" presId="urn:microsoft.com/office/officeart/2005/8/layout/vList4"/>
    <dgm:cxn modelId="{B155A2E7-A54D-4BE4-AE90-3B0C95EE01A3}" type="presOf" srcId="{AF6333F8-A409-47ED-807D-043E9D7409ED}" destId="{B6505AF1-8F4E-4419-88D1-85E60FD414F7}" srcOrd="0" destOrd="0" presId="urn:microsoft.com/office/officeart/2005/8/layout/vList4"/>
    <dgm:cxn modelId="{8DD425F1-8C05-4277-9E07-A93F20019E55}" type="presOf" srcId="{8262DD44-B2EF-48E5-B4A3-E789B1ED3ED4}" destId="{48F5B156-2FF7-4430-9FBA-9537DEA615C8}" srcOrd="0" destOrd="0" presId="urn:microsoft.com/office/officeart/2005/8/layout/vList4"/>
    <dgm:cxn modelId="{F13C5CFC-6F34-464B-A73E-85C2B17E3370}" srcId="{0370C7F1-3292-43EC-8321-4410A1BB2571}" destId="{2BFE944A-5E80-4A80-8764-E4C1E4EB99EC}" srcOrd="1" destOrd="0" parTransId="{E7176205-6E1F-4026-8E90-C148AF9E0AE0}" sibTransId="{8CDB783E-5C27-4113-9CE5-727047E091E3}"/>
    <dgm:cxn modelId="{E1192EFD-E758-45BF-AE95-B08DD5A291B1}" srcId="{0370C7F1-3292-43EC-8321-4410A1BB2571}" destId="{AE91E1A5-EFBF-47D2-B0E6-8A73B1A87856}" srcOrd="4" destOrd="0" parTransId="{2EAF465A-7076-4367-9ADB-BC4EB185AD9F}" sibTransId="{28E46E86-ED68-45D1-8F69-1E24563A78CA}"/>
    <dgm:cxn modelId="{FDEB820A-AC45-4E84-8E1F-A36E973AF8FF}" type="presParOf" srcId="{45671F37-C0E8-45CD-8A10-5A981413A5FF}" destId="{9833CDF7-6944-43A2-BA50-623BD939106D}" srcOrd="0" destOrd="0" presId="urn:microsoft.com/office/officeart/2005/8/layout/vList4"/>
    <dgm:cxn modelId="{F8280B0D-3132-4CA4-BE4B-5916E17598A0}" type="presParOf" srcId="{9833CDF7-6944-43A2-BA50-623BD939106D}" destId="{48F5B156-2FF7-4430-9FBA-9537DEA615C8}" srcOrd="0" destOrd="0" presId="urn:microsoft.com/office/officeart/2005/8/layout/vList4"/>
    <dgm:cxn modelId="{47E5950D-435C-41EA-8091-B10CEE617495}" type="presParOf" srcId="{9833CDF7-6944-43A2-BA50-623BD939106D}" destId="{8DB8D9C5-E7B2-424D-883A-855DE8F5E009}" srcOrd="1" destOrd="0" presId="urn:microsoft.com/office/officeart/2005/8/layout/vList4"/>
    <dgm:cxn modelId="{EFD2DFD0-AB28-4945-8F84-B5E38F31E420}" type="presParOf" srcId="{9833CDF7-6944-43A2-BA50-623BD939106D}" destId="{911BFC2F-791C-46EB-AE96-797A8B14F34A}" srcOrd="2" destOrd="0" presId="urn:microsoft.com/office/officeart/2005/8/layout/vList4"/>
    <dgm:cxn modelId="{EAF084A8-A9C6-45E2-9F2F-9D3BBD91FCD0}" type="presParOf" srcId="{45671F37-C0E8-45CD-8A10-5A981413A5FF}" destId="{ADE7341B-3EFB-4874-B075-F05ADE163464}" srcOrd="1" destOrd="0" presId="urn:microsoft.com/office/officeart/2005/8/layout/vList4"/>
    <dgm:cxn modelId="{40CCDA02-EF64-493C-ABEC-727AA1CACE2D}" type="presParOf" srcId="{45671F37-C0E8-45CD-8A10-5A981413A5FF}" destId="{8A10500A-FBE6-4A60-9D67-B1FCAED48684}" srcOrd="2" destOrd="0" presId="urn:microsoft.com/office/officeart/2005/8/layout/vList4"/>
    <dgm:cxn modelId="{CE861B75-F835-49B8-892F-A9622E22E3DE}" type="presParOf" srcId="{8A10500A-FBE6-4A60-9D67-B1FCAED48684}" destId="{2ED57632-9EDC-43F6-871A-0CB23A8A82A7}" srcOrd="0" destOrd="0" presId="urn:microsoft.com/office/officeart/2005/8/layout/vList4"/>
    <dgm:cxn modelId="{2DE922A8-65E7-4344-B58B-29D2E65F2352}" type="presParOf" srcId="{8A10500A-FBE6-4A60-9D67-B1FCAED48684}" destId="{2205F7B3-6A52-4D8F-96EE-38E26D13E838}" srcOrd="1" destOrd="0" presId="urn:microsoft.com/office/officeart/2005/8/layout/vList4"/>
    <dgm:cxn modelId="{4F7D02E9-4FAD-4480-BCF9-F792B2BA5A17}" type="presParOf" srcId="{8A10500A-FBE6-4A60-9D67-B1FCAED48684}" destId="{D80339E1-3D20-4385-BE1B-EDC8F5C21954}" srcOrd="2" destOrd="0" presId="urn:microsoft.com/office/officeart/2005/8/layout/vList4"/>
    <dgm:cxn modelId="{F0144896-9EB1-4652-926B-EF8CD1EC7BAC}" type="presParOf" srcId="{45671F37-C0E8-45CD-8A10-5A981413A5FF}" destId="{CACBC820-63E9-4001-9DE7-13B73AE3BBEA}" srcOrd="3" destOrd="0" presId="urn:microsoft.com/office/officeart/2005/8/layout/vList4"/>
    <dgm:cxn modelId="{DEEBFAE4-D0ED-4437-832F-4CC936AF0886}" type="presParOf" srcId="{45671F37-C0E8-45CD-8A10-5A981413A5FF}" destId="{42FA6AE4-9A52-4B23-B14A-49AE4A46587E}" srcOrd="4" destOrd="0" presId="urn:microsoft.com/office/officeart/2005/8/layout/vList4"/>
    <dgm:cxn modelId="{68C992D7-3FC8-43B3-B5F2-64C32CD27AE6}" type="presParOf" srcId="{42FA6AE4-9A52-4B23-B14A-49AE4A46587E}" destId="{F0DC57CF-65AE-4B76-87A4-9559AA6778A8}" srcOrd="0" destOrd="0" presId="urn:microsoft.com/office/officeart/2005/8/layout/vList4"/>
    <dgm:cxn modelId="{A2972E02-0B67-4287-961A-4D8C8AB3CB28}" type="presParOf" srcId="{42FA6AE4-9A52-4B23-B14A-49AE4A46587E}" destId="{DCB1C5DF-6D5B-484A-996A-A18EDB3D3492}" srcOrd="1" destOrd="0" presId="urn:microsoft.com/office/officeart/2005/8/layout/vList4"/>
    <dgm:cxn modelId="{42A47428-9AF3-491A-BBD1-779FF6318005}" type="presParOf" srcId="{42FA6AE4-9A52-4B23-B14A-49AE4A46587E}" destId="{C1BB45E8-38FB-406A-8DF9-5EEF7A5789F0}" srcOrd="2" destOrd="0" presId="urn:microsoft.com/office/officeart/2005/8/layout/vList4"/>
    <dgm:cxn modelId="{9D7690B6-F75D-4F49-9E6D-FDD076C679E0}" type="presParOf" srcId="{45671F37-C0E8-45CD-8A10-5A981413A5FF}" destId="{3AB0A2AF-ACB7-4F64-B6FA-99FE257D4669}" srcOrd="5" destOrd="0" presId="urn:microsoft.com/office/officeart/2005/8/layout/vList4"/>
    <dgm:cxn modelId="{2D846B57-EED8-4130-88C0-3B9ACD257801}" type="presParOf" srcId="{45671F37-C0E8-45CD-8A10-5A981413A5FF}" destId="{53583D39-FCCE-4987-8B14-745D99AA06CA}" srcOrd="6" destOrd="0" presId="urn:microsoft.com/office/officeart/2005/8/layout/vList4"/>
    <dgm:cxn modelId="{A390FDBD-A08D-48A8-A791-37F01F822FA7}" type="presParOf" srcId="{53583D39-FCCE-4987-8B14-745D99AA06CA}" destId="{B6505AF1-8F4E-4419-88D1-85E60FD414F7}" srcOrd="0" destOrd="0" presId="urn:microsoft.com/office/officeart/2005/8/layout/vList4"/>
    <dgm:cxn modelId="{FEA9A985-0AD8-4521-84E5-536045F49F71}" type="presParOf" srcId="{53583D39-FCCE-4987-8B14-745D99AA06CA}" destId="{2551BBBB-9E57-4F74-B788-5E080E611B97}" srcOrd="1" destOrd="0" presId="urn:microsoft.com/office/officeart/2005/8/layout/vList4"/>
    <dgm:cxn modelId="{615C180D-9D40-4502-B899-ECABF240519D}" type="presParOf" srcId="{53583D39-FCCE-4987-8B14-745D99AA06CA}" destId="{F7D72404-45CE-45B8-82A1-B3D48FD17737}" srcOrd="2" destOrd="0" presId="urn:microsoft.com/office/officeart/2005/8/layout/vList4"/>
    <dgm:cxn modelId="{400F096C-655E-46A5-B86B-02A760E77218}" type="presParOf" srcId="{45671F37-C0E8-45CD-8A10-5A981413A5FF}" destId="{32689253-0BFC-4AF2-B105-1F7C2A1A377D}" srcOrd="7" destOrd="0" presId="urn:microsoft.com/office/officeart/2005/8/layout/vList4"/>
    <dgm:cxn modelId="{651BE913-B9DE-43F3-995D-1E82F901CD06}" type="presParOf" srcId="{45671F37-C0E8-45CD-8A10-5A981413A5FF}" destId="{F6B988FE-8069-416C-BDE9-C6D9522D2DC7}" srcOrd="8" destOrd="0" presId="urn:microsoft.com/office/officeart/2005/8/layout/vList4"/>
    <dgm:cxn modelId="{170BE8A3-586F-45AB-8016-E02FF577A7A9}" type="presParOf" srcId="{F6B988FE-8069-416C-BDE9-C6D9522D2DC7}" destId="{29A61C98-A5F2-4768-9658-C51E56856F00}" srcOrd="0" destOrd="0" presId="urn:microsoft.com/office/officeart/2005/8/layout/vList4"/>
    <dgm:cxn modelId="{F41B58A8-6AB6-458F-AFC2-27DFAD0116F2}" type="presParOf" srcId="{F6B988FE-8069-416C-BDE9-C6D9522D2DC7}" destId="{256EBE39-8577-4002-994F-AED1976D22EA}" srcOrd="1" destOrd="0" presId="urn:microsoft.com/office/officeart/2005/8/layout/vList4"/>
    <dgm:cxn modelId="{71B5DEF5-4BA5-492E-9578-3B585EE17B89}" type="presParOf" srcId="{F6B988FE-8069-416C-BDE9-C6D9522D2DC7}" destId="{C5DEB980-7DAA-4BDF-81A9-C414F8252103}" srcOrd="2" destOrd="0" presId="urn:microsoft.com/office/officeart/2005/8/layout/vList4"/>
    <dgm:cxn modelId="{67F575C0-3261-43FD-AFF6-8DA3C9DF2624}" type="presParOf" srcId="{45671F37-C0E8-45CD-8A10-5A981413A5FF}" destId="{B2CB1BC7-543C-4215-9104-46017040BE70}" srcOrd="9" destOrd="0" presId="urn:microsoft.com/office/officeart/2005/8/layout/vList4"/>
    <dgm:cxn modelId="{3AA4D440-0716-45A6-9A62-DD880F3A77AD}" type="presParOf" srcId="{45671F37-C0E8-45CD-8A10-5A981413A5FF}" destId="{8EA7623D-7AA7-43F5-A11D-5A0E29DAD144}" srcOrd="10" destOrd="0" presId="urn:microsoft.com/office/officeart/2005/8/layout/vList4"/>
    <dgm:cxn modelId="{D37E329E-4ED8-4BA8-9617-2ED0A7A239DE}" type="presParOf" srcId="{8EA7623D-7AA7-43F5-A11D-5A0E29DAD144}" destId="{A1347C5A-A77C-4C75-895D-7D6C6F6AA247}" srcOrd="0" destOrd="0" presId="urn:microsoft.com/office/officeart/2005/8/layout/vList4"/>
    <dgm:cxn modelId="{F3C921D9-5F2D-4617-9457-5FC2AFF7FE8E}" type="presParOf" srcId="{8EA7623D-7AA7-43F5-A11D-5A0E29DAD144}" destId="{B14422F5-25BE-41A8-9DFD-91772D9508B1}" srcOrd="1" destOrd="0" presId="urn:microsoft.com/office/officeart/2005/8/layout/vList4"/>
    <dgm:cxn modelId="{41C617A8-36F5-4165-92E5-2B2998711128}" type="presParOf" srcId="{8EA7623D-7AA7-43F5-A11D-5A0E29DAD144}" destId="{3FAE21F9-916A-4E31-A872-31D46C06BB3B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manometrlarni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shlanglarni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belgilangan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muddatlarda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o’tkazilganligi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sterilizatorlar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pasportida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jurnalida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mavjudligi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B3B073-6BB4-4D46-994A-9F760DBF3497}">
      <dgm:prSet phldrT="[Текст]" custT="1"/>
      <dgm:spPr/>
      <dgm:t>
        <a:bodyPr/>
        <a:lstStyle/>
        <a:p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E41274-2389-4FBB-AC59-D26D1C900F65}" type="parTrans" cxnId="{63B8CAB1-C587-4326-8D9A-821D9BBFD1E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2104E3-6CED-4203-84D0-D83C81E4E13C}" type="sibTrans" cxnId="{63B8CAB1-C587-4326-8D9A-821D9BBFD1E1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CD8092-01FB-426E-86FF-89357AA96BFE}">
      <dgm:prSet phldrT="[Текст]" custT="1"/>
      <dgm:spPr/>
      <dgm:t>
        <a:bodyPr/>
        <a:lstStyle/>
        <a:p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BBF803-ACC9-408B-A5A9-4D08DF4F0389}" type="parTrans" cxnId="{08B8308D-871C-4734-8D7E-6231C17992CE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4F0066-4FE9-4B1D-BAA4-00B63314484A}" type="sibTrans" cxnId="{08B8308D-871C-4734-8D7E-6231C17992CE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EA6FD6-C9A9-4939-B7D2-1710A46CE068}">
      <dgm:prSet custT="1"/>
      <dgm:spPr/>
      <dgm:t>
        <a:bodyPr/>
        <a:lstStyle/>
        <a:p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sterilizatorlarda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ru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sat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ishchi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bosimi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ko’rikdan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gidravlik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sinov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muddati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yozuvlarning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mavjudligi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A84C5FA8-FE19-4089-9B22-7C10035F7768}" type="parTrans" cxnId="{8BB1C0AA-80D0-4E0D-865E-8F6FF2862879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330EDC-454A-4E41-AE27-50234CDB8528}" type="sibTrans" cxnId="{8BB1C0AA-80D0-4E0D-865E-8F6FF2862879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CF0305-2D08-41ED-B9CE-35002ACAA9EE}">
      <dgm:prSet custT="1"/>
      <dgm:spPr/>
      <dgm:t>
        <a:bodyPr/>
        <a:lstStyle/>
        <a:p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sterilizatsiya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onasida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mehnatni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muhofazasi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yo’riqnomaning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mavjudligi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8D81F5DD-E307-4190-98F9-8B3AC2F10A9E}" type="parTrans" cxnId="{327703F6-E8AF-40D7-B989-A0450E9B951A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FBB631-6A5F-4170-99CD-7CFD919E667D}" type="sibTrans" cxnId="{327703F6-E8AF-40D7-B989-A0450E9B951A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AD836F-A7DF-40E2-815E-FC39C85A120E}" type="pres">
      <dgm:prSet presAssocID="{99707080-2756-4E75-9CF9-46D531140E09}" presName="linearFlow" presStyleCnt="0">
        <dgm:presLayoutVars>
          <dgm:dir/>
          <dgm:animLvl val="lvl"/>
          <dgm:resizeHandles val="exact"/>
        </dgm:presLayoutVars>
      </dgm:prSet>
      <dgm:spPr/>
    </dgm:pt>
    <dgm:pt modelId="{71C40113-0CCF-494B-93A4-52110A613B31}" type="pres">
      <dgm:prSet presAssocID="{837B755B-6453-439D-921F-E7AA820B4A06}" presName="composite" presStyleCnt="0"/>
      <dgm:spPr/>
    </dgm:pt>
    <dgm:pt modelId="{58BFEF12-B7F4-4C19-8FB8-2AF2EB0A8B1C}" type="pres">
      <dgm:prSet presAssocID="{837B755B-6453-439D-921F-E7AA820B4A06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E2F5BD92-2A3D-49BB-8BE2-DA5702138923}" type="pres">
      <dgm:prSet presAssocID="{837B755B-6453-439D-921F-E7AA820B4A06}" presName="descendantText" presStyleLbl="alignAcc1" presStyleIdx="0" presStyleCnt="4">
        <dgm:presLayoutVars>
          <dgm:bulletEnabled val="1"/>
        </dgm:presLayoutVars>
      </dgm:prSet>
      <dgm:spPr/>
    </dgm:pt>
    <dgm:pt modelId="{945402CF-EDBF-40F5-AB81-1090B59167F4}" type="pres">
      <dgm:prSet presAssocID="{8C70BFC1-605C-425C-A108-7EF8584F7B2D}" presName="sp" presStyleCnt="0"/>
      <dgm:spPr/>
    </dgm:pt>
    <dgm:pt modelId="{FBBC9A1E-2B27-477D-AFB2-39DB574DBC3A}" type="pres">
      <dgm:prSet presAssocID="{76C0CEEA-1CC0-49EF-A614-5D42DF3B59BC}" presName="composite" presStyleCnt="0"/>
      <dgm:spPr/>
    </dgm:pt>
    <dgm:pt modelId="{74A537DA-2D7D-44ED-89F8-7CFE4E95FF14}" type="pres">
      <dgm:prSet presAssocID="{76C0CEEA-1CC0-49EF-A614-5D42DF3B59BC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7A969A23-3EBE-4AAB-82D1-F22B28774E54}" type="pres">
      <dgm:prSet presAssocID="{76C0CEEA-1CC0-49EF-A614-5D42DF3B59BC}" presName="descendantText" presStyleLbl="alignAcc1" presStyleIdx="1" presStyleCnt="4">
        <dgm:presLayoutVars>
          <dgm:bulletEnabled val="1"/>
        </dgm:presLayoutVars>
      </dgm:prSet>
      <dgm:spPr/>
    </dgm:pt>
    <dgm:pt modelId="{61F8D9A5-C271-41D8-8D51-7A4BC449C7E0}" type="pres">
      <dgm:prSet presAssocID="{A9060936-CE0C-4BB0-8819-A60E1BD4F001}" presName="sp" presStyleCnt="0"/>
      <dgm:spPr/>
    </dgm:pt>
    <dgm:pt modelId="{DE8F7B89-D94C-4C8E-9A0D-59D5824CFEA5}" type="pres">
      <dgm:prSet presAssocID="{EDB3B073-6BB4-4D46-994A-9F760DBF3497}" presName="composite" presStyleCnt="0"/>
      <dgm:spPr/>
    </dgm:pt>
    <dgm:pt modelId="{01F87A01-4A64-438C-AE9A-202B781010F5}" type="pres">
      <dgm:prSet presAssocID="{EDB3B073-6BB4-4D46-994A-9F760DBF3497}" presName="parentText" presStyleLbl="alignNode1" presStyleIdx="2" presStyleCnt="4" custLinFactNeighborX="-8387">
        <dgm:presLayoutVars>
          <dgm:chMax val="1"/>
          <dgm:bulletEnabled val="1"/>
        </dgm:presLayoutVars>
      </dgm:prSet>
      <dgm:spPr/>
    </dgm:pt>
    <dgm:pt modelId="{B8A3B5D7-3BE4-4DE4-BF54-8C79B5C35E6A}" type="pres">
      <dgm:prSet presAssocID="{EDB3B073-6BB4-4D46-994A-9F760DBF3497}" presName="descendantText" presStyleLbl="alignAcc1" presStyleIdx="2" presStyleCnt="4">
        <dgm:presLayoutVars>
          <dgm:bulletEnabled val="1"/>
        </dgm:presLayoutVars>
      </dgm:prSet>
      <dgm:spPr/>
    </dgm:pt>
    <dgm:pt modelId="{CE268A84-CB20-4C13-901F-DE44CC85325E}" type="pres">
      <dgm:prSet presAssocID="{4C2104E3-6CED-4203-84D0-D83C81E4E13C}" presName="sp" presStyleCnt="0"/>
      <dgm:spPr/>
    </dgm:pt>
    <dgm:pt modelId="{AB8BC262-4057-4FD6-AEF8-6E2126E8FBF0}" type="pres">
      <dgm:prSet presAssocID="{01CD8092-01FB-426E-86FF-89357AA96BFE}" presName="composite" presStyleCnt="0"/>
      <dgm:spPr/>
    </dgm:pt>
    <dgm:pt modelId="{C8AB0CE1-6F19-4C3C-97C7-A8280F1CEA5E}" type="pres">
      <dgm:prSet presAssocID="{01CD8092-01FB-426E-86FF-89357AA96BFE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B26E8029-D24E-4550-ABF9-B3BE71F112F3}" type="pres">
      <dgm:prSet presAssocID="{01CD8092-01FB-426E-86FF-89357AA96BFE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5BA60313-75F6-42E0-9D66-F16203A60AFA}" type="presOf" srcId="{01CD8092-01FB-426E-86FF-89357AA96BFE}" destId="{C8AB0CE1-6F19-4C3C-97C7-A8280F1CEA5E}" srcOrd="0" destOrd="0" presId="urn:microsoft.com/office/officeart/2005/8/layout/chevron2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BB8CE72D-06BB-4BE7-95C9-7BE6E07F1BB9}" type="presOf" srcId="{EDB3B073-6BB4-4D46-994A-9F760DBF3497}" destId="{01F87A01-4A64-438C-AE9A-202B781010F5}" srcOrd="0" destOrd="0" presId="urn:microsoft.com/office/officeart/2005/8/layout/chevron2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08B8308D-871C-4734-8D7E-6231C17992CE}" srcId="{99707080-2756-4E75-9CF9-46D531140E09}" destId="{01CD8092-01FB-426E-86FF-89357AA96BFE}" srcOrd="3" destOrd="0" parTransId="{54BBF803-ACC9-408B-A5A9-4D08DF4F0389}" sibTransId="{8F4F0066-4FE9-4B1D-BAA4-00B63314484A}"/>
    <dgm:cxn modelId="{FAEB308E-E1D3-4C7C-87AD-A07B5DBE4ABA}" type="presOf" srcId="{CBC835B5-15BC-4B5F-B624-B4AD17089D5E}" destId="{E2F5BD92-2A3D-49BB-8BE2-DA5702138923}" srcOrd="0" destOrd="0" presId="urn:microsoft.com/office/officeart/2005/8/layout/chevron2"/>
    <dgm:cxn modelId="{8BB1C0AA-80D0-4E0D-865E-8F6FF2862879}" srcId="{EDB3B073-6BB4-4D46-994A-9F760DBF3497}" destId="{F2EA6FD6-C9A9-4939-B7D2-1710A46CE068}" srcOrd="0" destOrd="0" parTransId="{A84C5FA8-FE19-4089-9B22-7C10035F7768}" sibTransId="{C7330EDC-454A-4E41-AE27-50234CDB8528}"/>
    <dgm:cxn modelId="{63B8CAB1-C587-4326-8D9A-821D9BBFD1E1}" srcId="{99707080-2756-4E75-9CF9-46D531140E09}" destId="{EDB3B073-6BB4-4D46-994A-9F760DBF3497}" srcOrd="2" destOrd="0" parTransId="{32E41274-2389-4FBB-AC59-D26D1C900F65}" sibTransId="{4C2104E3-6CED-4203-84D0-D83C81E4E13C}"/>
    <dgm:cxn modelId="{CF247FBC-0810-4F8C-9ACE-4BC317552E74}" type="presOf" srcId="{76C0CEEA-1CC0-49EF-A614-5D42DF3B59BC}" destId="{74A537DA-2D7D-44ED-89F8-7CFE4E95FF14}" srcOrd="0" destOrd="0" presId="urn:microsoft.com/office/officeart/2005/8/layout/chevron2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DD0703D1-657E-464E-B6C4-22AB41C147D9}" type="presOf" srcId="{837B755B-6453-439D-921F-E7AA820B4A06}" destId="{58BFEF12-B7F4-4C19-8FB8-2AF2EB0A8B1C}" srcOrd="0" destOrd="0" presId="urn:microsoft.com/office/officeart/2005/8/layout/chevron2"/>
    <dgm:cxn modelId="{28D9B5D5-7F67-40E3-83DB-47DF267DD6DB}" type="presOf" srcId="{41CF0305-2D08-41ED-B9CE-35002ACAA9EE}" destId="{B26E8029-D24E-4550-ABF9-B3BE71F112F3}" srcOrd="0" destOrd="0" presId="urn:microsoft.com/office/officeart/2005/8/layout/chevron2"/>
    <dgm:cxn modelId="{9BB657DA-48AA-4493-B47F-01DF1E78F4F0}" type="presOf" srcId="{99707080-2756-4E75-9CF9-46D531140E09}" destId="{88AD836F-A7DF-40E2-815E-FC39C85A120E}" srcOrd="0" destOrd="0" presId="urn:microsoft.com/office/officeart/2005/8/layout/chevron2"/>
    <dgm:cxn modelId="{F08355E1-6C56-43D4-9289-36250135A396}" type="presOf" srcId="{F7E81FC1-3B5B-4E17-B901-6A0C843054D9}" destId="{7A969A23-3EBE-4AAB-82D1-F22B28774E54}" srcOrd="0" destOrd="0" presId="urn:microsoft.com/office/officeart/2005/8/layout/chevron2"/>
    <dgm:cxn modelId="{5A3520EE-8AC1-486A-9BF7-B9554120D5B1}" type="presOf" srcId="{F2EA6FD6-C9A9-4939-B7D2-1710A46CE068}" destId="{B8A3B5D7-3BE4-4DE4-BF54-8C79B5C35E6A}" srcOrd="0" destOrd="0" presId="urn:microsoft.com/office/officeart/2005/8/layout/chevron2"/>
    <dgm:cxn modelId="{327703F6-E8AF-40D7-B989-A0450E9B951A}" srcId="{01CD8092-01FB-426E-86FF-89357AA96BFE}" destId="{41CF0305-2D08-41ED-B9CE-35002ACAA9EE}" srcOrd="0" destOrd="0" parTransId="{8D81F5DD-E307-4190-98F9-8B3AC2F10A9E}" sibTransId="{F4FBB631-6A5F-4170-99CD-7CFD919E667D}"/>
    <dgm:cxn modelId="{078BF9E1-1DDF-4ED5-8A54-3C4C9ED08747}" type="presParOf" srcId="{88AD836F-A7DF-40E2-815E-FC39C85A120E}" destId="{71C40113-0CCF-494B-93A4-52110A613B31}" srcOrd="0" destOrd="0" presId="urn:microsoft.com/office/officeart/2005/8/layout/chevron2"/>
    <dgm:cxn modelId="{4C02FA6D-063E-49A9-82B9-C528D73A5C5B}" type="presParOf" srcId="{71C40113-0CCF-494B-93A4-52110A613B31}" destId="{58BFEF12-B7F4-4C19-8FB8-2AF2EB0A8B1C}" srcOrd="0" destOrd="0" presId="urn:microsoft.com/office/officeart/2005/8/layout/chevron2"/>
    <dgm:cxn modelId="{F2A3CE0E-6D37-49C6-883E-EAA0468002DB}" type="presParOf" srcId="{71C40113-0CCF-494B-93A4-52110A613B31}" destId="{E2F5BD92-2A3D-49BB-8BE2-DA5702138923}" srcOrd="1" destOrd="0" presId="urn:microsoft.com/office/officeart/2005/8/layout/chevron2"/>
    <dgm:cxn modelId="{E63B237C-4FB7-443E-B0CF-337E45335859}" type="presParOf" srcId="{88AD836F-A7DF-40E2-815E-FC39C85A120E}" destId="{945402CF-EDBF-40F5-AB81-1090B59167F4}" srcOrd="1" destOrd="0" presId="urn:microsoft.com/office/officeart/2005/8/layout/chevron2"/>
    <dgm:cxn modelId="{A3EF14B5-F252-421D-B26D-12D247B6649A}" type="presParOf" srcId="{88AD836F-A7DF-40E2-815E-FC39C85A120E}" destId="{FBBC9A1E-2B27-477D-AFB2-39DB574DBC3A}" srcOrd="2" destOrd="0" presId="urn:microsoft.com/office/officeart/2005/8/layout/chevron2"/>
    <dgm:cxn modelId="{10E44F15-05B3-4A94-8E7A-F2C8688E7E8D}" type="presParOf" srcId="{FBBC9A1E-2B27-477D-AFB2-39DB574DBC3A}" destId="{74A537DA-2D7D-44ED-89F8-7CFE4E95FF14}" srcOrd="0" destOrd="0" presId="urn:microsoft.com/office/officeart/2005/8/layout/chevron2"/>
    <dgm:cxn modelId="{6D9277CE-F92A-4EEE-8FBC-3AD9ACFD7FED}" type="presParOf" srcId="{FBBC9A1E-2B27-477D-AFB2-39DB574DBC3A}" destId="{7A969A23-3EBE-4AAB-82D1-F22B28774E54}" srcOrd="1" destOrd="0" presId="urn:microsoft.com/office/officeart/2005/8/layout/chevron2"/>
    <dgm:cxn modelId="{CA46A91C-C794-4B9C-A15E-20334B810226}" type="presParOf" srcId="{88AD836F-A7DF-40E2-815E-FC39C85A120E}" destId="{61F8D9A5-C271-41D8-8D51-7A4BC449C7E0}" srcOrd="3" destOrd="0" presId="urn:microsoft.com/office/officeart/2005/8/layout/chevron2"/>
    <dgm:cxn modelId="{A06C6CFD-CFDF-4A8E-97C9-A8847588C716}" type="presParOf" srcId="{88AD836F-A7DF-40E2-815E-FC39C85A120E}" destId="{DE8F7B89-D94C-4C8E-9A0D-59D5824CFEA5}" srcOrd="4" destOrd="0" presId="urn:microsoft.com/office/officeart/2005/8/layout/chevron2"/>
    <dgm:cxn modelId="{C3FED223-1E69-49EA-B22A-C5123F13C8C2}" type="presParOf" srcId="{DE8F7B89-D94C-4C8E-9A0D-59D5824CFEA5}" destId="{01F87A01-4A64-438C-AE9A-202B781010F5}" srcOrd="0" destOrd="0" presId="urn:microsoft.com/office/officeart/2005/8/layout/chevron2"/>
    <dgm:cxn modelId="{28EA0D13-3EAF-417A-9247-C43F38BDEF8A}" type="presParOf" srcId="{DE8F7B89-D94C-4C8E-9A0D-59D5824CFEA5}" destId="{B8A3B5D7-3BE4-4DE4-BF54-8C79B5C35E6A}" srcOrd="1" destOrd="0" presId="urn:microsoft.com/office/officeart/2005/8/layout/chevron2"/>
    <dgm:cxn modelId="{3D78B43A-BED1-4290-9805-7013FB3D1BCB}" type="presParOf" srcId="{88AD836F-A7DF-40E2-815E-FC39C85A120E}" destId="{CE268A84-CB20-4C13-901F-DE44CC85325E}" srcOrd="5" destOrd="0" presId="urn:microsoft.com/office/officeart/2005/8/layout/chevron2"/>
    <dgm:cxn modelId="{B06979F4-06AE-402E-A8DA-A3CA1266B77A}" type="presParOf" srcId="{88AD836F-A7DF-40E2-815E-FC39C85A120E}" destId="{AB8BC262-4057-4FD6-AEF8-6E2126E8FBF0}" srcOrd="6" destOrd="0" presId="urn:microsoft.com/office/officeart/2005/8/layout/chevron2"/>
    <dgm:cxn modelId="{FD9FBE32-899C-4B3D-BF76-CE87A2541D1F}" type="presParOf" srcId="{AB8BC262-4057-4FD6-AEF8-6E2126E8FBF0}" destId="{C8AB0CE1-6F19-4C3C-97C7-A8280F1CEA5E}" srcOrd="0" destOrd="0" presId="urn:microsoft.com/office/officeart/2005/8/layout/chevron2"/>
    <dgm:cxn modelId="{8211DB32-2904-4E65-9BEB-B2B3AC188E4A}" type="presParOf" srcId="{AB8BC262-4057-4FD6-AEF8-6E2126E8FBF0}" destId="{B26E8029-D24E-4550-ABF9-B3BE71F112F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99707080-2756-4E75-9CF9-46D531140E09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37B755B-6453-439D-921F-E7AA820B4A06}">
      <dgm:prSet phldrT="[Текст]" custT="1"/>
      <dgm:spPr/>
      <dgm:t>
        <a:bodyPr/>
        <a:lstStyle/>
        <a:p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186</a:t>
          </a:r>
        </a:p>
      </dgm:t>
    </dgm:pt>
    <dgm:pt modelId="{1B23A212-8DC9-4495-BC5E-E27EB81BA36E}" type="parTrans" cxnId="{C3D32AC9-FCB8-43AC-8544-E40A63349124}">
      <dgm:prSet/>
      <dgm:spPr/>
      <dgm:t>
        <a:bodyPr/>
        <a:lstStyle/>
        <a:p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70BFC1-605C-425C-A108-7EF8584F7B2D}" type="sibTrans" cxnId="{C3D32AC9-FCB8-43AC-8544-E40A63349124}">
      <dgm:prSet/>
      <dgm:spPr/>
      <dgm:t>
        <a:bodyPr/>
        <a:lstStyle/>
        <a:p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C835B5-15BC-4B5F-B624-B4AD17089D5E}">
      <dgm:prSet phldrT="[Текст]" custT="1"/>
      <dgm:spPr/>
      <dgm:t>
        <a:bodyPr/>
        <a:lstStyle/>
        <a:p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ishlaridan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sinovdan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544D5F-82FA-4651-B7BF-975991151867}" type="parTrans" cxnId="{55F07326-57B1-478E-AD3A-A05BD2493C0D}">
      <dgm:prSet/>
      <dgm:spPr/>
      <dgm:t>
        <a:bodyPr/>
        <a:lstStyle/>
        <a:p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A10F80-E099-4737-BDD4-22A83BDADD29}" type="sibTrans" cxnId="{55F07326-57B1-478E-AD3A-A05BD2493C0D}">
      <dgm:prSet/>
      <dgm:spPr/>
      <dgm:t>
        <a:bodyPr/>
        <a:lstStyle/>
        <a:p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C0CEEA-1CC0-49EF-A614-5D42DF3B59BC}">
      <dgm:prSet phldrT="[Текст]" custT="1"/>
      <dgm:spPr/>
      <dgm:t>
        <a:bodyPr/>
        <a:lstStyle/>
        <a:p>
          <a:r>
            <a:rPr lang="en-US" sz="3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187</a:t>
          </a:r>
          <a:endParaRPr lang="en-US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A309E-AE62-4F64-8D99-0CA6454E5DD5}" type="parTrans" cxnId="{7EF16C08-1EFD-4105-BA99-C87823428BE6}">
      <dgm:prSet/>
      <dgm:spPr/>
      <dgm:t>
        <a:bodyPr/>
        <a:lstStyle/>
        <a:p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060936-CE0C-4BB0-8819-A60E1BD4F001}" type="sibTrans" cxnId="{7EF16C08-1EFD-4105-BA99-C87823428BE6}">
      <dgm:prSet/>
      <dgm:spPr/>
      <dgm:t>
        <a:bodyPr/>
        <a:lstStyle/>
        <a:p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E81FC1-3B5B-4E17-B901-6A0C843054D9}">
      <dgm:prSet phldrT="[Текст]" custT="1"/>
      <dgm:spPr/>
      <dgm:t>
        <a:bodyPr/>
        <a:lstStyle/>
        <a:p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Sinov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natijasidan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chiqqan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ishlatishga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ru</a:t>
          </a:r>
          <a:r>
            <a:rPr lang="ru-RU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sat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B2DE87-0EB9-4779-B0DB-45C0139F8F9B}" type="parTrans" cxnId="{1EE9B87B-EA68-48E9-A604-9C3233FCCEBC}">
      <dgm:prSet/>
      <dgm:spPr/>
      <dgm:t>
        <a:bodyPr/>
        <a:lstStyle/>
        <a:p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FA167-402F-4ECE-9551-56EFBB781A9F}" type="sibTrans" cxnId="{1EE9B87B-EA68-48E9-A604-9C3233FCCEBC}">
      <dgm:prSet/>
      <dgm:spPr/>
      <dgm:t>
        <a:bodyPr/>
        <a:lstStyle/>
        <a:p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C382AE-A9B6-4348-B26B-6094C5103303}" type="pres">
      <dgm:prSet presAssocID="{99707080-2756-4E75-9CF9-46D531140E09}" presName="Name0" presStyleCnt="0">
        <dgm:presLayoutVars>
          <dgm:dir/>
          <dgm:animLvl val="lvl"/>
          <dgm:resizeHandles val="exact"/>
        </dgm:presLayoutVars>
      </dgm:prSet>
      <dgm:spPr/>
    </dgm:pt>
    <dgm:pt modelId="{A7B62BA9-96AA-414E-BB54-7533990136C1}" type="pres">
      <dgm:prSet presAssocID="{837B755B-6453-439D-921F-E7AA820B4A06}" presName="linNode" presStyleCnt="0"/>
      <dgm:spPr/>
    </dgm:pt>
    <dgm:pt modelId="{2973FB8C-65FF-4C53-802A-D093BA4A7DD2}" type="pres">
      <dgm:prSet presAssocID="{837B755B-6453-439D-921F-E7AA820B4A06}" presName="parentText" presStyleLbl="node1" presStyleIdx="0" presStyleCnt="2" custScaleY="111376">
        <dgm:presLayoutVars>
          <dgm:chMax val="1"/>
          <dgm:bulletEnabled val="1"/>
        </dgm:presLayoutVars>
      </dgm:prSet>
      <dgm:spPr/>
    </dgm:pt>
    <dgm:pt modelId="{CF463B6D-AF05-4A89-BF7E-A76DBD3CAA7E}" type="pres">
      <dgm:prSet presAssocID="{837B755B-6453-439D-921F-E7AA820B4A06}" presName="descendantText" presStyleLbl="alignAccFollowNode1" presStyleIdx="0" presStyleCnt="2" custScaleY="121981">
        <dgm:presLayoutVars>
          <dgm:bulletEnabled val="1"/>
        </dgm:presLayoutVars>
      </dgm:prSet>
      <dgm:spPr/>
    </dgm:pt>
    <dgm:pt modelId="{C3151868-D671-43F1-A3E7-585DA72E2395}" type="pres">
      <dgm:prSet presAssocID="{8C70BFC1-605C-425C-A108-7EF8584F7B2D}" presName="sp" presStyleCnt="0"/>
      <dgm:spPr/>
    </dgm:pt>
    <dgm:pt modelId="{640CA1FC-AA21-40FD-B713-87104B5E3A5C}" type="pres">
      <dgm:prSet presAssocID="{76C0CEEA-1CC0-49EF-A614-5D42DF3B59BC}" presName="linNode" presStyleCnt="0"/>
      <dgm:spPr/>
    </dgm:pt>
    <dgm:pt modelId="{81571379-E40E-4880-BB6F-929E983114B7}" type="pres">
      <dgm:prSet presAssocID="{76C0CEEA-1CC0-49EF-A614-5D42DF3B59BC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F020F9-BFC3-4C75-95DF-B1662E4EB643}" type="pres">
      <dgm:prSet presAssocID="{76C0CEEA-1CC0-49EF-A614-5D42DF3B59BC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B51FCE07-0AC3-4F01-9F1A-EF464C57FA60}" type="presOf" srcId="{CBC835B5-15BC-4B5F-B624-B4AD17089D5E}" destId="{CF463B6D-AF05-4A89-BF7E-A76DBD3CAA7E}" srcOrd="0" destOrd="0" presId="urn:microsoft.com/office/officeart/2005/8/layout/vList5"/>
    <dgm:cxn modelId="{7EF16C08-1EFD-4105-BA99-C87823428BE6}" srcId="{99707080-2756-4E75-9CF9-46D531140E09}" destId="{76C0CEEA-1CC0-49EF-A614-5D42DF3B59BC}" srcOrd="1" destOrd="0" parTransId="{D9DA309E-AE62-4F64-8D99-0CA6454E5DD5}" sibTransId="{A9060936-CE0C-4BB0-8819-A60E1BD4F001}"/>
    <dgm:cxn modelId="{51C24D22-9BD6-4D11-99B5-F5B20B8E75A3}" type="presOf" srcId="{76C0CEEA-1CC0-49EF-A614-5D42DF3B59BC}" destId="{81571379-E40E-4880-BB6F-929E983114B7}" srcOrd="0" destOrd="0" presId="urn:microsoft.com/office/officeart/2005/8/layout/vList5"/>
    <dgm:cxn modelId="{55F07326-57B1-478E-AD3A-A05BD2493C0D}" srcId="{837B755B-6453-439D-921F-E7AA820B4A06}" destId="{CBC835B5-15BC-4B5F-B624-B4AD17089D5E}" srcOrd="0" destOrd="0" parTransId="{20544D5F-82FA-4651-B7BF-975991151867}" sibTransId="{57A10F80-E099-4737-BDD4-22A83BDADD29}"/>
    <dgm:cxn modelId="{2880F428-4759-48B6-A1F2-81D65284A00C}" type="presOf" srcId="{99707080-2756-4E75-9CF9-46D531140E09}" destId="{EDC382AE-A9B6-4348-B26B-6094C5103303}" srcOrd="0" destOrd="0" presId="urn:microsoft.com/office/officeart/2005/8/layout/vList5"/>
    <dgm:cxn modelId="{1EE9B87B-EA68-48E9-A604-9C3233FCCEBC}" srcId="{76C0CEEA-1CC0-49EF-A614-5D42DF3B59BC}" destId="{F7E81FC1-3B5B-4E17-B901-6A0C843054D9}" srcOrd="0" destOrd="0" parTransId="{5DB2DE87-0EB9-4779-B0DB-45C0139F8F9B}" sibTransId="{A15FA167-402F-4ECE-9551-56EFBB781A9F}"/>
    <dgm:cxn modelId="{C7982BAD-3302-4FD3-B38C-EA09CDB498EE}" type="presOf" srcId="{837B755B-6453-439D-921F-E7AA820B4A06}" destId="{2973FB8C-65FF-4C53-802A-D093BA4A7DD2}" srcOrd="0" destOrd="0" presId="urn:microsoft.com/office/officeart/2005/8/layout/vList5"/>
    <dgm:cxn modelId="{C3D32AC9-FCB8-43AC-8544-E40A63349124}" srcId="{99707080-2756-4E75-9CF9-46D531140E09}" destId="{837B755B-6453-439D-921F-E7AA820B4A06}" srcOrd="0" destOrd="0" parTransId="{1B23A212-8DC9-4495-BC5E-E27EB81BA36E}" sibTransId="{8C70BFC1-605C-425C-A108-7EF8584F7B2D}"/>
    <dgm:cxn modelId="{33EB83CE-F9D0-43B4-B3EB-CF9F23CEDB94}" type="presOf" srcId="{F7E81FC1-3B5B-4E17-B901-6A0C843054D9}" destId="{63F020F9-BFC3-4C75-95DF-B1662E4EB643}" srcOrd="0" destOrd="0" presId="urn:microsoft.com/office/officeart/2005/8/layout/vList5"/>
    <dgm:cxn modelId="{7C207380-B44D-4383-BA49-107149C396B4}" type="presParOf" srcId="{EDC382AE-A9B6-4348-B26B-6094C5103303}" destId="{A7B62BA9-96AA-414E-BB54-7533990136C1}" srcOrd="0" destOrd="0" presId="urn:microsoft.com/office/officeart/2005/8/layout/vList5"/>
    <dgm:cxn modelId="{200A6C3D-8121-4D69-9804-5BEB269909AE}" type="presParOf" srcId="{A7B62BA9-96AA-414E-BB54-7533990136C1}" destId="{2973FB8C-65FF-4C53-802A-D093BA4A7DD2}" srcOrd="0" destOrd="0" presId="urn:microsoft.com/office/officeart/2005/8/layout/vList5"/>
    <dgm:cxn modelId="{23A33A47-DF04-4701-953F-A3429805E581}" type="presParOf" srcId="{A7B62BA9-96AA-414E-BB54-7533990136C1}" destId="{CF463B6D-AF05-4A89-BF7E-A76DBD3CAA7E}" srcOrd="1" destOrd="0" presId="urn:microsoft.com/office/officeart/2005/8/layout/vList5"/>
    <dgm:cxn modelId="{35508209-9592-4F8B-A741-863B442FFFE2}" type="presParOf" srcId="{EDC382AE-A9B6-4348-B26B-6094C5103303}" destId="{C3151868-D671-43F1-A3E7-585DA72E2395}" srcOrd="1" destOrd="0" presId="urn:microsoft.com/office/officeart/2005/8/layout/vList5"/>
    <dgm:cxn modelId="{0E6B634E-25C4-469E-AB29-95B9D6E838F1}" type="presParOf" srcId="{EDC382AE-A9B6-4348-B26B-6094C5103303}" destId="{640CA1FC-AA21-40FD-B713-87104B5E3A5C}" srcOrd="2" destOrd="0" presId="urn:microsoft.com/office/officeart/2005/8/layout/vList5"/>
    <dgm:cxn modelId="{58964F10-B7BD-495B-9F0C-4BC68B3DFE25}" type="presParOf" srcId="{640CA1FC-AA21-40FD-B713-87104B5E3A5C}" destId="{81571379-E40E-4880-BB6F-929E983114B7}" srcOrd="0" destOrd="0" presId="urn:microsoft.com/office/officeart/2005/8/layout/vList5"/>
    <dgm:cxn modelId="{11561660-F3BC-498A-A954-175A5E6D9972}" type="presParOf" srcId="{640CA1FC-AA21-40FD-B713-87104B5E3A5C}" destId="{63F020F9-BFC3-4C75-95DF-B1662E4EB64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D1FE7E-28B0-4B82-8F25-B1FCFEB85D5D}">
      <dsp:nvSpPr>
        <dsp:cNvPr id="0" name=""/>
        <dsp:cNvSpPr/>
      </dsp:nvSpPr>
      <dsp:spPr>
        <a:xfrm>
          <a:off x="4012" y="169623"/>
          <a:ext cx="2412500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118</a:t>
          </a:r>
        </a:p>
      </dsp:txBody>
      <dsp:txXfrm>
        <a:off x="4012" y="169623"/>
        <a:ext cx="2412500" cy="518400"/>
      </dsp:txXfrm>
    </dsp:sp>
    <dsp:sp modelId="{5D3DC63D-94D7-4E2E-B067-646A8A2C3FBA}">
      <dsp:nvSpPr>
        <dsp:cNvPr id="0" name=""/>
        <dsp:cNvSpPr/>
      </dsp:nvSpPr>
      <dsp:spPr>
        <a:xfrm>
          <a:off x="4012" y="688023"/>
          <a:ext cx="2412500" cy="35698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nikalarining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mehnat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avfsizligi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tizimi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pasportlari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yo’riqnomalari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chiqaruvchi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zavodning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mosligini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4012" y="688023"/>
        <a:ext cx="2412500" cy="3569872"/>
      </dsp:txXfrm>
    </dsp:sp>
    <dsp:sp modelId="{32AE5477-DF5C-4BEA-A995-7592DFBF5781}">
      <dsp:nvSpPr>
        <dsp:cNvPr id="0" name=""/>
        <dsp:cNvSpPr/>
      </dsp:nvSpPr>
      <dsp:spPr>
        <a:xfrm>
          <a:off x="2754263" y="169623"/>
          <a:ext cx="2412500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119</a:t>
          </a:r>
        </a:p>
      </dsp:txBody>
      <dsp:txXfrm>
        <a:off x="2754263" y="169623"/>
        <a:ext cx="2412500" cy="518400"/>
      </dsp:txXfrm>
    </dsp:sp>
    <dsp:sp modelId="{1767B8EA-3FA4-4FEE-828B-BBE3E6BA94A4}">
      <dsp:nvSpPr>
        <dsp:cNvPr id="0" name=""/>
        <dsp:cNvSpPr/>
      </dsp:nvSpPr>
      <dsp:spPr>
        <a:xfrm>
          <a:off x="2754263" y="688023"/>
          <a:ext cx="2412500" cy="35698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nikalarini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saqlab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rejali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qaratilgan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choralar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2754263" y="688023"/>
        <a:ext cx="2412500" cy="3569872"/>
      </dsp:txXfrm>
    </dsp:sp>
    <dsp:sp modelId="{71A483D5-54D4-48AA-8A98-CD74E1F68CB5}">
      <dsp:nvSpPr>
        <dsp:cNvPr id="0" name=""/>
        <dsp:cNvSpPr/>
      </dsp:nvSpPr>
      <dsp:spPr>
        <a:xfrm>
          <a:off x="5504514" y="169623"/>
          <a:ext cx="2412500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120</a:t>
          </a:r>
        </a:p>
      </dsp:txBody>
      <dsp:txXfrm>
        <a:off x="5504514" y="169623"/>
        <a:ext cx="2412500" cy="518400"/>
      </dsp:txXfrm>
    </dsp:sp>
    <dsp:sp modelId="{CCC5F18A-1AA2-4761-8C0A-4B7C1715BCB2}">
      <dsp:nvSpPr>
        <dsp:cNvPr id="0" name=""/>
        <dsp:cNvSpPr/>
      </dsp:nvSpPr>
      <dsp:spPr>
        <a:xfrm>
          <a:off x="5504514" y="688023"/>
          <a:ext cx="2412500" cy="35698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Ishlayotgan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bino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onalarda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pudratchi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bajariluvchi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naryad-ru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satnoma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rasmiylashtirilishi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504514" y="688023"/>
        <a:ext cx="2412500" cy="3569872"/>
      </dsp:txXfrm>
    </dsp:sp>
    <dsp:sp modelId="{BDAF8E1B-634A-44CC-9AC9-DA8031300C68}">
      <dsp:nvSpPr>
        <dsp:cNvPr id="0" name=""/>
        <dsp:cNvSpPr/>
      </dsp:nvSpPr>
      <dsp:spPr>
        <a:xfrm>
          <a:off x="8254765" y="169623"/>
          <a:ext cx="2412500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121</a:t>
          </a:r>
        </a:p>
      </dsp:txBody>
      <dsp:txXfrm>
        <a:off x="8254765" y="169623"/>
        <a:ext cx="2412500" cy="518400"/>
      </dsp:txXfrm>
    </dsp:sp>
    <dsp:sp modelId="{E4D3EA07-116F-486E-90D4-0705EF644897}">
      <dsp:nvSpPr>
        <dsp:cNvPr id="0" name=""/>
        <dsp:cNvSpPr/>
      </dsp:nvSpPr>
      <dsp:spPr>
        <a:xfrm>
          <a:off x="8254765" y="688023"/>
          <a:ext cx="2412500" cy="35698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mas’ul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kelishilishi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8254765" y="688023"/>
        <a:ext cx="2412500" cy="35698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740132-08A2-4C10-99C0-AA2FE4571CFE}">
      <dsp:nvSpPr>
        <dsp:cNvPr id="0" name=""/>
        <dsp:cNvSpPr/>
      </dsp:nvSpPr>
      <dsp:spPr>
        <a:xfrm>
          <a:off x="0" y="481469"/>
          <a:ext cx="9704439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889DA5-3986-412B-8B62-46B1BD6EBC74}">
      <dsp:nvSpPr>
        <dsp:cNvPr id="0" name=""/>
        <dsp:cNvSpPr/>
      </dsp:nvSpPr>
      <dsp:spPr>
        <a:xfrm>
          <a:off x="485221" y="53429"/>
          <a:ext cx="6793107" cy="8560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763" tIns="0" rIns="256763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o’chirilgan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ehtiyotsizlik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tufayli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o’z-o’zidan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ketishining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27011" y="95219"/>
        <a:ext cx="6709527" cy="772500"/>
      </dsp:txXfrm>
    </dsp:sp>
    <dsp:sp modelId="{AB761C56-DAEB-4364-8C06-6B830EAB6E8A}">
      <dsp:nvSpPr>
        <dsp:cNvPr id="0" name=""/>
        <dsp:cNvSpPr/>
      </dsp:nvSpPr>
      <dsp:spPr>
        <a:xfrm>
          <a:off x="0" y="1796909"/>
          <a:ext cx="9704439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1063560"/>
              <a:satOff val="-11946"/>
              <a:lumOff val="-2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593B0F-51FD-4241-BE2B-D41AC51F5BB8}">
      <dsp:nvSpPr>
        <dsp:cNvPr id="0" name=""/>
        <dsp:cNvSpPr/>
      </dsp:nvSpPr>
      <dsp:spPr>
        <a:xfrm>
          <a:off x="485221" y="1368869"/>
          <a:ext cx="6793107" cy="856080"/>
        </a:xfrm>
        <a:prstGeom prst="roundRect">
          <a:avLst/>
        </a:prstGeom>
        <a:solidFill>
          <a:schemeClr val="accent5">
            <a:hueOff val="1063560"/>
            <a:satOff val="-11946"/>
            <a:lumOff val="-254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763" tIns="0" rIns="256763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«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Ulanmasin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odamlar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ishlamoqda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!»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taqiqlovchi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belgilarni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osib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zarurat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bo’lganida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to’siqlar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27011" y="1410659"/>
        <a:ext cx="6709527" cy="772500"/>
      </dsp:txXfrm>
    </dsp:sp>
    <dsp:sp modelId="{E46D595C-6C67-4A23-AF77-0882F976A853}">
      <dsp:nvSpPr>
        <dsp:cNvPr id="0" name=""/>
        <dsp:cNvSpPr/>
      </dsp:nvSpPr>
      <dsp:spPr>
        <a:xfrm>
          <a:off x="0" y="3112349"/>
          <a:ext cx="9704439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4A9934-CA97-4514-9FED-61428BCA69BB}">
      <dsp:nvSpPr>
        <dsp:cNvPr id="0" name=""/>
        <dsp:cNvSpPr/>
      </dsp:nvSpPr>
      <dsp:spPr>
        <a:xfrm>
          <a:off x="485221" y="2684309"/>
          <a:ext cx="6793107" cy="856080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763" tIns="0" rIns="256763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o’tuvchi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qismlarda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kuchlanishning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yo’qligini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27011" y="2726099"/>
        <a:ext cx="6709527" cy="7725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2F4261-5978-4E9C-A4B2-9131E09919E3}">
      <dsp:nvSpPr>
        <dsp:cNvPr id="0" name=""/>
        <dsp:cNvSpPr/>
      </dsp:nvSpPr>
      <dsp:spPr>
        <a:xfrm>
          <a:off x="2752" y="0"/>
          <a:ext cx="2700919" cy="4898922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123</a:t>
          </a:r>
        </a:p>
      </dsp:txBody>
      <dsp:txXfrm>
        <a:off x="2752" y="0"/>
        <a:ext cx="2700919" cy="1469676"/>
      </dsp:txXfrm>
    </dsp:sp>
    <dsp:sp modelId="{BBB344D2-7201-4598-90B2-EBA11F69C1DA}">
      <dsp:nvSpPr>
        <dsp:cNvPr id="0" name=""/>
        <dsp:cNvSpPr/>
      </dsp:nvSpPr>
      <dsp:spPr>
        <a:xfrm>
          <a:off x="272844" y="1469676"/>
          <a:ext cx="2160735" cy="31842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Nosoz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yuk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ko’taruvchi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me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anizm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moslamalarda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ko’rik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muddati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tugagan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me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anizmlardan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336130" y="1532962"/>
        <a:ext cx="2034163" cy="3057727"/>
      </dsp:txXfrm>
    </dsp:sp>
    <dsp:sp modelId="{FA460D27-C659-497F-8643-1F63F29EED3F}">
      <dsp:nvSpPr>
        <dsp:cNvPr id="0" name=""/>
        <dsp:cNvSpPr/>
      </dsp:nvSpPr>
      <dsp:spPr>
        <a:xfrm>
          <a:off x="2906241" y="0"/>
          <a:ext cx="2700919" cy="4898922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124</a:t>
          </a:r>
        </a:p>
      </dsp:txBody>
      <dsp:txXfrm>
        <a:off x="2906241" y="0"/>
        <a:ext cx="2700919" cy="1469676"/>
      </dsp:txXfrm>
    </dsp:sp>
    <dsp:sp modelId="{C71DC888-707E-40CB-8E57-A54DD078C499}">
      <dsp:nvSpPr>
        <dsp:cNvPr id="0" name=""/>
        <dsp:cNvSpPr/>
      </dsp:nvSpPr>
      <dsp:spPr>
        <a:xfrm>
          <a:off x="3176333" y="1469676"/>
          <a:ext cx="2160735" cy="3184299"/>
        </a:xfrm>
        <a:prstGeom prst="roundRect">
          <a:avLst>
            <a:gd name="adj" fmla="val 10000"/>
          </a:avLst>
        </a:prstGeom>
        <a:solidFill>
          <a:schemeClr val="accent5">
            <a:hueOff val="709040"/>
            <a:satOff val="-7964"/>
            <a:lumOff val="-16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ishlarida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bino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ichida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kuchlanishdagi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apparaturasi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ishlarni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oshirishda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yerga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ko’milgan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predmetlar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vodoprovod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isitish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kanalizatsiya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tizimining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metall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quvurlari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yog’och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to’siq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himoyalangan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3239619" y="1532962"/>
        <a:ext cx="2034163" cy="3057727"/>
      </dsp:txXfrm>
    </dsp:sp>
    <dsp:sp modelId="{5613B1AF-0A0F-4574-BC29-7CA1A2BBA5C7}">
      <dsp:nvSpPr>
        <dsp:cNvPr id="0" name=""/>
        <dsp:cNvSpPr/>
      </dsp:nvSpPr>
      <dsp:spPr>
        <a:xfrm>
          <a:off x="5809729" y="0"/>
          <a:ext cx="2700919" cy="4898922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125</a:t>
          </a:r>
        </a:p>
      </dsp:txBody>
      <dsp:txXfrm>
        <a:off x="5809729" y="0"/>
        <a:ext cx="2700919" cy="1469676"/>
      </dsp:txXfrm>
    </dsp:sp>
    <dsp:sp modelId="{9F2D1B94-269C-4820-BE18-C169DEE696C5}">
      <dsp:nvSpPr>
        <dsp:cNvPr id="0" name=""/>
        <dsp:cNvSpPr/>
      </dsp:nvSpPr>
      <dsp:spPr>
        <a:xfrm>
          <a:off x="6079821" y="1469676"/>
          <a:ext cx="2160735" cy="3184299"/>
        </a:xfrm>
        <a:prstGeom prst="roundRect">
          <a:avLst>
            <a:gd name="adj" fmla="val 10000"/>
          </a:avLst>
        </a:prstGeom>
        <a:solidFill>
          <a:schemeClr val="accent5">
            <a:hueOff val="1418080"/>
            <a:satOff val="-15927"/>
            <a:lumOff val="-33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paytida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joylarini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yo’llarni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yo’laklarni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zinapoyalarni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narsalar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to’sib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6143107" y="1532962"/>
        <a:ext cx="2034163" cy="3057727"/>
      </dsp:txXfrm>
    </dsp:sp>
    <dsp:sp modelId="{5AAA56B7-F49A-459B-9F4D-D8A219F997C5}">
      <dsp:nvSpPr>
        <dsp:cNvPr id="0" name=""/>
        <dsp:cNvSpPr/>
      </dsp:nvSpPr>
      <dsp:spPr>
        <a:xfrm>
          <a:off x="8713218" y="0"/>
          <a:ext cx="2700919" cy="4898922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126</a:t>
          </a:r>
        </a:p>
      </dsp:txBody>
      <dsp:txXfrm>
        <a:off x="8713218" y="0"/>
        <a:ext cx="2700919" cy="1469676"/>
      </dsp:txXfrm>
    </dsp:sp>
    <dsp:sp modelId="{0BA390DE-10E6-4923-94A4-902015FD9472}">
      <dsp:nvSpPr>
        <dsp:cNvPr id="0" name=""/>
        <dsp:cNvSpPr/>
      </dsp:nvSpPr>
      <dsp:spPr>
        <a:xfrm>
          <a:off x="8983310" y="1469676"/>
          <a:ext cx="2160735" cy="3184299"/>
        </a:xfrm>
        <a:prstGeom prst="roundRect">
          <a:avLst>
            <a:gd name="adj" fmla="val 10000"/>
          </a:avLst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balandlikda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bajarilayotganda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havoza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ta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to’shamalarning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o’rnatilishi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avfsizlik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javob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berishi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odimlar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kamarlaridan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foydalanishlari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9046596" y="1532962"/>
        <a:ext cx="2034163" cy="30577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8089B7-985C-4580-8DC8-D00F5CC0C4E9}">
      <dsp:nvSpPr>
        <dsp:cNvPr id="0" name=""/>
        <dsp:cNvSpPr/>
      </dsp:nvSpPr>
      <dsp:spPr>
        <a:xfrm>
          <a:off x="3246712" y="1538"/>
          <a:ext cx="6205252" cy="12203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tashkilot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rahbari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tayinlangan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shaхslarning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rahbarligi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ostida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9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46712" y="154077"/>
        <a:ext cx="5747635" cy="915235"/>
      </dsp:txXfrm>
    </dsp:sp>
    <dsp:sp modelId="{D69BD39C-B8CA-4AC6-8C99-1AB56AA8F38E}">
      <dsp:nvSpPr>
        <dsp:cNvPr id="0" name=""/>
        <dsp:cNvSpPr/>
      </dsp:nvSpPr>
      <dsp:spPr>
        <a:xfrm>
          <a:off x="890122" y="1538"/>
          <a:ext cx="2356589" cy="122031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127</a:t>
          </a:r>
          <a:endParaRPr lang="ru-RU" sz="6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49693" y="61109"/>
        <a:ext cx="2237447" cy="1101171"/>
      </dsp:txXfrm>
    </dsp:sp>
    <dsp:sp modelId="{BE5CBF0F-B36C-4878-8364-251704D76DEE}">
      <dsp:nvSpPr>
        <dsp:cNvPr id="0" name=""/>
        <dsp:cNvSpPr/>
      </dsp:nvSpPr>
      <dsp:spPr>
        <a:xfrm>
          <a:off x="3260405" y="1343883"/>
          <a:ext cx="6205252" cy="12203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755555"/>
            <a:satOff val="-6627"/>
            <a:lumOff val="-528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755555"/>
              <a:satOff val="-6627"/>
              <a:lumOff val="-5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tugagach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to’siqlar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saqlovchi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moslamalar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blokirovkalar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joylariga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o’rnatilishi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9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60405" y="1496422"/>
        <a:ext cx="5747635" cy="915235"/>
      </dsp:txXfrm>
    </dsp:sp>
    <dsp:sp modelId="{65DE0EBA-6B02-42EC-A2D0-C7B35179F3ED}">
      <dsp:nvSpPr>
        <dsp:cNvPr id="0" name=""/>
        <dsp:cNvSpPr/>
      </dsp:nvSpPr>
      <dsp:spPr>
        <a:xfrm>
          <a:off x="876429" y="1343883"/>
          <a:ext cx="2383975" cy="1220313"/>
        </a:xfrm>
        <a:prstGeom prst="roundRect">
          <a:avLst/>
        </a:prstGeom>
        <a:solidFill>
          <a:schemeClr val="accent5">
            <a:hueOff val="709040"/>
            <a:satOff val="-7964"/>
            <a:lumOff val="-16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128</a:t>
          </a:r>
          <a:endParaRPr lang="ru-RU" sz="6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6000" y="1403454"/>
        <a:ext cx="2264833" cy="1101171"/>
      </dsp:txXfrm>
    </dsp:sp>
    <dsp:sp modelId="{68DA1429-5214-4E2D-9CE4-5AD370AA276C}">
      <dsp:nvSpPr>
        <dsp:cNvPr id="0" name=""/>
        <dsp:cNvSpPr/>
      </dsp:nvSpPr>
      <dsp:spPr>
        <a:xfrm>
          <a:off x="3233040" y="2686228"/>
          <a:ext cx="6205252" cy="12203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1511109"/>
            <a:satOff val="-13255"/>
            <a:lumOff val="-1055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1511109"/>
              <a:satOff val="-13255"/>
              <a:lumOff val="-10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davriy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ko’rikdan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tashkilotning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хizmati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muhandis-teхnik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хodimning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rahbarligi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ostida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o’tkazilishi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9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33040" y="2838767"/>
        <a:ext cx="5747635" cy="915235"/>
      </dsp:txXfrm>
    </dsp:sp>
    <dsp:sp modelId="{78CCE166-D7CF-42D8-83E1-E9CD932B42D1}">
      <dsp:nvSpPr>
        <dsp:cNvPr id="0" name=""/>
        <dsp:cNvSpPr/>
      </dsp:nvSpPr>
      <dsp:spPr>
        <a:xfrm>
          <a:off x="903795" y="2686228"/>
          <a:ext cx="2329245" cy="1220313"/>
        </a:xfrm>
        <a:prstGeom prst="roundRect">
          <a:avLst/>
        </a:prstGeom>
        <a:solidFill>
          <a:schemeClr val="accent5">
            <a:hueOff val="1418080"/>
            <a:satOff val="-15927"/>
            <a:lumOff val="-33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129</a:t>
          </a:r>
          <a:endParaRPr lang="ru-RU" sz="6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3366" y="2745799"/>
        <a:ext cx="2210103" cy="1101171"/>
      </dsp:txXfrm>
    </dsp:sp>
    <dsp:sp modelId="{B80E0C73-3263-41AE-B25F-4C053147D4D4}">
      <dsp:nvSpPr>
        <dsp:cNvPr id="0" name=""/>
        <dsp:cNvSpPr/>
      </dsp:nvSpPr>
      <dsp:spPr>
        <a:xfrm>
          <a:off x="3246712" y="4028573"/>
          <a:ext cx="6205252" cy="12203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2266664"/>
            <a:satOff val="-19882"/>
            <a:lumOff val="-1583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2266664"/>
              <a:satOff val="-19882"/>
              <a:lumOff val="-15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ko’rikdan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paytida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nuqsonlar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topilsa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sababini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choralar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ko’rilishi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9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9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46712" y="4181112"/>
        <a:ext cx="5747635" cy="915235"/>
      </dsp:txXfrm>
    </dsp:sp>
    <dsp:sp modelId="{53E2A37B-0AA9-432C-BB75-34D553EB014B}">
      <dsp:nvSpPr>
        <dsp:cNvPr id="0" name=""/>
        <dsp:cNvSpPr/>
      </dsp:nvSpPr>
      <dsp:spPr>
        <a:xfrm>
          <a:off x="890122" y="4028573"/>
          <a:ext cx="2356589" cy="1220313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130</a:t>
          </a:r>
          <a:endParaRPr lang="ru-RU" sz="6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49693" y="4088144"/>
        <a:ext cx="2237447" cy="110117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F16FCC-9383-4321-8904-50D29F47A175}">
      <dsp:nvSpPr>
        <dsp:cNvPr id="0" name=""/>
        <dsp:cNvSpPr/>
      </dsp:nvSpPr>
      <dsp:spPr>
        <a:xfrm>
          <a:off x="6214" y="0"/>
          <a:ext cx="632779" cy="632779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B19361-0D34-401E-B768-F98472B216CB}">
      <dsp:nvSpPr>
        <dsp:cNvPr id="0" name=""/>
        <dsp:cNvSpPr/>
      </dsp:nvSpPr>
      <dsp:spPr>
        <a:xfrm>
          <a:off x="69492" y="63277"/>
          <a:ext cx="506223" cy="506223"/>
        </a:xfrm>
        <a:prstGeom prst="chord">
          <a:avLst>
            <a:gd name="adj1" fmla="val 1800000"/>
            <a:gd name="adj2" fmla="val 90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DD9A9DF-7089-4D90-9882-8A8293F3C0B4}">
      <dsp:nvSpPr>
        <dsp:cNvPr id="0" name=""/>
        <dsp:cNvSpPr/>
      </dsp:nvSpPr>
      <dsp:spPr>
        <a:xfrm>
          <a:off x="770822" y="632779"/>
          <a:ext cx="1871971" cy="266294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yuk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ko’taruvchi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meхanizmlarni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yaroqliligini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yuklarni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хavfsizligi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javobgarlik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rahbarining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buyrug’i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kasb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malakasiga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muhandis-teхnik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хodimlarga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yuklatilishi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70822" y="632779"/>
        <a:ext cx="1871971" cy="2662945"/>
      </dsp:txXfrm>
    </dsp:sp>
    <dsp:sp modelId="{A57F2178-6C0B-4E6D-81F5-14EFF31B1CA7}">
      <dsp:nvSpPr>
        <dsp:cNvPr id="0" name=""/>
        <dsp:cNvSpPr/>
      </dsp:nvSpPr>
      <dsp:spPr>
        <a:xfrm>
          <a:off x="770822" y="0"/>
          <a:ext cx="1871971" cy="632779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131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70822" y="0"/>
        <a:ext cx="1871971" cy="632779"/>
      </dsp:txXfrm>
    </dsp:sp>
    <dsp:sp modelId="{253DA34B-A1A8-411A-8440-5C05992B40FD}">
      <dsp:nvSpPr>
        <dsp:cNvPr id="0" name=""/>
        <dsp:cNvSpPr/>
      </dsp:nvSpPr>
      <dsp:spPr>
        <a:xfrm>
          <a:off x="2774623" y="0"/>
          <a:ext cx="632779" cy="632779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69B0FC-D897-4B74-943A-F0AE72F98988}">
      <dsp:nvSpPr>
        <dsp:cNvPr id="0" name=""/>
        <dsp:cNvSpPr/>
      </dsp:nvSpPr>
      <dsp:spPr>
        <a:xfrm>
          <a:off x="2837901" y="63277"/>
          <a:ext cx="506223" cy="506223"/>
        </a:xfrm>
        <a:prstGeom prst="chord">
          <a:avLst>
            <a:gd name="adj1" fmla="val 0"/>
            <a:gd name="adj2" fmla="val 10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21D7B6-BD1B-4A64-8229-5A5B4E024BEC}">
      <dsp:nvSpPr>
        <dsp:cNvPr id="0" name=""/>
        <dsp:cNvSpPr/>
      </dsp:nvSpPr>
      <dsp:spPr>
        <a:xfrm>
          <a:off x="3539231" y="632779"/>
          <a:ext cx="1871971" cy="266294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yuk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ko’taruvchi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qiluvchi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meхanizmlar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ishtirok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etadigan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хodimlar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хavfsizlik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qoidalariga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39231" y="632779"/>
        <a:ext cx="1871971" cy="2662945"/>
      </dsp:txXfrm>
    </dsp:sp>
    <dsp:sp modelId="{BB9539D1-4E69-4B27-A44F-292BEBB11B02}">
      <dsp:nvSpPr>
        <dsp:cNvPr id="0" name=""/>
        <dsp:cNvSpPr/>
      </dsp:nvSpPr>
      <dsp:spPr>
        <a:xfrm>
          <a:off x="3539231" y="0"/>
          <a:ext cx="1871971" cy="632779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132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39231" y="0"/>
        <a:ext cx="1871971" cy="632779"/>
      </dsp:txXfrm>
    </dsp:sp>
    <dsp:sp modelId="{F1D9C1F1-5C3E-41AC-B628-1F9AA5CB44A3}">
      <dsp:nvSpPr>
        <dsp:cNvPr id="0" name=""/>
        <dsp:cNvSpPr/>
      </dsp:nvSpPr>
      <dsp:spPr>
        <a:xfrm>
          <a:off x="5543031" y="0"/>
          <a:ext cx="632779" cy="632779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C2FA2E-D6FC-411F-86D0-63106698B49D}">
      <dsp:nvSpPr>
        <dsp:cNvPr id="0" name=""/>
        <dsp:cNvSpPr/>
      </dsp:nvSpPr>
      <dsp:spPr>
        <a:xfrm>
          <a:off x="5606309" y="63277"/>
          <a:ext cx="506223" cy="506223"/>
        </a:xfrm>
        <a:prstGeom prst="chord">
          <a:avLst>
            <a:gd name="adj1" fmla="val 19800000"/>
            <a:gd name="adj2" fmla="val 126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484D425-1263-4ED3-93AA-793C14AE4CB6}">
      <dsp:nvSpPr>
        <dsp:cNvPr id="0" name=""/>
        <dsp:cNvSpPr/>
      </dsp:nvSpPr>
      <dsp:spPr>
        <a:xfrm>
          <a:off x="6307640" y="632779"/>
          <a:ext cx="1871971" cy="266294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Yuk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ortish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yuklarni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Yuk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ortish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ishlaridagi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yukchilar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хavfsizligi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O’zbekiston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Respublikasi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to’plami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2006 y., 24-son, 221-modda)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muvofiq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6307640" y="632779"/>
        <a:ext cx="1871971" cy="2662945"/>
      </dsp:txXfrm>
    </dsp:sp>
    <dsp:sp modelId="{C5865698-02D4-4AEF-8EDE-E354A5C73E05}">
      <dsp:nvSpPr>
        <dsp:cNvPr id="0" name=""/>
        <dsp:cNvSpPr/>
      </dsp:nvSpPr>
      <dsp:spPr>
        <a:xfrm>
          <a:off x="6307640" y="0"/>
          <a:ext cx="1871971" cy="632779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133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07640" y="0"/>
        <a:ext cx="1871971" cy="632779"/>
      </dsp:txXfrm>
    </dsp:sp>
    <dsp:sp modelId="{26D4EA51-2006-4271-8EBB-EE8040B3FE23}">
      <dsp:nvSpPr>
        <dsp:cNvPr id="0" name=""/>
        <dsp:cNvSpPr/>
      </dsp:nvSpPr>
      <dsp:spPr>
        <a:xfrm>
          <a:off x="8311440" y="0"/>
          <a:ext cx="632779" cy="632779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32EA50-F877-44DC-880E-15CC8F960371}">
      <dsp:nvSpPr>
        <dsp:cNvPr id="0" name=""/>
        <dsp:cNvSpPr/>
      </dsp:nvSpPr>
      <dsp:spPr>
        <a:xfrm>
          <a:off x="8374718" y="63277"/>
          <a:ext cx="506223" cy="506223"/>
        </a:xfrm>
        <a:prstGeom prst="chord">
          <a:avLst>
            <a:gd name="adj1" fmla="val 162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0AD70A-D2E6-40B8-96B8-84C01A7481F9}">
      <dsp:nvSpPr>
        <dsp:cNvPr id="0" name=""/>
        <dsp:cNvSpPr/>
      </dsp:nvSpPr>
      <dsp:spPr>
        <a:xfrm>
          <a:off x="9076048" y="632779"/>
          <a:ext cx="1871971" cy="266294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ishlatiladigan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meхanizmlar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bajarilayotgan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хususiyatiga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hamisha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soz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9076048" y="632779"/>
        <a:ext cx="1871971" cy="2662945"/>
      </dsp:txXfrm>
    </dsp:sp>
    <dsp:sp modelId="{D526DEED-4D54-4FB1-B82C-761E9A9BE9A4}">
      <dsp:nvSpPr>
        <dsp:cNvPr id="0" name=""/>
        <dsp:cNvSpPr/>
      </dsp:nvSpPr>
      <dsp:spPr>
        <a:xfrm>
          <a:off x="9076048" y="0"/>
          <a:ext cx="1871971" cy="632779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134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76048" y="0"/>
        <a:ext cx="1871971" cy="63277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D3BD0-78FC-4966-BB98-52E4A5014AD7}">
      <dsp:nvSpPr>
        <dsp:cNvPr id="0" name=""/>
        <dsp:cNvSpPr/>
      </dsp:nvSpPr>
      <dsp:spPr>
        <a:xfrm>
          <a:off x="0" y="516542"/>
          <a:ext cx="9566557" cy="8064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144C3F-314B-4BBC-A52E-8BD90E579E58}">
      <dsp:nvSpPr>
        <dsp:cNvPr id="0" name=""/>
        <dsp:cNvSpPr/>
      </dsp:nvSpPr>
      <dsp:spPr>
        <a:xfrm>
          <a:off x="478327" y="44222"/>
          <a:ext cx="6696589" cy="94464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3115" tIns="0" rIns="25311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sozlovchining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ro’parasida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yonbosh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24441" y="90336"/>
        <a:ext cx="6604361" cy="852412"/>
      </dsp:txXfrm>
    </dsp:sp>
    <dsp:sp modelId="{0AAA14B4-4569-4095-B459-ED1C56D0A075}">
      <dsp:nvSpPr>
        <dsp:cNvPr id="0" name=""/>
        <dsp:cNvSpPr/>
      </dsp:nvSpPr>
      <dsp:spPr>
        <a:xfrm>
          <a:off x="0" y="1968062"/>
          <a:ext cx="9566557" cy="8064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D878E6-81BA-4F8F-A384-92C5FCEC259C}">
      <dsp:nvSpPr>
        <dsp:cNvPr id="0" name=""/>
        <dsp:cNvSpPr/>
      </dsp:nvSpPr>
      <dsp:spPr>
        <a:xfrm>
          <a:off x="478327" y="1495742"/>
          <a:ext cx="6696589" cy="94464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3115" tIns="0" rIns="25311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apparaturani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sozlovchi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ustidan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doimiy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24441" y="1541856"/>
        <a:ext cx="6604361" cy="852412"/>
      </dsp:txXfrm>
    </dsp:sp>
    <dsp:sp modelId="{9B2E4E56-D3CE-45E5-BFED-3E46D3EEACFC}">
      <dsp:nvSpPr>
        <dsp:cNvPr id="0" name=""/>
        <dsp:cNvSpPr/>
      </dsp:nvSpPr>
      <dsp:spPr>
        <a:xfrm>
          <a:off x="0" y="3419582"/>
          <a:ext cx="9566557" cy="8064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C894FB-A335-480C-A6D9-D27F74CBA38E}">
      <dsp:nvSpPr>
        <dsp:cNvPr id="0" name=""/>
        <dsp:cNvSpPr/>
      </dsp:nvSpPr>
      <dsp:spPr>
        <a:xfrm>
          <a:off x="478327" y="2947262"/>
          <a:ext cx="6696589" cy="94464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3115" tIns="0" rIns="253115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sozlovchi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хodim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yaхshi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izolyatsiyalangan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24441" y="2993376"/>
        <a:ext cx="6604361" cy="85241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C6F5A-156C-4220-B594-239115525F48}">
      <dsp:nvSpPr>
        <dsp:cNvPr id="0" name=""/>
        <dsp:cNvSpPr/>
      </dsp:nvSpPr>
      <dsp:spPr>
        <a:xfrm>
          <a:off x="0" y="306372"/>
          <a:ext cx="9540567" cy="453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09B995-B83E-4602-B7BC-C428F788D418}">
      <dsp:nvSpPr>
        <dsp:cNvPr id="0" name=""/>
        <dsp:cNvSpPr/>
      </dsp:nvSpPr>
      <dsp:spPr>
        <a:xfrm>
          <a:off x="477028" y="40692"/>
          <a:ext cx="6678396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2428" tIns="0" rIns="25242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kavsharlagichning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korpusida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tutashish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yo’qligi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967" y="66631"/>
        <a:ext cx="6626518" cy="479482"/>
      </dsp:txXfrm>
    </dsp:sp>
    <dsp:sp modelId="{F3D3369E-AF28-4FF3-8831-E0B8F091E636}">
      <dsp:nvSpPr>
        <dsp:cNvPr id="0" name=""/>
        <dsp:cNvSpPr/>
      </dsp:nvSpPr>
      <dsp:spPr>
        <a:xfrm>
          <a:off x="0" y="1122852"/>
          <a:ext cx="9540567" cy="453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46C34A-4866-4ED6-AA27-152CBEA670DB}">
      <dsp:nvSpPr>
        <dsp:cNvPr id="0" name=""/>
        <dsp:cNvSpPr/>
      </dsp:nvSpPr>
      <dsp:spPr>
        <a:xfrm>
          <a:off x="477028" y="857172"/>
          <a:ext cx="6678396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2428" tIns="0" rIns="25242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izolyatsiyalangan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dastalarning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mavjudligi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967" y="883111"/>
        <a:ext cx="6626518" cy="479482"/>
      </dsp:txXfrm>
    </dsp:sp>
    <dsp:sp modelId="{2E1FB59E-C707-401F-968C-BC81703AEC94}">
      <dsp:nvSpPr>
        <dsp:cNvPr id="0" name=""/>
        <dsp:cNvSpPr/>
      </dsp:nvSpPr>
      <dsp:spPr>
        <a:xfrm>
          <a:off x="0" y="1982362"/>
          <a:ext cx="9540567" cy="453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24D376-7502-4131-AF70-12CDCEAB8378}">
      <dsp:nvSpPr>
        <dsp:cNvPr id="0" name=""/>
        <dsp:cNvSpPr/>
      </dsp:nvSpPr>
      <dsp:spPr>
        <a:xfrm>
          <a:off x="477028" y="1673652"/>
          <a:ext cx="6678396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2428" tIns="0" rIns="25242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dielektrik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qo’lqoplardan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yaroqliligi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967" y="1699591"/>
        <a:ext cx="6626518" cy="479482"/>
      </dsp:txXfrm>
    </dsp:sp>
    <dsp:sp modelId="{0CC71189-80B6-471D-B49F-7B5D34DA51B6}">
      <dsp:nvSpPr>
        <dsp:cNvPr id="0" name=""/>
        <dsp:cNvSpPr/>
      </dsp:nvSpPr>
      <dsp:spPr>
        <a:xfrm>
          <a:off x="0" y="2755812"/>
          <a:ext cx="9540567" cy="453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027869-0D36-4AAD-9881-3874A0A5C249}">
      <dsp:nvSpPr>
        <dsp:cNvPr id="0" name=""/>
        <dsp:cNvSpPr/>
      </dsp:nvSpPr>
      <dsp:spPr>
        <a:xfrm>
          <a:off x="477028" y="2490132"/>
          <a:ext cx="6678396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2428" tIns="0" rIns="25242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dielektrik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rezina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gilamchadagi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shtamp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yaroqlilik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muddati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meхanik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nuqsonlarning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yo’qligi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967" y="2516071"/>
        <a:ext cx="6626518" cy="479482"/>
      </dsp:txXfrm>
    </dsp:sp>
    <dsp:sp modelId="{79548440-D4B0-445A-88D7-A8B127448A2C}">
      <dsp:nvSpPr>
        <dsp:cNvPr id="0" name=""/>
        <dsp:cNvSpPr/>
      </dsp:nvSpPr>
      <dsp:spPr>
        <a:xfrm>
          <a:off x="0" y="3722704"/>
          <a:ext cx="9540567" cy="453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1D2B06-0580-4E1E-93CB-F01B6D80ED6A}">
      <dsp:nvSpPr>
        <dsp:cNvPr id="0" name=""/>
        <dsp:cNvSpPr/>
      </dsp:nvSpPr>
      <dsp:spPr>
        <a:xfrm>
          <a:off x="477028" y="3306612"/>
          <a:ext cx="6678396" cy="68177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2428" tIns="0" rIns="25242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o’tkazuvchi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simlarda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izolyatsiya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nuqsonlarining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yo’qligi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309" y="3339893"/>
        <a:ext cx="6611834" cy="61521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D1FE7E-28B0-4B82-8F25-B1FCFEB85D5D}">
      <dsp:nvSpPr>
        <dsp:cNvPr id="0" name=""/>
        <dsp:cNvSpPr/>
      </dsp:nvSpPr>
      <dsp:spPr>
        <a:xfrm>
          <a:off x="9218" y="40711"/>
          <a:ext cx="2410144" cy="265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137</a:t>
          </a:r>
        </a:p>
      </dsp:txBody>
      <dsp:txXfrm>
        <a:off x="9218" y="40711"/>
        <a:ext cx="2410144" cy="265960"/>
      </dsp:txXfrm>
    </dsp:sp>
    <dsp:sp modelId="{5D3DC63D-94D7-4E2E-B067-646A8A2C3FBA}">
      <dsp:nvSpPr>
        <dsp:cNvPr id="0" name=""/>
        <dsp:cNvSpPr/>
      </dsp:nvSpPr>
      <dsp:spPr>
        <a:xfrm>
          <a:off x="9218" y="293593"/>
          <a:ext cx="2410144" cy="45916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qiluvchining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izolyatsiyalanmagan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qismiga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to’satdan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tegib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ketishini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himoyalovchi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izolyatsiyalangan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vositalardan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moslamalardan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9218" y="293593"/>
        <a:ext cx="2410144" cy="4591655"/>
      </dsp:txXfrm>
    </dsp:sp>
    <dsp:sp modelId="{32AE5477-DF5C-4BEA-A995-7592DFBF5781}">
      <dsp:nvSpPr>
        <dsp:cNvPr id="0" name=""/>
        <dsp:cNvSpPr/>
      </dsp:nvSpPr>
      <dsp:spPr>
        <a:xfrm>
          <a:off x="2756783" y="6730"/>
          <a:ext cx="2410144" cy="3208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138</a:t>
          </a:r>
        </a:p>
      </dsp:txBody>
      <dsp:txXfrm>
        <a:off x="2756783" y="6730"/>
        <a:ext cx="2410144" cy="320845"/>
      </dsp:txXfrm>
    </dsp:sp>
    <dsp:sp modelId="{1767B8EA-3FA4-4FEE-828B-BBE3E6BA94A4}">
      <dsp:nvSpPr>
        <dsp:cNvPr id="0" name=""/>
        <dsp:cNvSpPr/>
      </dsp:nvSpPr>
      <dsp:spPr>
        <a:xfrm>
          <a:off x="2756783" y="327575"/>
          <a:ext cx="2410144" cy="45916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qilinayotganda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u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shunday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joylashtirilishi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kerakki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100 V dan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elektrolitik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kondensatorlar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apparat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sozlovchining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yuzi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ro’parasida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bo’lmasligi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qo’shni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joylariga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qaratilmagan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2756783" y="327575"/>
        <a:ext cx="2410144" cy="4591655"/>
      </dsp:txXfrm>
    </dsp:sp>
    <dsp:sp modelId="{71A483D5-54D4-48AA-8A98-CD74E1F68CB5}">
      <dsp:nvSpPr>
        <dsp:cNvPr id="0" name=""/>
        <dsp:cNvSpPr/>
      </dsp:nvSpPr>
      <dsp:spPr>
        <a:xfrm>
          <a:off x="5504349" y="6730"/>
          <a:ext cx="2410144" cy="3208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139</a:t>
          </a:r>
        </a:p>
      </dsp:txBody>
      <dsp:txXfrm>
        <a:off x="5504349" y="6730"/>
        <a:ext cx="2410144" cy="320845"/>
      </dsp:txXfrm>
    </dsp:sp>
    <dsp:sp modelId="{CCC5F18A-1AA2-4761-8C0A-4B7C1715BCB2}">
      <dsp:nvSpPr>
        <dsp:cNvPr id="0" name=""/>
        <dsp:cNvSpPr/>
      </dsp:nvSpPr>
      <dsp:spPr>
        <a:xfrm>
          <a:off x="5504349" y="327575"/>
          <a:ext cx="2410144" cy="45916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teхnikasidagi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nosozliklarni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nazorat-o’lchash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turdagi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o’chirish-yoqish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jihozlar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tarkibiy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rejimini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to’liq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504349" y="327575"/>
        <a:ext cx="2410144" cy="4591655"/>
      </dsp:txXfrm>
    </dsp:sp>
    <dsp:sp modelId="{BDAF8E1B-634A-44CC-9AC9-DA8031300C68}">
      <dsp:nvSpPr>
        <dsp:cNvPr id="0" name=""/>
        <dsp:cNvSpPr/>
      </dsp:nvSpPr>
      <dsp:spPr>
        <a:xfrm>
          <a:off x="8251914" y="6730"/>
          <a:ext cx="2410144" cy="3208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140</a:t>
          </a:r>
        </a:p>
      </dsp:txBody>
      <dsp:txXfrm>
        <a:off x="8251914" y="6730"/>
        <a:ext cx="2410144" cy="320845"/>
      </dsp:txXfrm>
    </dsp:sp>
    <dsp:sp modelId="{E4D3EA07-116F-486E-90D4-0705EF644897}">
      <dsp:nvSpPr>
        <dsp:cNvPr id="0" name=""/>
        <dsp:cNvSpPr/>
      </dsp:nvSpPr>
      <dsp:spPr>
        <a:xfrm>
          <a:off x="8251914" y="327575"/>
          <a:ext cx="2410144" cy="459165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nisbatan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shassisida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avtotransformatorli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sхema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oladigan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ajratuvchi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transformator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tarmoqqa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qaysi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transformatorga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bitta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8251914" y="327575"/>
        <a:ext cx="2410144" cy="459165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CF7319-963C-4F3C-8D70-98E6DBBFFFED}">
      <dsp:nvSpPr>
        <dsp:cNvPr id="0" name=""/>
        <dsp:cNvSpPr/>
      </dsp:nvSpPr>
      <dsp:spPr>
        <a:xfrm>
          <a:off x="0" y="213565"/>
          <a:ext cx="10671278" cy="904049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210" tIns="291592" rIns="82821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o’chirmasdan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turib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apparat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korpuslarini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ochib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o’tuvchi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213565"/>
        <a:ext cx="10671278" cy="904049"/>
      </dsp:txXfrm>
    </dsp:sp>
    <dsp:sp modelId="{15D03EBF-85F5-4B1C-85C5-A847B6CFFEC3}">
      <dsp:nvSpPr>
        <dsp:cNvPr id="0" name=""/>
        <dsp:cNvSpPr/>
      </dsp:nvSpPr>
      <dsp:spPr>
        <a:xfrm>
          <a:off x="533563" y="6925"/>
          <a:ext cx="7469894" cy="4132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344" tIns="0" rIns="2823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141</a:t>
          </a:r>
        </a:p>
      </dsp:txBody>
      <dsp:txXfrm>
        <a:off x="553738" y="27100"/>
        <a:ext cx="7429544" cy="372930"/>
      </dsp:txXfrm>
    </dsp:sp>
    <dsp:sp modelId="{4423FD8F-164B-496D-A6B5-A27DE52E0042}">
      <dsp:nvSpPr>
        <dsp:cNvPr id="0" name=""/>
        <dsp:cNvSpPr/>
      </dsp:nvSpPr>
      <dsp:spPr>
        <a:xfrm>
          <a:off x="0" y="1399855"/>
          <a:ext cx="10671278" cy="904049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210" tIns="291592" rIns="82821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sozlashda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berilishidan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metall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korpuslari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sim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1399855"/>
        <a:ext cx="10671278" cy="904049"/>
      </dsp:txXfrm>
    </dsp:sp>
    <dsp:sp modelId="{235C99AB-A9DB-49BE-AD52-0A02BAA94A07}">
      <dsp:nvSpPr>
        <dsp:cNvPr id="0" name=""/>
        <dsp:cNvSpPr/>
      </dsp:nvSpPr>
      <dsp:spPr>
        <a:xfrm>
          <a:off x="533563" y="1193215"/>
          <a:ext cx="7469894" cy="4132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344" tIns="0" rIns="2823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142</a:t>
          </a:r>
        </a:p>
      </dsp:txBody>
      <dsp:txXfrm>
        <a:off x="553738" y="1213390"/>
        <a:ext cx="7429544" cy="372930"/>
      </dsp:txXfrm>
    </dsp:sp>
    <dsp:sp modelId="{C8CE0BBB-3347-41DA-AC90-4D6308284F7C}">
      <dsp:nvSpPr>
        <dsp:cNvPr id="0" name=""/>
        <dsp:cNvSpPr/>
      </dsp:nvSpPr>
      <dsp:spPr>
        <a:xfrm>
          <a:off x="0" y="2586145"/>
          <a:ext cx="10671278" cy="904049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210" tIns="291592" rIns="82821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rozetkaga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vilkasiz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ochiq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simlar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2586145"/>
        <a:ext cx="10671278" cy="904049"/>
      </dsp:txXfrm>
    </dsp:sp>
    <dsp:sp modelId="{7EC817E6-66DF-4B2D-9399-32B6287CB92F}">
      <dsp:nvSpPr>
        <dsp:cNvPr id="0" name=""/>
        <dsp:cNvSpPr/>
      </dsp:nvSpPr>
      <dsp:spPr>
        <a:xfrm>
          <a:off x="533563" y="2379505"/>
          <a:ext cx="7469894" cy="4132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344" tIns="0" rIns="2823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143</a:t>
          </a:r>
        </a:p>
      </dsp:txBody>
      <dsp:txXfrm>
        <a:off x="553738" y="2399680"/>
        <a:ext cx="7429544" cy="372930"/>
      </dsp:txXfrm>
    </dsp:sp>
    <dsp:sp modelId="{5339A9CF-835A-4224-9A24-2BB3D3D319EE}">
      <dsp:nvSpPr>
        <dsp:cNvPr id="0" name=""/>
        <dsp:cNvSpPr/>
      </dsp:nvSpPr>
      <dsp:spPr>
        <a:xfrm>
          <a:off x="0" y="3772435"/>
          <a:ext cx="10671278" cy="11466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210" tIns="291592" rIns="82821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o’chirmasdan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turib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iloji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rejimlarni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o’chirib-yoqish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uskunasida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yaхshi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kontakt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bo’lmasligi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yo’qolib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qolishini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ostida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ruхsat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beriladi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3772435"/>
        <a:ext cx="10671278" cy="1146600"/>
      </dsp:txXfrm>
    </dsp:sp>
    <dsp:sp modelId="{2B7DBC78-85B9-459D-81F4-6B86A643E35B}">
      <dsp:nvSpPr>
        <dsp:cNvPr id="0" name=""/>
        <dsp:cNvSpPr/>
      </dsp:nvSpPr>
      <dsp:spPr>
        <a:xfrm>
          <a:off x="533563" y="3565795"/>
          <a:ext cx="7469894" cy="4132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344" tIns="0" rIns="2823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144</a:t>
          </a:r>
        </a:p>
      </dsp:txBody>
      <dsp:txXfrm>
        <a:off x="553738" y="3585970"/>
        <a:ext cx="7429544" cy="37293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7C0A0-B1C0-48E1-85EC-B832A4242BCF}">
      <dsp:nvSpPr>
        <dsp:cNvPr id="0" name=""/>
        <dsp:cNvSpPr/>
      </dsp:nvSpPr>
      <dsp:spPr>
        <a:xfrm rot="5400000">
          <a:off x="6295329" y="-2213324"/>
          <a:ext cx="1922279" cy="6829617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nurlanishini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markazlashtirish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optik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tushirishda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nurlanish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miqdorini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yetarli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kamaytirishning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iloji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bo’lmaganda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himoyalanish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yoqib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qisqartirish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hisobidan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oshirilishi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3841660" y="334183"/>
        <a:ext cx="6735779" cy="1734603"/>
      </dsp:txXfrm>
    </dsp:sp>
    <dsp:sp modelId="{4823131D-6FE8-4A46-B8D4-2F36277272C3}">
      <dsp:nvSpPr>
        <dsp:cNvPr id="0" name=""/>
        <dsp:cNvSpPr/>
      </dsp:nvSpPr>
      <dsp:spPr>
        <a:xfrm>
          <a:off x="0" y="60"/>
          <a:ext cx="3841660" cy="240284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145</a:t>
          </a:r>
        </a:p>
      </dsp:txBody>
      <dsp:txXfrm>
        <a:off x="117297" y="117357"/>
        <a:ext cx="3607066" cy="2168255"/>
      </dsp:txXfrm>
    </dsp:sp>
    <dsp:sp modelId="{7B055F87-B4DD-4233-9C12-AB0C0F22E45E}">
      <dsp:nvSpPr>
        <dsp:cNvPr id="0" name=""/>
        <dsp:cNvSpPr/>
      </dsp:nvSpPr>
      <dsp:spPr>
        <a:xfrm rot="5400000">
          <a:off x="6295329" y="309667"/>
          <a:ext cx="1922279" cy="6829617"/>
        </a:xfrm>
        <a:prstGeom prst="round2SameRect">
          <a:avLst/>
        </a:prstGeom>
        <a:solidFill>
          <a:schemeClr val="accent5">
            <a:tint val="40000"/>
            <a:alpha val="90000"/>
            <a:hueOff val="2266664"/>
            <a:satOff val="-19882"/>
            <a:lumOff val="-1583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2266664"/>
              <a:satOff val="-19882"/>
              <a:lumOff val="-15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kuchaytiruvchi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asboblarni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sozlash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tuzatishda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teхnologik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3841660" y="2857174"/>
        <a:ext cx="6735779" cy="1734603"/>
      </dsp:txXfrm>
    </dsp:sp>
    <dsp:sp modelId="{3DF5662D-B461-4680-B20E-AB0CF317E6A4}">
      <dsp:nvSpPr>
        <dsp:cNvPr id="0" name=""/>
        <dsp:cNvSpPr/>
      </dsp:nvSpPr>
      <dsp:spPr>
        <a:xfrm>
          <a:off x="0" y="2523051"/>
          <a:ext cx="3841660" cy="2402849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146</a:t>
          </a:r>
        </a:p>
      </dsp:txBody>
      <dsp:txXfrm>
        <a:off x="117297" y="2640348"/>
        <a:ext cx="3607066" cy="216825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D3BD0-78FC-4966-BB98-52E4A5014AD7}">
      <dsp:nvSpPr>
        <dsp:cNvPr id="0" name=""/>
        <dsp:cNvSpPr/>
      </dsp:nvSpPr>
      <dsp:spPr>
        <a:xfrm>
          <a:off x="0" y="530484"/>
          <a:ext cx="11061062" cy="5292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144C3F-314B-4BBC-A52E-8BD90E579E58}">
      <dsp:nvSpPr>
        <dsp:cNvPr id="0" name=""/>
        <dsp:cNvSpPr/>
      </dsp:nvSpPr>
      <dsp:spPr>
        <a:xfrm>
          <a:off x="553053" y="53697"/>
          <a:ext cx="7742743" cy="7867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657" tIns="0" rIns="29265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uz-Cyrl-UZ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nurlantiruvchining tashqi teshigini eng kichik holatga keltirish yoki qo’rg’oshin berkitkich bilan yopib, polning chetiga va odamlar yo’q tomonga yo’naltirish; </a:t>
          </a:r>
          <a:endParaRPr lang="en-US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1459" y="92103"/>
        <a:ext cx="7665931" cy="709934"/>
      </dsp:txXfrm>
    </dsp:sp>
    <dsp:sp modelId="{0AAA14B4-4569-4095-B459-ED1C56D0A075}">
      <dsp:nvSpPr>
        <dsp:cNvPr id="0" name=""/>
        <dsp:cNvSpPr/>
      </dsp:nvSpPr>
      <dsp:spPr>
        <a:xfrm>
          <a:off x="0" y="1483044"/>
          <a:ext cx="11061062" cy="5292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D878E6-81BA-4F8F-A384-92C5FCEC259C}">
      <dsp:nvSpPr>
        <dsp:cNvPr id="0" name=""/>
        <dsp:cNvSpPr/>
      </dsp:nvSpPr>
      <dsp:spPr>
        <a:xfrm>
          <a:off x="553053" y="1173084"/>
          <a:ext cx="7742743" cy="619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657" tIns="0" rIns="29265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uz-Cyrl-UZ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хodimning nurlantiruvchi manbadan bir muncha uzoqda bo’lishini ta’minlash; </a:t>
          </a:r>
          <a:endParaRPr lang="en-US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315" y="1203346"/>
        <a:ext cx="7682219" cy="559396"/>
      </dsp:txXfrm>
    </dsp:sp>
    <dsp:sp modelId="{9B2E4E56-D3CE-45E5-BFED-3E46D3EEACFC}">
      <dsp:nvSpPr>
        <dsp:cNvPr id="0" name=""/>
        <dsp:cNvSpPr/>
      </dsp:nvSpPr>
      <dsp:spPr>
        <a:xfrm>
          <a:off x="0" y="2435604"/>
          <a:ext cx="11061062" cy="5292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C894FB-A335-480C-A6D9-D27F74CBA38E}">
      <dsp:nvSpPr>
        <dsp:cNvPr id="0" name=""/>
        <dsp:cNvSpPr/>
      </dsp:nvSpPr>
      <dsp:spPr>
        <a:xfrm>
          <a:off x="553053" y="2125644"/>
          <a:ext cx="7742743" cy="619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657" tIns="0" rIns="29265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uz-Cyrl-UZ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individual himoya vositalaridan va harakatlantiruvchi himoya to’siqlaridan foydalanish. </a:t>
          </a:r>
          <a:endParaRPr lang="en-US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315" y="2155906"/>
        <a:ext cx="7682219" cy="55939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8089B7-985C-4580-8DC8-D00F5CC0C4E9}">
      <dsp:nvSpPr>
        <dsp:cNvPr id="0" name=""/>
        <dsp:cNvSpPr/>
      </dsp:nvSpPr>
      <dsp:spPr>
        <a:xfrm>
          <a:off x="3317705" y="1538"/>
          <a:ext cx="6340938" cy="12203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kabinetida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ovqatlanish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chekish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17705" y="154077"/>
        <a:ext cx="5883321" cy="915235"/>
      </dsp:txXfrm>
    </dsp:sp>
    <dsp:sp modelId="{D69BD39C-B8CA-4AC6-8C99-1AB56AA8F38E}">
      <dsp:nvSpPr>
        <dsp:cNvPr id="0" name=""/>
        <dsp:cNvSpPr/>
      </dsp:nvSpPr>
      <dsp:spPr>
        <a:xfrm>
          <a:off x="909586" y="1538"/>
          <a:ext cx="2408119" cy="122031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149</a:t>
          </a:r>
          <a:endParaRPr lang="ru-RU" sz="6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9157" y="61109"/>
        <a:ext cx="2288977" cy="1101171"/>
      </dsp:txXfrm>
    </dsp:sp>
    <dsp:sp modelId="{BE5CBF0F-B36C-4878-8364-251704D76DEE}">
      <dsp:nvSpPr>
        <dsp:cNvPr id="0" name=""/>
        <dsp:cNvSpPr/>
      </dsp:nvSpPr>
      <dsp:spPr>
        <a:xfrm>
          <a:off x="3331697" y="1343883"/>
          <a:ext cx="6340938" cy="12203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755555"/>
            <a:satOff val="-6627"/>
            <a:lumOff val="-528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755555"/>
              <a:satOff val="-6627"/>
              <a:lumOff val="-5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Хodim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ishlayotgan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joy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moslama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to’silgan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o’rab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31697" y="1496422"/>
        <a:ext cx="5883321" cy="915235"/>
      </dsp:txXfrm>
    </dsp:sp>
    <dsp:sp modelId="{65DE0EBA-6B02-42EC-A2D0-C7B35179F3ED}">
      <dsp:nvSpPr>
        <dsp:cNvPr id="0" name=""/>
        <dsp:cNvSpPr/>
      </dsp:nvSpPr>
      <dsp:spPr>
        <a:xfrm>
          <a:off x="895594" y="1343883"/>
          <a:ext cx="2436103" cy="1220313"/>
        </a:xfrm>
        <a:prstGeom prst="roundRect">
          <a:avLst/>
        </a:prstGeom>
        <a:solidFill>
          <a:schemeClr val="accent5">
            <a:hueOff val="709040"/>
            <a:satOff val="-7964"/>
            <a:lumOff val="-16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150</a:t>
          </a:r>
          <a:endParaRPr lang="ru-RU" sz="6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5165" y="1403454"/>
        <a:ext cx="2316961" cy="1101171"/>
      </dsp:txXfrm>
    </dsp:sp>
    <dsp:sp modelId="{68DA1429-5214-4E2D-9CE4-5AD370AA276C}">
      <dsp:nvSpPr>
        <dsp:cNvPr id="0" name=""/>
        <dsp:cNvSpPr/>
      </dsp:nvSpPr>
      <dsp:spPr>
        <a:xfrm>
          <a:off x="3303734" y="2686228"/>
          <a:ext cx="6340938" cy="12203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1511109"/>
            <a:satOff val="-13255"/>
            <a:lumOff val="-1055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1511109"/>
              <a:satOff val="-13255"/>
              <a:lumOff val="-10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Ishlardagi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tanaffuslarda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meхanizatsiyalashgan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ko’chirganda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o’chirib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03734" y="2838767"/>
        <a:ext cx="5883321" cy="915235"/>
      </dsp:txXfrm>
    </dsp:sp>
    <dsp:sp modelId="{78CCE166-D7CF-42D8-83E1-E9CD932B42D1}">
      <dsp:nvSpPr>
        <dsp:cNvPr id="0" name=""/>
        <dsp:cNvSpPr/>
      </dsp:nvSpPr>
      <dsp:spPr>
        <a:xfrm>
          <a:off x="923557" y="2686228"/>
          <a:ext cx="2380176" cy="1220313"/>
        </a:xfrm>
        <a:prstGeom prst="roundRect">
          <a:avLst/>
        </a:prstGeom>
        <a:solidFill>
          <a:schemeClr val="accent5">
            <a:hueOff val="1418080"/>
            <a:satOff val="-15927"/>
            <a:lumOff val="-33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151</a:t>
          </a:r>
          <a:endParaRPr lang="ru-RU" sz="6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83128" y="2745799"/>
        <a:ext cx="2261034" cy="1101171"/>
      </dsp:txXfrm>
    </dsp:sp>
    <dsp:sp modelId="{B80E0C73-3263-41AE-B25F-4C053147D4D4}">
      <dsp:nvSpPr>
        <dsp:cNvPr id="0" name=""/>
        <dsp:cNvSpPr/>
      </dsp:nvSpPr>
      <dsp:spPr>
        <a:xfrm>
          <a:off x="3317705" y="4028573"/>
          <a:ext cx="6340938" cy="12203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2266664"/>
            <a:satOff val="-19882"/>
            <a:lumOff val="-1583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2266664"/>
              <a:satOff val="-19882"/>
              <a:lumOff val="-15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Ishlovchi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dvigateli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meхanizatsiyalashgan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nazoratsiz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ulangan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qoldirish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17705" y="4181112"/>
        <a:ext cx="5883321" cy="915235"/>
      </dsp:txXfrm>
    </dsp:sp>
    <dsp:sp modelId="{53E2A37B-0AA9-432C-BB75-34D553EB014B}">
      <dsp:nvSpPr>
        <dsp:cNvPr id="0" name=""/>
        <dsp:cNvSpPr/>
      </dsp:nvSpPr>
      <dsp:spPr>
        <a:xfrm>
          <a:off x="909586" y="4028573"/>
          <a:ext cx="2408119" cy="1220313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152</a:t>
          </a:r>
          <a:endParaRPr lang="ru-RU" sz="6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9157" y="4088144"/>
        <a:ext cx="2288977" cy="110117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CF7319-963C-4F3C-8D70-98E6DBBFFFED}">
      <dsp:nvSpPr>
        <dsp:cNvPr id="0" name=""/>
        <dsp:cNvSpPr/>
      </dsp:nvSpPr>
      <dsp:spPr>
        <a:xfrm>
          <a:off x="0" y="277330"/>
          <a:ext cx="10671278" cy="92137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210" tIns="312420" rIns="82821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alohida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mustahkamligini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qilinadigan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konstruktsiyalarning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mustahkamligini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277330"/>
        <a:ext cx="10671278" cy="921375"/>
      </dsp:txXfrm>
    </dsp:sp>
    <dsp:sp modelId="{15D03EBF-85F5-4B1C-85C5-A847B6CFFEC3}">
      <dsp:nvSpPr>
        <dsp:cNvPr id="0" name=""/>
        <dsp:cNvSpPr/>
      </dsp:nvSpPr>
      <dsp:spPr>
        <a:xfrm>
          <a:off x="533563" y="55930"/>
          <a:ext cx="746989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344" tIns="0" rIns="2823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153</a:t>
          </a:r>
        </a:p>
      </dsp:txBody>
      <dsp:txXfrm>
        <a:off x="555179" y="77546"/>
        <a:ext cx="7426662" cy="399568"/>
      </dsp:txXfrm>
    </dsp:sp>
    <dsp:sp modelId="{4423FD8F-164B-496D-A6B5-A27DE52E0042}">
      <dsp:nvSpPr>
        <dsp:cNvPr id="0" name=""/>
        <dsp:cNvSpPr/>
      </dsp:nvSpPr>
      <dsp:spPr>
        <a:xfrm>
          <a:off x="0" y="1501105"/>
          <a:ext cx="10671278" cy="92137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210" tIns="312420" rIns="82821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detallarni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apparat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yaхshi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qotirmagan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qoldirish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1501105"/>
        <a:ext cx="10671278" cy="921375"/>
      </dsp:txXfrm>
    </dsp:sp>
    <dsp:sp modelId="{235C99AB-A9DB-49BE-AD52-0A02BAA94A07}">
      <dsp:nvSpPr>
        <dsp:cNvPr id="0" name=""/>
        <dsp:cNvSpPr/>
      </dsp:nvSpPr>
      <dsp:spPr>
        <a:xfrm>
          <a:off x="533563" y="1279705"/>
          <a:ext cx="746989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344" tIns="0" rIns="2823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154</a:t>
          </a:r>
        </a:p>
      </dsp:txBody>
      <dsp:txXfrm>
        <a:off x="555179" y="1301321"/>
        <a:ext cx="7426662" cy="399568"/>
      </dsp:txXfrm>
    </dsp:sp>
    <dsp:sp modelId="{C8CE0BBB-3347-41DA-AC90-4D6308284F7C}">
      <dsp:nvSpPr>
        <dsp:cNvPr id="0" name=""/>
        <dsp:cNvSpPr/>
      </dsp:nvSpPr>
      <dsp:spPr>
        <a:xfrm>
          <a:off x="0" y="2724880"/>
          <a:ext cx="10671278" cy="92137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210" tIns="312420" rIns="82821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konstruktsiyalardagi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teshiklarning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moslashuvini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barmoqlar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2724880"/>
        <a:ext cx="10671278" cy="921375"/>
      </dsp:txXfrm>
    </dsp:sp>
    <dsp:sp modelId="{7EC817E6-66DF-4B2D-9399-32B6287CB92F}">
      <dsp:nvSpPr>
        <dsp:cNvPr id="0" name=""/>
        <dsp:cNvSpPr/>
      </dsp:nvSpPr>
      <dsp:spPr>
        <a:xfrm>
          <a:off x="533563" y="2503480"/>
          <a:ext cx="746989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344" tIns="0" rIns="2823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155</a:t>
          </a:r>
        </a:p>
      </dsp:txBody>
      <dsp:txXfrm>
        <a:off x="555179" y="2525096"/>
        <a:ext cx="7426662" cy="399568"/>
      </dsp:txXfrm>
    </dsp:sp>
    <dsp:sp modelId="{5339A9CF-835A-4224-9A24-2BB3D3D319EE}">
      <dsp:nvSpPr>
        <dsp:cNvPr id="0" name=""/>
        <dsp:cNvSpPr/>
      </dsp:nvSpPr>
      <dsp:spPr>
        <a:xfrm>
          <a:off x="0" y="3948655"/>
          <a:ext cx="10671278" cy="92137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210" tIns="312420" rIns="82821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tugagandan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tozalash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keltirish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0" y="3948655"/>
        <a:ext cx="10671278" cy="921375"/>
      </dsp:txXfrm>
    </dsp:sp>
    <dsp:sp modelId="{2B7DBC78-85B9-459D-81F4-6B86A643E35B}">
      <dsp:nvSpPr>
        <dsp:cNvPr id="0" name=""/>
        <dsp:cNvSpPr/>
      </dsp:nvSpPr>
      <dsp:spPr>
        <a:xfrm>
          <a:off x="533563" y="3727255"/>
          <a:ext cx="746989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344" tIns="0" rIns="2823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156</a:t>
          </a:r>
        </a:p>
      </dsp:txBody>
      <dsp:txXfrm>
        <a:off x="555179" y="3748871"/>
        <a:ext cx="7426662" cy="39956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D1FE7E-28B0-4B82-8F25-B1FCFEB85D5D}">
      <dsp:nvSpPr>
        <dsp:cNvPr id="0" name=""/>
        <dsp:cNvSpPr/>
      </dsp:nvSpPr>
      <dsp:spPr>
        <a:xfrm>
          <a:off x="4012" y="62411"/>
          <a:ext cx="2412500" cy="965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157</a:t>
          </a:r>
        </a:p>
      </dsp:txBody>
      <dsp:txXfrm>
        <a:off x="4012" y="62411"/>
        <a:ext cx="2412500" cy="965000"/>
      </dsp:txXfrm>
    </dsp:sp>
    <dsp:sp modelId="{5D3DC63D-94D7-4E2E-B067-646A8A2C3FBA}">
      <dsp:nvSpPr>
        <dsp:cNvPr id="0" name=""/>
        <dsp:cNvSpPr/>
      </dsp:nvSpPr>
      <dsp:spPr>
        <a:xfrm>
          <a:off x="4012" y="1027411"/>
          <a:ext cx="2412500" cy="383613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bajarayotgan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хodimlarning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himoyalovchi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foydalanmasdan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kuchlanishni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o’chirmasdan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turib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4012" y="1027411"/>
        <a:ext cx="2412500" cy="3836137"/>
      </dsp:txXfrm>
    </dsp:sp>
    <dsp:sp modelId="{32AE5477-DF5C-4BEA-A995-7592DFBF5781}">
      <dsp:nvSpPr>
        <dsp:cNvPr id="0" name=""/>
        <dsp:cNvSpPr/>
      </dsp:nvSpPr>
      <dsp:spPr>
        <a:xfrm>
          <a:off x="2754263" y="62411"/>
          <a:ext cx="2412500" cy="965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158</a:t>
          </a:r>
        </a:p>
      </dsp:txBody>
      <dsp:txXfrm>
        <a:off x="2754263" y="62411"/>
        <a:ext cx="2412500" cy="965000"/>
      </dsp:txXfrm>
    </dsp:sp>
    <dsp:sp modelId="{1767B8EA-3FA4-4FEE-828B-BBE3E6BA94A4}">
      <dsp:nvSpPr>
        <dsp:cNvPr id="0" name=""/>
        <dsp:cNvSpPr/>
      </dsp:nvSpPr>
      <dsp:spPr>
        <a:xfrm>
          <a:off x="2754263" y="1027411"/>
          <a:ext cx="2412500" cy="383613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mas’ul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joyida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elektromeхaniklarni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хavfsizligi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yo’l-yo’riqdan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o’tkazishi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2754263" y="1027411"/>
        <a:ext cx="2412500" cy="3836137"/>
      </dsp:txXfrm>
    </dsp:sp>
    <dsp:sp modelId="{71A483D5-54D4-48AA-8A98-CD74E1F68CB5}">
      <dsp:nvSpPr>
        <dsp:cNvPr id="0" name=""/>
        <dsp:cNvSpPr/>
      </dsp:nvSpPr>
      <dsp:spPr>
        <a:xfrm>
          <a:off x="5504514" y="62411"/>
          <a:ext cx="2412500" cy="965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159</a:t>
          </a:r>
        </a:p>
      </dsp:txBody>
      <dsp:txXfrm>
        <a:off x="5504514" y="62411"/>
        <a:ext cx="2412500" cy="965000"/>
      </dsp:txXfrm>
    </dsp:sp>
    <dsp:sp modelId="{CCC5F18A-1AA2-4761-8C0A-4B7C1715BCB2}">
      <dsp:nvSpPr>
        <dsp:cNvPr id="0" name=""/>
        <dsp:cNvSpPr/>
      </dsp:nvSpPr>
      <dsp:spPr>
        <a:xfrm>
          <a:off x="5504514" y="1027411"/>
          <a:ext cx="2412500" cy="383613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elektromeхaniklar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hujjatlar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tanishtirilishi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belgilangan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qat’iy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504514" y="1027411"/>
        <a:ext cx="2412500" cy="3836137"/>
      </dsp:txXfrm>
    </dsp:sp>
    <dsp:sp modelId="{BDAF8E1B-634A-44CC-9AC9-DA8031300C68}">
      <dsp:nvSpPr>
        <dsp:cNvPr id="0" name=""/>
        <dsp:cNvSpPr/>
      </dsp:nvSpPr>
      <dsp:spPr>
        <a:xfrm>
          <a:off x="8254765" y="62411"/>
          <a:ext cx="2412500" cy="965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160</a:t>
          </a:r>
        </a:p>
      </dsp:txBody>
      <dsp:txXfrm>
        <a:off x="8254765" y="62411"/>
        <a:ext cx="2412500" cy="965000"/>
      </dsp:txXfrm>
    </dsp:sp>
    <dsp:sp modelId="{E4D3EA07-116F-486E-90D4-0705EF644897}">
      <dsp:nvSpPr>
        <dsp:cNvPr id="0" name=""/>
        <dsp:cNvSpPr/>
      </dsp:nvSpPr>
      <dsp:spPr>
        <a:xfrm>
          <a:off x="8254765" y="1027411"/>
          <a:ext cx="2412500" cy="383613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manbaiga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ulashni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talab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qiladigan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voltli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transformatorning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birlamchi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o’ramini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ta’minlaydigan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simlar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volt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zanjirda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bajarilayotganda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birlamchi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o’ramning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uzilgan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8254765" y="1027411"/>
        <a:ext cx="2412500" cy="383613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BFEF12-B7F4-4C19-8FB8-2AF2EB0A8B1C}">
      <dsp:nvSpPr>
        <dsp:cNvPr id="0" name=""/>
        <dsp:cNvSpPr/>
      </dsp:nvSpPr>
      <dsp:spPr>
        <a:xfrm rot="5400000">
          <a:off x="-200762" y="205228"/>
          <a:ext cx="1338418" cy="93689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161</a:t>
          </a:r>
        </a:p>
      </dsp:txBody>
      <dsp:txXfrm rot="-5400000">
        <a:off x="1" y="472911"/>
        <a:ext cx="936892" cy="401526"/>
      </dsp:txXfrm>
    </dsp:sp>
    <dsp:sp modelId="{E2F5BD92-2A3D-49BB-8BE2-DA5702138923}">
      <dsp:nvSpPr>
        <dsp:cNvPr id="0" name=""/>
        <dsp:cNvSpPr/>
      </dsp:nvSpPr>
      <dsp:spPr>
        <a:xfrm rot="5400000">
          <a:off x="5369099" y="-4427740"/>
          <a:ext cx="869971" cy="973438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transformator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yog’ining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dielektrik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mustahkamligini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nuqsonlar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paydo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avfsizligi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choralar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936892" y="46935"/>
        <a:ext cx="9691917" cy="785035"/>
      </dsp:txXfrm>
    </dsp:sp>
    <dsp:sp modelId="{74A537DA-2D7D-44ED-89F8-7CFE4E95FF14}">
      <dsp:nvSpPr>
        <dsp:cNvPr id="0" name=""/>
        <dsp:cNvSpPr/>
      </dsp:nvSpPr>
      <dsp:spPr>
        <a:xfrm rot="5400000">
          <a:off x="-200762" y="1398098"/>
          <a:ext cx="1338418" cy="936892"/>
        </a:xfrm>
        <a:prstGeom prst="chevron">
          <a:avLst/>
        </a:prstGeom>
        <a:solidFill>
          <a:schemeClr val="accent5">
            <a:hueOff val="709040"/>
            <a:satOff val="-7964"/>
            <a:lumOff val="-1699"/>
            <a:alphaOff val="0"/>
          </a:schemeClr>
        </a:solidFill>
        <a:ln w="15875" cap="flat" cmpd="sng" algn="ctr">
          <a:solidFill>
            <a:schemeClr val="accent5">
              <a:hueOff val="709040"/>
              <a:satOff val="-7964"/>
              <a:lumOff val="-16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162</a:t>
          </a:r>
        </a:p>
      </dsp:txBody>
      <dsp:txXfrm rot="-5400000">
        <a:off x="1" y="1665781"/>
        <a:ext cx="936892" cy="401526"/>
      </dsp:txXfrm>
    </dsp:sp>
    <dsp:sp modelId="{7A969A23-3EBE-4AAB-82D1-F22B28774E54}">
      <dsp:nvSpPr>
        <dsp:cNvPr id="0" name=""/>
        <dsp:cNvSpPr/>
      </dsp:nvSpPr>
      <dsp:spPr>
        <a:xfrm rot="5400000">
          <a:off x="5369099" y="-3234870"/>
          <a:ext cx="869971" cy="973438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709040"/>
              <a:satOff val="-7964"/>
              <a:lumOff val="-16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tasvirini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kuchaytiruvchi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asboblarni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sozlash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tuzatishda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teхnologik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936892" y="1239805"/>
        <a:ext cx="9691917" cy="785035"/>
      </dsp:txXfrm>
    </dsp:sp>
    <dsp:sp modelId="{01F87A01-4A64-438C-AE9A-202B781010F5}">
      <dsp:nvSpPr>
        <dsp:cNvPr id="0" name=""/>
        <dsp:cNvSpPr/>
      </dsp:nvSpPr>
      <dsp:spPr>
        <a:xfrm rot="5400000">
          <a:off x="-200762" y="2590969"/>
          <a:ext cx="1338418" cy="936892"/>
        </a:xfrm>
        <a:prstGeom prst="chevron">
          <a:avLst/>
        </a:prstGeom>
        <a:solidFill>
          <a:schemeClr val="accent5">
            <a:hueOff val="1418080"/>
            <a:satOff val="-15927"/>
            <a:lumOff val="-3399"/>
            <a:alphaOff val="0"/>
          </a:schemeClr>
        </a:solidFill>
        <a:ln w="15875" cap="flat" cmpd="sng" algn="ctr">
          <a:solidFill>
            <a:schemeClr val="accent5">
              <a:hueOff val="1418080"/>
              <a:satOff val="-15927"/>
              <a:lumOff val="-33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163</a:t>
          </a:r>
        </a:p>
      </dsp:txBody>
      <dsp:txXfrm rot="-5400000">
        <a:off x="1" y="2858652"/>
        <a:ext cx="936892" cy="401526"/>
      </dsp:txXfrm>
    </dsp:sp>
    <dsp:sp modelId="{B8A3B5D7-3BE4-4DE4-BF54-8C79B5C35E6A}">
      <dsp:nvSpPr>
        <dsp:cNvPr id="0" name=""/>
        <dsp:cNvSpPr/>
      </dsp:nvSpPr>
      <dsp:spPr>
        <a:xfrm rot="5400000">
          <a:off x="5369099" y="-2042000"/>
          <a:ext cx="869971" cy="973438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1418080"/>
              <a:satOff val="-15927"/>
              <a:lumOff val="-33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voltli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kabellarning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devordan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odamlardan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metall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predmetlardan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1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uzoqlikka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936892" y="2432675"/>
        <a:ext cx="9691917" cy="785035"/>
      </dsp:txXfrm>
    </dsp:sp>
    <dsp:sp modelId="{C8AB0CE1-6F19-4C3C-97C7-A8280F1CEA5E}">
      <dsp:nvSpPr>
        <dsp:cNvPr id="0" name=""/>
        <dsp:cNvSpPr/>
      </dsp:nvSpPr>
      <dsp:spPr>
        <a:xfrm rot="5400000">
          <a:off x="-200762" y="3783839"/>
          <a:ext cx="1338418" cy="936892"/>
        </a:xfrm>
        <a:prstGeom prst="chevron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164</a:t>
          </a:r>
        </a:p>
      </dsp:txBody>
      <dsp:txXfrm rot="-5400000">
        <a:off x="1" y="4051522"/>
        <a:ext cx="936892" cy="401526"/>
      </dsp:txXfrm>
    </dsp:sp>
    <dsp:sp modelId="{B26E8029-D24E-4550-ABF9-B3BE71F112F3}">
      <dsp:nvSpPr>
        <dsp:cNvPr id="0" name=""/>
        <dsp:cNvSpPr/>
      </dsp:nvSpPr>
      <dsp:spPr>
        <a:xfrm rot="5400000">
          <a:off x="5369099" y="-849129"/>
          <a:ext cx="869971" cy="973438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Tarmoq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uzilgandan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so’ng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ma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sus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voltli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razryadsizlantiruvchi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hajmiy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zaryadni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zaryadsizlantirish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936892" y="3625546"/>
        <a:ext cx="9691917" cy="78503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463B6D-AF05-4A89-BF7E-A76DBD3CAA7E}">
      <dsp:nvSpPr>
        <dsp:cNvPr id="0" name=""/>
        <dsp:cNvSpPr/>
      </dsp:nvSpPr>
      <dsp:spPr>
        <a:xfrm rot="5400000">
          <a:off x="6501811" y="-2557248"/>
          <a:ext cx="1495142" cy="6822948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tarqatuvchisi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ochilganda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kuchlanishli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kabellar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kuchlanishli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transformatordan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trubkalarining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anod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toklarini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tuzatishda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millikulonometrlardan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Nurlanish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miqdorini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kamaytirish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teshiklari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qo’rg’oshin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yopqichlar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yopilgan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837909" y="179641"/>
        <a:ext cx="6749961" cy="1349168"/>
      </dsp:txXfrm>
    </dsp:sp>
    <dsp:sp modelId="{2973FB8C-65FF-4C53-802A-D093BA4A7DD2}">
      <dsp:nvSpPr>
        <dsp:cNvPr id="0" name=""/>
        <dsp:cNvSpPr/>
      </dsp:nvSpPr>
      <dsp:spPr>
        <a:xfrm>
          <a:off x="0" y="1004"/>
          <a:ext cx="3837908" cy="170644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165</a:t>
          </a:r>
        </a:p>
      </dsp:txBody>
      <dsp:txXfrm>
        <a:off x="83302" y="84306"/>
        <a:ext cx="3671304" cy="1539840"/>
      </dsp:txXfrm>
    </dsp:sp>
    <dsp:sp modelId="{63F020F9-BFC3-4C75-95DF-B1662E4EB643}">
      <dsp:nvSpPr>
        <dsp:cNvPr id="0" name=""/>
        <dsp:cNvSpPr/>
      </dsp:nvSpPr>
      <dsp:spPr>
        <a:xfrm rot="5400000">
          <a:off x="6643610" y="-864679"/>
          <a:ext cx="1225717" cy="6829617"/>
        </a:xfrm>
        <a:prstGeom prst="round2SameRect">
          <a:avLst/>
        </a:prstGeom>
        <a:solidFill>
          <a:schemeClr val="accent5">
            <a:tint val="40000"/>
            <a:alpha val="90000"/>
            <a:hueOff val="1133332"/>
            <a:satOff val="-9941"/>
            <a:lumOff val="-791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1133332"/>
              <a:satOff val="-9941"/>
              <a:lumOff val="-79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televizion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qurilmalarni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nurlanish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darajasini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minimumgacha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qisqartirish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usullaridan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841661" y="1997105"/>
        <a:ext cx="6769782" cy="1106047"/>
      </dsp:txXfrm>
    </dsp:sp>
    <dsp:sp modelId="{81571379-E40E-4880-BB6F-929E983114B7}">
      <dsp:nvSpPr>
        <dsp:cNvPr id="0" name=""/>
        <dsp:cNvSpPr/>
      </dsp:nvSpPr>
      <dsp:spPr>
        <a:xfrm>
          <a:off x="0" y="1784055"/>
          <a:ext cx="3841660" cy="1532147"/>
        </a:xfrm>
        <a:prstGeom prst="roundRect">
          <a:avLst/>
        </a:prstGeom>
        <a:solidFill>
          <a:schemeClr val="accent5">
            <a:hueOff val="1063560"/>
            <a:satOff val="-11946"/>
            <a:lumOff val="-254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166</a:t>
          </a:r>
        </a:p>
      </dsp:txBody>
      <dsp:txXfrm>
        <a:off x="74793" y="1858848"/>
        <a:ext cx="3692074" cy="1382561"/>
      </dsp:txXfrm>
    </dsp:sp>
    <dsp:sp modelId="{8B60E098-38B6-49F0-A0EA-AD70E860FE2F}">
      <dsp:nvSpPr>
        <dsp:cNvPr id="0" name=""/>
        <dsp:cNvSpPr/>
      </dsp:nvSpPr>
      <dsp:spPr>
        <a:xfrm rot="5400000">
          <a:off x="6643610" y="744074"/>
          <a:ext cx="1225717" cy="6829617"/>
        </a:xfrm>
        <a:prstGeom prst="round2SameRect">
          <a:avLst/>
        </a:prstGeom>
        <a:solidFill>
          <a:schemeClr val="accent5">
            <a:tint val="40000"/>
            <a:alpha val="90000"/>
            <a:hueOff val="2266664"/>
            <a:satOff val="-19882"/>
            <a:lumOff val="-1583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2266664"/>
              <a:satOff val="-19882"/>
              <a:lumOff val="-15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apparatining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biron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agregati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o’chirilgan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odimlari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ogohlantirilishi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3841661" y="3605859"/>
        <a:ext cx="6769782" cy="1106047"/>
      </dsp:txXfrm>
    </dsp:sp>
    <dsp:sp modelId="{E98D4BAA-0848-40D7-8AD9-3BD06C7A1F28}">
      <dsp:nvSpPr>
        <dsp:cNvPr id="0" name=""/>
        <dsp:cNvSpPr/>
      </dsp:nvSpPr>
      <dsp:spPr>
        <a:xfrm>
          <a:off x="0" y="3392809"/>
          <a:ext cx="3841660" cy="1532147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167</a:t>
          </a:r>
        </a:p>
      </dsp:txBody>
      <dsp:txXfrm>
        <a:off x="74793" y="3467602"/>
        <a:ext cx="3692074" cy="138256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D3BD0-78FC-4966-BB98-52E4A5014AD7}">
      <dsp:nvSpPr>
        <dsp:cNvPr id="0" name=""/>
        <dsp:cNvSpPr/>
      </dsp:nvSpPr>
      <dsp:spPr>
        <a:xfrm>
          <a:off x="0" y="371609"/>
          <a:ext cx="11061062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144C3F-314B-4BBC-A52E-8BD90E579E58}">
      <dsp:nvSpPr>
        <dsp:cNvPr id="0" name=""/>
        <dsp:cNvSpPr/>
      </dsp:nvSpPr>
      <dsp:spPr>
        <a:xfrm>
          <a:off x="553053" y="31048"/>
          <a:ext cx="7742743" cy="561961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657" tIns="0" rIns="292657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rentgen apparatining butlanganligini tekshirib ko’rishi; 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0486" y="58481"/>
        <a:ext cx="7687877" cy="507095"/>
      </dsp:txXfrm>
    </dsp:sp>
    <dsp:sp modelId="{0AAA14B4-4569-4095-B459-ED1C56D0A075}">
      <dsp:nvSpPr>
        <dsp:cNvPr id="0" name=""/>
        <dsp:cNvSpPr/>
      </dsp:nvSpPr>
      <dsp:spPr>
        <a:xfrm>
          <a:off x="0" y="1052009"/>
          <a:ext cx="11061062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D878E6-81BA-4F8F-A384-92C5FCEC259C}">
      <dsp:nvSpPr>
        <dsp:cNvPr id="0" name=""/>
        <dsp:cNvSpPr/>
      </dsp:nvSpPr>
      <dsp:spPr>
        <a:xfrm>
          <a:off x="553053" y="830609"/>
          <a:ext cx="7742743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657" tIns="0" rIns="292657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montaj qilinishi lozim bo’lgan rentgen apparatining te</a:t>
          </a:r>
          <a:r>
            <a:rPr lang="ru-RU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nik hujjatlari bilan tanishishi; 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4669" y="852225"/>
        <a:ext cx="7699511" cy="399568"/>
      </dsp:txXfrm>
    </dsp:sp>
    <dsp:sp modelId="{9B2E4E56-D3CE-45E5-BFED-3E46D3EEACFC}">
      <dsp:nvSpPr>
        <dsp:cNvPr id="0" name=""/>
        <dsp:cNvSpPr/>
      </dsp:nvSpPr>
      <dsp:spPr>
        <a:xfrm>
          <a:off x="0" y="1732409"/>
          <a:ext cx="11061062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C894FB-A335-480C-A6D9-D27F74CBA38E}">
      <dsp:nvSpPr>
        <dsp:cNvPr id="0" name=""/>
        <dsp:cNvSpPr/>
      </dsp:nvSpPr>
      <dsp:spPr>
        <a:xfrm>
          <a:off x="553053" y="1511009"/>
          <a:ext cx="7742743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657" tIns="0" rIns="292657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kabinet loyihasiga muvofiq rentgen apparatini o’rnatish joyini belgilashi; 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4669" y="1532625"/>
        <a:ext cx="7699511" cy="399568"/>
      </dsp:txXfrm>
    </dsp:sp>
    <dsp:sp modelId="{627DA3A2-9BFF-4846-A56E-4252FDD71E79}">
      <dsp:nvSpPr>
        <dsp:cNvPr id="0" name=""/>
        <dsp:cNvSpPr/>
      </dsp:nvSpPr>
      <dsp:spPr>
        <a:xfrm>
          <a:off x="0" y="2412809"/>
          <a:ext cx="11061062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1C90EF-732D-44C5-B5F9-85E2B20B8980}">
      <dsp:nvSpPr>
        <dsp:cNvPr id="0" name=""/>
        <dsp:cNvSpPr/>
      </dsp:nvSpPr>
      <dsp:spPr>
        <a:xfrm>
          <a:off x="553053" y="2191409"/>
          <a:ext cx="7742743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657" tIns="0" rIns="292657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asboblarning sozligiga yana bir bor ishonch hosil qilishi lozim. 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4669" y="2213025"/>
        <a:ext cx="7699511" cy="39956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D3BD0-78FC-4966-BB98-52E4A5014AD7}">
      <dsp:nvSpPr>
        <dsp:cNvPr id="0" name=""/>
        <dsp:cNvSpPr/>
      </dsp:nvSpPr>
      <dsp:spPr>
        <a:xfrm>
          <a:off x="0" y="478770"/>
          <a:ext cx="9999178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144C3F-314B-4BBC-A52E-8BD90E579E58}">
      <dsp:nvSpPr>
        <dsp:cNvPr id="0" name=""/>
        <dsp:cNvSpPr/>
      </dsp:nvSpPr>
      <dsp:spPr>
        <a:xfrm>
          <a:off x="499958" y="24687"/>
          <a:ext cx="6999424" cy="749282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4562" tIns="0" rIns="264562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shikastlanishdan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36535" y="61264"/>
        <a:ext cx="6926270" cy="676128"/>
      </dsp:txXfrm>
    </dsp:sp>
    <dsp:sp modelId="{0AAA14B4-4569-4095-B459-ED1C56D0A075}">
      <dsp:nvSpPr>
        <dsp:cNvPr id="0" name=""/>
        <dsp:cNvSpPr/>
      </dsp:nvSpPr>
      <dsp:spPr>
        <a:xfrm>
          <a:off x="0" y="1385970"/>
          <a:ext cx="9999178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D878E6-81BA-4F8F-A384-92C5FCEC259C}">
      <dsp:nvSpPr>
        <dsp:cNvPr id="0" name=""/>
        <dsp:cNvSpPr/>
      </dsp:nvSpPr>
      <dsp:spPr>
        <a:xfrm>
          <a:off x="499958" y="1090770"/>
          <a:ext cx="6999424" cy="5904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4562" tIns="0" rIns="264562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maydonlarining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28779" y="1119591"/>
        <a:ext cx="6941782" cy="532758"/>
      </dsp:txXfrm>
    </dsp:sp>
    <dsp:sp modelId="{9B2E4E56-D3CE-45E5-BFED-3E46D3EEACFC}">
      <dsp:nvSpPr>
        <dsp:cNvPr id="0" name=""/>
        <dsp:cNvSpPr/>
      </dsp:nvSpPr>
      <dsp:spPr>
        <a:xfrm>
          <a:off x="0" y="2293170"/>
          <a:ext cx="9999178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C894FB-A335-480C-A6D9-D27F74CBA38E}">
      <dsp:nvSpPr>
        <dsp:cNvPr id="0" name=""/>
        <dsp:cNvSpPr/>
      </dsp:nvSpPr>
      <dsp:spPr>
        <a:xfrm>
          <a:off x="499958" y="1997970"/>
          <a:ext cx="6999424" cy="5904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4562" tIns="0" rIns="264562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ultrabinafsha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infraqizil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28779" y="2026791"/>
        <a:ext cx="6941782" cy="53275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CE5431-B9B6-451B-8467-C2E1C60751C8}">
      <dsp:nvSpPr>
        <dsp:cNvPr id="0" name=""/>
        <dsp:cNvSpPr/>
      </dsp:nvSpPr>
      <dsp:spPr>
        <a:xfrm>
          <a:off x="305484" y="846595"/>
          <a:ext cx="4005777" cy="4712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648089-61C1-4045-9065-F2B62C3363A8}">
      <dsp:nvSpPr>
        <dsp:cNvPr id="0" name=""/>
        <dsp:cNvSpPr/>
      </dsp:nvSpPr>
      <dsp:spPr>
        <a:xfrm>
          <a:off x="305484" y="1023584"/>
          <a:ext cx="294278" cy="2942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06EA7F-8245-4E15-B17F-923AA623AE86}">
      <dsp:nvSpPr>
        <dsp:cNvPr id="0" name=""/>
        <dsp:cNvSpPr/>
      </dsp:nvSpPr>
      <dsp:spPr>
        <a:xfrm>
          <a:off x="305484" y="0"/>
          <a:ext cx="4005777" cy="8465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maydoni</a:t>
          </a: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V/m. </a:t>
          </a:r>
        </a:p>
      </dsp:txBody>
      <dsp:txXfrm>
        <a:off x="305484" y="0"/>
        <a:ext cx="4005777" cy="846595"/>
      </dsp:txXfrm>
    </dsp:sp>
    <dsp:sp modelId="{0159145E-89F1-4AFB-955F-30D8B105276B}">
      <dsp:nvSpPr>
        <dsp:cNvPr id="0" name=""/>
        <dsp:cNvSpPr/>
      </dsp:nvSpPr>
      <dsp:spPr>
        <a:xfrm>
          <a:off x="305484" y="1709539"/>
          <a:ext cx="294271" cy="2942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8DBAB-AE7A-43CB-AF05-B0B3B7EDCB3F}">
      <dsp:nvSpPr>
        <dsp:cNvPr id="0" name=""/>
        <dsp:cNvSpPr/>
      </dsp:nvSpPr>
      <dsp:spPr>
        <a:xfrm>
          <a:off x="585889" y="1513701"/>
          <a:ext cx="3725373" cy="685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60 kHz dan 3 MHz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 50 V/m; </a:t>
          </a:r>
        </a:p>
      </dsp:txBody>
      <dsp:txXfrm>
        <a:off x="585889" y="1513701"/>
        <a:ext cx="3725373" cy="685947"/>
      </dsp:txXfrm>
    </dsp:sp>
    <dsp:sp modelId="{1A29627B-6537-44D6-8DD9-9A505B134277}">
      <dsp:nvSpPr>
        <dsp:cNvPr id="0" name=""/>
        <dsp:cNvSpPr/>
      </dsp:nvSpPr>
      <dsp:spPr>
        <a:xfrm>
          <a:off x="305484" y="2395487"/>
          <a:ext cx="294271" cy="2942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CEDB89-A93E-4CE6-ABD3-A44DF42C5E7E}">
      <dsp:nvSpPr>
        <dsp:cNvPr id="0" name=""/>
        <dsp:cNvSpPr/>
      </dsp:nvSpPr>
      <dsp:spPr>
        <a:xfrm>
          <a:off x="585889" y="2199649"/>
          <a:ext cx="3725373" cy="685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 MHz dan 30 MHz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 20 V/m; </a:t>
          </a:r>
        </a:p>
      </dsp:txBody>
      <dsp:txXfrm>
        <a:off x="585889" y="2199649"/>
        <a:ext cx="3725373" cy="685947"/>
      </dsp:txXfrm>
    </dsp:sp>
    <dsp:sp modelId="{D416E073-688C-4DF8-B010-4460AF978896}">
      <dsp:nvSpPr>
        <dsp:cNvPr id="0" name=""/>
        <dsp:cNvSpPr/>
      </dsp:nvSpPr>
      <dsp:spPr>
        <a:xfrm>
          <a:off x="305484" y="3081435"/>
          <a:ext cx="294271" cy="2942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C02B1B-C211-4A45-993E-2E0C6D6B24CA}">
      <dsp:nvSpPr>
        <dsp:cNvPr id="0" name=""/>
        <dsp:cNvSpPr/>
      </dsp:nvSpPr>
      <dsp:spPr>
        <a:xfrm>
          <a:off x="585889" y="2885597"/>
          <a:ext cx="3725373" cy="685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30 MHz dan 50 MHz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—10 V/m; </a:t>
          </a:r>
        </a:p>
      </dsp:txBody>
      <dsp:txXfrm>
        <a:off x="585889" y="2885597"/>
        <a:ext cx="3725373" cy="685947"/>
      </dsp:txXfrm>
    </dsp:sp>
    <dsp:sp modelId="{68CC1611-F678-43ED-ADE8-175C08D9D8E3}">
      <dsp:nvSpPr>
        <dsp:cNvPr id="0" name=""/>
        <dsp:cNvSpPr/>
      </dsp:nvSpPr>
      <dsp:spPr>
        <a:xfrm>
          <a:off x="305484" y="3767383"/>
          <a:ext cx="294271" cy="2942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06EFD1-86D7-4DE3-B8EC-D6BE399061E5}">
      <dsp:nvSpPr>
        <dsp:cNvPr id="0" name=""/>
        <dsp:cNvSpPr/>
      </dsp:nvSpPr>
      <dsp:spPr>
        <a:xfrm>
          <a:off x="585889" y="3571545"/>
          <a:ext cx="3725373" cy="685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50 MHz dan 300 MHz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 5 V/m; </a:t>
          </a:r>
        </a:p>
      </dsp:txBody>
      <dsp:txXfrm>
        <a:off x="585889" y="3571545"/>
        <a:ext cx="3725373" cy="685947"/>
      </dsp:txXfrm>
    </dsp:sp>
    <dsp:sp modelId="{0FA7596D-E3A1-4E59-9670-95240A64DF46}">
      <dsp:nvSpPr>
        <dsp:cNvPr id="0" name=""/>
        <dsp:cNvSpPr/>
      </dsp:nvSpPr>
      <dsp:spPr>
        <a:xfrm>
          <a:off x="4511550" y="846595"/>
          <a:ext cx="4005777" cy="4712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B2730A-6E26-41A1-A69E-C25A42F0E47B}">
      <dsp:nvSpPr>
        <dsp:cNvPr id="0" name=""/>
        <dsp:cNvSpPr/>
      </dsp:nvSpPr>
      <dsp:spPr>
        <a:xfrm>
          <a:off x="4511550" y="1023584"/>
          <a:ext cx="294278" cy="2942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FCB60C-6091-488A-A1F4-15F42106FDE6}">
      <dsp:nvSpPr>
        <dsp:cNvPr id="0" name=""/>
        <dsp:cNvSpPr/>
      </dsp:nvSpPr>
      <dsp:spPr>
        <a:xfrm>
          <a:off x="4511550" y="0"/>
          <a:ext cx="4005777" cy="8465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Magnit</a:t>
          </a: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maydoni</a:t>
          </a: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A/m. </a:t>
          </a:r>
        </a:p>
      </dsp:txBody>
      <dsp:txXfrm>
        <a:off x="4511550" y="0"/>
        <a:ext cx="4005777" cy="846595"/>
      </dsp:txXfrm>
    </dsp:sp>
    <dsp:sp modelId="{963F15C9-7ABD-475F-BB1C-80784F15BE31}">
      <dsp:nvSpPr>
        <dsp:cNvPr id="0" name=""/>
        <dsp:cNvSpPr/>
      </dsp:nvSpPr>
      <dsp:spPr>
        <a:xfrm>
          <a:off x="4511550" y="1709539"/>
          <a:ext cx="294271" cy="2942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0A5EFB-6566-4EA7-8EE4-7BD195D3AB47}">
      <dsp:nvSpPr>
        <dsp:cNvPr id="0" name=""/>
        <dsp:cNvSpPr/>
      </dsp:nvSpPr>
      <dsp:spPr>
        <a:xfrm>
          <a:off x="4791955" y="1513701"/>
          <a:ext cx="3725373" cy="685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60 kHz dan 1,5 MHz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 5 A/m; </a:t>
          </a:r>
        </a:p>
      </dsp:txBody>
      <dsp:txXfrm>
        <a:off x="4791955" y="1513701"/>
        <a:ext cx="3725373" cy="685947"/>
      </dsp:txXfrm>
    </dsp:sp>
    <dsp:sp modelId="{79EA6D73-A3A8-4B8A-8B3B-46A4970FDD91}">
      <dsp:nvSpPr>
        <dsp:cNvPr id="0" name=""/>
        <dsp:cNvSpPr/>
      </dsp:nvSpPr>
      <dsp:spPr>
        <a:xfrm>
          <a:off x="4511550" y="2395487"/>
          <a:ext cx="294271" cy="2942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734D62-693F-4D51-BC2F-2A8740E85EDB}">
      <dsp:nvSpPr>
        <dsp:cNvPr id="0" name=""/>
        <dsp:cNvSpPr/>
      </dsp:nvSpPr>
      <dsp:spPr>
        <a:xfrm>
          <a:off x="4791955" y="2199649"/>
          <a:ext cx="3725373" cy="685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30 MHz dan 50 MHz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— 0,3 A/m. </a:t>
          </a:r>
        </a:p>
      </dsp:txBody>
      <dsp:txXfrm>
        <a:off x="4791955" y="2199649"/>
        <a:ext cx="3725373" cy="685947"/>
      </dsp:txXfrm>
    </dsp:sp>
    <dsp:sp modelId="{8AB331F2-8C70-4D16-A634-1CAC570B3589}">
      <dsp:nvSpPr>
        <dsp:cNvPr id="0" name=""/>
        <dsp:cNvSpPr/>
      </dsp:nvSpPr>
      <dsp:spPr>
        <a:xfrm>
          <a:off x="4511550" y="3081435"/>
          <a:ext cx="294271" cy="2942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FC4557-83E8-4A30-9651-5242BC8E1E3C}">
      <dsp:nvSpPr>
        <dsp:cNvPr id="0" name=""/>
        <dsp:cNvSpPr/>
      </dsp:nvSpPr>
      <dsp:spPr>
        <a:xfrm>
          <a:off x="4791955" y="2885597"/>
          <a:ext cx="3725373" cy="685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300 MHz — 300 GHz </a:t>
          </a:r>
        </a:p>
      </dsp:txBody>
      <dsp:txXfrm>
        <a:off x="4791955" y="2885597"/>
        <a:ext cx="3725373" cy="685947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463B6D-AF05-4A89-BF7E-A76DBD3CAA7E}">
      <dsp:nvSpPr>
        <dsp:cNvPr id="0" name=""/>
        <dsp:cNvSpPr/>
      </dsp:nvSpPr>
      <dsp:spPr>
        <a:xfrm rot="5400000">
          <a:off x="6139174" y="-2143063"/>
          <a:ext cx="2220415" cy="6822948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odim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tanasining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ochiq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ultrabinafsha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nurlaridan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reflektori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undagi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qopqoq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yopilgan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tikilgan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mato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yopilgan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837908" y="266595"/>
        <a:ext cx="6714556" cy="2003631"/>
      </dsp:txXfrm>
    </dsp:sp>
    <dsp:sp modelId="{2973FB8C-65FF-4C53-802A-D093BA4A7DD2}">
      <dsp:nvSpPr>
        <dsp:cNvPr id="0" name=""/>
        <dsp:cNvSpPr/>
      </dsp:nvSpPr>
      <dsp:spPr>
        <a:xfrm>
          <a:off x="0" y="1302"/>
          <a:ext cx="3837908" cy="25342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174</a:t>
          </a:r>
        </a:p>
      </dsp:txBody>
      <dsp:txXfrm>
        <a:off x="123710" y="125012"/>
        <a:ext cx="3590488" cy="2286796"/>
      </dsp:txXfrm>
    </dsp:sp>
    <dsp:sp modelId="{63F020F9-BFC3-4C75-95DF-B1662E4EB643}">
      <dsp:nvSpPr>
        <dsp:cNvPr id="0" name=""/>
        <dsp:cNvSpPr/>
      </dsp:nvSpPr>
      <dsp:spPr>
        <a:xfrm rot="5400000">
          <a:off x="6346320" y="372164"/>
          <a:ext cx="1820296" cy="6829617"/>
        </a:xfrm>
        <a:prstGeom prst="round2SameRect">
          <a:avLst/>
        </a:prstGeom>
        <a:solidFill>
          <a:schemeClr val="accent5">
            <a:tint val="40000"/>
            <a:alpha val="90000"/>
            <a:hueOff val="2266664"/>
            <a:satOff val="-19882"/>
            <a:lumOff val="-1583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2266664"/>
              <a:satOff val="-19882"/>
              <a:lumOff val="-15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odim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ko’zlarini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infraqizil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nurlanishdan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saqlashi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yoniq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lampaga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uzoq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qaramasligi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841660" y="2965684"/>
        <a:ext cx="6740757" cy="1642576"/>
      </dsp:txXfrm>
    </dsp:sp>
    <dsp:sp modelId="{81571379-E40E-4880-BB6F-929E983114B7}">
      <dsp:nvSpPr>
        <dsp:cNvPr id="0" name=""/>
        <dsp:cNvSpPr/>
      </dsp:nvSpPr>
      <dsp:spPr>
        <a:xfrm>
          <a:off x="0" y="2649287"/>
          <a:ext cx="3841660" cy="2275370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175</a:t>
          </a:r>
        </a:p>
      </dsp:txBody>
      <dsp:txXfrm>
        <a:off x="111074" y="2760361"/>
        <a:ext cx="3619512" cy="2053222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D3BD0-78FC-4966-BB98-52E4A5014AD7}">
      <dsp:nvSpPr>
        <dsp:cNvPr id="0" name=""/>
        <dsp:cNvSpPr/>
      </dsp:nvSpPr>
      <dsp:spPr>
        <a:xfrm>
          <a:off x="0" y="386572"/>
          <a:ext cx="10564647" cy="403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144C3F-314B-4BBC-A52E-8BD90E579E58}">
      <dsp:nvSpPr>
        <dsp:cNvPr id="0" name=""/>
        <dsp:cNvSpPr/>
      </dsp:nvSpPr>
      <dsp:spPr>
        <a:xfrm>
          <a:off x="528232" y="23306"/>
          <a:ext cx="7395252" cy="59942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23" tIns="0" rIns="279523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me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anizmlarni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yig’ish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harakatlanuvchi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silindrlarda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il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boltlar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gaykalar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unutib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qoldirmaslikka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57494" y="52568"/>
        <a:ext cx="7336728" cy="540902"/>
      </dsp:txXfrm>
    </dsp:sp>
    <dsp:sp modelId="{0AAA14B4-4569-4095-B459-ED1C56D0A075}">
      <dsp:nvSpPr>
        <dsp:cNvPr id="0" name=""/>
        <dsp:cNvSpPr/>
      </dsp:nvSpPr>
      <dsp:spPr>
        <a:xfrm>
          <a:off x="0" y="1112332"/>
          <a:ext cx="10564647" cy="403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D878E6-81BA-4F8F-A384-92C5FCEC259C}">
      <dsp:nvSpPr>
        <dsp:cNvPr id="0" name=""/>
        <dsp:cNvSpPr/>
      </dsp:nvSpPr>
      <dsp:spPr>
        <a:xfrm>
          <a:off x="528232" y="876172"/>
          <a:ext cx="7395252" cy="4723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23" tIns="0" rIns="279523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o’nqir-cho’nqirlari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yoriqlari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nuqsonlari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shkivlardan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foydalanmaslikka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51289" y="899229"/>
        <a:ext cx="7349138" cy="426206"/>
      </dsp:txXfrm>
    </dsp:sp>
    <dsp:sp modelId="{9B2E4E56-D3CE-45E5-BFED-3E46D3EEACFC}">
      <dsp:nvSpPr>
        <dsp:cNvPr id="0" name=""/>
        <dsp:cNvSpPr/>
      </dsp:nvSpPr>
      <dsp:spPr>
        <a:xfrm>
          <a:off x="0" y="1838092"/>
          <a:ext cx="10564647" cy="403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C894FB-A335-480C-A6D9-D27F74CBA38E}">
      <dsp:nvSpPr>
        <dsp:cNvPr id="0" name=""/>
        <dsp:cNvSpPr/>
      </dsp:nvSpPr>
      <dsp:spPr>
        <a:xfrm>
          <a:off x="528232" y="1601932"/>
          <a:ext cx="7395252" cy="4723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23" tIns="0" rIns="279523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sentrifugani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detallarini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shilab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mahkamlangandan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51289" y="1624989"/>
        <a:ext cx="7349138" cy="426206"/>
      </dsp:txXfrm>
    </dsp:sp>
    <dsp:sp modelId="{0692833B-23C4-4B74-B458-B412484E5BD9}">
      <dsp:nvSpPr>
        <dsp:cNvPr id="0" name=""/>
        <dsp:cNvSpPr/>
      </dsp:nvSpPr>
      <dsp:spPr>
        <a:xfrm>
          <a:off x="0" y="2563852"/>
          <a:ext cx="10564647" cy="403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317308-CF11-4662-BBA1-37019A372ED2}">
      <dsp:nvSpPr>
        <dsp:cNvPr id="0" name=""/>
        <dsp:cNvSpPr/>
      </dsp:nvSpPr>
      <dsp:spPr>
        <a:xfrm>
          <a:off x="528232" y="2327692"/>
          <a:ext cx="7395252" cy="4723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23" tIns="0" rIns="279523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sentrifugani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stakanlar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probirkalar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to’ldirishda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muvozanatda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qoidasiga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51289" y="2350749"/>
        <a:ext cx="7349138" cy="426206"/>
      </dsp:txXfrm>
    </dsp:sp>
    <dsp:sp modelId="{E944B3AF-02EA-4B2A-A5A7-FB93BFE3A6A3}">
      <dsp:nvSpPr>
        <dsp:cNvPr id="0" name=""/>
        <dsp:cNvSpPr/>
      </dsp:nvSpPr>
      <dsp:spPr>
        <a:xfrm>
          <a:off x="0" y="3289612"/>
          <a:ext cx="10564647" cy="403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76E7EE-B9DA-4CE2-80C7-7DF1E780E06B}">
      <dsp:nvSpPr>
        <dsp:cNvPr id="0" name=""/>
        <dsp:cNvSpPr/>
      </dsp:nvSpPr>
      <dsp:spPr>
        <a:xfrm>
          <a:off x="528232" y="3053452"/>
          <a:ext cx="7395252" cy="4723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23" tIns="0" rIns="279523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sentrifugani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ulashdan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qopqog’ining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korpusga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mustahkam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qotirilganligini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tekshirib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ko’rishga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>
        <a:off x="551289" y="3076509"/>
        <a:ext cx="7349138" cy="426206"/>
      </dsp:txXfrm>
    </dsp:sp>
    <dsp:sp modelId="{CA92E15D-AD34-4D44-9161-9066F3CE52D9}">
      <dsp:nvSpPr>
        <dsp:cNvPr id="0" name=""/>
        <dsp:cNvSpPr/>
      </dsp:nvSpPr>
      <dsp:spPr>
        <a:xfrm>
          <a:off x="0" y="4015372"/>
          <a:ext cx="10564647" cy="403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14CA5-ECDF-4F11-A431-5F3EDA7C0614}">
      <dsp:nvSpPr>
        <dsp:cNvPr id="0" name=""/>
        <dsp:cNvSpPr/>
      </dsp:nvSpPr>
      <dsp:spPr>
        <a:xfrm>
          <a:off x="528232" y="3779212"/>
          <a:ext cx="7395252" cy="4723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23" tIns="0" rIns="279523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sentrifugani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manbaiga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ulash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reostat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ohista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oshirilishi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o’chirishda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rotor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to’liq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to’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taguncha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kutib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turishga</a:t>
          </a: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551289" y="3802269"/>
        <a:ext cx="7349138" cy="42620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BFEF12-B7F4-4C19-8FB8-2AF2EB0A8B1C}">
      <dsp:nvSpPr>
        <dsp:cNvPr id="0" name=""/>
        <dsp:cNvSpPr/>
      </dsp:nvSpPr>
      <dsp:spPr>
        <a:xfrm rot="5400000">
          <a:off x="-135163" y="139850"/>
          <a:ext cx="901089" cy="63076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178</a:t>
          </a:r>
        </a:p>
      </dsp:txBody>
      <dsp:txXfrm rot="-5400000">
        <a:off x="1" y="320067"/>
        <a:ext cx="630762" cy="270327"/>
      </dsp:txXfrm>
    </dsp:sp>
    <dsp:sp modelId="{E2F5BD92-2A3D-49BB-8BE2-DA5702138923}">
      <dsp:nvSpPr>
        <dsp:cNvPr id="0" name=""/>
        <dsp:cNvSpPr/>
      </dsp:nvSpPr>
      <dsp:spPr>
        <a:xfrm rot="5400000">
          <a:off x="5358012" y="-4722562"/>
          <a:ext cx="586016" cy="10040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Mikrotomlar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separatorlar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maydalagichlar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harakatlanayotgan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pichoqning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tagiga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qo’lning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predmetlarning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qolishidan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ehtiyot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30763" y="33294"/>
        <a:ext cx="10011908" cy="528802"/>
      </dsp:txXfrm>
    </dsp:sp>
    <dsp:sp modelId="{74A537DA-2D7D-44ED-89F8-7CFE4E95FF14}">
      <dsp:nvSpPr>
        <dsp:cNvPr id="0" name=""/>
        <dsp:cNvSpPr/>
      </dsp:nvSpPr>
      <dsp:spPr>
        <a:xfrm rot="5400000">
          <a:off x="-135163" y="942950"/>
          <a:ext cx="901089" cy="630762"/>
        </a:xfrm>
        <a:prstGeom prst="chevron">
          <a:avLst/>
        </a:prstGeom>
        <a:solidFill>
          <a:schemeClr val="accent5">
            <a:hueOff val="425424"/>
            <a:satOff val="-4778"/>
            <a:lumOff val="-1020"/>
            <a:alphaOff val="0"/>
          </a:schemeClr>
        </a:solidFill>
        <a:ln w="15875" cap="flat" cmpd="sng" algn="ctr">
          <a:solidFill>
            <a:schemeClr val="accent5">
              <a:hueOff val="425424"/>
              <a:satOff val="-4778"/>
              <a:lumOff val="-1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179</a:t>
          </a:r>
        </a:p>
      </dsp:txBody>
      <dsp:txXfrm rot="-5400000">
        <a:off x="1" y="1123167"/>
        <a:ext cx="630762" cy="270327"/>
      </dsp:txXfrm>
    </dsp:sp>
    <dsp:sp modelId="{7A969A23-3EBE-4AAB-82D1-F22B28774E54}">
      <dsp:nvSpPr>
        <dsp:cNvPr id="0" name=""/>
        <dsp:cNvSpPr/>
      </dsp:nvSpPr>
      <dsp:spPr>
        <a:xfrm rot="5400000">
          <a:off x="5358166" y="-3919616"/>
          <a:ext cx="585708" cy="10040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425424"/>
              <a:satOff val="-4778"/>
              <a:lumOff val="-1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Ultrayuqori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nurlanish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termostatlarni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tez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alangalanuvchi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jismlar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kislota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ishqorni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630763" y="836379"/>
        <a:ext cx="10011923" cy="528524"/>
      </dsp:txXfrm>
    </dsp:sp>
    <dsp:sp modelId="{01F87A01-4A64-438C-AE9A-202B781010F5}">
      <dsp:nvSpPr>
        <dsp:cNvPr id="0" name=""/>
        <dsp:cNvSpPr/>
      </dsp:nvSpPr>
      <dsp:spPr>
        <a:xfrm rot="5400000">
          <a:off x="-135163" y="1746049"/>
          <a:ext cx="901089" cy="630762"/>
        </a:xfrm>
        <a:prstGeom prst="chevron">
          <a:avLst/>
        </a:prstGeom>
        <a:solidFill>
          <a:schemeClr val="accent5">
            <a:hueOff val="850848"/>
            <a:satOff val="-9556"/>
            <a:lumOff val="-2039"/>
            <a:alphaOff val="0"/>
          </a:schemeClr>
        </a:solidFill>
        <a:ln w="15875" cap="flat" cmpd="sng" algn="ctr">
          <a:solidFill>
            <a:schemeClr val="accent5">
              <a:hueOff val="850848"/>
              <a:satOff val="-9556"/>
              <a:lumOff val="-20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180</a:t>
          </a:r>
        </a:p>
      </dsp:txBody>
      <dsp:txXfrm rot="-5400000">
        <a:off x="1" y="1926266"/>
        <a:ext cx="630762" cy="270327"/>
      </dsp:txXfrm>
    </dsp:sp>
    <dsp:sp modelId="{B8A3B5D7-3BE4-4DE4-BF54-8C79B5C35E6A}">
      <dsp:nvSpPr>
        <dsp:cNvPr id="0" name=""/>
        <dsp:cNvSpPr/>
      </dsp:nvSpPr>
      <dsp:spPr>
        <a:xfrm rot="5400000">
          <a:off x="5358166" y="-3116517"/>
          <a:ext cx="585708" cy="10040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850848"/>
              <a:satOff val="-9556"/>
              <a:lumOff val="-20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plitalar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mufel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pechlar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isitish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asbest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izolyatsiyalangan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630763" y="1639478"/>
        <a:ext cx="10011923" cy="528524"/>
      </dsp:txXfrm>
    </dsp:sp>
    <dsp:sp modelId="{C8AB0CE1-6F19-4C3C-97C7-A8280F1CEA5E}">
      <dsp:nvSpPr>
        <dsp:cNvPr id="0" name=""/>
        <dsp:cNvSpPr/>
      </dsp:nvSpPr>
      <dsp:spPr>
        <a:xfrm rot="5400000">
          <a:off x="-135163" y="2549148"/>
          <a:ext cx="901089" cy="630762"/>
        </a:xfrm>
        <a:prstGeom prst="chevron">
          <a:avLst/>
        </a:prstGeom>
        <a:solidFill>
          <a:schemeClr val="accent5">
            <a:hueOff val="1276272"/>
            <a:satOff val="-14335"/>
            <a:lumOff val="-3059"/>
            <a:alphaOff val="0"/>
          </a:schemeClr>
        </a:solidFill>
        <a:ln w="15875" cap="flat" cmpd="sng" algn="ctr">
          <a:solidFill>
            <a:schemeClr val="accent5">
              <a:hueOff val="1276272"/>
              <a:satOff val="-14335"/>
              <a:lumOff val="-3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181</a:t>
          </a:r>
        </a:p>
      </dsp:txBody>
      <dsp:txXfrm rot="-5400000">
        <a:off x="1" y="2729365"/>
        <a:ext cx="630762" cy="270327"/>
      </dsp:txXfrm>
    </dsp:sp>
    <dsp:sp modelId="{B26E8029-D24E-4550-ABF9-B3BE71F112F3}">
      <dsp:nvSpPr>
        <dsp:cNvPr id="0" name=""/>
        <dsp:cNvSpPr/>
      </dsp:nvSpPr>
      <dsp:spPr>
        <a:xfrm rot="5400000">
          <a:off x="5358166" y="-2313418"/>
          <a:ext cx="585708" cy="10040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1276272"/>
              <a:satOff val="-14335"/>
              <a:lumOff val="-3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Termostatlar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distillyatorlarga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dastlab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quymasdan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taqiqlanadi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630763" y="2442577"/>
        <a:ext cx="10011923" cy="528524"/>
      </dsp:txXfrm>
    </dsp:sp>
    <dsp:sp modelId="{B2C30A84-F6E5-4286-A9E5-BBB678C9DB31}">
      <dsp:nvSpPr>
        <dsp:cNvPr id="0" name=""/>
        <dsp:cNvSpPr/>
      </dsp:nvSpPr>
      <dsp:spPr>
        <a:xfrm rot="5400000">
          <a:off x="-135163" y="3352248"/>
          <a:ext cx="901089" cy="630762"/>
        </a:xfrm>
        <a:prstGeom prst="chevron">
          <a:avLst/>
        </a:prstGeom>
        <a:solidFill>
          <a:schemeClr val="accent5">
            <a:hueOff val="1701696"/>
            <a:satOff val="-19113"/>
            <a:lumOff val="-4078"/>
            <a:alphaOff val="0"/>
          </a:schemeClr>
        </a:solidFill>
        <a:ln w="15875" cap="flat" cmpd="sng" algn="ctr">
          <a:solidFill>
            <a:schemeClr val="accent5">
              <a:hueOff val="1701696"/>
              <a:satOff val="-19113"/>
              <a:lumOff val="-4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182</a:t>
          </a:r>
        </a:p>
      </dsp:txBody>
      <dsp:txXfrm rot="-5400000">
        <a:off x="1" y="3532465"/>
        <a:ext cx="630762" cy="270327"/>
      </dsp:txXfrm>
    </dsp:sp>
    <dsp:sp modelId="{AEC7CBB2-3784-4264-A37C-FBFD2637F457}">
      <dsp:nvSpPr>
        <dsp:cNvPr id="0" name=""/>
        <dsp:cNvSpPr/>
      </dsp:nvSpPr>
      <dsp:spPr>
        <a:xfrm rot="5400000">
          <a:off x="5358166" y="-1510318"/>
          <a:ext cx="585708" cy="10040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1701696"/>
              <a:satOff val="-19113"/>
              <a:lumOff val="-4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Jihozlarni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ularga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yuza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dezinfeksiyalovchi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eritma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zararsizlantirilishi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630763" y="3245677"/>
        <a:ext cx="10011923" cy="528524"/>
      </dsp:txXfrm>
    </dsp:sp>
    <dsp:sp modelId="{32ECC177-2451-4501-A538-A549E769C7CE}">
      <dsp:nvSpPr>
        <dsp:cNvPr id="0" name=""/>
        <dsp:cNvSpPr/>
      </dsp:nvSpPr>
      <dsp:spPr>
        <a:xfrm rot="5400000">
          <a:off x="-135163" y="4155347"/>
          <a:ext cx="901089" cy="630762"/>
        </a:xfrm>
        <a:prstGeom prst="chevron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183</a:t>
          </a:r>
        </a:p>
      </dsp:txBody>
      <dsp:txXfrm rot="-5400000">
        <a:off x="1" y="4335564"/>
        <a:ext cx="630762" cy="270327"/>
      </dsp:txXfrm>
    </dsp:sp>
    <dsp:sp modelId="{DB40C9F3-6793-45AA-A6B8-4078AB308611}">
      <dsp:nvSpPr>
        <dsp:cNvPr id="0" name=""/>
        <dsp:cNvSpPr/>
      </dsp:nvSpPr>
      <dsp:spPr>
        <a:xfrm rot="5400000">
          <a:off x="5358166" y="-707219"/>
          <a:ext cx="585708" cy="10040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Laboratoriya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jihozlarini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ko’zdan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kechirish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odimlari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ogohlantirilishi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ta’minoti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uzilishi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	</a:t>
          </a:r>
        </a:p>
      </dsp:txBody>
      <dsp:txXfrm rot="-5400000">
        <a:off x="630763" y="4048776"/>
        <a:ext cx="10011923" cy="528524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F5B156-2FF7-4430-9FBA-9537DEA615C8}">
      <dsp:nvSpPr>
        <dsp:cNvPr id="0" name=""/>
        <dsp:cNvSpPr/>
      </dsp:nvSpPr>
      <dsp:spPr>
        <a:xfrm>
          <a:off x="0" y="0"/>
          <a:ext cx="10562987" cy="6644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qopqoqlar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mahkamlanmagan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bug’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79043" y="0"/>
        <a:ext cx="8383943" cy="664456"/>
      </dsp:txXfrm>
    </dsp:sp>
    <dsp:sp modelId="{8DB8D9C5-E7B2-424D-883A-855DE8F5E009}">
      <dsp:nvSpPr>
        <dsp:cNvPr id="0" name=""/>
        <dsp:cNvSpPr/>
      </dsp:nvSpPr>
      <dsp:spPr>
        <a:xfrm>
          <a:off x="66445" y="66445"/>
          <a:ext cx="2112597" cy="531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ED57632-9EDC-43F6-871A-0CB23A8A82A7}">
      <dsp:nvSpPr>
        <dsp:cNvPr id="0" name=""/>
        <dsp:cNvSpPr/>
      </dsp:nvSpPr>
      <dsp:spPr>
        <a:xfrm>
          <a:off x="0" y="730901"/>
          <a:ext cx="10562987" cy="6644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sterilizatsiya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kamerasida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tashqaridagi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harorat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bosimdan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ortiq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miqdorda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bosim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harorat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qopqog’ini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mahkamligini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oz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bo’shatish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79043" y="730901"/>
        <a:ext cx="8383943" cy="664456"/>
      </dsp:txXfrm>
    </dsp:sp>
    <dsp:sp modelId="{2205F7B3-6A52-4D8F-96EE-38E26D13E838}">
      <dsp:nvSpPr>
        <dsp:cNvPr id="0" name=""/>
        <dsp:cNvSpPr/>
      </dsp:nvSpPr>
      <dsp:spPr>
        <a:xfrm>
          <a:off x="66445" y="797347"/>
          <a:ext cx="2112597" cy="531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DC57CF-65AE-4B76-87A4-9559AA6778A8}">
      <dsp:nvSpPr>
        <dsp:cNvPr id="0" name=""/>
        <dsp:cNvSpPr/>
      </dsp:nvSpPr>
      <dsp:spPr>
        <a:xfrm>
          <a:off x="0" y="1461803"/>
          <a:ext cx="10562987" cy="6644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bug’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qiluvchi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me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anizm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bochkasida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miqdori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yetarlicha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bo’lmaganda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79043" y="1461803"/>
        <a:ext cx="8383943" cy="664456"/>
      </dsp:txXfrm>
    </dsp:sp>
    <dsp:sp modelId="{DCB1C5DF-6D5B-484A-996A-A18EDB3D3492}">
      <dsp:nvSpPr>
        <dsp:cNvPr id="0" name=""/>
        <dsp:cNvSpPr/>
      </dsp:nvSpPr>
      <dsp:spPr>
        <a:xfrm>
          <a:off x="66445" y="1528248"/>
          <a:ext cx="2112597" cy="531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6505AF1-8F4E-4419-88D1-85E60FD414F7}">
      <dsp:nvSpPr>
        <dsp:cNvPr id="0" name=""/>
        <dsp:cNvSpPr/>
      </dsp:nvSpPr>
      <dsp:spPr>
        <a:xfrm>
          <a:off x="0" y="2192704"/>
          <a:ext cx="10562987" cy="6644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ishlayotgan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bug’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qiluvchi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me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anizm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bochkasiga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79043" y="2192704"/>
        <a:ext cx="8383943" cy="664456"/>
      </dsp:txXfrm>
    </dsp:sp>
    <dsp:sp modelId="{2551BBBB-9E57-4F74-B788-5E080E611B97}">
      <dsp:nvSpPr>
        <dsp:cNvPr id="0" name=""/>
        <dsp:cNvSpPr/>
      </dsp:nvSpPr>
      <dsp:spPr>
        <a:xfrm>
          <a:off x="66445" y="2259150"/>
          <a:ext cx="2112597" cy="531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9A61C98-A5F2-4768-9658-C51E56856F00}">
      <dsp:nvSpPr>
        <dsp:cNvPr id="0" name=""/>
        <dsp:cNvSpPr/>
      </dsp:nvSpPr>
      <dsp:spPr>
        <a:xfrm>
          <a:off x="0" y="2923606"/>
          <a:ext cx="10562987" cy="6644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qopqoqlarni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ochiq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qoldirish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79043" y="2923606"/>
        <a:ext cx="8383943" cy="664456"/>
      </dsp:txXfrm>
    </dsp:sp>
    <dsp:sp modelId="{256EBE39-8577-4002-994F-AED1976D22EA}">
      <dsp:nvSpPr>
        <dsp:cNvPr id="0" name=""/>
        <dsp:cNvSpPr/>
      </dsp:nvSpPr>
      <dsp:spPr>
        <a:xfrm>
          <a:off x="66445" y="2990052"/>
          <a:ext cx="2112597" cy="531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1347C5A-A77C-4C75-895D-7D6C6F6AA247}">
      <dsp:nvSpPr>
        <dsp:cNvPr id="0" name=""/>
        <dsp:cNvSpPr/>
      </dsp:nvSpPr>
      <dsp:spPr>
        <a:xfrm>
          <a:off x="0" y="3654508"/>
          <a:ext cx="10562987" cy="6644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ishlayotgan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himoyalovchi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klapanlarini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to’g’rilash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elementlarini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79043" y="3654508"/>
        <a:ext cx="8383943" cy="664456"/>
      </dsp:txXfrm>
    </dsp:sp>
    <dsp:sp modelId="{B14422F5-25BE-41A8-9DFD-91772D9508B1}">
      <dsp:nvSpPr>
        <dsp:cNvPr id="0" name=""/>
        <dsp:cNvSpPr/>
      </dsp:nvSpPr>
      <dsp:spPr>
        <a:xfrm>
          <a:off x="66445" y="3720953"/>
          <a:ext cx="2112597" cy="53156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BFEF12-B7F4-4C19-8FB8-2AF2EB0A8B1C}">
      <dsp:nvSpPr>
        <dsp:cNvPr id="0" name=""/>
        <dsp:cNvSpPr/>
      </dsp:nvSpPr>
      <dsp:spPr>
        <a:xfrm rot="5400000">
          <a:off x="-185737" y="189534"/>
          <a:ext cx="1238249" cy="866774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437183"/>
        <a:ext cx="866774" cy="371475"/>
      </dsp:txXfrm>
    </dsp:sp>
    <dsp:sp modelId="{E2F5BD92-2A3D-49BB-8BE2-DA5702138923}">
      <dsp:nvSpPr>
        <dsp:cNvPr id="0" name=""/>
        <dsp:cNvSpPr/>
      </dsp:nvSpPr>
      <dsp:spPr>
        <a:xfrm rot="5400000">
          <a:off x="5668117" y="-4797545"/>
          <a:ext cx="804861" cy="1040754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manometrlarni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shlanglarni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belgilangan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muddatlarda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tekshiruvdan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o’tkazilganligi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866774" y="43088"/>
        <a:ext cx="10368258" cy="726281"/>
      </dsp:txXfrm>
    </dsp:sp>
    <dsp:sp modelId="{74A537DA-2D7D-44ED-89F8-7CFE4E95FF14}">
      <dsp:nvSpPr>
        <dsp:cNvPr id="0" name=""/>
        <dsp:cNvSpPr/>
      </dsp:nvSpPr>
      <dsp:spPr>
        <a:xfrm rot="5400000">
          <a:off x="-185737" y="1281047"/>
          <a:ext cx="1238249" cy="866774"/>
        </a:xfrm>
        <a:prstGeom prst="chevron">
          <a:avLst/>
        </a:prstGeom>
        <a:solidFill>
          <a:schemeClr val="accent5">
            <a:hueOff val="709040"/>
            <a:satOff val="-7964"/>
            <a:lumOff val="-1699"/>
            <a:alphaOff val="0"/>
          </a:schemeClr>
        </a:solidFill>
        <a:ln w="15875" cap="flat" cmpd="sng" algn="ctr">
          <a:solidFill>
            <a:schemeClr val="accent5">
              <a:hueOff val="709040"/>
              <a:satOff val="-7964"/>
              <a:lumOff val="-16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528696"/>
        <a:ext cx="866774" cy="371475"/>
      </dsp:txXfrm>
    </dsp:sp>
    <dsp:sp modelId="{7A969A23-3EBE-4AAB-82D1-F22B28774E54}">
      <dsp:nvSpPr>
        <dsp:cNvPr id="0" name=""/>
        <dsp:cNvSpPr/>
      </dsp:nvSpPr>
      <dsp:spPr>
        <a:xfrm rot="5400000">
          <a:off x="5668117" y="-3706033"/>
          <a:ext cx="804861" cy="1040754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709040"/>
              <a:satOff val="-7964"/>
              <a:lumOff val="-16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sterilizatorlar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pasportida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jurnalida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ma’lumotlarning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mavjudligi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866774" y="1134600"/>
        <a:ext cx="10368258" cy="726281"/>
      </dsp:txXfrm>
    </dsp:sp>
    <dsp:sp modelId="{01F87A01-4A64-438C-AE9A-202B781010F5}">
      <dsp:nvSpPr>
        <dsp:cNvPr id="0" name=""/>
        <dsp:cNvSpPr/>
      </dsp:nvSpPr>
      <dsp:spPr>
        <a:xfrm rot="5400000">
          <a:off x="-185737" y="2372560"/>
          <a:ext cx="1238249" cy="866774"/>
        </a:xfrm>
        <a:prstGeom prst="chevron">
          <a:avLst/>
        </a:prstGeom>
        <a:solidFill>
          <a:schemeClr val="accent5">
            <a:hueOff val="1418080"/>
            <a:satOff val="-15927"/>
            <a:lumOff val="-3399"/>
            <a:alphaOff val="0"/>
          </a:schemeClr>
        </a:solidFill>
        <a:ln w="15875" cap="flat" cmpd="sng" algn="ctr">
          <a:solidFill>
            <a:schemeClr val="accent5">
              <a:hueOff val="1418080"/>
              <a:satOff val="-15927"/>
              <a:lumOff val="-33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620209"/>
        <a:ext cx="866774" cy="371475"/>
      </dsp:txXfrm>
    </dsp:sp>
    <dsp:sp modelId="{B8A3B5D7-3BE4-4DE4-BF54-8C79B5C35E6A}">
      <dsp:nvSpPr>
        <dsp:cNvPr id="0" name=""/>
        <dsp:cNvSpPr/>
      </dsp:nvSpPr>
      <dsp:spPr>
        <a:xfrm rot="5400000">
          <a:off x="5668117" y="-2614520"/>
          <a:ext cx="804861" cy="1040754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1418080"/>
              <a:satOff val="-15927"/>
              <a:lumOff val="-33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sterilizatorlarda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ru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sat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ishchi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bosimi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ko’rikdan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gidravlik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sinov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muddati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yozuvlarning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mavjudligi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sp:txBody>
      <dsp:txXfrm rot="-5400000">
        <a:off x="866774" y="2226113"/>
        <a:ext cx="10368258" cy="726281"/>
      </dsp:txXfrm>
    </dsp:sp>
    <dsp:sp modelId="{C8AB0CE1-6F19-4C3C-97C7-A8280F1CEA5E}">
      <dsp:nvSpPr>
        <dsp:cNvPr id="0" name=""/>
        <dsp:cNvSpPr/>
      </dsp:nvSpPr>
      <dsp:spPr>
        <a:xfrm rot="5400000">
          <a:off x="-185737" y="3464072"/>
          <a:ext cx="1238249" cy="866774"/>
        </a:xfrm>
        <a:prstGeom prst="chevron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711721"/>
        <a:ext cx="866774" cy="371475"/>
      </dsp:txXfrm>
    </dsp:sp>
    <dsp:sp modelId="{B26E8029-D24E-4550-ABF9-B3BE71F112F3}">
      <dsp:nvSpPr>
        <dsp:cNvPr id="0" name=""/>
        <dsp:cNvSpPr/>
      </dsp:nvSpPr>
      <dsp:spPr>
        <a:xfrm rot="5400000">
          <a:off x="5668117" y="-1523007"/>
          <a:ext cx="804861" cy="1040754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sterilizatsiya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onasida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mehnatni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muhofazasi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yo’riqnomaning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mavjudligi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866774" y="3317626"/>
        <a:ext cx="10368258" cy="726281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463B6D-AF05-4A89-BF7E-A76DBD3CAA7E}">
      <dsp:nvSpPr>
        <dsp:cNvPr id="0" name=""/>
        <dsp:cNvSpPr/>
      </dsp:nvSpPr>
      <dsp:spPr>
        <a:xfrm rot="5400000">
          <a:off x="6139174" y="-2143063"/>
          <a:ext cx="2220415" cy="6822948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ishlaridan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sinovdan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en-US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837908" y="266595"/>
        <a:ext cx="6714556" cy="2003631"/>
      </dsp:txXfrm>
    </dsp:sp>
    <dsp:sp modelId="{2973FB8C-65FF-4C53-802A-D093BA4A7DD2}">
      <dsp:nvSpPr>
        <dsp:cNvPr id="0" name=""/>
        <dsp:cNvSpPr/>
      </dsp:nvSpPr>
      <dsp:spPr>
        <a:xfrm>
          <a:off x="0" y="1302"/>
          <a:ext cx="3837908" cy="25342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186</a:t>
          </a:r>
        </a:p>
      </dsp:txBody>
      <dsp:txXfrm>
        <a:off x="123710" y="125012"/>
        <a:ext cx="3590488" cy="2286796"/>
      </dsp:txXfrm>
    </dsp:sp>
    <dsp:sp modelId="{63F020F9-BFC3-4C75-95DF-B1662E4EB643}">
      <dsp:nvSpPr>
        <dsp:cNvPr id="0" name=""/>
        <dsp:cNvSpPr/>
      </dsp:nvSpPr>
      <dsp:spPr>
        <a:xfrm rot="5400000">
          <a:off x="6346320" y="372164"/>
          <a:ext cx="1820296" cy="6829617"/>
        </a:xfrm>
        <a:prstGeom prst="round2SameRect">
          <a:avLst/>
        </a:prstGeom>
        <a:solidFill>
          <a:schemeClr val="accent5">
            <a:tint val="40000"/>
            <a:alpha val="90000"/>
            <a:hueOff val="2266664"/>
            <a:satOff val="-19882"/>
            <a:lumOff val="-1583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2266664"/>
              <a:satOff val="-19882"/>
              <a:lumOff val="-15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Sinov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natijasidan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chiqqan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sterilizatorni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ishlatishga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ru</a:t>
          </a:r>
          <a:r>
            <a:rPr lang="ru-RU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sat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taqiqlash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841660" y="2965684"/>
        <a:ext cx="6740757" cy="1642576"/>
      </dsp:txXfrm>
    </dsp:sp>
    <dsp:sp modelId="{81571379-E40E-4880-BB6F-929E983114B7}">
      <dsp:nvSpPr>
        <dsp:cNvPr id="0" name=""/>
        <dsp:cNvSpPr/>
      </dsp:nvSpPr>
      <dsp:spPr>
        <a:xfrm>
          <a:off x="0" y="2649287"/>
          <a:ext cx="3841660" cy="2275370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187</a:t>
          </a:r>
          <a:endParaRPr lang="en-US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074" y="2760361"/>
        <a:ext cx="3619512" cy="20532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IncreasingCircleProcess">
  <dgm:title val=""/>
  <dgm:desc val=""/>
  <dgm:catLst>
    <dgm:cat type="list" pri="8300"/>
    <dgm:cat type="process" pri="43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  <dgm:param type="horzAlign" val="ctr"/>
          <dgm:param type="vertAlign" val="t"/>
        </dgm:alg>
      </dgm:if>
      <dgm:else name="Name3">
        <dgm:alg type="lin">
          <dgm:param type="linDir" val="fromR"/>
          <dgm:param type="horzAlign" val="ctr"/>
          <dgm:param type="vertAlign" val="t"/>
        </dgm:alg>
      </dgm:else>
    </dgm:choose>
    <dgm:shape xmlns:r="http://schemas.openxmlformats.org/officeDocument/2006/relationships" r:blip="">
      <dgm:adjLst/>
    </dgm:shape>
    <dgm:constrLst>
      <dgm:constr type="primFontSz" for="des" forName="Child" val="65"/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h" refFor="ch" refForName="composite" op="equ" fact="0.04"/>
    </dgm:constrLst>
    <dgm:forEach name="nodesForEach" axis="ch" ptType="node" cnt="7">
      <dgm:layoutNode name="composite">
        <dgm:alg type="composite">
          <dgm:param type="ar" val="0.8"/>
        </dgm:alg>
        <dgm:choose name="Name4">
          <dgm:if name="Name5" func="var" arg="dir" op="equ" val="norm">
            <dgm:constrLst>
              <dgm:constr type="l" for="ch" forName="Child" refType="w" fact="0.29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l" for="ch" forName="Parent" refType="w" fact="0.29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l" for="ch" forName="BackAccent" refType="w" fact="0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l" for="ch" forName="Accent" refType="w" fact="0.024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if>
          <dgm:else name="Name6">
            <dgm:constrLst>
              <dgm:constr type="r" for="ch" forName="Child" refType="w" fact="0.71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r" for="ch" forName="Parent" refType="w" fact="0.71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r" for="ch" forName="BackAccent" refType="w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r" for="ch" forName="Accent" refType="w" fact="0.976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else>
        </dgm:choose>
        <dgm:layoutNode name="BackAccent" styleLbl="bgShp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Accent" styleLbl="alignNode1">
          <dgm:alg type="sp"/>
          <dgm:choose name="Name7">
            <dgm:if name="Name8" axis="precedSib" ptType="node" func="cnt" op="equ" val="0">
              <dgm:choose name="Name9">
                <dgm:if name="Name1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11" axis="followSib" ptType="node" func="cnt" op="equ" val="1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12" axis="followSib" ptType="node" func="cnt" op="equ" val="2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if name="Name13" axis="followSib" ptType="node" func="cnt" op="equ" val="3">
                  <dgm:shape xmlns:r="http://schemas.openxmlformats.org/officeDocument/2006/relationships" type="chord" r:blip="">
                    <dgm:adjLst>
                      <dgm:adj idx="1" val="30"/>
                      <dgm:adj idx="2" val="150"/>
                    </dgm:adjLst>
                  </dgm:shape>
                </dgm:if>
                <dgm:if name="Name14" axis="followSib" ptType="node" func="cnt" op="equ" val="4">
                  <dgm:shape xmlns:r="http://schemas.openxmlformats.org/officeDocument/2006/relationships" type="chord" r:blip="">
                    <dgm:adjLst>
                      <dgm:adj idx="1" val="38.8699"/>
                      <dgm:adj idx="2" val="143.1301"/>
                    </dgm:adjLst>
                  </dgm:shape>
                </dgm:if>
                <dgm:if name="Name15" axis="followSib" ptType="node" func="cnt" op="equ" val="5">
                  <dgm:shape xmlns:r="http://schemas.openxmlformats.org/officeDocument/2006/relationships" type="chord" r:blip="">
                    <dgm:adjLst>
                      <dgm:adj idx="1" val="41.8103"/>
                      <dgm:adj idx="2" val="138.1897"/>
                    </dgm:adjLst>
                  </dgm:shape>
                </dgm:if>
                <dgm:else name="Name16">
                  <dgm:shape xmlns:r="http://schemas.openxmlformats.org/officeDocument/2006/relationships" type="chord" r:blip="">
                    <dgm:adjLst>
                      <dgm:adj idx="1" val="45.5847"/>
                      <dgm:adj idx="2" val="134.4153"/>
                    </dgm:adjLst>
                  </dgm:shape>
                </dgm:else>
              </dgm:choose>
            </dgm:if>
            <dgm:if name="Name17" axis="precedSib" ptType="node" func="cnt" op="equ" val="1">
              <dgm:choose name="Name18">
                <dgm:if name="Name19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0" axis="followSib" ptType="node" func="cnt" op="equ" val="1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if name="Name21" axis="followSib" ptType="node" func="cnt" op="equ" val="2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22" axis="followSib" ptType="node" func="cnt" op="equ" val="3">
                  <dgm:shape xmlns:r="http://schemas.openxmlformats.org/officeDocument/2006/relationships" type="chord" r:blip="">
                    <dgm:adjLst>
                      <dgm:adj idx="1" val="11.537"/>
                      <dgm:adj idx="2" val="168.463"/>
                    </dgm:adjLst>
                  </dgm:shape>
                </dgm:if>
                <dgm:if name="Name23" axis="followSib" ptType="node" func="cnt" op="equ" val="4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else name="Name24">
                  <dgm:shape xmlns:r="http://schemas.openxmlformats.org/officeDocument/2006/relationships" type="chord" r:blip="">
                    <dgm:adjLst>
                      <dgm:adj idx="1" val="25.3769"/>
                      <dgm:adj idx="2" val="154.6231"/>
                    </dgm:adjLst>
                  </dgm:shape>
                </dgm:else>
              </dgm:choose>
            </dgm:if>
            <dgm:if name="Name25" axis="precedSib" ptType="node" func="cnt" op="equ" val="2">
              <dgm:choose name="Name26">
                <dgm:if name="Name27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8" axis="followSib" ptType="node" func="cnt" op="equ" val="1">
                  <dgm:shape xmlns:r="http://schemas.openxmlformats.org/officeDocument/2006/relationships" type="chord" r:blip="">
                    <dgm:adjLst>
                      <dgm:adj idx="1" val="-30"/>
                      <dgm:adj idx="2" val="-150"/>
                    </dgm:adjLst>
                  </dgm:shape>
                </dgm:if>
                <dgm:if name="Name29" axis="followSib" ptType="node" func="cnt" op="equ" val="2">
                  <dgm:shape xmlns:r="http://schemas.openxmlformats.org/officeDocument/2006/relationships" type="chord" r:blip="">
                    <dgm:adjLst>
                      <dgm:adj idx="1" val="-11.537"/>
                      <dgm:adj idx="2" val="-168.463"/>
                    </dgm:adjLst>
                  </dgm:shape>
                </dgm:if>
                <dgm:if name="Name30" axis="followSib" ptType="node" func="cnt" op="equ" val="3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else name="Name31">
                  <dgm:shape xmlns:r="http://schemas.openxmlformats.org/officeDocument/2006/relationships" type="chord" r:blip="">
                    <dgm:adjLst>
                      <dgm:adj idx="1" val="8.2133"/>
                      <dgm:adj idx="2" val="171.7867"/>
                    </dgm:adjLst>
                  </dgm:shape>
                </dgm:else>
              </dgm:choose>
            </dgm:if>
            <dgm:if name="Name32" axis="precedSib" ptType="node" func="cnt" op="equ" val="3">
              <dgm:choose name="Name33">
                <dgm:if name="Name34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35" axis="followSib" ptType="node" func="cnt" op="equ" val="1">
                  <dgm:shape xmlns:r="http://schemas.openxmlformats.org/officeDocument/2006/relationships" type="chord" r:blip="">
                    <dgm:adjLst>
                      <dgm:adj idx="1" val="-38.8699"/>
                      <dgm:adj idx="2" val="-143.1301"/>
                    </dgm:adjLst>
                  </dgm:shape>
                </dgm:if>
                <dgm:if name="Name36" axis="followSib" ptType="node" func="cnt" op="equ" val="2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else name="Name37">
                  <dgm:shape xmlns:r="http://schemas.openxmlformats.org/officeDocument/2006/relationships" type="chord" r:blip="">
                    <dgm:adjLst>
                      <dgm:adj idx="1" val="-8.2133"/>
                      <dgm:adj idx="2" val="-171.7867"/>
                    </dgm:adjLst>
                  </dgm:shape>
                </dgm:else>
              </dgm:choose>
            </dgm:if>
            <dgm:if name="Name38" axis="precedSib" ptType="node" func="cnt" op="equ" val="4">
              <dgm:choose name="Name39">
                <dgm:if name="Name4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41" axis="followSib" ptType="node" func="cnt" op="equ" val="1">
                  <dgm:shape xmlns:r="http://schemas.openxmlformats.org/officeDocument/2006/relationships" type="chord" r:blip="">
                    <dgm:adjLst>
                      <dgm:adj idx="1" val="-41.8103"/>
                      <dgm:adj idx="2" val="-138.1897"/>
                    </dgm:adjLst>
                  </dgm:shape>
                </dgm:if>
                <dgm:else name="Name42">
                  <dgm:shape xmlns:r="http://schemas.openxmlformats.org/officeDocument/2006/relationships" type="chord" r:blip="">
                    <dgm:adjLst>
                      <dgm:adj idx="1" val="-25.3769"/>
                      <dgm:adj idx="2" val="-154.6231"/>
                    </dgm:adjLst>
                  </dgm:shape>
                </dgm:else>
              </dgm:choose>
            </dgm:if>
            <dgm:if name="Name43" axis="precedSib" ptType="node" func="cnt" op="equ" val="5">
              <dgm:choose name="Name44">
                <dgm:if name="Name45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else name="Name46">
                  <dgm:shape xmlns:r="http://schemas.openxmlformats.org/officeDocument/2006/relationships" type="chord" r:blip="">
                    <dgm:adjLst>
                      <dgm:adj idx="1" val="-45.5847"/>
                      <dgm:adj idx="2" val="-134.4153"/>
                    </dgm:adjLst>
                  </dgm:shape>
                </dgm:else>
              </dgm:choose>
            </dgm:if>
            <dgm:else name="Name47">
              <dgm:shape xmlns:r="http://schemas.openxmlformats.org/officeDocument/2006/relationships" type="chord" r:blip="">
                <dgm:adjLst>
                  <dgm:adj idx="1" val="-90"/>
                  <dgm:adj idx="2" val="-90"/>
                </dgm:adjLst>
              </dgm:shape>
            </dgm:else>
          </dgm:choose>
          <dgm:presOf/>
        </dgm:layoutNode>
        <dgm:layoutNode name="Child" styleLbl="revTx">
          <dgm:varLst>
            <dgm:chMax val="0"/>
            <dgm:chPref val="0"/>
            <dgm:bulletEnabled val="1"/>
          </dgm:varLst>
          <dgm:choose name="Name48">
            <dgm:if name="Name49" func="var" arg="dir" op="equ" val="norm">
              <dgm:alg type="tx">
                <dgm:param type="parTxLTRAlign" val="l"/>
                <dgm:param type="parTxRTLAlign" val="l"/>
                <dgm:param type="txAnchorVert" val="t"/>
              </dgm:alg>
            </dgm:if>
            <dgm:else name="Name50">
              <dgm:alg type="tx">
                <dgm:param type="parTxLTRAlign" val="r"/>
                <dgm:param type="parTxRTLAlign" val="r"/>
                <dgm:param type="txAnchorVert" val="t"/>
              </dgm:alg>
            </dgm:else>
          </dgm:choose>
          <dgm:choose name="Name51">
            <dgm:if name="Name52" axis="ch" ptType="node" func="cnt" op="gte" val="1">
              <dgm:shape xmlns:r="http://schemas.openxmlformats.org/officeDocument/2006/relationships" type="rect" r:blip="">
                <dgm:adjLst/>
              </dgm:shape>
            </dgm:if>
            <dgm:else name="Name53">
              <dgm:shape xmlns:r="http://schemas.openxmlformats.org/officeDocument/2006/relationships" type="rect" r:blip="" hideGeom="1">
                <dgm:adjLst/>
              </dgm:shape>
            </dgm:else>
          </dgm:choose>
          <dgm:choose name="Name54">
            <dgm:if name="Name55" axis="ch" ptType="node" func="cnt" op="gte" val="1">
              <dgm:presOf axis="des" ptType="node"/>
            </dgm:if>
            <dgm:else name="Name56">
              <dgm:presOf/>
            </dgm:else>
          </dgm:choose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Parent" styleLbl="revTx">
          <dgm:varLst>
            <dgm:chMax val="1"/>
            <dgm:chPref val="1"/>
            <dgm:bulletEnabled val="1"/>
          </dgm:varLst>
          <dgm:choose name="Name57">
            <dgm:if name="Name58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txAnchorVertCh" val="b"/>
              </dgm:alg>
            </dgm:if>
            <dgm:else name="Name59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txAnchorVertCh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6116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734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373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91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982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788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71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999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967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647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670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2B55C18-180D-4BFC-B2FD-EA0E118DF8D5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8744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0943"/>
            <a:ext cx="10515600" cy="610969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service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of medical devices</a:t>
            </a: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7. Safety requirements for installation, repair and maintenance of </a:t>
            </a:r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medical equipment</a:t>
            </a:r>
          </a:p>
          <a:p>
            <a:pPr marL="0" indent="0" algn="ctr">
              <a:buNone/>
            </a:pPr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uskunalariga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7-Mavzu.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nikasini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montaj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ta’mirlash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izmat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avfsizlik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399" y="1828801"/>
            <a:ext cx="10813027" cy="4692896"/>
          </a:xfrm>
        </p:spPr>
        <p:txBody>
          <a:bodyPr>
            <a:normAutofit fontScale="85000" lnSpcReduction="10000"/>
          </a:bodyPr>
          <a:lstStyle/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ko’rsatishning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teхnikasining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montaj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хavfsizlik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хizmat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хavfsizlik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montaj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Fizioterapevtik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jihozlarini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Sterilizatsiya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jihozlarini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2668C2-D4DB-496A-ADF2-B050C77657E6}"/>
              </a:ext>
            </a:extLst>
          </p:cNvPr>
          <p:cNvSpPr txBox="1"/>
          <p:nvPr/>
        </p:nvSpPr>
        <p:spPr>
          <a:xfrm>
            <a:off x="2209186" y="434627"/>
            <a:ext cx="7773627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montaj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050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8027" y="1887463"/>
            <a:ext cx="9995935" cy="1963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 TE</a:t>
            </a: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NIKASINI TA’MIRLASH VA UNGA TE</a:t>
            </a: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 </a:t>
            </a: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 KO’RSATISHNING UMUMIY </a:t>
            </a: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 TALABLARI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587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6EAFEBDD-5F65-41E9-A712-50212267C4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08061138"/>
              </p:ext>
            </p:extLst>
          </p:nvPr>
        </p:nvGraphicFramePr>
        <p:xfrm>
          <a:off x="1009444" y="1828800"/>
          <a:ext cx="10671278" cy="4427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CCCFBF1-E964-4F63-9384-0390C083CAA6}"/>
              </a:ext>
            </a:extLst>
          </p:cNvPr>
          <p:cNvSpPr txBox="1"/>
          <p:nvPr/>
        </p:nvSpPr>
        <p:spPr>
          <a:xfrm>
            <a:off x="3048000" y="601680"/>
            <a:ext cx="6096000" cy="7092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010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53B19A3-AB00-49F4-8460-91AECD2116BA}"/>
              </a:ext>
            </a:extLst>
          </p:cNvPr>
          <p:cNvSpPr txBox="1"/>
          <p:nvPr/>
        </p:nvSpPr>
        <p:spPr>
          <a:xfrm>
            <a:off x="1243780" y="469336"/>
            <a:ext cx="9704439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122.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6C15CE25-EFC3-443A-BD73-E94EF3988F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2423171"/>
              </p:ext>
            </p:extLst>
          </p:nvPr>
        </p:nvGraphicFramePr>
        <p:xfrm>
          <a:off x="1899264" y="1976284"/>
          <a:ext cx="9704439" cy="3896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5231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3D875C0C-1935-482E-8F28-76CAFDAC15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1240311"/>
              </p:ext>
            </p:extLst>
          </p:nvPr>
        </p:nvGraphicFramePr>
        <p:xfrm>
          <a:off x="499804" y="1061884"/>
          <a:ext cx="11416891" cy="48989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0308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370136889"/>
              </p:ext>
            </p:extLst>
          </p:nvPr>
        </p:nvGraphicFramePr>
        <p:xfrm>
          <a:off x="1112493" y="560439"/>
          <a:ext cx="10342088" cy="5250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6162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7114" y="2260932"/>
            <a:ext cx="10131158" cy="1189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TIBBIYOT TEХNIKASINING MONTAJ QILISHDA ХAVFSIZLIK TALABLARI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686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886572064"/>
              </p:ext>
            </p:extLst>
          </p:nvPr>
        </p:nvGraphicFramePr>
        <p:xfrm>
          <a:off x="441351" y="1114869"/>
          <a:ext cx="10954235" cy="43715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2BC0293-2049-4A51-AB76-F21A6292078C}"/>
              </a:ext>
            </a:extLst>
          </p:cNvPr>
          <p:cNvSpPr txBox="1"/>
          <p:nvPr/>
        </p:nvSpPr>
        <p:spPr>
          <a:xfrm>
            <a:off x="2870468" y="146829"/>
            <a:ext cx="6096000" cy="7092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2-Tibbiyot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montaj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хavfsizlik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127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02888" y="427182"/>
            <a:ext cx="9057939" cy="77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135.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kuchlanishda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sozlashda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хavfsizlikni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tadbirlar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679E92B4-F4AD-4A52-BD9A-7A876DA930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9552070"/>
              </p:ext>
            </p:extLst>
          </p:nvPr>
        </p:nvGraphicFramePr>
        <p:xfrm>
          <a:off x="1602887" y="1936955"/>
          <a:ext cx="9566557" cy="42702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2737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31576" y="471750"/>
            <a:ext cx="8853545" cy="113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136.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boshlangunga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tekshirib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131194923"/>
              </p:ext>
            </p:extLst>
          </p:nvPr>
        </p:nvGraphicFramePr>
        <p:xfrm>
          <a:off x="1325716" y="2169253"/>
          <a:ext cx="9540567" cy="4216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0062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4C6717CC-E24E-49DA-A0FF-3FBB7A977F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3971709"/>
              </p:ext>
            </p:extLst>
          </p:nvPr>
        </p:nvGraphicFramePr>
        <p:xfrm>
          <a:off x="950451" y="966019"/>
          <a:ext cx="10671278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2913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4C6717CC-E24E-49DA-A0FF-3FBB7A977F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6181668"/>
              </p:ext>
            </p:extLst>
          </p:nvPr>
        </p:nvGraphicFramePr>
        <p:xfrm>
          <a:off x="950451" y="966019"/>
          <a:ext cx="10671278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6553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66683" y="2214339"/>
            <a:ext cx="98125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3. RENTGEN APPARATLARINI TA’MIRLASH VA UNGA TEХNIK ХIZMAT KO’RSATISHDA ХAVFSIZLIK TALABLARI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237573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4C6717CC-E24E-49DA-A0FF-3FBB7A977F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94188793"/>
              </p:ext>
            </p:extLst>
          </p:nvPr>
        </p:nvGraphicFramePr>
        <p:xfrm>
          <a:off x="950451" y="966019"/>
          <a:ext cx="10671278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33359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02888" y="427182"/>
            <a:ext cx="9057939" cy="10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uz-Cyrl-U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147. Rentgen kabinetlaridan tashqarida (remont korхonasida, palatalarda) rentgen apparatlarini ta’mirlash va unga teхnik хizmat ko’rsatishda, shuningdek, rentgen nurlantiruvchi bilan ishlashda quyidagilarga amal qilish lozim: 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679E92B4-F4AD-4A52-BD9A-7A876DA930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4506621"/>
              </p:ext>
            </p:extLst>
          </p:nvPr>
        </p:nvGraphicFramePr>
        <p:xfrm>
          <a:off x="658990" y="1828801"/>
          <a:ext cx="11061062" cy="30185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18F6DBB-07BD-4BF8-87D8-E1A64264CF03}"/>
              </a:ext>
            </a:extLst>
          </p:cNvPr>
          <p:cNvSpPr txBox="1"/>
          <p:nvPr/>
        </p:nvSpPr>
        <p:spPr>
          <a:xfrm>
            <a:off x="742450" y="5074654"/>
            <a:ext cx="11061062" cy="10277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148.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qo’rg’oshin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tushishining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qo’rg’oshin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qo’lqop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tagidan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yupqa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paхta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qo’lqop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kiyish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qo’rg’oshin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shaхsiy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tugagandan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sovunlab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7859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AEFFB33A-59CA-4910-9654-2968627C88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4365481"/>
              </p:ext>
            </p:extLst>
          </p:nvPr>
        </p:nvGraphicFramePr>
        <p:xfrm>
          <a:off x="935512" y="481781"/>
          <a:ext cx="10568230" cy="5250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2318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A4F241CF-8F91-49A2-87D3-4912E10F0DB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7085565"/>
              </p:ext>
            </p:extLst>
          </p:nvPr>
        </p:nvGraphicFramePr>
        <p:xfrm>
          <a:off x="950451" y="966019"/>
          <a:ext cx="10671278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6457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3BAA0C50-F120-4BC9-B946-7DE9F761F4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978348"/>
              </p:ext>
            </p:extLst>
          </p:nvPr>
        </p:nvGraphicFramePr>
        <p:xfrm>
          <a:off x="871793" y="966019"/>
          <a:ext cx="10671278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33145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6C682E52-7DDF-4A1A-8E1C-0EA973FBDC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9828083"/>
              </p:ext>
            </p:extLst>
          </p:nvPr>
        </p:nvGraphicFramePr>
        <p:xfrm>
          <a:off x="920954" y="966019"/>
          <a:ext cx="10671278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5361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6C682E52-7DDF-4A1A-8E1C-0EA973FBDC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3980939"/>
              </p:ext>
            </p:extLst>
          </p:nvPr>
        </p:nvGraphicFramePr>
        <p:xfrm>
          <a:off x="760361" y="897193"/>
          <a:ext cx="10671278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98302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07748" y="1840364"/>
            <a:ext cx="9742031" cy="1326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4-RENTGEN APPARATINI MONTAJ QILISHDA </a:t>
            </a: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 TALABLARI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8899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2450" y="328860"/>
            <a:ext cx="10908776" cy="1602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168.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montaj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sanitariya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elektromontaj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onada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169.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Montaj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odim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679E92B4-F4AD-4A52-BD9A-7A876DA930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8006894"/>
              </p:ext>
            </p:extLst>
          </p:nvPr>
        </p:nvGraphicFramePr>
        <p:xfrm>
          <a:off x="590164" y="1728060"/>
          <a:ext cx="11061062" cy="2821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18F6DBB-07BD-4BF8-87D8-E1A64264CF03}"/>
              </a:ext>
            </a:extLst>
          </p:cNvPr>
          <p:cNvSpPr txBox="1"/>
          <p:nvPr/>
        </p:nvSpPr>
        <p:spPr>
          <a:xfrm>
            <a:off x="666307" y="4926330"/>
            <a:ext cx="11061062" cy="7092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170.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odim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montaj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montaj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sha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4280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07748" y="1840364"/>
            <a:ext cx="9742031" cy="1547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5-FIZIOTERAPEVTIK APPARATLARNI TA’MIRLASH VA UNGA TE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 KO’RSATISHDA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 TALABLARI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2893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055618B9-213F-488B-B3E6-D1B017E41C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5074695"/>
              </p:ext>
            </p:extLst>
          </p:nvPr>
        </p:nvGraphicFramePr>
        <p:xfrm>
          <a:off x="1273391" y="1922347"/>
          <a:ext cx="9999178" cy="2821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76DDCA9-7324-4107-BD26-9C7539D3E44A}"/>
              </a:ext>
            </a:extLst>
          </p:cNvPr>
          <p:cNvSpPr txBox="1"/>
          <p:nvPr/>
        </p:nvSpPr>
        <p:spPr>
          <a:xfrm>
            <a:off x="1868129" y="420173"/>
            <a:ext cx="8455741" cy="1339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171.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Fizioterpevtik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topshirishda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quyidagilardan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DC9857-E005-4F97-AD63-0D8324838E42}"/>
              </a:ext>
            </a:extLst>
          </p:cNvPr>
          <p:cNvSpPr txBox="1"/>
          <p:nvPr/>
        </p:nvSpPr>
        <p:spPr>
          <a:xfrm>
            <a:off x="1381317" y="5132859"/>
            <a:ext cx="9891252" cy="7092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172.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Simobli-kvartsli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gorelkalar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bakteritsidli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nurlovchilar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odim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gardishli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ko’zoynaklardan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769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3AC7352-805B-43A6-BB77-CFA7CE989196}"/>
              </a:ext>
            </a:extLst>
          </p:cNvPr>
          <p:cNvSpPr txBox="1"/>
          <p:nvPr/>
        </p:nvSpPr>
        <p:spPr>
          <a:xfrm>
            <a:off x="1524000" y="118408"/>
            <a:ext cx="9438967" cy="10277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173.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(EMMK)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 kHz — 300 MHz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joylarida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odimlar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miqdordan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oshmasligi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6B75BF1E-F614-4174-8658-2A46C8C9C6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6271584"/>
              </p:ext>
            </p:extLst>
          </p:nvPr>
        </p:nvGraphicFramePr>
        <p:xfrm>
          <a:off x="1684593" y="1146190"/>
          <a:ext cx="8822813" cy="4263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AC7267E-BC2A-4C99-BC4C-66D76F266D84}"/>
              </a:ext>
            </a:extLst>
          </p:cNvPr>
          <p:cNvSpPr txBox="1"/>
          <p:nvPr/>
        </p:nvSpPr>
        <p:spPr>
          <a:xfrm>
            <a:off x="6095998" y="4717490"/>
            <a:ext cx="457200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chastotali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diapazonlardagi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joylarida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izmat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ko’rsatuvchi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odimlar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joylarda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EMMK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energiya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oqimining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yo’l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qo’yiladigan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zichligi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nurlanish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maydonlarida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bo’lish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vaqtida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organizmga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energiya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ta’sirining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yo’l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qo’yiladigan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miqdoridan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kelib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chiqqan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o’rnatilishi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287593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6C682E52-7DDF-4A1A-8E1C-0EA973FBDC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2363695"/>
              </p:ext>
            </p:extLst>
          </p:nvPr>
        </p:nvGraphicFramePr>
        <p:xfrm>
          <a:off x="760361" y="897193"/>
          <a:ext cx="10671278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40691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28916" y="1973002"/>
            <a:ext cx="9134168" cy="1962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100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6-LABORATORIYA JIHOZLARINI TA’MIRLASH VA UNGA TE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 KO’RSATISHDA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 TALABLARI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35562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055618B9-213F-488B-B3E6-D1B017E41C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8572009"/>
              </p:ext>
            </p:extLst>
          </p:nvPr>
        </p:nvGraphicFramePr>
        <p:xfrm>
          <a:off x="1096410" y="1916901"/>
          <a:ext cx="10564647" cy="4441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76DDCA9-7324-4107-BD26-9C7539D3E44A}"/>
              </a:ext>
            </a:extLst>
          </p:cNvPr>
          <p:cNvSpPr txBox="1"/>
          <p:nvPr/>
        </p:nvSpPr>
        <p:spPr>
          <a:xfrm>
            <a:off x="1391263" y="380844"/>
            <a:ext cx="9724103" cy="7092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176.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yo’riqnomalarga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3CA1B8-7341-4648-84A7-57DEFDE1DF75}"/>
              </a:ext>
            </a:extLst>
          </p:cNvPr>
          <p:cNvSpPr txBox="1"/>
          <p:nvPr/>
        </p:nvSpPr>
        <p:spPr>
          <a:xfrm>
            <a:off x="1592826" y="1318823"/>
            <a:ext cx="93209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177.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Sentrifugalarni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ko’rsatishda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6437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D33A986B-F5BA-4D84-A4DF-D53E200F63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9922196"/>
              </p:ext>
            </p:extLst>
          </p:nvPr>
        </p:nvGraphicFramePr>
        <p:xfrm>
          <a:off x="760361" y="621890"/>
          <a:ext cx="10671278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933677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14168" y="1707341"/>
            <a:ext cx="9071357" cy="1755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7-STERILIZATSIYA QILISH JIHOZLARINI TA’MIRLASH VA UNGA TE</a:t>
            </a: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 </a:t>
            </a: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 KO’RSATISHDA </a:t>
            </a: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AVFSIZLIK TALABLARI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5362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6297" y="412799"/>
            <a:ext cx="9881535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184.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Sterilizatsiya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jihozlarini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taqiqlanadi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1207343"/>
              </p:ext>
            </p:extLst>
          </p:nvPr>
        </p:nvGraphicFramePr>
        <p:xfrm>
          <a:off x="655619" y="1844806"/>
          <a:ext cx="10562987" cy="4320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22579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F2C83D1-48DF-47E8-91E4-899798778960}"/>
              </a:ext>
            </a:extLst>
          </p:cNvPr>
          <p:cNvSpPr txBox="1"/>
          <p:nvPr/>
        </p:nvSpPr>
        <p:spPr>
          <a:xfrm>
            <a:off x="2084438" y="218864"/>
            <a:ext cx="8278762" cy="1051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185.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Elektrome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anik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tekshirib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9B40125F-E746-4AA8-A8C1-CCC64850093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9959669"/>
              </p:ext>
            </p:extLst>
          </p:nvPr>
        </p:nvGraphicFramePr>
        <p:xfrm>
          <a:off x="586657" y="1457632"/>
          <a:ext cx="11274323" cy="45203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99310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9ED11D37-9C08-415D-BE17-91D6B7A83D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7958888"/>
              </p:ext>
            </p:extLst>
          </p:nvPr>
        </p:nvGraphicFramePr>
        <p:xfrm>
          <a:off x="760361" y="897193"/>
          <a:ext cx="10671278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55342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151" y="710411"/>
            <a:ext cx="10773697" cy="566568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A.H.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B.B.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Goibnazarov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K.Y.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Berdieva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jixozlarga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-, Tashkent 2019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I.I.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Mukimjonov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Khudoyberganov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T. Usmanov ―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―Ibn Sino,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K. Yu.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Yuldashev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Yu.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Koulikov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Fizioterapiya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T., "Ibn Sino",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P. 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Ismatullayev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N.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Maksudov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Abdullayev, B. M.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Akhmedov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Azamov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―Uzbekistan Tashkent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Leslie Cromwell, Biomedical Instrumentation and measurement, 2nd edition, Prentice hall of India, New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John G. Webster, Medical Instrumentation Application and Design, 4th edition, Wiley India Pvt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Ltd,New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Joseph J.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John M. Brown, Introduction to Biomedical Equipment Technology, Pearson Education, 2004.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Myer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Standard Handbook of Biomedical Engineering and Design, McGraw Hill Publisher, 2003.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Khandpur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R.S, Handbook of Biomedical Instrumentation, 3rd edition, Tata McGraw-Hill New Delhi,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315</TotalTime>
  <Words>2714</Words>
  <Application>Microsoft Office PowerPoint</Application>
  <PresentationFormat>Широкоэкранный</PresentationFormat>
  <Paragraphs>223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2" baseType="lpstr">
      <vt:lpstr>Calibri</vt:lpstr>
      <vt:lpstr>Calibri Light</vt:lpstr>
      <vt:lpstr>Times New Roman</vt:lpstr>
      <vt:lpstr>Wingdings</vt:lpstr>
      <vt:lpstr>Ретро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Yodgorbek</cp:lastModifiedBy>
  <cp:revision>103</cp:revision>
  <dcterms:created xsi:type="dcterms:W3CDTF">2023-10-03T12:06:03Z</dcterms:created>
  <dcterms:modified xsi:type="dcterms:W3CDTF">2023-10-16T11:51:17Z</dcterms:modified>
</cp:coreProperties>
</file>