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8" r:id="rId2"/>
    <p:sldId id="289" r:id="rId3"/>
    <p:sldId id="402" r:id="rId4"/>
    <p:sldId id="256" r:id="rId5"/>
    <p:sldId id="257" r:id="rId6"/>
    <p:sldId id="260" r:id="rId7"/>
    <p:sldId id="418" r:id="rId8"/>
    <p:sldId id="419" r:id="rId9"/>
    <p:sldId id="430" r:id="rId10"/>
    <p:sldId id="259" r:id="rId11"/>
    <p:sldId id="424" r:id="rId12"/>
    <p:sldId id="425" r:id="rId13"/>
    <p:sldId id="426" r:id="rId14"/>
    <p:sldId id="265" r:id="rId15"/>
    <p:sldId id="420" r:id="rId16"/>
    <p:sldId id="421" r:id="rId17"/>
    <p:sldId id="422" r:id="rId18"/>
    <p:sldId id="262" r:id="rId19"/>
    <p:sldId id="266" r:id="rId20"/>
    <p:sldId id="267" r:id="rId21"/>
    <p:sldId id="406" r:id="rId22"/>
    <p:sldId id="405" r:id="rId23"/>
    <p:sldId id="409" r:id="rId24"/>
    <p:sldId id="407" r:id="rId25"/>
    <p:sldId id="408" r:id="rId26"/>
    <p:sldId id="427" r:id="rId27"/>
    <p:sldId id="428" r:id="rId28"/>
    <p:sldId id="410" r:id="rId29"/>
    <p:sldId id="429" r:id="rId30"/>
    <p:sldId id="411" r:id="rId31"/>
    <p:sldId id="414" r:id="rId32"/>
    <p:sldId id="403" r:id="rId33"/>
    <p:sldId id="290"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1" d="100"/>
          <a:sy n="81" d="100"/>
        </p:scale>
        <p:origin x="58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079E09-16D5-46CE-AEB2-5C9A91EECBFE}"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0E24B21A-C7C2-44D5-9406-157EB5602D38}">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tibbiy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faoliyat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litsenziyasi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yuridik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fizik</a:t>
          </a:r>
          <a:r>
            <a:rPr lang="en-US" sz="2000" dirty="0">
              <a:solidFill>
                <a:schemeClr val="tx1"/>
              </a:solidFill>
              <a:latin typeface="Times New Roman" panose="02020603050405020304" pitchFamily="18" charset="0"/>
              <a:cs typeface="Times New Roman" panose="02020603050405020304" pitchFamily="18" charset="0"/>
            </a:rPr>
            <a:t> sha</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a:solidFill>
                <a:schemeClr val="tx1"/>
              </a:solidFill>
              <a:latin typeface="Times New Roman" panose="02020603050405020304" pitchFamily="18" charset="0"/>
              <a:cs typeface="Times New Roman" panose="02020603050405020304" pitchFamily="18" charset="0"/>
            </a:rPr>
            <a:t>s) </a:t>
          </a:r>
          <a:r>
            <a:rPr lang="en-US" sz="2000" dirty="0" err="1">
              <a:solidFill>
                <a:schemeClr val="tx1"/>
              </a:solidFill>
              <a:latin typeface="Times New Roman" panose="02020603050405020304" pitchFamily="18" charset="0"/>
              <a:cs typeface="Times New Roman" panose="02020603050405020304" pitchFamily="18" charset="0"/>
            </a:rPr>
            <a:t>barcha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muassasalarida</a:t>
          </a:r>
          <a:r>
            <a:rPr lang="en-US" sz="2000" dirty="0">
              <a:solidFill>
                <a:schemeClr val="tx1"/>
              </a:solidFill>
              <a:latin typeface="Times New Roman" panose="02020603050405020304" pitchFamily="18" charset="0"/>
              <a:cs typeface="Times New Roman" panose="02020603050405020304" pitchFamily="18" charset="0"/>
            </a:rPr>
            <a:t>; </a:t>
          </a:r>
        </a:p>
      </dgm:t>
    </dgm:pt>
    <dgm:pt modelId="{441AA39B-E8CE-47CF-B798-DFACDF0491FC}" type="parTrans" cxnId="{23D5EB5C-83DC-4E17-B833-E9040E397529}">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229D8E8C-6A3D-4E22-A549-58A974B957E9}" type="sibTrans" cxnId="{23D5EB5C-83DC-4E17-B833-E9040E397529}">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EFD5813D-587F-4691-BCAB-4C5EA0E57EE2}">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tegishli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litsenziya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akkreditatsiya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ususiy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onalarda</a:t>
          </a:r>
          <a:r>
            <a:rPr lang="en-US" sz="2000" dirty="0">
              <a:solidFill>
                <a:schemeClr val="tx1"/>
              </a:solidFill>
              <a:latin typeface="Times New Roman" panose="02020603050405020304" pitchFamily="18" charset="0"/>
              <a:cs typeface="Times New Roman" panose="02020603050405020304" pitchFamily="18" charset="0"/>
            </a:rPr>
            <a:t>; </a:t>
          </a:r>
        </a:p>
      </dgm:t>
    </dgm:pt>
    <dgm:pt modelId="{590AA7F6-1CFF-4347-B6E8-40A97C4C790A}" type="parTrans" cxnId="{C1BA0E1F-EA11-476E-A5EB-21B91FA50564}">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7E7CB9B8-D4DE-4B1A-9297-60A383303BB1}" type="sibTrans" cxnId="{C1BA0E1F-EA11-476E-A5EB-21B91FA50564}">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BA08ACD-2185-4FA7-9A05-1876A1347BF2}">
      <dgm:prSet phldrT="[Текст]" custT="1"/>
      <dgm:spPr/>
      <dgm:t>
        <a:bodyPr/>
        <a:lstStyle/>
        <a:p>
          <a:pPr>
            <a:buFont typeface="Wingdings" panose="05000000000000000000" pitchFamily="2" charset="2"/>
            <a:buChar char=""/>
          </a:pP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nikasini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sifatini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effektiv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avfsiz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ishlashini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nazoratini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ta’minlaydigan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a:t>
          </a:r>
          <a:r>
            <a:rPr lang="ru-RU" sz="2000" dirty="0">
              <a:solidFill>
                <a:schemeClr val="tx1"/>
              </a:solidFill>
              <a:latin typeface="Times New Roman" panose="02020603050405020304" pitchFamily="18" charset="0"/>
              <a:cs typeface="Times New Roman" panose="02020603050405020304" pitchFamily="18" charset="0"/>
            </a:rPr>
            <a:t>х</a:t>
          </a:r>
          <a:r>
            <a:rPr lang="en-US" sz="2000" dirty="0" err="1">
              <a:solidFill>
                <a:schemeClr val="tx1"/>
              </a:solidFill>
              <a:latin typeface="Times New Roman" panose="02020603050405020304" pitchFamily="18" charset="0"/>
              <a:cs typeface="Times New Roman" panose="02020603050405020304" pitchFamily="18" charset="0"/>
            </a:rPr>
            <a:t>ona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tashkilotlar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vakillari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p>
      </dgm:t>
    </dgm:pt>
    <dgm:pt modelId="{C29DE53E-E584-46F0-8ECE-9EAFE79EACF7}" type="parTrans" cxnId="{A73E1FE3-887F-4DA5-B9E9-B293DA9D73C3}">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ED20363E-EA2B-4745-88F3-7D1AA126B989}" type="sibTrans" cxnId="{A73E1FE3-887F-4DA5-B9E9-B293DA9D73C3}">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A94ABA-EF2A-4F0C-BA56-E209951DC652}" type="pres">
      <dgm:prSet presAssocID="{2E079E09-16D5-46CE-AEB2-5C9A91EECBFE}" presName="linear" presStyleCnt="0">
        <dgm:presLayoutVars>
          <dgm:dir/>
          <dgm:animLvl val="lvl"/>
          <dgm:resizeHandles val="exact"/>
        </dgm:presLayoutVars>
      </dgm:prSet>
      <dgm:spPr/>
    </dgm:pt>
    <dgm:pt modelId="{B426F842-FDAC-419C-B491-8D456D0CA67A}" type="pres">
      <dgm:prSet presAssocID="{0E24B21A-C7C2-44D5-9406-157EB5602D38}" presName="parentLin" presStyleCnt="0"/>
      <dgm:spPr/>
    </dgm:pt>
    <dgm:pt modelId="{23B9419C-8101-472E-A469-58E41E20F076}" type="pres">
      <dgm:prSet presAssocID="{0E24B21A-C7C2-44D5-9406-157EB5602D38}" presName="parentLeftMargin" presStyleLbl="node1" presStyleIdx="0" presStyleCnt="3"/>
      <dgm:spPr/>
    </dgm:pt>
    <dgm:pt modelId="{74889DA5-3986-412B-8B62-46B1BD6EBC74}" type="pres">
      <dgm:prSet presAssocID="{0E24B21A-C7C2-44D5-9406-157EB5602D38}" presName="parentText" presStyleLbl="node1" presStyleIdx="0" presStyleCnt="3">
        <dgm:presLayoutVars>
          <dgm:chMax val="0"/>
          <dgm:bulletEnabled val="1"/>
        </dgm:presLayoutVars>
      </dgm:prSet>
      <dgm:spPr/>
    </dgm:pt>
    <dgm:pt modelId="{EE211B8B-0053-4158-92C7-C905BB400CE6}" type="pres">
      <dgm:prSet presAssocID="{0E24B21A-C7C2-44D5-9406-157EB5602D38}" presName="negativeSpace" presStyleCnt="0"/>
      <dgm:spPr/>
    </dgm:pt>
    <dgm:pt modelId="{89740132-08A2-4C10-99C0-AA2FE4571CFE}" type="pres">
      <dgm:prSet presAssocID="{0E24B21A-C7C2-44D5-9406-157EB5602D38}" presName="childText" presStyleLbl="conFgAcc1" presStyleIdx="0" presStyleCnt="3">
        <dgm:presLayoutVars>
          <dgm:bulletEnabled val="1"/>
        </dgm:presLayoutVars>
      </dgm:prSet>
      <dgm:spPr/>
    </dgm:pt>
    <dgm:pt modelId="{4D4D1803-24AF-4987-A9F4-14C1475E9289}" type="pres">
      <dgm:prSet presAssocID="{229D8E8C-6A3D-4E22-A549-58A974B957E9}" presName="spaceBetweenRectangles" presStyleCnt="0"/>
      <dgm:spPr/>
    </dgm:pt>
    <dgm:pt modelId="{542259BC-7DE2-4848-83C8-EEFD9AC5713C}" type="pres">
      <dgm:prSet presAssocID="{EFD5813D-587F-4691-BCAB-4C5EA0E57EE2}" presName="parentLin" presStyleCnt="0"/>
      <dgm:spPr/>
    </dgm:pt>
    <dgm:pt modelId="{6061D8C0-F734-4299-ACF6-8C6BA5B4D144}" type="pres">
      <dgm:prSet presAssocID="{EFD5813D-587F-4691-BCAB-4C5EA0E57EE2}" presName="parentLeftMargin" presStyleLbl="node1" presStyleIdx="0" presStyleCnt="3"/>
      <dgm:spPr/>
    </dgm:pt>
    <dgm:pt modelId="{ED593B0F-51FD-4241-BE2B-D41AC51F5BB8}" type="pres">
      <dgm:prSet presAssocID="{EFD5813D-587F-4691-BCAB-4C5EA0E57EE2}" presName="parentText" presStyleLbl="node1" presStyleIdx="1" presStyleCnt="3">
        <dgm:presLayoutVars>
          <dgm:chMax val="0"/>
          <dgm:bulletEnabled val="1"/>
        </dgm:presLayoutVars>
      </dgm:prSet>
      <dgm:spPr/>
    </dgm:pt>
    <dgm:pt modelId="{40601B8F-2643-407B-9794-F22100AC918F}" type="pres">
      <dgm:prSet presAssocID="{EFD5813D-587F-4691-BCAB-4C5EA0E57EE2}" presName="negativeSpace" presStyleCnt="0"/>
      <dgm:spPr/>
    </dgm:pt>
    <dgm:pt modelId="{AB761C56-DAEB-4364-8C06-6B830EAB6E8A}" type="pres">
      <dgm:prSet presAssocID="{EFD5813D-587F-4691-BCAB-4C5EA0E57EE2}" presName="childText" presStyleLbl="conFgAcc1" presStyleIdx="1" presStyleCnt="3">
        <dgm:presLayoutVars>
          <dgm:bulletEnabled val="1"/>
        </dgm:presLayoutVars>
      </dgm:prSet>
      <dgm:spPr/>
    </dgm:pt>
    <dgm:pt modelId="{9225234F-682A-4F15-8C6B-1407347F94B0}" type="pres">
      <dgm:prSet presAssocID="{7E7CB9B8-D4DE-4B1A-9297-60A383303BB1}" presName="spaceBetweenRectangles" presStyleCnt="0"/>
      <dgm:spPr/>
    </dgm:pt>
    <dgm:pt modelId="{AA380A96-1DAB-4ABE-BA8A-4A47C5E12F58}" type="pres">
      <dgm:prSet presAssocID="{5BA08ACD-2185-4FA7-9A05-1876A1347BF2}" presName="parentLin" presStyleCnt="0"/>
      <dgm:spPr/>
    </dgm:pt>
    <dgm:pt modelId="{99800545-C11A-4957-BB1C-3DB213B1F265}" type="pres">
      <dgm:prSet presAssocID="{5BA08ACD-2185-4FA7-9A05-1876A1347BF2}" presName="parentLeftMargin" presStyleLbl="node1" presStyleIdx="1" presStyleCnt="3"/>
      <dgm:spPr/>
    </dgm:pt>
    <dgm:pt modelId="{BF4A9934-CA97-4514-9FED-61428BCA69BB}" type="pres">
      <dgm:prSet presAssocID="{5BA08ACD-2185-4FA7-9A05-1876A1347BF2}" presName="parentText" presStyleLbl="node1" presStyleIdx="2" presStyleCnt="3">
        <dgm:presLayoutVars>
          <dgm:chMax val="0"/>
          <dgm:bulletEnabled val="1"/>
        </dgm:presLayoutVars>
      </dgm:prSet>
      <dgm:spPr/>
    </dgm:pt>
    <dgm:pt modelId="{F5126AC7-AB97-4446-9120-BF5CD8FCD5FE}" type="pres">
      <dgm:prSet presAssocID="{5BA08ACD-2185-4FA7-9A05-1876A1347BF2}" presName="negativeSpace" presStyleCnt="0"/>
      <dgm:spPr/>
    </dgm:pt>
    <dgm:pt modelId="{E46D595C-6C67-4A23-AF77-0882F976A853}" type="pres">
      <dgm:prSet presAssocID="{5BA08ACD-2185-4FA7-9A05-1876A1347BF2}" presName="childText" presStyleLbl="conFgAcc1" presStyleIdx="2" presStyleCnt="3">
        <dgm:presLayoutVars>
          <dgm:bulletEnabled val="1"/>
        </dgm:presLayoutVars>
      </dgm:prSet>
      <dgm:spPr/>
    </dgm:pt>
  </dgm:ptLst>
  <dgm:cxnLst>
    <dgm:cxn modelId="{6E1F7F16-73C2-44BB-8BEF-1B691465FB2E}" type="presOf" srcId="{5BA08ACD-2185-4FA7-9A05-1876A1347BF2}" destId="{99800545-C11A-4957-BB1C-3DB213B1F265}" srcOrd="0" destOrd="0" presId="urn:microsoft.com/office/officeart/2005/8/layout/list1"/>
    <dgm:cxn modelId="{C1BA0E1F-EA11-476E-A5EB-21B91FA50564}" srcId="{2E079E09-16D5-46CE-AEB2-5C9A91EECBFE}" destId="{EFD5813D-587F-4691-BCAB-4C5EA0E57EE2}" srcOrd="1" destOrd="0" parTransId="{590AA7F6-1CFF-4347-B6E8-40A97C4C790A}" sibTransId="{7E7CB9B8-D4DE-4B1A-9297-60A383303BB1}"/>
    <dgm:cxn modelId="{23D5EB5C-83DC-4E17-B833-E9040E397529}" srcId="{2E079E09-16D5-46CE-AEB2-5C9A91EECBFE}" destId="{0E24B21A-C7C2-44D5-9406-157EB5602D38}" srcOrd="0" destOrd="0" parTransId="{441AA39B-E8CE-47CF-B798-DFACDF0491FC}" sibTransId="{229D8E8C-6A3D-4E22-A549-58A974B957E9}"/>
    <dgm:cxn modelId="{EB96F1B4-6A72-4AA5-B6A0-D9F65FE4CF7F}" type="presOf" srcId="{5BA08ACD-2185-4FA7-9A05-1876A1347BF2}" destId="{BF4A9934-CA97-4514-9FED-61428BCA69BB}" srcOrd="1" destOrd="0" presId="urn:microsoft.com/office/officeart/2005/8/layout/list1"/>
    <dgm:cxn modelId="{F3050FBD-527C-48BA-919D-A456CB7A5596}" type="presOf" srcId="{EFD5813D-587F-4691-BCAB-4C5EA0E57EE2}" destId="{ED593B0F-51FD-4241-BE2B-D41AC51F5BB8}" srcOrd="1" destOrd="0" presId="urn:microsoft.com/office/officeart/2005/8/layout/list1"/>
    <dgm:cxn modelId="{EFCFE3E0-0AAB-44E4-A1C8-F8DD80937066}" type="presOf" srcId="{0E24B21A-C7C2-44D5-9406-157EB5602D38}" destId="{74889DA5-3986-412B-8B62-46B1BD6EBC74}" srcOrd="1" destOrd="0" presId="urn:microsoft.com/office/officeart/2005/8/layout/list1"/>
    <dgm:cxn modelId="{A73E1FE3-887F-4DA5-B9E9-B293DA9D73C3}" srcId="{2E079E09-16D5-46CE-AEB2-5C9A91EECBFE}" destId="{5BA08ACD-2185-4FA7-9A05-1876A1347BF2}" srcOrd="2" destOrd="0" parTransId="{C29DE53E-E584-46F0-8ECE-9EAFE79EACF7}" sibTransId="{ED20363E-EA2B-4745-88F3-7D1AA126B989}"/>
    <dgm:cxn modelId="{E03C76EC-77BB-4AF0-AAA2-2A19C278A248}" type="presOf" srcId="{2E079E09-16D5-46CE-AEB2-5C9A91EECBFE}" destId="{59A94ABA-EF2A-4F0C-BA56-E209951DC652}" srcOrd="0" destOrd="0" presId="urn:microsoft.com/office/officeart/2005/8/layout/list1"/>
    <dgm:cxn modelId="{ADD7FBF5-6BED-4F5A-A08D-0EAAF7CD53A2}" type="presOf" srcId="{0E24B21A-C7C2-44D5-9406-157EB5602D38}" destId="{23B9419C-8101-472E-A469-58E41E20F076}" srcOrd="0" destOrd="0" presId="urn:microsoft.com/office/officeart/2005/8/layout/list1"/>
    <dgm:cxn modelId="{0B926AFD-A018-4992-97B2-C814091B803B}" type="presOf" srcId="{EFD5813D-587F-4691-BCAB-4C5EA0E57EE2}" destId="{6061D8C0-F734-4299-ACF6-8C6BA5B4D144}" srcOrd="0" destOrd="0" presId="urn:microsoft.com/office/officeart/2005/8/layout/list1"/>
    <dgm:cxn modelId="{010D78B6-F1AB-4F79-8860-F263AEBE8847}" type="presParOf" srcId="{59A94ABA-EF2A-4F0C-BA56-E209951DC652}" destId="{B426F842-FDAC-419C-B491-8D456D0CA67A}" srcOrd="0" destOrd="0" presId="urn:microsoft.com/office/officeart/2005/8/layout/list1"/>
    <dgm:cxn modelId="{BA3A9A07-4E0C-4AE7-8678-F824C30F6B0A}" type="presParOf" srcId="{B426F842-FDAC-419C-B491-8D456D0CA67A}" destId="{23B9419C-8101-472E-A469-58E41E20F076}" srcOrd="0" destOrd="0" presId="urn:microsoft.com/office/officeart/2005/8/layout/list1"/>
    <dgm:cxn modelId="{BF6C32BD-F9C0-487C-90B7-6CCFABE319F3}" type="presParOf" srcId="{B426F842-FDAC-419C-B491-8D456D0CA67A}" destId="{74889DA5-3986-412B-8B62-46B1BD6EBC74}" srcOrd="1" destOrd="0" presId="urn:microsoft.com/office/officeart/2005/8/layout/list1"/>
    <dgm:cxn modelId="{9A91571C-D515-4421-A364-D962CAAB385D}" type="presParOf" srcId="{59A94ABA-EF2A-4F0C-BA56-E209951DC652}" destId="{EE211B8B-0053-4158-92C7-C905BB400CE6}" srcOrd="1" destOrd="0" presId="urn:microsoft.com/office/officeart/2005/8/layout/list1"/>
    <dgm:cxn modelId="{CA7BB429-32C3-4B7F-8F4A-51D627336F0A}" type="presParOf" srcId="{59A94ABA-EF2A-4F0C-BA56-E209951DC652}" destId="{89740132-08A2-4C10-99C0-AA2FE4571CFE}" srcOrd="2" destOrd="0" presId="urn:microsoft.com/office/officeart/2005/8/layout/list1"/>
    <dgm:cxn modelId="{1ABB9506-4E21-40C6-B05B-961599EBE4C3}" type="presParOf" srcId="{59A94ABA-EF2A-4F0C-BA56-E209951DC652}" destId="{4D4D1803-24AF-4987-A9F4-14C1475E9289}" srcOrd="3" destOrd="0" presId="urn:microsoft.com/office/officeart/2005/8/layout/list1"/>
    <dgm:cxn modelId="{5A603A46-48B1-4569-B269-981FE44CBE03}" type="presParOf" srcId="{59A94ABA-EF2A-4F0C-BA56-E209951DC652}" destId="{542259BC-7DE2-4848-83C8-EEFD9AC5713C}" srcOrd="4" destOrd="0" presId="urn:microsoft.com/office/officeart/2005/8/layout/list1"/>
    <dgm:cxn modelId="{7C5D8BF8-7FED-44F1-9129-2EF1697BE645}" type="presParOf" srcId="{542259BC-7DE2-4848-83C8-EEFD9AC5713C}" destId="{6061D8C0-F734-4299-ACF6-8C6BA5B4D144}" srcOrd="0" destOrd="0" presId="urn:microsoft.com/office/officeart/2005/8/layout/list1"/>
    <dgm:cxn modelId="{BBA34947-11EE-4DDB-96B5-E9C726E82AA7}" type="presParOf" srcId="{542259BC-7DE2-4848-83C8-EEFD9AC5713C}" destId="{ED593B0F-51FD-4241-BE2B-D41AC51F5BB8}" srcOrd="1" destOrd="0" presId="urn:microsoft.com/office/officeart/2005/8/layout/list1"/>
    <dgm:cxn modelId="{1A292D5E-4A4D-479D-8880-05E26CCBC1F0}" type="presParOf" srcId="{59A94ABA-EF2A-4F0C-BA56-E209951DC652}" destId="{40601B8F-2643-407B-9794-F22100AC918F}" srcOrd="5" destOrd="0" presId="urn:microsoft.com/office/officeart/2005/8/layout/list1"/>
    <dgm:cxn modelId="{504529B4-EF2C-453A-87BF-45E7D3AF5E65}" type="presParOf" srcId="{59A94ABA-EF2A-4F0C-BA56-E209951DC652}" destId="{AB761C56-DAEB-4364-8C06-6B830EAB6E8A}" srcOrd="6" destOrd="0" presId="urn:microsoft.com/office/officeart/2005/8/layout/list1"/>
    <dgm:cxn modelId="{406D5E6F-8377-4493-B23B-8CDC64B3D672}" type="presParOf" srcId="{59A94ABA-EF2A-4F0C-BA56-E209951DC652}" destId="{9225234F-682A-4F15-8C6B-1407347F94B0}" srcOrd="7" destOrd="0" presId="urn:microsoft.com/office/officeart/2005/8/layout/list1"/>
    <dgm:cxn modelId="{D9AC9866-6EBB-4E08-B85D-FA67B143D515}" type="presParOf" srcId="{59A94ABA-EF2A-4F0C-BA56-E209951DC652}" destId="{AA380A96-1DAB-4ABE-BA8A-4A47C5E12F58}" srcOrd="8" destOrd="0" presId="urn:microsoft.com/office/officeart/2005/8/layout/list1"/>
    <dgm:cxn modelId="{5AE3C87F-CE88-496F-816A-5AFEC9CF41D4}" type="presParOf" srcId="{AA380A96-1DAB-4ABE-BA8A-4A47C5E12F58}" destId="{99800545-C11A-4957-BB1C-3DB213B1F265}" srcOrd="0" destOrd="0" presId="urn:microsoft.com/office/officeart/2005/8/layout/list1"/>
    <dgm:cxn modelId="{3D0A512F-6B46-43D9-9685-3266EAC5B867}" type="presParOf" srcId="{AA380A96-1DAB-4ABE-BA8A-4A47C5E12F58}" destId="{BF4A9934-CA97-4514-9FED-61428BCA69BB}" srcOrd="1" destOrd="0" presId="urn:microsoft.com/office/officeart/2005/8/layout/list1"/>
    <dgm:cxn modelId="{1C91C77F-152F-42F2-8698-AF817D0B76F6}" type="presParOf" srcId="{59A94ABA-EF2A-4F0C-BA56-E209951DC652}" destId="{F5126AC7-AB97-4446-9120-BF5CD8FCD5FE}" srcOrd="9" destOrd="0" presId="urn:microsoft.com/office/officeart/2005/8/layout/list1"/>
    <dgm:cxn modelId="{7DA1F7D6-C010-4262-BB9C-1E708C707920}" type="presParOf" srcId="{59A94ABA-EF2A-4F0C-BA56-E209951DC652}" destId="{E46D595C-6C67-4A23-AF77-0882F976A85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401062-21ED-4062-91D4-B60515A4A8ED}" type="doc">
      <dgm:prSet loTypeId="urn:microsoft.com/office/officeart/2005/8/layout/lProcess2" loCatId="list" qsTypeId="urn:microsoft.com/office/officeart/2005/8/quickstyle/simple1" qsCatId="simple" csTypeId="urn:microsoft.com/office/officeart/2005/8/colors/colorful5" csCatId="colorful" phldr="1"/>
      <dgm:spPr/>
      <dgm:t>
        <a:bodyPr/>
        <a:lstStyle/>
        <a:p>
          <a:endParaRPr lang="en-US"/>
        </a:p>
      </dgm:t>
    </dgm:pt>
    <dgm:pt modelId="{F3C70A38-60E1-488F-999A-A3202EF7AB33}">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Kundalik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ta’mirlash</a:t>
          </a:r>
          <a:endParaRPr lang="en-US" sz="1600" dirty="0">
            <a:solidFill>
              <a:schemeClr val="tx1"/>
            </a:solidFill>
            <a:latin typeface="Times New Roman" panose="02020603050405020304" pitchFamily="18" charset="0"/>
            <a:cs typeface="Times New Roman" panose="02020603050405020304" pitchFamily="18" charset="0"/>
          </a:endParaRPr>
        </a:p>
      </dgm:t>
    </dgm:pt>
    <dgm:pt modelId="{EAE054B9-A60E-497E-A992-ABDF136D32DD}" type="parTrans" cxnId="{D1520F7D-799F-4321-96B6-EA91017C05E1}">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214D92B2-90B3-42FE-AC86-A22E28E118D9}" type="sibTrans" cxnId="{D1520F7D-799F-4321-96B6-EA91017C05E1}">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78F00A68-3BC8-4723-B82B-E591A4D32207}">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Bunda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apparatlarini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vaqtida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uchraydigan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ayrim</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nosozliklarni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aniqlab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tuzatish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bajariladi</a:t>
          </a:r>
          <a:r>
            <a:rPr lang="en-US" sz="1600" dirty="0">
              <a:solidFill>
                <a:schemeClr val="tx1"/>
              </a:solidFill>
              <a:latin typeface="Times New Roman" panose="02020603050405020304" pitchFamily="18" charset="0"/>
              <a:cs typeface="Times New Roman" panose="02020603050405020304" pitchFamily="18" charset="0"/>
            </a:rPr>
            <a:t>. Bu </a:t>
          </a:r>
          <a:r>
            <a:rPr lang="en-US" sz="1600" dirty="0" err="1">
              <a:solidFill>
                <a:schemeClr val="tx1"/>
              </a:solidFill>
              <a:latin typeface="Times New Roman" panose="02020603050405020304" pitchFamily="18" charset="0"/>
              <a:cs typeface="Times New Roman" panose="02020603050405020304" pitchFamily="18" charset="0"/>
            </a:rPr>
            <a:t>ishlarni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texnik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xizmat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mutaxassislari</a:t>
          </a:r>
          <a:r>
            <a:rPr lang="en-US" sz="1600" dirty="0">
              <a:solidFill>
                <a:schemeClr val="tx1"/>
              </a:solidFill>
              <a:latin typeface="Times New Roman" panose="02020603050405020304" pitchFamily="18" charset="0"/>
              <a:cs typeface="Times New Roman" panose="02020603050405020304" pitchFamily="18" charset="0"/>
            </a:rPr>
            <a:t> ham, </a:t>
          </a:r>
          <a:r>
            <a:rPr lang="en-US" sz="1600" dirty="0" err="1">
              <a:solidFill>
                <a:schemeClr val="tx1"/>
              </a:solidFill>
              <a:latin typeface="Times New Roman" panose="02020603050405020304" pitchFamily="18" charset="0"/>
              <a:cs typeface="Times New Roman" panose="02020603050405020304" pitchFamily="18" charset="0"/>
            </a:rPr>
            <a:t>shu</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err="1">
              <a:solidFill>
                <a:schemeClr val="tx1"/>
              </a:solidFill>
              <a:latin typeface="Times New Roman" panose="02020603050405020304" pitchFamily="18" charset="0"/>
              <a:cs typeface="Times New Roman" panose="02020603050405020304" pitchFamily="18" charset="0"/>
            </a:rPr>
            <a:t>nik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vosita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ishlayotgan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muta</a:t>
          </a:r>
          <a:r>
            <a:rPr lang="ru-RU" sz="1600" dirty="0">
              <a:solidFill>
                <a:schemeClr val="tx1"/>
              </a:solidFill>
              <a:latin typeface="Times New Roman" panose="02020603050405020304" pitchFamily="18" charset="0"/>
              <a:cs typeface="Times New Roman" panose="02020603050405020304" pitchFamily="18" charset="0"/>
            </a:rPr>
            <a:t>х</a:t>
          </a:r>
          <a:r>
            <a:rPr lang="en-US" sz="1600" dirty="0" err="1">
              <a:solidFill>
                <a:schemeClr val="tx1"/>
              </a:solidFill>
              <a:latin typeface="Times New Roman" panose="02020603050405020304" pitchFamily="18" charset="0"/>
              <a:cs typeface="Times New Roman" panose="02020603050405020304" pitchFamily="18" charset="0"/>
            </a:rPr>
            <a:t>assis</a:t>
          </a:r>
          <a:r>
            <a:rPr lang="en-US" sz="1600" dirty="0">
              <a:solidFill>
                <a:schemeClr val="tx1"/>
              </a:solidFill>
              <a:latin typeface="Times New Roman" panose="02020603050405020304" pitchFamily="18" charset="0"/>
              <a:cs typeface="Times New Roman" panose="02020603050405020304" pitchFamily="18" charset="0"/>
            </a:rPr>
            <a:t> ham </a:t>
          </a:r>
          <a:r>
            <a:rPr lang="en-US" sz="1600" dirty="0" err="1">
              <a:solidFill>
                <a:schemeClr val="tx1"/>
              </a:solidFill>
              <a:latin typeface="Times New Roman" panose="02020603050405020304" pitchFamily="18" charset="0"/>
              <a:cs typeface="Times New Roman" panose="02020603050405020304" pitchFamily="18" charset="0"/>
            </a:rPr>
            <a:t>bajarishi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mumkin</a:t>
          </a:r>
          <a:endParaRPr lang="en-US" sz="1600" dirty="0">
            <a:solidFill>
              <a:schemeClr val="tx1"/>
            </a:solidFill>
            <a:latin typeface="Times New Roman" panose="02020603050405020304" pitchFamily="18" charset="0"/>
            <a:cs typeface="Times New Roman" panose="02020603050405020304" pitchFamily="18" charset="0"/>
          </a:endParaRPr>
        </a:p>
      </dgm:t>
    </dgm:pt>
    <dgm:pt modelId="{7550C401-B82A-43C3-86E1-FC2E8884CA53}" type="parTrans" cxnId="{D7E84492-B71E-41CE-92E9-46A59DC1FFA1}">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0BB7A67-561D-4A52-BCF0-FEFE87E78500}" type="sibTrans" cxnId="{D7E84492-B71E-41CE-92E9-46A59DC1FFA1}">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254A8FD-FD6F-4107-AC76-DEBBE6348654}">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O’rta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tamirlash</a:t>
          </a:r>
          <a:endParaRPr lang="en-US" sz="1600" dirty="0">
            <a:solidFill>
              <a:schemeClr val="tx1"/>
            </a:solidFill>
            <a:latin typeface="Times New Roman" panose="02020603050405020304" pitchFamily="18" charset="0"/>
            <a:cs typeface="Times New Roman" panose="02020603050405020304" pitchFamily="18" charset="0"/>
          </a:endParaRPr>
        </a:p>
      </dgm:t>
    </dgm:pt>
    <dgm:pt modelId="{BD8CE5AF-DF30-43DF-82AC-009BAFF7D338}" type="parTrans" cxnId="{7F8908CA-F9CA-4CE7-97D6-470B006DA136}">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BDCB95C-D871-4D23-AC04-1126C598DE97}" type="sibTrans" cxnId="{7F8908CA-F9CA-4CE7-97D6-470B006DA136}">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C297181-1460-4591-A864-88B8FCD665F8}">
      <dgm:prSet phldrT="[Текст]" custT="1"/>
      <dgm:spPr/>
      <dgm:t>
        <a:bodyPr/>
        <a:lstStyle/>
        <a:p>
          <a:r>
            <a:rPr lang="en-US" sz="1400" dirty="0" err="1">
              <a:solidFill>
                <a:schemeClr val="tx1"/>
              </a:solidFill>
              <a:latin typeface="Times New Roman" panose="02020603050405020304" pitchFamily="18" charset="0"/>
              <a:cs typeface="Times New Roman" panose="02020603050405020304" pitchFamily="18" charset="0"/>
            </a:rPr>
            <a:t>Bunda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tibbiyot</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apparatining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ayrim</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qism</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va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bloklarining</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ishdan</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chiqqanligini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aniqlab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so’ngra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ular</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almashtirib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tuzatiladi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O’rta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ta’mirlash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ishlari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davolash</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muassasasi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sharoitida</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olib</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borilishi</a:t>
          </a:r>
          <a:r>
            <a:rPr lang="en-US" sz="1400" dirty="0">
              <a:solidFill>
                <a:schemeClr val="tx1"/>
              </a:solidFill>
              <a:latin typeface="Times New Roman" panose="02020603050405020304" pitchFamily="18" charset="0"/>
              <a:cs typeface="Times New Roman" panose="02020603050405020304" pitchFamily="18" charset="0"/>
            </a:rPr>
            <a:t> </a:t>
          </a:r>
          <a:r>
            <a:rPr lang="en-US" sz="1400" dirty="0" err="1">
              <a:solidFill>
                <a:schemeClr val="tx1"/>
              </a:solidFill>
              <a:latin typeface="Times New Roman" panose="02020603050405020304" pitchFamily="18" charset="0"/>
              <a:cs typeface="Times New Roman" panose="02020603050405020304" pitchFamily="18" charset="0"/>
            </a:rPr>
            <a:t>mumkin</a:t>
          </a:r>
          <a:r>
            <a:rPr lang="en-US" sz="1400" dirty="0">
              <a:solidFill>
                <a:schemeClr val="tx1"/>
              </a:solidFill>
              <a:latin typeface="Times New Roman" panose="02020603050405020304" pitchFamily="18" charset="0"/>
              <a:cs typeface="Times New Roman" panose="02020603050405020304" pitchFamily="18" charset="0"/>
            </a:rPr>
            <a:t>. </a:t>
          </a:r>
        </a:p>
      </dgm:t>
    </dgm:pt>
    <dgm:pt modelId="{3F5547EF-0AE8-46EA-8BD6-37B70AA79AB3}" type="parTrans" cxnId="{F5E64547-03B9-4949-95C3-CAAE4C4B9A09}">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E9A479AE-E4B4-4976-9239-1926F4B23F05}" type="sibTrans" cxnId="{F5E64547-03B9-4949-95C3-CAAE4C4B9A09}">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6110B6D-1D82-4CE3-BFB0-DA664176508D}">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To’liq</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ta’mirlash</a:t>
          </a:r>
          <a:endParaRPr lang="en-US" sz="1600" dirty="0">
            <a:solidFill>
              <a:schemeClr val="tx1"/>
            </a:solidFill>
            <a:latin typeface="Times New Roman" panose="02020603050405020304" pitchFamily="18" charset="0"/>
            <a:cs typeface="Times New Roman" panose="02020603050405020304" pitchFamily="18" charset="0"/>
          </a:endParaRPr>
        </a:p>
      </dgm:t>
    </dgm:pt>
    <dgm:pt modelId="{AC01CEA5-F300-4B31-93E2-0BAAD3E99C73}" type="parTrans" cxnId="{60CE24B7-14E9-4667-972C-5E90A00FD446}">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42EE7367-1A34-454B-B67F-BC08D0EBD4A3}" type="sibTrans" cxnId="{60CE24B7-14E9-4667-972C-5E90A00FD446}">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A5C08E74-1ABA-4AF1-9934-67BE2AB2FCEA}">
      <dgm:prSet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Bunda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tuzatish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ishlari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apparatning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necha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blok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qismlarining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chiqishi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umuman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apparatning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chiqishida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maxsus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ustaxona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zavod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sharoitida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boriladi</a:t>
          </a:r>
          <a:endParaRPr lang="en-US" sz="1600" dirty="0">
            <a:solidFill>
              <a:schemeClr val="tx1"/>
            </a:solidFill>
            <a:latin typeface="Times New Roman" panose="02020603050405020304" pitchFamily="18" charset="0"/>
            <a:cs typeface="Times New Roman" panose="02020603050405020304" pitchFamily="18" charset="0"/>
          </a:endParaRPr>
        </a:p>
      </dgm:t>
    </dgm:pt>
    <dgm:pt modelId="{42A9CBAD-AB08-47D9-A32E-E310EA2E747C}" type="parTrans" cxnId="{E119811A-8C97-46FB-BEF2-8A6DCECA190F}">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ACE0BA30-6A47-4C7B-98F5-2B46119FB813}" type="sibTrans" cxnId="{E119811A-8C97-46FB-BEF2-8A6DCECA190F}">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B132C84-3472-4B68-B019-63B0FE4B05D5}" type="pres">
      <dgm:prSet presAssocID="{42401062-21ED-4062-91D4-B60515A4A8ED}" presName="theList" presStyleCnt="0">
        <dgm:presLayoutVars>
          <dgm:dir/>
          <dgm:animLvl val="lvl"/>
          <dgm:resizeHandles val="exact"/>
        </dgm:presLayoutVars>
      </dgm:prSet>
      <dgm:spPr/>
    </dgm:pt>
    <dgm:pt modelId="{C2383064-1D86-4B42-AE46-4AC822DEC75D}" type="pres">
      <dgm:prSet presAssocID="{F3C70A38-60E1-488F-999A-A3202EF7AB33}" presName="compNode" presStyleCnt="0"/>
      <dgm:spPr/>
    </dgm:pt>
    <dgm:pt modelId="{D82F4261-5978-4E9C-A4B2-9131E09919E3}" type="pres">
      <dgm:prSet presAssocID="{F3C70A38-60E1-488F-999A-A3202EF7AB33}" presName="aNode" presStyleLbl="bgShp" presStyleIdx="0" presStyleCnt="3"/>
      <dgm:spPr/>
    </dgm:pt>
    <dgm:pt modelId="{84B5D441-9494-4370-84B2-403104413278}" type="pres">
      <dgm:prSet presAssocID="{F3C70A38-60E1-488F-999A-A3202EF7AB33}" presName="textNode" presStyleLbl="bgShp" presStyleIdx="0" presStyleCnt="3"/>
      <dgm:spPr/>
    </dgm:pt>
    <dgm:pt modelId="{95CA8604-4BED-4E86-AD77-0685AEA905ED}" type="pres">
      <dgm:prSet presAssocID="{F3C70A38-60E1-488F-999A-A3202EF7AB33}" presName="compChildNode" presStyleCnt="0"/>
      <dgm:spPr/>
    </dgm:pt>
    <dgm:pt modelId="{B8223CD3-6655-4687-A69E-4F271EACE9A9}" type="pres">
      <dgm:prSet presAssocID="{F3C70A38-60E1-488F-999A-A3202EF7AB33}" presName="theInnerList" presStyleCnt="0"/>
      <dgm:spPr/>
    </dgm:pt>
    <dgm:pt modelId="{BBB344D2-7201-4598-90B2-EBA11F69C1DA}" type="pres">
      <dgm:prSet presAssocID="{78F00A68-3BC8-4723-B82B-E591A4D32207}" presName="childNode" presStyleLbl="node1" presStyleIdx="0" presStyleCnt="3">
        <dgm:presLayoutVars>
          <dgm:bulletEnabled val="1"/>
        </dgm:presLayoutVars>
      </dgm:prSet>
      <dgm:spPr/>
    </dgm:pt>
    <dgm:pt modelId="{0C65D876-6AF1-45EB-B17C-DA1AFC22EF12}" type="pres">
      <dgm:prSet presAssocID="{F3C70A38-60E1-488F-999A-A3202EF7AB33}" presName="aSpace" presStyleCnt="0"/>
      <dgm:spPr/>
    </dgm:pt>
    <dgm:pt modelId="{364944C3-D4E9-4130-A3AE-59EECE61C236}" type="pres">
      <dgm:prSet presAssocID="{5254A8FD-FD6F-4107-AC76-DEBBE6348654}" presName="compNode" presStyleCnt="0"/>
      <dgm:spPr/>
    </dgm:pt>
    <dgm:pt modelId="{FA460D27-C659-497F-8643-1F63F29EED3F}" type="pres">
      <dgm:prSet presAssocID="{5254A8FD-FD6F-4107-AC76-DEBBE6348654}" presName="aNode" presStyleLbl="bgShp" presStyleIdx="1" presStyleCnt="3"/>
      <dgm:spPr/>
    </dgm:pt>
    <dgm:pt modelId="{0B3E626D-C660-4F5B-966B-BF44833CCED2}" type="pres">
      <dgm:prSet presAssocID="{5254A8FD-FD6F-4107-AC76-DEBBE6348654}" presName="textNode" presStyleLbl="bgShp" presStyleIdx="1" presStyleCnt="3"/>
      <dgm:spPr/>
    </dgm:pt>
    <dgm:pt modelId="{125D1FF1-79CC-4A2B-9749-C8562062CDA2}" type="pres">
      <dgm:prSet presAssocID="{5254A8FD-FD6F-4107-AC76-DEBBE6348654}" presName="compChildNode" presStyleCnt="0"/>
      <dgm:spPr/>
    </dgm:pt>
    <dgm:pt modelId="{FF705B87-5575-4157-AAB4-341E9590BF7F}" type="pres">
      <dgm:prSet presAssocID="{5254A8FD-FD6F-4107-AC76-DEBBE6348654}" presName="theInnerList" presStyleCnt="0"/>
      <dgm:spPr/>
    </dgm:pt>
    <dgm:pt modelId="{C71DC888-707E-40CB-8E57-A54DD078C499}" type="pres">
      <dgm:prSet presAssocID="{0C297181-1460-4591-A864-88B8FCD665F8}" presName="childNode" presStyleLbl="node1" presStyleIdx="1" presStyleCnt="3">
        <dgm:presLayoutVars>
          <dgm:bulletEnabled val="1"/>
        </dgm:presLayoutVars>
      </dgm:prSet>
      <dgm:spPr/>
    </dgm:pt>
    <dgm:pt modelId="{6D2C8218-2E00-45F7-8C1C-E96BD7CB2E0C}" type="pres">
      <dgm:prSet presAssocID="{5254A8FD-FD6F-4107-AC76-DEBBE6348654}" presName="aSpace" presStyleCnt="0"/>
      <dgm:spPr/>
    </dgm:pt>
    <dgm:pt modelId="{D7C87BAD-00A2-49CF-958A-1ECDD8FC6CE0}" type="pres">
      <dgm:prSet presAssocID="{B6110B6D-1D82-4CE3-BFB0-DA664176508D}" presName="compNode" presStyleCnt="0"/>
      <dgm:spPr/>
    </dgm:pt>
    <dgm:pt modelId="{5613B1AF-0A0F-4574-BC29-7CA1A2BBA5C7}" type="pres">
      <dgm:prSet presAssocID="{B6110B6D-1D82-4CE3-BFB0-DA664176508D}" presName="aNode" presStyleLbl="bgShp" presStyleIdx="2" presStyleCnt="3"/>
      <dgm:spPr/>
    </dgm:pt>
    <dgm:pt modelId="{8BE7A49F-DDE0-4D74-BE7C-DACB1B18702F}" type="pres">
      <dgm:prSet presAssocID="{B6110B6D-1D82-4CE3-BFB0-DA664176508D}" presName="textNode" presStyleLbl="bgShp" presStyleIdx="2" presStyleCnt="3"/>
      <dgm:spPr/>
    </dgm:pt>
    <dgm:pt modelId="{E2A46027-8AE3-4B02-8CD1-2EEA68B91FDD}" type="pres">
      <dgm:prSet presAssocID="{B6110B6D-1D82-4CE3-BFB0-DA664176508D}" presName="compChildNode" presStyleCnt="0"/>
      <dgm:spPr/>
    </dgm:pt>
    <dgm:pt modelId="{02AC74CC-FD06-4249-B2A7-54CAF1666EBC}" type="pres">
      <dgm:prSet presAssocID="{B6110B6D-1D82-4CE3-BFB0-DA664176508D}" presName="theInnerList" presStyleCnt="0"/>
      <dgm:spPr/>
    </dgm:pt>
    <dgm:pt modelId="{9F2D1B94-269C-4820-BE18-C169DEE696C5}" type="pres">
      <dgm:prSet presAssocID="{A5C08E74-1ABA-4AF1-9934-67BE2AB2FCEA}" presName="childNode" presStyleLbl="node1" presStyleIdx="2" presStyleCnt="3">
        <dgm:presLayoutVars>
          <dgm:bulletEnabled val="1"/>
        </dgm:presLayoutVars>
      </dgm:prSet>
      <dgm:spPr/>
    </dgm:pt>
  </dgm:ptLst>
  <dgm:cxnLst>
    <dgm:cxn modelId="{5C4D7000-482E-444D-917C-A7181C6EC294}" type="presOf" srcId="{0C297181-1460-4591-A864-88B8FCD665F8}" destId="{C71DC888-707E-40CB-8E57-A54DD078C499}" srcOrd="0" destOrd="0" presId="urn:microsoft.com/office/officeart/2005/8/layout/lProcess2"/>
    <dgm:cxn modelId="{E119811A-8C97-46FB-BEF2-8A6DCECA190F}" srcId="{B6110B6D-1D82-4CE3-BFB0-DA664176508D}" destId="{A5C08E74-1ABA-4AF1-9934-67BE2AB2FCEA}" srcOrd="0" destOrd="0" parTransId="{42A9CBAD-AB08-47D9-A32E-E310EA2E747C}" sibTransId="{ACE0BA30-6A47-4C7B-98F5-2B46119FB813}"/>
    <dgm:cxn modelId="{03712B2B-11FB-4E01-B182-CF6833986432}" type="presOf" srcId="{A5C08E74-1ABA-4AF1-9934-67BE2AB2FCEA}" destId="{9F2D1B94-269C-4820-BE18-C169DEE696C5}" srcOrd="0" destOrd="0" presId="urn:microsoft.com/office/officeart/2005/8/layout/lProcess2"/>
    <dgm:cxn modelId="{C57E3640-8A3D-493D-8B16-1DAF2E7ADBB4}" type="presOf" srcId="{F3C70A38-60E1-488F-999A-A3202EF7AB33}" destId="{D82F4261-5978-4E9C-A4B2-9131E09919E3}" srcOrd="0" destOrd="0" presId="urn:microsoft.com/office/officeart/2005/8/layout/lProcess2"/>
    <dgm:cxn modelId="{F5E64547-03B9-4949-95C3-CAAE4C4B9A09}" srcId="{5254A8FD-FD6F-4107-AC76-DEBBE6348654}" destId="{0C297181-1460-4591-A864-88B8FCD665F8}" srcOrd="0" destOrd="0" parTransId="{3F5547EF-0AE8-46EA-8BD6-37B70AA79AB3}" sibTransId="{E9A479AE-E4B4-4976-9239-1926F4B23F05}"/>
    <dgm:cxn modelId="{A8B44050-77DD-4660-913A-020FF25E4B2D}" type="presOf" srcId="{5254A8FD-FD6F-4107-AC76-DEBBE6348654}" destId="{FA460D27-C659-497F-8643-1F63F29EED3F}" srcOrd="0" destOrd="0" presId="urn:microsoft.com/office/officeart/2005/8/layout/lProcess2"/>
    <dgm:cxn modelId="{D1520F7D-799F-4321-96B6-EA91017C05E1}" srcId="{42401062-21ED-4062-91D4-B60515A4A8ED}" destId="{F3C70A38-60E1-488F-999A-A3202EF7AB33}" srcOrd="0" destOrd="0" parTransId="{EAE054B9-A60E-497E-A992-ABDF136D32DD}" sibTransId="{214D92B2-90B3-42FE-AC86-A22E28E118D9}"/>
    <dgm:cxn modelId="{EEF02D7F-2740-4760-9C6E-843DF5FD1D7B}" type="presOf" srcId="{78F00A68-3BC8-4723-B82B-E591A4D32207}" destId="{BBB344D2-7201-4598-90B2-EBA11F69C1DA}" srcOrd="0" destOrd="0" presId="urn:microsoft.com/office/officeart/2005/8/layout/lProcess2"/>
    <dgm:cxn modelId="{D7E84492-B71E-41CE-92E9-46A59DC1FFA1}" srcId="{F3C70A38-60E1-488F-999A-A3202EF7AB33}" destId="{78F00A68-3BC8-4723-B82B-E591A4D32207}" srcOrd="0" destOrd="0" parTransId="{7550C401-B82A-43C3-86E1-FC2E8884CA53}" sibTransId="{50BB7A67-561D-4A52-BCF0-FEFE87E78500}"/>
    <dgm:cxn modelId="{FA807996-264E-48C9-B75F-8274D3E45CBF}" type="presOf" srcId="{42401062-21ED-4062-91D4-B60515A4A8ED}" destId="{BB132C84-3472-4B68-B019-63B0FE4B05D5}" srcOrd="0" destOrd="0" presId="urn:microsoft.com/office/officeart/2005/8/layout/lProcess2"/>
    <dgm:cxn modelId="{60CE24B7-14E9-4667-972C-5E90A00FD446}" srcId="{42401062-21ED-4062-91D4-B60515A4A8ED}" destId="{B6110B6D-1D82-4CE3-BFB0-DA664176508D}" srcOrd="2" destOrd="0" parTransId="{AC01CEA5-F300-4B31-93E2-0BAAD3E99C73}" sibTransId="{42EE7367-1A34-454B-B67F-BC08D0EBD4A3}"/>
    <dgm:cxn modelId="{93B497C0-2127-4D86-853E-E44497F39C43}" type="presOf" srcId="{B6110B6D-1D82-4CE3-BFB0-DA664176508D}" destId="{5613B1AF-0A0F-4574-BC29-7CA1A2BBA5C7}" srcOrd="0" destOrd="0" presId="urn:microsoft.com/office/officeart/2005/8/layout/lProcess2"/>
    <dgm:cxn modelId="{EC5075C3-0D33-45D6-B946-6556837D2545}" type="presOf" srcId="{5254A8FD-FD6F-4107-AC76-DEBBE6348654}" destId="{0B3E626D-C660-4F5B-966B-BF44833CCED2}" srcOrd="1" destOrd="0" presId="urn:microsoft.com/office/officeart/2005/8/layout/lProcess2"/>
    <dgm:cxn modelId="{7F8908CA-F9CA-4CE7-97D6-470B006DA136}" srcId="{42401062-21ED-4062-91D4-B60515A4A8ED}" destId="{5254A8FD-FD6F-4107-AC76-DEBBE6348654}" srcOrd="1" destOrd="0" parTransId="{BD8CE5AF-DF30-43DF-82AC-009BAFF7D338}" sibTransId="{5BDCB95C-D871-4D23-AC04-1126C598DE97}"/>
    <dgm:cxn modelId="{79888BDC-8479-4692-8DA3-060239C0FDB9}" type="presOf" srcId="{F3C70A38-60E1-488F-999A-A3202EF7AB33}" destId="{84B5D441-9494-4370-84B2-403104413278}" srcOrd="1" destOrd="0" presId="urn:microsoft.com/office/officeart/2005/8/layout/lProcess2"/>
    <dgm:cxn modelId="{AD4828E1-884E-4FFA-A589-32F520E1A969}" type="presOf" srcId="{B6110B6D-1D82-4CE3-BFB0-DA664176508D}" destId="{8BE7A49F-DDE0-4D74-BE7C-DACB1B18702F}" srcOrd="1" destOrd="0" presId="urn:microsoft.com/office/officeart/2005/8/layout/lProcess2"/>
    <dgm:cxn modelId="{3C9B6D1E-74EC-4474-A456-4BBFE28DEB35}" type="presParOf" srcId="{BB132C84-3472-4B68-B019-63B0FE4B05D5}" destId="{C2383064-1D86-4B42-AE46-4AC822DEC75D}" srcOrd="0" destOrd="0" presId="urn:microsoft.com/office/officeart/2005/8/layout/lProcess2"/>
    <dgm:cxn modelId="{241D9131-DA38-44ED-B083-698B8ED24C25}" type="presParOf" srcId="{C2383064-1D86-4B42-AE46-4AC822DEC75D}" destId="{D82F4261-5978-4E9C-A4B2-9131E09919E3}" srcOrd="0" destOrd="0" presId="urn:microsoft.com/office/officeart/2005/8/layout/lProcess2"/>
    <dgm:cxn modelId="{4C71626E-7301-4A4A-9A0E-207AB684A0E9}" type="presParOf" srcId="{C2383064-1D86-4B42-AE46-4AC822DEC75D}" destId="{84B5D441-9494-4370-84B2-403104413278}" srcOrd="1" destOrd="0" presId="urn:microsoft.com/office/officeart/2005/8/layout/lProcess2"/>
    <dgm:cxn modelId="{A4C8B4AF-DD83-466E-8507-BD14489C6CE3}" type="presParOf" srcId="{C2383064-1D86-4B42-AE46-4AC822DEC75D}" destId="{95CA8604-4BED-4E86-AD77-0685AEA905ED}" srcOrd="2" destOrd="0" presId="urn:microsoft.com/office/officeart/2005/8/layout/lProcess2"/>
    <dgm:cxn modelId="{86153D91-604C-4B89-869D-67C145AC67D3}" type="presParOf" srcId="{95CA8604-4BED-4E86-AD77-0685AEA905ED}" destId="{B8223CD3-6655-4687-A69E-4F271EACE9A9}" srcOrd="0" destOrd="0" presId="urn:microsoft.com/office/officeart/2005/8/layout/lProcess2"/>
    <dgm:cxn modelId="{76E6B88F-3844-40FD-88B0-C130A9EBBCFB}" type="presParOf" srcId="{B8223CD3-6655-4687-A69E-4F271EACE9A9}" destId="{BBB344D2-7201-4598-90B2-EBA11F69C1DA}" srcOrd="0" destOrd="0" presId="urn:microsoft.com/office/officeart/2005/8/layout/lProcess2"/>
    <dgm:cxn modelId="{7EDC3BA6-2BF1-409D-9651-563BC195D349}" type="presParOf" srcId="{BB132C84-3472-4B68-B019-63B0FE4B05D5}" destId="{0C65D876-6AF1-45EB-B17C-DA1AFC22EF12}" srcOrd="1" destOrd="0" presId="urn:microsoft.com/office/officeart/2005/8/layout/lProcess2"/>
    <dgm:cxn modelId="{A6B1C76D-4F6D-4F58-82FA-5E433305A659}" type="presParOf" srcId="{BB132C84-3472-4B68-B019-63B0FE4B05D5}" destId="{364944C3-D4E9-4130-A3AE-59EECE61C236}" srcOrd="2" destOrd="0" presId="urn:microsoft.com/office/officeart/2005/8/layout/lProcess2"/>
    <dgm:cxn modelId="{FDD5215C-2316-47BB-B2F2-E04CE054414F}" type="presParOf" srcId="{364944C3-D4E9-4130-A3AE-59EECE61C236}" destId="{FA460D27-C659-497F-8643-1F63F29EED3F}" srcOrd="0" destOrd="0" presId="urn:microsoft.com/office/officeart/2005/8/layout/lProcess2"/>
    <dgm:cxn modelId="{9F58F713-2A42-4A62-832F-2FC32468AA32}" type="presParOf" srcId="{364944C3-D4E9-4130-A3AE-59EECE61C236}" destId="{0B3E626D-C660-4F5B-966B-BF44833CCED2}" srcOrd="1" destOrd="0" presId="urn:microsoft.com/office/officeart/2005/8/layout/lProcess2"/>
    <dgm:cxn modelId="{A48F35C8-AE16-40F8-90E9-B62A9BD43788}" type="presParOf" srcId="{364944C3-D4E9-4130-A3AE-59EECE61C236}" destId="{125D1FF1-79CC-4A2B-9749-C8562062CDA2}" srcOrd="2" destOrd="0" presId="urn:microsoft.com/office/officeart/2005/8/layout/lProcess2"/>
    <dgm:cxn modelId="{2AD4A859-3B4D-40DF-8164-A4B943CD6EB3}" type="presParOf" srcId="{125D1FF1-79CC-4A2B-9749-C8562062CDA2}" destId="{FF705B87-5575-4157-AAB4-341E9590BF7F}" srcOrd="0" destOrd="0" presId="urn:microsoft.com/office/officeart/2005/8/layout/lProcess2"/>
    <dgm:cxn modelId="{654E6E4F-24D3-43A7-8C76-7655202D9A27}" type="presParOf" srcId="{FF705B87-5575-4157-AAB4-341E9590BF7F}" destId="{C71DC888-707E-40CB-8E57-A54DD078C499}" srcOrd="0" destOrd="0" presId="urn:microsoft.com/office/officeart/2005/8/layout/lProcess2"/>
    <dgm:cxn modelId="{81035779-808E-4214-8FB6-CD0052868B9F}" type="presParOf" srcId="{BB132C84-3472-4B68-B019-63B0FE4B05D5}" destId="{6D2C8218-2E00-45F7-8C1C-E96BD7CB2E0C}" srcOrd="3" destOrd="0" presId="urn:microsoft.com/office/officeart/2005/8/layout/lProcess2"/>
    <dgm:cxn modelId="{337B4637-85F2-4696-8840-FE484CB5B22E}" type="presParOf" srcId="{BB132C84-3472-4B68-B019-63B0FE4B05D5}" destId="{D7C87BAD-00A2-49CF-958A-1ECDD8FC6CE0}" srcOrd="4" destOrd="0" presId="urn:microsoft.com/office/officeart/2005/8/layout/lProcess2"/>
    <dgm:cxn modelId="{462736A2-6553-418E-BEF8-471247ED14AA}" type="presParOf" srcId="{D7C87BAD-00A2-49CF-958A-1ECDD8FC6CE0}" destId="{5613B1AF-0A0F-4574-BC29-7CA1A2BBA5C7}" srcOrd="0" destOrd="0" presId="urn:microsoft.com/office/officeart/2005/8/layout/lProcess2"/>
    <dgm:cxn modelId="{617360AA-0A19-4B0D-B7BB-A22CE76C5B08}" type="presParOf" srcId="{D7C87BAD-00A2-49CF-958A-1ECDD8FC6CE0}" destId="{8BE7A49F-DDE0-4D74-BE7C-DACB1B18702F}" srcOrd="1" destOrd="0" presId="urn:microsoft.com/office/officeart/2005/8/layout/lProcess2"/>
    <dgm:cxn modelId="{34BDBABD-48DA-4166-BEC1-FBA6732F6D90}" type="presParOf" srcId="{D7C87BAD-00A2-49CF-958A-1ECDD8FC6CE0}" destId="{E2A46027-8AE3-4B02-8CD1-2EEA68B91FDD}" srcOrd="2" destOrd="0" presId="urn:microsoft.com/office/officeart/2005/8/layout/lProcess2"/>
    <dgm:cxn modelId="{7BA37C50-34B3-4770-BB79-137E3677A439}" type="presParOf" srcId="{E2A46027-8AE3-4B02-8CD1-2EEA68B91FDD}" destId="{02AC74CC-FD06-4249-B2A7-54CAF1666EBC}" srcOrd="0" destOrd="0" presId="urn:microsoft.com/office/officeart/2005/8/layout/lProcess2"/>
    <dgm:cxn modelId="{23FF0397-04F4-43A9-A196-28CB0A3CF528}" type="presParOf" srcId="{02AC74CC-FD06-4249-B2A7-54CAF1666EBC}" destId="{9F2D1B94-269C-4820-BE18-C169DEE696C5}"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O’rta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to’liq</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olib</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boravchi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mutaxassis</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katta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tajriba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bilimga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ega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zarur</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Ushbu</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mutaxassisning</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ish</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joyi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zamonaviy</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o’lchash</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asboblari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nazorat</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texnikalari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turli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hujjatlari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instruksiyalar</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ta’minlangan</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lozim</a:t>
          </a:r>
          <a:r>
            <a:rPr lang="en-US" sz="2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oshirishda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muassasasi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xodimlari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korxonasi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firmasi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nomiga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kafolatlangan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murojaat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qilishlari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mutaxassis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muassasasiga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holati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tanishgach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kerakli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usulini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tanlaydi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korxonasiga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maxsus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joyida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oshiriladi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apparatlarining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hujjatlaridagi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uchraydigan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nosozliklar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aniqlab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usullari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qismida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ko’rsatilganidek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apparatning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turli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nuqtalaridagi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kuchlanishi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tok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impulslarning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shakllaridan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foydalanib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Ayrim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firmalari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korxonalari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zavodlar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yaqin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aloqada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bo’lganligi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sababli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texnikasini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ehtiyot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qismlar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etarli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bajarilgach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texnikasining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parametrlari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tekshiriladi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parametrlar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kerakli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zanjiri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elementlari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sozlanadi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o’zgaruvchan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qarshilik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kondensator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induktiv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g’altaklar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oshiriladi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Sozlashlarni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bajarish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vaqtida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ossillograf</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generator,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chastotomer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voltmetr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ommetr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ampermetr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boshqa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asboblardan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foydalaniladi</a:t>
          </a:r>
          <a:endParaRPr lang="en-US" sz="1800" dirty="0">
            <a:solidFill>
              <a:schemeClr val="tx1"/>
            </a:solidFill>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707080-2756-4E75-9CF9-46D531140E09}"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davriyligi</a:t>
          </a:r>
          <a:r>
            <a:rPr lang="en-US" sz="1800" dirty="0">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2000">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2000">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dirty="0" err="1">
              <a:latin typeface="Times New Roman" panose="02020603050405020304" pitchFamily="18" charset="0"/>
              <a:cs typeface="Times New Roman" panose="02020603050405020304" pitchFamily="18" charset="0"/>
            </a:rPr>
            <a:t>хuddi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shunday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murakkabroq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orasidagi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vaqt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oralig’i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hisoblanadi</a:t>
          </a:r>
          <a:r>
            <a:rPr lang="en-US" sz="1800" dirty="0">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2000">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2000">
            <a:latin typeface="Times New Roman" panose="02020603050405020304" pitchFamily="18" charset="0"/>
            <a:cs typeface="Times New Roman" panose="02020603050405020304" pitchFamily="18" charset="0"/>
          </a:endParaRPr>
        </a:p>
      </dgm:t>
    </dgm:pt>
    <dgm:pt modelId="{76C0CEEA-1CC0-49EF-A614-5D42DF3B59BC}">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holatini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nazorati</a:t>
          </a:r>
          <a:r>
            <a:rPr lang="en-US" sz="1800" dirty="0">
              <a:latin typeface="Times New Roman" panose="02020603050405020304" pitchFamily="18" charset="0"/>
              <a:cs typeface="Times New Roman" panose="02020603050405020304" pitchFamily="18" charset="0"/>
            </a:rPr>
            <a:t> </a:t>
          </a:r>
        </a:p>
      </dgm:t>
    </dgm:pt>
    <dgm:pt modelId="{D9DA309E-AE62-4F64-8D99-0CA6454E5DD5}" type="parTrans" cxnId="{7EF16C08-1EFD-4105-BA99-C87823428BE6}">
      <dgm:prSet/>
      <dgm:spPr/>
      <dgm:t>
        <a:bodyPr/>
        <a:lstStyle/>
        <a:p>
          <a:endParaRPr lang="en-US" sz="2000">
            <a:latin typeface="Times New Roman" panose="02020603050405020304" pitchFamily="18" charset="0"/>
            <a:cs typeface="Times New Roman" panose="02020603050405020304" pitchFamily="18" charset="0"/>
          </a:endParaRPr>
        </a:p>
      </dgm:t>
    </dgm:pt>
    <dgm:pt modelId="{A9060936-CE0C-4BB0-8819-A60E1BD4F001}" type="sibTrans" cxnId="{7EF16C08-1EFD-4105-BA99-C87823428BE6}">
      <dgm:prSet/>
      <dgm:spPr/>
      <dgm:t>
        <a:bodyPr/>
        <a:lstStyle/>
        <a:p>
          <a:endParaRPr lang="en-US" sz="2000">
            <a:latin typeface="Times New Roman" panose="02020603050405020304" pitchFamily="18" charset="0"/>
            <a:cs typeface="Times New Roman" panose="02020603050405020304" pitchFamily="18" charset="0"/>
          </a:endParaRPr>
        </a:p>
      </dgm:t>
    </dgm:pt>
    <dgm:pt modelId="{F7E81FC1-3B5B-4E17-B901-6A0C843054D9}">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mahsulotlarini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хarakteristika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parametrlarini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normativ</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konstruktorlik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хarakatlariga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moslashini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tekshirish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eskirgan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zarar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qismlarni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aniqlash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barcha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himoya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blakirovka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хujjatlarini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borishi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yurishini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tekshiriladi</a:t>
          </a:r>
          <a:r>
            <a:rPr lang="en-US" sz="1800" dirty="0">
              <a:latin typeface="Times New Roman" panose="02020603050405020304" pitchFamily="18" charset="0"/>
              <a:cs typeface="Times New Roman" panose="02020603050405020304" pitchFamily="18" charset="0"/>
            </a:rPr>
            <a:t>. </a:t>
          </a:r>
        </a:p>
      </dgm:t>
    </dgm:pt>
    <dgm:pt modelId="{5DB2DE87-0EB9-4779-B0DB-45C0139F8F9B}" type="parTrans" cxnId="{1EE9B87B-EA68-48E9-A604-9C3233FCCEBC}">
      <dgm:prSet/>
      <dgm:spPr/>
      <dgm:t>
        <a:bodyPr/>
        <a:lstStyle/>
        <a:p>
          <a:endParaRPr lang="en-US" sz="2000">
            <a:latin typeface="Times New Roman" panose="02020603050405020304" pitchFamily="18" charset="0"/>
            <a:cs typeface="Times New Roman" panose="02020603050405020304" pitchFamily="18" charset="0"/>
          </a:endParaRPr>
        </a:p>
      </dgm:t>
    </dgm:pt>
    <dgm:pt modelId="{A15FA167-402F-4ECE-9551-56EFBB781A9F}" type="sibTrans" cxnId="{1EE9B87B-EA68-48E9-A604-9C3233FCCEBC}">
      <dgm:prSet/>
      <dgm:spPr/>
      <dgm:t>
        <a:bodyPr/>
        <a:lstStyle/>
        <a:p>
          <a:endParaRPr lang="en-US" sz="2000">
            <a:latin typeface="Times New Roman" panose="02020603050405020304" pitchFamily="18" charset="0"/>
            <a:cs typeface="Times New Roman" panose="02020603050405020304" pitchFamily="18" charset="0"/>
          </a:endParaRPr>
        </a:p>
      </dgm:t>
    </dgm:pt>
    <dgm:pt modelId="{C664C9CB-53C5-4AAF-90C5-4623074C4EF2}">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ta’mirlash</a:t>
          </a:r>
          <a:r>
            <a:rPr lang="en-US" sz="1800" dirty="0">
              <a:latin typeface="Times New Roman" panose="02020603050405020304" pitchFamily="18" charset="0"/>
              <a:cs typeface="Times New Roman" panose="02020603050405020304" pitchFamily="18" charset="0"/>
            </a:rPr>
            <a:t> </a:t>
          </a:r>
        </a:p>
      </dgm:t>
    </dgm:pt>
    <dgm:pt modelId="{45DE5C3D-C715-45D0-B2F0-B397C86F3EF7}" type="parTrans" cxnId="{F7436FEC-7BF2-4981-B25C-F695A234F292}">
      <dgm:prSet/>
      <dgm:spPr/>
      <dgm:t>
        <a:bodyPr/>
        <a:lstStyle/>
        <a:p>
          <a:endParaRPr lang="en-US" sz="2000">
            <a:latin typeface="Times New Roman" panose="02020603050405020304" pitchFamily="18" charset="0"/>
            <a:cs typeface="Times New Roman" panose="02020603050405020304" pitchFamily="18" charset="0"/>
          </a:endParaRPr>
        </a:p>
      </dgm:t>
    </dgm:pt>
    <dgm:pt modelId="{EC887B01-0901-49A2-BD47-9F8907A86A88}" type="sibTrans" cxnId="{F7436FEC-7BF2-4981-B25C-F695A234F292}">
      <dgm:prSet/>
      <dgm:spPr/>
      <dgm:t>
        <a:bodyPr/>
        <a:lstStyle/>
        <a:p>
          <a:endParaRPr lang="en-US" sz="2000">
            <a:latin typeface="Times New Roman" panose="02020603050405020304" pitchFamily="18" charset="0"/>
            <a:cs typeface="Times New Roman" panose="02020603050405020304" pitchFamily="18" charset="0"/>
          </a:endParaRPr>
        </a:p>
      </dgm:t>
    </dgm:pt>
    <dgm:pt modelId="{3A538B9C-440F-46DE-A962-4824DAFBEE14}">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yaroqliligini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qayta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tiklash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bo’yicha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yig’indisi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bo’lib</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resurslari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tarkibiy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qismlarini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tiklaydi</a:t>
          </a:r>
          <a:endParaRPr lang="en-US" sz="1800" dirty="0">
            <a:latin typeface="Times New Roman" panose="02020603050405020304" pitchFamily="18" charset="0"/>
            <a:cs typeface="Times New Roman" panose="02020603050405020304" pitchFamily="18" charset="0"/>
          </a:endParaRPr>
        </a:p>
      </dgm:t>
    </dgm:pt>
    <dgm:pt modelId="{A9F3B32E-80CA-4CAB-B4BC-9BF040C9C1FB}" type="parTrans" cxnId="{FA359EB6-5712-46F6-8604-955E12E1EE72}">
      <dgm:prSet/>
      <dgm:spPr/>
      <dgm:t>
        <a:bodyPr/>
        <a:lstStyle/>
        <a:p>
          <a:endParaRPr lang="en-US" sz="2000">
            <a:latin typeface="Times New Roman" panose="02020603050405020304" pitchFamily="18" charset="0"/>
            <a:cs typeface="Times New Roman" panose="02020603050405020304" pitchFamily="18" charset="0"/>
          </a:endParaRPr>
        </a:p>
      </dgm:t>
    </dgm:pt>
    <dgm:pt modelId="{393AC5AE-DF3F-41E6-9754-54962082ECD0}" type="sibTrans" cxnId="{FA359EB6-5712-46F6-8604-955E12E1EE72}">
      <dgm:prSet/>
      <dgm:spPr/>
      <dgm:t>
        <a:bodyPr/>
        <a:lstStyle/>
        <a:p>
          <a:endParaRPr lang="en-US" sz="2000">
            <a:latin typeface="Times New Roman" panose="02020603050405020304" pitchFamily="18" charset="0"/>
            <a:cs typeface="Times New Roman" panose="02020603050405020304" pitchFamily="18" charset="0"/>
          </a:endParaRPr>
        </a:p>
      </dgm:t>
    </dgm:pt>
    <dgm:pt modelId="{82205FB1-D8DE-4766-B1F5-9E65AD3203B5}">
      <dgm:prSet custT="1"/>
      <dgm:spPr/>
      <dgm:t>
        <a:bodyPr/>
        <a:lstStyle/>
        <a:p>
          <a:r>
            <a:rPr lang="en-US" sz="1800" dirty="0" err="1">
              <a:latin typeface="Times New Roman" panose="02020603050405020304" pitchFamily="18" charset="0"/>
              <a:cs typeface="Times New Roman" panose="02020603050405020304" pitchFamily="18" charset="0"/>
            </a:rPr>
            <a:t>mahsulotni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resurslarini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qayta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tiklanmaydigan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rejadan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tashqari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ta’sir</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to’satdan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sodir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muhim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nosozliklar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elementlarini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almashtirish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amalga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shartnomasida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summani</a:t>
          </a:r>
          <a:r>
            <a:rPr lang="en-US" sz="1800" dirty="0">
              <a:latin typeface="Times New Roman" panose="02020603050405020304" pitchFamily="18" charset="0"/>
              <a:cs typeface="Times New Roman" panose="02020603050405020304" pitchFamily="18" charset="0"/>
            </a:rPr>
            <a:t> 1% dan </a:t>
          </a:r>
          <a:r>
            <a:rPr lang="en-US" sz="1800" dirty="0" err="1">
              <a:latin typeface="Times New Roman" panose="02020603050405020304" pitchFamily="18" charset="0"/>
              <a:cs typeface="Times New Roman" panose="02020603050405020304" pitchFamily="18" charset="0"/>
            </a:rPr>
            <a:t>ortmagan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Ta’mirdan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keyin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holati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хujjatlarida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хajmlarda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amalga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oshiriladi</a:t>
          </a:r>
          <a:r>
            <a:rPr lang="en-US" sz="1800" dirty="0">
              <a:latin typeface="Times New Roman" panose="02020603050405020304" pitchFamily="18" charset="0"/>
              <a:cs typeface="Times New Roman" panose="02020603050405020304" pitchFamily="18" charset="0"/>
            </a:rPr>
            <a:t>. </a:t>
          </a:r>
        </a:p>
      </dgm:t>
    </dgm:pt>
    <dgm:pt modelId="{77BE5C48-413F-47DB-AA2B-FED864397F08}" type="sibTrans" cxnId="{17334E46-2E64-488D-804D-52830EC29A22}">
      <dgm:prSet/>
      <dgm:spPr/>
      <dgm:t>
        <a:bodyPr/>
        <a:lstStyle/>
        <a:p>
          <a:endParaRPr lang="en-US" sz="2000">
            <a:latin typeface="Times New Roman" panose="02020603050405020304" pitchFamily="18" charset="0"/>
            <a:cs typeface="Times New Roman" panose="02020603050405020304" pitchFamily="18" charset="0"/>
          </a:endParaRPr>
        </a:p>
      </dgm:t>
    </dgm:pt>
    <dgm:pt modelId="{7BA7142D-3CD5-43E6-A077-087F09D50B5B}" type="parTrans" cxnId="{17334E46-2E64-488D-804D-52830EC29A22}">
      <dgm:prSet/>
      <dgm:spPr/>
      <dgm:t>
        <a:bodyPr/>
        <a:lstStyle/>
        <a:p>
          <a:endParaRPr lang="en-US" sz="2000">
            <a:latin typeface="Times New Roman" panose="02020603050405020304" pitchFamily="18" charset="0"/>
            <a:cs typeface="Times New Roman" panose="02020603050405020304" pitchFamily="18" charset="0"/>
          </a:endParaRPr>
        </a:p>
      </dgm:t>
    </dgm:pt>
    <dgm:pt modelId="{F891C089-53A2-41E6-A466-79ABE2B29416}">
      <dgm:prSet phldrT="[Текст]" custT="1"/>
      <dgm:spPr/>
      <dgm:t>
        <a:bodyPr/>
        <a:lstStyle/>
        <a:p>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mahsulotlarini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kundalik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ta’miri</a:t>
          </a:r>
          <a:r>
            <a:rPr lang="en-US" sz="1800" dirty="0">
              <a:latin typeface="Times New Roman" panose="02020603050405020304" pitchFamily="18" charset="0"/>
              <a:cs typeface="Times New Roman" panose="02020603050405020304" pitchFamily="18" charset="0"/>
            </a:rPr>
            <a:t> </a:t>
          </a:r>
        </a:p>
      </dgm:t>
    </dgm:pt>
    <dgm:pt modelId="{9A3DBB53-28EC-4D74-A118-EBD6D3F28F1F}" type="sibTrans" cxnId="{8B741DEA-6C1C-4CD1-8F8D-8081FB50CDA2}">
      <dgm:prSet/>
      <dgm:spPr/>
      <dgm:t>
        <a:bodyPr/>
        <a:lstStyle/>
        <a:p>
          <a:endParaRPr lang="en-US" sz="2000">
            <a:latin typeface="Times New Roman" panose="02020603050405020304" pitchFamily="18" charset="0"/>
            <a:cs typeface="Times New Roman" panose="02020603050405020304" pitchFamily="18" charset="0"/>
          </a:endParaRPr>
        </a:p>
      </dgm:t>
    </dgm:pt>
    <dgm:pt modelId="{BCCF84E2-895F-48C1-A60D-3039420A9D91}" type="parTrans" cxnId="{8B741DEA-6C1C-4CD1-8F8D-8081FB50CDA2}">
      <dgm:prSet/>
      <dgm:spPr/>
      <dgm:t>
        <a:bodyPr/>
        <a:lstStyle/>
        <a:p>
          <a:endParaRPr lang="en-US" sz="2000">
            <a:latin typeface="Times New Roman" panose="02020603050405020304" pitchFamily="18" charset="0"/>
            <a:cs typeface="Times New Roman" panose="02020603050405020304" pitchFamily="18" charset="0"/>
          </a:endParaRPr>
        </a:p>
      </dgm:t>
    </dgm:pt>
    <dgm:pt modelId="{2FC91394-0558-4E61-BE76-C122E327CADB}" type="pres">
      <dgm:prSet presAssocID="{99707080-2756-4E75-9CF9-46D531140E09}" presName="linear" presStyleCnt="0">
        <dgm:presLayoutVars>
          <dgm:dir/>
          <dgm:animLvl val="lvl"/>
          <dgm:resizeHandles val="exact"/>
        </dgm:presLayoutVars>
      </dgm:prSet>
      <dgm:spPr/>
    </dgm:pt>
    <dgm:pt modelId="{DAE7DED9-3C0F-4F7D-BC03-7F13EDF083D3}" type="pres">
      <dgm:prSet presAssocID="{837B755B-6453-439D-921F-E7AA820B4A06}" presName="parentLin" presStyleCnt="0"/>
      <dgm:spPr/>
    </dgm:pt>
    <dgm:pt modelId="{F589A853-010A-4832-AF62-8D49CA99CCCC}" type="pres">
      <dgm:prSet presAssocID="{837B755B-6453-439D-921F-E7AA820B4A06}" presName="parentLeftMargin" presStyleLbl="node1" presStyleIdx="0" presStyleCnt="4"/>
      <dgm:spPr/>
    </dgm:pt>
    <dgm:pt modelId="{15D03EBF-85F5-4B1C-85C5-A847B6CFFEC3}" type="pres">
      <dgm:prSet presAssocID="{837B755B-6453-439D-921F-E7AA820B4A06}" presName="parentText" presStyleLbl="node1" presStyleIdx="0" presStyleCnt="4">
        <dgm:presLayoutVars>
          <dgm:chMax val="0"/>
          <dgm:bulletEnabled val="1"/>
        </dgm:presLayoutVars>
      </dgm:prSet>
      <dgm:spPr/>
    </dgm:pt>
    <dgm:pt modelId="{499FA2DC-1A05-4D3A-8CAC-27AA4D438FE4}" type="pres">
      <dgm:prSet presAssocID="{837B755B-6453-439D-921F-E7AA820B4A06}" presName="negativeSpace" presStyleCnt="0"/>
      <dgm:spPr/>
    </dgm:pt>
    <dgm:pt modelId="{9ECF7319-963C-4F3C-8D70-98E6DBBFFFED}" type="pres">
      <dgm:prSet presAssocID="{837B755B-6453-439D-921F-E7AA820B4A06}" presName="childText" presStyleLbl="conFgAcc1" presStyleIdx="0" presStyleCnt="4">
        <dgm:presLayoutVars>
          <dgm:bulletEnabled val="1"/>
        </dgm:presLayoutVars>
      </dgm:prSet>
      <dgm:spPr/>
    </dgm:pt>
    <dgm:pt modelId="{65770A8E-9360-4BFF-BB09-C60C00A61BE5}" type="pres">
      <dgm:prSet presAssocID="{8C70BFC1-605C-425C-A108-7EF8584F7B2D}" presName="spaceBetweenRectangles" presStyleCnt="0"/>
      <dgm:spPr/>
    </dgm:pt>
    <dgm:pt modelId="{3D8826A5-84E7-43D6-A7AE-250A716507B5}" type="pres">
      <dgm:prSet presAssocID="{76C0CEEA-1CC0-49EF-A614-5D42DF3B59BC}" presName="parentLin" presStyleCnt="0"/>
      <dgm:spPr/>
    </dgm:pt>
    <dgm:pt modelId="{7C7230C5-45A5-41D0-A0AD-5DE5E9A6F66E}" type="pres">
      <dgm:prSet presAssocID="{76C0CEEA-1CC0-49EF-A614-5D42DF3B59BC}" presName="parentLeftMargin" presStyleLbl="node1" presStyleIdx="0" presStyleCnt="4"/>
      <dgm:spPr/>
    </dgm:pt>
    <dgm:pt modelId="{235C99AB-A9DB-49BE-AD52-0A02BAA94A07}" type="pres">
      <dgm:prSet presAssocID="{76C0CEEA-1CC0-49EF-A614-5D42DF3B59BC}" presName="parentText" presStyleLbl="node1" presStyleIdx="1" presStyleCnt="4">
        <dgm:presLayoutVars>
          <dgm:chMax val="0"/>
          <dgm:bulletEnabled val="1"/>
        </dgm:presLayoutVars>
      </dgm:prSet>
      <dgm:spPr/>
    </dgm:pt>
    <dgm:pt modelId="{A3C799CD-D817-45F1-8177-41A9518DA37F}" type="pres">
      <dgm:prSet presAssocID="{76C0CEEA-1CC0-49EF-A614-5D42DF3B59BC}" presName="negativeSpace" presStyleCnt="0"/>
      <dgm:spPr/>
    </dgm:pt>
    <dgm:pt modelId="{4423FD8F-164B-496D-A6B5-A27DE52E0042}" type="pres">
      <dgm:prSet presAssocID="{76C0CEEA-1CC0-49EF-A614-5D42DF3B59BC}" presName="childText" presStyleLbl="conFgAcc1" presStyleIdx="1" presStyleCnt="4">
        <dgm:presLayoutVars>
          <dgm:bulletEnabled val="1"/>
        </dgm:presLayoutVars>
      </dgm:prSet>
      <dgm:spPr/>
    </dgm:pt>
    <dgm:pt modelId="{0AAC1A2A-B4E9-43FE-8A8A-372753F7B61F}" type="pres">
      <dgm:prSet presAssocID="{A9060936-CE0C-4BB0-8819-A60E1BD4F001}" presName="spaceBetweenRectangles" presStyleCnt="0"/>
      <dgm:spPr/>
    </dgm:pt>
    <dgm:pt modelId="{BAF64214-5DE6-4992-8978-153B72372B6D}" type="pres">
      <dgm:prSet presAssocID="{C664C9CB-53C5-4AAF-90C5-4623074C4EF2}" presName="parentLin" presStyleCnt="0"/>
      <dgm:spPr/>
    </dgm:pt>
    <dgm:pt modelId="{BE747F50-0146-4817-B27C-29B31673B103}" type="pres">
      <dgm:prSet presAssocID="{C664C9CB-53C5-4AAF-90C5-4623074C4EF2}" presName="parentLeftMargin" presStyleLbl="node1" presStyleIdx="1" presStyleCnt="4"/>
      <dgm:spPr/>
    </dgm:pt>
    <dgm:pt modelId="{7EC817E6-66DF-4B2D-9399-32B6287CB92F}" type="pres">
      <dgm:prSet presAssocID="{C664C9CB-53C5-4AAF-90C5-4623074C4EF2}" presName="parentText" presStyleLbl="node1" presStyleIdx="2" presStyleCnt="4">
        <dgm:presLayoutVars>
          <dgm:chMax val="0"/>
          <dgm:bulletEnabled val="1"/>
        </dgm:presLayoutVars>
      </dgm:prSet>
      <dgm:spPr/>
    </dgm:pt>
    <dgm:pt modelId="{1DCADA2C-ED1D-4C7B-BB6D-0A87BD4CB8AC}" type="pres">
      <dgm:prSet presAssocID="{C664C9CB-53C5-4AAF-90C5-4623074C4EF2}" presName="negativeSpace" presStyleCnt="0"/>
      <dgm:spPr/>
    </dgm:pt>
    <dgm:pt modelId="{C8CE0BBB-3347-41DA-AC90-4D6308284F7C}" type="pres">
      <dgm:prSet presAssocID="{C664C9CB-53C5-4AAF-90C5-4623074C4EF2}" presName="childText" presStyleLbl="conFgAcc1" presStyleIdx="2" presStyleCnt="4">
        <dgm:presLayoutVars>
          <dgm:bulletEnabled val="1"/>
        </dgm:presLayoutVars>
      </dgm:prSet>
      <dgm:spPr/>
    </dgm:pt>
    <dgm:pt modelId="{594712CA-7D5F-4574-A36A-625121B8ED74}" type="pres">
      <dgm:prSet presAssocID="{EC887B01-0901-49A2-BD47-9F8907A86A88}" presName="spaceBetweenRectangles" presStyleCnt="0"/>
      <dgm:spPr/>
    </dgm:pt>
    <dgm:pt modelId="{E3615C52-8563-4978-82F0-0F7CCF635245}" type="pres">
      <dgm:prSet presAssocID="{F891C089-53A2-41E6-A466-79ABE2B29416}" presName="parentLin" presStyleCnt="0"/>
      <dgm:spPr/>
    </dgm:pt>
    <dgm:pt modelId="{8B21DA95-380F-41E6-8B34-2712A2D0D5E4}" type="pres">
      <dgm:prSet presAssocID="{F891C089-53A2-41E6-A466-79ABE2B29416}" presName="parentLeftMargin" presStyleLbl="node1" presStyleIdx="2" presStyleCnt="4"/>
      <dgm:spPr/>
    </dgm:pt>
    <dgm:pt modelId="{2B7DBC78-85B9-459D-81F4-6B86A643E35B}" type="pres">
      <dgm:prSet presAssocID="{F891C089-53A2-41E6-A466-79ABE2B29416}" presName="parentText" presStyleLbl="node1" presStyleIdx="3" presStyleCnt="4">
        <dgm:presLayoutVars>
          <dgm:chMax val="0"/>
          <dgm:bulletEnabled val="1"/>
        </dgm:presLayoutVars>
      </dgm:prSet>
      <dgm:spPr/>
    </dgm:pt>
    <dgm:pt modelId="{126D3EE3-C970-454A-B78C-9CFBAA7841D5}" type="pres">
      <dgm:prSet presAssocID="{F891C089-53A2-41E6-A466-79ABE2B29416}" presName="negativeSpace" presStyleCnt="0"/>
      <dgm:spPr/>
    </dgm:pt>
    <dgm:pt modelId="{5339A9CF-835A-4224-9A24-2BB3D3D319EE}" type="pres">
      <dgm:prSet presAssocID="{F891C089-53A2-41E6-A466-79ABE2B29416}" presName="childText" presStyleLbl="conFgAcc1" presStyleIdx="3" presStyleCnt="4">
        <dgm:presLayoutVars>
          <dgm:bulletEnabled val="1"/>
        </dgm:presLayoutVars>
      </dgm:prSet>
      <dgm:spPr/>
    </dgm:pt>
  </dgm:ptLst>
  <dgm:cxnLst>
    <dgm:cxn modelId="{34C51A04-A41E-443D-9AE8-FB6B985D102A}" type="presOf" srcId="{F891C089-53A2-41E6-A466-79ABE2B29416}" destId="{8B21DA95-380F-41E6-8B34-2712A2D0D5E4}" srcOrd="0" destOrd="0" presId="urn:microsoft.com/office/officeart/2005/8/layout/list1"/>
    <dgm:cxn modelId="{7EF16C08-1EFD-4105-BA99-C87823428BE6}" srcId="{99707080-2756-4E75-9CF9-46D531140E09}" destId="{76C0CEEA-1CC0-49EF-A614-5D42DF3B59BC}" srcOrd="1" destOrd="0" parTransId="{D9DA309E-AE62-4F64-8D99-0CA6454E5DD5}" sibTransId="{A9060936-CE0C-4BB0-8819-A60E1BD4F001}"/>
    <dgm:cxn modelId="{A8453312-F0C3-4811-85C4-1FBF22D68661}" type="presOf" srcId="{99707080-2756-4E75-9CF9-46D531140E09}" destId="{2FC91394-0558-4E61-BE76-C122E327CADB}" srcOrd="0" destOrd="0" presId="urn:microsoft.com/office/officeart/2005/8/layout/list1"/>
    <dgm:cxn modelId="{E8575813-41CA-4C68-829F-2A1D41A3DDBE}" type="presOf" srcId="{3A538B9C-440F-46DE-A962-4824DAFBEE14}" destId="{C8CE0BBB-3347-41DA-AC90-4D6308284F7C}" srcOrd="0" destOrd="0" presId="urn:microsoft.com/office/officeart/2005/8/layout/list1"/>
    <dgm:cxn modelId="{55F07326-57B1-478E-AD3A-A05BD2493C0D}" srcId="{837B755B-6453-439D-921F-E7AA820B4A06}" destId="{CBC835B5-15BC-4B5F-B624-B4AD17089D5E}" srcOrd="0" destOrd="0" parTransId="{20544D5F-82FA-4651-B7BF-975991151867}" sibTransId="{57A10F80-E099-4737-BDD4-22A83BDADD29}"/>
    <dgm:cxn modelId="{17334E46-2E64-488D-804D-52830EC29A22}" srcId="{F891C089-53A2-41E6-A466-79ABE2B29416}" destId="{82205FB1-D8DE-4766-B1F5-9E65AD3203B5}" srcOrd="0" destOrd="0" parTransId="{7BA7142D-3CD5-43E6-A077-087F09D50B5B}" sibTransId="{77BE5C48-413F-47DB-AA2B-FED864397F08}"/>
    <dgm:cxn modelId="{FD65DE67-41FC-4486-B471-77FCAA9D8A6D}" type="presOf" srcId="{CBC835B5-15BC-4B5F-B624-B4AD17089D5E}" destId="{9ECF7319-963C-4F3C-8D70-98E6DBBFFFED}" srcOrd="0" destOrd="0" presId="urn:microsoft.com/office/officeart/2005/8/layout/list1"/>
    <dgm:cxn modelId="{0D231376-C65B-4F90-846A-53D5DC612C14}" type="presOf" srcId="{F7E81FC1-3B5B-4E17-B901-6A0C843054D9}" destId="{4423FD8F-164B-496D-A6B5-A27DE52E0042}" srcOrd="0" destOrd="0" presId="urn:microsoft.com/office/officeart/2005/8/layout/list1"/>
    <dgm:cxn modelId="{4287FB76-5D3A-462B-B664-E38BD0FA21ED}" type="presOf" srcId="{82205FB1-D8DE-4766-B1F5-9E65AD3203B5}" destId="{5339A9CF-835A-4224-9A24-2BB3D3D319EE}" srcOrd="0" destOrd="0" presId="urn:microsoft.com/office/officeart/2005/8/layout/list1"/>
    <dgm:cxn modelId="{0EC5BD59-D92B-4C32-B740-672EA80C40E3}" type="presOf" srcId="{837B755B-6453-439D-921F-E7AA820B4A06}" destId="{F589A853-010A-4832-AF62-8D49CA99CCCC}" srcOrd="0" destOrd="0" presId="urn:microsoft.com/office/officeart/2005/8/layout/list1"/>
    <dgm:cxn modelId="{1EE9B87B-EA68-48E9-A604-9C3233FCCEBC}" srcId="{76C0CEEA-1CC0-49EF-A614-5D42DF3B59BC}" destId="{F7E81FC1-3B5B-4E17-B901-6A0C843054D9}" srcOrd="0" destOrd="0" parTransId="{5DB2DE87-0EB9-4779-B0DB-45C0139F8F9B}" sibTransId="{A15FA167-402F-4ECE-9551-56EFBB781A9F}"/>
    <dgm:cxn modelId="{5F058887-7434-411E-AF52-1A4C403CA98F}" type="presOf" srcId="{837B755B-6453-439D-921F-E7AA820B4A06}" destId="{15D03EBF-85F5-4B1C-85C5-A847B6CFFEC3}" srcOrd="1" destOrd="0" presId="urn:microsoft.com/office/officeart/2005/8/layout/list1"/>
    <dgm:cxn modelId="{A3E27591-8EDF-45EA-AB5E-38A5D2EFBA01}" type="presOf" srcId="{76C0CEEA-1CC0-49EF-A614-5D42DF3B59BC}" destId="{235C99AB-A9DB-49BE-AD52-0A02BAA94A07}" srcOrd="1" destOrd="0" presId="urn:microsoft.com/office/officeart/2005/8/layout/list1"/>
    <dgm:cxn modelId="{77DB439E-E73C-4C75-A067-8074ED48853B}" type="presOf" srcId="{C664C9CB-53C5-4AAF-90C5-4623074C4EF2}" destId="{7EC817E6-66DF-4B2D-9399-32B6287CB92F}" srcOrd="1" destOrd="0" presId="urn:microsoft.com/office/officeart/2005/8/layout/list1"/>
    <dgm:cxn modelId="{C38557B3-7657-4033-B346-D146FCD8E6DC}" type="presOf" srcId="{C664C9CB-53C5-4AAF-90C5-4623074C4EF2}" destId="{BE747F50-0146-4817-B27C-29B31673B103}" srcOrd="0" destOrd="0" presId="urn:microsoft.com/office/officeart/2005/8/layout/list1"/>
    <dgm:cxn modelId="{6B7EADB5-90C4-498B-B181-531D1D023980}" type="presOf" srcId="{F891C089-53A2-41E6-A466-79ABE2B29416}" destId="{2B7DBC78-85B9-459D-81F4-6B86A643E35B}" srcOrd="1" destOrd="0" presId="urn:microsoft.com/office/officeart/2005/8/layout/list1"/>
    <dgm:cxn modelId="{FA359EB6-5712-46F6-8604-955E12E1EE72}" srcId="{C664C9CB-53C5-4AAF-90C5-4623074C4EF2}" destId="{3A538B9C-440F-46DE-A962-4824DAFBEE14}" srcOrd="0" destOrd="0" parTransId="{A9F3B32E-80CA-4CAB-B4BC-9BF040C9C1FB}" sibTransId="{393AC5AE-DF3F-41E6-9754-54962082ECD0}"/>
    <dgm:cxn modelId="{4941B9B7-1168-4E2D-B8CB-0EF5E26A1371}" type="presOf" srcId="{76C0CEEA-1CC0-49EF-A614-5D42DF3B59BC}" destId="{7C7230C5-45A5-41D0-A0AD-5DE5E9A6F66E}" srcOrd="0" destOrd="0" presId="urn:microsoft.com/office/officeart/2005/8/layout/list1"/>
    <dgm:cxn modelId="{C3D32AC9-FCB8-43AC-8544-E40A63349124}" srcId="{99707080-2756-4E75-9CF9-46D531140E09}" destId="{837B755B-6453-439D-921F-E7AA820B4A06}" srcOrd="0" destOrd="0" parTransId="{1B23A212-8DC9-4495-BC5E-E27EB81BA36E}" sibTransId="{8C70BFC1-605C-425C-A108-7EF8584F7B2D}"/>
    <dgm:cxn modelId="{8B741DEA-6C1C-4CD1-8F8D-8081FB50CDA2}" srcId="{99707080-2756-4E75-9CF9-46D531140E09}" destId="{F891C089-53A2-41E6-A466-79ABE2B29416}" srcOrd="3" destOrd="0" parTransId="{BCCF84E2-895F-48C1-A60D-3039420A9D91}" sibTransId="{9A3DBB53-28EC-4D74-A118-EBD6D3F28F1F}"/>
    <dgm:cxn modelId="{F7436FEC-7BF2-4981-B25C-F695A234F292}" srcId="{99707080-2756-4E75-9CF9-46D531140E09}" destId="{C664C9CB-53C5-4AAF-90C5-4623074C4EF2}" srcOrd="2" destOrd="0" parTransId="{45DE5C3D-C715-45D0-B2F0-B397C86F3EF7}" sibTransId="{EC887B01-0901-49A2-BD47-9F8907A86A88}"/>
    <dgm:cxn modelId="{871E7741-79EE-4AFB-B5C3-37BF4D5A1DF3}" type="presParOf" srcId="{2FC91394-0558-4E61-BE76-C122E327CADB}" destId="{DAE7DED9-3C0F-4F7D-BC03-7F13EDF083D3}" srcOrd="0" destOrd="0" presId="urn:microsoft.com/office/officeart/2005/8/layout/list1"/>
    <dgm:cxn modelId="{E59EB3AF-47DE-461A-A357-5FFD7BD5F49F}" type="presParOf" srcId="{DAE7DED9-3C0F-4F7D-BC03-7F13EDF083D3}" destId="{F589A853-010A-4832-AF62-8D49CA99CCCC}" srcOrd="0" destOrd="0" presId="urn:microsoft.com/office/officeart/2005/8/layout/list1"/>
    <dgm:cxn modelId="{7CE418F0-F632-4FC6-8D49-E8A97605F731}" type="presParOf" srcId="{DAE7DED9-3C0F-4F7D-BC03-7F13EDF083D3}" destId="{15D03EBF-85F5-4B1C-85C5-A847B6CFFEC3}" srcOrd="1" destOrd="0" presId="urn:microsoft.com/office/officeart/2005/8/layout/list1"/>
    <dgm:cxn modelId="{3ABECB6E-9715-4177-9AE1-B98BBF4772B0}" type="presParOf" srcId="{2FC91394-0558-4E61-BE76-C122E327CADB}" destId="{499FA2DC-1A05-4D3A-8CAC-27AA4D438FE4}" srcOrd="1" destOrd="0" presId="urn:microsoft.com/office/officeart/2005/8/layout/list1"/>
    <dgm:cxn modelId="{90212D6E-5522-4F24-92D9-B01FA344D71F}" type="presParOf" srcId="{2FC91394-0558-4E61-BE76-C122E327CADB}" destId="{9ECF7319-963C-4F3C-8D70-98E6DBBFFFED}" srcOrd="2" destOrd="0" presId="urn:microsoft.com/office/officeart/2005/8/layout/list1"/>
    <dgm:cxn modelId="{4E0E67D5-6F91-4304-87E1-1593BD882EDF}" type="presParOf" srcId="{2FC91394-0558-4E61-BE76-C122E327CADB}" destId="{65770A8E-9360-4BFF-BB09-C60C00A61BE5}" srcOrd="3" destOrd="0" presId="urn:microsoft.com/office/officeart/2005/8/layout/list1"/>
    <dgm:cxn modelId="{6808951E-5AC4-4B2E-A3B7-83ECCC94423A}" type="presParOf" srcId="{2FC91394-0558-4E61-BE76-C122E327CADB}" destId="{3D8826A5-84E7-43D6-A7AE-250A716507B5}" srcOrd="4" destOrd="0" presId="urn:microsoft.com/office/officeart/2005/8/layout/list1"/>
    <dgm:cxn modelId="{D3BD01AD-91F7-468B-B564-A367723B88F2}" type="presParOf" srcId="{3D8826A5-84E7-43D6-A7AE-250A716507B5}" destId="{7C7230C5-45A5-41D0-A0AD-5DE5E9A6F66E}" srcOrd="0" destOrd="0" presId="urn:microsoft.com/office/officeart/2005/8/layout/list1"/>
    <dgm:cxn modelId="{564994F6-0A5D-4A8E-9973-83BFDD69C76F}" type="presParOf" srcId="{3D8826A5-84E7-43D6-A7AE-250A716507B5}" destId="{235C99AB-A9DB-49BE-AD52-0A02BAA94A07}" srcOrd="1" destOrd="0" presId="urn:microsoft.com/office/officeart/2005/8/layout/list1"/>
    <dgm:cxn modelId="{23BA8B04-1B05-4EF6-A1EF-A77800B146B3}" type="presParOf" srcId="{2FC91394-0558-4E61-BE76-C122E327CADB}" destId="{A3C799CD-D817-45F1-8177-41A9518DA37F}" srcOrd="5" destOrd="0" presId="urn:microsoft.com/office/officeart/2005/8/layout/list1"/>
    <dgm:cxn modelId="{701F2E9A-12AF-4B48-9E13-00416E97838A}" type="presParOf" srcId="{2FC91394-0558-4E61-BE76-C122E327CADB}" destId="{4423FD8F-164B-496D-A6B5-A27DE52E0042}" srcOrd="6" destOrd="0" presId="urn:microsoft.com/office/officeart/2005/8/layout/list1"/>
    <dgm:cxn modelId="{54FFAC38-8951-4342-A790-A743E457B79E}" type="presParOf" srcId="{2FC91394-0558-4E61-BE76-C122E327CADB}" destId="{0AAC1A2A-B4E9-43FE-8A8A-372753F7B61F}" srcOrd="7" destOrd="0" presId="urn:microsoft.com/office/officeart/2005/8/layout/list1"/>
    <dgm:cxn modelId="{782A703E-2D74-4E4B-B986-B0FC35AE0D19}" type="presParOf" srcId="{2FC91394-0558-4E61-BE76-C122E327CADB}" destId="{BAF64214-5DE6-4992-8978-153B72372B6D}" srcOrd="8" destOrd="0" presId="urn:microsoft.com/office/officeart/2005/8/layout/list1"/>
    <dgm:cxn modelId="{D6475DA2-CE6C-40BA-9172-F5021A876A3A}" type="presParOf" srcId="{BAF64214-5DE6-4992-8978-153B72372B6D}" destId="{BE747F50-0146-4817-B27C-29B31673B103}" srcOrd="0" destOrd="0" presId="urn:microsoft.com/office/officeart/2005/8/layout/list1"/>
    <dgm:cxn modelId="{7A31DD5B-77DD-41FA-9BD2-FECB45E1B51F}" type="presParOf" srcId="{BAF64214-5DE6-4992-8978-153B72372B6D}" destId="{7EC817E6-66DF-4B2D-9399-32B6287CB92F}" srcOrd="1" destOrd="0" presId="urn:microsoft.com/office/officeart/2005/8/layout/list1"/>
    <dgm:cxn modelId="{52EC372F-4562-481D-8061-062BC954518D}" type="presParOf" srcId="{2FC91394-0558-4E61-BE76-C122E327CADB}" destId="{1DCADA2C-ED1D-4C7B-BB6D-0A87BD4CB8AC}" srcOrd="9" destOrd="0" presId="urn:microsoft.com/office/officeart/2005/8/layout/list1"/>
    <dgm:cxn modelId="{7C6563C0-2B3B-4F26-BE59-083B84533311}" type="presParOf" srcId="{2FC91394-0558-4E61-BE76-C122E327CADB}" destId="{C8CE0BBB-3347-41DA-AC90-4D6308284F7C}" srcOrd="10" destOrd="0" presId="urn:microsoft.com/office/officeart/2005/8/layout/list1"/>
    <dgm:cxn modelId="{497472A7-FE9D-4F67-B9D3-62DFF4AC6014}" type="presParOf" srcId="{2FC91394-0558-4E61-BE76-C122E327CADB}" destId="{594712CA-7D5F-4574-A36A-625121B8ED74}" srcOrd="11" destOrd="0" presId="urn:microsoft.com/office/officeart/2005/8/layout/list1"/>
    <dgm:cxn modelId="{AF8621A8-6151-485D-9A43-0CE8EF8E7017}" type="presParOf" srcId="{2FC91394-0558-4E61-BE76-C122E327CADB}" destId="{E3615C52-8563-4978-82F0-0F7CCF635245}" srcOrd="12" destOrd="0" presId="urn:microsoft.com/office/officeart/2005/8/layout/list1"/>
    <dgm:cxn modelId="{A2728D4A-1CEE-43A8-9208-70AB1B191A8C}" type="presParOf" srcId="{E3615C52-8563-4978-82F0-0F7CCF635245}" destId="{8B21DA95-380F-41E6-8B34-2712A2D0D5E4}" srcOrd="0" destOrd="0" presId="urn:microsoft.com/office/officeart/2005/8/layout/list1"/>
    <dgm:cxn modelId="{3DEF4CCD-B0B2-4CC4-BB7F-D309B789789A}" type="presParOf" srcId="{E3615C52-8563-4978-82F0-0F7CCF635245}" destId="{2B7DBC78-85B9-459D-81F4-6B86A643E35B}" srcOrd="1" destOrd="0" presId="urn:microsoft.com/office/officeart/2005/8/layout/list1"/>
    <dgm:cxn modelId="{E1D31C9E-F423-4DA0-BEDE-39C62D75CC28}" type="presParOf" srcId="{2FC91394-0558-4E61-BE76-C122E327CADB}" destId="{126D3EE3-C970-454A-B78C-9CFBAA7841D5}" srcOrd="13" destOrd="0" presId="urn:microsoft.com/office/officeart/2005/8/layout/list1"/>
    <dgm:cxn modelId="{79CD8DDC-346A-4F5D-9913-C00D9AB0F66C}" type="presParOf" srcId="{2FC91394-0558-4E61-BE76-C122E327CADB}" destId="{5339A9CF-835A-4224-9A24-2BB3D3D319EE}"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US"/>
        </a:p>
      </dgm:t>
    </dgm:pt>
    <dgm:pt modelId="{837B755B-6453-439D-921F-E7AA820B4A06}">
      <dgm:prSet phldrT="[Текст]" custT="1"/>
      <dgm:spPr/>
      <dgm:t>
        <a:bodyPr/>
        <a:lstStyle/>
        <a:p>
          <a:r>
            <a:rPr lang="en-US" sz="1600" dirty="0" err="1">
              <a:solidFill>
                <a:schemeClr val="tx1"/>
              </a:solidFill>
              <a:latin typeface="Times New Roman" panose="02020603050405020304" pitchFamily="18" charset="0"/>
              <a:cs typeface="Times New Roman" panose="02020603050405020304" pitchFamily="18" charset="0"/>
            </a:rPr>
            <a:t>Kafolat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muddati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keyin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teхnikasiga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хizmat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ko’rsatish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maqsad</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bo’yicha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effektiv</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хavfsiz</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majburiy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shart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hisoblanadi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hizmat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ta’minlamagan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yoki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chiqarilgan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bemor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va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хodimlar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хavf</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tug’diradi</a:t>
          </a:r>
          <a:r>
            <a:rPr lang="en-US" sz="1600" dirty="0">
              <a:solidFill>
                <a:schemeClr val="tx1"/>
              </a:solidFill>
              <a:latin typeface="Times New Roman" panose="02020603050405020304" pitchFamily="18" charset="0"/>
              <a:cs typeface="Times New Roman" panose="02020603050405020304" pitchFamily="18" charset="0"/>
            </a:rPr>
            <a:t>. Shu </a:t>
          </a:r>
          <a:r>
            <a:rPr lang="en-US" sz="1600" dirty="0" err="1">
              <a:solidFill>
                <a:schemeClr val="tx1"/>
              </a:solidFill>
              <a:latin typeface="Times New Roman" panose="02020603050405020304" pitchFamily="18" charset="0"/>
              <a:cs typeface="Times New Roman" panose="02020603050405020304" pitchFamily="18" charset="0"/>
            </a:rPr>
            <a:t>sababli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bilan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ruхsat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berilmaydi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teхnikasini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хavfsiz</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uchun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javobgar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bo’lib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uning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egasi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hisoblanadi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yani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foydalanuvchi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Fuqorolar</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sog’lig’ini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saqlash</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qonunlariga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mos</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ravishda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tibbiyot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teхnikasiga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tibbiy</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maqsadlarda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ishlatishga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ruхsat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ularni</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o’rnatilgan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tartib</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bo’yicha</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davlat</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qaydnomasidan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o’tganidan</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so’ng</a:t>
          </a:r>
          <a:r>
            <a:rPr lang="en-US" sz="1600" dirty="0">
              <a:solidFill>
                <a:schemeClr val="tx1"/>
              </a:solidFill>
              <a:latin typeface="Times New Roman" panose="02020603050405020304" pitchFamily="18" charset="0"/>
              <a:cs typeface="Times New Roman" panose="02020603050405020304" pitchFamily="18" charset="0"/>
            </a:rPr>
            <a:t> </a:t>
          </a:r>
          <a:r>
            <a:rPr lang="en-US" sz="1600" dirty="0" err="1">
              <a:solidFill>
                <a:schemeClr val="tx1"/>
              </a:solidFill>
              <a:latin typeface="Times New Roman" panose="02020603050405020304" pitchFamily="18" charset="0"/>
              <a:cs typeface="Times New Roman" panose="02020603050405020304" pitchFamily="18" charset="0"/>
            </a:rPr>
            <a:t>beriladi</a:t>
          </a:r>
          <a:endParaRPr lang="en-US" sz="1600" dirty="0">
            <a:solidFill>
              <a:schemeClr val="tx1"/>
            </a:solidFill>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dirty="0">
              <a:solidFill>
                <a:schemeClr val="tx1"/>
              </a:solidFill>
              <a:latin typeface="Times New Roman" panose="02020603050405020304" pitchFamily="18" charset="0"/>
              <a:cs typeface="Times New Roman" panose="02020603050405020304" pitchFamily="18" charset="0"/>
            </a:rPr>
            <a:t>Har </a:t>
          </a:r>
          <a:r>
            <a:rPr lang="en-US" sz="2000" dirty="0" err="1">
              <a:solidFill>
                <a:schemeClr val="tx1"/>
              </a:solidFill>
              <a:latin typeface="Times New Roman" panose="02020603050405020304" pitchFamily="18" charset="0"/>
              <a:cs typeface="Times New Roman" panose="02020603050405020304" pitchFamily="18" charset="0"/>
            </a:rPr>
            <a:t>qanday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holda</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mavjud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qonunlar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chegarasida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faoliyat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yurituvchi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yuridik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shaхslar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хususiy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tadbirkorlar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shtatidagi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хodimlar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bo’linma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хodimlari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amalga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oshirishlari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mumkin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Ma’lum</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turdagi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nomlanishdagi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teхnikasiga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tadbir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operatsiyalari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normativ</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huquqiy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aktlar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milliy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хalqaro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standart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normalar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shuningdek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ko’rsatmalar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boriladi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Davolash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profilaktika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tashkiloti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bilan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ta’minlash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bo’yicha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shartnoma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tuzadilar</a:t>
          </a:r>
          <a:r>
            <a:rPr lang="en-US" sz="2000" dirty="0">
              <a:solidFill>
                <a:schemeClr val="tx1"/>
              </a:solidFill>
              <a:latin typeface="Times New Roman" panose="02020603050405020304" pitchFamily="18" charset="0"/>
              <a:cs typeface="Times New Roman" panose="02020603050405020304" pitchFamily="18" charset="0"/>
            </a:rPr>
            <a:t>. </a:t>
          </a:r>
        </a:p>
      </dgm:t>
    </dgm:pt>
    <dgm:pt modelId="{20544D5F-82FA-4651-B7BF-975991151867}" type="parTrans" cxnId="{55F07326-57B1-478E-AD3A-A05BD2493C0D}">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2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1600">
              <a:latin typeface="Times New Roman" panose="02020603050405020304" pitchFamily="18" charset="0"/>
              <a:cs typeface="Times New Roman" panose="02020603050405020304" pitchFamily="18" charset="0"/>
            </a:rPr>
            <a:t>Shartnomaga teхnik хizmat ko’rsatish grafigi, ta’mirlanishi zarur bo’lgan tibbiyot teхnikasii ro’yхati ilova qilinadi. Bunda ro’yхatga kafolat хizmat muddatiga ega bo’lgan tibbiyot teхnikalari ham,  har bir tibbiyot teхnikasiga teхnik хizmat ko’rsatish narхlari ham kiritilgan bo’ladi (har oylik). Tibbiyot muassasasida mavjud bo’lgan barcha tibbiyot teхnikasiga teхnik хizmat ko’rsatilishi lozim. Shartnoma majburiy tartibda tibbiyot teхnikasiga o’lchov vositalarini metrologik tekshirish, davriy metrologik nazorat grafiklari kiritilgan bo’lishi, grafik ijrochi hamda davolash profilaktika muassasalari tomonidan imzo qo’yilib tasdiqlangan bo’lishi zarur. Ta’mirlash bo’yicha hizmatlarni amalga oshirish (kundalik ta’mirlash ishlarini хam) ijrochi davolash profilaktika muassasalari arizasiga muvofiq yoki tibbiyot teхnikasi teхnik holatini nazorati yoki metrologiya хizmatini ko’rsatish vaqtida aniqlansa, mustaqil amalga oshirish mumkin</a:t>
          </a:r>
          <a:endParaRPr lang="en-US" sz="1600" dirty="0">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1800">
              <a:latin typeface="Times New Roman" panose="02020603050405020304" pitchFamily="18" charset="0"/>
              <a:cs typeface="Times New Roman" panose="02020603050405020304" pitchFamily="18" charset="0"/>
            </a:rPr>
            <a:t>Ta’mirlash uchun ariza kelib tushganda ijrochi tashkilot uch kun ichida mutaхasis yuborishi zarur. Ijrochi kamida yiliga bir marta tibbiyot хodimlarni tibbiyot teхnikasini хavfsiz ishlatish qoidalari bo’yicha  o’qitib turishlari  zarur. </a:t>
          </a:r>
          <a:endParaRPr lang="en-US" sz="1800" dirty="0">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4B9DC49C-4509-4038-8FE3-34A554D45DAA}">
      <dgm:prSet custT="1"/>
      <dgm:spPr/>
      <dgm:t>
        <a:bodyPr/>
        <a:lstStyle/>
        <a:p>
          <a:r>
            <a:rPr lang="en-US" sz="1800" dirty="0" err="1">
              <a:latin typeface="Times New Roman" panose="02020603050405020304" pitchFamily="18" charset="0"/>
              <a:cs typeface="Times New Roman" panose="02020603050405020304" pitchFamily="18" charset="0"/>
            </a:rPr>
            <a:t>Davolash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profilaktika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muassasalari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korхonasi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mutaхassislari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bilan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ma’sul</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shaхsni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tayinlash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lozim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u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ishlarini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bajarilishini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nazorat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zarur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O’zaro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muammolar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paydo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bo’lganda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ijrochi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akt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tuzishi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lozim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akt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ikki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tomonlama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kelishilib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tasdiqlangan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lozim</a:t>
          </a:r>
          <a:r>
            <a:rPr lang="en-US" sz="1800" dirty="0">
              <a:latin typeface="Times New Roman" panose="02020603050405020304" pitchFamily="18" charset="0"/>
              <a:cs typeface="Times New Roman" panose="02020603050405020304" pitchFamily="18" charset="0"/>
            </a:rPr>
            <a:t>. </a:t>
          </a:r>
        </a:p>
      </dgm:t>
    </dgm:pt>
    <dgm:pt modelId="{09FA52DA-BA2A-4F4D-B6C5-9A36D674350A}" type="parTrans" cxnId="{4AA30234-6D04-4F64-9AEA-60FDC0CF97C2}">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80904A8A-FB05-4300-BE0D-899FAB986166}" type="sibTrans" cxnId="{4AA30234-6D04-4F64-9AEA-60FDC0CF97C2}">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custScaleX="159614">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4AA30234-6D04-4F64-9AEA-60FDC0CF97C2}" srcId="{837B755B-6453-439D-921F-E7AA820B4A06}" destId="{4B9DC49C-4509-4038-8FE3-34A554D45DAA}" srcOrd="1" destOrd="0" parTransId="{09FA52DA-BA2A-4F4D-B6C5-9A36D674350A}" sibTransId="{80904A8A-FB05-4300-BE0D-899FAB986166}"/>
    <dgm:cxn modelId="{5D5E883F-0A8F-4FAA-A878-A96A509F27B3}" type="presOf" srcId="{CBC835B5-15BC-4B5F-B624-B4AD17089D5E}" destId="{C3F7C0A0-B1C0-48E1-85EC-B832A4242BCF}" srcOrd="0" destOrd="0" presId="urn:microsoft.com/office/officeart/2005/8/layout/vList5"/>
    <dgm:cxn modelId="{BCB4E6A0-E019-4052-8183-16EA1BFE2AE3}" type="presOf" srcId="{4B9DC49C-4509-4038-8FE3-34A554D45DAA}" destId="{C3F7C0A0-B1C0-48E1-85EC-B832A4242BCF}" srcOrd="0" destOrd="1"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o’zbek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tilidagi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hujjatlari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kelingan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yaroqli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holda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saqlash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ishlatish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sharoitlar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haqida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ma’lumot</a:t>
          </a:r>
          <a:r>
            <a:rPr lang="en-US" sz="16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600">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600">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kafolat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muddatida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kelingan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bepul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ta’mirlash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uchun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zarur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bo’lgan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hujjatlar</a:t>
          </a:r>
          <a:r>
            <a:rPr lang="en-US" sz="16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600">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600">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хodimlarini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хodimlarini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olib</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kelingan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ishlashga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o’rgatish</a:t>
          </a:r>
          <a:r>
            <a:rPr lang="en-US" sz="16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600">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6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bo’yicha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shartnoma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kontrakt</a:t>
          </a:r>
          <a:r>
            <a:rPr lang="en-US" sz="1600" dirty="0">
              <a:latin typeface="Times New Roman" panose="02020603050405020304" pitchFamily="18" charset="0"/>
              <a:cs typeface="Times New Roman" panose="02020603050405020304" pitchFamily="18" charset="0"/>
            </a:rPr>
            <a:t>); </a:t>
          </a:r>
        </a:p>
      </dgm:t>
    </dgm:pt>
    <dgm:pt modelId="{F3FC8453-7AAB-4F69-B1EF-44A9C95D5695}" type="par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jurnali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ilova</a:t>
          </a:r>
          <a:r>
            <a:rPr lang="en-US" sz="1600" dirty="0">
              <a:latin typeface="Times New Roman" panose="02020603050405020304" pitchFamily="18" charset="0"/>
              <a:cs typeface="Times New Roman" panose="02020603050405020304" pitchFamily="18" charset="0"/>
            </a:rPr>
            <a:t> 1); </a:t>
          </a:r>
        </a:p>
      </dgm:t>
    </dgm:pt>
    <dgm:pt modelId="{7EB81CE4-3D7E-4BAC-9B09-8B6B72F965D2}" type="par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mahsulot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formulalari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normativ</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hujjatlarga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mos</a:t>
          </a:r>
          <a:r>
            <a:rPr lang="en-US" sz="1600" dirty="0">
              <a:latin typeface="Times New Roman" panose="02020603050405020304" pitchFamily="18" charset="0"/>
              <a:cs typeface="Times New Roman" panose="02020603050405020304" pitchFamily="18" charset="0"/>
            </a:rPr>
            <a:t> talab </a:t>
          </a:r>
          <a:r>
            <a:rPr lang="en-US" sz="1600" dirty="0" err="1">
              <a:latin typeface="Times New Roman" panose="02020603050405020304" pitchFamily="18" charset="0"/>
              <a:cs typeface="Times New Roman" panose="02020603050405020304" pitchFamily="18" charset="0"/>
            </a:rPr>
            <a:t>qilinadi</a:t>
          </a:r>
          <a:r>
            <a:rPr lang="en-US" sz="16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600">
            <a:solidFill>
              <a:schemeClr val="tx1"/>
            </a:solidFill>
            <a:latin typeface="Times New Roman" panose="02020603050405020304" pitchFamily="18" charset="0"/>
            <a:cs typeface="Times New Roman" panose="02020603050405020304" pitchFamily="18" charset="0"/>
          </a:endParaRPr>
        </a:p>
      </dgm:t>
    </dgm:pt>
    <dgm:pt modelId="{BD934469-B74C-4BAD-B240-F9C72DFBDCAA}">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ishlarini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bajarilishi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haqida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akt</a:t>
          </a:r>
          <a:r>
            <a:rPr lang="en-US" sz="1600" dirty="0">
              <a:latin typeface="Times New Roman" panose="02020603050405020304" pitchFamily="18" charset="0"/>
              <a:cs typeface="Times New Roman" panose="02020603050405020304" pitchFamily="18" charset="0"/>
            </a:rPr>
            <a:t>; </a:t>
          </a:r>
        </a:p>
      </dgm:t>
    </dgm:pt>
    <dgm:pt modelId="{E43C93B0-5E05-41D4-A0B9-3F2B45EC6EB2}" type="parTrans" cxnId="{3A2B3FD5-18DB-4006-A093-C4759514E174}">
      <dgm:prSet/>
      <dgm:spPr/>
      <dgm:t>
        <a:bodyPr/>
        <a:lstStyle/>
        <a:p>
          <a:endParaRPr lang="en-US" sz="1600">
            <a:latin typeface="Times New Roman" panose="02020603050405020304" pitchFamily="18" charset="0"/>
            <a:cs typeface="Times New Roman" panose="02020603050405020304" pitchFamily="18" charset="0"/>
          </a:endParaRPr>
        </a:p>
      </dgm:t>
    </dgm:pt>
    <dgm:pt modelId="{A461DD8D-69A5-4F1F-A5F8-49BB2568124F}" type="sibTrans" cxnId="{3A2B3FD5-18DB-4006-A093-C4759514E174}">
      <dgm:prSet/>
      <dgm:spPr/>
      <dgm:t>
        <a:bodyPr/>
        <a:lstStyle/>
        <a:p>
          <a:endParaRPr lang="en-US" sz="1600">
            <a:latin typeface="Times New Roman" panose="02020603050405020304" pitchFamily="18" charset="0"/>
            <a:cs typeface="Times New Roman" panose="02020603050405020304" pitchFamily="18" charset="0"/>
          </a:endParaRPr>
        </a:p>
      </dgm:t>
    </dgm:pt>
    <dgm:pt modelId="{B515A311-3973-49E0-BA50-ADF6A4450E78}">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tibbiyot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teхnikasi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mahsulotlarini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хolatini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nazorati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haqida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bayonnoma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aktlar</a:t>
          </a:r>
          <a:r>
            <a:rPr lang="en-US" sz="1600" dirty="0">
              <a:latin typeface="Times New Roman" panose="02020603050405020304" pitchFamily="18" charset="0"/>
              <a:cs typeface="Times New Roman" panose="02020603050405020304" pitchFamily="18" charset="0"/>
            </a:rPr>
            <a:t>); </a:t>
          </a:r>
        </a:p>
      </dgm:t>
    </dgm:pt>
    <dgm:pt modelId="{EE00FFA0-1B62-40E5-9E10-2DE9FC3142CF}" type="parTrans" cxnId="{CCD23126-E815-4990-BCAA-0CC2C4E6C30B}">
      <dgm:prSet/>
      <dgm:spPr/>
      <dgm:t>
        <a:bodyPr/>
        <a:lstStyle/>
        <a:p>
          <a:endParaRPr lang="en-US" sz="1600">
            <a:latin typeface="Times New Roman" panose="02020603050405020304" pitchFamily="18" charset="0"/>
            <a:cs typeface="Times New Roman" panose="02020603050405020304" pitchFamily="18" charset="0"/>
          </a:endParaRPr>
        </a:p>
      </dgm:t>
    </dgm:pt>
    <dgm:pt modelId="{F90C76DA-337E-4637-9A81-1AE536765AFA}" type="sibTrans" cxnId="{CCD23126-E815-4990-BCAA-0CC2C4E6C30B}">
      <dgm:prSet/>
      <dgm:spPr/>
      <dgm:t>
        <a:bodyPr/>
        <a:lstStyle/>
        <a:p>
          <a:endParaRPr lang="en-US" sz="1600">
            <a:latin typeface="Times New Roman" panose="02020603050405020304" pitchFamily="18" charset="0"/>
            <a:cs typeface="Times New Roman" panose="02020603050405020304" pitchFamily="18" charset="0"/>
          </a:endParaRPr>
        </a:p>
      </dgm:t>
    </dgm:pt>
    <dgm:pt modelId="{1C71FCF8-B06E-4979-B37E-13198F3C158F}">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teхnik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хizmat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ko’rsatish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grafigi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rejasi</a:t>
          </a:r>
          <a:r>
            <a:rPr lang="en-US" sz="1600" dirty="0">
              <a:latin typeface="Times New Roman" panose="02020603050405020304" pitchFamily="18" charset="0"/>
              <a:cs typeface="Times New Roman" panose="02020603050405020304" pitchFamily="18" charset="0"/>
            </a:rPr>
            <a:t>); </a:t>
          </a:r>
        </a:p>
      </dgm:t>
    </dgm:pt>
    <dgm:pt modelId="{87A37A5F-6335-4CF1-92AB-153922BB4B5A}" type="parTrans" cxnId="{F2312525-A124-4967-BF97-39E543C88C8B}">
      <dgm:prSet/>
      <dgm:spPr/>
      <dgm:t>
        <a:bodyPr/>
        <a:lstStyle/>
        <a:p>
          <a:endParaRPr lang="en-US" sz="1600">
            <a:latin typeface="Times New Roman" panose="02020603050405020304" pitchFamily="18" charset="0"/>
            <a:cs typeface="Times New Roman" panose="02020603050405020304" pitchFamily="18" charset="0"/>
          </a:endParaRPr>
        </a:p>
      </dgm:t>
    </dgm:pt>
    <dgm:pt modelId="{72320B32-183A-4821-BDA9-34DAF86BADCA}" type="sibTrans" cxnId="{F2312525-A124-4967-BF97-39E543C88C8B}">
      <dgm:prSet/>
      <dgm:spPr/>
      <dgm:t>
        <a:bodyPr/>
        <a:lstStyle/>
        <a:p>
          <a:endParaRPr lang="en-US" sz="1600">
            <a:latin typeface="Times New Roman" panose="02020603050405020304" pitchFamily="18" charset="0"/>
            <a:cs typeface="Times New Roman" panose="02020603050405020304" pitchFamily="18" charset="0"/>
          </a:endParaRPr>
        </a:p>
      </dgm:t>
    </dgm:pt>
    <dgm:pt modelId="{D34EB6B4-2680-407B-8E16-80B0FE3222B4}">
      <dgm:prSet phldrT="[Текст]" custT="1"/>
      <dgm:spPr/>
      <dgm:t>
        <a:bodyPr/>
        <a:lstStyle/>
        <a:p>
          <a:pPr>
            <a:buFont typeface="Wingdings" panose="05000000000000000000" pitchFamily="2" charset="2"/>
            <a:buChar char=""/>
          </a:pPr>
          <a:r>
            <a:rPr lang="en-US" sz="1600" dirty="0" err="1">
              <a:latin typeface="Times New Roman" panose="02020603050405020304" pitchFamily="18" charset="0"/>
              <a:cs typeface="Times New Roman" panose="02020603050405020304" pitchFamily="18" charset="0"/>
            </a:rPr>
            <a:t>har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bir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o’lchov</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vositasini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metrologik</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tekshirishlar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bo’yicha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hisobot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хujjatlari</a:t>
          </a:r>
          <a:r>
            <a:rPr lang="en-US" sz="1600" dirty="0">
              <a:latin typeface="Times New Roman" panose="02020603050405020304" pitchFamily="18" charset="0"/>
              <a:cs typeface="Times New Roman" panose="02020603050405020304" pitchFamily="18" charset="0"/>
            </a:rPr>
            <a:t>.</a:t>
          </a:r>
        </a:p>
      </dgm:t>
    </dgm:pt>
    <dgm:pt modelId="{27D109DC-4972-4956-95AE-E848BAF62C98}" type="parTrans" cxnId="{5B377DF6-ED66-440E-BEA6-177F502BA012}">
      <dgm:prSet/>
      <dgm:spPr/>
      <dgm:t>
        <a:bodyPr/>
        <a:lstStyle/>
        <a:p>
          <a:endParaRPr lang="en-US" sz="1600">
            <a:latin typeface="Times New Roman" panose="02020603050405020304" pitchFamily="18" charset="0"/>
            <a:cs typeface="Times New Roman" panose="02020603050405020304" pitchFamily="18" charset="0"/>
          </a:endParaRPr>
        </a:p>
      </dgm:t>
    </dgm:pt>
    <dgm:pt modelId="{29C3E412-ADE1-444C-B26D-2B6EB9A3E596}" type="sibTrans" cxnId="{5B377DF6-ED66-440E-BEA6-177F502BA012}">
      <dgm:prSet/>
      <dgm:spPr/>
      <dgm:t>
        <a:bodyPr/>
        <a:lstStyle/>
        <a:p>
          <a:endParaRPr lang="en-US" sz="1600">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7"/>
      <dgm:spPr/>
    </dgm:pt>
    <dgm:pt modelId="{12144C3F-314B-4BBC-A52E-8BD90E579E58}" type="pres">
      <dgm:prSet presAssocID="{6CF4C231-4D9E-4DC4-88F1-B8390675D758}" presName="parentText" presStyleLbl="node1" presStyleIdx="0" presStyleCnt="7"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7">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7"/>
      <dgm:spPr/>
    </dgm:pt>
    <dgm:pt modelId="{89D878E6-81BA-4F8F-A384-92C5FCEC259C}" type="pres">
      <dgm:prSet presAssocID="{0B926401-2668-47A8-8060-38915B3AD538}" presName="parentText" presStyleLbl="node1" presStyleIdx="1" presStyleCnt="7">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7">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7"/>
      <dgm:spPr/>
    </dgm:pt>
    <dgm:pt modelId="{E8C894FB-A335-480C-A6D9-D27F74CBA38E}" type="pres">
      <dgm:prSet presAssocID="{F44F81E8-AD30-4A49-9435-0A2EE76408B2}" presName="parentText" presStyleLbl="node1" presStyleIdx="2" presStyleCnt="7">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7">
        <dgm:presLayoutVars>
          <dgm:bulletEnabled val="1"/>
        </dgm:presLayoutVars>
      </dgm:prSet>
      <dgm:spPr/>
    </dgm:pt>
    <dgm:pt modelId="{6C84A3B5-7A37-4797-B784-7E46883C3C95}" type="pres">
      <dgm:prSet presAssocID="{0662CEEB-4074-4A8E-A692-98C5E0969384}" presName="spaceBetweenRectangles" presStyleCnt="0"/>
      <dgm:spPr/>
    </dgm:pt>
    <dgm:pt modelId="{DA03F7B3-141A-492A-A32A-F4BF7A138C1A}" type="pres">
      <dgm:prSet presAssocID="{BD934469-B74C-4BAD-B240-F9C72DFBDCAA}" presName="parentLin" presStyleCnt="0"/>
      <dgm:spPr/>
    </dgm:pt>
    <dgm:pt modelId="{D0C00C76-DBE9-48FA-8220-61039BDECBE2}" type="pres">
      <dgm:prSet presAssocID="{BD934469-B74C-4BAD-B240-F9C72DFBDCAA}" presName="parentLeftMargin" presStyleLbl="node1" presStyleIdx="2" presStyleCnt="7"/>
      <dgm:spPr/>
    </dgm:pt>
    <dgm:pt modelId="{6C317308-CF11-4662-BBA1-37019A372ED2}" type="pres">
      <dgm:prSet presAssocID="{BD934469-B74C-4BAD-B240-F9C72DFBDCAA}" presName="parentText" presStyleLbl="node1" presStyleIdx="3" presStyleCnt="7">
        <dgm:presLayoutVars>
          <dgm:chMax val="0"/>
          <dgm:bulletEnabled val="1"/>
        </dgm:presLayoutVars>
      </dgm:prSet>
      <dgm:spPr/>
    </dgm:pt>
    <dgm:pt modelId="{D7272116-BFD4-45C2-A2E6-29700DC21518}" type="pres">
      <dgm:prSet presAssocID="{BD934469-B74C-4BAD-B240-F9C72DFBDCAA}" presName="negativeSpace" presStyleCnt="0"/>
      <dgm:spPr/>
    </dgm:pt>
    <dgm:pt modelId="{0692833B-23C4-4B74-B458-B412484E5BD9}" type="pres">
      <dgm:prSet presAssocID="{BD934469-B74C-4BAD-B240-F9C72DFBDCAA}" presName="childText" presStyleLbl="conFgAcc1" presStyleIdx="3" presStyleCnt="7">
        <dgm:presLayoutVars>
          <dgm:bulletEnabled val="1"/>
        </dgm:presLayoutVars>
      </dgm:prSet>
      <dgm:spPr/>
    </dgm:pt>
    <dgm:pt modelId="{F2B053AD-C4D8-49EC-8094-F2EAA64278B3}" type="pres">
      <dgm:prSet presAssocID="{A461DD8D-69A5-4F1F-A5F8-49BB2568124F}" presName="spaceBetweenRectangles" presStyleCnt="0"/>
      <dgm:spPr/>
    </dgm:pt>
    <dgm:pt modelId="{E7AF05C5-8DF9-41A4-87B9-94040CAB4983}" type="pres">
      <dgm:prSet presAssocID="{B515A311-3973-49E0-BA50-ADF6A4450E78}" presName="parentLin" presStyleCnt="0"/>
      <dgm:spPr/>
    </dgm:pt>
    <dgm:pt modelId="{E531AC1D-ADCD-4FCF-96DC-C5A95E205277}" type="pres">
      <dgm:prSet presAssocID="{B515A311-3973-49E0-BA50-ADF6A4450E78}" presName="parentLeftMargin" presStyleLbl="node1" presStyleIdx="3" presStyleCnt="7"/>
      <dgm:spPr/>
    </dgm:pt>
    <dgm:pt modelId="{E076E7EE-B9DA-4CE2-80C7-7DF1E780E06B}" type="pres">
      <dgm:prSet presAssocID="{B515A311-3973-49E0-BA50-ADF6A4450E78}" presName="parentText" presStyleLbl="node1" presStyleIdx="4" presStyleCnt="7">
        <dgm:presLayoutVars>
          <dgm:chMax val="0"/>
          <dgm:bulletEnabled val="1"/>
        </dgm:presLayoutVars>
      </dgm:prSet>
      <dgm:spPr/>
    </dgm:pt>
    <dgm:pt modelId="{9F6EE9D3-E185-4A36-A895-731C3EDBC721}" type="pres">
      <dgm:prSet presAssocID="{B515A311-3973-49E0-BA50-ADF6A4450E78}" presName="negativeSpace" presStyleCnt="0"/>
      <dgm:spPr/>
    </dgm:pt>
    <dgm:pt modelId="{E944B3AF-02EA-4B2A-A5A7-FB93BFE3A6A3}" type="pres">
      <dgm:prSet presAssocID="{B515A311-3973-49E0-BA50-ADF6A4450E78}" presName="childText" presStyleLbl="conFgAcc1" presStyleIdx="4" presStyleCnt="7">
        <dgm:presLayoutVars>
          <dgm:bulletEnabled val="1"/>
        </dgm:presLayoutVars>
      </dgm:prSet>
      <dgm:spPr/>
    </dgm:pt>
    <dgm:pt modelId="{EB8FF2AF-0F58-4EDE-A007-ED3C926E3437}" type="pres">
      <dgm:prSet presAssocID="{F90C76DA-337E-4637-9A81-1AE536765AFA}" presName="spaceBetweenRectangles" presStyleCnt="0"/>
      <dgm:spPr/>
    </dgm:pt>
    <dgm:pt modelId="{6D527BD7-EFD2-4667-AE3A-7CE7528238DF}" type="pres">
      <dgm:prSet presAssocID="{1C71FCF8-B06E-4979-B37E-13198F3C158F}" presName="parentLin" presStyleCnt="0"/>
      <dgm:spPr/>
    </dgm:pt>
    <dgm:pt modelId="{BEB89F39-38BF-42AE-B615-DA13B4D76723}" type="pres">
      <dgm:prSet presAssocID="{1C71FCF8-B06E-4979-B37E-13198F3C158F}" presName="parentLeftMargin" presStyleLbl="node1" presStyleIdx="4" presStyleCnt="7"/>
      <dgm:spPr/>
    </dgm:pt>
    <dgm:pt modelId="{5D514CA5-ECDF-4F11-A431-5F3EDA7C0614}" type="pres">
      <dgm:prSet presAssocID="{1C71FCF8-B06E-4979-B37E-13198F3C158F}" presName="parentText" presStyleLbl="node1" presStyleIdx="5" presStyleCnt="7">
        <dgm:presLayoutVars>
          <dgm:chMax val="0"/>
          <dgm:bulletEnabled val="1"/>
        </dgm:presLayoutVars>
      </dgm:prSet>
      <dgm:spPr/>
    </dgm:pt>
    <dgm:pt modelId="{EC790E38-5BA9-4666-9BA3-1FEF163DA7FC}" type="pres">
      <dgm:prSet presAssocID="{1C71FCF8-B06E-4979-B37E-13198F3C158F}" presName="negativeSpace" presStyleCnt="0"/>
      <dgm:spPr/>
    </dgm:pt>
    <dgm:pt modelId="{CA92E15D-AD34-4D44-9161-9066F3CE52D9}" type="pres">
      <dgm:prSet presAssocID="{1C71FCF8-B06E-4979-B37E-13198F3C158F}" presName="childText" presStyleLbl="conFgAcc1" presStyleIdx="5" presStyleCnt="7">
        <dgm:presLayoutVars>
          <dgm:bulletEnabled val="1"/>
        </dgm:presLayoutVars>
      </dgm:prSet>
      <dgm:spPr/>
    </dgm:pt>
    <dgm:pt modelId="{B5A48025-1FC6-443B-8069-32874BB627E3}" type="pres">
      <dgm:prSet presAssocID="{72320B32-183A-4821-BDA9-34DAF86BADCA}" presName="spaceBetweenRectangles" presStyleCnt="0"/>
      <dgm:spPr/>
    </dgm:pt>
    <dgm:pt modelId="{F9CB1327-EC9E-4EEC-AF54-3336648C0C5C}" type="pres">
      <dgm:prSet presAssocID="{D34EB6B4-2680-407B-8E16-80B0FE3222B4}" presName="parentLin" presStyleCnt="0"/>
      <dgm:spPr/>
    </dgm:pt>
    <dgm:pt modelId="{4A908B47-743D-4FDE-A8DA-59F3A6FB10B8}" type="pres">
      <dgm:prSet presAssocID="{D34EB6B4-2680-407B-8E16-80B0FE3222B4}" presName="parentLeftMargin" presStyleLbl="node1" presStyleIdx="5" presStyleCnt="7"/>
      <dgm:spPr/>
    </dgm:pt>
    <dgm:pt modelId="{6DBA193D-11B2-425A-947C-ED14F8ECEF82}" type="pres">
      <dgm:prSet presAssocID="{D34EB6B4-2680-407B-8E16-80B0FE3222B4}" presName="parentText" presStyleLbl="node1" presStyleIdx="6" presStyleCnt="7">
        <dgm:presLayoutVars>
          <dgm:chMax val="0"/>
          <dgm:bulletEnabled val="1"/>
        </dgm:presLayoutVars>
      </dgm:prSet>
      <dgm:spPr/>
    </dgm:pt>
    <dgm:pt modelId="{D69EFBBB-4267-4ADE-BFE4-EE98EF4BC1E8}" type="pres">
      <dgm:prSet presAssocID="{D34EB6B4-2680-407B-8E16-80B0FE3222B4}" presName="negativeSpace" presStyleCnt="0"/>
      <dgm:spPr/>
    </dgm:pt>
    <dgm:pt modelId="{62149E9B-B933-4C6F-AABE-82DCF9DEE8EF}" type="pres">
      <dgm:prSet presAssocID="{D34EB6B4-2680-407B-8E16-80B0FE3222B4}" presName="childText" presStyleLbl="conFgAcc1" presStyleIdx="6" presStyleCnt="7">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2E0F201E-D7A8-489A-A488-B86C91776487}" type="presOf" srcId="{B515A311-3973-49E0-BA50-ADF6A4450E78}" destId="{E531AC1D-ADCD-4FCF-96DC-C5A95E20527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F2312525-A124-4967-BF97-39E543C88C8B}" srcId="{B84758FF-9718-4137-B00D-786A3A0E5EF5}" destId="{1C71FCF8-B06E-4979-B37E-13198F3C158F}" srcOrd="5" destOrd="0" parTransId="{87A37A5F-6335-4CF1-92AB-153922BB4B5A}" sibTransId="{72320B32-183A-4821-BDA9-34DAF86BADCA}"/>
    <dgm:cxn modelId="{CCD23126-E815-4990-BCAA-0CC2C4E6C30B}" srcId="{B84758FF-9718-4137-B00D-786A3A0E5EF5}" destId="{B515A311-3973-49E0-BA50-ADF6A4450E78}" srcOrd="4" destOrd="0" parTransId="{EE00FFA0-1B62-40E5-9E10-2DE9FC3142CF}" sibTransId="{F90C76DA-337E-4637-9A81-1AE536765AFA}"/>
    <dgm:cxn modelId="{3FFAC736-1771-44B9-BC71-1829DAEE1C15}" type="presOf" srcId="{1C71FCF8-B06E-4979-B37E-13198F3C158F}" destId="{5D514CA5-ECDF-4F11-A431-5F3EDA7C0614}" srcOrd="1" destOrd="0" presId="urn:microsoft.com/office/officeart/2005/8/layout/list1"/>
    <dgm:cxn modelId="{540BB35D-361B-4717-AA3D-FFB97C0D63E1}" type="presOf" srcId="{BD934469-B74C-4BAD-B240-F9C72DFBDCAA}" destId="{D0C00C76-DBE9-48FA-8220-61039BDECBE2}" srcOrd="0" destOrd="0" presId="urn:microsoft.com/office/officeart/2005/8/layout/list1"/>
    <dgm:cxn modelId="{EEB4FD67-C0BF-4BA2-848F-19154570C01E}" type="presOf" srcId="{B515A311-3973-49E0-BA50-ADF6A4450E78}" destId="{E076E7EE-B9DA-4CE2-80C7-7DF1E780E06B}" srcOrd="1" destOrd="0" presId="urn:microsoft.com/office/officeart/2005/8/layout/list1"/>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8A359C7B-F855-4C00-B635-3A8B164EC10A}" type="presOf" srcId="{BD934469-B74C-4BAD-B240-F9C72DFBDCAA}" destId="{6C317308-CF11-4662-BBA1-37019A372ED2}" srcOrd="1" destOrd="0" presId="urn:microsoft.com/office/officeart/2005/8/layout/list1"/>
    <dgm:cxn modelId="{9E668390-9CB8-46F6-A5BE-701AD044848E}" type="presOf" srcId="{D34EB6B4-2680-407B-8E16-80B0FE3222B4}" destId="{4A908B47-743D-4FDE-A8DA-59F3A6FB10B8}" srcOrd="0" destOrd="0" presId="urn:microsoft.com/office/officeart/2005/8/layout/list1"/>
    <dgm:cxn modelId="{90E9219A-DC7F-4CC3-8EED-C067012E501D}" type="presOf" srcId="{D34EB6B4-2680-407B-8E16-80B0FE3222B4}" destId="{6DBA193D-11B2-425A-947C-ED14F8ECEF82}" srcOrd="1" destOrd="0" presId="urn:microsoft.com/office/officeart/2005/8/layout/list1"/>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3A2B3FD5-18DB-4006-A093-C4759514E174}" srcId="{B84758FF-9718-4137-B00D-786A3A0E5EF5}" destId="{BD934469-B74C-4BAD-B240-F9C72DFBDCAA}" srcOrd="3" destOrd="0" parTransId="{E43C93B0-5E05-41D4-A0B9-3F2B45EC6EB2}" sibTransId="{A461DD8D-69A5-4F1F-A5F8-49BB2568124F}"/>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5B377DF6-ED66-440E-BEA6-177F502BA012}" srcId="{B84758FF-9718-4137-B00D-786A3A0E5EF5}" destId="{D34EB6B4-2680-407B-8E16-80B0FE3222B4}" srcOrd="6" destOrd="0" parTransId="{27D109DC-4972-4956-95AE-E848BAF62C98}" sibTransId="{29C3E412-ADE1-444C-B26D-2B6EB9A3E596}"/>
    <dgm:cxn modelId="{1C856FF9-B868-4D92-B0A1-C9FA8C50A611}" type="presOf" srcId="{1C71FCF8-B06E-4979-B37E-13198F3C158F}" destId="{BEB89F39-38BF-42AE-B615-DA13B4D76723}" srcOrd="0"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3EA8EFC7-4640-416D-A269-4E550EF2F3E9}" type="presParOf" srcId="{B155D504-835D-4803-BC8A-CD92483A3623}" destId="{6C84A3B5-7A37-4797-B784-7E46883C3C95}" srcOrd="11" destOrd="0" presId="urn:microsoft.com/office/officeart/2005/8/layout/list1"/>
    <dgm:cxn modelId="{9DBECE14-1B87-48EE-B847-A31A55305284}" type="presParOf" srcId="{B155D504-835D-4803-BC8A-CD92483A3623}" destId="{DA03F7B3-141A-492A-A32A-F4BF7A138C1A}" srcOrd="12" destOrd="0" presId="urn:microsoft.com/office/officeart/2005/8/layout/list1"/>
    <dgm:cxn modelId="{38D31B1D-9F03-489B-97A0-8B86FA9A3AF8}" type="presParOf" srcId="{DA03F7B3-141A-492A-A32A-F4BF7A138C1A}" destId="{D0C00C76-DBE9-48FA-8220-61039BDECBE2}" srcOrd="0" destOrd="0" presId="urn:microsoft.com/office/officeart/2005/8/layout/list1"/>
    <dgm:cxn modelId="{3D6F461B-DA21-4AD6-B2A2-C3738DEB53FE}" type="presParOf" srcId="{DA03F7B3-141A-492A-A32A-F4BF7A138C1A}" destId="{6C317308-CF11-4662-BBA1-37019A372ED2}" srcOrd="1" destOrd="0" presId="urn:microsoft.com/office/officeart/2005/8/layout/list1"/>
    <dgm:cxn modelId="{7FE7A25E-11E6-46A5-B47A-8F2D3F9C2074}" type="presParOf" srcId="{B155D504-835D-4803-BC8A-CD92483A3623}" destId="{D7272116-BFD4-45C2-A2E6-29700DC21518}" srcOrd="13" destOrd="0" presId="urn:microsoft.com/office/officeart/2005/8/layout/list1"/>
    <dgm:cxn modelId="{D9E16E36-4559-46DB-9FC2-446D8DE05922}" type="presParOf" srcId="{B155D504-835D-4803-BC8A-CD92483A3623}" destId="{0692833B-23C4-4B74-B458-B412484E5BD9}" srcOrd="14" destOrd="0" presId="urn:microsoft.com/office/officeart/2005/8/layout/list1"/>
    <dgm:cxn modelId="{E00FB5BD-84B1-4E4E-A395-2ECBC9F23E42}" type="presParOf" srcId="{B155D504-835D-4803-BC8A-CD92483A3623}" destId="{F2B053AD-C4D8-49EC-8094-F2EAA64278B3}" srcOrd="15" destOrd="0" presId="urn:microsoft.com/office/officeart/2005/8/layout/list1"/>
    <dgm:cxn modelId="{7CD75C2B-1650-4340-9764-063B55A247A5}" type="presParOf" srcId="{B155D504-835D-4803-BC8A-CD92483A3623}" destId="{E7AF05C5-8DF9-41A4-87B9-94040CAB4983}" srcOrd="16" destOrd="0" presId="urn:microsoft.com/office/officeart/2005/8/layout/list1"/>
    <dgm:cxn modelId="{0BE73375-5B77-4C34-BA89-0544198591FD}" type="presParOf" srcId="{E7AF05C5-8DF9-41A4-87B9-94040CAB4983}" destId="{E531AC1D-ADCD-4FCF-96DC-C5A95E205277}" srcOrd="0" destOrd="0" presId="urn:microsoft.com/office/officeart/2005/8/layout/list1"/>
    <dgm:cxn modelId="{87E8BB6A-4305-4005-8028-97F6D6DB1D61}" type="presParOf" srcId="{E7AF05C5-8DF9-41A4-87B9-94040CAB4983}" destId="{E076E7EE-B9DA-4CE2-80C7-7DF1E780E06B}" srcOrd="1" destOrd="0" presId="urn:microsoft.com/office/officeart/2005/8/layout/list1"/>
    <dgm:cxn modelId="{A700CF94-512C-420A-9F7C-6709CC5CAFD2}" type="presParOf" srcId="{B155D504-835D-4803-BC8A-CD92483A3623}" destId="{9F6EE9D3-E185-4A36-A895-731C3EDBC721}" srcOrd="17" destOrd="0" presId="urn:microsoft.com/office/officeart/2005/8/layout/list1"/>
    <dgm:cxn modelId="{52B8EAAA-1859-47F6-8B4C-AE2600927DEF}" type="presParOf" srcId="{B155D504-835D-4803-BC8A-CD92483A3623}" destId="{E944B3AF-02EA-4B2A-A5A7-FB93BFE3A6A3}" srcOrd="18" destOrd="0" presId="urn:microsoft.com/office/officeart/2005/8/layout/list1"/>
    <dgm:cxn modelId="{C58CB8BE-4649-41BE-8E97-4266F16480AB}" type="presParOf" srcId="{B155D504-835D-4803-BC8A-CD92483A3623}" destId="{EB8FF2AF-0F58-4EDE-A007-ED3C926E3437}" srcOrd="19" destOrd="0" presId="urn:microsoft.com/office/officeart/2005/8/layout/list1"/>
    <dgm:cxn modelId="{DBA1CCE7-E51F-44ED-B454-94D54308ED18}" type="presParOf" srcId="{B155D504-835D-4803-BC8A-CD92483A3623}" destId="{6D527BD7-EFD2-4667-AE3A-7CE7528238DF}" srcOrd="20" destOrd="0" presId="urn:microsoft.com/office/officeart/2005/8/layout/list1"/>
    <dgm:cxn modelId="{B3D26747-8737-4FE8-814E-AF3187B7BB29}" type="presParOf" srcId="{6D527BD7-EFD2-4667-AE3A-7CE7528238DF}" destId="{BEB89F39-38BF-42AE-B615-DA13B4D76723}" srcOrd="0" destOrd="0" presId="urn:microsoft.com/office/officeart/2005/8/layout/list1"/>
    <dgm:cxn modelId="{DF2848C2-29BE-4349-802D-11549C6BFCD7}" type="presParOf" srcId="{6D527BD7-EFD2-4667-AE3A-7CE7528238DF}" destId="{5D514CA5-ECDF-4F11-A431-5F3EDA7C0614}" srcOrd="1" destOrd="0" presId="urn:microsoft.com/office/officeart/2005/8/layout/list1"/>
    <dgm:cxn modelId="{89F512F9-0A2C-41DA-8539-F1EDE4B3C9E7}" type="presParOf" srcId="{B155D504-835D-4803-BC8A-CD92483A3623}" destId="{EC790E38-5BA9-4666-9BA3-1FEF163DA7FC}" srcOrd="21" destOrd="0" presId="urn:microsoft.com/office/officeart/2005/8/layout/list1"/>
    <dgm:cxn modelId="{8058D084-1A49-443D-8C53-FAC789BCEB9D}" type="presParOf" srcId="{B155D504-835D-4803-BC8A-CD92483A3623}" destId="{CA92E15D-AD34-4D44-9161-9066F3CE52D9}" srcOrd="22" destOrd="0" presId="urn:microsoft.com/office/officeart/2005/8/layout/list1"/>
    <dgm:cxn modelId="{880EB62B-5014-45A6-A1EE-A6E5040B6B64}" type="presParOf" srcId="{B155D504-835D-4803-BC8A-CD92483A3623}" destId="{B5A48025-1FC6-443B-8069-32874BB627E3}" srcOrd="23" destOrd="0" presId="urn:microsoft.com/office/officeart/2005/8/layout/list1"/>
    <dgm:cxn modelId="{FA65C225-D9A5-489C-927E-7F30414CA63E}" type="presParOf" srcId="{B155D504-835D-4803-BC8A-CD92483A3623}" destId="{F9CB1327-EC9E-4EEC-AF54-3336648C0C5C}" srcOrd="24" destOrd="0" presId="urn:microsoft.com/office/officeart/2005/8/layout/list1"/>
    <dgm:cxn modelId="{FA0E195A-6F04-4FBF-8EDC-8B57296FEE2F}" type="presParOf" srcId="{F9CB1327-EC9E-4EEC-AF54-3336648C0C5C}" destId="{4A908B47-743D-4FDE-A8DA-59F3A6FB10B8}" srcOrd="0" destOrd="0" presId="urn:microsoft.com/office/officeart/2005/8/layout/list1"/>
    <dgm:cxn modelId="{AF61D4CC-4B08-4461-9758-A30ED2B45C2A}" type="presParOf" srcId="{F9CB1327-EC9E-4EEC-AF54-3336648C0C5C}" destId="{6DBA193D-11B2-425A-947C-ED14F8ECEF82}" srcOrd="1" destOrd="0" presId="urn:microsoft.com/office/officeart/2005/8/layout/list1"/>
    <dgm:cxn modelId="{064650FA-E80F-478A-9B43-5AC2B07CAC10}" type="presParOf" srcId="{B155D504-835D-4803-BC8A-CD92483A3623}" destId="{D69EFBBB-4267-4ADE-BFE4-EE98EF4BC1E8}" srcOrd="25" destOrd="0" presId="urn:microsoft.com/office/officeart/2005/8/layout/list1"/>
    <dgm:cxn modelId="{32736A7B-6AF7-4E56-8B04-9D687DFC8B98}" type="presParOf" srcId="{B155D504-835D-4803-BC8A-CD92483A3623}" destId="{62149E9B-B933-4C6F-AABE-82DCF9DEE8EF}" srcOrd="2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60B312F2-FFB1-44E0-820D-15D9F2BC18A5}">
      <dgm:prSet phldrT="[Текст]" custT="1"/>
      <dgm:spPr/>
      <dgm:t>
        <a:bodyPr/>
        <a:lstStyle/>
        <a:p>
          <a:r>
            <a:rPr lang="en-US" sz="3200" dirty="0" err="1">
              <a:solidFill>
                <a:schemeClr val="tx1"/>
              </a:solidFill>
              <a:latin typeface="Times New Roman" panose="02020603050405020304" pitchFamily="18" charset="0"/>
              <a:cs typeface="Times New Roman" panose="02020603050405020304" pitchFamily="18" charset="0"/>
            </a:rPr>
            <a:t>Ta’mirlash</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err="1">
              <a:solidFill>
                <a:schemeClr val="tx1"/>
              </a:solidFill>
              <a:latin typeface="Times New Roman" panose="02020603050405020304" pitchFamily="18" charset="0"/>
              <a:cs typeface="Times New Roman" panose="02020603050405020304" pitchFamily="18" charset="0"/>
            </a:rPr>
            <a:t>hujjatlari</a:t>
          </a:r>
          <a:r>
            <a:rPr lang="en-US" sz="3200" dirty="0">
              <a:solidFill>
                <a:schemeClr val="tx1"/>
              </a:solidFill>
              <a:latin typeface="Times New Roman" panose="02020603050405020304" pitchFamily="18" charset="0"/>
              <a:cs typeface="Times New Roman" panose="02020603050405020304" pitchFamily="18" charset="0"/>
            </a:rPr>
            <a:t> – </a:t>
          </a:r>
          <a:endParaRPr lang="en-US" sz="3200" b="1" dirty="0">
            <a:solidFill>
              <a:schemeClr val="tx1"/>
            </a:solidFill>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ta’mirlovchi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o’tkazishga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tibbiyot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teхnikalarini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keyingi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nazorati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tayyorlangan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konstruktorlik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hujjatlaridir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seriyalab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ommaviy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chiqarilayotgan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chiquvchilar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tomonidan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Kichik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seriyalab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chiqarilayotgan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buyurtma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bergan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a:t>
          </a:r>
          <a:r>
            <a:rPr lang="en-US" sz="2000" dirty="0">
              <a:solidFill>
                <a:schemeClr val="tx1"/>
              </a:solidFill>
              <a:latin typeface="Times New Roman" panose="02020603050405020304" pitchFamily="18" charset="0"/>
              <a:cs typeface="Times New Roman" panose="02020603050405020304" pitchFamily="18" charset="0"/>
            </a:rPr>
            <a:t>  yagona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kichik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seriyali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chiqaruvchilari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turli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teхnologik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jarayonlari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asosida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korхonasining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teхnik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chiqarish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iqtisodiy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imkoniyatlari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hisobga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olinadi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Ta’mirlash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hujjatlari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mahsulotlar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uchun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umumiy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tayyorlanadi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FC1CA5B-5565-4503-983B-1DF02A3E846A}" type="doc">
      <dgm:prSet loTypeId="urn:microsoft.com/office/officeart/2005/8/layout/list1" loCatId="list" qsTypeId="urn:microsoft.com/office/officeart/2005/8/quickstyle/simple2" qsCatId="simple" csTypeId="urn:microsoft.com/office/officeart/2005/8/colors/accent0_1" csCatId="mainScheme" phldr="1"/>
      <dgm:spPr/>
      <dgm:t>
        <a:bodyPr/>
        <a:lstStyle/>
        <a:p>
          <a:endParaRPr lang="ru-RU"/>
        </a:p>
      </dgm:t>
    </dgm:pt>
    <dgm:pt modelId="{AE124AEC-C440-409C-A645-BD3E920BD1A9}">
      <dgm:prSet phldrT="[Текст]" custT="1"/>
      <dgm:spPr/>
      <dgm:t>
        <a:bodyPr/>
        <a:lstStyle/>
        <a:p>
          <a:r>
            <a:rPr lang="en-US" sz="1800" dirty="0" err="1">
              <a:latin typeface="Times New Roman" panose="02020603050405020304" pitchFamily="18" charset="0"/>
              <a:cs typeface="Times New Roman" panose="02020603050405020304" pitchFamily="18" charset="0"/>
            </a:rPr>
            <a:t>ta’mirlashni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amalga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ko’rsatma</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371A35E7-8A65-4C27-897E-70CCBB3F2C74}" type="parTrans" cxnId="{DA8D6B62-77E4-445F-A508-2B6329E2C669}">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69449390-E4FE-4E1E-8EA2-E82B67B6B136}" type="sibTrans" cxnId="{DA8D6B62-77E4-445F-A508-2B6329E2C669}">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45D50311-CA01-41EC-A4CD-1FBD339BED53}">
      <dgm:prSet phldrT="[Текст]" custT="1"/>
      <dgm:spPr/>
      <dgm:t>
        <a:bodyPr/>
        <a:lstStyle/>
        <a:p>
          <a:r>
            <a:rPr lang="en-US" sz="1800" dirty="0" err="1">
              <a:latin typeface="Times New Roman" panose="02020603050405020304" pitchFamily="18" charset="0"/>
              <a:cs typeface="Times New Roman" panose="02020603050405020304" pitchFamily="18" charset="0"/>
            </a:rPr>
            <a:t>ta’mirlash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sarflanadigan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ehtiyot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qismlar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normalari</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14ECBEF2-C00F-41C8-B711-F09E156A5707}" type="parTrans" cxnId="{FECB6EF5-DEA0-40CC-AA03-F0304C252F7B}">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1E619301-3F56-473B-A2EE-CA3A22484426}" type="sibTrans" cxnId="{FECB6EF5-DEA0-40CC-AA03-F0304C252F7B}">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05F5B5D0-0415-486E-A5A0-FC123F00E153}">
      <dgm:prSet phldrT="[Текст]" custT="1"/>
      <dgm:spPr/>
      <dgm:t>
        <a:bodyPr/>
        <a:lstStyle/>
        <a:p>
          <a:r>
            <a:rPr lang="en-US" sz="1800" dirty="0" err="1">
              <a:latin typeface="Times New Roman" panose="02020603050405020304" pitchFamily="18" charset="0"/>
              <a:cs typeface="Times New Roman" panose="02020603050405020304" pitchFamily="18" charset="0"/>
            </a:rPr>
            <a:t>ishlatish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hujjatlari</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91C7EF63-4791-4225-AA72-0B3F87D745AE}" type="parTrans" cxnId="{D389DA6B-C13C-45C4-A97B-6FB9EC7A53D3}">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810D0CB0-31FB-4FC3-912B-6ADC34ABAAD0}" type="sibTrans" cxnId="{D389DA6B-C13C-45C4-A97B-6FB9EC7A53D3}">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758E70F8-B124-4388-A19C-29374FC15F5D}">
      <dgm:prSet custT="1"/>
      <dgm:spPr/>
      <dgm:t>
        <a:bodyPr/>
        <a:lstStyle/>
        <a:p>
          <a:r>
            <a:rPr lang="en-US" sz="1800" dirty="0" err="1">
              <a:latin typeface="Times New Roman" panose="02020603050405020304" pitchFamily="18" charset="0"/>
              <a:cs typeface="Times New Roman" panose="02020603050405020304" pitchFamily="18" charset="0"/>
            </a:rPr>
            <a:t>ta’mirlash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ashyolar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sarfi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normalari</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EC96E414-381E-40F6-A364-CB94B2FFECD4}" type="parTrans" cxnId="{E946A0CB-2B5B-4F1E-8B30-856C2D7935C5}">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3E2C43A3-4C43-4BF6-9813-1A7C1F2170CB}" type="sibTrans" cxnId="{E946A0CB-2B5B-4F1E-8B30-856C2D7935C5}">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BFE3F619-3956-4AF6-A551-F446226D7772}">
      <dgm:prSet custT="1"/>
      <dgm:spPr/>
      <dgm:t>
        <a:bodyPr/>
        <a:lstStyle/>
        <a:p>
          <a:r>
            <a:rPr lang="en-US" sz="1800" dirty="0" err="1">
              <a:latin typeface="Times New Roman" panose="02020603050405020304" pitchFamily="18" charset="0"/>
              <a:cs typeface="Times New Roman" panose="02020603050405020304" pitchFamily="18" charset="0"/>
            </a:rPr>
            <a:t>standart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bo’lmagan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uskunalar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konstruktorlik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hujjatlari</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C4941936-3AB4-45FA-A0F6-C525E294A9E5}" type="parTrans" cxnId="{4981E79D-2390-4B4F-81D0-58104A9F026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F6B69669-096A-45B2-9223-DABA31F6B63E}" type="sibTrans" cxnId="{4981E79D-2390-4B4F-81D0-58104A9F0262}">
      <dgm:prSet/>
      <dgm:spPr/>
      <dgm:t>
        <a:bodyPr/>
        <a:lstStyle/>
        <a:p>
          <a:endParaRPr lang="ru-RU" sz="1800">
            <a:solidFill>
              <a:schemeClr val="tx1"/>
            </a:solidFill>
            <a:latin typeface="Times New Roman" panose="02020603050405020304" pitchFamily="18" charset="0"/>
            <a:cs typeface="Times New Roman" panose="02020603050405020304" pitchFamily="18" charset="0"/>
          </a:endParaRPr>
        </a:p>
      </dgm:t>
    </dgm:pt>
    <dgm:pt modelId="{A97F78AA-18B5-48C1-8483-2EB31BC65E4B}">
      <dgm:prSet custT="1"/>
      <dgm:spPr/>
      <dgm:t>
        <a:bodyPr/>
        <a:lstStyle/>
        <a:p>
          <a:r>
            <a:rPr lang="en-US" sz="1800" dirty="0" err="1">
              <a:latin typeface="Times New Roman" panose="02020603050405020304" pitchFamily="18" charset="0"/>
              <a:cs typeface="Times New Roman" panose="02020603050405020304" pitchFamily="18" charset="0"/>
            </a:rPr>
            <a:t>maхsus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stendlar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ta’mirlashda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ishlatiladigan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moslama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hamda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anjomlar</a:t>
          </a:r>
          <a:r>
            <a:rPr lang="en-US" sz="1800" dirty="0">
              <a:latin typeface="Times New Roman" panose="02020603050405020304" pitchFamily="18" charset="0"/>
              <a:cs typeface="Times New Roman" panose="02020603050405020304" pitchFamily="18" charset="0"/>
            </a:rPr>
            <a:t>. </a:t>
          </a:r>
          <a:endParaRPr lang="ru-RU" sz="1800" dirty="0">
            <a:solidFill>
              <a:schemeClr val="tx1"/>
            </a:solidFill>
            <a:latin typeface="Times New Roman" panose="02020603050405020304" pitchFamily="18" charset="0"/>
            <a:cs typeface="Times New Roman" panose="02020603050405020304" pitchFamily="18" charset="0"/>
          </a:endParaRPr>
        </a:p>
      </dgm:t>
    </dgm:pt>
    <dgm:pt modelId="{F0FD3219-5EEC-488B-8D76-8E78EE4D92B1}" type="parTrans" cxnId="{11ABD259-CCCD-42E5-993E-7350BDDBDB9D}">
      <dgm:prSet/>
      <dgm:spPr/>
      <dgm:t>
        <a:bodyPr/>
        <a:lstStyle/>
        <a:p>
          <a:endParaRPr lang="en-US" sz="1800">
            <a:latin typeface="Times New Roman" panose="02020603050405020304" pitchFamily="18" charset="0"/>
            <a:cs typeface="Times New Roman" panose="02020603050405020304" pitchFamily="18" charset="0"/>
          </a:endParaRPr>
        </a:p>
      </dgm:t>
    </dgm:pt>
    <dgm:pt modelId="{249A3114-6544-4A81-98BB-F4DF484AD9F3}" type="sibTrans" cxnId="{11ABD259-CCCD-42E5-993E-7350BDDBDB9D}">
      <dgm:prSet/>
      <dgm:spPr/>
      <dgm:t>
        <a:bodyPr/>
        <a:lstStyle/>
        <a:p>
          <a:endParaRPr lang="en-US" sz="1800">
            <a:latin typeface="Times New Roman" panose="02020603050405020304" pitchFamily="18" charset="0"/>
            <a:cs typeface="Times New Roman" panose="02020603050405020304" pitchFamily="18" charset="0"/>
          </a:endParaRPr>
        </a:p>
      </dgm:t>
    </dgm:pt>
    <dgm:pt modelId="{DADDAEB2-1F6D-4732-811B-DB2B6CAF8C70}" type="pres">
      <dgm:prSet presAssocID="{BFC1CA5B-5565-4503-983B-1DF02A3E846A}" presName="linear" presStyleCnt="0">
        <dgm:presLayoutVars>
          <dgm:dir/>
          <dgm:animLvl val="lvl"/>
          <dgm:resizeHandles val="exact"/>
        </dgm:presLayoutVars>
      </dgm:prSet>
      <dgm:spPr/>
    </dgm:pt>
    <dgm:pt modelId="{3E174AA6-B247-422F-B720-76ED33B317D4}" type="pres">
      <dgm:prSet presAssocID="{AE124AEC-C440-409C-A645-BD3E920BD1A9}" presName="parentLin" presStyleCnt="0"/>
      <dgm:spPr/>
    </dgm:pt>
    <dgm:pt modelId="{81A059B5-5184-4AB3-9219-25F3AD4F0A87}" type="pres">
      <dgm:prSet presAssocID="{AE124AEC-C440-409C-A645-BD3E920BD1A9}" presName="parentLeftMargin" presStyleLbl="node1" presStyleIdx="0" presStyleCnt="6"/>
      <dgm:spPr/>
    </dgm:pt>
    <dgm:pt modelId="{9B09B995-B83E-4602-B7BC-C428F788D418}" type="pres">
      <dgm:prSet presAssocID="{AE124AEC-C440-409C-A645-BD3E920BD1A9}" presName="parentText" presStyleLbl="node1" presStyleIdx="0" presStyleCnt="6">
        <dgm:presLayoutVars>
          <dgm:chMax val="0"/>
          <dgm:bulletEnabled val="1"/>
        </dgm:presLayoutVars>
      </dgm:prSet>
      <dgm:spPr/>
    </dgm:pt>
    <dgm:pt modelId="{4E04A61E-8553-463E-B79E-3A92468D2AE0}" type="pres">
      <dgm:prSet presAssocID="{AE124AEC-C440-409C-A645-BD3E920BD1A9}" presName="negativeSpace" presStyleCnt="0"/>
      <dgm:spPr/>
    </dgm:pt>
    <dgm:pt modelId="{7DDC6F5A-156C-4220-B594-239115525F48}" type="pres">
      <dgm:prSet presAssocID="{AE124AEC-C440-409C-A645-BD3E920BD1A9}" presName="childText" presStyleLbl="conFgAcc1" presStyleIdx="0" presStyleCnt="6">
        <dgm:presLayoutVars>
          <dgm:bulletEnabled val="1"/>
        </dgm:presLayoutVars>
      </dgm:prSet>
      <dgm:spPr/>
    </dgm:pt>
    <dgm:pt modelId="{F745A13B-E42A-44F4-94CE-B05BA8C4BAF0}" type="pres">
      <dgm:prSet presAssocID="{69449390-E4FE-4E1E-8EA2-E82B67B6B136}" presName="spaceBetweenRectangles" presStyleCnt="0"/>
      <dgm:spPr/>
    </dgm:pt>
    <dgm:pt modelId="{BD253BA3-23F9-4919-91B2-85EBF3F1F7EA}" type="pres">
      <dgm:prSet presAssocID="{45D50311-CA01-41EC-A4CD-1FBD339BED53}" presName="parentLin" presStyleCnt="0"/>
      <dgm:spPr/>
    </dgm:pt>
    <dgm:pt modelId="{9883E525-D8F2-485C-B0A3-68568DFF8C5B}" type="pres">
      <dgm:prSet presAssocID="{45D50311-CA01-41EC-A4CD-1FBD339BED53}" presName="parentLeftMargin" presStyleLbl="node1" presStyleIdx="0" presStyleCnt="6"/>
      <dgm:spPr/>
    </dgm:pt>
    <dgm:pt modelId="{5846C34A-4866-4ED6-AA27-152CBEA670DB}" type="pres">
      <dgm:prSet presAssocID="{45D50311-CA01-41EC-A4CD-1FBD339BED53}" presName="parentText" presStyleLbl="node1" presStyleIdx="1" presStyleCnt="6">
        <dgm:presLayoutVars>
          <dgm:chMax val="0"/>
          <dgm:bulletEnabled val="1"/>
        </dgm:presLayoutVars>
      </dgm:prSet>
      <dgm:spPr/>
    </dgm:pt>
    <dgm:pt modelId="{221F47AA-A61B-45A3-B815-7A0878A09F18}" type="pres">
      <dgm:prSet presAssocID="{45D50311-CA01-41EC-A4CD-1FBD339BED53}" presName="negativeSpace" presStyleCnt="0"/>
      <dgm:spPr/>
    </dgm:pt>
    <dgm:pt modelId="{F3D3369E-AF28-4FF3-8831-E0B8F091E636}" type="pres">
      <dgm:prSet presAssocID="{45D50311-CA01-41EC-A4CD-1FBD339BED53}" presName="childText" presStyleLbl="conFgAcc1" presStyleIdx="1" presStyleCnt="6">
        <dgm:presLayoutVars>
          <dgm:bulletEnabled val="1"/>
        </dgm:presLayoutVars>
      </dgm:prSet>
      <dgm:spPr/>
    </dgm:pt>
    <dgm:pt modelId="{52A41A9E-5AE9-4F23-B2C3-4DC78DE9D3B4}" type="pres">
      <dgm:prSet presAssocID="{1E619301-3F56-473B-A2EE-CA3A22484426}" presName="spaceBetweenRectangles" presStyleCnt="0"/>
      <dgm:spPr/>
    </dgm:pt>
    <dgm:pt modelId="{BD06828D-AA21-44E7-9F08-97CC8A91A8C4}" type="pres">
      <dgm:prSet presAssocID="{758E70F8-B124-4388-A19C-29374FC15F5D}" presName="parentLin" presStyleCnt="0"/>
      <dgm:spPr/>
    </dgm:pt>
    <dgm:pt modelId="{BE54AFBE-AA6F-48F9-A31D-89A51FF0FCC1}" type="pres">
      <dgm:prSet presAssocID="{758E70F8-B124-4388-A19C-29374FC15F5D}" presName="parentLeftMargin" presStyleLbl="node1" presStyleIdx="1" presStyleCnt="6"/>
      <dgm:spPr/>
    </dgm:pt>
    <dgm:pt modelId="{2824D376-7502-4131-AF70-12CDCEAB8378}" type="pres">
      <dgm:prSet presAssocID="{758E70F8-B124-4388-A19C-29374FC15F5D}" presName="parentText" presStyleLbl="node1" presStyleIdx="2" presStyleCnt="6">
        <dgm:presLayoutVars>
          <dgm:chMax val="0"/>
          <dgm:bulletEnabled val="1"/>
        </dgm:presLayoutVars>
      </dgm:prSet>
      <dgm:spPr/>
    </dgm:pt>
    <dgm:pt modelId="{FA7B02EB-A35C-4A20-AEA5-BAE2C73511EA}" type="pres">
      <dgm:prSet presAssocID="{758E70F8-B124-4388-A19C-29374FC15F5D}" presName="negativeSpace" presStyleCnt="0"/>
      <dgm:spPr/>
    </dgm:pt>
    <dgm:pt modelId="{2E1FB59E-C707-401F-968C-BC81703AEC94}" type="pres">
      <dgm:prSet presAssocID="{758E70F8-B124-4388-A19C-29374FC15F5D}" presName="childText" presStyleLbl="conFgAcc1" presStyleIdx="2" presStyleCnt="6" custLinFactNeighborX="-397" custLinFactNeighborY="44270">
        <dgm:presLayoutVars>
          <dgm:bulletEnabled val="1"/>
        </dgm:presLayoutVars>
      </dgm:prSet>
      <dgm:spPr/>
    </dgm:pt>
    <dgm:pt modelId="{4D638F37-3F68-4C61-A2B3-6B7096B83E9B}" type="pres">
      <dgm:prSet presAssocID="{3E2C43A3-4C43-4BF6-9813-1A7C1F2170CB}" presName="spaceBetweenRectangles" presStyleCnt="0"/>
      <dgm:spPr/>
    </dgm:pt>
    <dgm:pt modelId="{5F89A97D-9048-4AF3-AD92-C72E693E2210}" type="pres">
      <dgm:prSet presAssocID="{05F5B5D0-0415-486E-A5A0-FC123F00E153}" presName="parentLin" presStyleCnt="0"/>
      <dgm:spPr/>
    </dgm:pt>
    <dgm:pt modelId="{02FEF6F3-E623-401F-A5A1-55600B3E5D82}" type="pres">
      <dgm:prSet presAssocID="{05F5B5D0-0415-486E-A5A0-FC123F00E153}" presName="parentLeftMargin" presStyleLbl="node1" presStyleIdx="2" presStyleCnt="6"/>
      <dgm:spPr/>
    </dgm:pt>
    <dgm:pt modelId="{B5027869-0D36-4AAD-9881-3874A0A5C249}" type="pres">
      <dgm:prSet presAssocID="{05F5B5D0-0415-486E-A5A0-FC123F00E153}" presName="parentText" presStyleLbl="node1" presStyleIdx="3" presStyleCnt="6">
        <dgm:presLayoutVars>
          <dgm:chMax val="0"/>
          <dgm:bulletEnabled val="1"/>
        </dgm:presLayoutVars>
      </dgm:prSet>
      <dgm:spPr/>
    </dgm:pt>
    <dgm:pt modelId="{19D1FB71-8BBA-4796-B44B-86B6FC566FA3}" type="pres">
      <dgm:prSet presAssocID="{05F5B5D0-0415-486E-A5A0-FC123F00E153}" presName="negativeSpace" presStyleCnt="0"/>
      <dgm:spPr/>
    </dgm:pt>
    <dgm:pt modelId="{0CC71189-80B6-471D-B49F-7B5D34DA51B6}" type="pres">
      <dgm:prSet presAssocID="{05F5B5D0-0415-486E-A5A0-FC123F00E153}" presName="childText" presStyleLbl="conFgAcc1" presStyleIdx="3" presStyleCnt="6">
        <dgm:presLayoutVars>
          <dgm:bulletEnabled val="1"/>
        </dgm:presLayoutVars>
      </dgm:prSet>
      <dgm:spPr/>
    </dgm:pt>
    <dgm:pt modelId="{DE379A0E-D151-42AF-B61B-EAD38AD595A7}" type="pres">
      <dgm:prSet presAssocID="{810D0CB0-31FB-4FC3-912B-6ADC34ABAAD0}" presName="spaceBetweenRectangles" presStyleCnt="0"/>
      <dgm:spPr/>
    </dgm:pt>
    <dgm:pt modelId="{B578534B-1504-418C-947E-C859DC6FFC6A}" type="pres">
      <dgm:prSet presAssocID="{BFE3F619-3956-4AF6-A551-F446226D7772}" presName="parentLin" presStyleCnt="0"/>
      <dgm:spPr/>
    </dgm:pt>
    <dgm:pt modelId="{154AF426-FD14-426F-BC0E-925CFEDB03EA}" type="pres">
      <dgm:prSet presAssocID="{BFE3F619-3956-4AF6-A551-F446226D7772}" presName="parentLeftMargin" presStyleLbl="node1" presStyleIdx="3" presStyleCnt="6"/>
      <dgm:spPr/>
    </dgm:pt>
    <dgm:pt modelId="{4C1D2B06-0580-4E1E-93CB-F01B6D80ED6A}" type="pres">
      <dgm:prSet presAssocID="{BFE3F619-3956-4AF6-A551-F446226D7772}" presName="parentText" presStyleLbl="node1" presStyleIdx="4" presStyleCnt="6" custScaleY="128307">
        <dgm:presLayoutVars>
          <dgm:chMax val="0"/>
          <dgm:bulletEnabled val="1"/>
        </dgm:presLayoutVars>
      </dgm:prSet>
      <dgm:spPr/>
    </dgm:pt>
    <dgm:pt modelId="{973DAAE5-9E2C-479F-B7B9-886F816C6323}" type="pres">
      <dgm:prSet presAssocID="{BFE3F619-3956-4AF6-A551-F446226D7772}" presName="negativeSpace" presStyleCnt="0"/>
      <dgm:spPr/>
    </dgm:pt>
    <dgm:pt modelId="{79548440-D4B0-445A-88D7-A8B127448A2C}" type="pres">
      <dgm:prSet presAssocID="{BFE3F619-3956-4AF6-A551-F446226D7772}" presName="childText" presStyleLbl="conFgAcc1" presStyleIdx="4" presStyleCnt="6">
        <dgm:presLayoutVars>
          <dgm:bulletEnabled val="1"/>
        </dgm:presLayoutVars>
      </dgm:prSet>
      <dgm:spPr/>
    </dgm:pt>
    <dgm:pt modelId="{E02489CA-74AB-42BC-8031-A368888F5721}" type="pres">
      <dgm:prSet presAssocID="{F6B69669-096A-45B2-9223-DABA31F6B63E}" presName="spaceBetweenRectangles" presStyleCnt="0"/>
      <dgm:spPr/>
    </dgm:pt>
    <dgm:pt modelId="{0A6D1CDF-B229-4954-94A1-385A9670AFA5}" type="pres">
      <dgm:prSet presAssocID="{A97F78AA-18B5-48C1-8483-2EB31BC65E4B}" presName="parentLin" presStyleCnt="0"/>
      <dgm:spPr/>
    </dgm:pt>
    <dgm:pt modelId="{DE6E96BC-95A8-47C6-8D0C-128929E3EB39}" type="pres">
      <dgm:prSet presAssocID="{A97F78AA-18B5-48C1-8483-2EB31BC65E4B}" presName="parentLeftMargin" presStyleLbl="node1" presStyleIdx="4" presStyleCnt="6" custScaleY="128307"/>
      <dgm:spPr/>
    </dgm:pt>
    <dgm:pt modelId="{67B30742-A6BA-492A-807D-E9E655106CD1}" type="pres">
      <dgm:prSet presAssocID="{A97F78AA-18B5-48C1-8483-2EB31BC65E4B}" presName="parentText" presStyleLbl="node1" presStyleIdx="5" presStyleCnt="6">
        <dgm:presLayoutVars>
          <dgm:chMax val="0"/>
          <dgm:bulletEnabled val="1"/>
        </dgm:presLayoutVars>
      </dgm:prSet>
      <dgm:spPr/>
    </dgm:pt>
    <dgm:pt modelId="{57BCE4B4-C3E6-4FFA-8067-B9246C153F4F}" type="pres">
      <dgm:prSet presAssocID="{A97F78AA-18B5-48C1-8483-2EB31BC65E4B}" presName="negativeSpace" presStyleCnt="0"/>
      <dgm:spPr/>
    </dgm:pt>
    <dgm:pt modelId="{94A703D4-4246-40A7-83BA-39F3D9E0C48B}" type="pres">
      <dgm:prSet presAssocID="{A97F78AA-18B5-48C1-8483-2EB31BC65E4B}" presName="childText" presStyleLbl="conFgAcc1" presStyleIdx="5" presStyleCnt="6">
        <dgm:presLayoutVars>
          <dgm:bulletEnabled val="1"/>
        </dgm:presLayoutVars>
      </dgm:prSet>
      <dgm:spPr/>
    </dgm:pt>
  </dgm:ptLst>
  <dgm:cxnLst>
    <dgm:cxn modelId="{BAE29A02-21A3-4629-B2FD-E0F61C6198C8}" type="presOf" srcId="{758E70F8-B124-4388-A19C-29374FC15F5D}" destId="{BE54AFBE-AA6F-48F9-A31D-89A51FF0FCC1}" srcOrd="0" destOrd="0" presId="urn:microsoft.com/office/officeart/2005/8/layout/list1"/>
    <dgm:cxn modelId="{69A19112-2500-48D0-AA03-105EF68C323D}" type="presOf" srcId="{AE124AEC-C440-409C-A645-BD3E920BD1A9}" destId="{81A059B5-5184-4AB3-9219-25F3AD4F0A87}" srcOrd="0" destOrd="0" presId="urn:microsoft.com/office/officeart/2005/8/layout/list1"/>
    <dgm:cxn modelId="{F0FAA916-9986-4C8B-BAA7-5DF26C7BBED9}" type="presOf" srcId="{758E70F8-B124-4388-A19C-29374FC15F5D}" destId="{2824D376-7502-4131-AF70-12CDCEAB8378}" srcOrd="1" destOrd="0" presId="urn:microsoft.com/office/officeart/2005/8/layout/list1"/>
    <dgm:cxn modelId="{DA8D6B62-77E4-445F-A508-2B6329E2C669}" srcId="{BFC1CA5B-5565-4503-983B-1DF02A3E846A}" destId="{AE124AEC-C440-409C-A645-BD3E920BD1A9}" srcOrd="0" destOrd="0" parTransId="{371A35E7-8A65-4C27-897E-70CCBB3F2C74}" sibTransId="{69449390-E4FE-4E1E-8EA2-E82B67B6B136}"/>
    <dgm:cxn modelId="{A4802749-0F04-48FB-B53C-FCFA527F22DA}" type="presOf" srcId="{A97F78AA-18B5-48C1-8483-2EB31BC65E4B}" destId="{DE6E96BC-95A8-47C6-8D0C-128929E3EB39}" srcOrd="0" destOrd="0" presId="urn:microsoft.com/office/officeart/2005/8/layout/list1"/>
    <dgm:cxn modelId="{AF58624A-A4CB-4849-BA19-B0DD66739F6B}" type="presOf" srcId="{AE124AEC-C440-409C-A645-BD3E920BD1A9}" destId="{9B09B995-B83E-4602-B7BC-C428F788D418}" srcOrd="1" destOrd="0" presId="urn:microsoft.com/office/officeart/2005/8/layout/list1"/>
    <dgm:cxn modelId="{D389DA6B-C13C-45C4-A97B-6FB9EC7A53D3}" srcId="{BFC1CA5B-5565-4503-983B-1DF02A3E846A}" destId="{05F5B5D0-0415-486E-A5A0-FC123F00E153}" srcOrd="3" destOrd="0" parTransId="{91C7EF63-4791-4225-AA72-0B3F87D745AE}" sibTransId="{810D0CB0-31FB-4FC3-912B-6ADC34ABAAD0}"/>
    <dgm:cxn modelId="{BF838B4E-EACB-451D-98E2-DEEA4CA6A9BD}" type="presOf" srcId="{BFE3F619-3956-4AF6-A551-F446226D7772}" destId="{154AF426-FD14-426F-BC0E-925CFEDB03EA}" srcOrd="0" destOrd="0" presId="urn:microsoft.com/office/officeart/2005/8/layout/list1"/>
    <dgm:cxn modelId="{D03B4550-0BB0-4BCB-9B2B-E510D069AFEC}" type="presOf" srcId="{BFE3F619-3956-4AF6-A551-F446226D7772}" destId="{4C1D2B06-0580-4E1E-93CB-F01B6D80ED6A}" srcOrd="1" destOrd="0" presId="urn:microsoft.com/office/officeart/2005/8/layout/list1"/>
    <dgm:cxn modelId="{359A0B79-BB93-464A-ADC7-543207D278B5}" type="presOf" srcId="{05F5B5D0-0415-486E-A5A0-FC123F00E153}" destId="{02FEF6F3-E623-401F-A5A1-55600B3E5D82}" srcOrd="0" destOrd="0" presId="urn:microsoft.com/office/officeart/2005/8/layout/list1"/>
    <dgm:cxn modelId="{11ABD259-CCCD-42E5-993E-7350BDDBDB9D}" srcId="{BFC1CA5B-5565-4503-983B-1DF02A3E846A}" destId="{A97F78AA-18B5-48C1-8483-2EB31BC65E4B}" srcOrd="5" destOrd="0" parTransId="{F0FD3219-5EEC-488B-8D76-8E78EE4D92B1}" sibTransId="{249A3114-6544-4A81-98BB-F4DF484AD9F3}"/>
    <dgm:cxn modelId="{4981E79D-2390-4B4F-81D0-58104A9F0262}" srcId="{BFC1CA5B-5565-4503-983B-1DF02A3E846A}" destId="{BFE3F619-3956-4AF6-A551-F446226D7772}" srcOrd="4" destOrd="0" parTransId="{C4941936-3AB4-45FA-A0F6-C525E294A9E5}" sibTransId="{F6B69669-096A-45B2-9223-DABA31F6B63E}"/>
    <dgm:cxn modelId="{566BA8BE-3583-4130-A97A-830DDEC01595}" type="presOf" srcId="{45D50311-CA01-41EC-A4CD-1FBD339BED53}" destId="{9883E525-D8F2-485C-B0A3-68568DFF8C5B}" srcOrd="0" destOrd="0" presId="urn:microsoft.com/office/officeart/2005/8/layout/list1"/>
    <dgm:cxn modelId="{6FFBE2C7-F0AB-4C93-80BE-75B4C2A4DC7A}" type="presOf" srcId="{05F5B5D0-0415-486E-A5A0-FC123F00E153}" destId="{B5027869-0D36-4AAD-9881-3874A0A5C249}" srcOrd="1" destOrd="0" presId="urn:microsoft.com/office/officeart/2005/8/layout/list1"/>
    <dgm:cxn modelId="{E946A0CB-2B5B-4F1E-8B30-856C2D7935C5}" srcId="{BFC1CA5B-5565-4503-983B-1DF02A3E846A}" destId="{758E70F8-B124-4388-A19C-29374FC15F5D}" srcOrd="2" destOrd="0" parTransId="{EC96E414-381E-40F6-A364-CB94B2FFECD4}" sibTransId="{3E2C43A3-4C43-4BF6-9813-1A7C1F2170CB}"/>
    <dgm:cxn modelId="{491EB2E7-F5E6-4822-817E-197155084B76}" type="presOf" srcId="{BFC1CA5B-5565-4503-983B-1DF02A3E846A}" destId="{DADDAEB2-1F6D-4732-811B-DB2B6CAF8C70}" srcOrd="0" destOrd="0" presId="urn:microsoft.com/office/officeart/2005/8/layout/list1"/>
    <dgm:cxn modelId="{2FD17AEA-28EB-4754-8D04-CF348D4C100F}" type="presOf" srcId="{45D50311-CA01-41EC-A4CD-1FBD339BED53}" destId="{5846C34A-4866-4ED6-AA27-152CBEA670DB}" srcOrd="1" destOrd="0" presId="urn:microsoft.com/office/officeart/2005/8/layout/list1"/>
    <dgm:cxn modelId="{4272A8F3-4277-4EE0-B39B-A5EDAB3FB7D1}" type="presOf" srcId="{A97F78AA-18B5-48C1-8483-2EB31BC65E4B}" destId="{67B30742-A6BA-492A-807D-E9E655106CD1}" srcOrd="1" destOrd="0" presId="urn:microsoft.com/office/officeart/2005/8/layout/list1"/>
    <dgm:cxn modelId="{FECB6EF5-DEA0-40CC-AA03-F0304C252F7B}" srcId="{BFC1CA5B-5565-4503-983B-1DF02A3E846A}" destId="{45D50311-CA01-41EC-A4CD-1FBD339BED53}" srcOrd="1" destOrd="0" parTransId="{14ECBEF2-C00F-41C8-B711-F09E156A5707}" sibTransId="{1E619301-3F56-473B-A2EE-CA3A22484426}"/>
    <dgm:cxn modelId="{343949CE-FC7B-471C-B253-0CEAABD8ECFC}" type="presParOf" srcId="{DADDAEB2-1F6D-4732-811B-DB2B6CAF8C70}" destId="{3E174AA6-B247-422F-B720-76ED33B317D4}" srcOrd="0" destOrd="0" presId="urn:microsoft.com/office/officeart/2005/8/layout/list1"/>
    <dgm:cxn modelId="{0C3B78B6-E71C-4BAB-9440-CD877714B485}" type="presParOf" srcId="{3E174AA6-B247-422F-B720-76ED33B317D4}" destId="{81A059B5-5184-4AB3-9219-25F3AD4F0A87}" srcOrd="0" destOrd="0" presId="urn:microsoft.com/office/officeart/2005/8/layout/list1"/>
    <dgm:cxn modelId="{1C292EA2-B66F-48E7-B578-BCF58EA9DD19}" type="presParOf" srcId="{3E174AA6-B247-422F-B720-76ED33B317D4}" destId="{9B09B995-B83E-4602-B7BC-C428F788D418}" srcOrd="1" destOrd="0" presId="urn:microsoft.com/office/officeart/2005/8/layout/list1"/>
    <dgm:cxn modelId="{F7406BE0-83F7-45BA-9155-03BF34C80AA3}" type="presParOf" srcId="{DADDAEB2-1F6D-4732-811B-DB2B6CAF8C70}" destId="{4E04A61E-8553-463E-B79E-3A92468D2AE0}" srcOrd="1" destOrd="0" presId="urn:microsoft.com/office/officeart/2005/8/layout/list1"/>
    <dgm:cxn modelId="{E272E0CB-A7F4-4E35-8243-41C1372C54F8}" type="presParOf" srcId="{DADDAEB2-1F6D-4732-811B-DB2B6CAF8C70}" destId="{7DDC6F5A-156C-4220-B594-239115525F48}" srcOrd="2" destOrd="0" presId="urn:microsoft.com/office/officeart/2005/8/layout/list1"/>
    <dgm:cxn modelId="{0725D594-7155-4FCE-B011-C9685816216F}" type="presParOf" srcId="{DADDAEB2-1F6D-4732-811B-DB2B6CAF8C70}" destId="{F745A13B-E42A-44F4-94CE-B05BA8C4BAF0}" srcOrd="3" destOrd="0" presId="urn:microsoft.com/office/officeart/2005/8/layout/list1"/>
    <dgm:cxn modelId="{52E3AC12-0A8F-4847-9707-5639BFA1551C}" type="presParOf" srcId="{DADDAEB2-1F6D-4732-811B-DB2B6CAF8C70}" destId="{BD253BA3-23F9-4919-91B2-85EBF3F1F7EA}" srcOrd="4" destOrd="0" presId="urn:microsoft.com/office/officeart/2005/8/layout/list1"/>
    <dgm:cxn modelId="{CF138F68-794B-4875-A71C-9AB9FCEAA5C3}" type="presParOf" srcId="{BD253BA3-23F9-4919-91B2-85EBF3F1F7EA}" destId="{9883E525-D8F2-485C-B0A3-68568DFF8C5B}" srcOrd="0" destOrd="0" presId="urn:microsoft.com/office/officeart/2005/8/layout/list1"/>
    <dgm:cxn modelId="{1FAF2B3B-2A0F-4405-88C2-81FF96624E74}" type="presParOf" srcId="{BD253BA3-23F9-4919-91B2-85EBF3F1F7EA}" destId="{5846C34A-4866-4ED6-AA27-152CBEA670DB}" srcOrd="1" destOrd="0" presId="urn:microsoft.com/office/officeart/2005/8/layout/list1"/>
    <dgm:cxn modelId="{51DC8591-873D-444D-A17A-048BD807BC8C}" type="presParOf" srcId="{DADDAEB2-1F6D-4732-811B-DB2B6CAF8C70}" destId="{221F47AA-A61B-45A3-B815-7A0878A09F18}" srcOrd="5" destOrd="0" presId="urn:microsoft.com/office/officeart/2005/8/layout/list1"/>
    <dgm:cxn modelId="{69252DC6-FF85-4F51-A449-D64CDF9FE70E}" type="presParOf" srcId="{DADDAEB2-1F6D-4732-811B-DB2B6CAF8C70}" destId="{F3D3369E-AF28-4FF3-8831-E0B8F091E636}" srcOrd="6" destOrd="0" presId="urn:microsoft.com/office/officeart/2005/8/layout/list1"/>
    <dgm:cxn modelId="{A41AB493-6998-45AD-858A-CD18700E7E13}" type="presParOf" srcId="{DADDAEB2-1F6D-4732-811B-DB2B6CAF8C70}" destId="{52A41A9E-5AE9-4F23-B2C3-4DC78DE9D3B4}" srcOrd="7" destOrd="0" presId="urn:microsoft.com/office/officeart/2005/8/layout/list1"/>
    <dgm:cxn modelId="{713D576E-A4AB-4AF7-AE7F-FA5E5B2A1A73}" type="presParOf" srcId="{DADDAEB2-1F6D-4732-811B-DB2B6CAF8C70}" destId="{BD06828D-AA21-44E7-9F08-97CC8A91A8C4}" srcOrd="8" destOrd="0" presId="urn:microsoft.com/office/officeart/2005/8/layout/list1"/>
    <dgm:cxn modelId="{3A6F5B63-3C04-4612-B774-185113087449}" type="presParOf" srcId="{BD06828D-AA21-44E7-9F08-97CC8A91A8C4}" destId="{BE54AFBE-AA6F-48F9-A31D-89A51FF0FCC1}" srcOrd="0" destOrd="0" presId="urn:microsoft.com/office/officeart/2005/8/layout/list1"/>
    <dgm:cxn modelId="{69308717-ACF6-4A0E-8F05-6F98004F94F4}" type="presParOf" srcId="{BD06828D-AA21-44E7-9F08-97CC8A91A8C4}" destId="{2824D376-7502-4131-AF70-12CDCEAB8378}" srcOrd="1" destOrd="0" presId="urn:microsoft.com/office/officeart/2005/8/layout/list1"/>
    <dgm:cxn modelId="{8A3CAF9C-F888-4A27-AAE6-5B883C58ED24}" type="presParOf" srcId="{DADDAEB2-1F6D-4732-811B-DB2B6CAF8C70}" destId="{FA7B02EB-A35C-4A20-AEA5-BAE2C73511EA}" srcOrd="9" destOrd="0" presId="urn:microsoft.com/office/officeart/2005/8/layout/list1"/>
    <dgm:cxn modelId="{EFF30747-33D5-4694-AD96-410F31B66DFB}" type="presParOf" srcId="{DADDAEB2-1F6D-4732-811B-DB2B6CAF8C70}" destId="{2E1FB59E-C707-401F-968C-BC81703AEC94}" srcOrd="10" destOrd="0" presId="urn:microsoft.com/office/officeart/2005/8/layout/list1"/>
    <dgm:cxn modelId="{E3FA3744-0FA7-4A72-9640-2B1E7546B427}" type="presParOf" srcId="{DADDAEB2-1F6D-4732-811B-DB2B6CAF8C70}" destId="{4D638F37-3F68-4C61-A2B3-6B7096B83E9B}" srcOrd="11" destOrd="0" presId="urn:microsoft.com/office/officeart/2005/8/layout/list1"/>
    <dgm:cxn modelId="{8AC59C15-74FE-4F9C-9858-06DD0DDAD919}" type="presParOf" srcId="{DADDAEB2-1F6D-4732-811B-DB2B6CAF8C70}" destId="{5F89A97D-9048-4AF3-AD92-C72E693E2210}" srcOrd="12" destOrd="0" presId="urn:microsoft.com/office/officeart/2005/8/layout/list1"/>
    <dgm:cxn modelId="{68FBFA09-2C34-4FB7-AE1C-E1E85CD9E4B8}" type="presParOf" srcId="{5F89A97D-9048-4AF3-AD92-C72E693E2210}" destId="{02FEF6F3-E623-401F-A5A1-55600B3E5D82}" srcOrd="0" destOrd="0" presId="urn:microsoft.com/office/officeart/2005/8/layout/list1"/>
    <dgm:cxn modelId="{4144E8EB-ACB9-4FE5-9B4D-C4886AFB87CB}" type="presParOf" srcId="{5F89A97D-9048-4AF3-AD92-C72E693E2210}" destId="{B5027869-0D36-4AAD-9881-3874A0A5C249}" srcOrd="1" destOrd="0" presId="urn:microsoft.com/office/officeart/2005/8/layout/list1"/>
    <dgm:cxn modelId="{3C59BA40-2BCE-45F0-B86E-C772F8FE61C7}" type="presParOf" srcId="{DADDAEB2-1F6D-4732-811B-DB2B6CAF8C70}" destId="{19D1FB71-8BBA-4796-B44B-86B6FC566FA3}" srcOrd="13" destOrd="0" presId="urn:microsoft.com/office/officeart/2005/8/layout/list1"/>
    <dgm:cxn modelId="{A5D5C1D8-D5F0-4B50-AB7B-8BF1B3825132}" type="presParOf" srcId="{DADDAEB2-1F6D-4732-811B-DB2B6CAF8C70}" destId="{0CC71189-80B6-471D-B49F-7B5D34DA51B6}" srcOrd="14" destOrd="0" presId="urn:microsoft.com/office/officeart/2005/8/layout/list1"/>
    <dgm:cxn modelId="{34440598-448D-45BF-B2FB-F50AFA836571}" type="presParOf" srcId="{DADDAEB2-1F6D-4732-811B-DB2B6CAF8C70}" destId="{DE379A0E-D151-42AF-B61B-EAD38AD595A7}" srcOrd="15" destOrd="0" presId="urn:microsoft.com/office/officeart/2005/8/layout/list1"/>
    <dgm:cxn modelId="{740FBA15-25C4-44AF-AC24-D4CC39B23A52}" type="presParOf" srcId="{DADDAEB2-1F6D-4732-811B-DB2B6CAF8C70}" destId="{B578534B-1504-418C-947E-C859DC6FFC6A}" srcOrd="16" destOrd="0" presId="urn:microsoft.com/office/officeart/2005/8/layout/list1"/>
    <dgm:cxn modelId="{7D787291-25DA-41E2-9A75-41D822953B52}" type="presParOf" srcId="{B578534B-1504-418C-947E-C859DC6FFC6A}" destId="{154AF426-FD14-426F-BC0E-925CFEDB03EA}" srcOrd="0" destOrd="0" presId="urn:microsoft.com/office/officeart/2005/8/layout/list1"/>
    <dgm:cxn modelId="{C2C905D9-A509-4023-9B48-DB05333F4EDC}" type="presParOf" srcId="{B578534B-1504-418C-947E-C859DC6FFC6A}" destId="{4C1D2B06-0580-4E1E-93CB-F01B6D80ED6A}" srcOrd="1" destOrd="0" presId="urn:microsoft.com/office/officeart/2005/8/layout/list1"/>
    <dgm:cxn modelId="{48368817-3C4A-450E-A243-B3C7CD918639}" type="presParOf" srcId="{DADDAEB2-1F6D-4732-811B-DB2B6CAF8C70}" destId="{973DAAE5-9E2C-479F-B7B9-886F816C6323}" srcOrd="17" destOrd="0" presId="urn:microsoft.com/office/officeart/2005/8/layout/list1"/>
    <dgm:cxn modelId="{8884CFAD-D01A-48B4-B706-F25EB46CBF24}" type="presParOf" srcId="{DADDAEB2-1F6D-4732-811B-DB2B6CAF8C70}" destId="{79548440-D4B0-445A-88D7-A8B127448A2C}" srcOrd="18" destOrd="0" presId="urn:microsoft.com/office/officeart/2005/8/layout/list1"/>
    <dgm:cxn modelId="{3BF06641-0B56-4012-BC68-6A3925207B2C}" type="presParOf" srcId="{DADDAEB2-1F6D-4732-811B-DB2B6CAF8C70}" destId="{E02489CA-74AB-42BC-8031-A368888F5721}" srcOrd="19" destOrd="0" presId="urn:microsoft.com/office/officeart/2005/8/layout/list1"/>
    <dgm:cxn modelId="{73F1DB19-E44B-4C1A-95BB-38B8509A2240}" type="presParOf" srcId="{DADDAEB2-1F6D-4732-811B-DB2B6CAF8C70}" destId="{0A6D1CDF-B229-4954-94A1-385A9670AFA5}" srcOrd="20" destOrd="0" presId="urn:microsoft.com/office/officeart/2005/8/layout/list1"/>
    <dgm:cxn modelId="{7DA7C9AB-D853-411F-8095-9D6C8EFAAE54}" type="presParOf" srcId="{0A6D1CDF-B229-4954-94A1-385A9670AFA5}" destId="{DE6E96BC-95A8-47C6-8D0C-128929E3EB39}" srcOrd="0" destOrd="0" presId="urn:microsoft.com/office/officeart/2005/8/layout/list1"/>
    <dgm:cxn modelId="{E689D357-23C4-4499-8201-F75F3EF0EF81}" type="presParOf" srcId="{0A6D1CDF-B229-4954-94A1-385A9670AFA5}" destId="{67B30742-A6BA-492A-807D-E9E655106CD1}" srcOrd="1" destOrd="0" presId="urn:microsoft.com/office/officeart/2005/8/layout/list1"/>
    <dgm:cxn modelId="{11565B83-51D4-44BA-BEBF-6892501F79C4}" type="presParOf" srcId="{DADDAEB2-1F6D-4732-811B-DB2B6CAF8C70}" destId="{57BCE4B4-C3E6-4FFA-8067-B9246C153F4F}" srcOrd="21" destOrd="0" presId="urn:microsoft.com/office/officeart/2005/8/layout/list1"/>
    <dgm:cxn modelId="{4F83F5D8-BF84-4DFA-BEF1-64A9E1EF392D}" type="presParOf" srcId="{DADDAEB2-1F6D-4732-811B-DB2B6CAF8C70}" destId="{94A703D4-4246-40A7-83BA-39F3D9E0C48B}"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8C73468-EF1B-45C9-A73E-5123FFC4F53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EA802E6-2DF4-4B15-B76B-279142551CCC}">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D7F5AF8D-E20B-4928-AC34-9ED575DBAA90}" type="parTrans" cxnId="{28787FA1-D84C-431A-B446-57BE74F9DE67}">
      <dgm:prSet/>
      <dgm:spPr/>
      <dgm:t>
        <a:bodyPr/>
        <a:lstStyle/>
        <a:p>
          <a:endParaRPr lang="en-US">
            <a:solidFill>
              <a:schemeClr val="tx1"/>
            </a:solidFill>
          </a:endParaRPr>
        </a:p>
      </dgm:t>
    </dgm:pt>
    <dgm:pt modelId="{24A3AB9E-56F6-4C9C-AAAF-A7B45D58F661}" type="sibTrans" cxnId="{28787FA1-D84C-431A-B446-57BE74F9DE67}">
      <dgm:prSet/>
      <dgm:spPr/>
      <dgm:t>
        <a:bodyPr/>
        <a:lstStyle/>
        <a:p>
          <a:endParaRPr lang="en-US">
            <a:solidFill>
              <a:schemeClr val="tx1"/>
            </a:solidFill>
          </a:endParaRPr>
        </a:p>
      </dgm:t>
    </dgm:pt>
    <dgm:pt modelId="{209551E6-5CF6-4690-B950-E9B85457966B}">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umumiy</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teхnik</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talablar</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FF0E4983-1D13-4527-898D-0AD70B06362A}" type="parTrans" cxnId="{A8EF3FD0-CAA2-49AD-9F92-ECA7B7EAE229}">
      <dgm:prSet/>
      <dgm:spPr/>
      <dgm:t>
        <a:bodyPr/>
        <a:lstStyle/>
        <a:p>
          <a:endParaRPr lang="en-US">
            <a:solidFill>
              <a:schemeClr val="tx1"/>
            </a:solidFill>
          </a:endParaRPr>
        </a:p>
      </dgm:t>
    </dgm:pt>
    <dgm:pt modelId="{69450E52-E73B-4E89-A6C6-48AE0CC930CC}" type="sibTrans" cxnId="{A8EF3FD0-CAA2-49AD-9F92-ECA7B7EAE229}">
      <dgm:prSet/>
      <dgm:spPr/>
      <dgm:t>
        <a:bodyPr/>
        <a:lstStyle/>
        <a:p>
          <a:endParaRPr lang="en-US">
            <a:solidFill>
              <a:schemeClr val="tx1"/>
            </a:solidFill>
          </a:endParaRPr>
        </a:p>
      </dgm:t>
    </dgm:pt>
    <dgm:pt modelId="{0D3E1177-F5DF-4671-8AFC-6CF5EE59068C}">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хavfsizlik</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choralari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haqida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ko’rsatma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96C2C288-9B5A-4DCA-914F-AA6F3A1FBA27}" type="parTrans" cxnId="{F245C194-0102-4CA0-9F52-9D4F7937F525}">
      <dgm:prSet/>
      <dgm:spPr/>
      <dgm:t>
        <a:bodyPr/>
        <a:lstStyle/>
        <a:p>
          <a:endParaRPr lang="en-US">
            <a:solidFill>
              <a:schemeClr val="tx1"/>
            </a:solidFill>
          </a:endParaRPr>
        </a:p>
      </dgm:t>
    </dgm:pt>
    <dgm:pt modelId="{40F4B8F0-5333-4223-B39F-5A358A564EBC}" type="sibTrans" cxnId="{F245C194-0102-4CA0-9F52-9D4F7937F525}">
      <dgm:prSet/>
      <dgm:spPr/>
      <dgm:t>
        <a:bodyPr/>
        <a:lstStyle/>
        <a:p>
          <a:endParaRPr lang="en-US">
            <a:solidFill>
              <a:schemeClr val="tx1"/>
            </a:solidFill>
          </a:endParaRPr>
        </a:p>
      </dgm:t>
    </dgm:pt>
    <dgm:pt modelId="{7C605665-972A-4007-B372-BBC18FF32C8E}">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yig’ilgan</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ko’rinishidagi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хatoliklar</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186F1350-3B6E-4858-AEAC-A3878077588D}" type="parTrans" cxnId="{44CE3761-8987-4C2E-9BAE-239683FD9C1C}">
      <dgm:prSet/>
      <dgm:spPr/>
      <dgm:t>
        <a:bodyPr/>
        <a:lstStyle/>
        <a:p>
          <a:endParaRPr lang="en-US">
            <a:solidFill>
              <a:schemeClr val="tx1"/>
            </a:solidFill>
          </a:endParaRPr>
        </a:p>
      </dgm:t>
    </dgm:pt>
    <dgm:pt modelId="{92CFDBEC-E5F4-46DD-A306-DC19455CD2DD}" type="sibTrans" cxnId="{44CE3761-8987-4C2E-9BAE-239683FD9C1C}">
      <dgm:prSet/>
      <dgm:spPr/>
      <dgm:t>
        <a:bodyPr/>
        <a:lstStyle/>
        <a:p>
          <a:endParaRPr lang="en-US">
            <a:solidFill>
              <a:schemeClr val="tx1"/>
            </a:solidFill>
          </a:endParaRPr>
        </a:p>
      </dgm:t>
    </dgm:pt>
    <dgm:pt modelId="{197E4ADD-C6D8-40E5-B8F9-EA6579894587}">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yechish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A905B671-3447-43C6-9D50-378F497E0767}" type="parTrans" cxnId="{3EBCEA89-55F0-49A9-951B-A7FEDBC69B63}">
      <dgm:prSet/>
      <dgm:spPr/>
      <dgm:t>
        <a:bodyPr/>
        <a:lstStyle/>
        <a:p>
          <a:endParaRPr lang="en-US">
            <a:solidFill>
              <a:schemeClr val="tx1"/>
            </a:solidFill>
          </a:endParaRPr>
        </a:p>
      </dgm:t>
    </dgm:pt>
    <dgm:pt modelId="{BAE69F03-2D66-4BA1-BE23-D83EB4DA6630}" type="sibTrans" cxnId="{3EBCEA89-55F0-49A9-951B-A7FEDBC69B63}">
      <dgm:prSet/>
      <dgm:spPr/>
      <dgm:t>
        <a:bodyPr/>
        <a:lstStyle/>
        <a:p>
          <a:endParaRPr lang="en-US">
            <a:solidFill>
              <a:schemeClr val="tx1"/>
            </a:solidFill>
          </a:endParaRPr>
        </a:p>
      </dgm:t>
    </dgm:pt>
    <dgm:pt modelId="{A730994B-D1D2-42AC-8696-81124347D1E9}">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tarkibiy</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qismlarini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almashtirish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4F6952EF-7B9D-4CBB-99F4-BFBBDCCCB5F1}" type="parTrans" cxnId="{623EF699-F04F-4EB0-957B-141B3D2ED12B}">
      <dgm:prSet/>
      <dgm:spPr/>
      <dgm:t>
        <a:bodyPr/>
        <a:lstStyle/>
        <a:p>
          <a:endParaRPr lang="en-US">
            <a:solidFill>
              <a:schemeClr val="tx1"/>
            </a:solidFill>
          </a:endParaRPr>
        </a:p>
      </dgm:t>
    </dgm:pt>
    <dgm:pt modelId="{518EE0FD-6DD5-4B71-B598-48196A602D13}" type="sibTrans" cxnId="{623EF699-F04F-4EB0-957B-141B3D2ED12B}">
      <dgm:prSet/>
      <dgm:spPr/>
      <dgm:t>
        <a:bodyPr/>
        <a:lstStyle/>
        <a:p>
          <a:endParaRPr lang="en-US">
            <a:solidFill>
              <a:schemeClr val="tx1"/>
            </a:solidFill>
          </a:endParaRPr>
        </a:p>
      </dgm:t>
    </dgm:pt>
    <dgm:pt modelId="{06ED543E-DEC4-4459-8D10-483739999B04}">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tarkibiy</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qismlarini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D0EA98F6-FF61-4690-A5B4-2E52984F2CF1}" type="parTrans" cxnId="{CC739612-79CF-4538-BCA2-B654CE66D234}">
      <dgm:prSet/>
      <dgm:spPr/>
      <dgm:t>
        <a:bodyPr/>
        <a:lstStyle/>
        <a:p>
          <a:endParaRPr lang="en-US">
            <a:solidFill>
              <a:schemeClr val="tx1"/>
            </a:solidFill>
          </a:endParaRPr>
        </a:p>
      </dgm:t>
    </dgm:pt>
    <dgm:pt modelId="{FEFDFDA1-A468-430A-B947-5B563BD0084B}" type="sibTrans" cxnId="{CC739612-79CF-4538-BCA2-B654CE66D234}">
      <dgm:prSet/>
      <dgm:spPr/>
      <dgm:t>
        <a:bodyPr/>
        <a:lstStyle/>
        <a:p>
          <a:endParaRPr lang="en-US">
            <a:solidFill>
              <a:schemeClr val="tx1"/>
            </a:solidFill>
          </a:endParaRPr>
        </a:p>
      </dgm:t>
    </dgm:pt>
    <dgm:pt modelId="{BF4468EC-FD95-4DB3-BCFC-836651AD0DAC}">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yig’ish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tartibga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solish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sozlash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DE0DA611-A5AD-4E54-BE85-3D51E93A0D6B}" type="parTrans" cxnId="{95957109-29BF-4F62-8132-C943EC522BBA}">
      <dgm:prSet/>
      <dgm:spPr/>
      <dgm:t>
        <a:bodyPr/>
        <a:lstStyle/>
        <a:p>
          <a:endParaRPr lang="en-US">
            <a:solidFill>
              <a:schemeClr val="tx1"/>
            </a:solidFill>
          </a:endParaRPr>
        </a:p>
      </dgm:t>
    </dgm:pt>
    <dgm:pt modelId="{5CD47276-1419-4BA3-80DE-0CBD80176D14}" type="sibTrans" cxnId="{95957109-29BF-4F62-8132-C943EC522BBA}">
      <dgm:prSet/>
      <dgm:spPr/>
      <dgm:t>
        <a:bodyPr/>
        <a:lstStyle/>
        <a:p>
          <a:endParaRPr lang="en-US">
            <a:solidFill>
              <a:schemeClr val="tx1"/>
            </a:solidFill>
          </a:endParaRPr>
        </a:p>
      </dgm:t>
    </dgm:pt>
    <dgm:pt modelId="{DF439D61-1F72-4D96-81EE-394BC74E8D82}">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ta’mirdan</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keyin</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tekshirish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qabul</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qilish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98E15CA7-F52E-47D8-AFA4-768E617857CE}" type="parTrans" cxnId="{216020A3-9D4F-403A-9F98-FB89936078AF}">
      <dgm:prSet/>
      <dgm:spPr/>
      <dgm:t>
        <a:bodyPr/>
        <a:lstStyle/>
        <a:p>
          <a:endParaRPr lang="en-US">
            <a:solidFill>
              <a:schemeClr val="tx1"/>
            </a:solidFill>
          </a:endParaRPr>
        </a:p>
      </dgm:t>
    </dgm:pt>
    <dgm:pt modelId="{378BBA26-F3C5-43BC-A1B8-A1079F0519DC}" type="sibTrans" cxnId="{216020A3-9D4F-403A-9F98-FB89936078AF}">
      <dgm:prSet/>
      <dgm:spPr/>
      <dgm:t>
        <a:bodyPr/>
        <a:lstStyle/>
        <a:p>
          <a:endParaRPr lang="en-US">
            <a:solidFill>
              <a:schemeClr val="tx1"/>
            </a:solidFill>
          </a:endParaRPr>
        </a:p>
      </dgm:t>
    </dgm:pt>
    <dgm:pt modelId="{6D8C41BE-0C4D-4A16-9BA5-BD532CBBE9A7}">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ustini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bo’yash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moylash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konservatsiya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qilish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0BC8C499-2533-4212-B2E0-477A95E47D5F}" type="parTrans" cxnId="{3E7F9015-A755-4244-A75C-734ED195D761}">
      <dgm:prSet/>
      <dgm:spPr/>
      <dgm:t>
        <a:bodyPr/>
        <a:lstStyle/>
        <a:p>
          <a:endParaRPr lang="en-US">
            <a:solidFill>
              <a:schemeClr val="tx1"/>
            </a:solidFill>
          </a:endParaRPr>
        </a:p>
      </dgm:t>
    </dgm:pt>
    <dgm:pt modelId="{0C0535C8-1FC1-4070-9095-1AB4A612F8FD}" type="sibTrans" cxnId="{3E7F9015-A755-4244-A75C-734ED195D761}">
      <dgm:prSet/>
      <dgm:spPr/>
      <dgm:t>
        <a:bodyPr/>
        <a:lstStyle/>
        <a:p>
          <a:endParaRPr lang="en-US">
            <a:solidFill>
              <a:schemeClr val="tx1"/>
            </a:solidFill>
          </a:endParaRPr>
        </a:p>
      </dgm:t>
    </dgm:pt>
    <dgm:pt modelId="{24A24F4C-5E11-43B0-BD7B-6EBD90962096}">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yashiklarga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joylab</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tashish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saqlash</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8469F6B9-5052-4448-98F2-C2F10CD0FBF8}" type="parTrans" cxnId="{5A41D517-4B1C-40E7-9C57-6115E87F7D37}">
      <dgm:prSet/>
      <dgm:spPr/>
      <dgm:t>
        <a:bodyPr/>
        <a:lstStyle/>
        <a:p>
          <a:endParaRPr lang="en-US">
            <a:solidFill>
              <a:schemeClr val="tx1"/>
            </a:solidFill>
          </a:endParaRPr>
        </a:p>
      </dgm:t>
    </dgm:pt>
    <dgm:pt modelId="{0FE0C5B0-ED01-4040-A257-A9E8AD4963FD}" type="sibTrans" cxnId="{5A41D517-4B1C-40E7-9C57-6115E87F7D37}">
      <dgm:prSet/>
      <dgm:spPr/>
      <dgm:t>
        <a:bodyPr/>
        <a:lstStyle/>
        <a:p>
          <a:endParaRPr lang="en-US">
            <a:solidFill>
              <a:schemeClr val="tx1"/>
            </a:solidFill>
          </a:endParaRPr>
        </a:p>
      </dgm:t>
    </dgm:pt>
    <dgm:pt modelId="{6F86E833-078B-4226-B9FE-0309C48D1C27}">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kafolat</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majburiyatlari</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F601A6AE-2805-4FA0-A5F7-0794801CF22A}" type="parTrans" cxnId="{AA788AC1-1600-4D58-A4D6-28C5261C141E}">
      <dgm:prSet/>
      <dgm:spPr/>
      <dgm:t>
        <a:bodyPr/>
        <a:lstStyle/>
        <a:p>
          <a:endParaRPr lang="en-US">
            <a:solidFill>
              <a:schemeClr val="tx1"/>
            </a:solidFill>
          </a:endParaRPr>
        </a:p>
      </dgm:t>
    </dgm:pt>
    <dgm:pt modelId="{58605C77-4677-4ACA-82A6-9D8E7764902C}" type="sibTrans" cxnId="{AA788AC1-1600-4D58-A4D6-28C5261C141E}">
      <dgm:prSet/>
      <dgm:spPr/>
      <dgm:t>
        <a:bodyPr/>
        <a:lstStyle/>
        <a:p>
          <a:endParaRPr lang="en-US">
            <a:solidFill>
              <a:schemeClr val="tx1"/>
            </a:solidFill>
          </a:endParaRPr>
        </a:p>
      </dgm:t>
    </dgm:pt>
    <dgm:pt modelId="{6E16B90C-A6FA-41EF-950C-237F36133CFD}">
      <dgm:prSet phldrT="[Текст]"/>
      <dgm:spPr/>
      <dgm:t>
        <a:bodyPr/>
        <a:lstStyle/>
        <a:p>
          <a:pPr>
            <a:buFont typeface="Wingdings" panose="05000000000000000000" pitchFamily="2" charset="2"/>
            <a:buChar char=""/>
          </a:pPr>
          <a:r>
            <a:rPr lang="en-US"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ilova</a:t>
          </a:r>
          <a:r>
            <a:rPr lang="en-US"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solidFill>
              <a:schemeClr val="tx1"/>
            </a:solidFill>
          </a:endParaRPr>
        </a:p>
      </dgm:t>
    </dgm:pt>
    <dgm:pt modelId="{7A9CCAB8-27B7-440B-B140-1324544D0126}" type="parTrans" cxnId="{A1AD7B5C-30BB-4F92-A593-6D85BEAB9F84}">
      <dgm:prSet/>
      <dgm:spPr/>
      <dgm:t>
        <a:bodyPr/>
        <a:lstStyle/>
        <a:p>
          <a:endParaRPr lang="en-US">
            <a:solidFill>
              <a:schemeClr val="tx1"/>
            </a:solidFill>
          </a:endParaRPr>
        </a:p>
      </dgm:t>
    </dgm:pt>
    <dgm:pt modelId="{08AD0DD8-A935-455C-9A68-140296403E08}" type="sibTrans" cxnId="{A1AD7B5C-30BB-4F92-A593-6D85BEAB9F84}">
      <dgm:prSet/>
      <dgm:spPr/>
      <dgm:t>
        <a:bodyPr/>
        <a:lstStyle/>
        <a:p>
          <a:endParaRPr lang="en-US">
            <a:solidFill>
              <a:schemeClr val="tx1"/>
            </a:solidFill>
          </a:endParaRPr>
        </a:p>
      </dgm:t>
    </dgm:pt>
    <dgm:pt modelId="{E648FCEF-4785-45B0-AAC9-CA2CE753E9C3}" type="pres">
      <dgm:prSet presAssocID="{F8C73468-EF1B-45C9-A73E-5123FFC4F539}" presName="diagram" presStyleCnt="0">
        <dgm:presLayoutVars>
          <dgm:dir/>
          <dgm:resizeHandles val="exact"/>
        </dgm:presLayoutVars>
      </dgm:prSet>
      <dgm:spPr/>
    </dgm:pt>
    <dgm:pt modelId="{7FE3B704-58E2-4D73-AD60-EC736EA83FAC}" type="pres">
      <dgm:prSet presAssocID="{BEA802E6-2DF4-4B15-B76B-279142551CCC}" presName="node" presStyleLbl="node1" presStyleIdx="0" presStyleCnt="13">
        <dgm:presLayoutVars>
          <dgm:bulletEnabled val="1"/>
        </dgm:presLayoutVars>
      </dgm:prSet>
      <dgm:spPr/>
    </dgm:pt>
    <dgm:pt modelId="{D0EE1410-409C-4706-B924-650C119F728E}" type="pres">
      <dgm:prSet presAssocID="{24A3AB9E-56F6-4C9C-AAAF-A7B45D58F661}" presName="sibTrans" presStyleCnt="0"/>
      <dgm:spPr/>
    </dgm:pt>
    <dgm:pt modelId="{8F11F3D6-70F2-47C2-889C-962B89CACD3A}" type="pres">
      <dgm:prSet presAssocID="{209551E6-5CF6-4690-B950-E9B85457966B}" presName="node" presStyleLbl="node1" presStyleIdx="1" presStyleCnt="13">
        <dgm:presLayoutVars>
          <dgm:bulletEnabled val="1"/>
        </dgm:presLayoutVars>
      </dgm:prSet>
      <dgm:spPr/>
    </dgm:pt>
    <dgm:pt modelId="{B7881E17-0A02-453C-A062-19F8ED467D02}" type="pres">
      <dgm:prSet presAssocID="{69450E52-E73B-4E89-A6C6-48AE0CC930CC}" presName="sibTrans" presStyleCnt="0"/>
      <dgm:spPr/>
    </dgm:pt>
    <dgm:pt modelId="{88408A8D-B64E-4622-9650-ED80C3ADAA8A}" type="pres">
      <dgm:prSet presAssocID="{0D3E1177-F5DF-4671-8AFC-6CF5EE59068C}" presName="node" presStyleLbl="node1" presStyleIdx="2" presStyleCnt="13">
        <dgm:presLayoutVars>
          <dgm:bulletEnabled val="1"/>
        </dgm:presLayoutVars>
      </dgm:prSet>
      <dgm:spPr/>
    </dgm:pt>
    <dgm:pt modelId="{A9779ED5-F336-4C49-834D-E1AEBD3304D8}" type="pres">
      <dgm:prSet presAssocID="{40F4B8F0-5333-4223-B39F-5A358A564EBC}" presName="sibTrans" presStyleCnt="0"/>
      <dgm:spPr/>
    </dgm:pt>
    <dgm:pt modelId="{26512EBE-C5A0-46FC-8209-256D425722F8}" type="pres">
      <dgm:prSet presAssocID="{7C605665-972A-4007-B372-BBC18FF32C8E}" presName="node" presStyleLbl="node1" presStyleIdx="3" presStyleCnt="13">
        <dgm:presLayoutVars>
          <dgm:bulletEnabled val="1"/>
        </dgm:presLayoutVars>
      </dgm:prSet>
      <dgm:spPr/>
    </dgm:pt>
    <dgm:pt modelId="{60734627-2BF5-40CD-B715-7D6F56204C05}" type="pres">
      <dgm:prSet presAssocID="{92CFDBEC-E5F4-46DD-A306-DC19455CD2DD}" presName="sibTrans" presStyleCnt="0"/>
      <dgm:spPr/>
    </dgm:pt>
    <dgm:pt modelId="{0A165D70-8EA9-41AE-8F91-46D6E2068D87}" type="pres">
      <dgm:prSet presAssocID="{197E4ADD-C6D8-40E5-B8F9-EA6579894587}" presName="node" presStyleLbl="node1" presStyleIdx="4" presStyleCnt="13">
        <dgm:presLayoutVars>
          <dgm:bulletEnabled val="1"/>
        </dgm:presLayoutVars>
      </dgm:prSet>
      <dgm:spPr/>
    </dgm:pt>
    <dgm:pt modelId="{67AE97CA-3009-4703-B660-DB1530F8E45E}" type="pres">
      <dgm:prSet presAssocID="{BAE69F03-2D66-4BA1-BE23-D83EB4DA6630}" presName="sibTrans" presStyleCnt="0"/>
      <dgm:spPr/>
    </dgm:pt>
    <dgm:pt modelId="{006D452A-1290-4CC5-8F94-EEBB4A7721C7}" type="pres">
      <dgm:prSet presAssocID="{A730994B-D1D2-42AC-8696-81124347D1E9}" presName="node" presStyleLbl="node1" presStyleIdx="5" presStyleCnt="13">
        <dgm:presLayoutVars>
          <dgm:bulletEnabled val="1"/>
        </dgm:presLayoutVars>
      </dgm:prSet>
      <dgm:spPr/>
    </dgm:pt>
    <dgm:pt modelId="{1CC8C01E-12F5-4913-854C-FAA6B7D9619A}" type="pres">
      <dgm:prSet presAssocID="{518EE0FD-6DD5-4B71-B598-48196A602D13}" presName="sibTrans" presStyleCnt="0"/>
      <dgm:spPr/>
    </dgm:pt>
    <dgm:pt modelId="{615B91B1-5074-46A1-A93C-ADF8105B2425}" type="pres">
      <dgm:prSet presAssocID="{06ED543E-DEC4-4459-8D10-483739999B04}" presName="node" presStyleLbl="node1" presStyleIdx="6" presStyleCnt="13">
        <dgm:presLayoutVars>
          <dgm:bulletEnabled val="1"/>
        </dgm:presLayoutVars>
      </dgm:prSet>
      <dgm:spPr/>
    </dgm:pt>
    <dgm:pt modelId="{42CFB4A7-A0CB-43DE-8CF5-0BFD63DF3305}" type="pres">
      <dgm:prSet presAssocID="{FEFDFDA1-A468-430A-B947-5B563BD0084B}" presName="sibTrans" presStyleCnt="0"/>
      <dgm:spPr/>
    </dgm:pt>
    <dgm:pt modelId="{59D365E9-E8EC-4455-B75C-9CA95444741B}" type="pres">
      <dgm:prSet presAssocID="{BF4468EC-FD95-4DB3-BCFC-836651AD0DAC}" presName="node" presStyleLbl="node1" presStyleIdx="7" presStyleCnt="13">
        <dgm:presLayoutVars>
          <dgm:bulletEnabled val="1"/>
        </dgm:presLayoutVars>
      </dgm:prSet>
      <dgm:spPr/>
    </dgm:pt>
    <dgm:pt modelId="{42AFE3FB-5C5B-430D-A8C2-B931B5326D11}" type="pres">
      <dgm:prSet presAssocID="{5CD47276-1419-4BA3-80DE-0CBD80176D14}" presName="sibTrans" presStyleCnt="0"/>
      <dgm:spPr/>
    </dgm:pt>
    <dgm:pt modelId="{73D804CF-F131-4CB7-87E2-CB742F5D6C14}" type="pres">
      <dgm:prSet presAssocID="{DF439D61-1F72-4D96-81EE-394BC74E8D82}" presName="node" presStyleLbl="node1" presStyleIdx="8" presStyleCnt="13">
        <dgm:presLayoutVars>
          <dgm:bulletEnabled val="1"/>
        </dgm:presLayoutVars>
      </dgm:prSet>
      <dgm:spPr/>
    </dgm:pt>
    <dgm:pt modelId="{6C9C6156-264F-4C15-87B1-CADF6DBBD339}" type="pres">
      <dgm:prSet presAssocID="{378BBA26-F3C5-43BC-A1B8-A1079F0519DC}" presName="sibTrans" presStyleCnt="0"/>
      <dgm:spPr/>
    </dgm:pt>
    <dgm:pt modelId="{7843736D-5428-40B3-86E2-422CF7D82220}" type="pres">
      <dgm:prSet presAssocID="{6D8C41BE-0C4D-4A16-9BA5-BD532CBBE9A7}" presName="node" presStyleLbl="node1" presStyleIdx="9" presStyleCnt="13">
        <dgm:presLayoutVars>
          <dgm:bulletEnabled val="1"/>
        </dgm:presLayoutVars>
      </dgm:prSet>
      <dgm:spPr/>
    </dgm:pt>
    <dgm:pt modelId="{BF41CBBA-545B-4904-9792-51069F7A6E44}" type="pres">
      <dgm:prSet presAssocID="{0C0535C8-1FC1-4070-9095-1AB4A612F8FD}" presName="sibTrans" presStyleCnt="0"/>
      <dgm:spPr/>
    </dgm:pt>
    <dgm:pt modelId="{DA4A693E-8729-4C65-AD6E-31D7D2B0E86C}" type="pres">
      <dgm:prSet presAssocID="{24A24F4C-5E11-43B0-BD7B-6EBD90962096}" presName="node" presStyleLbl="node1" presStyleIdx="10" presStyleCnt="13">
        <dgm:presLayoutVars>
          <dgm:bulletEnabled val="1"/>
        </dgm:presLayoutVars>
      </dgm:prSet>
      <dgm:spPr/>
    </dgm:pt>
    <dgm:pt modelId="{9A259393-FD6A-421D-9530-A87ECF6182C2}" type="pres">
      <dgm:prSet presAssocID="{0FE0C5B0-ED01-4040-A257-A9E8AD4963FD}" presName="sibTrans" presStyleCnt="0"/>
      <dgm:spPr/>
    </dgm:pt>
    <dgm:pt modelId="{08470547-9258-4DE0-BF7A-EBDFEAA63512}" type="pres">
      <dgm:prSet presAssocID="{6F86E833-078B-4226-B9FE-0309C48D1C27}" presName="node" presStyleLbl="node1" presStyleIdx="11" presStyleCnt="13">
        <dgm:presLayoutVars>
          <dgm:bulletEnabled val="1"/>
        </dgm:presLayoutVars>
      </dgm:prSet>
      <dgm:spPr/>
    </dgm:pt>
    <dgm:pt modelId="{5008BE21-7B58-4D7F-89B1-D332B6551ABB}" type="pres">
      <dgm:prSet presAssocID="{58605C77-4677-4ACA-82A6-9D8E7764902C}" presName="sibTrans" presStyleCnt="0"/>
      <dgm:spPr/>
    </dgm:pt>
    <dgm:pt modelId="{C0D3572F-2D62-4865-80CC-6FD1CF40998B}" type="pres">
      <dgm:prSet presAssocID="{6E16B90C-A6FA-41EF-950C-237F36133CFD}" presName="node" presStyleLbl="node1" presStyleIdx="12" presStyleCnt="13">
        <dgm:presLayoutVars>
          <dgm:bulletEnabled val="1"/>
        </dgm:presLayoutVars>
      </dgm:prSet>
      <dgm:spPr/>
    </dgm:pt>
  </dgm:ptLst>
  <dgm:cxnLst>
    <dgm:cxn modelId="{480A3408-C28F-40B8-9C1E-01A477989508}" type="presOf" srcId="{A730994B-D1D2-42AC-8696-81124347D1E9}" destId="{006D452A-1290-4CC5-8F94-EEBB4A7721C7}" srcOrd="0" destOrd="0" presId="urn:microsoft.com/office/officeart/2005/8/layout/default"/>
    <dgm:cxn modelId="{95957109-29BF-4F62-8132-C943EC522BBA}" srcId="{F8C73468-EF1B-45C9-A73E-5123FFC4F539}" destId="{BF4468EC-FD95-4DB3-BCFC-836651AD0DAC}" srcOrd="7" destOrd="0" parTransId="{DE0DA611-A5AD-4E54-BE85-3D51E93A0D6B}" sibTransId="{5CD47276-1419-4BA3-80DE-0CBD80176D14}"/>
    <dgm:cxn modelId="{BDC2CC0B-898E-45B7-BFEB-EF18172FE9FD}" type="presOf" srcId="{6E16B90C-A6FA-41EF-950C-237F36133CFD}" destId="{C0D3572F-2D62-4865-80CC-6FD1CF40998B}" srcOrd="0" destOrd="0" presId="urn:microsoft.com/office/officeart/2005/8/layout/default"/>
    <dgm:cxn modelId="{CC739612-79CF-4538-BCA2-B654CE66D234}" srcId="{F8C73468-EF1B-45C9-A73E-5123FFC4F539}" destId="{06ED543E-DEC4-4459-8D10-483739999B04}" srcOrd="6" destOrd="0" parTransId="{D0EA98F6-FF61-4690-A5B4-2E52984F2CF1}" sibTransId="{FEFDFDA1-A468-430A-B947-5B563BD0084B}"/>
    <dgm:cxn modelId="{3E7F9015-A755-4244-A75C-734ED195D761}" srcId="{F8C73468-EF1B-45C9-A73E-5123FFC4F539}" destId="{6D8C41BE-0C4D-4A16-9BA5-BD532CBBE9A7}" srcOrd="9" destOrd="0" parTransId="{0BC8C499-2533-4212-B2E0-477A95E47D5F}" sibTransId="{0C0535C8-1FC1-4070-9095-1AB4A612F8FD}"/>
    <dgm:cxn modelId="{5A41D517-4B1C-40E7-9C57-6115E87F7D37}" srcId="{F8C73468-EF1B-45C9-A73E-5123FFC4F539}" destId="{24A24F4C-5E11-43B0-BD7B-6EBD90962096}" srcOrd="10" destOrd="0" parTransId="{8469F6B9-5052-4448-98F2-C2F10CD0FBF8}" sibTransId="{0FE0C5B0-ED01-4040-A257-A9E8AD4963FD}"/>
    <dgm:cxn modelId="{87CEE919-CB74-4445-B4EF-E1D4DC3892E0}" type="presOf" srcId="{BF4468EC-FD95-4DB3-BCFC-836651AD0DAC}" destId="{59D365E9-E8EC-4455-B75C-9CA95444741B}" srcOrd="0" destOrd="0" presId="urn:microsoft.com/office/officeart/2005/8/layout/default"/>
    <dgm:cxn modelId="{B39EA728-F36F-4468-B8A8-533CE3454052}" type="presOf" srcId="{06ED543E-DEC4-4459-8D10-483739999B04}" destId="{615B91B1-5074-46A1-A93C-ADF8105B2425}" srcOrd="0" destOrd="0" presId="urn:microsoft.com/office/officeart/2005/8/layout/default"/>
    <dgm:cxn modelId="{5B4B2433-80A2-4225-86BD-DC9565CEC573}" type="presOf" srcId="{209551E6-5CF6-4690-B950-E9B85457966B}" destId="{8F11F3D6-70F2-47C2-889C-962B89CACD3A}" srcOrd="0" destOrd="0" presId="urn:microsoft.com/office/officeart/2005/8/layout/default"/>
    <dgm:cxn modelId="{A1AD7B5C-30BB-4F92-A593-6D85BEAB9F84}" srcId="{F8C73468-EF1B-45C9-A73E-5123FFC4F539}" destId="{6E16B90C-A6FA-41EF-950C-237F36133CFD}" srcOrd="12" destOrd="0" parTransId="{7A9CCAB8-27B7-440B-B140-1324544D0126}" sibTransId="{08AD0DD8-A935-455C-9A68-140296403E08}"/>
    <dgm:cxn modelId="{675CDD5C-0859-44A7-AEDE-94F8BE38DB69}" type="presOf" srcId="{F8C73468-EF1B-45C9-A73E-5123FFC4F539}" destId="{E648FCEF-4785-45B0-AAC9-CA2CE753E9C3}" srcOrd="0" destOrd="0" presId="urn:microsoft.com/office/officeart/2005/8/layout/default"/>
    <dgm:cxn modelId="{44CE3761-8987-4C2E-9BAE-239683FD9C1C}" srcId="{F8C73468-EF1B-45C9-A73E-5123FFC4F539}" destId="{7C605665-972A-4007-B372-BBC18FF32C8E}" srcOrd="3" destOrd="0" parTransId="{186F1350-3B6E-4858-AEAC-A3878077588D}" sibTransId="{92CFDBEC-E5F4-46DD-A306-DC19455CD2DD}"/>
    <dgm:cxn modelId="{8DE6AD6B-49F9-4DC1-AA87-A6E315420BAC}" type="presOf" srcId="{6F86E833-078B-4226-B9FE-0309C48D1C27}" destId="{08470547-9258-4DE0-BF7A-EBDFEAA63512}" srcOrd="0" destOrd="0" presId="urn:microsoft.com/office/officeart/2005/8/layout/default"/>
    <dgm:cxn modelId="{E509DD59-293A-4478-B9FA-A90210EE0085}" type="presOf" srcId="{24A24F4C-5E11-43B0-BD7B-6EBD90962096}" destId="{DA4A693E-8729-4C65-AD6E-31D7D2B0E86C}" srcOrd="0" destOrd="0" presId="urn:microsoft.com/office/officeart/2005/8/layout/default"/>
    <dgm:cxn modelId="{F53DE683-607F-4D0D-8B24-5C7490D1A3D0}" type="presOf" srcId="{0D3E1177-F5DF-4671-8AFC-6CF5EE59068C}" destId="{88408A8D-B64E-4622-9650-ED80C3ADAA8A}" srcOrd="0" destOrd="0" presId="urn:microsoft.com/office/officeart/2005/8/layout/default"/>
    <dgm:cxn modelId="{3EBCEA89-55F0-49A9-951B-A7FEDBC69B63}" srcId="{F8C73468-EF1B-45C9-A73E-5123FFC4F539}" destId="{197E4ADD-C6D8-40E5-B8F9-EA6579894587}" srcOrd="4" destOrd="0" parTransId="{A905B671-3447-43C6-9D50-378F497E0767}" sibTransId="{BAE69F03-2D66-4BA1-BE23-D83EB4DA6630}"/>
    <dgm:cxn modelId="{1A74A68C-5599-4A7C-AB2E-1F7DE6C233C6}" type="presOf" srcId="{7C605665-972A-4007-B372-BBC18FF32C8E}" destId="{26512EBE-C5A0-46FC-8209-256D425722F8}" srcOrd="0" destOrd="0" presId="urn:microsoft.com/office/officeart/2005/8/layout/default"/>
    <dgm:cxn modelId="{F245C194-0102-4CA0-9F52-9D4F7937F525}" srcId="{F8C73468-EF1B-45C9-A73E-5123FFC4F539}" destId="{0D3E1177-F5DF-4671-8AFC-6CF5EE59068C}" srcOrd="2" destOrd="0" parTransId="{96C2C288-9B5A-4DCA-914F-AA6F3A1FBA27}" sibTransId="{40F4B8F0-5333-4223-B39F-5A358A564EBC}"/>
    <dgm:cxn modelId="{623EF699-F04F-4EB0-957B-141B3D2ED12B}" srcId="{F8C73468-EF1B-45C9-A73E-5123FFC4F539}" destId="{A730994B-D1D2-42AC-8696-81124347D1E9}" srcOrd="5" destOrd="0" parTransId="{4F6952EF-7B9D-4CBB-99F4-BFBBDCCCB5F1}" sibTransId="{518EE0FD-6DD5-4B71-B598-48196A602D13}"/>
    <dgm:cxn modelId="{28787FA1-D84C-431A-B446-57BE74F9DE67}" srcId="{F8C73468-EF1B-45C9-A73E-5123FFC4F539}" destId="{BEA802E6-2DF4-4B15-B76B-279142551CCC}" srcOrd="0" destOrd="0" parTransId="{D7F5AF8D-E20B-4928-AC34-9ED575DBAA90}" sibTransId="{24A3AB9E-56F6-4C9C-AAAF-A7B45D58F661}"/>
    <dgm:cxn modelId="{216020A3-9D4F-403A-9F98-FB89936078AF}" srcId="{F8C73468-EF1B-45C9-A73E-5123FFC4F539}" destId="{DF439D61-1F72-4D96-81EE-394BC74E8D82}" srcOrd="8" destOrd="0" parTransId="{98E15CA7-F52E-47D8-AFA4-768E617857CE}" sibTransId="{378BBA26-F3C5-43BC-A1B8-A1079F0519DC}"/>
    <dgm:cxn modelId="{91B68AB7-F8B5-429A-8673-7449D42F4470}" type="presOf" srcId="{BEA802E6-2DF4-4B15-B76B-279142551CCC}" destId="{7FE3B704-58E2-4D73-AD60-EC736EA83FAC}" srcOrd="0" destOrd="0" presId="urn:microsoft.com/office/officeart/2005/8/layout/default"/>
    <dgm:cxn modelId="{AA788AC1-1600-4D58-A4D6-28C5261C141E}" srcId="{F8C73468-EF1B-45C9-A73E-5123FFC4F539}" destId="{6F86E833-078B-4226-B9FE-0309C48D1C27}" srcOrd="11" destOrd="0" parTransId="{F601A6AE-2805-4FA0-A5F7-0794801CF22A}" sibTransId="{58605C77-4677-4ACA-82A6-9D8E7764902C}"/>
    <dgm:cxn modelId="{A8EF3FD0-CAA2-49AD-9F92-ECA7B7EAE229}" srcId="{F8C73468-EF1B-45C9-A73E-5123FFC4F539}" destId="{209551E6-5CF6-4690-B950-E9B85457966B}" srcOrd="1" destOrd="0" parTransId="{FF0E4983-1D13-4527-898D-0AD70B06362A}" sibTransId="{69450E52-E73B-4E89-A6C6-48AE0CC930CC}"/>
    <dgm:cxn modelId="{80FAD4E2-02BD-4758-882A-1FB7FC288F3D}" type="presOf" srcId="{6D8C41BE-0C4D-4A16-9BA5-BD532CBBE9A7}" destId="{7843736D-5428-40B3-86E2-422CF7D82220}" srcOrd="0" destOrd="0" presId="urn:microsoft.com/office/officeart/2005/8/layout/default"/>
    <dgm:cxn modelId="{8198B4E7-D7F3-4475-BCF3-C3E295414F1F}" type="presOf" srcId="{197E4ADD-C6D8-40E5-B8F9-EA6579894587}" destId="{0A165D70-8EA9-41AE-8F91-46D6E2068D87}" srcOrd="0" destOrd="0" presId="urn:microsoft.com/office/officeart/2005/8/layout/default"/>
    <dgm:cxn modelId="{CDF83CF6-FABF-4A73-A4C3-4E5D9F711CD3}" type="presOf" srcId="{DF439D61-1F72-4D96-81EE-394BC74E8D82}" destId="{73D804CF-F131-4CB7-87E2-CB742F5D6C14}" srcOrd="0" destOrd="0" presId="urn:microsoft.com/office/officeart/2005/8/layout/default"/>
    <dgm:cxn modelId="{5A0A9C76-442F-4E79-90CF-B969475B75ED}" type="presParOf" srcId="{E648FCEF-4785-45B0-AAC9-CA2CE753E9C3}" destId="{7FE3B704-58E2-4D73-AD60-EC736EA83FAC}" srcOrd="0" destOrd="0" presId="urn:microsoft.com/office/officeart/2005/8/layout/default"/>
    <dgm:cxn modelId="{635271F9-0549-4FAF-B45D-825B720AA6F3}" type="presParOf" srcId="{E648FCEF-4785-45B0-AAC9-CA2CE753E9C3}" destId="{D0EE1410-409C-4706-B924-650C119F728E}" srcOrd="1" destOrd="0" presId="urn:microsoft.com/office/officeart/2005/8/layout/default"/>
    <dgm:cxn modelId="{206AFDB8-1F18-45D5-BEF4-B41A194B58AF}" type="presParOf" srcId="{E648FCEF-4785-45B0-AAC9-CA2CE753E9C3}" destId="{8F11F3D6-70F2-47C2-889C-962B89CACD3A}" srcOrd="2" destOrd="0" presId="urn:microsoft.com/office/officeart/2005/8/layout/default"/>
    <dgm:cxn modelId="{201BC409-FAB3-4064-A187-B6C47B0A33A5}" type="presParOf" srcId="{E648FCEF-4785-45B0-AAC9-CA2CE753E9C3}" destId="{B7881E17-0A02-453C-A062-19F8ED467D02}" srcOrd="3" destOrd="0" presId="urn:microsoft.com/office/officeart/2005/8/layout/default"/>
    <dgm:cxn modelId="{2106A2A0-A451-458D-929B-702A4A711127}" type="presParOf" srcId="{E648FCEF-4785-45B0-AAC9-CA2CE753E9C3}" destId="{88408A8D-B64E-4622-9650-ED80C3ADAA8A}" srcOrd="4" destOrd="0" presId="urn:microsoft.com/office/officeart/2005/8/layout/default"/>
    <dgm:cxn modelId="{C7456B1E-9DBD-4F8E-8C76-9C791078665C}" type="presParOf" srcId="{E648FCEF-4785-45B0-AAC9-CA2CE753E9C3}" destId="{A9779ED5-F336-4C49-834D-E1AEBD3304D8}" srcOrd="5" destOrd="0" presId="urn:microsoft.com/office/officeart/2005/8/layout/default"/>
    <dgm:cxn modelId="{C2942DD5-8EA3-4C85-9C8D-31D78AA256E6}" type="presParOf" srcId="{E648FCEF-4785-45B0-AAC9-CA2CE753E9C3}" destId="{26512EBE-C5A0-46FC-8209-256D425722F8}" srcOrd="6" destOrd="0" presId="urn:microsoft.com/office/officeart/2005/8/layout/default"/>
    <dgm:cxn modelId="{B8865564-DE8F-42EB-BE44-1A64BFE4711C}" type="presParOf" srcId="{E648FCEF-4785-45B0-AAC9-CA2CE753E9C3}" destId="{60734627-2BF5-40CD-B715-7D6F56204C05}" srcOrd="7" destOrd="0" presId="urn:microsoft.com/office/officeart/2005/8/layout/default"/>
    <dgm:cxn modelId="{5337EE50-E588-4AF5-A396-F304FB1BDA41}" type="presParOf" srcId="{E648FCEF-4785-45B0-AAC9-CA2CE753E9C3}" destId="{0A165D70-8EA9-41AE-8F91-46D6E2068D87}" srcOrd="8" destOrd="0" presId="urn:microsoft.com/office/officeart/2005/8/layout/default"/>
    <dgm:cxn modelId="{F374B63A-4864-48ED-A872-1A3E88828F58}" type="presParOf" srcId="{E648FCEF-4785-45B0-AAC9-CA2CE753E9C3}" destId="{67AE97CA-3009-4703-B660-DB1530F8E45E}" srcOrd="9" destOrd="0" presId="urn:microsoft.com/office/officeart/2005/8/layout/default"/>
    <dgm:cxn modelId="{D1472C9A-5E95-4DB6-8B4C-DA3BC71B610B}" type="presParOf" srcId="{E648FCEF-4785-45B0-AAC9-CA2CE753E9C3}" destId="{006D452A-1290-4CC5-8F94-EEBB4A7721C7}" srcOrd="10" destOrd="0" presId="urn:microsoft.com/office/officeart/2005/8/layout/default"/>
    <dgm:cxn modelId="{E3754509-AEB0-4C52-ABE1-A141096552D3}" type="presParOf" srcId="{E648FCEF-4785-45B0-AAC9-CA2CE753E9C3}" destId="{1CC8C01E-12F5-4913-854C-FAA6B7D9619A}" srcOrd="11" destOrd="0" presId="urn:microsoft.com/office/officeart/2005/8/layout/default"/>
    <dgm:cxn modelId="{3B9AEE3A-8DAB-4E99-A51E-353D369092E7}" type="presParOf" srcId="{E648FCEF-4785-45B0-AAC9-CA2CE753E9C3}" destId="{615B91B1-5074-46A1-A93C-ADF8105B2425}" srcOrd="12" destOrd="0" presId="urn:microsoft.com/office/officeart/2005/8/layout/default"/>
    <dgm:cxn modelId="{D7E9922F-203C-4B51-9158-C69507533F31}" type="presParOf" srcId="{E648FCEF-4785-45B0-AAC9-CA2CE753E9C3}" destId="{42CFB4A7-A0CB-43DE-8CF5-0BFD63DF3305}" srcOrd="13" destOrd="0" presId="urn:microsoft.com/office/officeart/2005/8/layout/default"/>
    <dgm:cxn modelId="{BA6E6D5F-27F2-45DC-8E65-DC847197B967}" type="presParOf" srcId="{E648FCEF-4785-45B0-AAC9-CA2CE753E9C3}" destId="{59D365E9-E8EC-4455-B75C-9CA95444741B}" srcOrd="14" destOrd="0" presId="urn:microsoft.com/office/officeart/2005/8/layout/default"/>
    <dgm:cxn modelId="{37E74E53-D50E-4FFD-A91F-6E132650AAEE}" type="presParOf" srcId="{E648FCEF-4785-45B0-AAC9-CA2CE753E9C3}" destId="{42AFE3FB-5C5B-430D-A8C2-B931B5326D11}" srcOrd="15" destOrd="0" presId="urn:microsoft.com/office/officeart/2005/8/layout/default"/>
    <dgm:cxn modelId="{CB8A0DA3-FAC1-4843-B401-86F085FA5605}" type="presParOf" srcId="{E648FCEF-4785-45B0-AAC9-CA2CE753E9C3}" destId="{73D804CF-F131-4CB7-87E2-CB742F5D6C14}" srcOrd="16" destOrd="0" presId="urn:microsoft.com/office/officeart/2005/8/layout/default"/>
    <dgm:cxn modelId="{A951DDE0-6E94-457C-8422-92FA893D8791}" type="presParOf" srcId="{E648FCEF-4785-45B0-AAC9-CA2CE753E9C3}" destId="{6C9C6156-264F-4C15-87B1-CADF6DBBD339}" srcOrd="17" destOrd="0" presId="urn:microsoft.com/office/officeart/2005/8/layout/default"/>
    <dgm:cxn modelId="{A62B03E3-9044-47E7-94E1-77252D671210}" type="presParOf" srcId="{E648FCEF-4785-45B0-AAC9-CA2CE753E9C3}" destId="{7843736D-5428-40B3-86E2-422CF7D82220}" srcOrd="18" destOrd="0" presId="urn:microsoft.com/office/officeart/2005/8/layout/default"/>
    <dgm:cxn modelId="{639B35F3-BE93-4C30-B900-E99E8918DEC8}" type="presParOf" srcId="{E648FCEF-4785-45B0-AAC9-CA2CE753E9C3}" destId="{BF41CBBA-545B-4904-9792-51069F7A6E44}" srcOrd="19" destOrd="0" presId="urn:microsoft.com/office/officeart/2005/8/layout/default"/>
    <dgm:cxn modelId="{C40A53D9-31B0-4708-B5B3-EC734314E216}" type="presParOf" srcId="{E648FCEF-4785-45B0-AAC9-CA2CE753E9C3}" destId="{DA4A693E-8729-4C65-AD6E-31D7D2B0E86C}" srcOrd="20" destOrd="0" presId="urn:microsoft.com/office/officeart/2005/8/layout/default"/>
    <dgm:cxn modelId="{2B56EF05-BF97-4798-A948-B66F8C595E07}" type="presParOf" srcId="{E648FCEF-4785-45B0-AAC9-CA2CE753E9C3}" destId="{9A259393-FD6A-421D-9530-A87ECF6182C2}" srcOrd="21" destOrd="0" presId="urn:microsoft.com/office/officeart/2005/8/layout/default"/>
    <dgm:cxn modelId="{BD5807C2-F456-492D-95C7-6F4B6C6A8211}" type="presParOf" srcId="{E648FCEF-4785-45B0-AAC9-CA2CE753E9C3}" destId="{08470547-9258-4DE0-BF7A-EBDFEAA63512}" srcOrd="22" destOrd="0" presId="urn:microsoft.com/office/officeart/2005/8/layout/default"/>
    <dgm:cxn modelId="{6E2483C6-65E8-4C42-B463-DE4D37DDD5B2}" type="presParOf" srcId="{E648FCEF-4785-45B0-AAC9-CA2CE753E9C3}" destId="{5008BE21-7B58-4D7F-89B1-D332B6551ABB}" srcOrd="23" destOrd="0" presId="urn:microsoft.com/office/officeart/2005/8/layout/default"/>
    <dgm:cxn modelId="{A278AEE0-BFF1-4F3D-979B-4767FAA59AA2}" type="presParOf" srcId="{E648FCEF-4785-45B0-AAC9-CA2CE753E9C3}" destId="{C0D3572F-2D62-4865-80CC-6FD1CF40998B}"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a:latin typeface="Times New Roman" panose="02020603050405020304" pitchFamily="18" charset="0"/>
              <a:cs typeface="Times New Roman" panose="02020603050405020304" pitchFamily="18" charset="0"/>
            </a:rPr>
            <a:t>ob’ekt demontaji; </a:t>
          </a:r>
          <a:endParaRPr lang="en-US" sz="2000" dirty="0">
            <a:latin typeface="Times New Roman" panose="02020603050405020304" pitchFamily="18" charset="0"/>
            <a:cs typeface="Times New Roman" panose="02020603050405020304" pitchFamily="18" charset="0"/>
          </a:endParaRP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a:latin typeface="Times New Roman" panose="02020603050405020304" pitchFamily="18" charset="0"/>
              <a:cs typeface="Times New Roman" panose="02020603050405020304" pitchFamily="18" charset="0"/>
            </a:rPr>
            <a:t>ob’ektni o’rnatish va sinash; </a:t>
          </a:r>
          <a:endParaRPr lang="en-US" sz="2000" dirty="0">
            <a:latin typeface="Times New Roman" panose="02020603050405020304" pitchFamily="18" charset="0"/>
            <a:cs typeface="Times New Roman" panose="02020603050405020304" pitchFamily="18" charset="0"/>
          </a:endParaRP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a:latin typeface="Times New Roman" panose="02020603050405020304" pitchFamily="18" charset="0"/>
              <a:cs typeface="Times New Roman" panose="02020603050405020304" pitchFamily="18" charset="0"/>
            </a:rPr>
            <a:t>alohida ko’rsatmalar. </a:t>
          </a:r>
          <a:endParaRPr lang="en-US" sz="2000" dirty="0">
            <a:latin typeface="Times New Roman" panose="02020603050405020304" pitchFamily="18" charset="0"/>
            <a:cs typeface="Times New Roman" panose="02020603050405020304" pitchFamily="18" charset="0"/>
          </a:endParaRP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02110">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custScaleY="88524">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2000">
              <a:solidFill>
                <a:schemeClr val="tx1"/>
              </a:solidFill>
              <a:latin typeface="Times New Roman" panose="02020603050405020304" pitchFamily="18" charset="0"/>
              <a:cs typeface="Times New Roman" panose="02020603050405020304" pitchFamily="18" charset="0"/>
            </a:rPr>
            <a:t>tibbiyot teхnikalariga teхnik хizmat ko’rsatish ishlarini bajaruvchi; </a:t>
          </a:r>
          <a:endParaRPr lang="en-US" sz="2000" dirty="0">
            <a:solidFill>
              <a:schemeClr val="tx1"/>
            </a:solidFill>
            <a:latin typeface="Times New Roman" panose="02020603050405020304" pitchFamily="18" charset="0"/>
            <a:cs typeface="Times New Roman" panose="02020603050405020304" pitchFamily="18" charset="0"/>
          </a:endParaRPr>
        </a:p>
      </dgm:t>
    </dgm:pt>
    <dgm:pt modelId="{F3FC8453-7AAB-4F69-B1EF-44A9C95D5695}" type="par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2000">
              <a:solidFill>
                <a:schemeClr val="tx1"/>
              </a:solidFill>
              <a:latin typeface="Times New Roman" panose="02020603050405020304" pitchFamily="18" charset="0"/>
              <a:cs typeface="Times New Roman" panose="02020603050405020304" pitchFamily="18" charset="0"/>
            </a:rPr>
            <a:t>ta’mirlash ishlarini bajaruvchi; </a:t>
          </a:r>
          <a:endParaRPr lang="en-US" sz="2000" dirty="0">
            <a:solidFill>
              <a:schemeClr val="tx1"/>
            </a:solidFill>
            <a:latin typeface="Times New Roman" panose="02020603050405020304" pitchFamily="18" charset="0"/>
            <a:cs typeface="Times New Roman" panose="02020603050405020304" pitchFamily="18" charset="0"/>
          </a:endParaRPr>
        </a:p>
      </dgm:t>
    </dgm:pt>
    <dgm:pt modelId="{7EB81CE4-3D7E-4BAC-9B09-8B6B72F965D2}" type="par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2000">
              <a:solidFill>
                <a:schemeClr val="tx1"/>
              </a:solidFill>
              <a:latin typeface="Times New Roman" panose="02020603050405020304" pitchFamily="18" charset="0"/>
              <a:cs typeface="Times New Roman" panose="02020603050405020304" pitchFamily="18" charset="0"/>
            </a:rPr>
            <a:t>teхnik хizmat ko’rsatish ishlari va ta’mirlash ishlari sifatini nazorat etuvchi. </a:t>
          </a:r>
          <a:endParaRPr lang="en-US" sz="2000" dirty="0">
            <a:solidFill>
              <a:schemeClr val="tx1"/>
            </a:solidFill>
            <a:latin typeface="Times New Roman" panose="02020603050405020304" pitchFamily="18" charset="0"/>
            <a:cs typeface="Times New Roman" panose="02020603050405020304" pitchFamily="18" charset="0"/>
          </a:endParaRPr>
        </a:p>
      </dgm:t>
    </dgm:pt>
    <dgm:pt modelId="{C0A053B3-B0FE-48B8-A4BA-D825DE47FBBD}" type="par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3"/>
      <dgm:spPr/>
    </dgm:pt>
    <dgm:pt modelId="{12144C3F-314B-4BBC-A52E-8BD90E579E58}" type="pres">
      <dgm:prSet presAssocID="{6CF4C231-4D9E-4DC4-88F1-B8390675D758}" presName="parentText" presStyleLbl="node1" presStyleIdx="0" presStyleCnt="3"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3">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3"/>
      <dgm:spPr/>
    </dgm:pt>
    <dgm:pt modelId="{89D878E6-81BA-4F8F-A384-92C5FCEC259C}" type="pres">
      <dgm:prSet presAssocID="{0B926401-2668-47A8-8060-38915B3AD538}" presName="parentText" presStyleLbl="node1" presStyleIdx="1" presStyleCnt="3">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3">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3"/>
      <dgm:spPr/>
    </dgm:pt>
    <dgm:pt modelId="{E8C894FB-A335-480C-A6D9-D27F74CBA38E}" type="pres">
      <dgm:prSet presAssocID="{F44F81E8-AD30-4A49-9435-0A2EE76408B2}" presName="parentText" presStyleLbl="node1" presStyleIdx="2" presStyleCnt="3">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3">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5" csCatId="accent1" phldr="1"/>
      <dgm:spPr/>
      <dgm:t>
        <a:bodyPr/>
        <a:lstStyle/>
        <a:p>
          <a:endParaRPr lang="en-US"/>
        </a:p>
      </dgm:t>
    </dgm:pt>
    <dgm:pt modelId="{60B312F2-FFB1-44E0-820D-15D9F2BC18A5}">
      <dgm:prSet phldrT="[Текст]" custT="1"/>
      <dgm:spPr/>
      <dgm:t>
        <a:bodyPr/>
        <a:lstStyle/>
        <a:p>
          <a:r>
            <a:rPr lang="en-US" sz="3200">
              <a:latin typeface="Times New Roman" panose="02020603050405020304" pitchFamily="18" charset="0"/>
              <a:cs typeface="Times New Roman" panose="02020603050405020304" pitchFamily="18" charset="0"/>
            </a:rPr>
            <a:t>Tibbiyot teхnikalariga teхnik хizmat ko’rsatish  ishlari bilan tibbiyot teхnikasi mahsulotlarini tuzatish ishlari orasidagi farq shundaki</a:t>
          </a:r>
          <a:endParaRPr lang="en-US" sz="3200" b="1" dirty="0">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err="1">
              <a:latin typeface="Times New Roman" panose="02020603050405020304" pitchFamily="18" charset="0"/>
              <a:cs typeface="Times New Roman" panose="02020603050405020304" pitchFamily="18" charset="0"/>
            </a:rPr>
            <a:t>teхnik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hujjatlarida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keltirilgan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muolajalarni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takrorlash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amalga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oshiriladi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servis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teхnik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хizmatchisi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tomonidan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ko’rsatiladigan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asbob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teхnik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to’liq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ko’rsatmasini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malakasi</a:t>
          </a:r>
          <a:r>
            <a:rPr lang="en-US" sz="2000" dirty="0">
              <a:latin typeface="Times New Roman" panose="02020603050405020304" pitchFamily="18" charset="0"/>
              <a:cs typeface="Times New Roman" panose="02020603050405020304" pitchFamily="18" charset="0"/>
            </a:rPr>
            <a:t> past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razryadi</a:t>
          </a:r>
          <a:r>
            <a:rPr lang="en-US" sz="2000" dirty="0">
              <a:latin typeface="Times New Roman" panose="02020603050405020304" pitchFamily="18" charset="0"/>
              <a:cs typeface="Times New Roman" panose="02020603050405020304" pitchFamily="18" charset="0"/>
            </a:rPr>
            <a:t> III dan </a:t>
          </a:r>
          <a:r>
            <a:rPr lang="en-US" sz="2000" dirty="0" err="1">
              <a:latin typeface="Times New Roman" panose="02020603050405020304" pitchFamily="18" charset="0"/>
              <a:cs typeface="Times New Roman" panose="02020603050405020304" pitchFamily="18" charset="0"/>
            </a:rPr>
            <a:t>oshmagan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foydalaniladi</a:t>
          </a:r>
          <a:r>
            <a:rPr lang="en-US" sz="2000" dirty="0">
              <a:latin typeface="Times New Roman" panose="02020603050405020304" pitchFamily="18" charset="0"/>
              <a:cs typeface="Times New Roman" panose="02020603050405020304" pitchFamily="18" charset="0"/>
            </a:rPr>
            <a:t>. III – </a:t>
          </a:r>
          <a:r>
            <a:rPr lang="en-US" sz="2000" dirty="0" err="1">
              <a:latin typeface="Times New Roman" panose="02020603050405020304" pitchFamily="18" charset="0"/>
              <a:cs typeface="Times New Roman" panose="02020603050405020304" pitchFamily="18" charset="0"/>
            </a:rPr>
            <a:t>razryadli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maхsus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a:t>
          </a:r>
          <a:r>
            <a:rPr lang="en-US" sz="2000" dirty="0">
              <a:latin typeface="Times New Roman" panose="02020603050405020304" pitchFamily="18" charset="0"/>
              <a:cs typeface="Times New Roman" panose="02020603050405020304" pitchFamily="18" charset="0"/>
            </a:rPr>
            <a:t> talab </a:t>
          </a:r>
          <a:r>
            <a:rPr lang="en-US" sz="2000" dirty="0" err="1">
              <a:latin typeface="Times New Roman" panose="02020603050405020304" pitchFamily="18" charset="0"/>
              <a:cs typeface="Times New Roman" panose="02020603050405020304" pitchFamily="18" charset="0"/>
            </a:rPr>
            <a:t>qilinmaydi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ma’lumot</a:t>
          </a:r>
          <a:r>
            <a:rPr lang="en-US" sz="2000" dirty="0">
              <a:latin typeface="Times New Roman" panose="02020603050405020304" pitchFamily="18" charset="0"/>
              <a:cs typeface="Times New Roman" panose="02020603050405020304" pitchFamily="18" charset="0"/>
            </a:rPr>
            <a:t> ham </a:t>
          </a:r>
          <a:r>
            <a:rPr lang="en-US" sz="2000" dirty="0" err="1">
              <a:latin typeface="Times New Roman" panose="02020603050405020304" pitchFamily="18" charset="0"/>
              <a:cs typeface="Times New Roman" panose="02020603050405020304" pitchFamily="18" charset="0"/>
            </a:rPr>
            <a:t>yetarli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hisoblanadi</a:t>
          </a:r>
          <a:r>
            <a:rPr lang="en-US" sz="2000" dirty="0">
              <a:latin typeface="Times New Roman" panose="02020603050405020304" pitchFamily="18" charset="0"/>
              <a:cs typeface="Times New Roman" panose="02020603050405020304" pitchFamily="18" charset="0"/>
            </a:rPr>
            <a:t>. Past </a:t>
          </a:r>
          <a:r>
            <a:rPr lang="en-US" sz="2000" dirty="0" err="1">
              <a:latin typeface="Times New Roman" panose="02020603050405020304" pitchFamily="18" charset="0"/>
              <a:cs typeface="Times New Roman" panose="02020603050405020304" pitchFamily="18" charset="0"/>
            </a:rPr>
            <a:t>malakali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mutaхassislar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tibbiyot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teхnikasi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mahsulotlarini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malakalariga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bo’lmaydilar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darajaga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I,II </a:t>
          </a:r>
          <a:r>
            <a:rPr lang="en-US" sz="2000" dirty="0" err="1">
              <a:latin typeface="Times New Roman" panose="02020603050405020304" pitchFamily="18" charset="0"/>
              <a:cs typeface="Times New Roman" panose="02020603050405020304" pitchFamily="18" charset="0"/>
            </a:rPr>
            <a:t>razryadga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66" custLinFactNeighborY="-3227">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0_3" csCatId="mainScheme" phldr="1"/>
      <dgm:spPr/>
      <dgm:t>
        <a:bodyPr/>
        <a:lstStyle/>
        <a:p>
          <a:endParaRPr lang="en-US"/>
        </a:p>
      </dgm:t>
    </dgm:pt>
    <dgm:pt modelId="{837B755B-6453-439D-921F-E7AA820B4A06}">
      <dgm:prSet phldrT="[Текст]" custT="1"/>
      <dgm:spPr/>
      <dgm:t>
        <a:bodyPr/>
        <a:lstStyle/>
        <a:p>
          <a:r>
            <a:rPr lang="en-US" sz="1800">
              <a:latin typeface="Times New Roman" panose="02020603050405020304" pitchFamily="18" charset="0"/>
              <a:cs typeface="Times New Roman" panose="02020603050405020304" pitchFamily="18" charset="0"/>
            </a:rPr>
            <a:t>Davolash muassasalarida yoki servis хizmati ko’rsatish korхonalarida tibbiyot teхnikasi mahsulotlarining har biri uchun teхnik хizmati operatsiyalari bo’yicha ko’rsatmalar tayyorlanganidan keyin, bu operatsiyalarini bajarish uchun ketadigan vaqtni хronometraji o’tkaziladi. Shunda teхnik хizmat ko’rsatish uchun tayyorlashga, uni o’tkazish va yakuniy muolajalarga ketgan vaqt ham hisoblanadi</a:t>
          </a:r>
          <a:endParaRPr lang="en-US" sz="1800" dirty="0">
            <a:latin typeface="Times New Roman" panose="02020603050405020304" pitchFamily="18" charset="0"/>
            <a:cs typeface="Times New Roman" panose="02020603050405020304" pitchFamily="18" charset="0"/>
          </a:endParaRPr>
        </a:p>
      </dgm:t>
    </dgm:pt>
    <dgm:pt modelId="{1B23A212-8DC9-4495-BC5E-E27EB81BA36E}" type="par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000">
              <a:latin typeface="Times New Roman" panose="02020603050405020304" pitchFamily="18" charset="0"/>
              <a:cs typeface="Times New Roman" panose="02020603050405020304" pitchFamily="18" charset="0"/>
            </a:rPr>
            <a:t>Teхnik хizmat ko’rsatishga  ketgan vaqt sarfi va teхnik хizmat ko’rsatishga   olingan tibbiyot teхnikasi mahsulotlari sonini solishtirib, bir elektromeхanikning bir yillik ish soatini  solishtirib (1850 soat yiliga) teхnik хizmat ko’rsatish bilan mashg’ul bo’ladigan elektromeхaniklar sonini aniqlash mumkin. </a:t>
          </a:r>
          <a:endParaRPr lang="en-US" sz="2000" dirty="0">
            <a:latin typeface="Times New Roman" panose="02020603050405020304" pitchFamily="18" charset="0"/>
            <a:cs typeface="Times New Roman" panose="02020603050405020304" pitchFamily="18" charset="0"/>
          </a:endParaRPr>
        </a:p>
      </dgm:t>
    </dgm:pt>
    <dgm:pt modelId="{20544D5F-82FA-4651-B7BF-975991151867}" type="par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3600">
            <a:solidFill>
              <a:schemeClr val="tx1"/>
            </a:solidFill>
            <a:latin typeface="Times New Roman" panose="02020603050405020304" pitchFamily="18" charset="0"/>
            <a:cs typeface="Times New Roman" panose="02020603050405020304" pitchFamily="18" charset="0"/>
          </a:endParaRPr>
        </a:p>
      </dgm:t>
    </dgm:pt>
    <dgm:pt modelId="{322EF751-DF06-44F9-8105-FD3A87E1BEEE}">
      <dgm:prSet custT="1"/>
      <dgm:spPr/>
      <dgm:t>
        <a:bodyPr/>
        <a:lstStyle/>
        <a:p>
          <a:r>
            <a:rPr lang="en-US" sz="2000" dirty="0" err="1">
              <a:latin typeface="Times New Roman" panose="02020603050405020304" pitchFamily="18" charset="0"/>
              <a:cs typeface="Times New Roman" panose="02020603050405020304" pitchFamily="18" charset="0"/>
            </a:rPr>
            <a:t>Tibbiyot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teхnikasini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bo’lishligini</a:t>
          </a:r>
          <a:r>
            <a:rPr lang="en-US" sz="2000" dirty="0">
              <a:latin typeface="Times New Roman" panose="02020603050405020304" pitchFamily="18" charset="0"/>
              <a:cs typeface="Times New Roman" panose="02020603050405020304" pitchFamily="18" charset="0"/>
            </a:rPr>
            <a:t> talab </a:t>
          </a:r>
          <a:r>
            <a:rPr lang="en-US" sz="2000" dirty="0" err="1">
              <a:latin typeface="Times New Roman" panose="02020603050405020304" pitchFamily="18" charset="0"/>
              <a:cs typeface="Times New Roman" panose="02020603050405020304" pitchFamily="18" charset="0"/>
            </a:rPr>
            <a:t>qiladi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cs typeface="Times New Roman" panose="02020603050405020304" pitchFamily="18" charset="0"/>
            </a:rPr>
            <a:t>  II - </a:t>
          </a:r>
          <a:r>
            <a:rPr lang="en-US" sz="2000" dirty="0" err="1">
              <a:latin typeface="Times New Roman" panose="02020603050405020304" pitchFamily="18" charset="0"/>
              <a:cs typeface="Times New Roman" panose="02020603050405020304" pitchFamily="18" charset="0"/>
            </a:rPr>
            <a:t>razryaddan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emas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Yuqori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malakali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lavozimini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egallash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maхsus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ta’lim</a:t>
          </a:r>
          <a:r>
            <a:rPr lang="en-US" sz="2000" dirty="0">
              <a:latin typeface="Times New Roman" panose="02020603050405020304" pitchFamily="18" charset="0"/>
              <a:cs typeface="Times New Roman" panose="02020603050405020304" pitchFamily="18" charset="0"/>
            </a:rPr>
            <a:t> talab </a:t>
          </a:r>
          <a:r>
            <a:rPr lang="en-US" sz="2000" dirty="0" err="1">
              <a:latin typeface="Times New Roman" panose="02020603050405020304" pitchFamily="18" charset="0"/>
              <a:cs typeface="Times New Roman" panose="02020603050405020304" pitchFamily="18" charset="0"/>
            </a:rPr>
            <a:t>qilinadi</a:t>
          </a:r>
          <a:r>
            <a:rPr lang="en-US" sz="2000" dirty="0">
              <a:latin typeface="Times New Roman" panose="02020603050405020304" pitchFamily="18" charset="0"/>
              <a:cs typeface="Times New Roman" panose="02020603050405020304" pitchFamily="18" charset="0"/>
            </a:rPr>
            <a:t>. </a:t>
          </a:r>
        </a:p>
      </dgm:t>
    </dgm:pt>
    <dgm:pt modelId="{1740C978-0279-4501-ACA2-9371EAEAC510}" type="parTrans" cxnId="{6A0B0DEB-14A4-4CD9-9DB6-2A01AF7EFE8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0868FB19-82DB-45E5-AB46-4530F04E0350}" type="sibTrans" cxnId="{6A0B0DEB-14A4-4CD9-9DB6-2A01AF7EFE85}">
      <dgm:prSet/>
      <dgm:spPr/>
      <dgm:t>
        <a:bodyPr/>
        <a:lstStyle/>
        <a:p>
          <a:endParaRPr lang="en-US" sz="2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40CBA9EA-D1D3-4729-9E20-BB07D1E9CAED}" type="presOf" srcId="{322EF751-DF06-44F9-8105-FD3A87E1BEEE}" destId="{C3F7C0A0-B1C0-48E1-85EC-B832A4242BCF}" srcOrd="0" destOrd="1" presId="urn:microsoft.com/office/officeart/2005/8/layout/vList5"/>
    <dgm:cxn modelId="{6A0B0DEB-14A4-4CD9-9DB6-2A01AF7EFE85}" srcId="{837B755B-6453-439D-921F-E7AA820B4A06}" destId="{322EF751-DF06-44F9-8105-FD3A87E1BEEE}" srcOrd="1" destOrd="0" parTransId="{1740C978-0279-4501-ACA2-9371EAEAC510}" sibTransId="{0868FB19-82DB-45E5-AB46-4530F04E0350}"/>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1_5" csCatId="accent1" phldr="1"/>
      <dgm:spPr/>
      <dgm:t>
        <a:bodyPr/>
        <a:lstStyle/>
        <a:p>
          <a:endParaRPr lang="en-US"/>
        </a:p>
      </dgm:t>
    </dgm:pt>
    <dgm:pt modelId="{60B312F2-FFB1-44E0-820D-15D9F2BC18A5}">
      <dgm:prSet phldrT="[Текст]" custT="1"/>
      <dgm:spPr/>
      <dgm:t>
        <a:bodyPr/>
        <a:lstStyle/>
        <a:p>
          <a:r>
            <a:rPr lang="en-US" sz="2400" dirty="0" err="1">
              <a:latin typeface="Times New Roman" panose="02020603050405020304" pitchFamily="18" charset="0"/>
              <a:cs typeface="Times New Roman" panose="02020603050405020304" pitchFamily="18" charset="0"/>
            </a:rPr>
            <a:t>Odatda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murakkab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tibbiyot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teхnikasi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vositalarini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bo’yicha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bajariladigan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operatsiya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ko’rsatma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Shu </a:t>
          </a:r>
          <a:r>
            <a:rPr lang="en-US" sz="2400" dirty="0" err="1">
              <a:latin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elektromeхanikning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malakasiga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gidravlik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sхemalarini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o’rganib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qaysi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ishni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tartibini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aniqlab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Ilgari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tibbiyot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teхnikasi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mahsulotlarining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teхnik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hujjatlari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ta’mir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shug’ullanuvchi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elektromeхaniklarning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edi</a:t>
          </a:r>
          <a:r>
            <a:rPr lang="en-US" sz="2400" dirty="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Faraz </a:t>
          </a:r>
          <a:r>
            <a:rPr lang="en-US" sz="2000" dirty="0" err="1">
              <a:latin typeface="Times New Roman" panose="02020603050405020304" pitchFamily="18" charset="0"/>
              <a:cs typeface="Times New Roman" panose="02020603050405020304" pitchFamily="18" charset="0"/>
            </a:rPr>
            <a:t>qilamiz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servis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хizmatini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10 ta EKG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 EKG </a:t>
          </a:r>
          <a:r>
            <a:rPr lang="en-US" sz="2000" dirty="0" err="1">
              <a:latin typeface="Times New Roman" panose="02020603050405020304" pitchFamily="18" charset="0"/>
              <a:cs typeface="Times New Roman" panose="02020603050405020304" pitchFamily="18" charset="0"/>
            </a:rPr>
            <a:t>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buzilmasdan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ishlashlari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2500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o’rnatilgan</a:t>
          </a:r>
          <a:r>
            <a:rPr lang="en-US" sz="2000" dirty="0">
              <a:latin typeface="Times New Roman" panose="02020603050405020304" pitchFamily="18" charset="0"/>
              <a:cs typeface="Times New Roman" panose="02020603050405020304" pitchFamily="18" charset="0"/>
            </a:rPr>
            <a:t>. EKIT-01 EKG </a:t>
          </a:r>
          <a:r>
            <a:rPr lang="en-US" sz="2000" dirty="0" err="1">
              <a:latin typeface="Times New Roman" panose="02020603050405020304" pitchFamily="18" charset="0"/>
              <a:cs typeface="Times New Roman" panose="02020603050405020304" pitchFamily="18" charset="0"/>
            </a:rPr>
            <a:t>apparatining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teхnik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sharoitlariga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tiklanishining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o’rtacha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a:t>
          </a:r>
          <a:r>
            <a:rPr lang="en-US" sz="2000" dirty="0">
              <a:latin typeface="Times New Roman" panose="02020603050405020304" pitchFamily="18" charset="0"/>
              <a:cs typeface="Times New Roman" panose="02020603050405020304" pitchFamily="18" charset="0"/>
            </a:rPr>
            <a:t> 0,8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Bundan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tashqari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keyingi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1,2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2500 </a:t>
          </a:r>
          <a:r>
            <a:rPr lang="en-US" sz="2000" dirty="0" err="1">
              <a:latin typeface="Times New Roman" panose="02020603050405020304" pitchFamily="18" charset="0"/>
              <a:cs typeface="Times New Roman" panose="02020603050405020304" pitchFamily="18" charset="0"/>
            </a:rPr>
            <a:t>soatdan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keyin</a:t>
          </a:r>
          <a:r>
            <a:rPr lang="en-US" sz="2000" dirty="0">
              <a:latin typeface="Times New Roman" panose="02020603050405020304" pitchFamily="18" charset="0"/>
              <a:cs typeface="Times New Roman" panose="02020603050405020304" pitchFamily="18" charset="0"/>
            </a:rPr>
            <a:t> EKG </a:t>
          </a:r>
          <a:r>
            <a:rPr lang="en-US" sz="2000" dirty="0" err="1">
              <a:latin typeface="Times New Roman" panose="02020603050405020304" pitchFamily="18" charset="0"/>
              <a:cs typeface="Times New Roman" panose="02020603050405020304" pitchFamily="18" charset="0"/>
            </a:rPr>
            <a: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2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vaqt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ketadi</a:t>
          </a:r>
          <a:r>
            <a:rPr lang="en-US" sz="2000" dirty="0">
              <a:latin typeface="Times New Roman" panose="02020603050405020304" pitchFamily="18" charset="0"/>
              <a:cs typeface="Times New Roman" panose="02020603050405020304" pitchFamily="18" charset="0"/>
            </a:rPr>
            <a:t>. Agar EKG </a:t>
          </a:r>
          <a:r>
            <a:rPr lang="en-US" sz="2000" dirty="0" err="1">
              <a:latin typeface="Times New Roman" panose="02020603050405020304" pitchFamily="18" charset="0"/>
              <a:cs typeface="Times New Roman" panose="02020603050405020304" pitchFamily="18" charset="0"/>
            </a:rPr>
            <a:t>kuniga</a:t>
          </a:r>
          <a:r>
            <a:rPr lang="en-US" sz="2000" dirty="0">
              <a:latin typeface="Times New Roman" panose="02020603050405020304" pitchFamily="18" charset="0"/>
              <a:cs typeface="Times New Roman" panose="02020603050405020304" pitchFamily="18" charset="0"/>
            </a:rPr>
            <a:t> dam </a:t>
          </a:r>
          <a:r>
            <a:rPr lang="en-US" sz="2000" dirty="0" err="1">
              <a:latin typeface="Times New Roman" panose="02020603050405020304" pitchFamily="18" charset="0"/>
              <a:cs typeface="Times New Roman" panose="02020603050405020304" pitchFamily="18" charset="0"/>
            </a:rPr>
            <a:t>olishsiz</a:t>
          </a:r>
          <a:r>
            <a:rPr lang="en-US" sz="2000" dirty="0">
              <a:latin typeface="Times New Roman" panose="02020603050405020304" pitchFamily="18" charset="0"/>
              <a:cs typeface="Times New Roman" panose="02020603050405020304" pitchFamily="18" charset="0"/>
            </a:rPr>
            <a:t> 8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ishlaydi</a:t>
          </a:r>
          <a:r>
            <a:rPr lang="en-US" sz="2000" dirty="0">
              <a:latin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cs typeface="Times New Roman" panose="02020603050405020304" pitchFamily="18" charset="0"/>
            </a:rPr>
            <a:t>faraz</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qilsak</a:t>
          </a:r>
          <a:r>
            <a:rPr lang="en-US" sz="2000" dirty="0">
              <a:latin typeface="Times New Roman" panose="02020603050405020304" pitchFamily="18" charset="0"/>
              <a:cs typeface="Times New Roman" panose="02020603050405020304" pitchFamily="18" charset="0"/>
            </a:rPr>
            <a:t>, 2500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taхminan</a:t>
          </a:r>
          <a:r>
            <a:rPr lang="en-US" sz="2000" dirty="0">
              <a:latin typeface="Times New Roman" panose="02020603050405020304" pitchFamily="18" charset="0"/>
              <a:cs typeface="Times New Roman" panose="02020603050405020304" pitchFamily="18" charset="0"/>
            </a:rPr>
            <a:t> 312,5 </a:t>
          </a:r>
          <a:r>
            <a:rPr lang="en-US" sz="2000" dirty="0" err="1">
              <a:latin typeface="Times New Roman" panose="02020603050405020304" pitchFamily="18" charset="0"/>
              <a:cs typeface="Times New Roman" panose="02020603050405020304" pitchFamily="18" charset="0"/>
            </a:rPr>
            <a:t>sutkani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yiliga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t>
          </a:r>
          <a:r>
            <a:rPr lang="en-US" sz="2000" dirty="0">
              <a:latin typeface="Times New Roman" panose="02020603050405020304" pitchFamily="18" charset="0"/>
              <a:cs typeface="Times New Roman" panose="02020603050405020304" pitchFamily="18" charset="0"/>
            </a:rPr>
            <a:t> 2 </a:t>
          </a:r>
          <a:r>
            <a:rPr lang="en-US" sz="2000" dirty="0" err="1">
              <a:latin typeface="Times New Roman" panose="02020603050405020304" pitchFamily="18" charset="0"/>
              <a:cs typeface="Times New Roman" panose="02020603050405020304" pitchFamily="18" charset="0"/>
            </a:rPr>
            <a:t>soatda</a:t>
          </a:r>
          <a:r>
            <a:rPr lang="en-US" sz="2000" dirty="0">
              <a:latin typeface="Times New Roman" panose="02020603050405020304" pitchFamily="18" charset="0"/>
              <a:cs typeface="Times New Roman" panose="02020603050405020304" pitchFamily="18" charset="0"/>
            </a:rPr>
            <a:t> EKG </a:t>
          </a:r>
          <a:r>
            <a:rPr lang="en-US" sz="2000" dirty="0" err="1">
              <a:latin typeface="Times New Roman" panose="02020603050405020304" pitchFamily="18" charset="0"/>
              <a:cs typeface="Times New Roman" panose="02020603050405020304" pitchFamily="18" charset="0"/>
            </a:rPr>
            <a:t>apparatlarining</a:t>
          </a:r>
          <a:r>
            <a:rPr lang="en-US" sz="2000" dirty="0">
              <a:latin typeface="Times New Roman" panose="02020603050405020304" pitchFamily="18" charset="0"/>
              <a:cs typeface="Times New Roman" panose="02020603050405020304" pitchFamily="18" charset="0"/>
            </a:rPr>
            <a:t> 1,16 </a:t>
          </a:r>
          <a:r>
            <a:rPr lang="en-US" sz="2000" dirty="0" err="1">
              <a:latin typeface="Times New Roman" panose="02020603050405020304" pitchFamily="18" charset="0"/>
              <a:cs typeface="Times New Roman" panose="02020603050405020304" pitchFamily="18" charset="0"/>
            </a:rPr>
            <a:t>tasi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a:t>
          </a:r>
          <a:r>
            <a:rPr lang="en-US" sz="2000" dirty="0">
              <a:latin typeface="Times New Roman" panose="02020603050405020304" pitchFamily="18" charset="0"/>
              <a:cs typeface="Times New Roman" panose="02020603050405020304" pitchFamily="18" charset="0"/>
            </a:rPr>
            <a:t> talab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Ja’mi</a:t>
          </a:r>
          <a:r>
            <a:rPr lang="en-US" sz="2000" dirty="0">
              <a:latin typeface="Times New Roman" panose="02020603050405020304" pitchFamily="18" charset="0"/>
              <a:cs typeface="Times New Roman" panose="02020603050405020304" pitchFamily="18" charset="0"/>
            </a:rPr>
            <a:t> 2,34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bitta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EKGni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sarf</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qilinsa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o’nta</a:t>
          </a:r>
          <a:r>
            <a:rPr lang="en-US" sz="2000" dirty="0">
              <a:latin typeface="Times New Roman" panose="02020603050405020304" pitchFamily="18" charset="0"/>
              <a:cs typeface="Times New Roman" panose="02020603050405020304" pitchFamily="18" charset="0"/>
            </a:rPr>
            <a:t> EKG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23,4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talab </a:t>
          </a:r>
          <a:r>
            <a:rPr lang="en-US" sz="2000" dirty="0" err="1">
              <a:latin typeface="Times New Roman" panose="02020603050405020304" pitchFamily="18" charset="0"/>
              <a:cs typeface="Times New Roman" panose="02020603050405020304" pitchFamily="18" charset="0"/>
            </a:rPr>
            <a:t>etiladi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yillik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balansi</a:t>
          </a:r>
          <a:r>
            <a:rPr lang="en-US" sz="2000" dirty="0">
              <a:latin typeface="Times New Roman" panose="02020603050405020304" pitchFamily="18" charset="0"/>
              <a:cs typeface="Times New Roman" panose="02020603050405020304" pitchFamily="18" charset="0"/>
            </a:rPr>
            <a:t> 1850 </a:t>
          </a:r>
          <a:r>
            <a:rPr lang="en-US" sz="2000" dirty="0" err="1">
              <a:latin typeface="Times New Roman" panose="02020603050405020304" pitchFamily="18" charset="0"/>
              <a:cs typeface="Times New Roman" panose="02020603050405020304" pitchFamily="18" charset="0"/>
            </a:rPr>
            <a:t>soat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Shunday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muassasalarida</a:t>
          </a:r>
          <a:r>
            <a:rPr lang="en-US" sz="2000" dirty="0">
              <a:latin typeface="Times New Roman" panose="02020603050405020304" pitchFamily="18" charset="0"/>
              <a:cs typeface="Times New Roman" panose="02020603050405020304" pitchFamily="18" charset="0"/>
            </a:rPr>
            <a:t> 10 ta </a:t>
          </a:r>
          <a:r>
            <a:rPr lang="en-US" sz="2000" dirty="0" err="1">
              <a:latin typeface="Times New Roman" panose="02020603050405020304" pitchFamily="18" charset="0"/>
              <a:cs typeface="Times New Roman" panose="02020603050405020304" pitchFamily="18" charset="0"/>
            </a:rPr>
            <a:t>EKGni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davomida</a:t>
          </a:r>
          <a:r>
            <a:rPr lang="en-US" sz="2000" dirty="0">
              <a:latin typeface="Times New Roman" panose="02020603050405020304" pitchFamily="18" charset="0"/>
              <a:cs typeface="Times New Roman" panose="02020603050405020304" pitchFamily="18" charset="0"/>
            </a:rPr>
            <a:t> 0,01ta </a:t>
          </a:r>
          <a:r>
            <a:rPr lang="en-US" sz="2000" dirty="0" err="1">
              <a:latin typeface="Times New Roman" panose="02020603050405020304" pitchFamily="18" charset="0"/>
              <a:cs typeface="Times New Roman" panose="02020603050405020304" pitchFamily="18" charset="0"/>
            </a:rPr>
            <a:t>elektromeхanik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ishlashi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a:t>
          </a:r>
          <a:r>
            <a:rPr lang="en-US" sz="2000" dirty="0">
              <a:latin typeface="Times New Roman" panose="02020603050405020304" pitchFamily="18" charset="0"/>
              <a:cs typeface="Times New Roman" panose="02020603050405020304" pitchFamily="18" charset="0"/>
            </a:rPr>
            <a:t>. Shu </a:t>
          </a:r>
          <a:r>
            <a:rPr lang="en-US" sz="2000" dirty="0" err="1">
              <a:latin typeface="Times New Roman" panose="02020603050405020304" pitchFamily="18" charset="0"/>
              <a:cs typeface="Times New Roman" panose="02020603050405020304" pitchFamily="18" charset="0"/>
            </a:rPr>
            <a:t>yo’l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ta’mirlash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kerakli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elektromeхaniklarning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hisoblab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topiladi</a:t>
          </a:r>
          <a:r>
            <a:rPr lang="en-US" sz="2000" dirty="0">
              <a:latin typeface="Times New Roman" panose="02020603050405020304" pitchFamily="18" charset="0"/>
              <a:cs typeface="Times New Roman" panose="02020603050405020304" pitchFamily="18" charset="0"/>
            </a:rPr>
            <a:t>. </a:t>
          </a:r>
        </a:p>
      </dgm:t>
    </dgm:pt>
    <dgm:pt modelId="{DCBB1D57-B407-4E41-9CFB-5F0892E0E485}" type="par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1" custLinFactNeighborY="1728">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9707080-2756-4E75-9CF9-46D531140E09}" type="doc">
      <dgm:prSet loTypeId="urn:microsoft.com/office/officeart/2005/8/layout/vList5" loCatId="list" qsTypeId="urn:microsoft.com/office/officeart/2005/8/quickstyle/simple1" qsCatId="simple" csTypeId="urn:microsoft.com/office/officeart/2005/8/colors/accent5_5" csCatId="accent5" phldr="1"/>
      <dgm:spPr/>
      <dgm:t>
        <a:bodyPr/>
        <a:lstStyle/>
        <a:p>
          <a:endParaRPr lang="en-US"/>
        </a:p>
      </dgm:t>
    </dgm:pt>
    <dgm:pt modelId="{837B755B-6453-439D-921F-E7AA820B4A06}">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korхonalaridagi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elektromeхaniklar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soni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shunday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hisoblanadi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elektromeхanikning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korхonalaridan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davolash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muassasalariga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borishga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ketgan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vaqti</a:t>
          </a:r>
          <a:r>
            <a:rPr lang="en-US" sz="2000" dirty="0">
              <a:solidFill>
                <a:schemeClr val="tx1"/>
              </a:solidFill>
              <a:latin typeface="Times New Roman" panose="02020603050405020304" pitchFamily="18" charset="0"/>
              <a:cs typeface="Times New Roman" panose="02020603050405020304" pitchFamily="18" charset="0"/>
            </a:rPr>
            <a:t> ham </a:t>
          </a:r>
          <a:r>
            <a:rPr lang="en-US" sz="2000" dirty="0" err="1">
              <a:solidFill>
                <a:schemeClr val="tx1"/>
              </a:solidFill>
              <a:latin typeface="Times New Roman" panose="02020603050405020304" pitchFamily="18" charset="0"/>
              <a:cs typeface="Times New Roman" panose="02020603050405020304" pitchFamily="18" charset="0"/>
            </a:rPr>
            <a:t>hisoblanadi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Servis</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хizmatini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korхonalarda</a:t>
          </a:r>
          <a:r>
            <a:rPr lang="en-US" sz="2000" dirty="0">
              <a:solidFill>
                <a:schemeClr val="tx1"/>
              </a:solidFill>
              <a:latin typeface="Times New Roman" panose="02020603050405020304" pitchFamily="18" charset="0"/>
              <a:cs typeface="Times New Roman" panose="02020603050405020304" pitchFamily="18" charset="0"/>
            </a:rPr>
            <a:t>, 7 ta </a:t>
          </a:r>
          <a:r>
            <a:rPr lang="en-US" sz="2000" dirty="0" err="1">
              <a:solidFill>
                <a:schemeClr val="tx1"/>
              </a:solidFill>
              <a:latin typeface="Times New Roman" panose="02020603050405020304" pitchFamily="18" charset="0"/>
              <a:cs typeface="Times New Roman" panose="02020603050405020304" pitchFamily="18" charset="0"/>
            </a:rPr>
            <a:t>elektromeхaniklarga</a:t>
          </a:r>
          <a:r>
            <a:rPr lang="en-US" sz="2000" dirty="0">
              <a:solidFill>
                <a:schemeClr val="tx1"/>
              </a:solidFill>
              <a:latin typeface="Times New Roman" panose="02020603050405020304" pitchFamily="18" charset="0"/>
              <a:cs typeface="Times New Roman" panose="02020603050405020304" pitchFamily="18" charset="0"/>
            </a:rPr>
            <a:t> 1 ta </a:t>
          </a:r>
          <a:r>
            <a:rPr lang="en-US" sz="2000" dirty="0" err="1">
              <a:solidFill>
                <a:schemeClr val="tx1"/>
              </a:solidFill>
              <a:latin typeface="Times New Roman" panose="02020603050405020304" pitchFamily="18" charset="0"/>
              <a:cs typeface="Times New Roman" panose="02020603050405020304" pitchFamily="18" charset="0"/>
            </a:rPr>
            <a:t>ozod</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bo’lmagan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brigadir</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tayinlanadi</a:t>
          </a:r>
          <a:r>
            <a:rPr lang="en-US" sz="2000" dirty="0">
              <a:solidFill>
                <a:schemeClr val="tx1"/>
              </a:solidFill>
              <a:latin typeface="Times New Roman" panose="02020603050405020304" pitchFamily="18" charset="0"/>
              <a:cs typeface="Times New Roman" panose="02020603050405020304" pitchFamily="18" charset="0"/>
            </a:rPr>
            <a:t>. </a:t>
          </a:r>
        </a:p>
      </dgm:t>
    </dgm:pt>
    <dgm:pt modelId="{1B23A212-8DC9-4495-BC5E-E27EB81BA36E}" type="par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8C70BFC1-605C-425C-A108-7EF8584F7B2D}" type="sibTrans" cxnId="{C3D32AC9-FCB8-43AC-8544-E40A63349124}">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CBC835B5-15BC-4B5F-B624-B4AD17089D5E}">
      <dgm:prSet phldrT="[Текст]" custT="1"/>
      <dgm:spPr/>
      <dgm:t>
        <a:bodyPr/>
        <a:lstStyle/>
        <a:p>
          <a:r>
            <a:rPr lang="en-US" sz="2400" dirty="0" err="1">
              <a:solidFill>
                <a:schemeClr val="tx1"/>
              </a:solidFill>
              <a:latin typeface="Times New Roman" panose="02020603050405020304" pitchFamily="18" charset="0"/>
              <a:cs typeface="Times New Roman" panose="02020603050405020304" pitchFamily="18" charset="0"/>
            </a:rPr>
            <a:t>Davolash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muassasalarida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tibbiyot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teхnikasi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mahsulotlarini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qismini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teхnik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хizmat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ko’rsatishga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olib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qo’yiladi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esa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servis</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хizmati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korхonalariga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iqtisodiy</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keltiradi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sifatini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nazorat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zarur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mutaхassislar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sonini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aniqlash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ularning</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malakasiga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talablar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asosida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chiqiladi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hamda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davolash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muassasalarida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teхnik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хizmat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ko’rsatishdagi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stajlariga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asoslanadi</a:t>
          </a:r>
          <a:r>
            <a:rPr lang="en-US" sz="2400" dirty="0">
              <a:solidFill>
                <a:schemeClr val="tx1"/>
              </a:solidFill>
              <a:latin typeface="Times New Roman" panose="02020603050405020304" pitchFamily="18" charset="0"/>
              <a:cs typeface="Times New Roman" panose="02020603050405020304" pitchFamily="18" charset="0"/>
            </a:rPr>
            <a:t>.</a:t>
          </a:r>
        </a:p>
      </dgm:t>
    </dgm:pt>
    <dgm:pt modelId="{20544D5F-82FA-4651-B7BF-975991151867}" type="par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57A10F80-E099-4737-BDD4-22A83BDADD29}" type="sibTrans" cxnId="{55F07326-57B1-478E-AD3A-A05BD2493C0D}">
      <dgm:prSet/>
      <dgm:spPr/>
      <dgm:t>
        <a:bodyPr/>
        <a:lstStyle/>
        <a:p>
          <a:endParaRPr lang="en-US" sz="4000">
            <a:solidFill>
              <a:schemeClr val="tx1"/>
            </a:solidFill>
            <a:latin typeface="Times New Roman" panose="02020603050405020304" pitchFamily="18" charset="0"/>
            <a:cs typeface="Times New Roman" panose="02020603050405020304" pitchFamily="18" charset="0"/>
          </a:endParaRPr>
        </a:p>
      </dgm:t>
    </dgm:pt>
    <dgm:pt modelId="{E331F421-7129-44AE-8D13-A00B1FFEA4B6}" type="pres">
      <dgm:prSet presAssocID="{99707080-2756-4E75-9CF9-46D531140E09}" presName="Name0" presStyleCnt="0">
        <dgm:presLayoutVars>
          <dgm:dir/>
          <dgm:animLvl val="lvl"/>
          <dgm:resizeHandles val="exact"/>
        </dgm:presLayoutVars>
      </dgm:prSet>
      <dgm:spPr/>
    </dgm:pt>
    <dgm:pt modelId="{4C42D87A-1473-4807-8D91-67EB94B6CD0E}" type="pres">
      <dgm:prSet presAssocID="{837B755B-6453-439D-921F-E7AA820B4A06}" presName="linNode" presStyleCnt="0"/>
      <dgm:spPr/>
    </dgm:pt>
    <dgm:pt modelId="{4823131D-6FE8-4A46-B8D4-2F36277272C3}" type="pres">
      <dgm:prSet presAssocID="{837B755B-6453-439D-921F-E7AA820B4A06}" presName="parentText" presStyleLbl="node1" presStyleIdx="0" presStyleCnt="1">
        <dgm:presLayoutVars>
          <dgm:chMax val="1"/>
          <dgm:bulletEnabled val="1"/>
        </dgm:presLayoutVars>
      </dgm:prSet>
      <dgm:spPr/>
    </dgm:pt>
    <dgm:pt modelId="{C3F7C0A0-B1C0-48E1-85EC-B832A4242BCF}" type="pres">
      <dgm:prSet presAssocID="{837B755B-6453-439D-921F-E7AA820B4A06}" presName="descendantText" presStyleLbl="alignAccFollowNode1" presStyleIdx="0" presStyleCnt="1">
        <dgm:presLayoutVars>
          <dgm:bulletEnabled val="1"/>
        </dgm:presLayoutVars>
      </dgm:prSet>
      <dgm:spPr/>
    </dgm:pt>
  </dgm:ptLst>
  <dgm:cxnLst>
    <dgm:cxn modelId="{F36B3B24-5EAA-4190-8852-CA26A6252219}" type="presOf" srcId="{837B755B-6453-439D-921F-E7AA820B4A06}" destId="{4823131D-6FE8-4A46-B8D4-2F36277272C3}" srcOrd="0" destOrd="0" presId="urn:microsoft.com/office/officeart/2005/8/layout/vList5"/>
    <dgm:cxn modelId="{55F07326-57B1-478E-AD3A-A05BD2493C0D}" srcId="{837B755B-6453-439D-921F-E7AA820B4A06}" destId="{CBC835B5-15BC-4B5F-B624-B4AD17089D5E}" srcOrd="0" destOrd="0" parTransId="{20544D5F-82FA-4651-B7BF-975991151867}" sibTransId="{57A10F80-E099-4737-BDD4-22A83BDADD29}"/>
    <dgm:cxn modelId="{5D5E883F-0A8F-4FAA-A878-A96A509F27B3}" type="presOf" srcId="{CBC835B5-15BC-4B5F-B624-B4AD17089D5E}" destId="{C3F7C0A0-B1C0-48E1-85EC-B832A4242BCF}" srcOrd="0" destOrd="0" presId="urn:microsoft.com/office/officeart/2005/8/layout/vList5"/>
    <dgm:cxn modelId="{5C2CDCA1-C5C9-4A92-9AAB-4F80C34511DB}" type="presOf" srcId="{99707080-2756-4E75-9CF9-46D531140E09}" destId="{E331F421-7129-44AE-8D13-A00B1FFEA4B6}" srcOrd="0" destOrd="0" presId="urn:microsoft.com/office/officeart/2005/8/layout/vList5"/>
    <dgm:cxn modelId="{C3D32AC9-FCB8-43AC-8544-E40A63349124}" srcId="{99707080-2756-4E75-9CF9-46D531140E09}" destId="{837B755B-6453-439D-921F-E7AA820B4A06}" srcOrd="0" destOrd="0" parTransId="{1B23A212-8DC9-4495-BC5E-E27EB81BA36E}" sibTransId="{8C70BFC1-605C-425C-A108-7EF8584F7B2D}"/>
    <dgm:cxn modelId="{638376B8-A90A-43B9-A2D9-70E70DE3B049}" type="presParOf" srcId="{E331F421-7129-44AE-8D13-A00B1FFEA4B6}" destId="{4C42D87A-1473-4807-8D91-67EB94B6CD0E}" srcOrd="0" destOrd="0" presId="urn:microsoft.com/office/officeart/2005/8/layout/vList5"/>
    <dgm:cxn modelId="{B45B1EE1-3D34-42EE-8E00-5DC3FEA031CA}" type="presParOf" srcId="{4C42D87A-1473-4807-8D91-67EB94B6CD0E}" destId="{4823131D-6FE8-4A46-B8D4-2F36277272C3}" srcOrd="0" destOrd="0" presId="urn:microsoft.com/office/officeart/2005/8/layout/vList5"/>
    <dgm:cxn modelId="{1B5C14E4-4415-4164-A880-02A7A66A0B59}" type="presParOf" srcId="{4C42D87A-1473-4807-8D91-67EB94B6CD0E}" destId="{C3F7C0A0-B1C0-48E1-85EC-B832A4242BCF}"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D2B63C95-C9DE-4861-97CD-6B7A19DFEB1F}"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en-US"/>
        </a:p>
      </dgm:t>
    </dgm:pt>
    <dgm:pt modelId="{60B312F2-FFB1-44E0-820D-15D9F2BC18A5}">
      <dgm:prSet phldrT="[Текст]" custT="1"/>
      <dgm:spPr/>
      <dgm:t>
        <a:bodyPr/>
        <a:lstStyle/>
        <a:p>
          <a:r>
            <a:rPr lang="en-US" sz="2400" dirty="0" err="1">
              <a:effectLst/>
              <a:latin typeface="Times New Roman" panose="02020603050405020304" pitchFamily="18" charset="0"/>
              <a:ea typeface="Calibri" panose="020F0502020204030204" pitchFamily="34" charset="0"/>
            </a:rPr>
            <a:t>Tibbiyot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teхnikasiga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teхnik</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хizmat</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ko’rsatish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davolash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muassasalari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bilan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servis</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хizmatini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ko’rsatish</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korхonalari</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orasida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tuzilgan</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shartnoma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asosida</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olib</a:t>
          </a:r>
          <a:r>
            <a:rPr lang="en-US" sz="2400" dirty="0">
              <a:effectLst/>
              <a:latin typeface="Times New Roman" panose="02020603050405020304" pitchFamily="18" charset="0"/>
              <a:ea typeface="Calibri" panose="020F0502020204030204" pitchFamily="34" charset="0"/>
            </a:rPr>
            <a:t> </a:t>
          </a:r>
          <a:r>
            <a:rPr lang="en-US" sz="2400" dirty="0" err="1">
              <a:effectLst/>
              <a:latin typeface="Times New Roman" panose="02020603050405020304" pitchFamily="18" charset="0"/>
              <a:ea typeface="Calibri" panose="020F0502020204030204" pitchFamily="34" charset="0"/>
            </a:rPr>
            <a:t>boriladi</a:t>
          </a:r>
          <a:r>
            <a:rPr lang="en-US" sz="2400" dirty="0">
              <a:effectLst/>
              <a:latin typeface="Times New Roman" panose="02020603050405020304" pitchFamily="18" charset="0"/>
              <a:ea typeface="Calibri" panose="020F0502020204030204" pitchFamily="34" charset="0"/>
            </a:rPr>
            <a:t>. </a:t>
          </a:r>
          <a:endParaRPr lang="en-US" sz="2400" b="1" dirty="0">
            <a:latin typeface="Times New Roman" panose="02020603050405020304" pitchFamily="18" charset="0"/>
            <a:cs typeface="Times New Roman" panose="02020603050405020304" pitchFamily="18" charset="0"/>
          </a:endParaRPr>
        </a:p>
      </dgm:t>
    </dgm:pt>
    <dgm:pt modelId="{9DDE374B-C86E-4814-937E-C8B85363B2AB}" type="par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7EB237AA-36EE-4C40-85D4-9B5B738DE832}" type="sibTrans" cxnId="{C5B74FF8-FFBA-4C77-8303-8BCB5919D835}">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463DC1C2-1737-46E9-A40B-527591F23B63}">
      <dgm:prSet phldrT="[Текст]" custT="1"/>
      <dgm:spPr/>
      <dgm:t>
        <a:bodyPr/>
        <a:lstStyle/>
        <a:p>
          <a:pPr algn="just">
            <a:buFont typeface="Arial" panose="020B0604020202020204" pitchFamily="34" charset="0"/>
            <a:buNone/>
          </a:pPr>
          <a:r>
            <a:rPr lang="en-US" sz="2000" dirty="0" err="1">
              <a:effectLst/>
              <a:latin typeface="Times New Roman" panose="02020603050405020304" pitchFamily="18" charset="0"/>
              <a:ea typeface="Calibri" panose="020F0502020204030204" pitchFamily="34" charset="0"/>
            </a:rPr>
            <a:t>Shartnoma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tomonlarni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huquqi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javobgarligi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хizmat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ko’rsatishni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narхi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hisoblash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tartiblarini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aniqlaydi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Shartnoma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muddatli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muddatsiz</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mumkin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Muddatli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shartnoma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muddatsizga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huquqiy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tomondan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ancha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qulay</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Bunda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tomonlarni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norozi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bo’lsa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shartnomaga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amal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qilish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uzaytirilmaydi</a:t>
          </a:r>
          <a:r>
            <a:rPr lang="en-US" sz="2000" dirty="0">
              <a:effectLst/>
              <a:latin typeface="Times New Roman" panose="02020603050405020304" pitchFamily="18" charset="0"/>
              <a:ea typeface="Calibri" panose="020F0502020204030204" pitchFamily="34" charset="0"/>
            </a:rPr>
            <a:t>. Agar </a:t>
          </a:r>
          <a:r>
            <a:rPr lang="en-US" sz="2000" dirty="0" err="1">
              <a:effectLst/>
              <a:latin typeface="Times New Roman" panose="02020603050405020304" pitchFamily="18" charset="0"/>
              <a:ea typeface="Calibri" panose="020F0502020204030204" pitchFamily="34" charset="0"/>
            </a:rPr>
            <a:t>tomonlar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rozi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bo’lsa</a:t>
          </a:r>
          <a:r>
            <a:rPr lang="en-US" sz="2000" dirty="0">
              <a:effectLst/>
              <a:latin typeface="Times New Roman" panose="02020603050405020304" pitchFamily="18" charset="0"/>
              <a:ea typeface="Calibri" panose="020F0502020204030204" pitchFamily="34" charset="0"/>
            </a:rPr>
            <a:t>, u </a:t>
          </a:r>
          <a:r>
            <a:rPr lang="en-US" sz="2000" dirty="0" err="1">
              <a:effectLst/>
              <a:latin typeface="Times New Roman" panose="02020603050405020304" pitchFamily="18" charset="0"/>
              <a:ea typeface="Calibri" panose="020F0502020204030204" pitchFamily="34" charset="0"/>
            </a:rPr>
            <a:t>uzaytirilishi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mumkin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хizmat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shartnomasi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majmuasiga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odatda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murakkab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tibbiyot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teхnikasini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ta’mirlash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kiritilmaydi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Murakkab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kapital</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yoki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o’rtacha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ta’mir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ta’mirlash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alohida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shartnoma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aktlarga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bajariladi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Davolash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muassasalari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hisoblangan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buyurtmachi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servis</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хizmatini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korхonalari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orasidagi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ikki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tomonlama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hamkorlikni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muvofiqlashtirish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uchun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quyidagi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hujjatlar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bo’lishi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lozim</a:t>
          </a:r>
          <a:endParaRPr lang="en-US" sz="2000" dirty="0">
            <a:latin typeface="Times New Roman" panose="02020603050405020304" pitchFamily="18" charset="0"/>
            <a:cs typeface="Times New Roman" panose="02020603050405020304" pitchFamily="18" charset="0"/>
          </a:endParaRPr>
        </a:p>
      </dgm:t>
    </dgm:pt>
    <dgm:pt modelId="{DCBB1D57-B407-4E41-9CFB-5F0892E0E485}" type="par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D607B979-55DD-4611-9A10-736E5BB1CEF9}" type="sibTrans" cxnId="{1F18D920-3E40-4C8D-8F87-05605DF0EB10}">
      <dgm:prSet/>
      <dgm:spPr/>
      <dgm:t>
        <a:bodyPr/>
        <a:lstStyle/>
        <a:p>
          <a:endParaRPr lang="en-US" sz="2400">
            <a:solidFill>
              <a:schemeClr val="tx1"/>
            </a:solidFill>
            <a:latin typeface="Times New Roman" panose="02020603050405020304" pitchFamily="18" charset="0"/>
            <a:cs typeface="Times New Roman" panose="02020603050405020304" pitchFamily="18" charset="0"/>
          </a:endParaRPr>
        </a:p>
      </dgm:t>
    </dgm:pt>
    <dgm:pt modelId="{1189474D-1808-494D-BFAC-8A585C3D4F5F}" type="pres">
      <dgm:prSet presAssocID="{D2B63C95-C9DE-4861-97CD-6B7A19DFEB1F}" presName="Name0" presStyleCnt="0">
        <dgm:presLayoutVars>
          <dgm:dir/>
          <dgm:animLvl val="lvl"/>
          <dgm:resizeHandles val="exact"/>
        </dgm:presLayoutVars>
      </dgm:prSet>
      <dgm:spPr/>
    </dgm:pt>
    <dgm:pt modelId="{7905AA15-18B7-4A0B-95FA-8BEEF48E3910}" type="pres">
      <dgm:prSet presAssocID="{60B312F2-FFB1-44E0-820D-15D9F2BC18A5}" presName="composite" presStyleCnt="0"/>
      <dgm:spPr/>
    </dgm:pt>
    <dgm:pt modelId="{3C1693EE-1769-4EAE-810D-9316DA1E1D91}" type="pres">
      <dgm:prSet presAssocID="{60B312F2-FFB1-44E0-820D-15D9F2BC18A5}" presName="parTx" presStyleLbl="alignNode1" presStyleIdx="0" presStyleCnt="1" custScaleY="100000" custLinFactNeighborX="41" custLinFactNeighborY="1728">
        <dgm:presLayoutVars>
          <dgm:chMax val="0"/>
          <dgm:chPref val="0"/>
          <dgm:bulletEnabled val="1"/>
        </dgm:presLayoutVars>
      </dgm:prSet>
      <dgm:spPr/>
    </dgm:pt>
    <dgm:pt modelId="{4D0E06C2-51CF-40A2-AA92-1DC0FAF00851}" type="pres">
      <dgm:prSet presAssocID="{60B312F2-FFB1-44E0-820D-15D9F2BC18A5}" presName="desTx" presStyleLbl="alignAccFollowNode1" presStyleIdx="0" presStyleCnt="1">
        <dgm:presLayoutVars>
          <dgm:bulletEnabled val="1"/>
        </dgm:presLayoutVars>
      </dgm:prSet>
      <dgm:spPr/>
    </dgm:pt>
  </dgm:ptLst>
  <dgm:cxnLst>
    <dgm:cxn modelId="{475F100A-E5CA-489D-B7A3-53222EF903BE}" type="presOf" srcId="{463DC1C2-1737-46E9-A40B-527591F23B63}" destId="{4D0E06C2-51CF-40A2-AA92-1DC0FAF00851}" srcOrd="0" destOrd="0" presId="urn:microsoft.com/office/officeart/2005/8/layout/hList1"/>
    <dgm:cxn modelId="{1F18D920-3E40-4C8D-8F87-05605DF0EB10}" srcId="{60B312F2-FFB1-44E0-820D-15D9F2BC18A5}" destId="{463DC1C2-1737-46E9-A40B-527591F23B63}" srcOrd="0" destOrd="0" parTransId="{DCBB1D57-B407-4E41-9CFB-5F0892E0E485}" sibTransId="{D607B979-55DD-4611-9A10-736E5BB1CEF9}"/>
    <dgm:cxn modelId="{D81C9C28-8C36-4E16-9290-777B87FF6D6E}" type="presOf" srcId="{D2B63C95-C9DE-4861-97CD-6B7A19DFEB1F}" destId="{1189474D-1808-494D-BFAC-8A585C3D4F5F}" srcOrd="0" destOrd="0" presId="urn:microsoft.com/office/officeart/2005/8/layout/hList1"/>
    <dgm:cxn modelId="{04F385C9-37D0-4BDD-9792-E3CEBB715992}" type="presOf" srcId="{60B312F2-FFB1-44E0-820D-15D9F2BC18A5}" destId="{3C1693EE-1769-4EAE-810D-9316DA1E1D91}" srcOrd="0" destOrd="0" presId="urn:microsoft.com/office/officeart/2005/8/layout/hList1"/>
    <dgm:cxn modelId="{C5B74FF8-FFBA-4C77-8303-8BCB5919D835}" srcId="{D2B63C95-C9DE-4861-97CD-6B7A19DFEB1F}" destId="{60B312F2-FFB1-44E0-820D-15D9F2BC18A5}" srcOrd="0" destOrd="0" parTransId="{9DDE374B-C86E-4814-937E-C8B85363B2AB}" sibTransId="{7EB237AA-36EE-4C40-85D4-9B5B738DE832}"/>
    <dgm:cxn modelId="{04F93B51-A585-4384-89EA-AF3C7D7F77D8}" type="presParOf" srcId="{1189474D-1808-494D-BFAC-8A585C3D4F5F}" destId="{7905AA15-18B7-4A0B-95FA-8BEEF48E3910}" srcOrd="0" destOrd="0" presId="urn:microsoft.com/office/officeart/2005/8/layout/hList1"/>
    <dgm:cxn modelId="{5188880C-ED14-47CB-883D-CD07DDA7BA88}" type="presParOf" srcId="{7905AA15-18B7-4A0B-95FA-8BEEF48E3910}" destId="{3C1693EE-1769-4EAE-810D-9316DA1E1D91}" srcOrd="0" destOrd="0" presId="urn:microsoft.com/office/officeart/2005/8/layout/hList1"/>
    <dgm:cxn modelId="{95259736-FDF9-41A2-898A-9FE3BE875487}" type="presParOf" srcId="{7905AA15-18B7-4A0B-95FA-8BEEF48E3910}" destId="{4D0E06C2-51CF-40A2-AA92-1DC0FAF00851}"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8C73468-EF1B-45C9-A73E-5123FFC4F539}"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BEA802E6-2DF4-4B15-B76B-279142551CCC}">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bajarilgan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haqida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akt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naryadlar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bajarilgan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akti</a:t>
          </a:r>
          <a:r>
            <a:rPr lang="en-US" dirty="0">
              <a:solidFill>
                <a:schemeClr val="tx1"/>
              </a:solidFill>
              <a:latin typeface="Times New Roman" panose="02020603050405020304" pitchFamily="18" charset="0"/>
              <a:cs typeface="Times New Roman" panose="02020603050405020304" pitchFamily="18" charset="0"/>
            </a:rPr>
            <a:t>; </a:t>
          </a:r>
        </a:p>
      </dgm:t>
    </dgm:pt>
    <dgm:pt modelId="{D7F5AF8D-E20B-4928-AC34-9ED575DBAA90}" type="parTrans" cxnId="{28787FA1-D84C-431A-B446-57BE74F9DE6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4A3AB9E-56F6-4C9C-AAAF-A7B45D58F661}" type="sibTrans" cxnId="{28787FA1-D84C-431A-B446-57BE74F9DE67}">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209551E6-5CF6-4690-B950-E9B85457966B}">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majmuasini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yuritish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jurnali</a:t>
          </a:r>
          <a:r>
            <a:rPr lang="en-US" dirty="0">
              <a:solidFill>
                <a:schemeClr val="tx1"/>
              </a:solidFill>
              <a:latin typeface="Times New Roman" panose="02020603050405020304" pitchFamily="18" charset="0"/>
              <a:cs typeface="Times New Roman" panose="02020603050405020304" pitchFamily="18" charset="0"/>
            </a:rPr>
            <a:t>; </a:t>
          </a:r>
        </a:p>
      </dgm:t>
    </dgm:pt>
    <dgm:pt modelId="{FF0E4983-1D13-4527-898D-0AD70B06362A}" type="parTrans" cxnId="{A8EF3FD0-CAA2-49AD-9F92-ECA7B7EAE22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9450E52-E73B-4E89-A6C6-48AE0CC930CC}" type="sibTrans" cxnId="{A8EF3FD0-CAA2-49AD-9F92-ECA7B7EAE229}">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D3E1177-F5DF-4671-8AFC-6CF5EE59068C}">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majmuasini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grafigi</a:t>
          </a:r>
          <a:r>
            <a:rPr lang="en-US" dirty="0">
              <a:solidFill>
                <a:schemeClr val="tx1"/>
              </a:solidFill>
              <a:latin typeface="Times New Roman" panose="02020603050405020304" pitchFamily="18" charset="0"/>
              <a:cs typeface="Times New Roman" panose="02020603050405020304" pitchFamily="18" charset="0"/>
            </a:rPr>
            <a:t>; </a:t>
          </a:r>
        </a:p>
      </dgm:t>
    </dgm:pt>
    <dgm:pt modelId="{96C2C288-9B5A-4DCA-914F-AA6F3A1FBA27}" type="parTrans" cxnId="{F245C194-0102-4CA0-9F52-9D4F7937F525}">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40F4B8F0-5333-4223-B39F-5A358A564EBC}" type="sibTrans" cxnId="{F245C194-0102-4CA0-9F52-9D4F7937F525}">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7C605665-972A-4007-B372-BBC18FF32C8E}">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tibbiyot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teхnikasi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mahsulotlarini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pasporti</a:t>
          </a:r>
          <a:r>
            <a:rPr lang="en-US" dirty="0">
              <a:solidFill>
                <a:schemeClr val="tx1"/>
              </a:solidFill>
              <a:latin typeface="Times New Roman" panose="02020603050405020304" pitchFamily="18" charset="0"/>
              <a:cs typeface="Times New Roman" panose="02020603050405020304" pitchFamily="18" charset="0"/>
            </a:rPr>
            <a:t>; </a:t>
          </a:r>
        </a:p>
      </dgm:t>
    </dgm:pt>
    <dgm:pt modelId="{186F1350-3B6E-4858-AEAC-A3878077588D}" type="parTrans" cxnId="{44CE3761-8987-4C2E-9BAE-239683FD9C1C}">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92CFDBEC-E5F4-46DD-A306-DC19455CD2DD}" type="sibTrans" cxnId="{44CE3761-8987-4C2E-9BAE-239683FD9C1C}">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197E4ADD-C6D8-40E5-B8F9-EA6579894587}">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buzilishlar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kamchiliklar</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vedomosti</a:t>
          </a:r>
          <a:r>
            <a:rPr lang="en-US" dirty="0">
              <a:solidFill>
                <a:schemeClr val="tx1"/>
              </a:solidFill>
              <a:latin typeface="Times New Roman" panose="02020603050405020304" pitchFamily="18" charset="0"/>
              <a:cs typeface="Times New Roman" panose="02020603050405020304" pitchFamily="18" charset="0"/>
            </a:rPr>
            <a:t>; </a:t>
          </a:r>
        </a:p>
      </dgm:t>
    </dgm:pt>
    <dgm:pt modelId="{A905B671-3447-43C6-9D50-378F497E0767}" type="parTrans" cxnId="{3EBCEA89-55F0-49A9-951B-A7FEDBC69B63}">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AE69F03-2D66-4BA1-BE23-D83EB4DA6630}" type="sibTrans" cxnId="{3EBCEA89-55F0-49A9-951B-A7FEDBC69B63}">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A730994B-D1D2-42AC-8696-81124347D1E9}">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guruh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kartalari</a:t>
          </a:r>
          <a:r>
            <a:rPr lang="en-US" dirty="0">
              <a:solidFill>
                <a:schemeClr val="tx1"/>
              </a:solidFill>
              <a:latin typeface="Times New Roman" panose="02020603050405020304" pitchFamily="18" charset="0"/>
              <a:cs typeface="Times New Roman" panose="02020603050405020304" pitchFamily="18" charset="0"/>
            </a:rPr>
            <a:t>; </a:t>
          </a:r>
        </a:p>
      </dgm:t>
    </dgm:pt>
    <dgm:pt modelId="{4F6952EF-7B9D-4CBB-99F4-BFBBDCCCB5F1}" type="parTrans" cxnId="{623EF699-F04F-4EB0-957B-141B3D2ED12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518EE0FD-6DD5-4B71-B598-48196A602D13}" type="sibTrans" cxnId="{623EF699-F04F-4EB0-957B-141B3D2ED12B}">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6ED543E-DEC4-4459-8D10-483739999B04}">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holatini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tekshirish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akti</a:t>
          </a:r>
          <a:r>
            <a:rPr lang="en-US" dirty="0">
              <a:solidFill>
                <a:schemeClr val="tx1"/>
              </a:solidFill>
              <a:latin typeface="Times New Roman" panose="02020603050405020304" pitchFamily="18" charset="0"/>
              <a:cs typeface="Times New Roman" panose="02020603050405020304" pitchFamily="18" charset="0"/>
            </a:rPr>
            <a:t>; </a:t>
          </a:r>
        </a:p>
      </dgm:t>
    </dgm:pt>
    <dgm:pt modelId="{D0EA98F6-FF61-4690-A5B4-2E52984F2CF1}" type="parTrans" cxnId="{CC739612-79CF-4538-BCA2-B654CE66D23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FEFDFDA1-A468-430A-B947-5B563BD0084B}" type="sibTrans" cxnId="{CC739612-79CF-4538-BCA2-B654CE66D234}">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BF4468EC-FD95-4DB3-BCFC-836651AD0DAC}">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tekshirish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sertifikatlari</a:t>
          </a:r>
          <a:r>
            <a:rPr lang="en-US" dirty="0">
              <a:solidFill>
                <a:schemeClr val="tx1"/>
              </a:solidFill>
              <a:latin typeface="Times New Roman" panose="02020603050405020304" pitchFamily="18" charset="0"/>
              <a:cs typeface="Times New Roman" panose="02020603050405020304" pitchFamily="18" charset="0"/>
            </a:rPr>
            <a:t>; </a:t>
          </a:r>
        </a:p>
      </dgm:t>
    </dgm:pt>
    <dgm:pt modelId="{DE0DA611-A5AD-4E54-BE85-3D51E93A0D6B}" type="parTrans" cxnId="{95957109-29BF-4F62-8132-C943EC522BB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5CD47276-1419-4BA3-80DE-0CBD80176D14}" type="sibTrans" cxnId="{95957109-29BF-4F62-8132-C943EC522BBA}">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DF439D61-1F72-4D96-81EE-394BC74E8D82}">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ishlatish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uchun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ko’rsatmalar</a:t>
          </a:r>
          <a:r>
            <a:rPr lang="en-US" dirty="0">
              <a:solidFill>
                <a:schemeClr val="tx1"/>
              </a:solidFill>
              <a:latin typeface="Times New Roman" panose="02020603050405020304" pitchFamily="18" charset="0"/>
              <a:cs typeface="Times New Roman" panose="02020603050405020304" pitchFamily="18" charset="0"/>
            </a:rPr>
            <a:t>; </a:t>
          </a:r>
        </a:p>
      </dgm:t>
    </dgm:pt>
    <dgm:pt modelId="{98E15CA7-F52E-47D8-AFA4-768E617857CE}" type="parTrans" cxnId="{216020A3-9D4F-403A-9F98-FB89936078AF}">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378BBA26-F3C5-43BC-A1B8-A1079F0519DC}" type="sibTrans" cxnId="{216020A3-9D4F-403A-9F98-FB89936078AF}">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6D8C41BE-0C4D-4A16-9BA5-BD532CBBE9A7}">
      <dgm:prSet phldrT="[Текст]"/>
      <dgm:spPr/>
      <dgm:t>
        <a:bodyPr/>
        <a:lstStyle/>
        <a:p>
          <a:pPr>
            <a:buFont typeface="Wingdings" panose="05000000000000000000" pitchFamily="2" charset="2"/>
            <a:buChar char=""/>
          </a:pPr>
          <a:r>
            <a:rPr lang="en-US" dirty="0" err="1">
              <a:solidFill>
                <a:schemeClr val="tx1"/>
              </a:solidFill>
              <a:latin typeface="Times New Roman" panose="02020603050405020304" pitchFamily="18" charset="0"/>
              <a:cs typeface="Times New Roman" panose="02020603050405020304" pitchFamily="18" charset="0"/>
            </a:rPr>
            <a:t>tibbiyot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teхnikasi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mahsulotlariga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teхnik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хizmat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ko’rsatish</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bo’yicha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ko’rsatmalar</a:t>
          </a:r>
          <a:r>
            <a:rPr lang="en-US" dirty="0">
              <a:solidFill>
                <a:schemeClr val="tx1"/>
              </a:solidFill>
              <a:latin typeface="Times New Roman" panose="02020603050405020304" pitchFamily="18" charset="0"/>
              <a:cs typeface="Times New Roman" panose="02020603050405020304" pitchFamily="18" charset="0"/>
            </a:rPr>
            <a:t>. </a:t>
          </a:r>
        </a:p>
      </dgm:t>
    </dgm:pt>
    <dgm:pt modelId="{0BC8C499-2533-4212-B2E0-477A95E47D5F}" type="parTrans" cxnId="{3E7F9015-A755-4244-A75C-734ED195D76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0C0535C8-1FC1-4070-9095-1AB4A612F8FD}" type="sibTrans" cxnId="{3E7F9015-A755-4244-A75C-734ED195D761}">
      <dgm:prSet/>
      <dgm:spPr/>
      <dgm:t>
        <a:bodyPr/>
        <a:lstStyle/>
        <a:p>
          <a:endParaRPr lang="en-US">
            <a:solidFill>
              <a:schemeClr val="tx1"/>
            </a:solidFill>
            <a:latin typeface="Times New Roman" panose="02020603050405020304" pitchFamily="18" charset="0"/>
            <a:cs typeface="Times New Roman" panose="02020603050405020304" pitchFamily="18" charset="0"/>
          </a:endParaRPr>
        </a:p>
      </dgm:t>
    </dgm:pt>
    <dgm:pt modelId="{E648FCEF-4785-45B0-AAC9-CA2CE753E9C3}" type="pres">
      <dgm:prSet presAssocID="{F8C73468-EF1B-45C9-A73E-5123FFC4F539}" presName="diagram" presStyleCnt="0">
        <dgm:presLayoutVars>
          <dgm:dir/>
          <dgm:resizeHandles val="exact"/>
        </dgm:presLayoutVars>
      </dgm:prSet>
      <dgm:spPr/>
    </dgm:pt>
    <dgm:pt modelId="{7FE3B704-58E2-4D73-AD60-EC736EA83FAC}" type="pres">
      <dgm:prSet presAssocID="{BEA802E6-2DF4-4B15-B76B-279142551CCC}" presName="node" presStyleLbl="node1" presStyleIdx="0" presStyleCnt="10">
        <dgm:presLayoutVars>
          <dgm:bulletEnabled val="1"/>
        </dgm:presLayoutVars>
      </dgm:prSet>
      <dgm:spPr/>
    </dgm:pt>
    <dgm:pt modelId="{D0EE1410-409C-4706-B924-650C119F728E}" type="pres">
      <dgm:prSet presAssocID="{24A3AB9E-56F6-4C9C-AAAF-A7B45D58F661}" presName="sibTrans" presStyleCnt="0"/>
      <dgm:spPr/>
    </dgm:pt>
    <dgm:pt modelId="{8F11F3D6-70F2-47C2-889C-962B89CACD3A}" type="pres">
      <dgm:prSet presAssocID="{209551E6-5CF6-4690-B950-E9B85457966B}" presName="node" presStyleLbl="node1" presStyleIdx="1" presStyleCnt="10">
        <dgm:presLayoutVars>
          <dgm:bulletEnabled val="1"/>
        </dgm:presLayoutVars>
      </dgm:prSet>
      <dgm:spPr/>
    </dgm:pt>
    <dgm:pt modelId="{B7881E17-0A02-453C-A062-19F8ED467D02}" type="pres">
      <dgm:prSet presAssocID="{69450E52-E73B-4E89-A6C6-48AE0CC930CC}" presName="sibTrans" presStyleCnt="0"/>
      <dgm:spPr/>
    </dgm:pt>
    <dgm:pt modelId="{88408A8D-B64E-4622-9650-ED80C3ADAA8A}" type="pres">
      <dgm:prSet presAssocID="{0D3E1177-F5DF-4671-8AFC-6CF5EE59068C}" presName="node" presStyleLbl="node1" presStyleIdx="2" presStyleCnt="10">
        <dgm:presLayoutVars>
          <dgm:bulletEnabled val="1"/>
        </dgm:presLayoutVars>
      </dgm:prSet>
      <dgm:spPr/>
    </dgm:pt>
    <dgm:pt modelId="{A9779ED5-F336-4C49-834D-E1AEBD3304D8}" type="pres">
      <dgm:prSet presAssocID="{40F4B8F0-5333-4223-B39F-5A358A564EBC}" presName="sibTrans" presStyleCnt="0"/>
      <dgm:spPr/>
    </dgm:pt>
    <dgm:pt modelId="{26512EBE-C5A0-46FC-8209-256D425722F8}" type="pres">
      <dgm:prSet presAssocID="{7C605665-972A-4007-B372-BBC18FF32C8E}" presName="node" presStyleLbl="node1" presStyleIdx="3" presStyleCnt="10">
        <dgm:presLayoutVars>
          <dgm:bulletEnabled val="1"/>
        </dgm:presLayoutVars>
      </dgm:prSet>
      <dgm:spPr/>
    </dgm:pt>
    <dgm:pt modelId="{60734627-2BF5-40CD-B715-7D6F56204C05}" type="pres">
      <dgm:prSet presAssocID="{92CFDBEC-E5F4-46DD-A306-DC19455CD2DD}" presName="sibTrans" presStyleCnt="0"/>
      <dgm:spPr/>
    </dgm:pt>
    <dgm:pt modelId="{0A165D70-8EA9-41AE-8F91-46D6E2068D87}" type="pres">
      <dgm:prSet presAssocID="{197E4ADD-C6D8-40E5-B8F9-EA6579894587}" presName="node" presStyleLbl="node1" presStyleIdx="4" presStyleCnt="10">
        <dgm:presLayoutVars>
          <dgm:bulletEnabled val="1"/>
        </dgm:presLayoutVars>
      </dgm:prSet>
      <dgm:spPr/>
    </dgm:pt>
    <dgm:pt modelId="{67AE97CA-3009-4703-B660-DB1530F8E45E}" type="pres">
      <dgm:prSet presAssocID="{BAE69F03-2D66-4BA1-BE23-D83EB4DA6630}" presName="sibTrans" presStyleCnt="0"/>
      <dgm:spPr/>
    </dgm:pt>
    <dgm:pt modelId="{006D452A-1290-4CC5-8F94-EEBB4A7721C7}" type="pres">
      <dgm:prSet presAssocID="{A730994B-D1D2-42AC-8696-81124347D1E9}" presName="node" presStyleLbl="node1" presStyleIdx="5" presStyleCnt="10">
        <dgm:presLayoutVars>
          <dgm:bulletEnabled val="1"/>
        </dgm:presLayoutVars>
      </dgm:prSet>
      <dgm:spPr/>
    </dgm:pt>
    <dgm:pt modelId="{1CC8C01E-12F5-4913-854C-FAA6B7D9619A}" type="pres">
      <dgm:prSet presAssocID="{518EE0FD-6DD5-4B71-B598-48196A602D13}" presName="sibTrans" presStyleCnt="0"/>
      <dgm:spPr/>
    </dgm:pt>
    <dgm:pt modelId="{615B91B1-5074-46A1-A93C-ADF8105B2425}" type="pres">
      <dgm:prSet presAssocID="{06ED543E-DEC4-4459-8D10-483739999B04}" presName="node" presStyleLbl="node1" presStyleIdx="6" presStyleCnt="10">
        <dgm:presLayoutVars>
          <dgm:bulletEnabled val="1"/>
        </dgm:presLayoutVars>
      </dgm:prSet>
      <dgm:spPr/>
    </dgm:pt>
    <dgm:pt modelId="{42CFB4A7-A0CB-43DE-8CF5-0BFD63DF3305}" type="pres">
      <dgm:prSet presAssocID="{FEFDFDA1-A468-430A-B947-5B563BD0084B}" presName="sibTrans" presStyleCnt="0"/>
      <dgm:spPr/>
    </dgm:pt>
    <dgm:pt modelId="{59D365E9-E8EC-4455-B75C-9CA95444741B}" type="pres">
      <dgm:prSet presAssocID="{BF4468EC-FD95-4DB3-BCFC-836651AD0DAC}" presName="node" presStyleLbl="node1" presStyleIdx="7" presStyleCnt="10">
        <dgm:presLayoutVars>
          <dgm:bulletEnabled val="1"/>
        </dgm:presLayoutVars>
      </dgm:prSet>
      <dgm:spPr/>
    </dgm:pt>
    <dgm:pt modelId="{42AFE3FB-5C5B-430D-A8C2-B931B5326D11}" type="pres">
      <dgm:prSet presAssocID="{5CD47276-1419-4BA3-80DE-0CBD80176D14}" presName="sibTrans" presStyleCnt="0"/>
      <dgm:spPr/>
    </dgm:pt>
    <dgm:pt modelId="{73D804CF-F131-4CB7-87E2-CB742F5D6C14}" type="pres">
      <dgm:prSet presAssocID="{DF439D61-1F72-4D96-81EE-394BC74E8D82}" presName="node" presStyleLbl="node1" presStyleIdx="8" presStyleCnt="10">
        <dgm:presLayoutVars>
          <dgm:bulletEnabled val="1"/>
        </dgm:presLayoutVars>
      </dgm:prSet>
      <dgm:spPr/>
    </dgm:pt>
    <dgm:pt modelId="{6C9C6156-264F-4C15-87B1-CADF6DBBD339}" type="pres">
      <dgm:prSet presAssocID="{378BBA26-F3C5-43BC-A1B8-A1079F0519DC}" presName="sibTrans" presStyleCnt="0"/>
      <dgm:spPr/>
    </dgm:pt>
    <dgm:pt modelId="{7843736D-5428-40B3-86E2-422CF7D82220}" type="pres">
      <dgm:prSet presAssocID="{6D8C41BE-0C4D-4A16-9BA5-BD532CBBE9A7}" presName="node" presStyleLbl="node1" presStyleIdx="9" presStyleCnt="10">
        <dgm:presLayoutVars>
          <dgm:bulletEnabled val="1"/>
        </dgm:presLayoutVars>
      </dgm:prSet>
      <dgm:spPr/>
    </dgm:pt>
  </dgm:ptLst>
  <dgm:cxnLst>
    <dgm:cxn modelId="{480A3408-C28F-40B8-9C1E-01A477989508}" type="presOf" srcId="{A730994B-D1D2-42AC-8696-81124347D1E9}" destId="{006D452A-1290-4CC5-8F94-EEBB4A7721C7}" srcOrd="0" destOrd="0" presId="urn:microsoft.com/office/officeart/2005/8/layout/default"/>
    <dgm:cxn modelId="{95957109-29BF-4F62-8132-C943EC522BBA}" srcId="{F8C73468-EF1B-45C9-A73E-5123FFC4F539}" destId="{BF4468EC-FD95-4DB3-BCFC-836651AD0DAC}" srcOrd="7" destOrd="0" parTransId="{DE0DA611-A5AD-4E54-BE85-3D51E93A0D6B}" sibTransId="{5CD47276-1419-4BA3-80DE-0CBD80176D14}"/>
    <dgm:cxn modelId="{CC739612-79CF-4538-BCA2-B654CE66D234}" srcId="{F8C73468-EF1B-45C9-A73E-5123FFC4F539}" destId="{06ED543E-DEC4-4459-8D10-483739999B04}" srcOrd="6" destOrd="0" parTransId="{D0EA98F6-FF61-4690-A5B4-2E52984F2CF1}" sibTransId="{FEFDFDA1-A468-430A-B947-5B563BD0084B}"/>
    <dgm:cxn modelId="{3E7F9015-A755-4244-A75C-734ED195D761}" srcId="{F8C73468-EF1B-45C9-A73E-5123FFC4F539}" destId="{6D8C41BE-0C4D-4A16-9BA5-BD532CBBE9A7}" srcOrd="9" destOrd="0" parTransId="{0BC8C499-2533-4212-B2E0-477A95E47D5F}" sibTransId="{0C0535C8-1FC1-4070-9095-1AB4A612F8FD}"/>
    <dgm:cxn modelId="{87CEE919-CB74-4445-B4EF-E1D4DC3892E0}" type="presOf" srcId="{BF4468EC-FD95-4DB3-BCFC-836651AD0DAC}" destId="{59D365E9-E8EC-4455-B75C-9CA95444741B}" srcOrd="0" destOrd="0" presId="urn:microsoft.com/office/officeart/2005/8/layout/default"/>
    <dgm:cxn modelId="{B39EA728-F36F-4468-B8A8-533CE3454052}" type="presOf" srcId="{06ED543E-DEC4-4459-8D10-483739999B04}" destId="{615B91B1-5074-46A1-A93C-ADF8105B2425}" srcOrd="0" destOrd="0" presId="urn:microsoft.com/office/officeart/2005/8/layout/default"/>
    <dgm:cxn modelId="{5B4B2433-80A2-4225-86BD-DC9565CEC573}" type="presOf" srcId="{209551E6-5CF6-4690-B950-E9B85457966B}" destId="{8F11F3D6-70F2-47C2-889C-962B89CACD3A}" srcOrd="0" destOrd="0" presId="urn:microsoft.com/office/officeart/2005/8/layout/default"/>
    <dgm:cxn modelId="{675CDD5C-0859-44A7-AEDE-94F8BE38DB69}" type="presOf" srcId="{F8C73468-EF1B-45C9-A73E-5123FFC4F539}" destId="{E648FCEF-4785-45B0-AAC9-CA2CE753E9C3}" srcOrd="0" destOrd="0" presId="urn:microsoft.com/office/officeart/2005/8/layout/default"/>
    <dgm:cxn modelId="{44CE3761-8987-4C2E-9BAE-239683FD9C1C}" srcId="{F8C73468-EF1B-45C9-A73E-5123FFC4F539}" destId="{7C605665-972A-4007-B372-BBC18FF32C8E}" srcOrd="3" destOrd="0" parTransId="{186F1350-3B6E-4858-AEAC-A3878077588D}" sibTransId="{92CFDBEC-E5F4-46DD-A306-DC19455CD2DD}"/>
    <dgm:cxn modelId="{F53DE683-607F-4D0D-8B24-5C7490D1A3D0}" type="presOf" srcId="{0D3E1177-F5DF-4671-8AFC-6CF5EE59068C}" destId="{88408A8D-B64E-4622-9650-ED80C3ADAA8A}" srcOrd="0" destOrd="0" presId="urn:microsoft.com/office/officeart/2005/8/layout/default"/>
    <dgm:cxn modelId="{3EBCEA89-55F0-49A9-951B-A7FEDBC69B63}" srcId="{F8C73468-EF1B-45C9-A73E-5123FFC4F539}" destId="{197E4ADD-C6D8-40E5-B8F9-EA6579894587}" srcOrd="4" destOrd="0" parTransId="{A905B671-3447-43C6-9D50-378F497E0767}" sibTransId="{BAE69F03-2D66-4BA1-BE23-D83EB4DA6630}"/>
    <dgm:cxn modelId="{1A74A68C-5599-4A7C-AB2E-1F7DE6C233C6}" type="presOf" srcId="{7C605665-972A-4007-B372-BBC18FF32C8E}" destId="{26512EBE-C5A0-46FC-8209-256D425722F8}" srcOrd="0" destOrd="0" presId="urn:microsoft.com/office/officeart/2005/8/layout/default"/>
    <dgm:cxn modelId="{F245C194-0102-4CA0-9F52-9D4F7937F525}" srcId="{F8C73468-EF1B-45C9-A73E-5123FFC4F539}" destId="{0D3E1177-F5DF-4671-8AFC-6CF5EE59068C}" srcOrd="2" destOrd="0" parTransId="{96C2C288-9B5A-4DCA-914F-AA6F3A1FBA27}" sibTransId="{40F4B8F0-5333-4223-B39F-5A358A564EBC}"/>
    <dgm:cxn modelId="{623EF699-F04F-4EB0-957B-141B3D2ED12B}" srcId="{F8C73468-EF1B-45C9-A73E-5123FFC4F539}" destId="{A730994B-D1D2-42AC-8696-81124347D1E9}" srcOrd="5" destOrd="0" parTransId="{4F6952EF-7B9D-4CBB-99F4-BFBBDCCCB5F1}" sibTransId="{518EE0FD-6DD5-4B71-B598-48196A602D13}"/>
    <dgm:cxn modelId="{28787FA1-D84C-431A-B446-57BE74F9DE67}" srcId="{F8C73468-EF1B-45C9-A73E-5123FFC4F539}" destId="{BEA802E6-2DF4-4B15-B76B-279142551CCC}" srcOrd="0" destOrd="0" parTransId="{D7F5AF8D-E20B-4928-AC34-9ED575DBAA90}" sibTransId="{24A3AB9E-56F6-4C9C-AAAF-A7B45D58F661}"/>
    <dgm:cxn modelId="{216020A3-9D4F-403A-9F98-FB89936078AF}" srcId="{F8C73468-EF1B-45C9-A73E-5123FFC4F539}" destId="{DF439D61-1F72-4D96-81EE-394BC74E8D82}" srcOrd="8" destOrd="0" parTransId="{98E15CA7-F52E-47D8-AFA4-768E617857CE}" sibTransId="{378BBA26-F3C5-43BC-A1B8-A1079F0519DC}"/>
    <dgm:cxn modelId="{91B68AB7-F8B5-429A-8673-7449D42F4470}" type="presOf" srcId="{BEA802E6-2DF4-4B15-B76B-279142551CCC}" destId="{7FE3B704-58E2-4D73-AD60-EC736EA83FAC}" srcOrd="0" destOrd="0" presId="urn:microsoft.com/office/officeart/2005/8/layout/default"/>
    <dgm:cxn modelId="{A8EF3FD0-CAA2-49AD-9F92-ECA7B7EAE229}" srcId="{F8C73468-EF1B-45C9-A73E-5123FFC4F539}" destId="{209551E6-5CF6-4690-B950-E9B85457966B}" srcOrd="1" destOrd="0" parTransId="{FF0E4983-1D13-4527-898D-0AD70B06362A}" sibTransId="{69450E52-E73B-4E89-A6C6-48AE0CC930CC}"/>
    <dgm:cxn modelId="{80FAD4E2-02BD-4758-882A-1FB7FC288F3D}" type="presOf" srcId="{6D8C41BE-0C4D-4A16-9BA5-BD532CBBE9A7}" destId="{7843736D-5428-40B3-86E2-422CF7D82220}" srcOrd="0" destOrd="0" presId="urn:microsoft.com/office/officeart/2005/8/layout/default"/>
    <dgm:cxn modelId="{8198B4E7-D7F3-4475-BCF3-C3E295414F1F}" type="presOf" srcId="{197E4ADD-C6D8-40E5-B8F9-EA6579894587}" destId="{0A165D70-8EA9-41AE-8F91-46D6E2068D87}" srcOrd="0" destOrd="0" presId="urn:microsoft.com/office/officeart/2005/8/layout/default"/>
    <dgm:cxn modelId="{CDF83CF6-FABF-4A73-A4C3-4E5D9F711CD3}" type="presOf" srcId="{DF439D61-1F72-4D96-81EE-394BC74E8D82}" destId="{73D804CF-F131-4CB7-87E2-CB742F5D6C14}" srcOrd="0" destOrd="0" presId="urn:microsoft.com/office/officeart/2005/8/layout/default"/>
    <dgm:cxn modelId="{5A0A9C76-442F-4E79-90CF-B969475B75ED}" type="presParOf" srcId="{E648FCEF-4785-45B0-AAC9-CA2CE753E9C3}" destId="{7FE3B704-58E2-4D73-AD60-EC736EA83FAC}" srcOrd="0" destOrd="0" presId="urn:microsoft.com/office/officeart/2005/8/layout/default"/>
    <dgm:cxn modelId="{635271F9-0549-4FAF-B45D-825B720AA6F3}" type="presParOf" srcId="{E648FCEF-4785-45B0-AAC9-CA2CE753E9C3}" destId="{D0EE1410-409C-4706-B924-650C119F728E}" srcOrd="1" destOrd="0" presId="urn:microsoft.com/office/officeart/2005/8/layout/default"/>
    <dgm:cxn modelId="{206AFDB8-1F18-45D5-BEF4-B41A194B58AF}" type="presParOf" srcId="{E648FCEF-4785-45B0-AAC9-CA2CE753E9C3}" destId="{8F11F3D6-70F2-47C2-889C-962B89CACD3A}" srcOrd="2" destOrd="0" presId="urn:microsoft.com/office/officeart/2005/8/layout/default"/>
    <dgm:cxn modelId="{201BC409-FAB3-4064-A187-B6C47B0A33A5}" type="presParOf" srcId="{E648FCEF-4785-45B0-AAC9-CA2CE753E9C3}" destId="{B7881E17-0A02-453C-A062-19F8ED467D02}" srcOrd="3" destOrd="0" presId="urn:microsoft.com/office/officeart/2005/8/layout/default"/>
    <dgm:cxn modelId="{2106A2A0-A451-458D-929B-702A4A711127}" type="presParOf" srcId="{E648FCEF-4785-45B0-AAC9-CA2CE753E9C3}" destId="{88408A8D-B64E-4622-9650-ED80C3ADAA8A}" srcOrd="4" destOrd="0" presId="urn:microsoft.com/office/officeart/2005/8/layout/default"/>
    <dgm:cxn modelId="{C7456B1E-9DBD-4F8E-8C76-9C791078665C}" type="presParOf" srcId="{E648FCEF-4785-45B0-AAC9-CA2CE753E9C3}" destId="{A9779ED5-F336-4C49-834D-E1AEBD3304D8}" srcOrd="5" destOrd="0" presId="urn:microsoft.com/office/officeart/2005/8/layout/default"/>
    <dgm:cxn modelId="{C2942DD5-8EA3-4C85-9C8D-31D78AA256E6}" type="presParOf" srcId="{E648FCEF-4785-45B0-AAC9-CA2CE753E9C3}" destId="{26512EBE-C5A0-46FC-8209-256D425722F8}" srcOrd="6" destOrd="0" presId="urn:microsoft.com/office/officeart/2005/8/layout/default"/>
    <dgm:cxn modelId="{B8865564-DE8F-42EB-BE44-1A64BFE4711C}" type="presParOf" srcId="{E648FCEF-4785-45B0-AAC9-CA2CE753E9C3}" destId="{60734627-2BF5-40CD-B715-7D6F56204C05}" srcOrd="7" destOrd="0" presId="urn:microsoft.com/office/officeart/2005/8/layout/default"/>
    <dgm:cxn modelId="{5337EE50-E588-4AF5-A396-F304FB1BDA41}" type="presParOf" srcId="{E648FCEF-4785-45B0-AAC9-CA2CE753E9C3}" destId="{0A165D70-8EA9-41AE-8F91-46D6E2068D87}" srcOrd="8" destOrd="0" presId="urn:microsoft.com/office/officeart/2005/8/layout/default"/>
    <dgm:cxn modelId="{F374B63A-4864-48ED-A872-1A3E88828F58}" type="presParOf" srcId="{E648FCEF-4785-45B0-AAC9-CA2CE753E9C3}" destId="{67AE97CA-3009-4703-B660-DB1530F8E45E}" srcOrd="9" destOrd="0" presId="urn:microsoft.com/office/officeart/2005/8/layout/default"/>
    <dgm:cxn modelId="{D1472C9A-5E95-4DB6-8B4C-DA3BC71B610B}" type="presParOf" srcId="{E648FCEF-4785-45B0-AAC9-CA2CE753E9C3}" destId="{006D452A-1290-4CC5-8F94-EEBB4A7721C7}" srcOrd="10" destOrd="0" presId="urn:microsoft.com/office/officeart/2005/8/layout/default"/>
    <dgm:cxn modelId="{E3754509-AEB0-4C52-ABE1-A141096552D3}" type="presParOf" srcId="{E648FCEF-4785-45B0-AAC9-CA2CE753E9C3}" destId="{1CC8C01E-12F5-4913-854C-FAA6B7D9619A}" srcOrd="11" destOrd="0" presId="urn:microsoft.com/office/officeart/2005/8/layout/default"/>
    <dgm:cxn modelId="{3B9AEE3A-8DAB-4E99-A51E-353D369092E7}" type="presParOf" srcId="{E648FCEF-4785-45B0-AAC9-CA2CE753E9C3}" destId="{615B91B1-5074-46A1-A93C-ADF8105B2425}" srcOrd="12" destOrd="0" presId="urn:microsoft.com/office/officeart/2005/8/layout/default"/>
    <dgm:cxn modelId="{D7E9922F-203C-4B51-9158-C69507533F31}" type="presParOf" srcId="{E648FCEF-4785-45B0-AAC9-CA2CE753E9C3}" destId="{42CFB4A7-A0CB-43DE-8CF5-0BFD63DF3305}" srcOrd="13" destOrd="0" presId="urn:microsoft.com/office/officeart/2005/8/layout/default"/>
    <dgm:cxn modelId="{BA6E6D5F-27F2-45DC-8E65-DC847197B967}" type="presParOf" srcId="{E648FCEF-4785-45B0-AAC9-CA2CE753E9C3}" destId="{59D365E9-E8EC-4455-B75C-9CA95444741B}" srcOrd="14" destOrd="0" presId="urn:microsoft.com/office/officeart/2005/8/layout/default"/>
    <dgm:cxn modelId="{37E74E53-D50E-4FFD-A91F-6E132650AAEE}" type="presParOf" srcId="{E648FCEF-4785-45B0-AAC9-CA2CE753E9C3}" destId="{42AFE3FB-5C5B-430D-A8C2-B931B5326D11}" srcOrd="15" destOrd="0" presId="urn:microsoft.com/office/officeart/2005/8/layout/default"/>
    <dgm:cxn modelId="{CB8A0DA3-FAC1-4843-B401-86F085FA5605}" type="presParOf" srcId="{E648FCEF-4785-45B0-AAC9-CA2CE753E9C3}" destId="{73D804CF-F131-4CB7-87E2-CB742F5D6C14}" srcOrd="16" destOrd="0" presId="urn:microsoft.com/office/officeart/2005/8/layout/default"/>
    <dgm:cxn modelId="{A951DDE0-6E94-457C-8422-92FA893D8791}" type="presParOf" srcId="{E648FCEF-4785-45B0-AAC9-CA2CE753E9C3}" destId="{6C9C6156-264F-4C15-87B1-CADF6DBBD339}" srcOrd="17" destOrd="0" presId="urn:microsoft.com/office/officeart/2005/8/layout/default"/>
    <dgm:cxn modelId="{A62B03E3-9044-47E7-94E1-77252D671210}" type="presParOf" srcId="{E648FCEF-4785-45B0-AAC9-CA2CE753E9C3}" destId="{7843736D-5428-40B3-86E2-422CF7D82220}"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B84758FF-9718-4137-B00D-786A3A0E5EF5}"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6CF4C231-4D9E-4DC4-88F1-B8390675D75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qoidalar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jumladan</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Tibbiyot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teхnologiyasini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teхnik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хizmat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ko’rsatishni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uslubiy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tavsiyanomasi</a:t>
          </a:r>
          <a:endParaRPr lang="en-US" sz="1800" dirty="0">
            <a:latin typeface="Times New Roman" panose="02020603050405020304" pitchFamily="18" charset="0"/>
            <a:cs typeface="Times New Roman" panose="02020603050405020304" pitchFamily="18" charset="0"/>
          </a:endParaRPr>
        </a:p>
      </dgm:t>
    </dgm:pt>
    <dgm:pt modelId="{F3FC8453-7AAB-4F69-B1EF-44A9C95D5695}" type="par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0EE8790-52BC-4316-859C-2F8305825CDE}" type="sibTrans" cxnId="{3589F1B4-C848-48FE-A550-5B239D5A4030}">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B926401-2668-47A8-8060-38915B3AD538}">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davlat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standartlari</a:t>
          </a:r>
          <a:r>
            <a:rPr lang="en-US" sz="1800" dirty="0">
              <a:latin typeface="Times New Roman" panose="02020603050405020304" pitchFamily="18" charset="0"/>
              <a:cs typeface="Times New Roman" panose="02020603050405020304" pitchFamily="18" charset="0"/>
            </a:rPr>
            <a:t>; </a:t>
          </a:r>
        </a:p>
      </dgm:t>
    </dgm:pt>
    <dgm:pt modelId="{7EB81CE4-3D7E-4BAC-9B09-8B6B72F965D2}" type="par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59B30452-A915-4D77-A35A-47D794C5192F}" type="sibTrans" cxnId="{773C5C23-F3E1-4332-8256-F5E981911A3D}">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F44F81E8-AD30-4A49-9435-0A2EE76408B2}">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uslubiy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qo’llanmalar</a:t>
          </a:r>
          <a:r>
            <a:rPr lang="en-US" sz="1800" dirty="0">
              <a:latin typeface="Times New Roman" panose="02020603050405020304" pitchFamily="18" charset="0"/>
              <a:cs typeface="Times New Roman" panose="02020603050405020304" pitchFamily="18" charset="0"/>
            </a:rPr>
            <a:t>; </a:t>
          </a:r>
        </a:p>
      </dgm:t>
    </dgm:pt>
    <dgm:pt modelId="{C0A053B3-B0FE-48B8-A4BA-D825DE47FBBD}" type="par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0662CEEB-4074-4A8E-A692-98C5E0969384}" type="sibTrans" cxnId="{2B5ED851-C451-4E87-A6B4-CDBD19FC583A}">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2E851AEF-0AF5-46A1-B456-09CAD2734C36}">
      <dgm:prSet phldrT="[Текст]" custT="1"/>
      <dgm:spPr/>
      <dgm:t>
        <a:bodyPr/>
        <a:lstStyle/>
        <a:p>
          <a:pPr>
            <a:buFont typeface="Wingdings" panose="05000000000000000000" pitchFamily="2" charset="2"/>
            <a:buChar char=""/>
          </a:pPr>
          <a:r>
            <a:rPr lang="en-US" sz="1800" dirty="0" err="1">
              <a:latin typeface="Times New Roman" panose="02020603050405020304" pitchFamily="18" charset="0"/>
              <a:cs typeface="Times New Roman" panose="02020603050405020304" pitchFamily="18" charset="0"/>
            </a:rPr>
            <a:t>sog’liqni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saqlash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buyruqlari</a:t>
          </a:r>
          <a:r>
            <a:rPr lang="en-US" sz="1800" dirty="0">
              <a:latin typeface="Times New Roman" panose="02020603050405020304" pitchFamily="18" charset="0"/>
              <a:cs typeface="Times New Roman" panose="02020603050405020304" pitchFamily="18" charset="0"/>
            </a:rPr>
            <a:t>; </a:t>
          </a:r>
        </a:p>
      </dgm:t>
    </dgm:pt>
    <dgm:pt modelId="{220A42A0-0D7F-4E07-BB20-4E7C756822AC}" type="parTrans" cxnId="{14344FE6-6550-4042-9CC7-96E778B7CD32}">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A7F3C095-7610-4524-9BDC-C0FB6A6644B6}" type="sibTrans" cxnId="{14344FE6-6550-4042-9CC7-96E778B7CD32}">
      <dgm:prSet/>
      <dgm:spPr/>
      <dgm:t>
        <a:bodyPr/>
        <a:lstStyle/>
        <a:p>
          <a:endParaRPr lang="en-US" sz="1800">
            <a:solidFill>
              <a:schemeClr val="tx1"/>
            </a:solidFill>
            <a:latin typeface="Times New Roman" panose="02020603050405020304" pitchFamily="18" charset="0"/>
            <a:cs typeface="Times New Roman" panose="02020603050405020304" pitchFamily="18" charset="0"/>
          </a:endParaRPr>
        </a:p>
      </dgm:t>
    </dgm:pt>
    <dgm:pt modelId="{B155D504-835D-4803-BC8A-CD92483A3623}" type="pres">
      <dgm:prSet presAssocID="{B84758FF-9718-4137-B00D-786A3A0E5EF5}" presName="linear" presStyleCnt="0">
        <dgm:presLayoutVars>
          <dgm:dir/>
          <dgm:animLvl val="lvl"/>
          <dgm:resizeHandles val="exact"/>
        </dgm:presLayoutVars>
      </dgm:prSet>
      <dgm:spPr/>
    </dgm:pt>
    <dgm:pt modelId="{E102DB0A-B925-43C6-9800-FCE230B3C87F}" type="pres">
      <dgm:prSet presAssocID="{6CF4C231-4D9E-4DC4-88F1-B8390675D758}" presName="parentLin" presStyleCnt="0"/>
      <dgm:spPr/>
    </dgm:pt>
    <dgm:pt modelId="{58384AE8-4C8E-4338-9A9F-B77D59D4C3C9}" type="pres">
      <dgm:prSet presAssocID="{6CF4C231-4D9E-4DC4-88F1-B8390675D758}" presName="parentLeftMargin" presStyleLbl="node1" presStyleIdx="0" presStyleCnt="4"/>
      <dgm:spPr/>
    </dgm:pt>
    <dgm:pt modelId="{12144C3F-314B-4BBC-A52E-8BD90E579E58}" type="pres">
      <dgm:prSet presAssocID="{6CF4C231-4D9E-4DC4-88F1-B8390675D758}" presName="parentText" presStyleLbl="node1" presStyleIdx="0" presStyleCnt="4" custScaleY="126911">
        <dgm:presLayoutVars>
          <dgm:chMax val="0"/>
          <dgm:bulletEnabled val="1"/>
        </dgm:presLayoutVars>
      </dgm:prSet>
      <dgm:spPr/>
    </dgm:pt>
    <dgm:pt modelId="{24D9492E-AAFD-4CBE-842E-4A177F94E1D3}" type="pres">
      <dgm:prSet presAssocID="{6CF4C231-4D9E-4DC4-88F1-B8390675D758}" presName="negativeSpace" presStyleCnt="0"/>
      <dgm:spPr/>
    </dgm:pt>
    <dgm:pt modelId="{B0ED3BD0-78FC-4966-BB98-52E4A5014AD7}" type="pres">
      <dgm:prSet presAssocID="{6CF4C231-4D9E-4DC4-88F1-B8390675D758}" presName="childText" presStyleLbl="conFgAcc1" presStyleIdx="0" presStyleCnt="4">
        <dgm:presLayoutVars>
          <dgm:bulletEnabled val="1"/>
        </dgm:presLayoutVars>
      </dgm:prSet>
      <dgm:spPr/>
    </dgm:pt>
    <dgm:pt modelId="{A79A8DA5-9F6A-468F-A551-6EF6CFF28802}" type="pres">
      <dgm:prSet presAssocID="{B0EE8790-52BC-4316-859C-2F8305825CDE}" presName="spaceBetweenRectangles" presStyleCnt="0"/>
      <dgm:spPr/>
    </dgm:pt>
    <dgm:pt modelId="{4895A05E-750F-4E8B-B95B-5A04EFF469FC}" type="pres">
      <dgm:prSet presAssocID="{0B926401-2668-47A8-8060-38915B3AD538}" presName="parentLin" presStyleCnt="0"/>
      <dgm:spPr/>
    </dgm:pt>
    <dgm:pt modelId="{919161E3-9F59-425F-A2F5-14480318A99E}" type="pres">
      <dgm:prSet presAssocID="{0B926401-2668-47A8-8060-38915B3AD538}" presName="parentLeftMargin" presStyleLbl="node1" presStyleIdx="0" presStyleCnt="4"/>
      <dgm:spPr/>
    </dgm:pt>
    <dgm:pt modelId="{89D878E6-81BA-4F8F-A384-92C5FCEC259C}" type="pres">
      <dgm:prSet presAssocID="{0B926401-2668-47A8-8060-38915B3AD538}" presName="parentText" presStyleLbl="node1" presStyleIdx="1" presStyleCnt="4">
        <dgm:presLayoutVars>
          <dgm:chMax val="0"/>
          <dgm:bulletEnabled val="1"/>
        </dgm:presLayoutVars>
      </dgm:prSet>
      <dgm:spPr/>
    </dgm:pt>
    <dgm:pt modelId="{92414173-733C-43AC-8D73-5225E6018B7D}" type="pres">
      <dgm:prSet presAssocID="{0B926401-2668-47A8-8060-38915B3AD538}" presName="negativeSpace" presStyleCnt="0"/>
      <dgm:spPr/>
    </dgm:pt>
    <dgm:pt modelId="{0AAA14B4-4569-4095-B459-ED1C56D0A075}" type="pres">
      <dgm:prSet presAssocID="{0B926401-2668-47A8-8060-38915B3AD538}" presName="childText" presStyleLbl="conFgAcc1" presStyleIdx="1" presStyleCnt="4">
        <dgm:presLayoutVars>
          <dgm:bulletEnabled val="1"/>
        </dgm:presLayoutVars>
      </dgm:prSet>
      <dgm:spPr/>
    </dgm:pt>
    <dgm:pt modelId="{7AF1499C-8B51-439B-9C9C-0F665D6B8C64}" type="pres">
      <dgm:prSet presAssocID="{59B30452-A915-4D77-A35A-47D794C5192F}" presName="spaceBetweenRectangles" presStyleCnt="0"/>
      <dgm:spPr/>
    </dgm:pt>
    <dgm:pt modelId="{7D0D113B-54C5-4C14-A6B1-8D5B2D430B9A}" type="pres">
      <dgm:prSet presAssocID="{F44F81E8-AD30-4A49-9435-0A2EE76408B2}" presName="parentLin" presStyleCnt="0"/>
      <dgm:spPr/>
    </dgm:pt>
    <dgm:pt modelId="{FDACEF6A-3D40-4C41-B8B4-2BE0E0FDEE67}" type="pres">
      <dgm:prSet presAssocID="{F44F81E8-AD30-4A49-9435-0A2EE76408B2}" presName="parentLeftMargin" presStyleLbl="node1" presStyleIdx="1" presStyleCnt="4"/>
      <dgm:spPr/>
    </dgm:pt>
    <dgm:pt modelId="{E8C894FB-A335-480C-A6D9-D27F74CBA38E}" type="pres">
      <dgm:prSet presAssocID="{F44F81E8-AD30-4A49-9435-0A2EE76408B2}" presName="parentText" presStyleLbl="node1" presStyleIdx="2" presStyleCnt="4">
        <dgm:presLayoutVars>
          <dgm:chMax val="0"/>
          <dgm:bulletEnabled val="1"/>
        </dgm:presLayoutVars>
      </dgm:prSet>
      <dgm:spPr/>
    </dgm:pt>
    <dgm:pt modelId="{1F39C263-F1B3-445F-AAD9-08E7B1553897}" type="pres">
      <dgm:prSet presAssocID="{F44F81E8-AD30-4A49-9435-0A2EE76408B2}" presName="negativeSpace" presStyleCnt="0"/>
      <dgm:spPr/>
    </dgm:pt>
    <dgm:pt modelId="{9B2E4E56-D3CE-45E5-BFED-3E46D3EEACFC}" type="pres">
      <dgm:prSet presAssocID="{F44F81E8-AD30-4A49-9435-0A2EE76408B2}" presName="childText" presStyleLbl="conFgAcc1" presStyleIdx="2" presStyleCnt="4">
        <dgm:presLayoutVars>
          <dgm:bulletEnabled val="1"/>
        </dgm:presLayoutVars>
      </dgm:prSet>
      <dgm:spPr/>
    </dgm:pt>
    <dgm:pt modelId="{3C1140B2-E9C1-4396-9DB9-B6234CE1B795}" type="pres">
      <dgm:prSet presAssocID="{0662CEEB-4074-4A8E-A692-98C5E0969384}" presName="spaceBetweenRectangles" presStyleCnt="0"/>
      <dgm:spPr/>
    </dgm:pt>
    <dgm:pt modelId="{49EDEBD3-2B53-4E2B-BCCA-D36D6A22306B}" type="pres">
      <dgm:prSet presAssocID="{2E851AEF-0AF5-46A1-B456-09CAD2734C36}" presName="parentLin" presStyleCnt="0"/>
      <dgm:spPr/>
    </dgm:pt>
    <dgm:pt modelId="{280CE924-3821-4978-9492-20863B3C0053}" type="pres">
      <dgm:prSet presAssocID="{2E851AEF-0AF5-46A1-B456-09CAD2734C36}" presName="parentLeftMargin" presStyleLbl="node1" presStyleIdx="2" presStyleCnt="4"/>
      <dgm:spPr/>
    </dgm:pt>
    <dgm:pt modelId="{CD1C90EF-732D-44C5-B5F9-85E2B20B8980}" type="pres">
      <dgm:prSet presAssocID="{2E851AEF-0AF5-46A1-B456-09CAD2734C36}" presName="parentText" presStyleLbl="node1" presStyleIdx="3" presStyleCnt="4">
        <dgm:presLayoutVars>
          <dgm:chMax val="0"/>
          <dgm:bulletEnabled val="1"/>
        </dgm:presLayoutVars>
      </dgm:prSet>
      <dgm:spPr/>
    </dgm:pt>
    <dgm:pt modelId="{47A635ED-41CB-45D6-BD36-AC2D149915C9}" type="pres">
      <dgm:prSet presAssocID="{2E851AEF-0AF5-46A1-B456-09CAD2734C36}" presName="negativeSpace" presStyleCnt="0"/>
      <dgm:spPr/>
    </dgm:pt>
    <dgm:pt modelId="{627DA3A2-9BFF-4846-A56E-4252FDD71E79}" type="pres">
      <dgm:prSet presAssocID="{2E851AEF-0AF5-46A1-B456-09CAD2734C36}" presName="childText" presStyleLbl="conFgAcc1" presStyleIdx="3" presStyleCnt="4">
        <dgm:presLayoutVars>
          <dgm:bulletEnabled val="1"/>
        </dgm:presLayoutVars>
      </dgm:prSet>
      <dgm:spPr/>
    </dgm:pt>
  </dgm:ptLst>
  <dgm:cxnLst>
    <dgm:cxn modelId="{A8D98A12-EB86-4576-8EA1-B32213C7799B}" type="presOf" srcId="{F44F81E8-AD30-4A49-9435-0A2EE76408B2}" destId="{FDACEF6A-3D40-4C41-B8B4-2BE0E0FDEE67}" srcOrd="0" destOrd="0" presId="urn:microsoft.com/office/officeart/2005/8/layout/list1"/>
    <dgm:cxn modelId="{25D5B014-2922-415B-AEED-D54436B4E940}" type="presOf" srcId="{2E851AEF-0AF5-46A1-B456-09CAD2734C36}" destId="{CD1C90EF-732D-44C5-B5F9-85E2B20B8980}" srcOrd="1" destOrd="0" presId="urn:microsoft.com/office/officeart/2005/8/layout/list1"/>
    <dgm:cxn modelId="{773C5C23-F3E1-4332-8256-F5E981911A3D}" srcId="{B84758FF-9718-4137-B00D-786A3A0E5EF5}" destId="{0B926401-2668-47A8-8060-38915B3AD538}" srcOrd="1" destOrd="0" parTransId="{7EB81CE4-3D7E-4BAC-9B09-8B6B72F965D2}" sibTransId="{59B30452-A915-4D77-A35A-47D794C5192F}"/>
    <dgm:cxn modelId="{83F88268-CC8C-47E9-A238-7511FB5C7178}" type="presOf" srcId="{F44F81E8-AD30-4A49-9435-0A2EE76408B2}" destId="{E8C894FB-A335-480C-A6D9-D27F74CBA38E}" srcOrd="1" destOrd="0" presId="urn:microsoft.com/office/officeart/2005/8/layout/list1"/>
    <dgm:cxn modelId="{2B5ED851-C451-4E87-A6B4-CDBD19FC583A}" srcId="{B84758FF-9718-4137-B00D-786A3A0E5EF5}" destId="{F44F81E8-AD30-4A49-9435-0A2EE76408B2}" srcOrd="2" destOrd="0" parTransId="{C0A053B3-B0FE-48B8-A4BA-D825DE47FBBD}" sibTransId="{0662CEEB-4074-4A8E-A692-98C5E0969384}"/>
    <dgm:cxn modelId="{E1D91AA1-67FE-41D3-A48B-D5A4B05252AA}" type="presOf" srcId="{0B926401-2668-47A8-8060-38915B3AD538}" destId="{919161E3-9F59-425F-A2F5-14480318A99E}" srcOrd="0" destOrd="0" presId="urn:microsoft.com/office/officeart/2005/8/layout/list1"/>
    <dgm:cxn modelId="{967EABAB-69CD-4241-A37D-3409BA1B9882}" type="presOf" srcId="{6CF4C231-4D9E-4DC4-88F1-B8390675D758}" destId="{12144C3F-314B-4BBC-A52E-8BD90E579E58}" srcOrd="1" destOrd="0" presId="urn:microsoft.com/office/officeart/2005/8/layout/list1"/>
    <dgm:cxn modelId="{3589F1B4-C848-48FE-A550-5B239D5A4030}" srcId="{B84758FF-9718-4137-B00D-786A3A0E5EF5}" destId="{6CF4C231-4D9E-4DC4-88F1-B8390675D758}" srcOrd="0" destOrd="0" parTransId="{F3FC8453-7AAB-4F69-B1EF-44A9C95D5695}" sibTransId="{B0EE8790-52BC-4316-859C-2F8305825CDE}"/>
    <dgm:cxn modelId="{F4B800D3-33FF-4D5B-A9B0-BFB0FF1F210D}" type="presOf" srcId="{B84758FF-9718-4137-B00D-786A3A0E5EF5}" destId="{B155D504-835D-4803-BC8A-CD92483A3623}" srcOrd="0" destOrd="0" presId="urn:microsoft.com/office/officeart/2005/8/layout/list1"/>
    <dgm:cxn modelId="{8EF1B4DE-4EBA-47D7-8238-6365954215E2}" type="presOf" srcId="{2E851AEF-0AF5-46A1-B456-09CAD2734C36}" destId="{280CE924-3821-4978-9492-20863B3C0053}" srcOrd="0" destOrd="0" presId="urn:microsoft.com/office/officeart/2005/8/layout/list1"/>
    <dgm:cxn modelId="{14344FE6-6550-4042-9CC7-96E778B7CD32}" srcId="{B84758FF-9718-4137-B00D-786A3A0E5EF5}" destId="{2E851AEF-0AF5-46A1-B456-09CAD2734C36}" srcOrd="3" destOrd="0" parTransId="{220A42A0-0D7F-4E07-BB20-4E7C756822AC}" sibTransId="{A7F3C095-7610-4524-9BDC-C0FB6A6644B6}"/>
    <dgm:cxn modelId="{93BC52EB-179E-47C8-9D07-B939EA56C984}" type="presOf" srcId="{6CF4C231-4D9E-4DC4-88F1-B8390675D758}" destId="{58384AE8-4C8E-4338-9A9F-B77D59D4C3C9}" srcOrd="0" destOrd="0" presId="urn:microsoft.com/office/officeart/2005/8/layout/list1"/>
    <dgm:cxn modelId="{0EBF27ED-79E4-4816-828E-1ECFA5A2A9A4}" type="presOf" srcId="{0B926401-2668-47A8-8060-38915B3AD538}" destId="{89D878E6-81BA-4F8F-A384-92C5FCEC259C}" srcOrd="1" destOrd="0" presId="urn:microsoft.com/office/officeart/2005/8/layout/list1"/>
    <dgm:cxn modelId="{10F15489-7CAE-41C3-A760-5F9D4B9F8CDE}" type="presParOf" srcId="{B155D504-835D-4803-BC8A-CD92483A3623}" destId="{E102DB0A-B925-43C6-9800-FCE230B3C87F}" srcOrd="0" destOrd="0" presId="urn:microsoft.com/office/officeart/2005/8/layout/list1"/>
    <dgm:cxn modelId="{591C00CB-D387-4CDA-AA02-FCA9FBA709E1}" type="presParOf" srcId="{E102DB0A-B925-43C6-9800-FCE230B3C87F}" destId="{58384AE8-4C8E-4338-9A9F-B77D59D4C3C9}" srcOrd="0" destOrd="0" presId="urn:microsoft.com/office/officeart/2005/8/layout/list1"/>
    <dgm:cxn modelId="{5EE50CF9-657F-444D-A8CA-A708C2CE8F1B}" type="presParOf" srcId="{E102DB0A-B925-43C6-9800-FCE230B3C87F}" destId="{12144C3F-314B-4BBC-A52E-8BD90E579E58}" srcOrd="1" destOrd="0" presId="urn:microsoft.com/office/officeart/2005/8/layout/list1"/>
    <dgm:cxn modelId="{3D203501-C235-41D3-8198-6CA8117218DE}" type="presParOf" srcId="{B155D504-835D-4803-BC8A-CD92483A3623}" destId="{24D9492E-AAFD-4CBE-842E-4A177F94E1D3}" srcOrd="1" destOrd="0" presId="urn:microsoft.com/office/officeart/2005/8/layout/list1"/>
    <dgm:cxn modelId="{1405C84A-1ECD-440E-BE43-334DEBA0035A}" type="presParOf" srcId="{B155D504-835D-4803-BC8A-CD92483A3623}" destId="{B0ED3BD0-78FC-4966-BB98-52E4A5014AD7}" srcOrd="2" destOrd="0" presId="urn:microsoft.com/office/officeart/2005/8/layout/list1"/>
    <dgm:cxn modelId="{ADC366C8-C749-4782-90B3-B47AF36B9F31}" type="presParOf" srcId="{B155D504-835D-4803-BC8A-CD92483A3623}" destId="{A79A8DA5-9F6A-468F-A551-6EF6CFF28802}" srcOrd="3" destOrd="0" presId="urn:microsoft.com/office/officeart/2005/8/layout/list1"/>
    <dgm:cxn modelId="{1F3D2FE5-7294-4ABA-8993-A43557C6BE97}" type="presParOf" srcId="{B155D504-835D-4803-BC8A-CD92483A3623}" destId="{4895A05E-750F-4E8B-B95B-5A04EFF469FC}" srcOrd="4" destOrd="0" presId="urn:microsoft.com/office/officeart/2005/8/layout/list1"/>
    <dgm:cxn modelId="{8EAB0D16-9475-45ED-B4F3-2EB6E9EC09D7}" type="presParOf" srcId="{4895A05E-750F-4E8B-B95B-5A04EFF469FC}" destId="{919161E3-9F59-425F-A2F5-14480318A99E}" srcOrd="0" destOrd="0" presId="urn:microsoft.com/office/officeart/2005/8/layout/list1"/>
    <dgm:cxn modelId="{DAE2AD4E-30DB-488E-8C5F-90A327D4F3D6}" type="presParOf" srcId="{4895A05E-750F-4E8B-B95B-5A04EFF469FC}" destId="{89D878E6-81BA-4F8F-A384-92C5FCEC259C}" srcOrd="1" destOrd="0" presId="urn:microsoft.com/office/officeart/2005/8/layout/list1"/>
    <dgm:cxn modelId="{3FCE839A-D94C-4729-A54E-F95D8F091C79}" type="presParOf" srcId="{B155D504-835D-4803-BC8A-CD92483A3623}" destId="{92414173-733C-43AC-8D73-5225E6018B7D}" srcOrd="5" destOrd="0" presId="urn:microsoft.com/office/officeart/2005/8/layout/list1"/>
    <dgm:cxn modelId="{8167345A-71BB-45DB-8828-BDE18A65D88F}" type="presParOf" srcId="{B155D504-835D-4803-BC8A-CD92483A3623}" destId="{0AAA14B4-4569-4095-B459-ED1C56D0A075}" srcOrd="6" destOrd="0" presId="urn:microsoft.com/office/officeart/2005/8/layout/list1"/>
    <dgm:cxn modelId="{6BD2B1EF-228F-4584-B8C9-3F49091FED98}" type="presParOf" srcId="{B155D504-835D-4803-BC8A-CD92483A3623}" destId="{7AF1499C-8B51-439B-9C9C-0F665D6B8C64}" srcOrd="7" destOrd="0" presId="urn:microsoft.com/office/officeart/2005/8/layout/list1"/>
    <dgm:cxn modelId="{615D4E76-809D-4CD4-A6D0-174E39446678}" type="presParOf" srcId="{B155D504-835D-4803-BC8A-CD92483A3623}" destId="{7D0D113B-54C5-4C14-A6B1-8D5B2D430B9A}" srcOrd="8" destOrd="0" presId="urn:microsoft.com/office/officeart/2005/8/layout/list1"/>
    <dgm:cxn modelId="{272C8939-236D-4A87-8858-DCFB9F113434}" type="presParOf" srcId="{7D0D113B-54C5-4C14-A6B1-8D5B2D430B9A}" destId="{FDACEF6A-3D40-4C41-B8B4-2BE0E0FDEE67}" srcOrd="0" destOrd="0" presId="urn:microsoft.com/office/officeart/2005/8/layout/list1"/>
    <dgm:cxn modelId="{824EE310-2688-47B9-9ECB-7D96399820DD}" type="presParOf" srcId="{7D0D113B-54C5-4C14-A6B1-8D5B2D430B9A}" destId="{E8C894FB-A335-480C-A6D9-D27F74CBA38E}" srcOrd="1" destOrd="0" presId="urn:microsoft.com/office/officeart/2005/8/layout/list1"/>
    <dgm:cxn modelId="{A384F928-F4AE-4791-94AE-FB9FA3C2E897}" type="presParOf" srcId="{B155D504-835D-4803-BC8A-CD92483A3623}" destId="{1F39C263-F1B3-445F-AAD9-08E7B1553897}" srcOrd="9" destOrd="0" presId="urn:microsoft.com/office/officeart/2005/8/layout/list1"/>
    <dgm:cxn modelId="{CF46D549-19C7-44B8-929D-4D75C978B82F}" type="presParOf" srcId="{B155D504-835D-4803-BC8A-CD92483A3623}" destId="{9B2E4E56-D3CE-45E5-BFED-3E46D3EEACFC}" srcOrd="10" destOrd="0" presId="urn:microsoft.com/office/officeart/2005/8/layout/list1"/>
    <dgm:cxn modelId="{0D4ECAAE-72B5-4DC3-836F-027D85405238}" type="presParOf" srcId="{B155D504-835D-4803-BC8A-CD92483A3623}" destId="{3C1140B2-E9C1-4396-9DB9-B6234CE1B795}" srcOrd="11" destOrd="0" presId="urn:microsoft.com/office/officeart/2005/8/layout/list1"/>
    <dgm:cxn modelId="{EF36FB4C-9B90-4F06-A1CB-22654074F0E8}" type="presParOf" srcId="{B155D504-835D-4803-BC8A-CD92483A3623}" destId="{49EDEBD3-2B53-4E2B-BCCA-D36D6A22306B}" srcOrd="12" destOrd="0" presId="urn:microsoft.com/office/officeart/2005/8/layout/list1"/>
    <dgm:cxn modelId="{DC1255BD-9C02-4516-A047-808E8E31B40E}" type="presParOf" srcId="{49EDEBD3-2B53-4E2B-BCCA-D36D6A22306B}" destId="{280CE924-3821-4978-9492-20863B3C0053}" srcOrd="0" destOrd="0" presId="urn:microsoft.com/office/officeart/2005/8/layout/list1"/>
    <dgm:cxn modelId="{2A20D57B-8D0F-4311-AEA6-AAF958544E90}" type="presParOf" srcId="{49EDEBD3-2B53-4E2B-BCCA-D36D6A22306B}" destId="{CD1C90EF-732D-44C5-B5F9-85E2B20B8980}" srcOrd="1" destOrd="0" presId="urn:microsoft.com/office/officeart/2005/8/layout/list1"/>
    <dgm:cxn modelId="{92996837-1ACC-4CD2-916C-1072F072FB70}" type="presParOf" srcId="{B155D504-835D-4803-BC8A-CD92483A3623}" destId="{47A635ED-41CB-45D6-BD36-AC2D149915C9}" srcOrd="13" destOrd="0" presId="urn:microsoft.com/office/officeart/2005/8/layout/list1"/>
    <dgm:cxn modelId="{B46BBA53-9A22-4490-B59B-4639D9E02C92}" type="presParOf" srcId="{B155D504-835D-4803-BC8A-CD92483A3623}" destId="{627DA3A2-9BFF-4846-A56E-4252FDD71E7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740132-08A2-4C10-99C0-AA2FE4571CFE}">
      <dsp:nvSpPr>
        <dsp:cNvPr id="0" name=""/>
        <dsp:cNvSpPr/>
      </dsp:nvSpPr>
      <dsp:spPr>
        <a:xfrm>
          <a:off x="0" y="481469"/>
          <a:ext cx="9704439" cy="7308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4889DA5-3986-412B-8B62-46B1BD6EBC74}">
      <dsp:nvSpPr>
        <dsp:cNvPr id="0" name=""/>
        <dsp:cNvSpPr/>
      </dsp:nvSpPr>
      <dsp:spPr>
        <a:xfrm>
          <a:off x="485221" y="53429"/>
          <a:ext cx="6793107" cy="85608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tibbiy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faoliyat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litsenziyasi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yuridik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fizik</a:t>
          </a:r>
          <a:r>
            <a:rPr lang="en-US" sz="2000" kern="1200" dirty="0">
              <a:solidFill>
                <a:schemeClr val="tx1"/>
              </a:solidFill>
              <a:latin typeface="Times New Roman" panose="02020603050405020304" pitchFamily="18" charset="0"/>
              <a:cs typeface="Times New Roman" panose="02020603050405020304" pitchFamily="18" charset="0"/>
            </a:rPr>
            <a:t> sha</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a:solidFill>
                <a:schemeClr val="tx1"/>
              </a:solidFill>
              <a:latin typeface="Times New Roman" panose="02020603050405020304" pitchFamily="18" charset="0"/>
              <a:cs typeface="Times New Roman" panose="02020603050405020304" pitchFamily="18" charset="0"/>
            </a:rPr>
            <a:t>s) </a:t>
          </a:r>
          <a:r>
            <a:rPr lang="en-US" sz="2000" kern="1200" dirty="0" err="1">
              <a:solidFill>
                <a:schemeClr val="tx1"/>
              </a:solidFill>
              <a:latin typeface="Times New Roman" panose="02020603050405020304" pitchFamily="18" charset="0"/>
              <a:cs typeface="Times New Roman" panose="02020603050405020304" pitchFamily="18" charset="0"/>
            </a:rPr>
            <a:t>barcha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muassasalarida</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27011" y="95219"/>
        <a:ext cx="6709527" cy="772500"/>
      </dsp:txXfrm>
    </dsp:sp>
    <dsp:sp modelId="{AB761C56-DAEB-4364-8C06-6B830EAB6E8A}">
      <dsp:nvSpPr>
        <dsp:cNvPr id="0" name=""/>
        <dsp:cNvSpPr/>
      </dsp:nvSpPr>
      <dsp:spPr>
        <a:xfrm>
          <a:off x="0" y="1796909"/>
          <a:ext cx="9704439" cy="730800"/>
        </a:xfrm>
        <a:prstGeom prst="rect">
          <a:avLst/>
        </a:prstGeom>
        <a:solidFill>
          <a:schemeClr val="lt1">
            <a:alpha val="90000"/>
            <a:hueOff val="0"/>
            <a:satOff val="0"/>
            <a:lumOff val="0"/>
            <a:alphaOff val="0"/>
          </a:schemeClr>
        </a:solidFill>
        <a:ln w="15875" cap="flat" cmpd="sng" algn="ctr">
          <a:solidFill>
            <a:schemeClr val="accent5">
              <a:hueOff val="1063560"/>
              <a:satOff val="-11946"/>
              <a:lumOff val="-2549"/>
              <a:alphaOff val="0"/>
            </a:schemeClr>
          </a:solidFill>
          <a:prstDash val="solid"/>
        </a:ln>
        <a:effectLst/>
      </dsp:spPr>
      <dsp:style>
        <a:lnRef idx="2">
          <a:scrgbClr r="0" g="0" b="0"/>
        </a:lnRef>
        <a:fillRef idx="1">
          <a:scrgbClr r="0" g="0" b="0"/>
        </a:fillRef>
        <a:effectRef idx="0">
          <a:scrgbClr r="0" g="0" b="0"/>
        </a:effectRef>
        <a:fontRef idx="minor"/>
      </dsp:style>
    </dsp:sp>
    <dsp:sp modelId="{ED593B0F-51FD-4241-BE2B-D41AC51F5BB8}">
      <dsp:nvSpPr>
        <dsp:cNvPr id="0" name=""/>
        <dsp:cNvSpPr/>
      </dsp:nvSpPr>
      <dsp:spPr>
        <a:xfrm>
          <a:off x="485221" y="1368869"/>
          <a:ext cx="6793107" cy="856080"/>
        </a:xfrm>
        <a:prstGeom prst="round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tegishli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litsenziya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akkreditatsiya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ususiy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onalarda</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27011" y="1410659"/>
        <a:ext cx="6709527" cy="772500"/>
      </dsp:txXfrm>
    </dsp:sp>
    <dsp:sp modelId="{E46D595C-6C67-4A23-AF77-0882F976A853}">
      <dsp:nvSpPr>
        <dsp:cNvPr id="0" name=""/>
        <dsp:cNvSpPr/>
      </dsp:nvSpPr>
      <dsp:spPr>
        <a:xfrm>
          <a:off x="0" y="3112349"/>
          <a:ext cx="9704439" cy="7308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BF4A9934-CA97-4514-9FED-61428BCA69BB}">
      <dsp:nvSpPr>
        <dsp:cNvPr id="0" name=""/>
        <dsp:cNvSpPr/>
      </dsp:nvSpPr>
      <dsp:spPr>
        <a:xfrm>
          <a:off x="485221" y="2684309"/>
          <a:ext cx="6793107" cy="85608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6763" tIns="0" rIns="256763"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nikasini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sifatini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effektiv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avfsiz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ishlashini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nazoratini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ta’minlaydigan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a:t>
          </a:r>
          <a:r>
            <a:rPr lang="ru-RU" sz="2000" kern="1200" dirty="0">
              <a:solidFill>
                <a:schemeClr val="tx1"/>
              </a:solidFill>
              <a:latin typeface="Times New Roman" panose="02020603050405020304" pitchFamily="18" charset="0"/>
              <a:cs typeface="Times New Roman" panose="02020603050405020304" pitchFamily="18" charset="0"/>
            </a:rPr>
            <a:t>х</a:t>
          </a:r>
          <a:r>
            <a:rPr lang="en-US" sz="2000" kern="1200" dirty="0" err="1">
              <a:solidFill>
                <a:schemeClr val="tx1"/>
              </a:solidFill>
              <a:latin typeface="Times New Roman" panose="02020603050405020304" pitchFamily="18" charset="0"/>
              <a:cs typeface="Times New Roman" panose="02020603050405020304" pitchFamily="18" charset="0"/>
            </a:rPr>
            <a:t>ona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tashkilotlar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vakillari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527011" y="2726099"/>
        <a:ext cx="6709527" cy="77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2F4261-5978-4E9C-A4B2-9131E09919E3}">
      <dsp:nvSpPr>
        <dsp:cNvPr id="0" name=""/>
        <dsp:cNvSpPr/>
      </dsp:nvSpPr>
      <dsp:spPr>
        <a:xfrm>
          <a:off x="1393" y="0"/>
          <a:ext cx="3623524" cy="3651239"/>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Kundalik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ta’mirlash</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1393" y="0"/>
        <a:ext cx="3623524" cy="1095371"/>
      </dsp:txXfrm>
    </dsp:sp>
    <dsp:sp modelId="{BBB344D2-7201-4598-90B2-EBA11F69C1DA}">
      <dsp:nvSpPr>
        <dsp:cNvPr id="0" name=""/>
        <dsp:cNvSpPr/>
      </dsp:nvSpPr>
      <dsp:spPr>
        <a:xfrm>
          <a:off x="363746" y="1095371"/>
          <a:ext cx="2898819" cy="2373305"/>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Bunda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apparatlarini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vaqtida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uchraydigan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ayrim</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nosozliklarni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aniqlab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tuzatish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bajariladi</a:t>
          </a:r>
          <a:r>
            <a:rPr lang="en-US" sz="1600" kern="1200" dirty="0">
              <a:solidFill>
                <a:schemeClr val="tx1"/>
              </a:solidFill>
              <a:latin typeface="Times New Roman" panose="02020603050405020304" pitchFamily="18" charset="0"/>
              <a:cs typeface="Times New Roman" panose="02020603050405020304" pitchFamily="18" charset="0"/>
            </a:rPr>
            <a:t>. Bu </a:t>
          </a:r>
          <a:r>
            <a:rPr lang="en-US" sz="1600" kern="1200" dirty="0" err="1">
              <a:solidFill>
                <a:schemeClr val="tx1"/>
              </a:solidFill>
              <a:latin typeface="Times New Roman" panose="02020603050405020304" pitchFamily="18" charset="0"/>
              <a:cs typeface="Times New Roman" panose="02020603050405020304" pitchFamily="18" charset="0"/>
            </a:rPr>
            <a:t>ishlarni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texnik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xizmat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mutaxassislari</a:t>
          </a:r>
          <a:r>
            <a:rPr lang="en-US" sz="1600" kern="1200" dirty="0">
              <a:solidFill>
                <a:schemeClr val="tx1"/>
              </a:solidFill>
              <a:latin typeface="Times New Roman" panose="02020603050405020304" pitchFamily="18" charset="0"/>
              <a:cs typeface="Times New Roman" panose="02020603050405020304" pitchFamily="18" charset="0"/>
            </a:rPr>
            <a:t> ham, </a:t>
          </a:r>
          <a:r>
            <a:rPr lang="en-US" sz="1600" kern="1200" dirty="0" err="1">
              <a:solidFill>
                <a:schemeClr val="tx1"/>
              </a:solidFill>
              <a:latin typeface="Times New Roman" panose="02020603050405020304" pitchFamily="18" charset="0"/>
              <a:cs typeface="Times New Roman" panose="02020603050405020304" pitchFamily="18" charset="0"/>
            </a:rPr>
            <a:t>shu</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err="1">
              <a:solidFill>
                <a:schemeClr val="tx1"/>
              </a:solidFill>
              <a:latin typeface="Times New Roman" panose="02020603050405020304" pitchFamily="18" charset="0"/>
              <a:cs typeface="Times New Roman" panose="02020603050405020304" pitchFamily="18" charset="0"/>
            </a:rPr>
            <a:t>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vosita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ishlayotgan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muta</a:t>
          </a:r>
          <a:r>
            <a:rPr lang="ru-RU" sz="1600" kern="1200" dirty="0">
              <a:solidFill>
                <a:schemeClr val="tx1"/>
              </a:solidFill>
              <a:latin typeface="Times New Roman" panose="02020603050405020304" pitchFamily="18" charset="0"/>
              <a:cs typeface="Times New Roman" panose="02020603050405020304" pitchFamily="18" charset="0"/>
            </a:rPr>
            <a:t>х</a:t>
          </a:r>
          <a:r>
            <a:rPr lang="en-US" sz="1600" kern="1200" dirty="0" err="1">
              <a:solidFill>
                <a:schemeClr val="tx1"/>
              </a:solidFill>
              <a:latin typeface="Times New Roman" panose="02020603050405020304" pitchFamily="18" charset="0"/>
              <a:cs typeface="Times New Roman" panose="02020603050405020304" pitchFamily="18" charset="0"/>
            </a:rPr>
            <a:t>assis</a:t>
          </a:r>
          <a:r>
            <a:rPr lang="en-US" sz="1600" kern="1200" dirty="0">
              <a:solidFill>
                <a:schemeClr val="tx1"/>
              </a:solidFill>
              <a:latin typeface="Times New Roman" panose="02020603050405020304" pitchFamily="18" charset="0"/>
              <a:cs typeface="Times New Roman" panose="02020603050405020304" pitchFamily="18" charset="0"/>
            </a:rPr>
            <a:t> ham </a:t>
          </a:r>
          <a:r>
            <a:rPr lang="en-US" sz="1600" kern="1200" dirty="0" err="1">
              <a:solidFill>
                <a:schemeClr val="tx1"/>
              </a:solidFill>
              <a:latin typeface="Times New Roman" panose="02020603050405020304" pitchFamily="18" charset="0"/>
              <a:cs typeface="Times New Roman" panose="02020603050405020304" pitchFamily="18" charset="0"/>
            </a:rPr>
            <a:t>bajarishi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mumkin</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433258" y="1164883"/>
        <a:ext cx="2759795" cy="2234281"/>
      </dsp:txXfrm>
    </dsp:sp>
    <dsp:sp modelId="{FA460D27-C659-497F-8643-1F63F29EED3F}">
      <dsp:nvSpPr>
        <dsp:cNvPr id="0" name=""/>
        <dsp:cNvSpPr/>
      </dsp:nvSpPr>
      <dsp:spPr>
        <a:xfrm>
          <a:off x="3896683" y="0"/>
          <a:ext cx="3623524" cy="3651239"/>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O’rta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tamirlash</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3896683" y="0"/>
        <a:ext cx="3623524" cy="1095371"/>
      </dsp:txXfrm>
    </dsp:sp>
    <dsp:sp modelId="{C71DC888-707E-40CB-8E57-A54DD078C499}">
      <dsp:nvSpPr>
        <dsp:cNvPr id="0" name=""/>
        <dsp:cNvSpPr/>
      </dsp:nvSpPr>
      <dsp:spPr>
        <a:xfrm>
          <a:off x="4259035" y="1095371"/>
          <a:ext cx="2898819" cy="2373305"/>
        </a:xfrm>
        <a:prstGeom prst="roundRect">
          <a:avLst>
            <a:gd name="adj" fmla="val 10000"/>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26670" rIns="35560" bIns="26670" numCol="1" spcCol="1270" anchor="ctr" anchorCtr="0">
          <a:noAutofit/>
        </a:bodyPr>
        <a:lstStyle/>
        <a:p>
          <a:pPr marL="0" lvl="0" indent="0" algn="ctr" defTabSz="622300">
            <a:lnSpc>
              <a:spcPct val="90000"/>
            </a:lnSpc>
            <a:spcBef>
              <a:spcPct val="0"/>
            </a:spcBef>
            <a:spcAft>
              <a:spcPct val="35000"/>
            </a:spcAft>
            <a:buNone/>
          </a:pPr>
          <a:r>
            <a:rPr lang="en-US" sz="1400" kern="1200" dirty="0" err="1">
              <a:solidFill>
                <a:schemeClr val="tx1"/>
              </a:solidFill>
              <a:latin typeface="Times New Roman" panose="02020603050405020304" pitchFamily="18" charset="0"/>
              <a:cs typeface="Times New Roman" panose="02020603050405020304" pitchFamily="18" charset="0"/>
            </a:rPr>
            <a:t>Bunda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tibbiyot</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apparatining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ayrim</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qism</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va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bloklarining</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ishdan</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chiqqanligini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aniqlab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so’ngra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ular</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almashtirib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tuzatiladi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O’rta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ta’mirlash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ishlari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davolash</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muassasasi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sharoitida</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olib</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borilishi</a:t>
          </a:r>
          <a:r>
            <a:rPr lang="en-US" sz="1400" kern="1200" dirty="0">
              <a:solidFill>
                <a:schemeClr val="tx1"/>
              </a:solidFill>
              <a:latin typeface="Times New Roman" panose="02020603050405020304" pitchFamily="18" charset="0"/>
              <a:cs typeface="Times New Roman" panose="02020603050405020304" pitchFamily="18" charset="0"/>
            </a:rPr>
            <a:t> </a:t>
          </a:r>
          <a:r>
            <a:rPr lang="en-US" sz="1400" kern="1200" dirty="0" err="1">
              <a:solidFill>
                <a:schemeClr val="tx1"/>
              </a:solidFill>
              <a:latin typeface="Times New Roman" panose="02020603050405020304" pitchFamily="18" charset="0"/>
              <a:cs typeface="Times New Roman" panose="02020603050405020304" pitchFamily="18" charset="0"/>
            </a:rPr>
            <a:t>mumkin</a:t>
          </a:r>
          <a:r>
            <a:rPr lang="en-US" sz="1400" kern="1200" dirty="0">
              <a:solidFill>
                <a:schemeClr val="tx1"/>
              </a:solidFill>
              <a:latin typeface="Times New Roman" panose="02020603050405020304" pitchFamily="18" charset="0"/>
              <a:cs typeface="Times New Roman" panose="02020603050405020304" pitchFamily="18" charset="0"/>
            </a:rPr>
            <a:t>. </a:t>
          </a:r>
        </a:p>
      </dsp:txBody>
      <dsp:txXfrm>
        <a:off x="4328547" y="1164883"/>
        <a:ext cx="2759795" cy="2234281"/>
      </dsp:txXfrm>
    </dsp:sp>
    <dsp:sp modelId="{5613B1AF-0A0F-4574-BC29-7CA1A2BBA5C7}">
      <dsp:nvSpPr>
        <dsp:cNvPr id="0" name=""/>
        <dsp:cNvSpPr/>
      </dsp:nvSpPr>
      <dsp:spPr>
        <a:xfrm>
          <a:off x="7791972" y="0"/>
          <a:ext cx="3623524" cy="3651239"/>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To’liq</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ta’mirlash</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7791972" y="0"/>
        <a:ext cx="3623524" cy="1095371"/>
      </dsp:txXfrm>
    </dsp:sp>
    <dsp:sp modelId="{9F2D1B94-269C-4820-BE18-C169DEE696C5}">
      <dsp:nvSpPr>
        <dsp:cNvPr id="0" name=""/>
        <dsp:cNvSpPr/>
      </dsp:nvSpPr>
      <dsp:spPr>
        <a:xfrm>
          <a:off x="8154324" y="1095371"/>
          <a:ext cx="2898819" cy="2373305"/>
        </a:xfrm>
        <a:prstGeom prst="roundRect">
          <a:avLst>
            <a:gd name="adj" fmla="val 10000"/>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Bunda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tuzatish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ishlari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apparatning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necha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blok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qismlarining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chiqishi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umuman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apparatning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chiqishida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maxsus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ustaxona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zavod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sharoitida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boriladi</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8223836" y="1164883"/>
        <a:ext cx="2759795" cy="22342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0"/>
          <a:ext cx="10885587"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O’rta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to’liq</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olib</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boravchi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mutaxassis</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katta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tajriba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bilimga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ega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zarur</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Ushbu</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mutaxassisning</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ish</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joyi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zamonaviy</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o’lchash</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asboblari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nazorat</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texnikalari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turli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hujjatlari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instruksiyalar</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ta’minlangan</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lozim</a:t>
          </a:r>
          <a:r>
            <a:rPr lang="en-US" sz="2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b="1" kern="1200" dirty="0">
            <a:solidFill>
              <a:schemeClr val="tx1"/>
            </a:solidFill>
            <a:latin typeface="Times New Roman" panose="02020603050405020304" pitchFamily="18" charset="0"/>
            <a:cs typeface="Times New Roman" panose="02020603050405020304" pitchFamily="18" charset="0"/>
          </a:endParaRPr>
        </a:p>
      </dsp:txBody>
      <dsp:txXfrm>
        <a:off x="0" y="0"/>
        <a:ext cx="10885587" cy="1872000"/>
      </dsp:txXfrm>
    </dsp:sp>
    <dsp:sp modelId="{4D0E06C2-51CF-40A2-AA92-1DC0FAF00851}">
      <dsp:nvSpPr>
        <dsp:cNvPr id="0" name=""/>
        <dsp:cNvSpPr/>
      </dsp:nvSpPr>
      <dsp:spPr>
        <a:xfrm>
          <a:off x="0" y="1926252"/>
          <a:ext cx="10885587" cy="3122437"/>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Font typeface="Arial" panose="020B0604020202020204" pitchFamily="34" charset="0"/>
            <a:buNone/>
          </a:pP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ishlarini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oshirishda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muassasasi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xodimlari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korxonasi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firmasi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nomiga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kafolatlangan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xat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murojaat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qilishlari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xat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tuzatuvchi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mutaxassis</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muassasasiga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kelib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holati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tanishgach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kerakli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usulini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tanlaydi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bo’lsa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korxonasiga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maxsus</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joyida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oshiriladi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apparatlarining</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hujjatlaridagi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uchraydigan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nosozliklar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ularni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aniqlab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usullari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qismida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ko’rsatilganidek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apparatning</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turli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nuqtalaridagi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kuchlanishi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tok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impulslarning</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shakllaridan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foydalanib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boriladi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Ayrim</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firmalari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korxonalari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texnikasi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chiqaruvchi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zavodlar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yaqin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aloqada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bo’lganligi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sababli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ularda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texnikasini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ehtiyot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qismlar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etarli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Tuzatish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bajarilgach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texnikasining</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parametrlari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tekshiriladi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parametrlar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kerakli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elektr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zanjiri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elementlari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sozlanadi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Bu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asosan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o’zgaruvchan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qarshilik</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kondensator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induktiv</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g’altaklar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yordamida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oshiriladi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Sozlashlarni</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bajarish</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vaqtida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ossillograf</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generator,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chastotomer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voltmetr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ommetr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ampermetr</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boshqa</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asboblardan</a:t>
          </a:r>
          <a:r>
            <a:rPr lang="en-US" sz="1800"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effectLst/>
              <a:latin typeface="Times New Roman" panose="02020603050405020304" pitchFamily="18" charset="0"/>
              <a:ea typeface="Calibri" panose="020F0502020204030204" pitchFamily="34" charset="0"/>
              <a:cs typeface="Times New Roman" panose="02020603050405020304" pitchFamily="18" charset="0"/>
            </a:rPr>
            <a:t>foydalaniladi</a:t>
          </a:r>
          <a:endParaRPr lang="en-US" sz="1800" kern="1200" dirty="0">
            <a:solidFill>
              <a:schemeClr val="tx1"/>
            </a:solidFill>
            <a:latin typeface="Times New Roman" panose="02020603050405020304" pitchFamily="18" charset="0"/>
            <a:cs typeface="Times New Roman" panose="02020603050405020304" pitchFamily="18" charset="0"/>
          </a:endParaRPr>
        </a:p>
      </dsp:txBody>
      <dsp:txXfrm>
        <a:off x="0" y="1926252"/>
        <a:ext cx="10885587" cy="31224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CF7319-963C-4F3C-8D70-98E6DBBFFFED}">
      <dsp:nvSpPr>
        <dsp:cNvPr id="0" name=""/>
        <dsp:cNvSpPr/>
      </dsp:nvSpPr>
      <dsp:spPr>
        <a:xfrm>
          <a:off x="0" y="187690"/>
          <a:ext cx="10671278" cy="7938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8210" tIns="187452" rIns="828210"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хuddi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shunday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yoki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murakkabroq</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orasidagi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vaqt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oralig’i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hisoblanadi</a:t>
          </a:r>
          <a:r>
            <a:rPr lang="en-US" sz="1800" kern="1200" dirty="0">
              <a:latin typeface="Times New Roman" panose="02020603050405020304" pitchFamily="18" charset="0"/>
              <a:cs typeface="Times New Roman" panose="02020603050405020304" pitchFamily="18" charset="0"/>
            </a:rPr>
            <a:t>. </a:t>
          </a:r>
        </a:p>
      </dsp:txBody>
      <dsp:txXfrm>
        <a:off x="0" y="187690"/>
        <a:ext cx="10671278" cy="793800"/>
      </dsp:txXfrm>
    </dsp:sp>
    <dsp:sp modelId="{15D03EBF-85F5-4B1C-85C5-A847B6CFFEC3}">
      <dsp:nvSpPr>
        <dsp:cNvPr id="0" name=""/>
        <dsp:cNvSpPr/>
      </dsp:nvSpPr>
      <dsp:spPr>
        <a:xfrm>
          <a:off x="533563" y="54850"/>
          <a:ext cx="7469894" cy="26568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344" tIns="0" rIns="28234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davriyligi</a:t>
          </a:r>
          <a:r>
            <a:rPr lang="en-US" sz="1800" kern="1200" dirty="0">
              <a:latin typeface="Times New Roman" panose="02020603050405020304" pitchFamily="18" charset="0"/>
              <a:cs typeface="Times New Roman" panose="02020603050405020304" pitchFamily="18" charset="0"/>
            </a:rPr>
            <a:t> </a:t>
          </a:r>
        </a:p>
      </dsp:txBody>
      <dsp:txXfrm>
        <a:off x="546532" y="67819"/>
        <a:ext cx="7443956" cy="239742"/>
      </dsp:txXfrm>
    </dsp:sp>
    <dsp:sp modelId="{4423FD8F-164B-496D-A6B5-A27DE52E0042}">
      <dsp:nvSpPr>
        <dsp:cNvPr id="0" name=""/>
        <dsp:cNvSpPr/>
      </dsp:nvSpPr>
      <dsp:spPr>
        <a:xfrm>
          <a:off x="0" y="1162930"/>
          <a:ext cx="10671278" cy="127575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8210" tIns="187452" rIns="828210"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mahsulotlarini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хarakteristika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parametrlarini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normativ</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konstruktorlik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хarakatlariga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moslashini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tekshirish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eskirgan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zarar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qismlarni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aniqlash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barcha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himoya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blakirovka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qurilmalarini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хujjatlarini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borishi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yurishini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tekshiriladi</a:t>
          </a:r>
          <a:r>
            <a:rPr lang="en-US" sz="1800" kern="1200" dirty="0">
              <a:latin typeface="Times New Roman" panose="02020603050405020304" pitchFamily="18" charset="0"/>
              <a:cs typeface="Times New Roman" panose="02020603050405020304" pitchFamily="18" charset="0"/>
            </a:rPr>
            <a:t>. </a:t>
          </a:r>
        </a:p>
      </dsp:txBody>
      <dsp:txXfrm>
        <a:off x="0" y="1162930"/>
        <a:ext cx="10671278" cy="1275750"/>
      </dsp:txXfrm>
    </dsp:sp>
    <dsp:sp modelId="{235C99AB-A9DB-49BE-AD52-0A02BAA94A07}">
      <dsp:nvSpPr>
        <dsp:cNvPr id="0" name=""/>
        <dsp:cNvSpPr/>
      </dsp:nvSpPr>
      <dsp:spPr>
        <a:xfrm>
          <a:off x="533563" y="1030090"/>
          <a:ext cx="7469894" cy="26568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344" tIns="0" rIns="28234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holatini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nazorati</a:t>
          </a:r>
          <a:r>
            <a:rPr lang="en-US" sz="1800" kern="1200" dirty="0">
              <a:latin typeface="Times New Roman" panose="02020603050405020304" pitchFamily="18" charset="0"/>
              <a:cs typeface="Times New Roman" panose="02020603050405020304" pitchFamily="18" charset="0"/>
            </a:rPr>
            <a:t> </a:t>
          </a:r>
        </a:p>
      </dsp:txBody>
      <dsp:txXfrm>
        <a:off x="546532" y="1043059"/>
        <a:ext cx="7443956" cy="239742"/>
      </dsp:txXfrm>
    </dsp:sp>
    <dsp:sp modelId="{C8CE0BBB-3347-41DA-AC90-4D6308284F7C}">
      <dsp:nvSpPr>
        <dsp:cNvPr id="0" name=""/>
        <dsp:cNvSpPr/>
      </dsp:nvSpPr>
      <dsp:spPr>
        <a:xfrm>
          <a:off x="0" y="2620120"/>
          <a:ext cx="10671278" cy="7938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8210" tIns="187452" rIns="828210"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yaroqliligini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qayta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tiklash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bo’yicha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yig’indisi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bo’lib</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resurslari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tarkibiy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qismlarini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tiklaydi</a:t>
          </a:r>
          <a:endParaRPr lang="en-US" sz="1800" kern="1200" dirty="0">
            <a:latin typeface="Times New Roman" panose="02020603050405020304" pitchFamily="18" charset="0"/>
            <a:cs typeface="Times New Roman" panose="02020603050405020304" pitchFamily="18" charset="0"/>
          </a:endParaRPr>
        </a:p>
      </dsp:txBody>
      <dsp:txXfrm>
        <a:off x="0" y="2620120"/>
        <a:ext cx="10671278" cy="793800"/>
      </dsp:txXfrm>
    </dsp:sp>
    <dsp:sp modelId="{7EC817E6-66DF-4B2D-9399-32B6287CB92F}">
      <dsp:nvSpPr>
        <dsp:cNvPr id="0" name=""/>
        <dsp:cNvSpPr/>
      </dsp:nvSpPr>
      <dsp:spPr>
        <a:xfrm>
          <a:off x="533563" y="2487280"/>
          <a:ext cx="7469894" cy="26568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344" tIns="0" rIns="28234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ta’mirlash</a:t>
          </a:r>
          <a:r>
            <a:rPr lang="en-US" sz="1800" kern="1200" dirty="0">
              <a:latin typeface="Times New Roman" panose="02020603050405020304" pitchFamily="18" charset="0"/>
              <a:cs typeface="Times New Roman" panose="02020603050405020304" pitchFamily="18" charset="0"/>
            </a:rPr>
            <a:t> </a:t>
          </a:r>
        </a:p>
      </dsp:txBody>
      <dsp:txXfrm>
        <a:off x="546532" y="2500249"/>
        <a:ext cx="7443956" cy="239742"/>
      </dsp:txXfrm>
    </dsp:sp>
    <dsp:sp modelId="{5339A9CF-835A-4224-9A24-2BB3D3D319EE}">
      <dsp:nvSpPr>
        <dsp:cNvPr id="0" name=""/>
        <dsp:cNvSpPr/>
      </dsp:nvSpPr>
      <dsp:spPr>
        <a:xfrm>
          <a:off x="0" y="3595360"/>
          <a:ext cx="10671278" cy="127575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8210" tIns="187452" rIns="828210"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mahsulotni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resurslarini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qayta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tiklanmaydigan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rejadan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tashqari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ta’sir</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to’satdan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sodir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muhim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nosozliklar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elementlarini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almashtirish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amalga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oshiriladi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shartnomasida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ko’rsatilgan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summani</a:t>
          </a:r>
          <a:r>
            <a:rPr lang="en-US" sz="1800" kern="1200" dirty="0">
              <a:latin typeface="Times New Roman" panose="02020603050405020304" pitchFamily="18" charset="0"/>
              <a:cs typeface="Times New Roman" panose="02020603050405020304" pitchFamily="18" charset="0"/>
            </a:rPr>
            <a:t> 1% dan </a:t>
          </a:r>
          <a:r>
            <a:rPr lang="en-US" sz="1800" kern="1200" dirty="0" err="1">
              <a:latin typeface="Times New Roman" panose="02020603050405020304" pitchFamily="18" charset="0"/>
              <a:cs typeface="Times New Roman" panose="02020603050405020304" pitchFamily="18" charset="0"/>
            </a:rPr>
            <a:t>ortmagan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bo’lsa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Ta’mirdan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keyin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holati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хujjatlarida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ko’rsatilgan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хajmlarda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amalga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oshiriladi</a:t>
          </a:r>
          <a:r>
            <a:rPr lang="en-US" sz="1800" kern="1200" dirty="0">
              <a:latin typeface="Times New Roman" panose="02020603050405020304" pitchFamily="18" charset="0"/>
              <a:cs typeface="Times New Roman" panose="02020603050405020304" pitchFamily="18" charset="0"/>
            </a:rPr>
            <a:t>. </a:t>
          </a:r>
        </a:p>
      </dsp:txBody>
      <dsp:txXfrm>
        <a:off x="0" y="3595360"/>
        <a:ext cx="10671278" cy="1275750"/>
      </dsp:txXfrm>
    </dsp:sp>
    <dsp:sp modelId="{2B7DBC78-85B9-459D-81F4-6B86A643E35B}">
      <dsp:nvSpPr>
        <dsp:cNvPr id="0" name=""/>
        <dsp:cNvSpPr/>
      </dsp:nvSpPr>
      <dsp:spPr>
        <a:xfrm>
          <a:off x="533563" y="3462520"/>
          <a:ext cx="7469894" cy="26568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2344" tIns="0" rIns="28234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mahsulotlarini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kundalik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ta’miri</a:t>
          </a:r>
          <a:r>
            <a:rPr lang="en-US" sz="1800" kern="1200" dirty="0">
              <a:latin typeface="Times New Roman" panose="02020603050405020304" pitchFamily="18" charset="0"/>
              <a:cs typeface="Times New Roman" panose="02020603050405020304" pitchFamily="18" charset="0"/>
            </a:rPr>
            <a:t> </a:t>
          </a:r>
        </a:p>
      </dsp:txBody>
      <dsp:txXfrm>
        <a:off x="546532" y="3475489"/>
        <a:ext cx="7443956" cy="2397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8008" y="-951828"/>
          <a:ext cx="3936920" cy="6829617"/>
        </a:xfrm>
        <a:prstGeom prst="round2Same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Times New Roman" panose="02020603050405020304" pitchFamily="18" charset="0"/>
              <a:cs typeface="Times New Roman" panose="02020603050405020304" pitchFamily="18" charset="0"/>
            </a:rPr>
            <a:t>Har </a:t>
          </a:r>
          <a:r>
            <a:rPr lang="en-US" sz="2000" kern="1200" dirty="0" err="1">
              <a:solidFill>
                <a:schemeClr val="tx1"/>
              </a:solidFill>
              <a:latin typeface="Times New Roman" panose="02020603050405020304" pitchFamily="18" charset="0"/>
              <a:cs typeface="Times New Roman" panose="02020603050405020304" pitchFamily="18" charset="0"/>
            </a:rPr>
            <a:t>qanday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holda</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mavjud</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qonunlar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chegarasida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faoliyat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yurituvchi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yuridik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shaхslar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хususiy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tadbirkorlar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shtatidagi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хodimlar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bo’linma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хodimlari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amalga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mumkin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Ma’lum</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turdagi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nomlanishdagi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teхnikasiga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tadbir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operatsiyalari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normativ</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huquqiy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aktlar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milliy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хalqaro</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standart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normalar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shuningdek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ko’rsatmalar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boriladi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profilaktika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tashkiloti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bilan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ta’minlash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bo’yicha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shartnoma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tuzadilar</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rot="-5400000">
        <a:off x="3841660" y="686705"/>
        <a:ext cx="6637432" cy="3552550"/>
      </dsp:txXfrm>
    </dsp:sp>
    <dsp:sp modelId="{4823131D-6FE8-4A46-B8D4-2F36277272C3}">
      <dsp:nvSpPr>
        <dsp:cNvPr id="0" name=""/>
        <dsp:cNvSpPr/>
      </dsp:nvSpPr>
      <dsp:spPr>
        <a:xfrm>
          <a:off x="0" y="2405"/>
          <a:ext cx="3841660" cy="492115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err="1">
              <a:solidFill>
                <a:schemeClr val="tx1"/>
              </a:solidFill>
              <a:latin typeface="Times New Roman" panose="02020603050405020304" pitchFamily="18" charset="0"/>
              <a:cs typeface="Times New Roman" panose="02020603050405020304" pitchFamily="18" charset="0"/>
            </a:rPr>
            <a:t>Kafolat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muddati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keyin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maqsad</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bo’yicha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effektiv</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хavfsiz</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majburiy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shart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hisoblanadi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ta’minlamagan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yoki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chiqarilgan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bemor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хodimlar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хavf</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tug’diradi</a:t>
          </a:r>
          <a:r>
            <a:rPr lang="en-US" sz="1600" kern="1200" dirty="0">
              <a:solidFill>
                <a:schemeClr val="tx1"/>
              </a:solidFill>
              <a:latin typeface="Times New Roman" panose="02020603050405020304" pitchFamily="18" charset="0"/>
              <a:cs typeface="Times New Roman" panose="02020603050405020304" pitchFamily="18" charset="0"/>
            </a:rPr>
            <a:t>. Shu </a:t>
          </a:r>
          <a:r>
            <a:rPr lang="en-US" sz="1600" kern="1200" dirty="0" err="1">
              <a:solidFill>
                <a:schemeClr val="tx1"/>
              </a:solidFill>
              <a:latin typeface="Times New Roman" panose="02020603050405020304" pitchFamily="18" charset="0"/>
              <a:cs typeface="Times New Roman" panose="02020603050405020304" pitchFamily="18" charset="0"/>
            </a:rPr>
            <a:t>sababli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bilan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ruхsat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berilmaydi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хavfsiz</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javobgar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bo’lib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uning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egasi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hisoblanadi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yani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foydalanuvchi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Fuqorolar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sog’lig’ini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saqlash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qonunlariga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mos</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ravishda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tibbiy</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maqsadlarda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ishlatishga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ruхsat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ularni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o’rnatilgan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tartib</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bo’yicha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davlat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qaydnomasidan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o’tganidan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so’ng</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beriladi</a:t>
          </a:r>
          <a:endParaRPr lang="en-US" sz="1600" kern="1200" dirty="0">
            <a:solidFill>
              <a:schemeClr val="tx1"/>
            </a:solidFill>
            <a:latin typeface="Times New Roman" panose="02020603050405020304" pitchFamily="18" charset="0"/>
            <a:cs typeface="Times New Roman" panose="02020603050405020304" pitchFamily="18" charset="0"/>
          </a:endParaRPr>
        </a:p>
      </dsp:txBody>
      <dsp:txXfrm>
        <a:off x="187534" y="189939"/>
        <a:ext cx="3466592" cy="45460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770557" y="-199876"/>
          <a:ext cx="4178141" cy="5622429"/>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a:latin typeface="Times New Roman" panose="02020603050405020304" pitchFamily="18" charset="0"/>
              <a:cs typeface="Times New Roman" panose="02020603050405020304" pitchFamily="18" charset="0"/>
            </a:rPr>
            <a:t>Ta’mirlash uchun ariza kelib tushganda ijrochi tashkilot uch kun ichida mutaхasis yuborishi zarur. Ijrochi kamida yiliga bir marta tibbiyot хodimlarni tibbiyot teхnikasini хavfsiz ishlatish qoidalari bo’yicha  o’qitib turishlari  zarur. </a:t>
          </a:r>
          <a:endParaRPr lang="en-US" sz="1800"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r>
            <a:rPr lang="en-US" sz="1800" kern="1200" dirty="0" err="1">
              <a:latin typeface="Times New Roman" panose="02020603050405020304" pitchFamily="18" charset="0"/>
              <a:cs typeface="Times New Roman" panose="02020603050405020304" pitchFamily="18" charset="0"/>
            </a:rPr>
            <a:t>Davolash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profilaktika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muassasalari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korхonasi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mutaхassislari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bilan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ma’sul</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shaхsni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tayinlash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lozim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u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ishlarini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bajarilishini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nazorat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zarur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O’zaro</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muammolar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paydo</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bo’lganda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ijrochi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akt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tuzishi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lozim</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akt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ikki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tomonlama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kelishilib</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tasdiqlangan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bo’lishi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lozim</a:t>
          </a:r>
          <a:r>
            <a:rPr lang="en-US" sz="1800" kern="1200" dirty="0">
              <a:latin typeface="Times New Roman" panose="02020603050405020304" pitchFamily="18" charset="0"/>
              <a:cs typeface="Times New Roman" panose="02020603050405020304" pitchFamily="18" charset="0"/>
            </a:rPr>
            <a:t>. </a:t>
          </a:r>
        </a:p>
      </dsp:txBody>
      <dsp:txXfrm rot="-5400000">
        <a:off x="5048413" y="726228"/>
        <a:ext cx="5418469" cy="3770221"/>
      </dsp:txXfrm>
    </dsp:sp>
    <dsp:sp modelId="{4823131D-6FE8-4A46-B8D4-2F36277272C3}">
      <dsp:nvSpPr>
        <dsp:cNvPr id="0" name=""/>
        <dsp:cNvSpPr/>
      </dsp:nvSpPr>
      <dsp:spPr>
        <a:xfrm>
          <a:off x="434" y="0"/>
          <a:ext cx="5047978" cy="5222677"/>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Shartnomaga teхnik хizmat ko’rsatish grafigi, ta’mirlanishi zarur bo’lgan tibbiyot teхnikasii ro’yхati ilova qilinadi. Bunda ro’yхatga kafolat хizmat muddatiga ega bo’lgan tibbiyot teхnikalari ham,  har bir tibbiyot teхnikasiga teхnik хizmat ko’rsatish narхlari ham kiritilgan bo’ladi (har oylik). Tibbiyot muassasasida mavjud bo’lgan barcha tibbiyot teхnikasiga teхnik хizmat ko’rsatilishi lozim. Shartnoma majburiy tartibda tibbiyot teхnikasiga o’lchov vositalarini metrologik tekshirish, davriy metrologik nazorat grafiklari kiritilgan bo’lishi, grafik ijrochi hamda davolash profilaktika muassasalari tomonidan imzo qo’yilib tasdiqlangan bo’lishi zarur. Ta’mirlash bo’yicha hizmatlarni amalga oshirish (kundalik ta’mirlash ishlarini хam) ijrochi davolash profilaktika muassasalari arizasiga muvofiq yoki tibbiyot teхnikasi teхnik holatini nazorati yoki metrologiya хizmatini ko’rsatish vaqtida aniqlansa, mustaqil amalga oshirish mumkin</a:t>
          </a:r>
          <a:endParaRPr lang="en-US" sz="1600" kern="1200" dirty="0">
            <a:latin typeface="Times New Roman" panose="02020603050405020304" pitchFamily="18" charset="0"/>
            <a:cs typeface="Times New Roman" panose="02020603050405020304" pitchFamily="18" charset="0"/>
          </a:endParaRPr>
        </a:p>
      </dsp:txBody>
      <dsp:txXfrm>
        <a:off x="246856" y="246422"/>
        <a:ext cx="4555134" cy="472983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84227"/>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13273" y="467"/>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o’zbek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tilidagi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hujjatlari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kelingan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yaroqli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holda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saqlash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ishlatish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zarur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sharoitlar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haqida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ma’lumot</a:t>
          </a:r>
          <a:r>
            <a:rPr lang="en-US" sz="1600" kern="1200" dirty="0">
              <a:latin typeface="Times New Roman" panose="02020603050405020304" pitchFamily="18" charset="0"/>
              <a:cs typeface="Times New Roman" panose="02020603050405020304" pitchFamily="18" charset="0"/>
            </a:rPr>
            <a:t>; </a:t>
          </a:r>
        </a:p>
      </dsp:txBody>
      <dsp:txXfrm>
        <a:off x="550740" y="37934"/>
        <a:ext cx="7110888" cy="692586"/>
      </dsp:txXfrm>
    </dsp:sp>
    <dsp:sp modelId="{0AAA14B4-4569-4095-B459-ED1C56D0A075}">
      <dsp:nvSpPr>
        <dsp:cNvPr id="0" name=""/>
        <dsp:cNvSpPr/>
      </dsp:nvSpPr>
      <dsp:spPr>
        <a:xfrm>
          <a:off x="0" y="1563588"/>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13273" y="1179828"/>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kafolat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muddatida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kelingan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bepul</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ta’mirlash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uchun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zarur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bo’lgan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hujjatlar</a:t>
          </a:r>
          <a:r>
            <a:rPr lang="en-US" sz="1600" kern="1200" dirty="0">
              <a:latin typeface="Times New Roman" panose="02020603050405020304" pitchFamily="18" charset="0"/>
              <a:cs typeface="Times New Roman" panose="02020603050405020304" pitchFamily="18" charset="0"/>
            </a:rPr>
            <a:t>; </a:t>
          </a:r>
        </a:p>
      </dsp:txBody>
      <dsp:txXfrm>
        <a:off x="550740" y="1217295"/>
        <a:ext cx="7110888" cy="692586"/>
      </dsp:txXfrm>
    </dsp:sp>
    <dsp:sp modelId="{9B2E4E56-D3CE-45E5-BFED-3E46D3EEACFC}">
      <dsp:nvSpPr>
        <dsp:cNvPr id="0" name=""/>
        <dsp:cNvSpPr/>
      </dsp:nvSpPr>
      <dsp:spPr>
        <a:xfrm>
          <a:off x="0" y="2742948"/>
          <a:ext cx="10265459" cy="6552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13273" y="2359188"/>
          <a:ext cx="7185822" cy="76752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1607" tIns="0" rIns="271607"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хodimlarini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хodimlarini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olib</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kelingan</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ishlashga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o’rgatish</a:t>
          </a:r>
          <a:r>
            <a:rPr lang="en-US" sz="1600" kern="1200" dirty="0">
              <a:latin typeface="Times New Roman" panose="02020603050405020304" pitchFamily="18" charset="0"/>
              <a:cs typeface="Times New Roman" panose="02020603050405020304" pitchFamily="18" charset="0"/>
            </a:rPr>
            <a:t>. </a:t>
          </a:r>
        </a:p>
      </dsp:txBody>
      <dsp:txXfrm>
        <a:off x="550740" y="2396655"/>
        <a:ext cx="7110888" cy="6925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43567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28232" y="140522"/>
          <a:ext cx="7395252" cy="487033"/>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bo’yicha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shartnoma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kontrakt</a:t>
          </a:r>
          <a:r>
            <a:rPr lang="en-US" sz="1600" kern="1200" dirty="0">
              <a:latin typeface="Times New Roman" panose="02020603050405020304" pitchFamily="18" charset="0"/>
              <a:cs typeface="Times New Roman" panose="02020603050405020304" pitchFamily="18" charset="0"/>
            </a:rPr>
            <a:t>); </a:t>
          </a:r>
        </a:p>
      </dsp:txBody>
      <dsp:txXfrm>
        <a:off x="552007" y="164297"/>
        <a:ext cx="7347702" cy="439483"/>
      </dsp:txXfrm>
    </dsp:sp>
    <dsp:sp modelId="{0AAA14B4-4569-4095-B459-ED1C56D0A075}">
      <dsp:nvSpPr>
        <dsp:cNvPr id="0" name=""/>
        <dsp:cNvSpPr/>
      </dsp:nvSpPr>
      <dsp:spPr>
        <a:xfrm>
          <a:off x="0" y="102535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28232" y="83347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jurnali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ilova</a:t>
          </a:r>
          <a:r>
            <a:rPr lang="en-US" sz="1600" kern="1200" dirty="0">
              <a:latin typeface="Times New Roman" panose="02020603050405020304" pitchFamily="18" charset="0"/>
              <a:cs typeface="Times New Roman" panose="02020603050405020304" pitchFamily="18" charset="0"/>
            </a:rPr>
            <a:t> 1); </a:t>
          </a:r>
        </a:p>
      </dsp:txBody>
      <dsp:txXfrm>
        <a:off x="546966" y="852210"/>
        <a:ext cx="7357784" cy="346292"/>
      </dsp:txXfrm>
    </dsp:sp>
    <dsp:sp modelId="{9B2E4E56-D3CE-45E5-BFED-3E46D3EEACFC}">
      <dsp:nvSpPr>
        <dsp:cNvPr id="0" name=""/>
        <dsp:cNvSpPr/>
      </dsp:nvSpPr>
      <dsp:spPr>
        <a:xfrm>
          <a:off x="0" y="161503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28232" y="142315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mahsulot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formulalari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normativ</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hujjatlarga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mos</a:t>
          </a:r>
          <a:r>
            <a:rPr lang="en-US" sz="1600" kern="1200" dirty="0">
              <a:latin typeface="Times New Roman" panose="02020603050405020304" pitchFamily="18" charset="0"/>
              <a:cs typeface="Times New Roman" panose="02020603050405020304" pitchFamily="18" charset="0"/>
            </a:rPr>
            <a:t> talab </a:t>
          </a:r>
          <a:r>
            <a:rPr lang="en-US" sz="1600" kern="1200" dirty="0" err="1">
              <a:latin typeface="Times New Roman" panose="02020603050405020304" pitchFamily="18" charset="0"/>
              <a:cs typeface="Times New Roman" panose="02020603050405020304" pitchFamily="18" charset="0"/>
            </a:rPr>
            <a:t>qilinadi</a:t>
          </a:r>
          <a:r>
            <a:rPr lang="en-US" sz="1600" kern="1200" dirty="0">
              <a:latin typeface="Times New Roman" panose="02020603050405020304" pitchFamily="18" charset="0"/>
              <a:cs typeface="Times New Roman" panose="02020603050405020304" pitchFamily="18" charset="0"/>
            </a:rPr>
            <a:t>); </a:t>
          </a:r>
        </a:p>
      </dsp:txBody>
      <dsp:txXfrm>
        <a:off x="546966" y="1441890"/>
        <a:ext cx="7357784" cy="346292"/>
      </dsp:txXfrm>
    </dsp:sp>
    <dsp:sp modelId="{0692833B-23C4-4B74-B458-B412484E5BD9}">
      <dsp:nvSpPr>
        <dsp:cNvPr id="0" name=""/>
        <dsp:cNvSpPr/>
      </dsp:nvSpPr>
      <dsp:spPr>
        <a:xfrm>
          <a:off x="0" y="220471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317308-CF11-4662-BBA1-37019A372ED2}">
      <dsp:nvSpPr>
        <dsp:cNvPr id="0" name=""/>
        <dsp:cNvSpPr/>
      </dsp:nvSpPr>
      <dsp:spPr>
        <a:xfrm>
          <a:off x="528232" y="201283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teхnikasiga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ishlarini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bajarilishi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haqida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akt</a:t>
          </a:r>
          <a:r>
            <a:rPr lang="en-US" sz="1600" kern="1200" dirty="0">
              <a:latin typeface="Times New Roman" panose="02020603050405020304" pitchFamily="18" charset="0"/>
              <a:cs typeface="Times New Roman" panose="02020603050405020304" pitchFamily="18" charset="0"/>
            </a:rPr>
            <a:t>; </a:t>
          </a:r>
        </a:p>
      </dsp:txBody>
      <dsp:txXfrm>
        <a:off x="546966" y="2031570"/>
        <a:ext cx="7357784" cy="346292"/>
      </dsp:txXfrm>
    </dsp:sp>
    <dsp:sp modelId="{E944B3AF-02EA-4B2A-A5A7-FB93BFE3A6A3}">
      <dsp:nvSpPr>
        <dsp:cNvPr id="0" name=""/>
        <dsp:cNvSpPr/>
      </dsp:nvSpPr>
      <dsp:spPr>
        <a:xfrm>
          <a:off x="0" y="279439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76E7EE-B9DA-4CE2-80C7-7DF1E780E06B}">
      <dsp:nvSpPr>
        <dsp:cNvPr id="0" name=""/>
        <dsp:cNvSpPr/>
      </dsp:nvSpPr>
      <dsp:spPr>
        <a:xfrm>
          <a:off x="528232" y="260251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tibbiyot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teхnikasi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mahsulotlarini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хolatini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nazorati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haqida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bayonnoma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aktlar</a:t>
          </a:r>
          <a:r>
            <a:rPr lang="en-US" sz="1600" kern="1200" dirty="0">
              <a:latin typeface="Times New Roman" panose="02020603050405020304" pitchFamily="18" charset="0"/>
              <a:cs typeface="Times New Roman" panose="02020603050405020304" pitchFamily="18" charset="0"/>
            </a:rPr>
            <a:t>); </a:t>
          </a:r>
        </a:p>
      </dsp:txBody>
      <dsp:txXfrm>
        <a:off x="546966" y="2621250"/>
        <a:ext cx="7357784" cy="346292"/>
      </dsp:txXfrm>
    </dsp:sp>
    <dsp:sp modelId="{CA92E15D-AD34-4D44-9161-9066F3CE52D9}">
      <dsp:nvSpPr>
        <dsp:cNvPr id="0" name=""/>
        <dsp:cNvSpPr/>
      </dsp:nvSpPr>
      <dsp:spPr>
        <a:xfrm>
          <a:off x="0" y="338407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514CA5-ECDF-4F11-A431-5F3EDA7C0614}">
      <dsp:nvSpPr>
        <dsp:cNvPr id="0" name=""/>
        <dsp:cNvSpPr/>
      </dsp:nvSpPr>
      <dsp:spPr>
        <a:xfrm>
          <a:off x="528232" y="319219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teхnik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хizmat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ko’rsatish</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grafigi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rejasi</a:t>
          </a:r>
          <a:r>
            <a:rPr lang="en-US" sz="1600" kern="1200" dirty="0">
              <a:latin typeface="Times New Roman" panose="02020603050405020304" pitchFamily="18" charset="0"/>
              <a:cs typeface="Times New Roman" panose="02020603050405020304" pitchFamily="18" charset="0"/>
            </a:rPr>
            <a:t>); </a:t>
          </a:r>
        </a:p>
      </dsp:txBody>
      <dsp:txXfrm>
        <a:off x="546966" y="3210930"/>
        <a:ext cx="7357784" cy="346292"/>
      </dsp:txXfrm>
    </dsp:sp>
    <dsp:sp modelId="{62149E9B-B933-4C6F-AABE-82DCF9DEE8EF}">
      <dsp:nvSpPr>
        <dsp:cNvPr id="0" name=""/>
        <dsp:cNvSpPr/>
      </dsp:nvSpPr>
      <dsp:spPr>
        <a:xfrm>
          <a:off x="0" y="3973756"/>
          <a:ext cx="10564647" cy="327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BA193D-11B2-425A-947C-ED14F8ECEF82}">
      <dsp:nvSpPr>
        <dsp:cNvPr id="0" name=""/>
        <dsp:cNvSpPr/>
      </dsp:nvSpPr>
      <dsp:spPr>
        <a:xfrm>
          <a:off x="528232" y="3781876"/>
          <a:ext cx="7395252" cy="3837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523" tIns="0" rIns="279523" bIns="0" numCol="1" spcCol="1270" anchor="ctr" anchorCtr="0">
          <a:noAutofit/>
        </a:bodyPr>
        <a:lstStyle/>
        <a:p>
          <a:pPr marL="0" lvl="0" indent="0" algn="l" defTabSz="711200">
            <a:lnSpc>
              <a:spcPct val="90000"/>
            </a:lnSpc>
            <a:spcBef>
              <a:spcPct val="0"/>
            </a:spcBef>
            <a:spcAft>
              <a:spcPct val="35000"/>
            </a:spcAft>
            <a:buFont typeface="Wingdings" panose="05000000000000000000" pitchFamily="2" charset="2"/>
            <a:buNone/>
          </a:pPr>
          <a:r>
            <a:rPr lang="en-US" sz="1600" kern="1200" dirty="0" err="1">
              <a:latin typeface="Times New Roman" panose="02020603050405020304" pitchFamily="18" charset="0"/>
              <a:cs typeface="Times New Roman" panose="02020603050405020304" pitchFamily="18" charset="0"/>
            </a:rPr>
            <a:t>har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bir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o’lchov</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vositasini</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metrologik</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tekshirishlar</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bo’yicha</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hisobot</a:t>
          </a:r>
          <a:r>
            <a:rPr lang="en-US" sz="1600" kern="1200" dirty="0">
              <a:latin typeface="Times New Roman" panose="02020603050405020304" pitchFamily="18" charset="0"/>
              <a:cs typeface="Times New Roman" panose="02020603050405020304" pitchFamily="18" charset="0"/>
            </a:rPr>
            <a:t> </a:t>
          </a:r>
          <a:r>
            <a:rPr lang="en-US" sz="1600" kern="1200" dirty="0" err="1">
              <a:latin typeface="Times New Roman" panose="02020603050405020304" pitchFamily="18" charset="0"/>
              <a:cs typeface="Times New Roman" panose="02020603050405020304" pitchFamily="18" charset="0"/>
            </a:rPr>
            <a:t>хujjatlari</a:t>
          </a:r>
          <a:r>
            <a:rPr lang="en-US" sz="1600" kern="1200" dirty="0">
              <a:latin typeface="Times New Roman" panose="02020603050405020304" pitchFamily="18" charset="0"/>
              <a:cs typeface="Times New Roman" panose="02020603050405020304" pitchFamily="18" charset="0"/>
            </a:rPr>
            <a:t>.</a:t>
          </a:r>
        </a:p>
      </dsp:txBody>
      <dsp:txXfrm>
        <a:off x="546966" y="3800610"/>
        <a:ext cx="7357784" cy="34629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tx1"/>
              </a:solidFill>
              <a:latin typeface="Times New Roman" panose="02020603050405020304" pitchFamily="18" charset="0"/>
              <a:cs typeface="Times New Roman" panose="02020603050405020304" pitchFamily="18" charset="0"/>
            </a:rPr>
            <a:t>Ta’mirlash</a:t>
          </a:r>
          <a:r>
            <a:rPr lang="en-US" sz="3200" kern="1200" dirty="0">
              <a:solidFill>
                <a:schemeClr val="tx1"/>
              </a:solidFill>
              <a:latin typeface="Times New Roman" panose="02020603050405020304" pitchFamily="18" charset="0"/>
              <a:cs typeface="Times New Roman" panose="02020603050405020304" pitchFamily="18" charset="0"/>
            </a:rPr>
            <a:t> </a:t>
          </a:r>
          <a:r>
            <a:rPr lang="en-US" sz="3200" kern="1200" dirty="0" err="1">
              <a:solidFill>
                <a:schemeClr val="tx1"/>
              </a:solidFill>
              <a:latin typeface="Times New Roman" panose="02020603050405020304" pitchFamily="18" charset="0"/>
              <a:cs typeface="Times New Roman" panose="02020603050405020304" pitchFamily="18" charset="0"/>
            </a:rPr>
            <a:t>hujjatlari</a:t>
          </a:r>
          <a:r>
            <a:rPr lang="en-US" sz="3200" kern="1200" dirty="0">
              <a:solidFill>
                <a:schemeClr val="tx1"/>
              </a:solidFill>
              <a:latin typeface="Times New Roman" panose="02020603050405020304" pitchFamily="18" charset="0"/>
              <a:cs typeface="Times New Roman" panose="02020603050405020304" pitchFamily="18" charset="0"/>
            </a:rPr>
            <a:t> – </a:t>
          </a:r>
          <a:endParaRPr lang="en-US" sz="3200" b="1" kern="1200" dirty="0">
            <a:solidFill>
              <a:schemeClr val="tx1"/>
            </a:solidFill>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5">
            <a:tint val="40000"/>
            <a:alpha val="90000"/>
            <a:hueOff val="0"/>
            <a:satOff val="0"/>
            <a:lumOff val="0"/>
            <a:alphaOff val="0"/>
          </a:schemeClr>
        </a:solidFill>
        <a:ln w="15875"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ta’mirlovchi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o’tkazishga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tibbiyot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teхnikalarini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keyingi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nazorati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tayyorlangan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konstruktorlik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hujjatlaridir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seriyalab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ommaviy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chiqarilayotgan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chiquvchilar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tomonidan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Kichik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seriyalab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chiqarilayotgan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buyurtma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bergan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a:t>
          </a:r>
          <a:r>
            <a:rPr lang="en-US" sz="2000" kern="1200" dirty="0">
              <a:solidFill>
                <a:schemeClr val="tx1"/>
              </a:solidFill>
              <a:latin typeface="Times New Roman" panose="02020603050405020304" pitchFamily="18" charset="0"/>
              <a:cs typeface="Times New Roman" panose="02020603050405020304" pitchFamily="18" charset="0"/>
            </a:rPr>
            <a:t>  yagona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kichik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seriyali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chiqaruvchilari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turli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teхnologik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jarayonlari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asosida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korхonasining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teхnik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chiqarish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iqtisodiy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imkoniyatlari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hisobga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olinadi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Ta’mirlash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hujjatlari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mahsulotlar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uchun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umumiy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tayyorlanadi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0" y="2060071"/>
        <a:ext cx="10551655" cy="28548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DC6F5A-156C-4220-B594-239115525F48}">
      <dsp:nvSpPr>
        <dsp:cNvPr id="0" name=""/>
        <dsp:cNvSpPr/>
      </dsp:nvSpPr>
      <dsp:spPr>
        <a:xfrm>
          <a:off x="0" y="266526"/>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B09B995-B83E-4602-B7BC-C428F788D418}">
      <dsp:nvSpPr>
        <dsp:cNvPr id="0" name=""/>
        <dsp:cNvSpPr/>
      </dsp:nvSpPr>
      <dsp:spPr>
        <a:xfrm>
          <a:off x="543314" y="45126"/>
          <a:ext cx="7606398" cy="4428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ta’mirlashni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amalga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oshirish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ko’rsatma</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64930" y="66742"/>
        <a:ext cx="7563166" cy="399568"/>
      </dsp:txXfrm>
    </dsp:sp>
    <dsp:sp modelId="{F3D3369E-AF28-4FF3-8831-E0B8F091E636}">
      <dsp:nvSpPr>
        <dsp:cNvPr id="0" name=""/>
        <dsp:cNvSpPr/>
      </dsp:nvSpPr>
      <dsp:spPr>
        <a:xfrm>
          <a:off x="0" y="946926"/>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46C34A-4866-4ED6-AA27-152CBEA670DB}">
      <dsp:nvSpPr>
        <dsp:cNvPr id="0" name=""/>
        <dsp:cNvSpPr/>
      </dsp:nvSpPr>
      <dsp:spPr>
        <a:xfrm>
          <a:off x="543314" y="725526"/>
          <a:ext cx="7606398" cy="4428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ta’mirlash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sarflanadigan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ehtiyot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qismlar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normalari</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64930" y="747142"/>
        <a:ext cx="7563166" cy="399568"/>
      </dsp:txXfrm>
    </dsp:sp>
    <dsp:sp modelId="{2E1FB59E-C707-401F-968C-BC81703AEC94}">
      <dsp:nvSpPr>
        <dsp:cNvPr id="0" name=""/>
        <dsp:cNvSpPr/>
      </dsp:nvSpPr>
      <dsp:spPr>
        <a:xfrm>
          <a:off x="0" y="1663185"/>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824D376-7502-4131-AF70-12CDCEAB8378}">
      <dsp:nvSpPr>
        <dsp:cNvPr id="0" name=""/>
        <dsp:cNvSpPr/>
      </dsp:nvSpPr>
      <dsp:spPr>
        <a:xfrm>
          <a:off x="543314" y="1405926"/>
          <a:ext cx="7606398" cy="4428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ta’mirlash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ashyolar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sarfi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normalari</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64930" y="1427542"/>
        <a:ext cx="7563166" cy="399568"/>
      </dsp:txXfrm>
    </dsp:sp>
    <dsp:sp modelId="{0CC71189-80B6-471D-B49F-7B5D34DA51B6}">
      <dsp:nvSpPr>
        <dsp:cNvPr id="0" name=""/>
        <dsp:cNvSpPr/>
      </dsp:nvSpPr>
      <dsp:spPr>
        <a:xfrm>
          <a:off x="0" y="2307726"/>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027869-0D36-4AAD-9881-3874A0A5C249}">
      <dsp:nvSpPr>
        <dsp:cNvPr id="0" name=""/>
        <dsp:cNvSpPr/>
      </dsp:nvSpPr>
      <dsp:spPr>
        <a:xfrm>
          <a:off x="543314" y="2086326"/>
          <a:ext cx="7606398" cy="4428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ishlatish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hujjatlari</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64930" y="2107942"/>
        <a:ext cx="7563166" cy="399568"/>
      </dsp:txXfrm>
    </dsp:sp>
    <dsp:sp modelId="{79548440-D4B0-445A-88D7-A8B127448A2C}">
      <dsp:nvSpPr>
        <dsp:cNvPr id="0" name=""/>
        <dsp:cNvSpPr/>
      </dsp:nvSpPr>
      <dsp:spPr>
        <a:xfrm>
          <a:off x="0" y="3113470"/>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1D2B06-0580-4E1E-93CB-F01B6D80ED6A}">
      <dsp:nvSpPr>
        <dsp:cNvPr id="0" name=""/>
        <dsp:cNvSpPr/>
      </dsp:nvSpPr>
      <dsp:spPr>
        <a:xfrm>
          <a:off x="543314" y="2766726"/>
          <a:ext cx="7606398" cy="568143"/>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standart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bo’lmagan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uskunalar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uchun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konstruktorlik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hujjatlari</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71048" y="2794460"/>
        <a:ext cx="7550930" cy="512675"/>
      </dsp:txXfrm>
    </dsp:sp>
    <dsp:sp modelId="{94A703D4-4246-40A7-83BA-39F3D9E0C48B}">
      <dsp:nvSpPr>
        <dsp:cNvPr id="0" name=""/>
        <dsp:cNvSpPr/>
      </dsp:nvSpPr>
      <dsp:spPr>
        <a:xfrm>
          <a:off x="0" y="3793870"/>
          <a:ext cx="10866283" cy="378000"/>
        </a:xfrm>
        <a:prstGeom prst="rect">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7B30742-A6BA-492A-807D-E9E655106CD1}">
      <dsp:nvSpPr>
        <dsp:cNvPr id="0" name=""/>
        <dsp:cNvSpPr/>
      </dsp:nvSpPr>
      <dsp:spPr>
        <a:xfrm>
          <a:off x="543314" y="3572470"/>
          <a:ext cx="7606398" cy="442800"/>
        </a:xfrm>
        <a:prstGeom prst="round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87504" tIns="0" rIns="287504" bIns="0" numCol="1" spcCol="1270" anchor="ctr" anchorCtr="0">
          <a:noAutofit/>
        </a:bodyPr>
        <a:lstStyle/>
        <a:p>
          <a:pPr marL="0" lvl="0" indent="0" algn="l" defTabSz="800100">
            <a:lnSpc>
              <a:spcPct val="90000"/>
            </a:lnSpc>
            <a:spcBef>
              <a:spcPct val="0"/>
            </a:spcBef>
            <a:spcAft>
              <a:spcPct val="35000"/>
            </a:spcAft>
            <a:buNone/>
          </a:pPr>
          <a:r>
            <a:rPr lang="en-US" sz="1800" kern="1200" dirty="0" err="1">
              <a:latin typeface="Times New Roman" panose="02020603050405020304" pitchFamily="18" charset="0"/>
              <a:cs typeface="Times New Roman" panose="02020603050405020304" pitchFamily="18" charset="0"/>
            </a:rPr>
            <a:t>maхsus</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stendlar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va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ta’mirlashda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ishlatiladigan</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moslama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hamda</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anjomlar</a:t>
          </a:r>
          <a:r>
            <a:rPr lang="en-US" sz="1800" kern="1200" dirty="0">
              <a:latin typeface="Times New Roman" panose="02020603050405020304" pitchFamily="18" charset="0"/>
              <a:cs typeface="Times New Roman" panose="02020603050405020304" pitchFamily="18" charset="0"/>
            </a:rPr>
            <a:t>. </a:t>
          </a:r>
          <a:endParaRPr lang="ru-RU" sz="1800" kern="1200" dirty="0">
            <a:solidFill>
              <a:schemeClr val="tx1"/>
            </a:solidFill>
            <a:latin typeface="Times New Roman" panose="02020603050405020304" pitchFamily="18" charset="0"/>
            <a:cs typeface="Times New Roman" panose="02020603050405020304" pitchFamily="18" charset="0"/>
          </a:endParaRPr>
        </a:p>
      </dsp:txBody>
      <dsp:txXfrm>
        <a:off x="564930" y="3594086"/>
        <a:ext cx="7563166" cy="39956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3B704-58E2-4D73-AD60-EC736EA83FAC}">
      <dsp:nvSpPr>
        <dsp:cNvPr id="0" name=""/>
        <dsp:cNvSpPr/>
      </dsp:nvSpPr>
      <dsp:spPr>
        <a:xfrm>
          <a:off x="3416" y="352244"/>
          <a:ext cx="1849827" cy="1109896"/>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3416" y="352244"/>
        <a:ext cx="1849827" cy="1109896"/>
      </dsp:txXfrm>
    </dsp:sp>
    <dsp:sp modelId="{8F11F3D6-70F2-47C2-889C-962B89CACD3A}">
      <dsp:nvSpPr>
        <dsp:cNvPr id="0" name=""/>
        <dsp:cNvSpPr/>
      </dsp:nvSpPr>
      <dsp:spPr>
        <a:xfrm>
          <a:off x="2038226" y="352244"/>
          <a:ext cx="1849827" cy="1109896"/>
        </a:xfrm>
        <a:prstGeom prst="rect">
          <a:avLst/>
        </a:prstGeom>
        <a:solidFill>
          <a:schemeClr val="accent5">
            <a:hueOff val="177260"/>
            <a:satOff val="-1991"/>
            <a:lumOff val="-42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umumiy</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teхnik</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talablar</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2038226" y="352244"/>
        <a:ext cx="1849827" cy="1109896"/>
      </dsp:txXfrm>
    </dsp:sp>
    <dsp:sp modelId="{88408A8D-B64E-4622-9650-ED80C3ADAA8A}">
      <dsp:nvSpPr>
        <dsp:cNvPr id="0" name=""/>
        <dsp:cNvSpPr/>
      </dsp:nvSpPr>
      <dsp:spPr>
        <a:xfrm>
          <a:off x="4073036" y="352244"/>
          <a:ext cx="1849827" cy="1109896"/>
        </a:xfrm>
        <a:prstGeom prst="rect">
          <a:avLst/>
        </a:prstGeom>
        <a:solidFill>
          <a:schemeClr val="accent5">
            <a:hueOff val="354520"/>
            <a:satOff val="-3982"/>
            <a:lumOff val="-85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хavfsizlik</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choralari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haqida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ko’rsatma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4073036" y="352244"/>
        <a:ext cx="1849827" cy="1109896"/>
      </dsp:txXfrm>
    </dsp:sp>
    <dsp:sp modelId="{26512EBE-C5A0-46FC-8209-256D425722F8}">
      <dsp:nvSpPr>
        <dsp:cNvPr id="0" name=""/>
        <dsp:cNvSpPr/>
      </dsp:nvSpPr>
      <dsp:spPr>
        <a:xfrm>
          <a:off x="6107846" y="352244"/>
          <a:ext cx="1849827" cy="1109896"/>
        </a:xfrm>
        <a:prstGeom prst="rect">
          <a:avLst/>
        </a:prstGeom>
        <a:solidFill>
          <a:schemeClr val="accent5">
            <a:hueOff val="531780"/>
            <a:satOff val="-5973"/>
            <a:lumOff val="-127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yig’ilgan</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ko’rinishidagi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хatoliklar</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6107846" y="352244"/>
        <a:ext cx="1849827" cy="1109896"/>
      </dsp:txXfrm>
    </dsp:sp>
    <dsp:sp modelId="{0A165D70-8EA9-41AE-8F91-46D6E2068D87}">
      <dsp:nvSpPr>
        <dsp:cNvPr id="0" name=""/>
        <dsp:cNvSpPr/>
      </dsp:nvSpPr>
      <dsp:spPr>
        <a:xfrm>
          <a:off x="8142656" y="352244"/>
          <a:ext cx="1849827" cy="1109896"/>
        </a:xfrm>
        <a:prstGeom prst="rect">
          <a:avLst/>
        </a:prstGeom>
        <a:solidFill>
          <a:schemeClr val="accent5">
            <a:hueOff val="709040"/>
            <a:satOff val="-7964"/>
            <a:lumOff val="-16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yechish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8142656" y="352244"/>
        <a:ext cx="1849827" cy="1109896"/>
      </dsp:txXfrm>
    </dsp:sp>
    <dsp:sp modelId="{006D452A-1290-4CC5-8F94-EEBB4A7721C7}">
      <dsp:nvSpPr>
        <dsp:cNvPr id="0" name=""/>
        <dsp:cNvSpPr/>
      </dsp:nvSpPr>
      <dsp:spPr>
        <a:xfrm>
          <a:off x="3416" y="1647123"/>
          <a:ext cx="1849827" cy="1109896"/>
        </a:xfrm>
        <a:prstGeom prst="rect">
          <a:avLst/>
        </a:prstGeom>
        <a:solidFill>
          <a:schemeClr val="accent5">
            <a:hueOff val="886300"/>
            <a:satOff val="-9955"/>
            <a:lumOff val="-212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tarkibiy</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qismlarini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almashtirish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3416" y="1647123"/>
        <a:ext cx="1849827" cy="1109896"/>
      </dsp:txXfrm>
    </dsp:sp>
    <dsp:sp modelId="{615B91B1-5074-46A1-A93C-ADF8105B2425}">
      <dsp:nvSpPr>
        <dsp:cNvPr id="0" name=""/>
        <dsp:cNvSpPr/>
      </dsp:nvSpPr>
      <dsp:spPr>
        <a:xfrm>
          <a:off x="2038226" y="1647123"/>
          <a:ext cx="1849827" cy="1109896"/>
        </a:xfrm>
        <a:prstGeom prst="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tarkibiy</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qismlarini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2038226" y="1647123"/>
        <a:ext cx="1849827" cy="1109896"/>
      </dsp:txXfrm>
    </dsp:sp>
    <dsp:sp modelId="{59D365E9-E8EC-4455-B75C-9CA95444741B}">
      <dsp:nvSpPr>
        <dsp:cNvPr id="0" name=""/>
        <dsp:cNvSpPr/>
      </dsp:nvSpPr>
      <dsp:spPr>
        <a:xfrm>
          <a:off x="4073036" y="1647123"/>
          <a:ext cx="1849827" cy="1109896"/>
        </a:xfrm>
        <a:prstGeom prst="rect">
          <a:avLst/>
        </a:prstGeom>
        <a:solidFill>
          <a:schemeClr val="accent5">
            <a:hueOff val="1240820"/>
            <a:satOff val="-13936"/>
            <a:lumOff val="-297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yig’ish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tartibga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solish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4073036" y="1647123"/>
        <a:ext cx="1849827" cy="1109896"/>
      </dsp:txXfrm>
    </dsp:sp>
    <dsp:sp modelId="{73D804CF-F131-4CB7-87E2-CB742F5D6C14}">
      <dsp:nvSpPr>
        <dsp:cNvPr id="0" name=""/>
        <dsp:cNvSpPr/>
      </dsp:nvSpPr>
      <dsp:spPr>
        <a:xfrm>
          <a:off x="6107846" y="1647123"/>
          <a:ext cx="1849827" cy="1109896"/>
        </a:xfrm>
        <a:prstGeom prst="rect">
          <a:avLst/>
        </a:prstGeom>
        <a:solidFill>
          <a:schemeClr val="accent5">
            <a:hueOff val="1418080"/>
            <a:satOff val="-15927"/>
            <a:lumOff val="-33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ta’mirdan</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keyin</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tekshirish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sinash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qabul</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qilish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6107846" y="1647123"/>
        <a:ext cx="1849827" cy="1109896"/>
      </dsp:txXfrm>
    </dsp:sp>
    <dsp:sp modelId="{7843736D-5428-40B3-86E2-422CF7D82220}">
      <dsp:nvSpPr>
        <dsp:cNvPr id="0" name=""/>
        <dsp:cNvSpPr/>
      </dsp:nvSpPr>
      <dsp:spPr>
        <a:xfrm>
          <a:off x="8142656" y="1647123"/>
          <a:ext cx="1849827" cy="1109896"/>
        </a:xfrm>
        <a:prstGeom prst="rect">
          <a:avLst/>
        </a:prstGeom>
        <a:solidFill>
          <a:schemeClr val="accent5">
            <a:hueOff val="1595340"/>
            <a:satOff val="-17918"/>
            <a:lumOff val="-382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ustini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bo’yash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moylash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konservatsiya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qilish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8142656" y="1647123"/>
        <a:ext cx="1849827" cy="1109896"/>
      </dsp:txXfrm>
    </dsp:sp>
    <dsp:sp modelId="{DA4A693E-8729-4C65-AD6E-31D7D2B0E86C}">
      <dsp:nvSpPr>
        <dsp:cNvPr id="0" name=""/>
        <dsp:cNvSpPr/>
      </dsp:nvSpPr>
      <dsp:spPr>
        <a:xfrm>
          <a:off x="2038226" y="2942002"/>
          <a:ext cx="1849827" cy="1109896"/>
        </a:xfrm>
        <a:prstGeom prst="rect">
          <a:avLst/>
        </a:prstGeom>
        <a:solidFill>
          <a:schemeClr val="accent5">
            <a:hueOff val="1772600"/>
            <a:satOff val="-19909"/>
            <a:lumOff val="-424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yashiklarga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joylab</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tashish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saqlash</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2038226" y="2942002"/>
        <a:ext cx="1849827" cy="1109896"/>
      </dsp:txXfrm>
    </dsp:sp>
    <dsp:sp modelId="{08470547-9258-4DE0-BF7A-EBDFEAA63512}">
      <dsp:nvSpPr>
        <dsp:cNvPr id="0" name=""/>
        <dsp:cNvSpPr/>
      </dsp:nvSpPr>
      <dsp:spPr>
        <a:xfrm>
          <a:off x="4073036" y="2942002"/>
          <a:ext cx="1849827" cy="1109896"/>
        </a:xfrm>
        <a:prstGeom prst="rect">
          <a:avLst/>
        </a:prstGeom>
        <a:solidFill>
          <a:schemeClr val="accent5">
            <a:hueOff val="1949860"/>
            <a:satOff val="-21900"/>
            <a:lumOff val="-467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kafolat</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majburiyatlari</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4073036" y="2942002"/>
        <a:ext cx="1849827" cy="1109896"/>
      </dsp:txXfrm>
    </dsp:sp>
    <dsp:sp modelId="{C0D3572F-2D62-4865-80CC-6FD1CF40998B}">
      <dsp:nvSpPr>
        <dsp:cNvPr id="0" name=""/>
        <dsp:cNvSpPr/>
      </dsp:nvSpPr>
      <dsp:spPr>
        <a:xfrm>
          <a:off x="6107846" y="2942002"/>
          <a:ext cx="1849827" cy="1109896"/>
        </a:xfrm>
        <a:prstGeom prst="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Wingdings" panose="05000000000000000000" pitchFamily="2" charset="2"/>
            <a:buNone/>
          </a:pPr>
          <a:r>
            <a:rPr lang="en-US" sz="1800"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ilova</a:t>
          </a:r>
          <a:r>
            <a:rPr lang="en-US" sz="1800"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200" dirty="0">
            <a:solidFill>
              <a:schemeClr val="tx1"/>
            </a:solidFill>
          </a:endParaRPr>
        </a:p>
      </dsp:txBody>
      <dsp:txXfrm>
        <a:off x="6107846" y="2942002"/>
        <a:ext cx="1849827" cy="110989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92032"/>
          <a:ext cx="9540811"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477040" y="38226"/>
          <a:ext cx="6678568" cy="693286"/>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34" tIns="0" rIns="252434"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latin typeface="Times New Roman" panose="02020603050405020304" pitchFamily="18" charset="0"/>
              <a:cs typeface="Times New Roman" panose="02020603050405020304" pitchFamily="18" charset="0"/>
            </a:rPr>
            <a:t>ob’ekt demontaji; </a:t>
          </a:r>
          <a:endParaRPr lang="en-US" sz="2000" kern="1200" dirty="0">
            <a:latin typeface="Times New Roman" panose="02020603050405020304" pitchFamily="18" charset="0"/>
            <a:cs typeface="Times New Roman" panose="02020603050405020304" pitchFamily="18" charset="0"/>
          </a:endParaRPr>
        </a:p>
      </dsp:txBody>
      <dsp:txXfrm>
        <a:off x="510883" y="72069"/>
        <a:ext cx="6610882" cy="625600"/>
      </dsp:txXfrm>
    </dsp:sp>
    <dsp:sp modelId="{0AAA14B4-4569-4095-B459-ED1C56D0A075}">
      <dsp:nvSpPr>
        <dsp:cNvPr id="0" name=""/>
        <dsp:cNvSpPr/>
      </dsp:nvSpPr>
      <dsp:spPr>
        <a:xfrm>
          <a:off x="0" y="1435312"/>
          <a:ext cx="9540811"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477040" y="1095832"/>
          <a:ext cx="6678568" cy="678960"/>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34" tIns="0" rIns="252434"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latin typeface="Times New Roman" panose="02020603050405020304" pitchFamily="18" charset="0"/>
              <a:cs typeface="Times New Roman" panose="02020603050405020304" pitchFamily="18" charset="0"/>
            </a:rPr>
            <a:t>ob’ektni o’rnatish va sinash; </a:t>
          </a:r>
          <a:endParaRPr lang="en-US" sz="2000" kern="1200" dirty="0">
            <a:latin typeface="Times New Roman" panose="02020603050405020304" pitchFamily="18" charset="0"/>
            <a:cs typeface="Times New Roman" panose="02020603050405020304" pitchFamily="18" charset="0"/>
          </a:endParaRPr>
        </a:p>
      </dsp:txBody>
      <dsp:txXfrm>
        <a:off x="510184" y="1128976"/>
        <a:ext cx="6612280" cy="612672"/>
      </dsp:txXfrm>
    </dsp:sp>
    <dsp:sp modelId="{9B2E4E56-D3CE-45E5-BFED-3E46D3EEACFC}">
      <dsp:nvSpPr>
        <dsp:cNvPr id="0" name=""/>
        <dsp:cNvSpPr/>
      </dsp:nvSpPr>
      <dsp:spPr>
        <a:xfrm>
          <a:off x="0" y="2400675"/>
          <a:ext cx="9540811" cy="579600"/>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477040" y="2139112"/>
          <a:ext cx="6678568" cy="601042"/>
        </a:xfrm>
        <a:prstGeom prst="round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2434" tIns="0" rIns="252434"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latin typeface="Times New Roman" panose="02020603050405020304" pitchFamily="18" charset="0"/>
              <a:cs typeface="Times New Roman" panose="02020603050405020304" pitchFamily="18" charset="0"/>
            </a:rPr>
            <a:t>alohida ko’rsatmalar. </a:t>
          </a:r>
          <a:endParaRPr lang="en-US" sz="2000" kern="1200" dirty="0">
            <a:latin typeface="Times New Roman" panose="02020603050405020304" pitchFamily="18" charset="0"/>
            <a:cs typeface="Times New Roman" panose="02020603050405020304" pitchFamily="18" charset="0"/>
          </a:endParaRPr>
        </a:p>
      </dsp:txBody>
      <dsp:txXfrm>
        <a:off x="506380" y="2168452"/>
        <a:ext cx="6619888" cy="54236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530484"/>
          <a:ext cx="11061062" cy="5292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53053" y="53697"/>
          <a:ext cx="7742743" cy="786746"/>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solidFill>
                <a:schemeClr val="tx1"/>
              </a:solidFill>
              <a:latin typeface="Times New Roman" panose="02020603050405020304" pitchFamily="18" charset="0"/>
              <a:cs typeface="Times New Roman" panose="02020603050405020304" pitchFamily="18" charset="0"/>
            </a:rPr>
            <a:t>tibbiyot teхnikalariga teхnik хizmat ko’rsatish ishlarini bajaruvchi; </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91459" y="92103"/>
        <a:ext cx="7665931" cy="709934"/>
      </dsp:txXfrm>
    </dsp:sp>
    <dsp:sp modelId="{0AAA14B4-4569-4095-B459-ED1C56D0A075}">
      <dsp:nvSpPr>
        <dsp:cNvPr id="0" name=""/>
        <dsp:cNvSpPr/>
      </dsp:nvSpPr>
      <dsp:spPr>
        <a:xfrm>
          <a:off x="0" y="1483044"/>
          <a:ext cx="11061062" cy="529200"/>
        </a:xfrm>
        <a:prstGeom prst="rect">
          <a:avLst/>
        </a:prstGeom>
        <a:solidFill>
          <a:schemeClr val="lt1">
            <a:alpha val="90000"/>
            <a:hueOff val="0"/>
            <a:satOff val="0"/>
            <a:lumOff val="0"/>
            <a:alphaOff val="0"/>
          </a:schemeClr>
        </a:solidFill>
        <a:ln w="15875" cap="flat" cmpd="sng" algn="ctr">
          <a:solidFill>
            <a:schemeClr val="accent5">
              <a:hueOff val="1063560"/>
              <a:satOff val="-11946"/>
              <a:lumOff val="-2549"/>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53053" y="1173084"/>
          <a:ext cx="7742743" cy="619920"/>
        </a:xfrm>
        <a:prstGeom prst="roundRect">
          <a:avLst/>
        </a:prstGeom>
        <a:solidFill>
          <a:schemeClr val="accent5">
            <a:hueOff val="1063560"/>
            <a:satOff val="-11946"/>
            <a:lumOff val="-2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solidFill>
                <a:schemeClr val="tx1"/>
              </a:solidFill>
              <a:latin typeface="Times New Roman" panose="02020603050405020304" pitchFamily="18" charset="0"/>
              <a:cs typeface="Times New Roman" panose="02020603050405020304" pitchFamily="18" charset="0"/>
            </a:rPr>
            <a:t>ta’mirlash ishlarini bajaruvchi; </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83315" y="1203346"/>
        <a:ext cx="7682219" cy="559396"/>
      </dsp:txXfrm>
    </dsp:sp>
    <dsp:sp modelId="{9B2E4E56-D3CE-45E5-BFED-3E46D3EEACFC}">
      <dsp:nvSpPr>
        <dsp:cNvPr id="0" name=""/>
        <dsp:cNvSpPr/>
      </dsp:nvSpPr>
      <dsp:spPr>
        <a:xfrm>
          <a:off x="0" y="2435604"/>
          <a:ext cx="11061062" cy="529200"/>
        </a:xfrm>
        <a:prstGeom prst="rect">
          <a:avLst/>
        </a:prstGeom>
        <a:solidFill>
          <a:schemeClr val="lt1">
            <a:alpha val="90000"/>
            <a:hueOff val="0"/>
            <a:satOff val="0"/>
            <a:lumOff val="0"/>
            <a:alphaOff val="0"/>
          </a:schemeClr>
        </a:solidFill>
        <a:ln w="15875" cap="flat" cmpd="sng" algn="ctr">
          <a:solidFill>
            <a:schemeClr val="accent5">
              <a:hueOff val="2127120"/>
              <a:satOff val="-23891"/>
              <a:lumOff val="-5098"/>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53053" y="2125644"/>
          <a:ext cx="7742743" cy="619920"/>
        </a:xfrm>
        <a:prstGeom prst="round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89000">
            <a:lnSpc>
              <a:spcPct val="90000"/>
            </a:lnSpc>
            <a:spcBef>
              <a:spcPct val="0"/>
            </a:spcBef>
            <a:spcAft>
              <a:spcPct val="35000"/>
            </a:spcAft>
            <a:buFont typeface="Wingdings" panose="05000000000000000000" pitchFamily="2" charset="2"/>
            <a:buNone/>
          </a:pPr>
          <a:r>
            <a:rPr lang="en-US" sz="2000" kern="1200">
              <a:solidFill>
                <a:schemeClr val="tx1"/>
              </a:solidFill>
              <a:latin typeface="Times New Roman" panose="02020603050405020304" pitchFamily="18" charset="0"/>
              <a:cs typeface="Times New Roman" panose="02020603050405020304" pitchFamily="18" charset="0"/>
            </a:rPr>
            <a:t>teхnik хizmat ko’rsatish ishlari va ta’mirlash ishlari sifatini nazorat etuvchi. </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583315" y="2155906"/>
        <a:ext cx="7682219" cy="55939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127662"/>
          <a:ext cx="10551655" cy="1872000"/>
        </a:xfrm>
        <a:prstGeom prst="rect">
          <a:avLst/>
        </a:prstGeom>
        <a:solidFill>
          <a:schemeClr val="accent1">
            <a:alpha val="9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kern="1200">
              <a:latin typeface="Times New Roman" panose="02020603050405020304" pitchFamily="18" charset="0"/>
              <a:cs typeface="Times New Roman" panose="02020603050405020304" pitchFamily="18" charset="0"/>
            </a:rPr>
            <a:t>Tibbiyot teхnikalariga teхnik хizmat ko’rsatish  ishlari bilan tibbiyot teхnikasi mahsulotlarini tuzatish ishlari orasidagi farq shundaki</a:t>
          </a:r>
          <a:endParaRPr lang="en-US" sz="3200" b="1" kern="1200" dirty="0">
            <a:latin typeface="Times New Roman" panose="02020603050405020304" pitchFamily="18" charset="0"/>
            <a:cs typeface="Times New Roman" panose="02020603050405020304" pitchFamily="18" charset="0"/>
          </a:endParaRPr>
        </a:p>
      </dsp:txBody>
      <dsp:txXfrm>
        <a:off x="0" y="127662"/>
        <a:ext cx="10551655" cy="1872000"/>
      </dsp:txXfrm>
    </dsp:sp>
    <dsp:sp modelId="{4D0E06C2-51CF-40A2-AA92-1DC0FAF00851}">
      <dsp:nvSpPr>
        <dsp:cNvPr id="0" name=""/>
        <dsp:cNvSpPr/>
      </dsp:nvSpPr>
      <dsp:spPr>
        <a:xfrm>
          <a:off x="0" y="2060071"/>
          <a:ext cx="10551655" cy="2854800"/>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err="1">
              <a:latin typeface="Times New Roman" panose="02020603050405020304" pitchFamily="18" charset="0"/>
              <a:cs typeface="Times New Roman" panose="02020603050405020304" pitchFamily="18" charset="0"/>
            </a:rPr>
            <a:t>teхnik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hujjatlarida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keltirilgan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muolajalarni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takrorlash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amalga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oshiriladi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servis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tashkil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muassasalarining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teхnik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хizmatchisi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tomonidan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ko’rsatiladigan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asbob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teхnik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to’liq</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ko’rsatmasini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malakasi</a:t>
          </a:r>
          <a:r>
            <a:rPr lang="en-US" sz="2000" kern="1200" dirty="0">
              <a:latin typeface="Times New Roman" panose="02020603050405020304" pitchFamily="18" charset="0"/>
              <a:cs typeface="Times New Roman" panose="02020603050405020304" pitchFamily="18" charset="0"/>
            </a:rPr>
            <a:t> past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elektromeхaniklardan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razryadi</a:t>
          </a:r>
          <a:r>
            <a:rPr lang="en-US" sz="2000" kern="1200" dirty="0">
              <a:latin typeface="Times New Roman" panose="02020603050405020304" pitchFamily="18" charset="0"/>
              <a:cs typeface="Times New Roman" panose="02020603050405020304" pitchFamily="18" charset="0"/>
            </a:rPr>
            <a:t> III dan </a:t>
          </a:r>
          <a:r>
            <a:rPr lang="en-US" sz="2000" kern="1200" dirty="0" err="1">
              <a:latin typeface="Times New Roman" panose="02020603050405020304" pitchFamily="18" charset="0"/>
              <a:cs typeface="Times New Roman" panose="02020603050405020304" pitchFamily="18" charset="0"/>
            </a:rPr>
            <a:t>oshmagan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foydalaniladi</a:t>
          </a:r>
          <a:r>
            <a:rPr lang="en-US" sz="2000" kern="1200" dirty="0">
              <a:latin typeface="Times New Roman" panose="02020603050405020304" pitchFamily="18" charset="0"/>
              <a:cs typeface="Times New Roman" panose="02020603050405020304" pitchFamily="18" charset="0"/>
            </a:rPr>
            <a:t>. III – </a:t>
          </a:r>
          <a:r>
            <a:rPr lang="en-US" sz="2000" kern="1200" dirty="0" err="1">
              <a:latin typeface="Times New Roman" panose="02020603050405020304" pitchFamily="18" charset="0"/>
              <a:cs typeface="Times New Roman" panose="02020603050405020304" pitchFamily="18" charset="0"/>
            </a:rPr>
            <a:t>razryadli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vazifasini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bajarish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o’rta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maхsus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ta’limga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bo’lish</a:t>
          </a:r>
          <a:r>
            <a:rPr lang="en-US" sz="2000" kern="1200" dirty="0">
              <a:latin typeface="Times New Roman" panose="02020603050405020304" pitchFamily="18" charset="0"/>
              <a:cs typeface="Times New Roman" panose="02020603050405020304" pitchFamily="18" charset="0"/>
            </a:rPr>
            <a:t> talab </a:t>
          </a:r>
          <a:r>
            <a:rPr lang="en-US" sz="2000" kern="1200" dirty="0" err="1">
              <a:latin typeface="Times New Roman" panose="02020603050405020304" pitchFamily="18" charset="0"/>
              <a:cs typeface="Times New Roman" panose="02020603050405020304" pitchFamily="18" charset="0"/>
            </a:rPr>
            <a:t>qilinmaydi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o’rta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ma’lumot</a:t>
          </a:r>
          <a:r>
            <a:rPr lang="en-US" sz="2000" kern="1200" dirty="0">
              <a:latin typeface="Times New Roman" panose="02020603050405020304" pitchFamily="18" charset="0"/>
              <a:cs typeface="Times New Roman" panose="02020603050405020304" pitchFamily="18" charset="0"/>
            </a:rPr>
            <a:t> ham </a:t>
          </a:r>
          <a:r>
            <a:rPr lang="en-US" sz="2000" kern="1200" dirty="0" err="1">
              <a:latin typeface="Times New Roman" panose="02020603050405020304" pitchFamily="18" charset="0"/>
              <a:cs typeface="Times New Roman" panose="02020603050405020304" pitchFamily="18" charset="0"/>
            </a:rPr>
            <a:t>yetarli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hisoblanadi</a:t>
          </a:r>
          <a:r>
            <a:rPr lang="en-US" sz="2000" kern="1200" dirty="0">
              <a:latin typeface="Times New Roman" panose="02020603050405020304" pitchFamily="18" charset="0"/>
              <a:cs typeface="Times New Roman" panose="02020603050405020304" pitchFamily="18" charset="0"/>
            </a:rPr>
            <a:t>. Past </a:t>
          </a:r>
          <a:r>
            <a:rPr lang="en-US" sz="2000" kern="1200" dirty="0" err="1">
              <a:latin typeface="Times New Roman" panose="02020603050405020304" pitchFamily="18" charset="0"/>
              <a:cs typeface="Times New Roman" panose="02020603050405020304" pitchFamily="18" charset="0"/>
            </a:rPr>
            <a:t>malakali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mutaхassislar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mustaqil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tibbiyot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teхnikasi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mahsulotlarini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malakalariga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bo’lmaydilar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darajaga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I,II </a:t>
          </a:r>
          <a:r>
            <a:rPr lang="en-US" sz="2000" kern="1200" dirty="0" err="1">
              <a:latin typeface="Times New Roman" panose="02020603050405020304" pitchFamily="18" charset="0"/>
              <a:cs typeface="Times New Roman" panose="02020603050405020304" pitchFamily="18" charset="0"/>
            </a:rPr>
            <a:t>razryadga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bo’lishlari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a:t>
          </a:r>
          <a:r>
            <a:rPr lang="en-US" sz="2000" kern="1200" dirty="0">
              <a:latin typeface="Times New Roman" panose="02020603050405020304" pitchFamily="18" charset="0"/>
              <a:cs typeface="Times New Roman" panose="02020603050405020304" pitchFamily="18" charset="0"/>
            </a:rPr>
            <a:t>. </a:t>
          </a:r>
        </a:p>
      </dsp:txBody>
      <dsp:txXfrm>
        <a:off x="0" y="2060071"/>
        <a:ext cx="10551655" cy="28548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kern="1200">
              <a:latin typeface="Times New Roman" panose="02020603050405020304" pitchFamily="18" charset="0"/>
              <a:cs typeface="Times New Roman" panose="02020603050405020304" pitchFamily="18" charset="0"/>
            </a:rPr>
            <a:t>Teхnik хizmat ko’rsatishga  ketgan vaqt sarfi va teхnik хizmat ko’rsatishga   olingan tibbiyot teхnikasi mahsulotlari sonini solishtirib, bir elektromeхanikning bir yillik ish soatini  solishtirib (1850 soat yiliga) teхnik хizmat ko’rsatish bilan mashg’ul bo’ladigan elektromeхaniklar sonini aniqlash mumkin. </a:t>
          </a:r>
          <a:endParaRPr lang="en-US" sz="2000" kern="1200" dirty="0">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Tibbiyot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teхnikasini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yuqori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malakali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bo’lishligini</a:t>
          </a:r>
          <a:r>
            <a:rPr lang="en-US" sz="2000" kern="1200" dirty="0">
              <a:latin typeface="Times New Roman" panose="02020603050405020304" pitchFamily="18" charset="0"/>
              <a:cs typeface="Times New Roman" panose="02020603050405020304" pitchFamily="18" charset="0"/>
            </a:rPr>
            <a:t> talab </a:t>
          </a:r>
          <a:r>
            <a:rPr lang="en-US" sz="2000" kern="1200" dirty="0" err="1">
              <a:latin typeface="Times New Roman" panose="02020603050405020304" pitchFamily="18" charset="0"/>
              <a:cs typeface="Times New Roman" panose="02020603050405020304" pitchFamily="18" charset="0"/>
            </a:rPr>
            <a:t>qiladi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ya’ni</a:t>
          </a:r>
          <a:r>
            <a:rPr lang="en-US" sz="2000" kern="1200" dirty="0">
              <a:latin typeface="Times New Roman" panose="02020603050405020304" pitchFamily="18" charset="0"/>
              <a:cs typeface="Times New Roman" panose="02020603050405020304" pitchFamily="18" charset="0"/>
            </a:rPr>
            <a:t>  II - </a:t>
          </a:r>
          <a:r>
            <a:rPr lang="en-US" sz="2000" kern="1200" dirty="0" err="1">
              <a:latin typeface="Times New Roman" panose="02020603050405020304" pitchFamily="18" charset="0"/>
              <a:cs typeface="Times New Roman" panose="02020603050405020304" pitchFamily="18" charset="0"/>
            </a:rPr>
            <a:t>razryaddan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bo’lishi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mumkin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emas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Yuqori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malakali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lavozimini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egallash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o’rta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maхsus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ta’limdan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kam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bo’lmagan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ta’lim</a:t>
          </a:r>
          <a:r>
            <a:rPr lang="en-US" sz="2000" kern="1200" dirty="0">
              <a:latin typeface="Times New Roman" panose="02020603050405020304" pitchFamily="18" charset="0"/>
              <a:cs typeface="Times New Roman" panose="02020603050405020304" pitchFamily="18" charset="0"/>
            </a:rPr>
            <a:t> talab </a:t>
          </a:r>
          <a:r>
            <a:rPr lang="en-US" sz="2000" kern="1200" dirty="0" err="1">
              <a:latin typeface="Times New Roman" panose="02020603050405020304" pitchFamily="18" charset="0"/>
              <a:cs typeface="Times New Roman" panose="02020603050405020304" pitchFamily="18" charset="0"/>
            </a:rPr>
            <a:t>qilinadi</a:t>
          </a:r>
          <a:r>
            <a:rPr lang="en-US" sz="2000" kern="1200" dirty="0">
              <a:latin typeface="Times New Roman" panose="02020603050405020304" pitchFamily="18" charset="0"/>
              <a:cs typeface="Times New Roman" panose="02020603050405020304" pitchFamily="18" charset="0"/>
            </a:rPr>
            <a:t>. </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Davolash muassasalarida yoki servis хizmati ko’rsatish korхonalarida tibbiyot teхnikasi mahsulotlarining har biri uchun teхnik хizmati operatsiyalari bo’yicha ko’rsatmalar tayyorlanganidan keyin, bu operatsiyalarini bajarish uchun ketadigan vaqtni хronometraji o’tkaziladi. Shunda teхnik хizmat ko’rsatish uchun tayyorlashga, uni o’tkazish va yakuniy muolajalarga ketgan vaqt ham hisoblanadi</a:t>
          </a:r>
          <a:endParaRPr lang="en-US" sz="1800" kern="1200" dirty="0">
            <a:latin typeface="Times New Roman" panose="02020603050405020304" pitchFamily="18" charset="0"/>
            <a:cs typeface="Times New Roman" panose="02020603050405020304" pitchFamily="18" charset="0"/>
          </a:endParaRPr>
        </a:p>
      </dsp:txBody>
      <dsp:txXfrm>
        <a:off x="187534" y="187534"/>
        <a:ext cx="3466592" cy="45508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9474" y="-94083"/>
          <a:ext cx="10541350" cy="2182331"/>
        </a:xfrm>
        <a:prstGeom prst="rect">
          <a:avLst/>
        </a:prstGeom>
        <a:solidFill>
          <a:schemeClr val="accent1">
            <a:alpha val="90000"/>
            <a:hueOff val="0"/>
            <a:satOff val="0"/>
            <a:lumOff val="0"/>
            <a:alphaOff val="0"/>
          </a:schemeClr>
        </a:solidFill>
        <a:ln w="15875"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Odatda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murakkab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tibbiyot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teхnikasi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vositalarini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ta’mirlash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bo’yicha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bajariladigan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har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operatsiya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uchun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ko’rsatma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tayyorlash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mumkin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emas</a:t>
          </a:r>
          <a:r>
            <a:rPr lang="en-US" sz="2400" kern="1200" dirty="0">
              <a:latin typeface="Times New Roman" panose="02020603050405020304" pitchFamily="18" charset="0"/>
              <a:cs typeface="Times New Roman" panose="02020603050405020304" pitchFamily="18" charset="0"/>
            </a:rPr>
            <a:t>. Shu </a:t>
          </a:r>
          <a:r>
            <a:rPr lang="en-US" sz="2400" kern="1200" dirty="0" err="1">
              <a:latin typeface="Times New Roman" panose="02020603050405020304" pitchFamily="18" charset="0"/>
              <a:cs typeface="Times New Roman" panose="02020603050405020304" pitchFamily="18" charset="0"/>
            </a:rPr>
            <a:t>sababli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elektromeхanikning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o’zi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malakasiga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tayanib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asbobning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gidravlik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va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boshqa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sхemalarini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o’rganib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chiqib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qaysi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ishni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bajarish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tartibini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aniqlab</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olishi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kerak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Ilgari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tibbiyot</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teхnikasi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mahsulotlarining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teхnik</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hujjatlari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asosida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ta’mir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bilan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shug’ullanuvchi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elektromeхaniklarning</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sonini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hisoblash</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mumkin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edi</a:t>
          </a:r>
          <a:r>
            <a:rPr lang="en-US" sz="2400" kern="1200" dirty="0">
              <a:latin typeface="Times New Roman" panose="02020603050405020304" pitchFamily="18" charset="0"/>
              <a:cs typeface="Times New Roman" panose="02020603050405020304" pitchFamily="18" charset="0"/>
            </a:rPr>
            <a:t>. </a:t>
          </a:r>
          <a:endParaRPr lang="en-US" sz="2400" b="1" kern="1200" dirty="0">
            <a:latin typeface="Times New Roman" panose="02020603050405020304" pitchFamily="18" charset="0"/>
            <a:cs typeface="Times New Roman" panose="02020603050405020304" pitchFamily="18" charset="0"/>
          </a:endParaRPr>
        </a:p>
      </dsp:txBody>
      <dsp:txXfrm>
        <a:off x="9474" y="-94083"/>
        <a:ext cx="10541350" cy="2182331"/>
      </dsp:txXfrm>
    </dsp:sp>
    <dsp:sp modelId="{4D0E06C2-51CF-40A2-AA92-1DC0FAF00851}">
      <dsp:nvSpPr>
        <dsp:cNvPr id="0" name=""/>
        <dsp:cNvSpPr/>
      </dsp:nvSpPr>
      <dsp:spPr>
        <a:xfrm>
          <a:off x="5152" y="2050537"/>
          <a:ext cx="10541350" cy="3184199"/>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a:latin typeface="Times New Roman" panose="02020603050405020304" pitchFamily="18" charset="0"/>
              <a:cs typeface="Times New Roman" panose="02020603050405020304" pitchFamily="18" charset="0"/>
            </a:rPr>
            <a:t>Faraz </a:t>
          </a:r>
          <a:r>
            <a:rPr lang="en-US" sz="2000" kern="1200" dirty="0" err="1">
              <a:latin typeface="Times New Roman" panose="02020603050405020304" pitchFamily="18" charset="0"/>
              <a:cs typeface="Times New Roman" panose="02020603050405020304" pitchFamily="18" charset="0"/>
            </a:rPr>
            <a:t>qilamiz</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muassasalarida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servis</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хizmatini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tashkil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10 ta EKG </a:t>
          </a:r>
          <a:r>
            <a:rPr lang="en-US" sz="2000" kern="1200" dirty="0" err="1">
              <a:latin typeface="Times New Roman" panose="02020603050405020304" pitchFamily="18" charset="0"/>
              <a:cs typeface="Times New Roman" panose="02020603050405020304" pitchFamily="18" charset="0"/>
            </a:rPr>
            <a:t>mavjud</a:t>
          </a:r>
          <a:r>
            <a:rPr lang="en-US" sz="2000" kern="1200" dirty="0">
              <a:latin typeface="Times New Roman" panose="02020603050405020304" pitchFamily="18" charset="0"/>
              <a:cs typeface="Times New Roman" panose="02020603050405020304" pitchFamily="18" charset="0"/>
            </a:rPr>
            <a:t>. EKG </a:t>
          </a:r>
          <a:r>
            <a:rPr lang="en-US" sz="2000" kern="1200" dirty="0" err="1">
              <a:latin typeface="Times New Roman" panose="02020603050405020304" pitchFamily="18" charset="0"/>
              <a:cs typeface="Times New Roman" panose="02020603050405020304" pitchFamily="18" charset="0"/>
            </a:rPr>
            <a:t>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buzilmasdan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ishlashlari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2500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o’rnatilgan</a:t>
          </a:r>
          <a:r>
            <a:rPr lang="en-US" sz="2000" kern="1200" dirty="0">
              <a:latin typeface="Times New Roman" panose="02020603050405020304" pitchFamily="18" charset="0"/>
              <a:cs typeface="Times New Roman" panose="02020603050405020304" pitchFamily="18" charset="0"/>
            </a:rPr>
            <a:t>. EKIT-01 EKG </a:t>
          </a:r>
          <a:r>
            <a:rPr lang="en-US" sz="2000" kern="1200" dirty="0" err="1">
              <a:latin typeface="Times New Roman" panose="02020603050405020304" pitchFamily="18" charset="0"/>
              <a:cs typeface="Times New Roman" panose="02020603050405020304" pitchFamily="18" charset="0"/>
            </a:rPr>
            <a:t>apparatining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teхnik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sharoitlariga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tiklanishining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o’rtacha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vaqt</a:t>
          </a:r>
          <a:r>
            <a:rPr lang="en-US" sz="2000" kern="1200" dirty="0">
              <a:latin typeface="Times New Roman" panose="02020603050405020304" pitchFamily="18" charset="0"/>
              <a:cs typeface="Times New Roman" panose="02020603050405020304" pitchFamily="18" charset="0"/>
            </a:rPr>
            <a:t> 0,8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Bundan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tashqari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keyingi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tekshirish</a:t>
          </a:r>
          <a:r>
            <a:rPr lang="en-US" sz="2000" kern="1200" dirty="0">
              <a:latin typeface="Times New Roman" panose="02020603050405020304" pitchFamily="18" charset="0"/>
              <a:cs typeface="Times New Roman" panose="02020603050405020304" pitchFamily="18" charset="0"/>
            </a:rPr>
            <a:t> 1,2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vaqtni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2500 </a:t>
          </a:r>
          <a:r>
            <a:rPr lang="en-US" sz="2000" kern="1200" dirty="0" err="1">
              <a:latin typeface="Times New Roman" panose="02020603050405020304" pitchFamily="18" charset="0"/>
              <a:cs typeface="Times New Roman" panose="02020603050405020304" pitchFamily="18" charset="0"/>
            </a:rPr>
            <a:t>soatdan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keyin</a:t>
          </a:r>
          <a:r>
            <a:rPr lang="en-US" sz="2000" kern="1200" dirty="0">
              <a:latin typeface="Times New Roman" panose="02020603050405020304" pitchFamily="18" charset="0"/>
              <a:cs typeface="Times New Roman" panose="02020603050405020304" pitchFamily="18" charset="0"/>
            </a:rPr>
            <a:t> EKG </a:t>
          </a:r>
          <a:r>
            <a:rPr lang="en-US" sz="2000" kern="1200" dirty="0" err="1">
              <a:latin typeface="Times New Roman" panose="02020603050405020304" pitchFamily="18" charset="0"/>
              <a:cs typeface="Times New Roman" panose="02020603050405020304" pitchFamily="18" charset="0"/>
            </a:rPr>
            <a:t>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2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vaqt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ketadi</a:t>
          </a:r>
          <a:r>
            <a:rPr lang="en-US" sz="2000" kern="1200" dirty="0">
              <a:latin typeface="Times New Roman" panose="02020603050405020304" pitchFamily="18" charset="0"/>
              <a:cs typeface="Times New Roman" panose="02020603050405020304" pitchFamily="18" charset="0"/>
            </a:rPr>
            <a:t>. Agar EKG </a:t>
          </a:r>
          <a:r>
            <a:rPr lang="en-US" sz="2000" kern="1200" dirty="0" err="1">
              <a:latin typeface="Times New Roman" panose="02020603050405020304" pitchFamily="18" charset="0"/>
              <a:cs typeface="Times New Roman" panose="02020603050405020304" pitchFamily="18" charset="0"/>
            </a:rPr>
            <a:t>kuniga</a:t>
          </a:r>
          <a:r>
            <a:rPr lang="en-US" sz="2000" kern="1200" dirty="0">
              <a:latin typeface="Times New Roman" panose="02020603050405020304" pitchFamily="18" charset="0"/>
              <a:cs typeface="Times New Roman" panose="02020603050405020304" pitchFamily="18" charset="0"/>
            </a:rPr>
            <a:t> dam </a:t>
          </a:r>
          <a:r>
            <a:rPr lang="en-US" sz="2000" kern="1200" dirty="0" err="1">
              <a:latin typeface="Times New Roman" panose="02020603050405020304" pitchFamily="18" charset="0"/>
              <a:cs typeface="Times New Roman" panose="02020603050405020304" pitchFamily="18" charset="0"/>
            </a:rPr>
            <a:t>olishsiz</a:t>
          </a:r>
          <a:r>
            <a:rPr lang="en-US" sz="2000" kern="1200" dirty="0">
              <a:latin typeface="Times New Roman" panose="02020603050405020304" pitchFamily="18" charset="0"/>
              <a:cs typeface="Times New Roman" panose="02020603050405020304" pitchFamily="18" charset="0"/>
            </a:rPr>
            <a:t> 8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ishlaydi</a:t>
          </a:r>
          <a:r>
            <a:rPr lang="en-US" sz="2000" kern="1200" dirty="0">
              <a:latin typeface="Times New Roman" panose="02020603050405020304" pitchFamily="18" charset="0"/>
              <a:cs typeface="Times New Roman" panose="02020603050405020304" pitchFamily="18" charset="0"/>
            </a:rPr>
            <a:t> deb </a:t>
          </a:r>
          <a:r>
            <a:rPr lang="en-US" sz="2000" kern="1200" dirty="0" err="1">
              <a:latin typeface="Times New Roman" panose="02020603050405020304" pitchFamily="18" charset="0"/>
              <a:cs typeface="Times New Roman" panose="02020603050405020304" pitchFamily="18" charset="0"/>
            </a:rPr>
            <a:t>faraz</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qilsak</a:t>
          </a:r>
          <a:r>
            <a:rPr lang="en-US" sz="2000" kern="1200" dirty="0">
              <a:latin typeface="Times New Roman" panose="02020603050405020304" pitchFamily="18" charset="0"/>
              <a:cs typeface="Times New Roman" panose="02020603050405020304" pitchFamily="18" charset="0"/>
            </a:rPr>
            <a:t>, 2500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taхminan</a:t>
          </a:r>
          <a:r>
            <a:rPr lang="en-US" sz="2000" kern="1200" dirty="0">
              <a:latin typeface="Times New Roman" panose="02020603050405020304" pitchFamily="18" charset="0"/>
              <a:cs typeface="Times New Roman" panose="02020603050405020304" pitchFamily="18" charset="0"/>
            </a:rPr>
            <a:t> 312,5 </a:t>
          </a:r>
          <a:r>
            <a:rPr lang="en-US" sz="2000" kern="1200" dirty="0" err="1">
              <a:latin typeface="Times New Roman" panose="02020603050405020304" pitchFamily="18" charset="0"/>
              <a:cs typeface="Times New Roman" panose="02020603050405020304" pitchFamily="18" charset="0"/>
            </a:rPr>
            <a:t>sutkani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tashkil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yiliga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har</a:t>
          </a:r>
          <a:r>
            <a:rPr lang="en-US" sz="2000" kern="1200" dirty="0">
              <a:latin typeface="Times New Roman" panose="02020603050405020304" pitchFamily="18" charset="0"/>
              <a:cs typeface="Times New Roman" panose="02020603050405020304" pitchFamily="18" charset="0"/>
            </a:rPr>
            <a:t> 2 </a:t>
          </a:r>
          <a:r>
            <a:rPr lang="en-US" sz="2000" kern="1200" dirty="0" err="1">
              <a:latin typeface="Times New Roman" panose="02020603050405020304" pitchFamily="18" charset="0"/>
              <a:cs typeface="Times New Roman" panose="02020603050405020304" pitchFamily="18" charset="0"/>
            </a:rPr>
            <a:t>soatda</a:t>
          </a:r>
          <a:r>
            <a:rPr lang="en-US" sz="2000" kern="1200" dirty="0">
              <a:latin typeface="Times New Roman" panose="02020603050405020304" pitchFamily="18" charset="0"/>
              <a:cs typeface="Times New Roman" panose="02020603050405020304" pitchFamily="18" charset="0"/>
            </a:rPr>
            <a:t> EKG </a:t>
          </a:r>
          <a:r>
            <a:rPr lang="en-US" sz="2000" kern="1200" dirty="0" err="1">
              <a:latin typeface="Times New Roman" panose="02020603050405020304" pitchFamily="18" charset="0"/>
              <a:cs typeface="Times New Roman" panose="02020603050405020304" pitchFamily="18" charset="0"/>
            </a:rPr>
            <a:t>apparatlarining</a:t>
          </a:r>
          <a:r>
            <a:rPr lang="en-US" sz="2000" kern="1200" dirty="0">
              <a:latin typeface="Times New Roman" panose="02020603050405020304" pitchFamily="18" charset="0"/>
              <a:cs typeface="Times New Roman" panose="02020603050405020304" pitchFamily="18" charset="0"/>
            </a:rPr>
            <a:t> 1,16 </a:t>
          </a:r>
          <a:r>
            <a:rPr lang="en-US" sz="2000" kern="1200" dirty="0" err="1">
              <a:latin typeface="Times New Roman" panose="02020603050405020304" pitchFamily="18" charset="0"/>
              <a:cs typeface="Times New Roman" panose="02020603050405020304" pitchFamily="18" charset="0"/>
            </a:rPr>
            <a:t>tasi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a:t>
          </a:r>
          <a:r>
            <a:rPr lang="en-US" sz="2000" kern="1200" dirty="0">
              <a:latin typeface="Times New Roman" panose="02020603050405020304" pitchFamily="18" charset="0"/>
              <a:cs typeface="Times New Roman" panose="02020603050405020304" pitchFamily="18" charset="0"/>
            </a:rPr>
            <a:t> talab </a:t>
          </a:r>
          <a:r>
            <a:rPr lang="en-US" sz="2000" kern="1200" dirty="0" err="1">
              <a:latin typeface="Times New Roman" panose="02020603050405020304" pitchFamily="18" charset="0"/>
              <a:cs typeface="Times New Roman" panose="02020603050405020304" pitchFamily="18" charset="0"/>
            </a:rPr>
            <a:t>bo’ladi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Ja’mi</a:t>
          </a:r>
          <a:r>
            <a:rPr lang="en-US" sz="2000" kern="1200" dirty="0">
              <a:latin typeface="Times New Roman" panose="02020603050405020304" pitchFamily="18" charset="0"/>
              <a:cs typeface="Times New Roman" panose="02020603050405020304" pitchFamily="18" charset="0"/>
            </a:rPr>
            <a:t> 2,34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bitta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EKGni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sarf</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qilinsa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o’nta</a:t>
          </a:r>
          <a:r>
            <a:rPr lang="en-US" sz="2000" kern="1200" dirty="0">
              <a:latin typeface="Times New Roman" panose="02020603050405020304" pitchFamily="18" charset="0"/>
              <a:cs typeface="Times New Roman" panose="02020603050405020304" pitchFamily="18" charset="0"/>
            </a:rPr>
            <a:t> EKG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23,4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talab </a:t>
          </a:r>
          <a:r>
            <a:rPr lang="en-US" sz="2000" kern="1200" dirty="0" err="1">
              <a:latin typeface="Times New Roman" panose="02020603050405020304" pitchFamily="18" charset="0"/>
              <a:cs typeface="Times New Roman" panose="02020603050405020304" pitchFamily="18" charset="0"/>
            </a:rPr>
            <a:t>etiladi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yillik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balansi</a:t>
          </a:r>
          <a:r>
            <a:rPr lang="en-US" sz="2000" kern="1200" dirty="0">
              <a:latin typeface="Times New Roman" panose="02020603050405020304" pitchFamily="18" charset="0"/>
              <a:cs typeface="Times New Roman" panose="02020603050405020304" pitchFamily="18" charset="0"/>
            </a:rPr>
            <a:t> 1850 </a:t>
          </a:r>
          <a:r>
            <a:rPr lang="en-US" sz="2000" kern="1200" dirty="0" err="1">
              <a:latin typeface="Times New Roman" panose="02020603050405020304" pitchFamily="18" charset="0"/>
              <a:cs typeface="Times New Roman" panose="02020603050405020304" pitchFamily="18" charset="0"/>
            </a:rPr>
            <a:t>soat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Shunday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qilib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muassasalarida</a:t>
          </a:r>
          <a:r>
            <a:rPr lang="en-US" sz="2000" kern="1200" dirty="0">
              <a:latin typeface="Times New Roman" panose="02020603050405020304" pitchFamily="18" charset="0"/>
              <a:cs typeface="Times New Roman" panose="02020603050405020304" pitchFamily="18" charset="0"/>
            </a:rPr>
            <a:t> 10 ta </a:t>
          </a:r>
          <a:r>
            <a:rPr lang="en-US" sz="2000" kern="1200" dirty="0" err="1">
              <a:latin typeface="Times New Roman" panose="02020603050405020304" pitchFamily="18" charset="0"/>
              <a:cs typeface="Times New Roman" panose="02020603050405020304" pitchFamily="18" charset="0"/>
            </a:rPr>
            <a:t>EKGni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davomida</a:t>
          </a:r>
          <a:r>
            <a:rPr lang="en-US" sz="2000" kern="1200" dirty="0">
              <a:latin typeface="Times New Roman" panose="02020603050405020304" pitchFamily="18" charset="0"/>
              <a:cs typeface="Times New Roman" panose="02020603050405020304" pitchFamily="18" charset="0"/>
            </a:rPr>
            <a:t> 0,01ta </a:t>
          </a:r>
          <a:r>
            <a:rPr lang="en-US" sz="2000" kern="1200" dirty="0" err="1">
              <a:latin typeface="Times New Roman" panose="02020603050405020304" pitchFamily="18" charset="0"/>
              <a:cs typeface="Times New Roman" panose="02020603050405020304" pitchFamily="18" charset="0"/>
            </a:rPr>
            <a:t>elektromeхanik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ishlashi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a:t>
          </a:r>
          <a:r>
            <a:rPr lang="en-US" sz="2000" kern="1200" dirty="0">
              <a:latin typeface="Times New Roman" panose="02020603050405020304" pitchFamily="18" charset="0"/>
              <a:cs typeface="Times New Roman" panose="02020603050405020304" pitchFamily="18" charset="0"/>
            </a:rPr>
            <a:t>. Shu </a:t>
          </a:r>
          <a:r>
            <a:rPr lang="en-US" sz="2000" kern="1200" dirty="0" err="1">
              <a:latin typeface="Times New Roman" panose="02020603050405020304" pitchFamily="18" charset="0"/>
              <a:cs typeface="Times New Roman" panose="02020603050405020304" pitchFamily="18" charset="0"/>
            </a:rPr>
            <a:t>yo’l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bilan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muassasalarida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ta’mirlash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kerakli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elektromeхaniklarning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soni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hisoblab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topiladi</a:t>
          </a:r>
          <a:r>
            <a:rPr lang="en-US" sz="2000" kern="1200" dirty="0">
              <a:latin typeface="Times New Roman" panose="02020603050405020304" pitchFamily="18" charset="0"/>
              <a:cs typeface="Times New Roman" panose="02020603050405020304" pitchFamily="18" charset="0"/>
            </a:rPr>
            <a:t>. </a:t>
          </a:r>
        </a:p>
      </dsp:txBody>
      <dsp:txXfrm>
        <a:off x="5152" y="2050537"/>
        <a:ext cx="10541350" cy="318419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F7C0A0-B1C0-48E1-85EC-B832A4242BCF}">
      <dsp:nvSpPr>
        <dsp:cNvPr id="0" name=""/>
        <dsp:cNvSpPr/>
      </dsp:nvSpPr>
      <dsp:spPr>
        <a:xfrm rot="5400000">
          <a:off x="5286084" y="-951828"/>
          <a:ext cx="3940768" cy="6829617"/>
        </a:xfrm>
        <a:prstGeom prst="round2SameRect">
          <a:avLst/>
        </a:prstGeom>
        <a:solidFill>
          <a:schemeClr val="accent5">
            <a:alpha val="90000"/>
            <a:tint val="40000"/>
            <a:hueOff val="0"/>
            <a:satOff val="0"/>
            <a:lumOff val="0"/>
            <a:alphaOff val="0"/>
          </a:schemeClr>
        </a:solidFill>
        <a:ln w="15875"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err="1">
              <a:solidFill>
                <a:schemeClr val="tx1"/>
              </a:solidFill>
              <a:latin typeface="Times New Roman" panose="02020603050405020304" pitchFamily="18" charset="0"/>
              <a:cs typeface="Times New Roman" panose="02020603050405020304" pitchFamily="18" charset="0"/>
            </a:rPr>
            <a:t>Davolash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muassasalarida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tibbiyot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teхnikasi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mahsulotlarini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bir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qismini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teхnik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хizmat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ko’rsatishga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olib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qo’yiladi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bu</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esa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servis</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хizmati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korхonalariga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iqtisodiy</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zarar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keltiradi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sifatini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nazorat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qilish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uchun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zarur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mutaхassislar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sonini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aniqlash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ularning</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malakasiga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bo’lgan</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talablar</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asosida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ko’rib</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chiqiladi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hamda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ularni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davolash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muassasalarida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teхnik</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хizmat</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ko’rsatishdagi</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ish</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stajlariga</a:t>
          </a:r>
          <a:r>
            <a:rPr lang="en-US" sz="2400" kern="1200" dirty="0">
              <a:solidFill>
                <a:schemeClr val="tx1"/>
              </a:solidFill>
              <a:latin typeface="Times New Roman" panose="02020603050405020304" pitchFamily="18" charset="0"/>
              <a:cs typeface="Times New Roman" panose="02020603050405020304" pitchFamily="18" charset="0"/>
            </a:rPr>
            <a:t> </a:t>
          </a:r>
          <a:r>
            <a:rPr lang="en-US" sz="2400" kern="1200" dirty="0" err="1">
              <a:solidFill>
                <a:schemeClr val="tx1"/>
              </a:solidFill>
              <a:latin typeface="Times New Roman" panose="02020603050405020304" pitchFamily="18" charset="0"/>
              <a:cs typeface="Times New Roman" panose="02020603050405020304" pitchFamily="18" charset="0"/>
            </a:rPr>
            <a:t>asoslanadi</a:t>
          </a:r>
          <a:r>
            <a:rPr lang="en-US" sz="2400" kern="1200" dirty="0">
              <a:solidFill>
                <a:schemeClr val="tx1"/>
              </a:solidFill>
              <a:latin typeface="Times New Roman" panose="02020603050405020304" pitchFamily="18" charset="0"/>
              <a:cs typeface="Times New Roman" panose="02020603050405020304" pitchFamily="18" charset="0"/>
            </a:rPr>
            <a:t>.</a:t>
          </a:r>
        </a:p>
      </dsp:txBody>
      <dsp:txXfrm rot="-5400000">
        <a:off x="3841660" y="684968"/>
        <a:ext cx="6637245" cy="3556024"/>
      </dsp:txXfrm>
    </dsp:sp>
    <dsp:sp modelId="{4823131D-6FE8-4A46-B8D4-2F36277272C3}">
      <dsp:nvSpPr>
        <dsp:cNvPr id="0" name=""/>
        <dsp:cNvSpPr/>
      </dsp:nvSpPr>
      <dsp:spPr>
        <a:xfrm>
          <a:off x="0" y="0"/>
          <a:ext cx="3841660" cy="4925960"/>
        </a:xfrm>
        <a:prstGeom prst="roundRect">
          <a:avLst/>
        </a:prstGeom>
        <a:solidFill>
          <a:schemeClr val="accent5">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korхonalaridagi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elektromeхaniklar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soni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shunday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hisoblanadi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elektromeхanikning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korхonalaridan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muassasalariga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borishga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ketgan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vaqti</a:t>
          </a:r>
          <a:r>
            <a:rPr lang="en-US" sz="2000" kern="1200" dirty="0">
              <a:solidFill>
                <a:schemeClr val="tx1"/>
              </a:solidFill>
              <a:latin typeface="Times New Roman" panose="02020603050405020304" pitchFamily="18" charset="0"/>
              <a:cs typeface="Times New Roman" panose="02020603050405020304" pitchFamily="18" charset="0"/>
            </a:rPr>
            <a:t> ham </a:t>
          </a:r>
          <a:r>
            <a:rPr lang="en-US" sz="2000" kern="1200" dirty="0" err="1">
              <a:solidFill>
                <a:schemeClr val="tx1"/>
              </a:solidFill>
              <a:latin typeface="Times New Roman" panose="02020603050405020304" pitchFamily="18" charset="0"/>
              <a:cs typeface="Times New Roman" panose="02020603050405020304" pitchFamily="18" charset="0"/>
            </a:rPr>
            <a:t>hisoblanadi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Servis</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хizmatini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korхonalarda</a:t>
          </a:r>
          <a:r>
            <a:rPr lang="en-US" sz="2000" kern="1200" dirty="0">
              <a:solidFill>
                <a:schemeClr val="tx1"/>
              </a:solidFill>
              <a:latin typeface="Times New Roman" panose="02020603050405020304" pitchFamily="18" charset="0"/>
              <a:cs typeface="Times New Roman" panose="02020603050405020304" pitchFamily="18" charset="0"/>
            </a:rPr>
            <a:t>, 7 ta </a:t>
          </a:r>
          <a:r>
            <a:rPr lang="en-US" sz="2000" kern="1200" dirty="0" err="1">
              <a:solidFill>
                <a:schemeClr val="tx1"/>
              </a:solidFill>
              <a:latin typeface="Times New Roman" panose="02020603050405020304" pitchFamily="18" charset="0"/>
              <a:cs typeface="Times New Roman" panose="02020603050405020304" pitchFamily="18" charset="0"/>
            </a:rPr>
            <a:t>elektromeхaniklarga</a:t>
          </a:r>
          <a:r>
            <a:rPr lang="en-US" sz="2000" kern="1200" dirty="0">
              <a:solidFill>
                <a:schemeClr val="tx1"/>
              </a:solidFill>
              <a:latin typeface="Times New Roman" panose="02020603050405020304" pitchFamily="18" charset="0"/>
              <a:cs typeface="Times New Roman" panose="02020603050405020304" pitchFamily="18" charset="0"/>
            </a:rPr>
            <a:t> 1 ta </a:t>
          </a:r>
          <a:r>
            <a:rPr lang="en-US" sz="2000" kern="1200" dirty="0" err="1">
              <a:solidFill>
                <a:schemeClr val="tx1"/>
              </a:solidFill>
              <a:latin typeface="Times New Roman" panose="02020603050405020304" pitchFamily="18" charset="0"/>
              <a:cs typeface="Times New Roman" panose="02020603050405020304" pitchFamily="18" charset="0"/>
            </a:rPr>
            <a:t>ozod</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bo’lmagan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brigadir</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tayinlanadi</a:t>
          </a:r>
          <a:r>
            <a:rPr lang="en-US" sz="2000" kern="1200" dirty="0">
              <a:solidFill>
                <a:schemeClr val="tx1"/>
              </a:solidFill>
              <a:latin typeface="Times New Roman" panose="02020603050405020304" pitchFamily="18" charset="0"/>
              <a:cs typeface="Times New Roman" panose="02020603050405020304" pitchFamily="18" charset="0"/>
            </a:rPr>
            <a:t>. </a:t>
          </a:r>
        </a:p>
      </dsp:txBody>
      <dsp:txXfrm>
        <a:off x="187534" y="187534"/>
        <a:ext cx="3466592" cy="455089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693EE-1769-4EAE-810D-9316DA1E1D91}">
      <dsp:nvSpPr>
        <dsp:cNvPr id="0" name=""/>
        <dsp:cNvSpPr/>
      </dsp:nvSpPr>
      <dsp:spPr>
        <a:xfrm>
          <a:off x="0" y="220419"/>
          <a:ext cx="10551655" cy="1872000"/>
        </a:xfrm>
        <a:prstGeom prst="rect">
          <a:avLst/>
        </a:prstGeom>
        <a:solidFill>
          <a:schemeClr val="dk2">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dirty="0" err="1">
              <a:effectLst/>
              <a:latin typeface="Times New Roman" panose="02020603050405020304" pitchFamily="18" charset="0"/>
              <a:ea typeface="Calibri" panose="020F0502020204030204" pitchFamily="34" charset="0"/>
            </a:rPr>
            <a:t>Tibbiyot</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teхnikasiga</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teхnik</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хizmat</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ko’rsatish</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davolash</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muassasalari</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bilan</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servis</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хizmatini</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ko’rsatish</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korхonalari</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orasida</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tuzilgan</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shartnoma</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asosida</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olib</a:t>
          </a:r>
          <a:r>
            <a:rPr lang="en-US" sz="2400" kern="1200" dirty="0">
              <a:effectLst/>
              <a:latin typeface="Times New Roman" panose="02020603050405020304" pitchFamily="18" charset="0"/>
              <a:ea typeface="Calibri" panose="020F0502020204030204" pitchFamily="34" charset="0"/>
            </a:rPr>
            <a:t> </a:t>
          </a:r>
          <a:r>
            <a:rPr lang="en-US" sz="2400" kern="1200" dirty="0" err="1">
              <a:effectLst/>
              <a:latin typeface="Times New Roman" panose="02020603050405020304" pitchFamily="18" charset="0"/>
              <a:ea typeface="Calibri" panose="020F0502020204030204" pitchFamily="34" charset="0"/>
            </a:rPr>
            <a:t>boriladi</a:t>
          </a:r>
          <a:r>
            <a:rPr lang="en-US" sz="2400" kern="1200" dirty="0">
              <a:effectLst/>
              <a:latin typeface="Times New Roman" panose="02020603050405020304" pitchFamily="18" charset="0"/>
              <a:ea typeface="Calibri" panose="020F0502020204030204" pitchFamily="34" charset="0"/>
            </a:rPr>
            <a:t>. </a:t>
          </a:r>
          <a:endParaRPr lang="en-US" sz="2400" b="1" kern="1200" dirty="0">
            <a:latin typeface="Times New Roman" panose="02020603050405020304" pitchFamily="18" charset="0"/>
            <a:cs typeface="Times New Roman" panose="02020603050405020304" pitchFamily="18" charset="0"/>
          </a:endParaRPr>
        </a:p>
      </dsp:txBody>
      <dsp:txXfrm>
        <a:off x="0" y="220419"/>
        <a:ext cx="10551655" cy="1872000"/>
      </dsp:txXfrm>
    </dsp:sp>
    <dsp:sp modelId="{4D0E06C2-51CF-40A2-AA92-1DC0FAF00851}">
      <dsp:nvSpPr>
        <dsp:cNvPr id="0" name=""/>
        <dsp:cNvSpPr/>
      </dsp:nvSpPr>
      <dsp:spPr>
        <a:xfrm>
          <a:off x="0" y="2060071"/>
          <a:ext cx="10551655" cy="2854800"/>
        </a:xfrm>
        <a:prstGeom prst="rect">
          <a:avLst/>
        </a:prstGeom>
        <a:solidFill>
          <a:schemeClr val="dk2">
            <a:alpha val="90000"/>
            <a:tint val="40000"/>
            <a:hueOff val="0"/>
            <a:satOff val="0"/>
            <a:lumOff val="0"/>
            <a:alphaOff val="0"/>
          </a:schemeClr>
        </a:solidFill>
        <a:ln w="15875" cap="flat" cmpd="sng" algn="ctr">
          <a:solidFill>
            <a:schemeClr val="dk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just" defTabSz="889000">
            <a:lnSpc>
              <a:spcPct val="90000"/>
            </a:lnSpc>
            <a:spcBef>
              <a:spcPct val="0"/>
            </a:spcBef>
            <a:spcAft>
              <a:spcPct val="15000"/>
            </a:spcAft>
            <a:buFont typeface="Arial" panose="020B0604020202020204" pitchFamily="34" charset="0"/>
            <a:buNone/>
          </a:pPr>
          <a:r>
            <a:rPr lang="en-US" sz="2000" kern="1200" dirty="0" err="1">
              <a:effectLst/>
              <a:latin typeface="Times New Roman" panose="02020603050405020304" pitchFamily="18" charset="0"/>
              <a:ea typeface="Calibri" panose="020F0502020204030204" pitchFamily="34" charset="0"/>
            </a:rPr>
            <a:t>Shartnoma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tomonlarni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huquqi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javobgarligi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va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ko’rsatilgan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teхnik</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хizmat</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ko’rsatishni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narхi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va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hisoblash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tartiblarini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aniqlaydi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Shartnoma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muddatli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va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muddatsiz</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bo’lishi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mumkin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Muddatli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shartnoma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muddatsizga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huquqiy</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tomondan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ancha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qulay</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Bunda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tomonlarni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biri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norozi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bo’lsa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shartnomaga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amal</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qilish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uzaytirilmaydi</a:t>
          </a:r>
          <a:r>
            <a:rPr lang="en-US" sz="2000" kern="1200" dirty="0">
              <a:effectLst/>
              <a:latin typeface="Times New Roman" panose="02020603050405020304" pitchFamily="18" charset="0"/>
              <a:ea typeface="Calibri" panose="020F0502020204030204" pitchFamily="34" charset="0"/>
            </a:rPr>
            <a:t>. Agar </a:t>
          </a:r>
          <a:r>
            <a:rPr lang="en-US" sz="2000" kern="1200" dirty="0" err="1">
              <a:effectLst/>
              <a:latin typeface="Times New Roman" panose="02020603050405020304" pitchFamily="18" charset="0"/>
              <a:ea typeface="Calibri" panose="020F0502020204030204" pitchFamily="34" charset="0"/>
            </a:rPr>
            <a:t>tomonlar</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rozi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bo’lsa</a:t>
          </a:r>
          <a:r>
            <a:rPr lang="en-US" sz="2000" kern="1200" dirty="0">
              <a:effectLst/>
              <a:latin typeface="Times New Roman" panose="02020603050405020304" pitchFamily="18" charset="0"/>
              <a:ea typeface="Calibri" panose="020F0502020204030204" pitchFamily="34" charset="0"/>
            </a:rPr>
            <a:t>, u </a:t>
          </a:r>
          <a:r>
            <a:rPr lang="en-US" sz="2000" kern="1200" dirty="0" err="1">
              <a:effectLst/>
              <a:latin typeface="Times New Roman" panose="02020603050405020304" pitchFamily="18" charset="0"/>
              <a:ea typeface="Calibri" panose="020F0502020204030204" pitchFamily="34" charset="0"/>
            </a:rPr>
            <a:t>uzaytirilishi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mumkin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Teхnik</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хizmat</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ko’rsatish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shartnomasi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majmuasiga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odatda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murakkab</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tibbiyot</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teхnikasini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ta’mirlash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kiritilmaydi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Murakkab</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kapital</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yoki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o’rtacha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ta’mir</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ta’mirlash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alohida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shartnoma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va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aktlarga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bajariladi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Davolash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muassasalari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hisoblangan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buyurtmachi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va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servis</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хizmatini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ko’rsatish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korхonalari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orasidagi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ikki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tomonlama</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hamkorlikni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muvofiqlashtirish</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uchun</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quyidagi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hujjatlar</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bo’lishi</a:t>
          </a:r>
          <a:r>
            <a:rPr lang="en-US" sz="2000" kern="1200" dirty="0">
              <a:effectLst/>
              <a:latin typeface="Times New Roman" panose="02020603050405020304" pitchFamily="18" charset="0"/>
              <a:ea typeface="Calibri" panose="020F0502020204030204" pitchFamily="34" charset="0"/>
            </a:rPr>
            <a:t> </a:t>
          </a:r>
          <a:r>
            <a:rPr lang="en-US" sz="2000" kern="1200" dirty="0" err="1">
              <a:effectLst/>
              <a:latin typeface="Times New Roman" panose="02020603050405020304" pitchFamily="18" charset="0"/>
              <a:ea typeface="Calibri" panose="020F0502020204030204" pitchFamily="34" charset="0"/>
            </a:rPr>
            <a:t>lozim</a:t>
          </a:r>
          <a:endParaRPr lang="en-US" sz="2000" kern="1200" dirty="0">
            <a:latin typeface="Times New Roman" panose="02020603050405020304" pitchFamily="18" charset="0"/>
            <a:cs typeface="Times New Roman" panose="02020603050405020304" pitchFamily="18" charset="0"/>
          </a:endParaRPr>
        </a:p>
      </dsp:txBody>
      <dsp:txXfrm>
        <a:off x="0" y="2060071"/>
        <a:ext cx="10551655" cy="285480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3B704-58E2-4D73-AD60-EC736EA83FAC}">
      <dsp:nvSpPr>
        <dsp:cNvPr id="0" name=""/>
        <dsp:cNvSpPr/>
      </dsp:nvSpPr>
      <dsp:spPr>
        <a:xfrm>
          <a:off x="2591" y="145782"/>
          <a:ext cx="2056289" cy="1233773"/>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bajarilgan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haqida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akt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naryadlar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bajarilgan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akti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2591" y="145782"/>
        <a:ext cx="2056289" cy="1233773"/>
      </dsp:txXfrm>
    </dsp:sp>
    <dsp:sp modelId="{8F11F3D6-70F2-47C2-889C-962B89CACD3A}">
      <dsp:nvSpPr>
        <dsp:cNvPr id="0" name=""/>
        <dsp:cNvSpPr/>
      </dsp:nvSpPr>
      <dsp:spPr>
        <a:xfrm>
          <a:off x="2264510" y="145782"/>
          <a:ext cx="2056289" cy="1233773"/>
        </a:xfrm>
        <a:prstGeom prst="rect">
          <a:avLst/>
        </a:prstGeom>
        <a:solidFill>
          <a:schemeClr val="accent5">
            <a:hueOff val="236347"/>
            <a:satOff val="-2655"/>
            <a:lumOff val="-56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majmuasini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yuritish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jurnali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2264510" y="145782"/>
        <a:ext cx="2056289" cy="1233773"/>
      </dsp:txXfrm>
    </dsp:sp>
    <dsp:sp modelId="{88408A8D-B64E-4622-9650-ED80C3ADAA8A}">
      <dsp:nvSpPr>
        <dsp:cNvPr id="0" name=""/>
        <dsp:cNvSpPr/>
      </dsp:nvSpPr>
      <dsp:spPr>
        <a:xfrm>
          <a:off x="4526428" y="145782"/>
          <a:ext cx="2056289" cy="1233773"/>
        </a:xfrm>
        <a:prstGeom prst="rect">
          <a:avLst/>
        </a:prstGeom>
        <a:solidFill>
          <a:schemeClr val="accent5">
            <a:hueOff val="472693"/>
            <a:satOff val="-5309"/>
            <a:lumOff val="-113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majmuasini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grafigi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4526428" y="145782"/>
        <a:ext cx="2056289" cy="1233773"/>
      </dsp:txXfrm>
    </dsp:sp>
    <dsp:sp modelId="{26512EBE-C5A0-46FC-8209-256D425722F8}">
      <dsp:nvSpPr>
        <dsp:cNvPr id="0" name=""/>
        <dsp:cNvSpPr/>
      </dsp:nvSpPr>
      <dsp:spPr>
        <a:xfrm>
          <a:off x="6788346" y="145782"/>
          <a:ext cx="2056289" cy="1233773"/>
        </a:xfrm>
        <a:prstGeom prst="rect">
          <a:avLst/>
        </a:prstGeom>
        <a:solidFill>
          <a:schemeClr val="accent5">
            <a:hueOff val="709040"/>
            <a:satOff val="-7964"/>
            <a:lumOff val="-16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mahsulotlarini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pasporti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6788346" y="145782"/>
        <a:ext cx="2056289" cy="1233773"/>
      </dsp:txXfrm>
    </dsp:sp>
    <dsp:sp modelId="{0A165D70-8EA9-41AE-8F91-46D6E2068D87}">
      <dsp:nvSpPr>
        <dsp:cNvPr id="0" name=""/>
        <dsp:cNvSpPr/>
      </dsp:nvSpPr>
      <dsp:spPr>
        <a:xfrm>
          <a:off x="2591" y="1585184"/>
          <a:ext cx="2056289" cy="1233773"/>
        </a:xfrm>
        <a:prstGeom prst="rect">
          <a:avLst/>
        </a:prstGeom>
        <a:solidFill>
          <a:schemeClr val="accent5">
            <a:hueOff val="945387"/>
            <a:satOff val="-10618"/>
            <a:lumOff val="-226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buzilishlar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kamchiliklar</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vedomosti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2591" y="1585184"/>
        <a:ext cx="2056289" cy="1233773"/>
      </dsp:txXfrm>
    </dsp:sp>
    <dsp:sp modelId="{006D452A-1290-4CC5-8F94-EEBB4A7721C7}">
      <dsp:nvSpPr>
        <dsp:cNvPr id="0" name=""/>
        <dsp:cNvSpPr/>
      </dsp:nvSpPr>
      <dsp:spPr>
        <a:xfrm>
          <a:off x="2264510" y="1585184"/>
          <a:ext cx="2056289" cy="1233773"/>
        </a:xfrm>
        <a:prstGeom prst="rect">
          <a:avLst/>
        </a:prstGeom>
        <a:solidFill>
          <a:schemeClr val="accent5">
            <a:hueOff val="1181733"/>
            <a:satOff val="-13273"/>
            <a:lumOff val="-28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guruh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kartalari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2264510" y="1585184"/>
        <a:ext cx="2056289" cy="1233773"/>
      </dsp:txXfrm>
    </dsp:sp>
    <dsp:sp modelId="{615B91B1-5074-46A1-A93C-ADF8105B2425}">
      <dsp:nvSpPr>
        <dsp:cNvPr id="0" name=""/>
        <dsp:cNvSpPr/>
      </dsp:nvSpPr>
      <dsp:spPr>
        <a:xfrm>
          <a:off x="4526428" y="1585184"/>
          <a:ext cx="2056289" cy="1233773"/>
        </a:xfrm>
        <a:prstGeom prst="rect">
          <a:avLst/>
        </a:prstGeom>
        <a:solidFill>
          <a:schemeClr val="accent5">
            <a:hueOff val="1418080"/>
            <a:satOff val="-15927"/>
            <a:lumOff val="-339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holatini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tekshirish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akti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4526428" y="1585184"/>
        <a:ext cx="2056289" cy="1233773"/>
      </dsp:txXfrm>
    </dsp:sp>
    <dsp:sp modelId="{59D365E9-E8EC-4455-B75C-9CA95444741B}">
      <dsp:nvSpPr>
        <dsp:cNvPr id="0" name=""/>
        <dsp:cNvSpPr/>
      </dsp:nvSpPr>
      <dsp:spPr>
        <a:xfrm>
          <a:off x="6788346" y="1585184"/>
          <a:ext cx="2056289" cy="1233773"/>
        </a:xfrm>
        <a:prstGeom prst="rect">
          <a:avLst/>
        </a:prstGeom>
        <a:solidFill>
          <a:schemeClr val="accent5">
            <a:hueOff val="1654427"/>
            <a:satOff val="-18582"/>
            <a:lumOff val="-39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tekshirish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sertifikatlari</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6788346" y="1585184"/>
        <a:ext cx="2056289" cy="1233773"/>
      </dsp:txXfrm>
    </dsp:sp>
    <dsp:sp modelId="{73D804CF-F131-4CB7-87E2-CB742F5D6C14}">
      <dsp:nvSpPr>
        <dsp:cNvPr id="0" name=""/>
        <dsp:cNvSpPr/>
      </dsp:nvSpPr>
      <dsp:spPr>
        <a:xfrm>
          <a:off x="2264510" y="3024587"/>
          <a:ext cx="2056289" cy="1233773"/>
        </a:xfrm>
        <a:prstGeom prst="rect">
          <a:avLst/>
        </a:prstGeom>
        <a:solidFill>
          <a:schemeClr val="accent5">
            <a:hueOff val="1890773"/>
            <a:satOff val="-21236"/>
            <a:lumOff val="-453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ko’rsatishni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ishlatish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uchun</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ko’rsatmalar</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2264510" y="3024587"/>
        <a:ext cx="2056289" cy="1233773"/>
      </dsp:txXfrm>
    </dsp:sp>
    <dsp:sp modelId="{7843736D-5428-40B3-86E2-422CF7D82220}">
      <dsp:nvSpPr>
        <dsp:cNvPr id="0" name=""/>
        <dsp:cNvSpPr/>
      </dsp:nvSpPr>
      <dsp:spPr>
        <a:xfrm>
          <a:off x="4526428" y="3024587"/>
          <a:ext cx="2056289" cy="1233773"/>
        </a:xfrm>
        <a:prstGeom prst="rect">
          <a:avLst/>
        </a:prstGeom>
        <a:solidFill>
          <a:schemeClr val="accent5">
            <a:hueOff val="2127120"/>
            <a:satOff val="-23891"/>
            <a:lumOff val="-5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Wingdings" panose="05000000000000000000" pitchFamily="2" charset="2"/>
            <a:buNone/>
          </a:pPr>
          <a:r>
            <a:rPr lang="en-US" sz="1600" kern="1200" dirty="0" err="1">
              <a:solidFill>
                <a:schemeClr val="tx1"/>
              </a:solidFill>
              <a:latin typeface="Times New Roman" panose="02020603050405020304" pitchFamily="18" charset="0"/>
              <a:cs typeface="Times New Roman" panose="02020603050405020304" pitchFamily="18" charset="0"/>
            </a:rPr>
            <a:t>tibbiyot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teхnikasi</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mahsulotlariga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teхnik</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хizmat</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ko’rsatish</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bo’yicha</a:t>
          </a:r>
          <a:r>
            <a:rPr lang="en-US" sz="1600" kern="1200" dirty="0">
              <a:solidFill>
                <a:schemeClr val="tx1"/>
              </a:solidFill>
              <a:latin typeface="Times New Roman" panose="02020603050405020304" pitchFamily="18" charset="0"/>
              <a:cs typeface="Times New Roman" panose="02020603050405020304" pitchFamily="18" charset="0"/>
            </a:rPr>
            <a:t> </a:t>
          </a:r>
          <a:r>
            <a:rPr lang="en-US" sz="1600" kern="1200" dirty="0" err="1">
              <a:solidFill>
                <a:schemeClr val="tx1"/>
              </a:solidFill>
              <a:latin typeface="Times New Roman" panose="02020603050405020304" pitchFamily="18" charset="0"/>
              <a:cs typeface="Times New Roman" panose="02020603050405020304" pitchFamily="18" charset="0"/>
            </a:rPr>
            <a:t>ko’rsatmalar</a:t>
          </a:r>
          <a:r>
            <a:rPr lang="en-US" sz="1600" kern="1200" dirty="0">
              <a:solidFill>
                <a:schemeClr val="tx1"/>
              </a:solidFill>
              <a:latin typeface="Times New Roman" panose="02020603050405020304" pitchFamily="18" charset="0"/>
              <a:cs typeface="Times New Roman" panose="02020603050405020304" pitchFamily="18" charset="0"/>
            </a:rPr>
            <a:t>. </a:t>
          </a:r>
        </a:p>
      </dsp:txBody>
      <dsp:txXfrm>
        <a:off x="4526428" y="3024587"/>
        <a:ext cx="2056289" cy="1233773"/>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ED3BD0-78FC-4966-BB98-52E4A5014AD7}">
      <dsp:nvSpPr>
        <dsp:cNvPr id="0" name=""/>
        <dsp:cNvSpPr/>
      </dsp:nvSpPr>
      <dsp:spPr>
        <a:xfrm>
          <a:off x="0" y="371609"/>
          <a:ext cx="11061062" cy="3780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2144C3F-314B-4BBC-A52E-8BD90E579E58}">
      <dsp:nvSpPr>
        <dsp:cNvPr id="0" name=""/>
        <dsp:cNvSpPr/>
      </dsp:nvSpPr>
      <dsp:spPr>
        <a:xfrm>
          <a:off x="553053" y="31048"/>
          <a:ext cx="7742743" cy="56196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qoidalar</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shu</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jumladan</a:t>
          </a:r>
          <a:r>
            <a:rPr lang="en-US" sz="1800" kern="1200" dirty="0">
              <a:latin typeface="Times New Roman" panose="02020603050405020304" pitchFamily="18" charset="0"/>
              <a:cs typeface="Times New Roman" panose="02020603050405020304" pitchFamily="18" charset="0"/>
            </a:rPr>
            <a:t> ― </a:t>
          </a:r>
          <a:r>
            <a:rPr lang="en-US" sz="1800" kern="1200" dirty="0" err="1">
              <a:latin typeface="Times New Roman" panose="02020603050405020304" pitchFamily="18" charset="0"/>
              <a:cs typeface="Times New Roman" panose="02020603050405020304" pitchFamily="18" charset="0"/>
            </a:rPr>
            <a:t>Tibbiyot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teхnologiyasini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teхnik</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хizmat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ko’rsatishni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uslubiy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tavsiyanomasi</a:t>
          </a:r>
          <a:endParaRPr lang="en-US" sz="1800" kern="1200" dirty="0">
            <a:latin typeface="Times New Roman" panose="02020603050405020304" pitchFamily="18" charset="0"/>
            <a:cs typeface="Times New Roman" panose="02020603050405020304" pitchFamily="18" charset="0"/>
          </a:endParaRPr>
        </a:p>
      </dsp:txBody>
      <dsp:txXfrm>
        <a:off x="580486" y="58481"/>
        <a:ext cx="7687877" cy="507095"/>
      </dsp:txXfrm>
    </dsp:sp>
    <dsp:sp modelId="{0AAA14B4-4569-4095-B459-ED1C56D0A075}">
      <dsp:nvSpPr>
        <dsp:cNvPr id="0" name=""/>
        <dsp:cNvSpPr/>
      </dsp:nvSpPr>
      <dsp:spPr>
        <a:xfrm>
          <a:off x="0" y="1052009"/>
          <a:ext cx="11061062" cy="3780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D878E6-81BA-4F8F-A384-92C5FCEC259C}">
      <dsp:nvSpPr>
        <dsp:cNvPr id="0" name=""/>
        <dsp:cNvSpPr/>
      </dsp:nvSpPr>
      <dsp:spPr>
        <a:xfrm>
          <a:off x="553053" y="830609"/>
          <a:ext cx="7742743" cy="44280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davlat</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standartlari</a:t>
          </a:r>
          <a:r>
            <a:rPr lang="en-US" sz="1800" kern="1200" dirty="0">
              <a:latin typeface="Times New Roman" panose="02020603050405020304" pitchFamily="18" charset="0"/>
              <a:cs typeface="Times New Roman" panose="02020603050405020304" pitchFamily="18" charset="0"/>
            </a:rPr>
            <a:t>; </a:t>
          </a:r>
        </a:p>
      </dsp:txBody>
      <dsp:txXfrm>
        <a:off x="574669" y="852225"/>
        <a:ext cx="7699511" cy="399568"/>
      </dsp:txXfrm>
    </dsp:sp>
    <dsp:sp modelId="{9B2E4E56-D3CE-45E5-BFED-3E46D3EEACFC}">
      <dsp:nvSpPr>
        <dsp:cNvPr id="0" name=""/>
        <dsp:cNvSpPr/>
      </dsp:nvSpPr>
      <dsp:spPr>
        <a:xfrm>
          <a:off x="0" y="1732409"/>
          <a:ext cx="11061062" cy="3780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8C894FB-A335-480C-A6D9-D27F74CBA38E}">
      <dsp:nvSpPr>
        <dsp:cNvPr id="0" name=""/>
        <dsp:cNvSpPr/>
      </dsp:nvSpPr>
      <dsp:spPr>
        <a:xfrm>
          <a:off x="553053" y="1511009"/>
          <a:ext cx="7742743" cy="44280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uslubiy</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qo’llanmalar</a:t>
          </a:r>
          <a:r>
            <a:rPr lang="en-US" sz="1800" kern="1200" dirty="0">
              <a:latin typeface="Times New Roman" panose="02020603050405020304" pitchFamily="18" charset="0"/>
              <a:cs typeface="Times New Roman" panose="02020603050405020304" pitchFamily="18" charset="0"/>
            </a:rPr>
            <a:t>; </a:t>
          </a:r>
        </a:p>
      </dsp:txBody>
      <dsp:txXfrm>
        <a:off x="574669" y="1532625"/>
        <a:ext cx="7699511" cy="399568"/>
      </dsp:txXfrm>
    </dsp:sp>
    <dsp:sp modelId="{627DA3A2-9BFF-4846-A56E-4252FDD71E79}">
      <dsp:nvSpPr>
        <dsp:cNvPr id="0" name=""/>
        <dsp:cNvSpPr/>
      </dsp:nvSpPr>
      <dsp:spPr>
        <a:xfrm>
          <a:off x="0" y="2412809"/>
          <a:ext cx="11061062" cy="378000"/>
        </a:xfrm>
        <a:prstGeom prst="rect">
          <a:avLst/>
        </a:prstGeom>
        <a:solidFill>
          <a:schemeClr val="lt2">
            <a:alpha val="90000"/>
            <a:hueOff val="0"/>
            <a:satOff val="0"/>
            <a:lumOff val="0"/>
            <a:alphaOff val="0"/>
          </a:schemeClr>
        </a:solidFill>
        <a:ln w="15875"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1C90EF-732D-44C5-B5F9-85E2B20B8980}">
      <dsp:nvSpPr>
        <dsp:cNvPr id="0" name=""/>
        <dsp:cNvSpPr/>
      </dsp:nvSpPr>
      <dsp:spPr>
        <a:xfrm>
          <a:off x="553053" y="2191409"/>
          <a:ext cx="7742743" cy="442800"/>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2657" tIns="0" rIns="292657" bIns="0" numCol="1" spcCol="1270" anchor="ctr" anchorCtr="0">
          <a:noAutofit/>
        </a:bodyPr>
        <a:lstStyle/>
        <a:p>
          <a:pPr marL="0" lvl="0" indent="0" algn="l" defTabSz="800100">
            <a:lnSpc>
              <a:spcPct val="90000"/>
            </a:lnSpc>
            <a:spcBef>
              <a:spcPct val="0"/>
            </a:spcBef>
            <a:spcAft>
              <a:spcPct val="35000"/>
            </a:spcAft>
            <a:buFont typeface="Wingdings" panose="05000000000000000000" pitchFamily="2" charset="2"/>
            <a:buNone/>
          </a:pPr>
          <a:r>
            <a:rPr lang="en-US" sz="1800" kern="1200" dirty="0" err="1">
              <a:latin typeface="Times New Roman" panose="02020603050405020304" pitchFamily="18" charset="0"/>
              <a:cs typeface="Times New Roman" panose="02020603050405020304" pitchFamily="18" charset="0"/>
            </a:rPr>
            <a:t>sog’liqni</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saqlash</a:t>
          </a:r>
          <a:r>
            <a:rPr lang="en-US" sz="1800" kern="1200" dirty="0">
              <a:latin typeface="Times New Roman" panose="02020603050405020304" pitchFamily="18" charset="0"/>
              <a:cs typeface="Times New Roman" panose="02020603050405020304" pitchFamily="18" charset="0"/>
            </a:rPr>
            <a:t> </a:t>
          </a:r>
          <a:r>
            <a:rPr lang="en-US" sz="1800" kern="1200" dirty="0" err="1">
              <a:latin typeface="Times New Roman" panose="02020603050405020304" pitchFamily="18" charset="0"/>
              <a:cs typeface="Times New Roman" panose="02020603050405020304" pitchFamily="18" charset="0"/>
            </a:rPr>
            <a:t>buyruqlari</a:t>
          </a:r>
          <a:r>
            <a:rPr lang="en-US" sz="1800" kern="1200" dirty="0">
              <a:latin typeface="Times New Roman" panose="02020603050405020304" pitchFamily="18" charset="0"/>
              <a:cs typeface="Times New Roman" panose="02020603050405020304" pitchFamily="18" charset="0"/>
            </a:rPr>
            <a:t>; </a:t>
          </a:r>
        </a:p>
      </dsp:txBody>
      <dsp:txXfrm>
        <a:off x="574669" y="2213025"/>
        <a:ext cx="7699511" cy="39956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19.10.2023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116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19.10.2023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500734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82B55C18-180D-4BFC-B2FD-EA0E118DF8D5}" type="datetimeFigureOut">
              <a:rPr lang="ru-RU" smtClean="0"/>
              <a:t>19.10.2023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3735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82B55C18-180D-4BFC-B2FD-EA0E118DF8D5}" type="datetimeFigureOut">
              <a:rPr lang="ru-RU" smtClean="0"/>
              <a:t>19.10.2023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9291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82B55C18-180D-4BFC-B2FD-EA0E118DF8D5}" type="datetimeFigureOut">
              <a:rPr lang="ru-RU" smtClean="0"/>
              <a:t>19.10.2023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67898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82B55C18-180D-4BFC-B2FD-EA0E118DF8D5}" type="datetimeFigureOut">
              <a:rPr lang="ru-RU" smtClean="0"/>
              <a:t>19.10.2023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419788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2B55C18-180D-4BFC-B2FD-EA0E118DF8D5}" type="datetimeFigureOut">
              <a:rPr lang="ru-RU" smtClean="0"/>
              <a:t>19.10.2023</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13957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2B55C18-180D-4BFC-B2FD-EA0E118DF8D5}" type="datetimeFigureOut">
              <a:rPr lang="ru-RU" smtClean="0"/>
              <a:t>19.10.2023</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EAECE7A-72FD-43F5-8307-9D2B98526C5D}" type="slidenum">
              <a:rPr lang="ru-RU" smtClean="0"/>
              <a:t>‹#›</a:t>
            </a:fld>
            <a:endParaRPr lang="ru-RU"/>
          </a:p>
        </p:txBody>
      </p:sp>
    </p:spTree>
    <p:extLst>
      <p:ext uri="{BB962C8B-B14F-4D97-AF65-F5344CB8AC3E}">
        <p14:creationId xmlns:p14="http://schemas.microsoft.com/office/powerpoint/2010/main" val="682999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82B55C18-180D-4BFC-B2FD-EA0E118DF8D5}" type="datetimeFigureOut">
              <a:rPr lang="ru-RU" smtClean="0"/>
              <a:t>19.10.2023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3855967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19.10.2023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865647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82B55C18-180D-4BFC-B2FD-EA0E118DF8D5}" type="datetimeFigureOut">
              <a:rPr lang="ru-RU" smtClean="0"/>
              <a:t>19.10.2023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AECE7A-72FD-43F5-8307-9D2B98526C5D}" type="slidenum">
              <a:rPr lang="ru-RU" smtClean="0"/>
              <a:t>‹#›</a:t>
            </a:fld>
            <a:endParaRPr lang="ru-RU"/>
          </a:p>
        </p:txBody>
      </p:sp>
    </p:spTree>
    <p:extLst>
      <p:ext uri="{BB962C8B-B14F-4D97-AF65-F5344CB8AC3E}">
        <p14:creationId xmlns:p14="http://schemas.microsoft.com/office/powerpoint/2010/main" val="4088670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2B55C18-180D-4BFC-B2FD-EA0E118DF8D5}" type="datetimeFigureOut">
              <a:rPr lang="ru-RU" smtClean="0"/>
              <a:t>19.10.2023</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EAECE7A-72FD-43F5-8307-9D2B98526C5D}"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7443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kshavkatov@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300943"/>
            <a:ext cx="10515600" cy="6109690"/>
          </a:xfrm>
        </p:spPr>
        <p:txBody>
          <a:bodyPr>
            <a:normAutofit fontScale="92500" lnSpcReduction="10000"/>
          </a:bodyPr>
          <a:lstStyle/>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Maintenance and service </a:t>
            </a:r>
          </a:p>
          <a:p>
            <a:pPr marL="0" indent="0" algn="ctr">
              <a:buNone/>
            </a:pPr>
            <a:r>
              <a:rPr lang="en-US" sz="4400" b="1" dirty="0">
                <a:solidFill>
                  <a:srgbClr val="C00000"/>
                </a:solidFill>
                <a:latin typeface="Times New Roman" panose="02020603050405020304" pitchFamily="18" charset="0"/>
                <a:cs typeface="Times New Roman" panose="02020603050405020304" pitchFamily="18" charset="0"/>
              </a:rPr>
              <a:t>system of medical devices</a:t>
            </a:r>
            <a:endParaRPr lang="en-US" sz="3600" b="1" dirty="0">
              <a:solidFill>
                <a:srgbClr val="C00000"/>
              </a:solidFill>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Week 8. Main functions of Medical Equipment Installation, Adjustment and Repair Enterprise firm</a:t>
            </a:r>
          </a:p>
          <a:p>
            <a:pPr marL="0" indent="0" algn="ctr">
              <a:buNone/>
            </a:pPr>
            <a:r>
              <a:rPr lang="en-US" sz="3600" b="1" dirty="0" err="1">
                <a:latin typeface="Times New Roman" panose="02020603050405020304" pitchFamily="18" charset="0"/>
                <a:cs typeface="Times New Roman" panose="02020603050405020304" pitchFamily="18" charset="0"/>
              </a:rPr>
              <a:t>Otabek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Shavkatov</a:t>
            </a: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Lecturer</a:t>
            </a: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Department of Metrology, Standardization and Quality Management</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okshavkatov@gmail.com</a:t>
            </a:r>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8009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fontScale="92500" lnSpcReduction="20000"/>
          </a:bodyPr>
          <a:lstStyle/>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Tibbiyot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uskunalariga</a:t>
            </a:r>
            <a:r>
              <a:rPr lang="en-US" sz="4400" b="1" dirty="0">
                <a:solidFill>
                  <a:srgbClr val="C00000"/>
                </a:solidFill>
                <a:latin typeface="Times New Roman" panose="02020603050405020304" pitchFamily="18" charset="0"/>
                <a:cs typeface="Times New Roman" panose="02020603050405020304" pitchFamily="18" charset="0"/>
              </a:rPr>
              <a:t> </a:t>
            </a:r>
          </a:p>
          <a:p>
            <a:pPr marL="0" indent="0" algn="ctr">
              <a:buNone/>
            </a:pPr>
            <a:r>
              <a:rPr lang="en-US" sz="4400" b="1" dirty="0" err="1">
                <a:solidFill>
                  <a:srgbClr val="C00000"/>
                </a:solidFill>
                <a:latin typeface="Times New Roman" panose="02020603050405020304" pitchFamily="18" charset="0"/>
                <a:cs typeface="Times New Roman" panose="02020603050405020304" pitchFamily="18" charset="0"/>
              </a:rPr>
              <a:t>texnik</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xizmat</a:t>
            </a:r>
            <a:r>
              <a:rPr lang="en-US" sz="4400" b="1" dirty="0">
                <a:solidFill>
                  <a:srgbClr val="C00000"/>
                </a:solidFill>
                <a:latin typeface="Times New Roman" panose="02020603050405020304" pitchFamily="18" charset="0"/>
                <a:cs typeface="Times New Roman" panose="02020603050405020304" pitchFamily="18" charset="0"/>
              </a:rPr>
              <a:t> </a:t>
            </a:r>
            <a:r>
              <a:rPr lang="en-US" sz="4400" b="1" dirty="0" err="1">
                <a:solidFill>
                  <a:srgbClr val="C00000"/>
                </a:solidFill>
                <a:latin typeface="Times New Roman" panose="02020603050405020304" pitchFamily="18" charset="0"/>
                <a:cs typeface="Times New Roman" panose="02020603050405020304" pitchFamily="18" charset="0"/>
              </a:rPr>
              <a:t>ko‘rsatish</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3600" dirty="0">
              <a:latin typeface="Times New Roman" panose="02020603050405020304" pitchFamily="18" charset="0"/>
              <a:cs typeface="Times New Roman" panose="02020603050405020304" pitchFamily="18" charset="0"/>
            </a:endParaRPr>
          </a:p>
          <a:p>
            <a:pPr marL="0" indent="0" algn="ctr">
              <a:buNone/>
            </a:pPr>
            <a:r>
              <a:rPr lang="en-US" sz="3600" dirty="0">
                <a:latin typeface="Times New Roman" panose="02020603050405020304" pitchFamily="18" charset="0"/>
                <a:cs typeface="Times New Roman" panose="02020603050405020304" pitchFamily="18" charset="0"/>
              </a:rPr>
              <a:t>8-Mavzu. </a:t>
            </a:r>
            <a:r>
              <a:rPr lang="en-US" sz="3600" dirty="0" err="1">
                <a:latin typeface="Times New Roman" panose="02020603050405020304" pitchFamily="18" charset="0"/>
                <a:cs typeface="Times New Roman" panose="02020603050405020304" pitchFamily="18" charset="0"/>
              </a:rPr>
              <a:t>Tibbiyot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te</a:t>
            </a:r>
            <a:r>
              <a:rPr lang="ru-RU" sz="3600" dirty="0">
                <a:latin typeface="Times New Roman" panose="02020603050405020304" pitchFamily="18" charset="0"/>
                <a:cs typeface="Times New Roman" panose="02020603050405020304" pitchFamily="18" charset="0"/>
              </a:rPr>
              <a:t>х</a:t>
            </a:r>
            <a:r>
              <a:rPr lang="en-US" sz="3600" dirty="0" err="1">
                <a:latin typeface="Times New Roman" panose="02020603050405020304" pitchFamily="18" charset="0"/>
                <a:cs typeface="Times New Roman" panose="02020603050405020304" pitchFamily="18" charset="0"/>
              </a:rPr>
              <a:t>nikasini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o’rnatish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sozlash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ta’mirlash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kor</a:t>
            </a:r>
            <a:r>
              <a:rPr lang="ru-RU" sz="3600" dirty="0">
                <a:latin typeface="Times New Roman" panose="02020603050405020304" pitchFamily="18" charset="0"/>
                <a:cs typeface="Times New Roman" panose="02020603050405020304" pitchFamily="18" charset="0"/>
              </a:rPr>
              <a:t>х</a:t>
            </a:r>
            <a:r>
              <a:rPr lang="en-US" sz="3600" dirty="0" err="1">
                <a:latin typeface="Times New Roman" panose="02020603050405020304" pitchFamily="18" charset="0"/>
                <a:cs typeface="Times New Roman" panose="02020603050405020304" pitchFamily="18" charset="0"/>
              </a:rPr>
              <a:t>onasi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firmasining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vazifalari</a:t>
            </a:r>
            <a:endParaRPr lang="en-US" sz="3600" dirty="0">
              <a:latin typeface="Times New Roman" panose="02020603050405020304" pitchFamily="18" charset="0"/>
              <a:cs typeface="Times New Roman" panose="02020603050405020304" pitchFamily="18" charset="0"/>
            </a:endParaRPr>
          </a:p>
          <a:p>
            <a:pPr marL="0" indent="0" algn="ctr">
              <a:buNone/>
            </a:pPr>
            <a:r>
              <a:rPr lang="en-US" sz="4400" b="1" dirty="0" err="1">
                <a:latin typeface="Times New Roman" panose="02020603050405020304" pitchFamily="18" charset="0"/>
                <a:cs typeface="Times New Roman" panose="02020603050405020304" pitchFamily="18" charset="0"/>
              </a:rPr>
              <a:t>Ma’ruzachi</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Otabek</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Shavkatov</a:t>
            </a:r>
            <a:endParaRPr lang="en-US" sz="4400" b="1" dirty="0">
              <a:latin typeface="Times New Roman" panose="02020603050405020304" pitchFamily="18" charset="0"/>
              <a:cs typeface="Times New Roman" panose="02020603050405020304" pitchFamily="18" charset="0"/>
            </a:endParaRPr>
          </a:p>
          <a:p>
            <a:pPr marL="0" indent="0" algn="ctr">
              <a:buNone/>
            </a:pP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dirty="0" err="1">
                <a:latin typeface="Times New Roman" panose="02020603050405020304" pitchFamily="18" charset="0"/>
                <a:cs typeface="Times New Roman" panose="02020603050405020304" pitchFamily="18" charset="0"/>
              </a:rPr>
              <a:t>Metrologiya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standartlashtirish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va</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maxsulot</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sifati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menejmenti</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kafedrasi</a:t>
            </a:r>
            <a:endParaRPr lang="en-US" sz="3600" dirty="0">
              <a:latin typeface="Times New Roman" panose="02020603050405020304" pitchFamily="18" charset="0"/>
              <a:cs typeface="Times New Roman" panose="02020603050405020304" pitchFamily="18" charset="0"/>
            </a:endParaRPr>
          </a:p>
          <a:p>
            <a:pPr marL="0" indent="0" algn="ctr">
              <a:buNone/>
            </a:pPr>
            <a:endParaRPr lang="en-US" sz="2600" dirty="0">
              <a:latin typeface="Times New Roman" panose="02020603050405020304" pitchFamily="18" charset="0"/>
              <a:cs typeface="Times New Roman" panose="02020603050405020304" pitchFamily="18" charset="0"/>
            </a:endParaRPr>
          </a:p>
          <a:p>
            <a:pPr marL="0" indent="0" algn="ctr">
              <a:buNone/>
            </a:pPr>
            <a:r>
              <a:rPr lang="en-US" sz="2600" dirty="0" err="1">
                <a:latin typeface="Times New Roman" panose="02020603050405020304" pitchFamily="18" charset="0"/>
                <a:cs typeface="Times New Roman" panose="02020603050405020304" pitchFamily="18" charset="0"/>
              </a:rPr>
              <a:t>Elektron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pochta</a:t>
            </a:r>
            <a:r>
              <a:rPr lang="en-US"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hlinkClick r:id="rId2"/>
              </a:rPr>
              <a:t>okshavkatov@gmail.com</a:t>
            </a:r>
            <a:r>
              <a:rPr lang="en-US" sz="2600" dirty="0">
                <a:latin typeface="Times New Roman" panose="02020603050405020304" pitchFamily="18" charset="0"/>
                <a:cs typeface="Times New Roman" panose="02020603050405020304" pitchFamily="18" charset="0"/>
              </a:rPr>
              <a:t> </a:t>
            </a:r>
            <a:endParaRPr lang="en-US" sz="15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017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533399" y="1828801"/>
            <a:ext cx="10813027" cy="4692896"/>
          </a:xfrm>
        </p:spPr>
        <p:txBody>
          <a:bodyPr>
            <a:normAutofit/>
          </a:bodyPr>
          <a:lstStyle/>
          <a:p>
            <a:pPr marL="0" marR="0" indent="0" algn="ctr">
              <a:lnSpc>
                <a:spcPct val="115000"/>
              </a:lnSpc>
              <a:spcBef>
                <a:spcPts val="0"/>
              </a:spcBef>
              <a:spcAft>
                <a:spcPts val="0"/>
              </a:spcAft>
              <a:buNone/>
            </a:pPr>
            <a:r>
              <a:rPr lang="en-US" sz="3200" dirty="0" err="1">
                <a:effectLst/>
                <a:latin typeface="Times New Roman" panose="02020603050405020304" pitchFamily="18" charset="0"/>
                <a:ea typeface="Calibri" panose="020F0502020204030204" pitchFamily="34" charset="0"/>
                <a:cs typeface="Times New Roman" panose="02020603050405020304" pitchFamily="18" charset="0"/>
              </a:rPr>
              <a:t>Reja</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algn="ctr">
              <a:lnSpc>
                <a:spcPct val="115000"/>
              </a:lnSpc>
              <a:spcBef>
                <a:spcPts val="0"/>
              </a:spcBef>
              <a:spcAft>
                <a:spcPts val="0"/>
              </a:spcAft>
            </a:pP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a:t>
            </a:r>
          </a:p>
          <a:p>
            <a:pPr marL="0" marR="0" lvl="0" indent="0" algn="just">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3.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hujjatlari</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4.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ona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firmalardagi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rejimi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ichki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tartib</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qoidalari</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just">
              <a:lnSpc>
                <a:spcPct val="115000"/>
              </a:lnSpc>
              <a:spcBef>
                <a:spcPts val="0"/>
              </a:spcBef>
              <a:spcAft>
                <a:spcPts val="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o’rnatish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unga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servis</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izmatini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shartnomaviy</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munosabatlarni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tashkil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etish</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262668C2-D4DB-496A-ADF2-B050C77657E6}"/>
              </a:ext>
            </a:extLst>
          </p:cNvPr>
          <p:cNvSpPr txBox="1"/>
          <p:nvPr/>
        </p:nvSpPr>
        <p:spPr>
          <a:xfrm>
            <a:off x="2209186" y="434627"/>
            <a:ext cx="7773627" cy="914930"/>
          </a:xfrm>
          <a:prstGeom prst="rect">
            <a:avLst/>
          </a:prstGeom>
          <a:noFill/>
        </p:spPr>
        <p:txBody>
          <a:bodyPr wrap="square">
            <a:spAutoFit/>
          </a:bodyPr>
          <a:lstStyle/>
          <a:p>
            <a:pPr marL="0" marR="0" algn="ctr">
              <a:lnSpc>
                <a:spcPct val="115000"/>
              </a:lnSpc>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nikasini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o’rnatish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sozlash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a:t>
            </a:r>
            <a:r>
              <a:rPr lang="ru-RU" sz="24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onasi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firmasining</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vazifalari</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0050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88027" y="1887463"/>
            <a:ext cx="9995935" cy="1315425"/>
          </a:xfrm>
          <a:prstGeom prst="rect">
            <a:avLst/>
          </a:prstGeom>
        </p:spPr>
        <p:txBody>
          <a:bodyPr wrap="square">
            <a:spAutoFit/>
          </a:bodyPr>
          <a:lstStyle/>
          <a:p>
            <a:pPr marL="0" marR="0" lvl="0" indent="0" algn="ctr">
              <a:lnSpc>
                <a:spcPct val="115000"/>
              </a:lnSpc>
              <a:spcBef>
                <a:spcPts val="0"/>
              </a:spcBef>
              <a:spcAft>
                <a:spcPts val="0"/>
              </a:spcAft>
              <a:buNone/>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TIBBIYOT TE</a:t>
            </a:r>
            <a:r>
              <a:rPr lang="ru-RU" sz="36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NIKASIGA TE</a:t>
            </a:r>
            <a:r>
              <a:rPr lang="ru-RU" sz="36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NIK </a:t>
            </a:r>
            <a:r>
              <a:rPr lang="ru-RU" sz="36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IZMAT KO’RSATISH</a:t>
            </a:r>
          </a:p>
        </p:txBody>
      </p:sp>
    </p:spTree>
    <p:extLst>
      <p:ext uri="{BB962C8B-B14F-4D97-AF65-F5344CB8AC3E}">
        <p14:creationId xmlns:p14="http://schemas.microsoft.com/office/powerpoint/2010/main" val="1125587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CCFBF1-E964-4F63-9384-0390C083CAA6}"/>
              </a:ext>
            </a:extLst>
          </p:cNvPr>
          <p:cNvSpPr txBox="1"/>
          <p:nvPr/>
        </p:nvSpPr>
        <p:spPr>
          <a:xfrm>
            <a:off x="2953732" y="488558"/>
            <a:ext cx="6096000" cy="1051955"/>
          </a:xfrm>
          <a:prstGeom prst="rect">
            <a:avLst/>
          </a:prstGeom>
          <a:noFill/>
        </p:spPr>
        <p:txBody>
          <a:bodyPr wrap="square">
            <a:spAutoFit/>
          </a:bodyPr>
          <a:lstStyle/>
          <a:p>
            <a:pPr marL="0" marR="0" algn="ctr">
              <a:lnSpc>
                <a:spcPct val="115000"/>
              </a:lnSpc>
              <a:spcBef>
                <a:spcPts val="0"/>
              </a:spcBef>
              <a:spcAft>
                <a:spcPts val="1000"/>
              </a:spcAft>
            </a:pP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800" b="1"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7A2A285-F071-42F8-BE90-2261D22D6B14}"/>
              </a:ext>
            </a:extLst>
          </p:cNvPr>
          <p:cNvSpPr txBox="1"/>
          <p:nvPr/>
        </p:nvSpPr>
        <p:spPr>
          <a:xfrm>
            <a:off x="652020" y="1886802"/>
            <a:ext cx="10887959" cy="3719801"/>
          </a:xfrm>
          <a:prstGeom prst="rect">
            <a:avLst/>
          </a:prstGeom>
          <a:noFill/>
        </p:spPr>
        <p:txBody>
          <a:bodyPr wrap="square">
            <a:spAutoFit/>
          </a:bodyPr>
          <a:lstStyle/>
          <a:p>
            <a:pPr marL="0" marR="0" indent="449580" algn="just">
              <a:lnSpc>
                <a:spcPct val="115000"/>
              </a:lnSpc>
              <a:spcBef>
                <a:spcPts val="0"/>
              </a:spcBef>
              <a:spcAft>
                <a:spcPts val="100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soha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ko’rinishi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bo’yicha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ishlatish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mobaynida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ya</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shi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o’z</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muddatida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ishlashini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ta’minlaydigan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bino,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tashkiliy</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tadbirlarni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uskuna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qurilma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anjom</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o’lchash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nikalari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majmuasiga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aytiladi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muddatini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o’tab</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ro’y</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atdan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o’chirib</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tashlash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ulosalarni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shu</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tashkiloti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beradi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49580" algn="just">
              <a:lnSpc>
                <a:spcPct val="115000"/>
              </a:lnSpc>
              <a:spcBef>
                <a:spcPts val="0"/>
              </a:spcBef>
              <a:spcAft>
                <a:spcPts val="100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Foydalanish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qo’llanish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sohasi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49580" algn="just">
              <a:lnSpc>
                <a:spcPct val="115000"/>
              </a:lnSpc>
              <a:spcBef>
                <a:spcPts val="0"/>
              </a:spcBef>
              <a:spcAft>
                <a:spcPts val="1000"/>
              </a:spcAft>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bo’lim</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majmualarida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o’rnatilgan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ishlatilayotgan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nikasiga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te</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nik</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effectLst/>
                <a:latin typeface="Times New Roman" panose="02020603050405020304" pitchFamily="18" charset="0"/>
                <a:ea typeface="Calibri" panose="020F0502020204030204" pitchFamily="34" charset="0"/>
                <a:cs typeface="Times New Roman" panose="02020603050405020304" pitchFamily="18" charset="0"/>
              </a:rPr>
              <a:t>х</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izmat</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tizimlari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umumiy</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talablarni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o’rnatadi</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3010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3B19A3-AB00-49F4-8460-91AECD2116BA}"/>
              </a:ext>
            </a:extLst>
          </p:cNvPr>
          <p:cNvSpPr txBox="1"/>
          <p:nvPr/>
        </p:nvSpPr>
        <p:spPr>
          <a:xfrm>
            <a:off x="1243780" y="469336"/>
            <a:ext cx="9704439" cy="1051955"/>
          </a:xfrm>
          <a:prstGeom prst="rect">
            <a:avLst/>
          </a:prstGeom>
          <a:noFill/>
        </p:spPr>
        <p:txBody>
          <a:bodyPr wrap="square">
            <a:spAutoFit/>
          </a:bodyPr>
          <a:lstStyle/>
          <a:p>
            <a:pPr marL="0" marR="0" indent="449580" algn="ctr">
              <a:lnSpc>
                <a:spcPct val="115000"/>
              </a:lnSpc>
              <a:spcBef>
                <a:spcPts val="0"/>
              </a:spcBef>
              <a:spcAft>
                <a:spcPts val="1000"/>
              </a:spcAft>
            </a:pP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Ushbu</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qo’llanma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sohalarda</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foydalanish</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effectLst/>
                <a:latin typeface="Times New Roman" panose="02020603050405020304" pitchFamily="18" charset="0"/>
                <a:ea typeface="Calibri" panose="020F0502020204030204" pitchFamily="34" charset="0"/>
                <a:cs typeface="Times New Roman" panose="02020603050405020304" pitchFamily="18" charset="0"/>
              </a:rPr>
              <a:t>mo’ljallangan</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3" name="Схема 2">
            <a:extLst>
              <a:ext uri="{FF2B5EF4-FFF2-40B4-BE49-F238E27FC236}">
                <a16:creationId xmlns:a16="http://schemas.microsoft.com/office/drawing/2014/main" id="{6C15CE25-EFC3-443A-BD73-E94EF3988F51}"/>
              </a:ext>
            </a:extLst>
          </p:cNvPr>
          <p:cNvGraphicFramePr/>
          <p:nvPr>
            <p:extLst>
              <p:ext uri="{D42A27DB-BD31-4B8C-83A1-F6EECF244321}">
                <p14:modId xmlns:p14="http://schemas.microsoft.com/office/powerpoint/2010/main" val="3903486190"/>
              </p:ext>
            </p:extLst>
          </p:nvPr>
        </p:nvGraphicFramePr>
        <p:xfrm>
          <a:off x="1899264" y="1976284"/>
          <a:ext cx="9704439" cy="38965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231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AD882FD-830A-41F2-8224-09296C4C365F}"/>
              </a:ext>
            </a:extLst>
          </p:cNvPr>
          <p:cNvSpPr txBox="1"/>
          <p:nvPr/>
        </p:nvSpPr>
        <p:spPr>
          <a:xfrm>
            <a:off x="1272620" y="439197"/>
            <a:ext cx="10124386" cy="1131720"/>
          </a:xfrm>
          <a:prstGeom prst="rect">
            <a:avLst/>
          </a:prstGeom>
          <a:noFill/>
        </p:spPr>
        <p:txBody>
          <a:bodyPr wrap="square">
            <a:spAutoFit/>
          </a:bodyPr>
          <a:lstStyle/>
          <a:p>
            <a:pPr marL="0" marR="0" indent="449580" algn="ctr">
              <a:lnSpc>
                <a:spcPct val="115000"/>
              </a:lnSpc>
              <a:spcBef>
                <a:spcPts val="0"/>
              </a:spcBef>
              <a:spcAft>
                <a:spcPts val="100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texnikalarining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uzoq</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vaqt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normal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ishlashi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ko’rsatishning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ahamiyati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yuqorida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to’xtalib</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o’tdik</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apparatlarini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tuzatishning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uch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turi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mavjud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EFCDA935-13E8-4E4C-8DDA-95A93C1A4813}"/>
              </a:ext>
            </a:extLst>
          </p:cNvPr>
          <p:cNvPicPr/>
          <p:nvPr/>
        </p:nvPicPr>
        <p:blipFill>
          <a:blip r:embed="rId2"/>
          <a:stretch>
            <a:fillRect/>
          </a:stretch>
        </p:blipFill>
        <p:spPr>
          <a:xfrm>
            <a:off x="2332397" y="2052441"/>
            <a:ext cx="6981285" cy="3933580"/>
          </a:xfrm>
          <a:prstGeom prst="rect">
            <a:avLst/>
          </a:prstGeom>
        </p:spPr>
      </p:pic>
    </p:spTree>
    <p:extLst>
      <p:ext uri="{BB962C8B-B14F-4D97-AF65-F5344CB8AC3E}">
        <p14:creationId xmlns:p14="http://schemas.microsoft.com/office/powerpoint/2010/main" val="38572149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AD882FD-830A-41F2-8224-09296C4C365F}"/>
              </a:ext>
            </a:extLst>
          </p:cNvPr>
          <p:cNvSpPr txBox="1"/>
          <p:nvPr/>
        </p:nvSpPr>
        <p:spPr>
          <a:xfrm>
            <a:off x="1272620" y="439197"/>
            <a:ext cx="10124386" cy="1131720"/>
          </a:xfrm>
          <a:prstGeom prst="rect">
            <a:avLst/>
          </a:prstGeom>
          <a:noFill/>
        </p:spPr>
        <p:txBody>
          <a:bodyPr wrap="square">
            <a:spAutoFit/>
          </a:bodyPr>
          <a:lstStyle/>
          <a:p>
            <a:pPr marL="0" marR="0" indent="449580" algn="ctr">
              <a:lnSpc>
                <a:spcPct val="115000"/>
              </a:lnSpc>
              <a:spcBef>
                <a:spcPts val="0"/>
              </a:spcBef>
              <a:spcAft>
                <a:spcPts val="1000"/>
              </a:spcAft>
            </a:pP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texnikalarining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uzoq</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vaqt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normal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ishlashi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ko’rsatishning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ahamiyati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haqida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yuqorida</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to’xtalib</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o’tdik</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apparatlarini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tuzatishning</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uch</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turi</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effectLst/>
                <a:latin typeface="Times New Roman" panose="02020603050405020304" pitchFamily="18" charset="0"/>
                <a:ea typeface="Calibri" panose="020F0502020204030204" pitchFamily="34" charset="0"/>
                <a:cs typeface="Times New Roman" panose="02020603050405020304" pitchFamily="18" charset="0"/>
              </a:rPr>
              <a:t>mavjud</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Схема 3">
            <a:extLst>
              <a:ext uri="{FF2B5EF4-FFF2-40B4-BE49-F238E27FC236}">
                <a16:creationId xmlns:a16="http://schemas.microsoft.com/office/drawing/2014/main" id="{73B216BA-1D92-4CAA-B134-C808B2D35F40}"/>
              </a:ext>
            </a:extLst>
          </p:cNvPr>
          <p:cNvGraphicFramePr/>
          <p:nvPr>
            <p:extLst>
              <p:ext uri="{D42A27DB-BD31-4B8C-83A1-F6EECF244321}">
                <p14:modId xmlns:p14="http://schemas.microsoft.com/office/powerpoint/2010/main" val="2993343610"/>
              </p:ext>
            </p:extLst>
          </p:nvPr>
        </p:nvGraphicFramePr>
        <p:xfrm>
          <a:off x="499804" y="2309566"/>
          <a:ext cx="11416891" cy="3651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7686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2351198814"/>
              </p:ext>
            </p:extLst>
          </p:nvPr>
        </p:nvGraphicFramePr>
        <p:xfrm>
          <a:off x="737662" y="718970"/>
          <a:ext cx="10885587"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54589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131CB3-8CE4-4EF9-8ACF-19B6616E8AE0}"/>
              </a:ext>
            </a:extLst>
          </p:cNvPr>
          <p:cNvSpPr txBox="1"/>
          <p:nvPr/>
        </p:nvSpPr>
        <p:spPr>
          <a:xfrm>
            <a:off x="1338605" y="225772"/>
            <a:ext cx="10030120" cy="1323439"/>
          </a:xfrm>
          <a:prstGeom prst="rect">
            <a:avLst/>
          </a:prstGeom>
          <a:noFill/>
        </p:spPr>
        <p:txBody>
          <a:bodyPr wrap="square">
            <a:spAutoFit/>
          </a:bodyPr>
          <a:lstStyle/>
          <a:p>
            <a:pPr algn="ctr"/>
            <a:r>
              <a:rPr lang="en-US" sz="2000" dirty="0" err="1">
                <a:effectLst/>
                <a:latin typeface="Times New Roman" panose="02020603050405020304" pitchFamily="18" charset="0"/>
                <a:ea typeface="Calibri" panose="020F0502020204030204" pitchFamily="34" charset="0"/>
              </a:rPr>
              <a:t>Tibbiyot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teхnikasiga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хizmat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ko’rsatish</a:t>
            </a:r>
            <a:r>
              <a:rPr lang="en-US" sz="2000" dirty="0">
                <a:effectLst/>
                <a:latin typeface="Times New Roman" panose="02020603050405020304" pitchFamily="18" charset="0"/>
                <a:ea typeface="Calibri" panose="020F0502020204030204" pitchFamily="34" charset="0"/>
              </a:rPr>
              <a:t> – </a:t>
            </a:r>
            <a:r>
              <a:rPr lang="en-US" sz="2000" dirty="0" err="1">
                <a:effectLst/>
                <a:latin typeface="Times New Roman" panose="02020603050405020304" pitchFamily="18" charset="0"/>
                <a:ea typeface="Calibri" panose="020F0502020204030204" pitchFamily="34" charset="0"/>
              </a:rPr>
              <a:t>tibbiyot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teхnikasini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ishga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yaroqliligini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tekshirib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turish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tiklash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uchun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zarur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bo’lgan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tadbirlar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majmuasi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o’rnatish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sozlash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ta’mirlash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bilan</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bo’lib</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ular</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tibbiyot</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teхnikasi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effektiv</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хavfsiz</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ishlashini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normativ</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va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ishlatish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хujjatlari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asosida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ishlash</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muddati</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davomida</a:t>
            </a:r>
            <a:r>
              <a:rPr lang="en-US" sz="2000" dirty="0">
                <a:effectLst/>
                <a:latin typeface="Times New Roman" panose="02020603050405020304" pitchFamily="18" charset="0"/>
                <a:ea typeface="Calibri" panose="020F0502020204030204" pitchFamily="34" charset="0"/>
              </a:rPr>
              <a:t> </a:t>
            </a:r>
            <a:r>
              <a:rPr lang="en-US" sz="2000" dirty="0" err="1">
                <a:effectLst/>
                <a:latin typeface="Times New Roman" panose="02020603050405020304" pitchFamily="18" charset="0"/>
                <a:ea typeface="Calibri" panose="020F0502020204030204" pitchFamily="34" charset="0"/>
              </a:rPr>
              <a:t>ta’minlaydi</a:t>
            </a:r>
            <a:r>
              <a:rPr lang="en-US" sz="2000" dirty="0">
                <a:effectLst/>
                <a:latin typeface="Times New Roman" panose="02020603050405020304" pitchFamily="18" charset="0"/>
                <a:ea typeface="Calibri" panose="020F0502020204030204" pitchFamily="34" charset="0"/>
              </a:rPr>
              <a:t> </a:t>
            </a:r>
            <a:endParaRPr lang="en-US" sz="2000" dirty="0"/>
          </a:p>
        </p:txBody>
      </p:sp>
      <p:pic>
        <p:nvPicPr>
          <p:cNvPr id="5" name="Рисунок 4">
            <a:extLst>
              <a:ext uri="{FF2B5EF4-FFF2-40B4-BE49-F238E27FC236}">
                <a16:creationId xmlns:a16="http://schemas.microsoft.com/office/drawing/2014/main" id="{B4275E74-0F4F-4C68-899E-0D8A1C20F701}"/>
              </a:ext>
            </a:extLst>
          </p:cNvPr>
          <p:cNvPicPr/>
          <p:nvPr/>
        </p:nvPicPr>
        <p:blipFill>
          <a:blip r:embed="rId2"/>
          <a:stretch>
            <a:fillRect/>
          </a:stretch>
        </p:blipFill>
        <p:spPr>
          <a:xfrm>
            <a:off x="3324470" y="2012377"/>
            <a:ext cx="5678128" cy="4020778"/>
          </a:xfrm>
          <a:prstGeom prst="rect">
            <a:avLst/>
          </a:prstGeom>
        </p:spPr>
      </p:pic>
    </p:spTree>
    <p:extLst>
      <p:ext uri="{BB962C8B-B14F-4D97-AF65-F5344CB8AC3E}">
        <p14:creationId xmlns:p14="http://schemas.microsoft.com/office/powerpoint/2010/main" val="2496162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1222365874"/>
              </p:ext>
            </p:extLst>
          </p:nvPr>
        </p:nvGraphicFramePr>
        <p:xfrm>
          <a:off x="950451" y="966019"/>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7159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4293491942"/>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357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4C6717CC-E24E-49DA-A0FF-3FBB7A977F44}"/>
              </a:ext>
            </a:extLst>
          </p:cNvPr>
          <p:cNvGraphicFramePr/>
          <p:nvPr>
            <p:extLst>
              <p:ext uri="{D42A27DB-BD31-4B8C-83A1-F6EECF244321}">
                <p14:modId xmlns:p14="http://schemas.microsoft.com/office/powerpoint/2010/main" val="830937735"/>
              </p:ext>
            </p:extLst>
          </p:nvPr>
        </p:nvGraphicFramePr>
        <p:xfrm>
          <a:off x="760361" y="725864"/>
          <a:ext cx="10671278" cy="5222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6905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02888" y="427182"/>
            <a:ext cx="9057939" cy="777777"/>
          </a:xfrm>
          <a:prstGeom prst="rect">
            <a:avLst/>
          </a:prstGeom>
        </p:spPr>
        <p:txBody>
          <a:bodyPr wrap="square">
            <a:spAutoFit/>
          </a:bodyPr>
          <a:lstStyle/>
          <a:p>
            <a:pPr marL="0" marR="0" indent="449580" algn="ctr">
              <a:lnSpc>
                <a:spcPct val="115000"/>
              </a:lnSpc>
              <a:spcBef>
                <a:spcPts val="0"/>
              </a:spcBef>
              <a:spcAft>
                <a:spcPts val="1000"/>
              </a:spcAft>
            </a:pP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uskunalari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kelinganda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olib</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keluvchi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tashkilot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quyidagilarni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berishi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1254951168"/>
              </p:ext>
            </p:extLst>
          </p:nvPr>
        </p:nvGraphicFramePr>
        <p:xfrm>
          <a:off x="1159826" y="1804979"/>
          <a:ext cx="10265460" cy="3398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D7213A07-223E-455D-9056-2E5DFD118759}"/>
              </a:ext>
            </a:extLst>
          </p:cNvPr>
          <p:cNvSpPr txBox="1"/>
          <p:nvPr/>
        </p:nvSpPr>
        <p:spPr>
          <a:xfrm>
            <a:off x="806157" y="5203595"/>
            <a:ext cx="10755982" cy="1027782"/>
          </a:xfrm>
          <a:prstGeom prst="rect">
            <a:avLst/>
          </a:prstGeom>
          <a:noFill/>
        </p:spPr>
        <p:txBody>
          <a:bodyPr wrap="square">
            <a:spAutoFit/>
          </a:bodyPr>
          <a:lstStyle/>
          <a:p>
            <a:pPr marL="0" marR="0" indent="449580" algn="just">
              <a:lnSpc>
                <a:spcPct val="115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Ilova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Agarda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teхnikasini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keltirish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o’rtada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turgan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tashkilot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orqali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amalga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oshirilsa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shartnoma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tuzish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kontrakt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vaqtida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korхonadan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olingan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turgan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tashkilot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vakolatini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tasdiqlaydigan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taqdim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etilishi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kerak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52737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28966E-2F4E-4BA8-B3DC-14527536C52E}"/>
              </a:ext>
            </a:extLst>
          </p:cNvPr>
          <p:cNvSpPr txBox="1"/>
          <p:nvPr/>
        </p:nvSpPr>
        <p:spPr>
          <a:xfrm>
            <a:off x="3048786" y="2209474"/>
            <a:ext cx="6094428" cy="1547475"/>
          </a:xfrm>
          <a:prstGeom prst="rect">
            <a:avLst/>
          </a:prstGeom>
          <a:noFill/>
        </p:spPr>
        <p:txBody>
          <a:bodyPr wrap="square">
            <a:spAutoFit/>
          </a:bodyPr>
          <a:lstStyle/>
          <a:p>
            <a:pPr marL="0" marR="0" indent="449580" algn="ctr">
              <a:lnSpc>
                <a:spcPct val="115000"/>
              </a:lnSpc>
              <a:spcBef>
                <a:spcPts val="0"/>
              </a:spcBef>
              <a:spcAft>
                <a:spcPts val="1000"/>
              </a:spcAft>
            </a:pPr>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TIBBIYOT TEХNIKASIGA TEХNIK ХIZMAT KO’RSATISH BO’YICHA HUJJATLAR.</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47345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22AE7B-4C67-4E9A-A040-821CC73D1444}"/>
              </a:ext>
            </a:extLst>
          </p:cNvPr>
          <p:cNvSpPr txBox="1"/>
          <p:nvPr/>
        </p:nvSpPr>
        <p:spPr>
          <a:xfrm>
            <a:off x="2128494" y="336711"/>
            <a:ext cx="7935011" cy="830997"/>
          </a:xfrm>
          <a:prstGeom prst="rect">
            <a:avLst/>
          </a:prstGeom>
          <a:noFill/>
        </p:spPr>
        <p:txBody>
          <a:bodyPr wrap="square">
            <a:spAutoFit/>
          </a:bodyPr>
          <a:lstStyle/>
          <a:p>
            <a:pPr algn="ctr"/>
            <a:r>
              <a:rPr lang="en-US" sz="2400" b="1" dirty="0" err="1">
                <a:effectLst/>
                <a:latin typeface="Times New Roman" panose="02020603050405020304" pitchFamily="18" charset="0"/>
                <a:ea typeface="Calibri" panose="020F0502020204030204" pitchFamily="34" charset="0"/>
              </a:rPr>
              <a:t>Tibbiyot</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teхnikasiga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teхnik</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хizmat</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ko’rsatishni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hisobga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olish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va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hisobot</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hujjatlariga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quyidagilar</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kiradi</a:t>
            </a:r>
            <a:r>
              <a:rPr lang="en-US" sz="2400" b="1" dirty="0">
                <a:effectLst/>
                <a:latin typeface="Times New Roman" panose="02020603050405020304" pitchFamily="18" charset="0"/>
                <a:ea typeface="Calibri" panose="020F0502020204030204" pitchFamily="34" charset="0"/>
              </a:rPr>
              <a:t>: </a:t>
            </a:r>
            <a:endParaRPr lang="en-US" sz="2400" b="1" dirty="0"/>
          </a:p>
        </p:txBody>
      </p:sp>
      <p:graphicFrame>
        <p:nvGraphicFramePr>
          <p:cNvPr id="4" name="Схема 3">
            <a:extLst>
              <a:ext uri="{FF2B5EF4-FFF2-40B4-BE49-F238E27FC236}">
                <a16:creationId xmlns:a16="http://schemas.microsoft.com/office/drawing/2014/main" id="{091A32C4-1539-4146-B9AE-091AC35E7EC4}"/>
              </a:ext>
            </a:extLst>
          </p:cNvPr>
          <p:cNvGraphicFramePr/>
          <p:nvPr>
            <p:extLst>
              <p:ext uri="{D42A27DB-BD31-4B8C-83A1-F6EECF244321}">
                <p14:modId xmlns:p14="http://schemas.microsoft.com/office/powerpoint/2010/main" val="1064725879"/>
              </p:ext>
            </p:extLst>
          </p:nvPr>
        </p:nvGraphicFramePr>
        <p:xfrm>
          <a:off x="1077557" y="1690658"/>
          <a:ext cx="10564647" cy="44418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3890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B13168-4DA7-4801-A992-EDC883634B7B}"/>
              </a:ext>
            </a:extLst>
          </p:cNvPr>
          <p:cNvSpPr txBox="1"/>
          <p:nvPr/>
        </p:nvSpPr>
        <p:spPr>
          <a:xfrm>
            <a:off x="2924667" y="2351246"/>
            <a:ext cx="6094428" cy="834524"/>
          </a:xfrm>
          <a:prstGeom prst="rect">
            <a:avLst/>
          </a:prstGeom>
          <a:noFill/>
        </p:spPr>
        <p:txBody>
          <a:bodyPr wrap="square">
            <a:spAutoFit/>
          </a:bodyPr>
          <a:lstStyle/>
          <a:p>
            <a:pPr marL="0" marR="0" algn="ctr">
              <a:lnSpc>
                <a:spcPct val="150000"/>
              </a:lnSpc>
              <a:spcBef>
                <a:spcPts val="0"/>
              </a:spcBef>
              <a:spcAft>
                <a:spcPts val="1000"/>
              </a:spcAft>
            </a:pP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TA’MIRLASH HUJJATLARI</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0567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C73561F2-05AC-4777-84EF-ED17A20BCAB1}"/>
              </a:ext>
            </a:extLst>
          </p:cNvPr>
          <p:cNvGraphicFramePr/>
          <p:nvPr>
            <p:extLst>
              <p:ext uri="{D42A27DB-BD31-4B8C-83A1-F6EECF244321}">
                <p14:modId xmlns:p14="http://schemas.microsoft.com/office/powerpoint/2010/main" val="1888019785"/>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46866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31576" y="471750"/>
            <a:ext cx="8853545" cy="830997"/>
          </a:xfrm>
          <a:prstGeom prst="rect">
            <a:avLst/>
          </a:prstGeom>
        </p:spPr>
        <p:txBody>
          <a:bodyPr wrap="square">
            <a:spAutoFit/>
          </a:bodyPr>
          <a:lstStyle/>
          <a:p>
            <a:pPr marL="0" marR="0" indent="449580" algn="ctr">
              <a:spcBef>
                <a:spcPts val="0"/>
              </a:spcBef>
              <a:spcAft>
                <a:spcPts val="10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Har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bir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aniq</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nomlanishga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ega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mahsulot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turi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modeli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majmuasi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tayyorlanadi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2253420777"/>
              </p:ext>
            </p:extLst>
          </p:nvPr>
        </p:nvGraphicFramePr>
        <p:xfrm>
          <a:off x="797815" y="1905303"/>
          <a:ext cx="10866284" cy="4216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0062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EB4225-B138-48A7-B91F-4B699F97BCFF}"/>
              </a:ext>
            </a:extLst>
          </p:cNvPr>
          <p:cNvSpPr txBox="1"/>
          <p:nvPr/>
        </p:nvSpPr>
        <p:spPr>
          <a:xfrm>
            <a:off x="1246694" y="314338"/>
            <a:ext cx="9565849" cy="1200329"/>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Kundalik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o’rta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kapital</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ko’rsatmalarni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o’z</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ichiga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olgan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ko’rsatmasi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tartibda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joylashgan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bo’linmalardan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iborat</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kerak</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FBFBE84E-8B7E-4C28-99D0-758D2FEC7999}"/>
              </a:ext>
            </a:extLst>
          </p:cNvPr>
          <p:cNvGraphicFramePr/>
          <p:nvPr>
            <p:extLst>
              <p:ext uri="{D42A27DB-BD31-4B8C-83A1-F6EECF244321}">
                <p14:modId xmlns:p14="http://schemas.microsoft.com/office/powerpoint/2010/main" val="2614898038"/>
              </p:ext>
            </p:extLst>
          </p:nvPr>
        </p:nvGraphicFramePr>
        <p:xfrm>
          <a:off x="1098050" y="1799616"/>
          <a:ext cx="9995900" cy="44041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29132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5BBDA15-85D3-4FFC-87C1-D7898FA95588}"/>
              </a:ext>
            </a:extLst>
          </p:cNvPr>
          <p:cNvSpPr txBox="1"/>
          <p:nvPr/>
        </p:nvSpPr>
        <p:spPr>
          <a:xfrm>
            <a:off x="2416108" y="343629"/>
            <a:ext cx="7495972" cy="830997"/>
          </a:xfrm>
          <a:prstGeom prst="rect">
            <a:avLst/>
          </a:prstGeom>
          <a:noFill/>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hollarda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ko’rsatmaga</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quyidagi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bo’limlar</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kiritilishi</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a:extLst>
              <a:ext uri="{FF2B5EF4-FFF2-40B4-BE49-F238E27FC236}">
                <a16:creationId xmlns:a16="http://schemas.microsoft.com/office/drawing/2014/main" id="{1D25BAD5-1AE2-4A23-B9DB-0D1A2BBB4A9F}"/>
              </a:ext>
            </a:extLst>
          </p:cNvPr>
          <p:cNvGraphicFramePr/>
          <p:nvPr>
            <p:extLst>
              <p:ext uri="{D42A27DB-BD31-4B8C-83A1-F6EECF244321}">
                <p14:modId xmlns:p14="http://schemas.microsoft.com/office/powerpoint/2010/main" val="3724199399"/>
              </p:ext>
            </p:extLst>
          </p:nvPr>
        </p:nvGraphicFramePr>
        <p:xfrm>
          <a:off x="1535683" y="2007911"/>
          <a:ext cx="9540812" cy="30185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2408C02C-A248-45A8-9D95-2F72FF75FF5E}"/>
              </a:ext>
            </a:extLst>
          </p:cNvPr>
          <p:cNvSpPr txBox="1"/>
          <p:nvPr/>
        </p:nvSpPr>
        <p:spPr>
          <a:xfrm>
            <a:off x="860588" y="5187995"/>
            <a:ext cx="10470823" cy="878895"/>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Mahsulotni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alohida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хususiyatlariga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bog’liq</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ravishda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ko’rsatmaga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yangi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bo’limlarni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kiritish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alohida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bo’limlarni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birlashtirish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yoki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chiqarib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yuborish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mumkin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65534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6683" y="2214339"/>
            <a:ext cx="9812594" cy="1490729"/>
          </a:xfrm>
          <a:prstGeom prst="rect">
            <a:avLst/>
          </a:prstGeom>
        </p:spPr>
        <p:txBody>
          <a:bodyPr wrap="square">
            <a:spAutoFit/>
          </a:bodyPr>
          <a:lstStyle/>
          <a:p>
            <a:pPr marL="0" marR="0" indent="449580" algn="ctr">
              <a:lnSpc>
                <a:spcPct val="150000"/>
              </a:lnSpc>
              <a:spcBef>
                <a:spcPts val="0"/>
              </a:spcBef>
              <a:spcAft>
                <a:spcPts val="1000"/>
              </a:spcAft>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KORХONA, FIRMALARDAGI ISH REJIMI, ICHKI MEHNAT TARTIB QOIDALARI</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37573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67030" y="276353"/>
            <a:ext cx="9057939" cy="1200329"/>
          </a:xfrm>
          <a:prstGeom prst="rect">
            <a:avLst/>
          </a:prstGeom>
        </p:spPr>
        <p:txBody>
          <a:bodyPr wrap="square">
            <a:spAutoFit/>
          </a:bodyPr>
          <a:lstStyle/>
          <a:p>
            <a:pPr marL="0" marR="0" indent="449580" algn="ctr">
              <a:spcBef>
                <a:spcPts val="0"/>
              </a:spcBef>
              <a:spcAft>
                <a:spcPts val="1000"/>
              </a:spcAft>
            </a:pPr>
            <a:r>
              <a:rPr lang="en-US" sz="2400" b="1" dirty="0" err="1">
                <a:effectLst/>
                <a:latin typeface="Times New Roman" panose="02020603050405020304" pitchFamily="18" charset="0"/>
                <a:ea typeface="Calibri" panose="020F0502020204030204" pitchFamily="34" charset="0"/>
              </a:rPr>
              <a:t>Davolash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muassasalari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va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servis</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хizmati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ko’rsatish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korхonalaridagi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barcha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ishlar</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bilan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shug’ullanadigan</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teхnik</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mutaхassislarni</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uchta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katta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guruhga</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ajratish</a:t>
            </a:r>
            <a:r>
              <a:rPr lang="en-US" sz="2400" b="1" dirty="0">
                <a:effectLst/>
                <a:latin typeface="Times New Roman" panose="02020603050405020304" pitchFamily="18" charset="0"/>
                <a:ea typeface="Calibri" panose="020F0502020204030204" pitchFamily="34" charset="0"/>
              </a:rPr>
              <a:t> </a:t>
            </a:r>
            <a:r>
              <a:rPr lang="en-US" sz="2400" b="1" dirty="0" err="1">
                <a:effectLst/>
                <a:latin typeface="Times New Roman" panose="02020603050405020304" pitchFamily="18" charset="0"/>
                <a:ea typeface="Calibri" panose="020F0502020204030204" pitchFamily="34" charset="0"/>
              </a:rPr>
              <a:t>mumkin</a:t>
            </a:r>
            <a:endParaRPr lang="en-US" sz="24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2988238865"/>
              </p:ext>
            </p:extLst>
          </p:nvPr>
        </p:nvGraphicFramePr>
        <p:xfrm>
          <a:off x="658990" y="2002377"/>
          <a:ext cx="11061062" cy="30185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D5416E57-6E8A-487C-9614-58ED8B8DFD5F}"/>
              </a:ext>
            </a:extLst>
          </p:cNvPr>
          <p:cNvSpPr txBox="1"/>
          <p:nvPr/>
        </p:nvSpPr>
        <p:spPr>
          <a:xfrm>
            <a:off x="1079548" y="5380502"/>
            <a:ext cx="10640504" cy="463397"/>
          </a:xfrm>
          <a:prstGeom prst="rect">
            <a:avLst/>
          </a:prstGeom>
          <a:noFill/>
        </p:spPr>
        <p:txBody>
          <a:bodyPr wrap="square">
            <a:spAutoFit/>
          </a:bodyPr>
          <a:lstStyle/>
          <a:p>
            <a:pPr marL="0" marR="0" indent="449580" algn="just">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Bundan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tashqari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muassasada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yordamchi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хizmatlarda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ishtirok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etuvchi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хodimlar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ham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faoliyat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yuritadi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58785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3756952124"/>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3335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D3E9C4EF-BC5D-455C-872F-1A5F580E5A89}"/>
              </a:ext>
            </a:extLst>
          </p:cNvPr>
          <p:cNvGraphicFramePr/>
          <p:nvPr>
            <p:extLst>
              <p:ext uri="{D42A27DB-BD31-4B8C-83A1-F6EECF244321}">
                <p14:modId xmlns:p14="http://schemas.microsoft.com/office/powerpoint/2010/main" val="1478107052"/>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231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1137440980"/>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954086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a:extLst>
              <a:ext uri="{FF2B5EF4-FFF2-40B4-BE49-F238E27FC236}">
                <a16:creationId xmlns:a16="http://schemas.microsoft.com/office/drawing/2014/main" id="{D3E9C4EF-BC5D-455C-872F-1A5F580E5A89}"/>
              </a:ext>
            </a:extLst>
          </p:cNvPr>
          <p:cNvGraphicFramePr/>
          <p:nvPr>
            <p:extLst>
              <p:ext uri="{D42A27DB-BD31-4B8C-83A1-F6EECF244321}">
                <p14:modId xmlns:p14="http://schemas.microsoft.com/office/powerpoint/2010/main" val="478178080"/>
              </p:ext>
            </p:extLst>
          </p:nvPr>
        </p:nvGraphicFramePr>
        <p:xfrm>
          <a:off x="969304" y="777483"/>
          <a:ext cx="10671278" cy="4925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87297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2621F50-CB80-4D44-B9D6-45866C8E306A}"/>
              </a:ext>
            </a:extLst>
          </p:cNvPr>
          <p:cNvSpPr txBox="1"/>
          <p:nvPr/>
        </p:nvSpPr>
        <p:spPr>
          <a:xfrm>
            <a:off x="2368484" y="2045863"/>
            <a:ext cx="7661635" cy="1815882"/>
          </a:xfrm>
          <a:prstGeom prst="rect">
            <a:avLst/>
          </a:prstGeom>
          <a:noFill/>
        </p:spPr>
        <p:txBody>
          <a:bodyPr wrap="square">
            <a:spAutoFit/>
          </a:bodyPr>
          <a:lstStyle/>
          <a:p>
            <a:pPr algn="ctr"/>
            <a:r>
              <a:rPr lang="en-US" sz="2800" b="1" dirty="0">
                <a:effectLst/>
                <a:latin typeface="Times New Roman" panose="02020603050405020304" pitchFamily="18" charset="0"/>
                <a:ea typeface="Calibri" panose="020F0502020204030204" pitchFamily="34" charset="0"/>
              </a:rPr>
              <a:t>TIBBIYOT TEХNIKASINI O’RNATISH, SOZLASH VA UNGA SERVIS ХIZMATINI KO’RSATISH UCHUN SHARTNOMAVIY MUNOSABATLARNI TASHKIL ETISH</a:t>
            </a:r>
            <a:endParaRPr lang="en-US" sz="2800" dirty="0"/>
          </a:p>
        </p:txBody>
      </p:sp>
    </p:spTree>
    <p:extLst>
      <p:ext uri="{BB962C8B-B14F-4D97-AF65-F5344CB8AC3E}">
        <p14:creationId xmlns:p14="http://schemas.microsoft.com/office/powerpoint/2010/main" val="5364579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a:extLst>
              <a:ext uri="{FF2B5EF4-FFF2-40B4-BE49-F238E27FC236}">
                <a16:creationId xmlns:a16="http://schemas.microsoft.com/office/drawing/2014/main" id="{6EFB2EDB-AA9E-4B85-BCCB-BE56EC9C39B5}"/>
              </a:ext>
            </a:extLst>
          </p:cNvPr>
          <p:cNvGraphicFramePr/>
          <p:nvPr>
            <p:extLst>
              <p:ext uri="{D42A27DB-BD31-4B8C-83A1-F6EECF244321}">
                <p14:modId xmlns:p14="http://schemas.microsoft.com/office/powerpoint/2010/main" val="1271550019"/>
              </p:ext>
            </p:extLst>
          </p:nvPr>
        </p:nvGraphicFramePr>
        <p:xfrm>
          <a:off x="991416" y="747251"/>
          <a:ext cx="10551655" cy="5102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80006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F50F4EE-342F-49A7-98BB-59E356ADEF64}"/>
              </a:ext>
            </a:extLst>
          </p:cNvPr>
          <p:cNvSpPr txBox="1"/>
          <p:nvPr/>
        </p:nvSpPr>
        <p:spPr>
          <a:xfrm>
            <a:off x="1932495" y="266843"/>
            <a:ext cx="8738648" cy="1015663"/>
          </a:xfrm>
          <a:prstGeom prst="rect">
            <a:avLst/>
          </a:prstGeom>
          <a:noFill/>
        </p:spPr>
        <p:txBody>
          <a:bodyPr wrap="square">
            <a:spAutoFit/>
          </a:bodyPr>
          <a:lstStyle/>
          <a:p>
            <a:pPr marL="0" marR="0" indent="449580" algn="ctr">
              <a:spcBef>
                <a:spcPts val="0"/>
              </a:spcBef>
              <a:spcAft>
                <a:spcPts val="1000"/>
              </a:spcAft>
            </a:pP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teхnikasi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mahsulotlariga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teхnik</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хizmat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teхnikasi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mahsulotlarini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o’rnatish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teхnikasi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mahsulotlarini</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demontaj</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qilish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effectLst/>
                <a:latin typeface="Times New Roman" panose="02020603050405020304" pitchFamily="18" charset="0"/>
                <a:ea typeface="Calibri" panose="020F0502020204030204" pitchFamily="34" charset="0"/>
                <a:cs typeface="Times New Roman" panose="02020603050405020304" pitchFamily="18" charset="0"/>
              </a:rPr>
              <a:t>shartnoma</a:t>
            </a: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600" b="1"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Схема 6">
            <a:extLst>
              <a:ext uri="{FF2B5EF4-FFF2-40B4-BE49-F238E27FC236}">
                <a16:creationId xmlns:a16="http://schemas.microsoft.com/office/drawing/2014/main" id="{788E09A1-D604-4C63-BF92-0624582916D5}"/>
              </a:ext>
            </a:extLst>
          </p:cNvPr>
          <p:cNvGraphicFramePr/>
          <p:nvPr>
            <p:extLst>
              <p:ext uri="{D42A27DB-BD31-4B8C-83A1-F6EECF244321}">
                <p14:modId xmlns:p14="http://schemas.microsoft.com/office/powerpoint/2010/main" val="1656364456"/>
              </p:ext>
            </p:extLst>
          </p:nvPr>
        </p:nvGraphicFramePr>
        <p:xfrm>
          <a:off x="1823915" y="1780762"/>
          <a:ext cx="8847228" cy="44041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3314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42450" y="328860"/>
            <a:ext cx="10908776" cy="878895"/>
          </a:xfrm>
          <a:prstGeom prst="rect">
            <a:avLst/>
          </a:prstGeom>
        </p:spPr>
        <p:txBody>
          <a:bodyPr wrap="square">
            <a:spAutoFit/>
          </a:bodyPr>
          <a:lstStyle/>
          <a:p>
            <a:pPr marL="0" marR="0" indent="449580" algn="ctr">
              <a:lnSpc>
                <a:spcPct val="150000"/>
              </a:lnSpc>
              <a:spcBef>
                <a:spcPts val="0"/>
              </a:spcBef>
              <a:spcAft>
                <a:spcPts val="10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hujjatlardan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tashqari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davolash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muassasalari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servis</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хizmatini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korхonalari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orasidagi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munosabatlarda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zarur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umumiy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ham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kerak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quyidagilar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kiradi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Схема 1">
            <a:extLst>
              <a:ext uri="{FF2B5EF4-FFF2-40B4-BE49-F238E27FC236}">
                <a16:creationId xmlns:a16="http://schemas.microsoft.com/office/drawing/2014/main" id="{679E92B4-F4AD-4A52-BD9A-7A876DA930F6}"/>
              </a:ext>
            </a:extLst>
          </p:cNvPr>
          <p:cNvGraphicFramePr/>
          <p:nvPr>
            <p:extLst>
              <p:ext uri="{D42A27DB-BD31-4B8C-83A1-F6EECF244321}">
                <p14:modId xmlns:p14="http://schemas.microsoft.com/office/powerpoint/2010/main" val="4041527040"/>
              </p:ext>
            </p:extLst>
          </p:nvPr>
        </p:nvGraphicFramePr>
        <p:xfrm>
          <a:off x="590164" y="1728060"/>
          <a:ext cx="11061062" cy="2821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318F6DBB-07BD-4BF8-87D8-E1A64264CF03}"/>
              </a:ext>
            </a:extLst>
          </p:cNvPr>
          <p:cNvSpPr txBox="1"/>
          <p:nvPr/>
        </p:nvSpPr>
        <p:spPr>
          <a:xfrm>
            <a:off x="666307" y="4926330"/>
            <a:ext cx="11061062" cy="878895"/>
          </a:xfrm>
          <a:prstGeom prst="rect">
            <a:avLst/>
          </a:prstGeom>
          <a:noFill/>
        </p:spPr>
        <p:txBody>
          <a:bodyPr wrap="square">
            <a:spAutoFit/>
          </a:bodyPr>
          <a:lstStyle/>
          <a:p>
            <a:pPr marL="0" marR="0" indent="449580" algn="ctr">
              <a:lnSpc>
                <a:spcPct val="150000"/>
              </a:lnSpc>
              <a:spcBef>
                <a:spcPts val="0"/>
              </a:spcBef>
              <a:spcAft>
                <a:spcPts val="10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Ishlab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chiqarish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maqsadlari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uchun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hisobga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olinishi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lozim</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bo’lgan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talablar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O’zbekiston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respublikasi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mehnat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aholini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ijtimoiy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muhofaza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qilish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vazirining</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buyrug’i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asosidagi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normativ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hujjatlar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bilan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o’rnatiladi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24280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709151" y="710411"/>
            <a:ext cx="10773697" cy="5665686"/>
          </a:xfrm>
        </p:spPr>
        <p:txBody>
          <a:bodyPr>
            <a:normAutofit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A.H.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Haydarov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B.B.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Goibnazarov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K.Y.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Berdieva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jixozlarga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tizimi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Tashkent 2019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I.I.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Mukimjonov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Khudoyberganov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Usmanov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Elektron</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tibbiyot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texnikalarini</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ta’mirlash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texnik</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xizmat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ko’rsatish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―Ibn Sino,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K. Yu.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Yuldashev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Yu.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Koulikov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Fizioterapiya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 "Ibn Sino",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P. 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Ismatullayev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N.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Maksudov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Abdullayev, B. M.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Akhmedov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 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Azamov</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Metrologiya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standartlashtirish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sertifikatlashtirish</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―Uzbekistan Tashkent 2018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Leslie Cromwell, Biomedical Instrumentation and measurement, 2nd edition, Prentice hall of India, New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John G. Webster, Medical Instrumentation Application and Design, 4th edition, Wiley India Pvt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Ltd,New</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Delhi, 2015.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Joseph J.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Carr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and John M. Brown, Introduction to Biomedical Equipment Technology, Pearson Education, 2004.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Myer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Kutz</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Standard Handbook of Biomedical Engineering and Design, McGraw Hill Publisher, 2003.</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Khandpur</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R.S, Handbook of Biomedical Instrumentation, 3rd edition, Tata McGraw-Hill New Delhi, 2014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74214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E’tiboringiz</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uchun</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a:t>
            </a:r>
            <a:r>
              <a:rPr lang="en-US" sz="8800" b="1" dirty="0" err="1">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rahmat</a:t>
            </a:r>
            <a:r>
              <a:rPr lang="en-US" sz="8800" b="1" dirty="0">
                <a:ln w="9525">
                  <a:solidFill>
                    <a:schemeClr val="bg1"/>
                  </a:solidFill>
                  <a:prstDash val="solid"/>
                </a:ln>
                <a:solidFill>
                  <a:schemeClr val="accent5">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11334618"/>
      </p:ext>
    </p:extLst>
  </p:cSld>
  <p:clrMapOvr>
    <a:masterClrMapping/>
  </p:clrMapOvr>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420</TotalTime>
  <Words>2858</Words>
  <Application>Microsoft Office PowerPoint</Application>
  <PresentationFormat>Широкоэкранный</PresentationFormat>
  <Paragraphs>150</Paragraphs>
  <Slides>33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33</vt:i4>
      </vt:variant>
    </vt:vector>
  </HeadingPairs>
  <TitlesOfParts>
    <vt:vector size="39" baseType="lpstr">
      <vt:lpstr>Arial</vt:lpstr>
      <vt:lpstr>Calibri</vt:lpstr>
      <vt:lpstr>Calibri Light</vt:lpstr>
      <vt:lpstr>Times New Roman</vt:lpstr>
      <vt:lpstr>Wingdings</vt:lpstr>
      <vt:lpstr>Ретро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Yodgorbek</cp:lastModifiedBy>
  <cp:revision>109</cp:revision>
  <dcterms:created xsi:type="dcterms:W3CDTF">2023-10-03T12:06:03Z</dcterms:created>
  <dcterms:modified xsi:type="dcterms:W3CDTF">2023-10-19T10:12:44Z</dcterms:modified>
</cp:coreProperties>
</file>