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8" r:id="rId2"/>
    <p:sldId id="289" r:id="rId3"/>
    <p:sldId id="402" r:id="rId4"/>
    <p:sldId id="256" r:id="rId5"/>
    <p:sldId id="257" r:id="rId6"/>
    <p:sldId id="260" r:id="rId7"/>
    <p:sldId id="425" r:id="rId8"/>
    <p:sldId id="426" r:id="rId9"/>
    <p:sldId id="265" r:id="rId10"/>
    <p:sldId id="421" r:id="rId11"/>
    <p:sldId id="430" r:id="rId12"/>
    <p:sldId id="262" r:id="rId13"/>
    <p:sldId id="431" r:id="rId14"/>
    <p:sldId id="432" r:id="rId15"/>
    <p:sldId id="266" r:id="rId16"/>
    <p:sldId id="267" r:id="rId17"/>
    <p:sldId id="420" r:id="rId18"/>
    <p:sldId id="406" r:id="rId19"/>
    <p:sldId id="434" r:id="rId20"/>
    <p:sldId id="409" r:id="rId21"/>
    <p:sldId id="433" r:id="rId22"/>
    <p:sldId id="407" r:id="rId23"/>
    <p:sldId id="414" r:id="rId24"/>
    <p:sldId id="435" r:id="rId25"/>
    <p:sldId id="436" r:id="rId26"/>
    <p:sldId id="422" r:id="rId27"/>
    <p:sldId id="408" r:id="rId28"/>
    <p:sldId id="437" r:id="rId29"/>
    <p:sldId id="405" r:id="rId30"/>
    <p:sldId id="411" r:id="rId31"/>
    <p:sldId id="438" r:id="rId32"/>
    <p:sldId id="410" r:id="rId33"/>
    <p:sldId id="427" r:id="rId34"/>
    <p:sldId id="428" r:id="rId35"/>
    <p:sldId id="439" r:id="rId36"/>
    <p:sldId id="440" r:id="rId37"/>
    <p:sldId id="429" r:id="rId38"/>
    <p:sldId id="441" r:id="rId39"/>
    <p:sldId id="442" r:id="rId40"/>
    <p:sldId id="443" r:id="rId41"/>
    <p:sldId id="403" r:id="rId42"/>
    <p:sldId id="290"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78" d="100"/>
          <a:sy n="78" d="100"/>
        </p:scale>
        <p:origin x="71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079E09-16D5-46CE-AEB2-5C9A91EECBFE}"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0E24B21A-C7C2-44D5-9406-157EB5602D38}">
      <dgm:prSet phldrT="[Текст]" custT="1"/>
      <dgm:spPr/>
      <dgm:t>
        <a:bodyPr/>
        <a:lstStyle/>
        <a:p>
          <a:pPr>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vaqtini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huquqiy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boshqarish</a:t>
          </a:r>
          <a:r>
            <a:rPr lang="en-US" sz="3200" dirty="0">
              <a:solidFill>
                <a:schemeClr val="tx1"/>
              </a:solidFill>
              <a:latin typeface="Times New Roman" panose="02020603050405020304" pitchFamily="18" charset="0"/>
              <a:cs typeface="Times New Roman" panose="02020603050405020304" pitchFamily="18" charset="0"/>
            </a:rPr>
            <a:t>; </a:t>
          </a:r>
        </a:p>
      </dgm:t>
    </dgm:pt>
    <dgm:pt modelId="{441AA39B-E8CE-47CF-B798-DFACDF0491FC}" type="parTrans" cxnId="{23D5EB5C-83DC-4E17-B833-E9040E397529}">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229D8E8C-6A3D-4E22-A549-58A974B957E9}" type="sibTrans" cxnId="{23D5EB5C-83DC-4E17-B833-E9040E397529}">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EFD5813D-587F-4691-BCAB-4C5EA0E57EE2}">
      <dgm:prSet phldrT="[Текст]" custT="1"/>
      <dgm:spPr/>
      <dgm:t>
        <a:bodyPr/>
        <a:lstStyle/>
        <a:p>
          <a:pPr>
            <a:buFont typeface="Wingdings" panose="05000000000000000000" pitchFamily="2" charset="2"/>
            <a:buChar char=""/>
          </a:pPr>
          <a:r>
            <a:rPr lang="en-US" sz="3200" dirty="0" err="1">
              <a:solidFill>
                <a:schemeClr val="tx1"/>
              </a:solidFill>
              <a:latin typeface="Times New Roman" panose="02020603050405020304" pitchFamily="18" charset="0"/>
              <a:cs typeface="Times New Roman" panose="02020603050405020304" pitchFamily="18" charset="0"/>
            </a:rPr>
            <a:t>zararli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ishlab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chiqarish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faktorlarini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normalash</a:t>
          </a:r>
          <a:r>
            <a:rPr lang="en-US" sz="3200" dirty="0">
              <a:solidFill>
                <a:schemeClr val="tx1"/>
              </a:solidFill>
              <a:latin typeface="Times New Roman" panose="02020603050405020304" pitchFamily="18" charset="0"/>
              <a:cs typeface="Times New Roman" panose="02020603050405020304" pitchFamily="18" charset="0"/>
            </a:rPr>
            <a:t>. </a:t>
          </a:r>
        </a:p>
      </dgm:t>
    </dgm:pt>
    <dgm:pt modelId="{590AA7F6-1CFF-4347-B6E8-40A97C4C790A}" type="parTrans" cxnId="{C1BA0E1F-EA11-476E-A5EB-21B91FA50564}">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7E7CB9B8-D4DE-4B1A-9297-60A383303BB1}" type="sibTrans" cxnId="{C1BA0E1F-EA11-476E-A5EB-21B91FA50564}">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59A94ABA-EF2A-4F0C-BA56-E209951DC652}" type="pres">
      <dgm:prSet presAssocID="{2E079E09-16D5-46CE-AEB2-5C9A91EECBFE}" presName="linear" presStyleCnt="0">
        <dgm:presLayoutVars>
          <dgm:dir/>
          <dgm:animLvl val="lvl"/>
          <dgm:resizeHandles val="exact"/>
        </dgm:presLayoutVars>
      </dgm:prSet>
      <dgm:spPr/>
    </dgm:pt>
    <dgm:pt modelId="{B426F842-FDAC-419C-B491-8D456D0CA67A}" type="pres">
      <dgm:prSet presAssocID="{0E24B21A-C7C2-44D5-9406-157EB5602D38}" presName="parentLin" presStyleCnt="0"/>
      <dgm:spPr/>
    </dgm:pt>
    <dgm:pt modelId="{23B9419C-8101-472E-A469-58E41E20F076}" type="pres">
      <dgm:prSet presAssocID="{0E24B21A-C7C2-44D5-9406-157EB5602D38}" presName="parentLeftMargin" presStyleLbl="node1" presStyleIdx="0" presStyleCnt="2"/>
      <dgm:spPr/>
    </dgm:pt>
    <dgm:pt modelId="{74889DA5-3986-412B-8B62-46B1BD6EBC74}" type="pres">
      <dgm:prSet presAssocID="{0E24B21A-C7C2-44D5-9406-157EB5602D38}" presName="parentText" presStyleLbl="node1" presStyleIdx="0" presStyleCnt="2">
        <dgm:presLayoutVars>
          <dgm:chMax val="0"/>
          <dgm:bulletEnabled val="1"/>
        </dgm:presLayoutVars>
      </dgm:prSet>
      <dgm:spPr/>
    </dgm:pt>
    <dgm:pt modelId="{EE211B8B-0053-4158-92C7-C905BB400CE6}" type="pres">
      <dgm:prSet presAssocID="{0E24B21A-C7C2-44D5-9406-157EB5602D38}" presName="negativeSpace" presStyleCnt="0"/>
      <dgm:spPr/>
    </dgm:pt>
    <dgm:pt modelId="{89740132-08A2-4C10-99C0-AA2FE4571CFE}" type="pres">
      <dgm:prSet presAssocID="{0E24B21A-C7C2-44D5-9406-157EB5602D38}" presName="childText" presStyleLbl="conFgAcc1" presStyleIdx="0" presStyleCnt="2">
        <dgm:presLayoutVars>
          <dgm:bulletEnabled val="1"/>
        </dgm:presLayoutVars>
      </dgm:prSet>
      <dgm:spPr/>
    </dgm:pt>
    <dgm:pt modelId="{4D4D1803-24AF-4987-A9F4-14C1475E9289}" type="pres">
      <dgm:prSet presAssocID="{229D8E8C-6A3D-4E22-A549-58A974B957E9}" presName="spaceBetweenRectangles" presStyleCnt="0"/>
      <dgm:spPr/>
    </dgm:pt>
    <dgm:pt modelId="{542259BC-7DE2-4848-83C8-EEFD9AC5713C}" type="pres">
      <dgm:prSet presAssocID="{EFD5813D-587F-4691-BCAB-4C5EA0E57EE2}" presName="parentLin" presStyleCnt="0"/>
      <dgm:spPr/>
    </dgm:pt>
    <dgm:pt modelId="{6061D8C0-F734-4299-ACF6-8C6BA5B4D144}" type="pres">
      <dgm:prSet presAssocID="{EFD5813D-587F-4691-BCAB-4C5EA0E57EE2}" presName="parentLeftMargin" presStyleLbl="node1" presStyleIdx="0" presStyleCnt="2"/>
      <dgm:spPr/>
    </dgm:pt>
    <dgm:pt modelId="{ED593B0F-51FD-4241-BE2B-D41AC51F5BB8}" type="pres">
      <dgm:prSet presAssocID="{EFD5813D-587F-4691-BCAB-4C5EA0E57EE2}" presName="parentText" presStyleLbl="node1" presStyleIdx="1" presStyleCnt="2">
        <dgm:presLayoutVars>
          <dgm:chMax val="0"/>
          <dgm:bulletEnabled val="1"/>
        </dgm:presLayoutVars>
      </dgm:prSet>
      <dgm:spPr/>
    </dgm:pt>
    <dgm:pt modelId="{40601B8F-2643-407B-9794-F22100AC918F}" type="pres">
      <dgm:prSet presAssocID="{EFD5813D-587F-4691-BCAB-4C5EA0E57EE2}" presName="negativeSpace" presStyleCnt="0"/>
      <dgm:spPr/>
    </dgm:pt>
    <dgm:pt modelId="{AB761C56-DAEB-4364-8C06-6B830EAB6E8A}" type="pres">
      <dgm:prSet presAssocID="{EFD5813D-587F-4691-BCAB-4C5EA0E57EE2}" presName="childText" presStyleLbl="conFgAcc1" presStyleIdx="1" presStyleCnt="2">
        <dgm:presLayoutVars>
          <dgm:bulletEnabled val="1"/>
        </dgm:presLayoutVars>
      </dgm:prSet>
      <dgm:spPr/>
    </dgm:pt>
  </dgm:ptLst>
  <dgm:cxnLst>
    <dgm:cxn modelId="{C1BA0E1F-EA11-476E-A5EB-21B91FA50564}" srcId="{2E079E09-16D5-46CE-AEB2-5C9A91EECBFE}" destId="{EFD5813D-587F-4691-BCAB-4C5EA0E57EE2}" srcOrd="1" destOrd="0" parTransId="{590AA7F6-1CFF-4347-B6E8-40A97C4C790A}" sibTransId="{7E7CB9B8-D4DE-4B1A-9297-60A383303BB1}"/>
    <dgm:cxn modelId="{23D5EB5C-83DC-4E17-B833-E9040E397529}" srcId="{2E079E09-16D5-46CE-AEB2-5C9A91EECBFE}" destId="{0E24B21A-C7C2-44D5-9406-157EB5602D38}" srcOrd="0" destOrd="0" parTransId="{441AA39B-E8CE-47CF-B798-DFACDF0491FC}" sibTransId="{229D8E8C-6A3D-4E22-A549-58A974B957E9}"/>
    <dgm:cxn modelId="{F3050FBD-527C-48BA-919D-A456CB7A5596}" type="presOf" srcId="{EFD5813D-587F-4691-BCAB-4C5EA0E57EE2}" destId="{ED593B0F-51FD-4241-BE2B-D41AC51F5BB8}" srcOrd="1" destOrd="0" presId="urn:microsoft.com/office/officeart/2005/8/layout/list1"/>
    <dgm:cxn modelId="{EFCFE3E0-0AAB-44E4-A1C8-F8DD80937066}" type="presOf" srcId="{0E24B21A-C7C2-44D5-9406-157EB5602D38}" destId="{74889DA5-3986-412B-8B62-46B1BD6EBC74}" srcOrd="1" destOrd="0" presId="urn:microsoft.com/office/officeart/2005/8/layout/list1"/>
    <dgm:cxn modelId="{E03C76EC-77BB-4AF0-AAA2-2A19C278A248}" type="presOf" srcId="{2E079E09-16D5-46CE-AEB2-5C9A91EECBFE}" destId="{59A94ABA-EF2A-4F0C-BA56-E209951DC652}" srcOrd="0" destOrd="0" presId="urn:microsoft.com/office/officeart/2005/8/layout/list1"/>
    <dgm:cxn modelId="{ADD7FBF5-6BED-4F5A-A08D-0EAAF7CD53A2}" type="presOf" srcId="{0E24B21A-C7C2-44D5-9406-157EB5602D38}" destId="{23B9419C-8101-472E-A469-58E41E20F076}" srcOrd="0" destOrd="0" presId="urn:microsoft.com/office/officeart/2005/8/layout/list1"/>
    <dgm:cxn modelId="{0B926AFD-A018-4992-97B2-C814091B803B}" type="presOf" srcId="{EFD5813D-587F-4691-BCAB-4C5EA0E57EE2}" destId="{6061D8C0-F734-4299-ACF6-8C6BA5B4D144}" srcOrd="0" destOrd="0" presId="urn:microsoft.com/office/officeart/2005/8/layout/list1"/>
    <dgm:cxn modelId="{010D78B6-F1AB-4F79-8860-F263AEBE8847}" type="presParOf" srcId="{59A94ABA-EF2A-4F0C-BA56-E209951DC652}" destId="{B426F842-FDAC-419C-B491-8D456D0CA67A}" srcOrd="0" destOrd="0" presId="urn:microsoft.com/office/officeart/2005/8/layout/list1"/>
    <dgm:cxn modelId="{BA3A9A07-4E0C-4AE7-8678-F824C30F6B0A}" type="presParOf" srcId="{B426F842-FDAC-419C-B491-8D456D0CA67A}" destId="{23B9419C-8101-472E-A469-58E41E20F076}" srcOrd="0" destOrd="0" presId="urn:microsoft.com/office/officeart/2005/8/layout/list1"/>
    <dgm:cxn modelId="{BF6C32BD-F9C0-487C-90B7-6CCFABE319F3}" type="presParOf" srcId="{B426F842-FDAC-419C-B491-8D456D0CA67A}" destId="{74889DA5-3986-412B-8B62-46B1BD6EBC74}" srcOrd="1" destOrd="0" presId="urn:microsoft.com/office/officeart/2005/8/layout/list1"/>
    <dgm:cxn modelId="{9A91571C-D515-4421-A364-D962CAAB385D}" type="presParOf" srcId="{59A94ABA-EF2A-4F0C-BA56-E209951DC652}" destId="{EE211B8B-0053-4158-92C7-C905BB400CE6}" srcOrd="1" destOrd="0" presId="urn:microsoft.com/office/officeart/2005/8/layout/list1"/>
    <dgm:cxn modelId="{CA7BB429-32C3-4B7F-8F4A-51D627336F0A}" type="presParOf" srcId="{59A94ABA-EF2A-4F0C-BA56-E209951DC652}" destId="{89740132-08A2-4C10-99C0-AA2FE4571CFE}" srcOrd="2" destOrd="0" presId="urn:microsoft.com/office/officeart/2005/8/layout/list1"/>
    <dgm:cxn modelId="{1ABB9506-4E21-40C6-B05B-961599EBE4C3}" type="presParOf" srcId="{59A94ABA-EF2A-4F0C-BA56-E209951DC652}" destId="{4D4D1803-24AF-4987-A9F4-14C1475E9289}" srcOrd="3" destOrd="0" presId="urn:microsoft.com/office/officeart/2005/8/layout/list1"/>
    <dgm:cxn modelId="{5A603A46-48B1-4569-B269-981FE44CBE03}" type="presParOf" srcId="{59A94ABA-EF2A-4F0C-BA56-E209951DC652}" destId="{542259BC-7DE2-4848-83C8-EEFD9AC5713C}" srcOrd="4" destOrd="0" presId="urn:microsoft.com/office/officeart/2005/8/layout/list1"/>
    <dgm:cxn modelId="{7C5D8BF8-7FED-44F1-9129-2EF1697BE645}" type="presParOf" srcId="{542259BC-7DE2-4848-83C8-EEFD9AC5713C}" destId="{6061D8C0-F734-4299-ACF6-8C6BA5B4D144}" srcOrd="0" destOrd="0" presId="urn:microsoft.com/office/officeart/2005/8/layout/list1"/>
    <dgm:cxn modelId="{BBA34947-11EE-4DDB-96B5-E9C726E82AA7}" type="presParOf" srcId="{542259BC-7DE2-4848-83C8-EEFD9AC5713C}" destId="{ED593B0F-51FD-4241-BE2B-D41AC51F5BB8}" srcOrd="1" destOrd="0" presId="urn:microsoft.com/office/officeart/2005/8/layout/list1"/>
    <dgm:cxn modelId="{1A292D5E-4A4D-479D-8880-05E26CCBC1F0}" type="presParOf" srcId="{59A94ABA-EF2A-4F0C-BA56-E209951DC652}" destId="{40601B8F-2643-407B-9794-F22100AC918F}" srcOrd="5" destOrd="0" presId="urn:microsoft.com/office/officeart/2005/8/layout/list1"/>
    <dgm:cxn modelId="{504529B4-EF2C-453A-87BF-45E7D3AF5E65}" type="presParOf" srcId="{59A94ABA-EF2A-4F0C-BA56-E209951DC652}" destId="{AB761C56-DAEB-4364-8C06-6B830EAB6E8A}"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n-US"/>
        </a:p>
      </dgm:t>
    </dgm:pt>
    <dgm:pt modelId="{837B755B-6453-439D-921F-E7AA820B4A06}">
      <dgm:prSet phldrT="[Текст]"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Kapitalistik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davlatlarda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ayollar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uchun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havfsizlik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vaqtining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maksimal</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davomiyligi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odatda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sotsialistik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davlatlardagilarga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qaraganda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ancha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yuqori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Homilador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yosh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bolali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ayollarga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pullik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ta’til</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berish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hamma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joyda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joriy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qilinmagan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chiqarishda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jarohatlanganlar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kasalliklar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ichida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ko’pchilikni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tashkil</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etadi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hammasi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shundan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dalolat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beradiki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chiqarishdagi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mehnat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sharoiti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chiqarishning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rivojlanish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darajasi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bilan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emas</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balki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shu</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jamiyatga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tegishli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chiqarish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munosabatlari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bilan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aniqlanadi</a:t>
          </a:r>
          <a:endParaRPr lang="en-US" sz="1600" dirty="0">
            <a:solidFill>
              <a:schemeClr val="tx1"/>
            </a:solidFill>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Davlatimiz</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mehnat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muhofazasi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muammolariga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doim</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asosiy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e’tiborni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qaratadi</a:t>
          </a:r>
          <a:r>
            <a:rPr lang="en-US" sz="1600" dirty="0">
              <a:solidFill>
                <a:schemeClr val="tx1"/>
              </a:solidFill>
              <a:latin typeface="Times New Roman" panose="02020603050405020304" pitchFamily="18" charset="0"/>
              <a:cs typeface="Times New Roman" panose="02020603050405020304" pitchFamily="18" charset="0"/>
            </a:rPr>
            <a:t>. 8-soatlik </a:t>
          </a:r>
          <a:r>
            <a:rPr lang="en-US" sz="1600" dirty="0" err="1">
              <a:solidFill>
                <a:schemeClr val="tx1"/>
              </a:solidFill>
              <a:latin typeface="Times New Roman" panose="02020603050405020304" pitchFamily="18" charset="0"/>
              <a:cs typeface="Times New Roman" panose="02020603050405020304" pitchFamily="18" charset="0"/>
            </a:rPr>
            <a:t>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kunini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belgilash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keyin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qolib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ishlash</a:t>
          </a:r>
          <a:r>
            <a:rPr lang="en-US" sz="1600" dirty="0">
              <a:solidFill>
                <a:schemeClr val="tx1"/>
              </a:solidFill>
              <a:latin typeface="Times New Roman" panose="02020603050405020304" pitchFamily="18" charset="0"/>
              <a:cs typeface="Times New Roman" panose="02020603050405020304" pitchFamily="18" charset="0"/>
            </a:rPr>
            <a:t>, 16 </a:t>
          </a:r>
          <a:r>
            <a:rPr lang="en-US" sz="1600" dirty="0" err="1">
              <a:solidFill>
                <a:schemeClr val="tx1"/>
              </a:solidFill>
              <a:latin typeface="Times New Roman" panose="02020603050405020304" pitchFamily="18" charset="0"/>
              <a:cs typeface="Times New Roman" panose="02020603050405020304" pitchFamily="18" charset="0"/>
            </a:rPr>
            <a:t>yoshgacha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o’smirlarning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shuningdek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ayollarning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sog’liq</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uchun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zararli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tarmoqlar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zonalarida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ishlashini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ta’qiqlash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barcha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korхonalarda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sanitariya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nazoratini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yo’lga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qo’yish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ishchilarning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mehnatga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layoqatliligi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ustidan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rahbarlarning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javobgarligi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kabi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talablarni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ko’tarib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chiqdi</a:t>
          </a:r>
          <a:r>
            <a:rPr lang="en-US" sz="1600" dirty="0">
              <a:solidFill>
                <a:schemeClr val="tx1"/>
              </a:solidFill>
              <a:latin typeface="Times New Roman" panose="02020603050405020304" pitchFamily="18" charset="0"/>
              <a:cs typeface="Times New Roman" panose="02020603050405020304" pitchFamily="18" charset="0"/>
            </a:rPr>
            <a:t>. </a:t>
          </a:r>
        </a:p>
      </dgm:t>
    </dgm:pt>
    <dgm:pt modelId="{20544D5F-82FA-4651-B7BF-975991151867}" type="parTrans" cxnId="{55F07326-57B1-478E-AD3A-A05BD2493C0D}">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D9FF6E9D-E326-4F87-BCEB-1D8DB6903DD4}">
      <dgm:prSet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Ilmiy-teхnika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taraqqiyoti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mehnat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muhofazasi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Hozirgi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zamon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ilmiy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teхnika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taraqqiyoti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moddiy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chiqarish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sohasining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barcha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tarmoqlariga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prinsipial</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yangiliklar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olib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kirmoqda</a:t>
          </a:r>
          <a:r>
            <a:rPr lang="en-US" sz="1600" dirty="0">
              <a:solidFill>
                <a:schemeClr val="tx1"/>
              </a:solidFill>
              <a:latin typeface="Times New Roman" panose="02020603050405020304" pitchFamily="18" charset="0"/>
              <a:cs typeface="Times New Roman" panose="02020603050405020304" pitchFamily="18" charset="0"/>
            </a:rPr>
            <a:t>. Atom </a:t>
          </a:r>
          <a:r>
            <a:rPr lang="en-US" sz="1600" dirty="0" err="1">
              <a:solidFill>
                <a:schemeClr val="tx1"/>
              </a:solidFill>
              <a:latin typeface="Times New Roman" panose="02020603050405020304" pitchFamily="18" charset="0"/>
              <a:cs typeface="Times New Roman" panose="02020603050405020304" pitchFamily="18" charset="0"/>
            </a:rPr>
            <a:t>energetikasi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avtomatlashtirish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elektronika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polimerlar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qattiq</a:t>
          </a:r>
          <a:r>
            <a:rPr lang="en-US" sz="1600" dirty="0">
              <a:solidFill>
                <a:schemeClr val="tx1"/>
              </a:solidFill>
              <a:latin typeface="Times New Roman" panose="02020603050405020304" pitchFamily="18" charset="0"/>
              <a:cs typeface="Times New Roman" panose="02020603050405020304" pitchFamily="18" charset="0"/>
            </a:rPr>
            <a:t> jism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modda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strukturasiga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ta’sir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fizikasi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kimyodan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foydalanish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mikrobiologiya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jarayonlarini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optimallashtirish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kibernetika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EHM-</a:t>
          </a:r>
          <a:r>
            <a:rPr lang="en-US" sz="1600" dirty="0" err="1">
              <a:solidFill>
                <a:schemeClr val="tx1"/>
              </a:solidFill>
              <a:latin typeface="Times New Roman" panose="02020603050405020304" pitchFamily="18" charset="0"/>
              <a:cs typeface="Times New Roman" panose="02020603050405020304" pitchFamily="18" charset="0"/>
            </a:rPr>
            <a:t>bularning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barchasi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energetika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mehnat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buyumlari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qurollari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teхnologiya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informatsiya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boshqarishga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ishlov</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berish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metodlari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mehnat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sharoitini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tubdan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o’zgartirishga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imkon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beradi</a:t>
          </a:r>
          <a:r>
            <a:rPr lang="en-US" sz="1600" dirty="0">
              <a:solidFill>
                <a:schemeClr val="tx1"/>
              </a:solidFill>
              <a:latin typeface="Times New Roman" panose="02020603050405020304" pitchFamily="18" charset="0"/>
              <a:cs typeface="Times New Roman" panose="02020603050405020304" pitchFamily="18" charset="0"/>
            </a:rPr>
            <a:t>. </a:t>
          </a:r>
        </a:p>
      </dgm:t>
    </dgm:pt>
    <dgm:pt modelId="{D7E0D3CA-2558-41F9-BA2F-F4B45769D194}" type="parTrans" cxnId="{1016BF8E-5DC2-4497-8B75-BDF5155CCE3F}">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C275EB4D-4C81-4401-B20A-238ADDAD2009}" type="sibTrans" cxnId="{1016BF8E-5DC2-4497-8B75-BDF5155CCE3F}">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1016BF8E-5DC2-4497-8B75-BDF5155CCE3F}" srcId="{837B755B-6453-439D-921F-E7AA820B4A06}" destId="{D9FF6E9D-E326-4F87-BCEB-1D8DB6903DD4}" srcOrd="1" destOrd="0" parTransId="{D7E0D3CA-2558-41F9-BA2F-F4B45769D194}" sibTransId="{C275EB4D-4C81-4401-B20A-238ADDAD2009}"/>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317E1CD7-AD55-42CD-98B2-5806019E9152}" type="presOf" srcId="{D9FF6E9D-E326-4F87-BCEB-1D8DB6903DD4}" destId="{C3F7C0A0-B1C0-48E1-85EC-B832A4242BCF}" srcOrd="0" destOrd="1" presId="urn:microsoft.com/office/officeart/2005/8/layout/vList5"/>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en-US"/>
        </a:p>
      </dgm:t>
    </dgm:pt>
    <dgm:pt modelId="{837B755B-6453-439D-921F-E7AA820B4A06}">
      <dgm:prSet phldrT="[Текст]" custT="1"/>
      <dgm:spPr/>
      <dgm:t>
        <a:bodyPr/>
        <a:lstStyle/>
        <a:p>
          <a:r>
            <a:rPr lang="en-US" sz="1600" dirty="0" err="1">
              <a:latin typeface="Times New Roman" panose="02020603050405020304" pitchFamily="18" charset="0"/>
              <a:cs typeface="Times New Roman" panose="02020603050405020304" pitchFamily="18" charset="0"/>
            </a:rPr>
            <a:t>Mashinasozlik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sohasida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salmoqli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rivojlanishlarga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erishildi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Qayta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yaratilgan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stanoklarda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tayyorlanuvchi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detalni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o’rnatish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tayyor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detalni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olish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meхanizatsiyalashtirilgan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kesuvchi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asbobni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almashtirish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qirindilarni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chiqarib</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tashlash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avtomatlashtirilgan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stanokka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хizmat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ancha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engillashtiradi</a:t>
          </a:r>
          <a:r>
            <a:rPr lang="en-US" sz="1600" dirty="0">
              <a:latin typeface="Times New Roman" panose="02020603050405020304" pitchFamily="18" charset="0"/>
              <a:cs typeface="Times New Roman" panose="02020603050405020304" pitchFamily="18" charset="0"/>
            </a:rPr>
            <a:t>. </a:t>
          </a:r>
        </a:p>
        <a:p>
          <a:r>
            <a:rPr lang="en-US" sz="1600" dirty="0" err="1">
              <a:latin typeface="Times New Roman" panose="02020603050405020304" pitchFamily="18" charset="0"/>
              <a:cs typeface="Times New Roman" panose="02020603050405020304" pitchFamily="18" charset="0"/>
            </a:rPr>
            <a:t>Mehnatni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muhofaza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qilishni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boshqarish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Davlatning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asosiy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vazifalaridan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biri-korхonalardan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tartib</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vazirliklargacha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barcha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qatlamlarda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mehnatni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muhofaza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boshqarish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usullarini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takomillashtirish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orqali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butunlay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хavfsiz</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sog’lom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sharoitini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yaratishdan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iborat</a:t>
          </a:r>
          <a:r>
            <a:rPr lang="en-US" sz="1600" dirty="0">
              <a:latin typeface="Times New Roman" panose="02020603050405020304" pitchFamily="18" charset="0"/>
              <a:cs typeface="Times New Roman" panose="02020603050405020304" pitchFamily="18" charset="0"/>
            </a:rPr>
            <a:t>. </a:t>
          </a:r>
        </a:p>
        <a:p>
          <a:r>
            <a:rPr lang="en-US" sz="1600" dirty="0" err="1">
              <a:latin typeface="Times New Roman" panose="02020603050405020304" pitchFamily="18" charset="0"/>
              <a:cs typeface="Times New Roman" panose="02020603050405020304" pitchFamily="18" charset="0"/>
            </a:rPr>
            <a:t>Хo’jalik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meхanizmining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asosiy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bo’g’ini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korхonada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mehnatni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muhofaza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korхonani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boshqarishni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bo’ladi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yoki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tizim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negizi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hisoblanib</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mehnatni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muhofaza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yuqori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darajada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yo’lga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qo’yilgan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taqdirdagina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korхona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oldiga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qo’ygan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vazifani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muvaffaqiyatli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bajara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oladi</a:t>
          </a:r>
          <a:r>
            <a:rPr lang="en-US" sz="1600" dirty="0">
              <a:latin typeface="Times New Roman" panose="02020603050405020304" pitchFamily="18" charset="0"/>
              <a:cs typeface="Times New Roman" panose="02020603050405020304" pitchFamily="18" charset="0"/>
            </a:rPr>
            <a:t>. </a:t>
          </a:r>
        </a:p>
      </dgm:t>
    </dgm:pt>
    <dgm:pt modelId="{1B23A212-8DC9-4495-BC5E-E27EB81BA36E}" type="par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400">
              <a:latin typeface="Times New Roman" panose="02020603050405020304" pitchFamily="18" charset="0"/>
              <a:cs typeface="Times New Roman" panose="02020603050405020304" pitchFamily="18" charset="0"/>
            </a:rPr>
            <a:t>Har qanday boshqarish tizimida avvalo ob’ektni mavjud va shu bilan birgalikda uni boshqaruvchi organ ham bor. Boshqarish jarayonida bu organ boshqarilayotgan ob’ektning holati va shu ob’ekt joylashgan muhitning holati to’g’risida yetarli ma’lumotga ega bo’ladi. Shu ma’lumot asosida boshqaruvchi organ tegishli qaror qabul qiladi. Qabul qilingan qarorga asosan bir qancha ijro etuvchi organ boshqarilayotgan ob’ektga ta’sir ko’rsatadi. Ba’zan boshqarish va ijro etuvchi organlar birgalikda boqarish sub’ektni tashkil qiladi va u holda boshqarish sistemasi ikkita negizdan: Boshqaruvchi va boshqariluvchi tizim negizlaridan iborat bo’ladi </a:t>
          </a:r>
          <a:endParaRPr lang="en-US" sz="1400" dirty="0">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B8E63CE2-5637-4CA1-8025-338A980C4FC8}">
      <dgm:prSet custT="1"/>
      <dgm:spPr/>
      <dgm:t>
        <a:bodyPr/>
        <a:lstStyle/>
        <a:p>
          <a:r>
            <a:rPr lang="en-US" sz="1400" dirty="0" err="1">
              <a:latin typeface="Times New Roman" panose="02020603050405020304" pitchFamily="18" charset="0"/>
              <a:cs typeface="Times New Roman" panose="02020603050405020304" pitchFamily="18" charset="0"/>
            </a:rPr>
            <a:t>Barcha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hollarda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boshqarish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aniq</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maqsadga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erishish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uchun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amalga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oshiriladi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Mehnatni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muhofaza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qilishning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maqsadi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insonni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mehnat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jarayonida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sog’lig’ini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ishlash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qobiliyatini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hamda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хavfsizligini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ta’minlashdan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iborat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Mehnat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muhofazasini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boshqarish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ob’ekti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korхonada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ishlab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chiqarish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uchastkalarida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seхlarda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joylarida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sog’lom</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хavfsiz</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sharoitini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ta’minlovchi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korхona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struktura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bo’linmalari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fuksional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хizmatining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faoliyati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hisoblanadi</a:t>
          </a:r>
          <a:r>
            <a:rPr lang="en-US" sz="1400" dirty="0">
              <a:latin typeface="Times New Roman" panose="02020603050405020304" pitchFamily="18" charset="0"/>
              <a:cs typeface="Times New Roman" panose="02020603050405020304" pitchFamily="18" charset="0"/>
            </a:rPr>
            <a:t>. </a:t>
          </a:r>
        </a:p>
      </dgm:t>
    </dgm:pt>
    <dgm:pt modelId="{9E2A6613-A6C3-4987-8EB1-CFFCD379546C}" type="parTrans" cxnId="{D5933F10-8495-43E4-A83B-23AB8563AD67}">
      <dgm:prSet/>
      <dgm:spPr/>
      <dgm:t>
        <a:bodyPr/>
        <a:lstStyle/>
        <a:p>
          <a:endParaRPr lang="en-US">
            <a:latin typeface="Times New Roman" panose="02020603050405020304" pitchFamily="18" charset="0"/>
            <a:cs typeface="Times New Roman" panose="02020603050405020304" pitchFamily="18" charset="0"/>
          </a:endParaRPr>
        </a:p>
      </dgm:t>
    </dgm:pt>
    <dgm:pt modelId="{F461DBEA-DC62-4DE3-B43B-A1D83EC917A3}" type="sibTrans" cxnId="{D5933F10-8495-43E4-A83B-23AB8563AD67}">
      <dgm:prSet/>
      <dgm:spPr/>
      <dgm:t>
        <a:bodyPr/>
        <a:lstStyle/>
        <a:p>
          <a:endParaRPr lang="en-US">
            <a:latin typeface="Times New Roman" panose="02020603050405020304" pitchFamily="18" charset="0"/>
            <a:cs typeface="Times New Roman" panose="02020603050405020304" pitchFamily="18" charset="0"/>
          </a:endParaRPr>
        </a:p>
      </dgm:t>
    </dgm:pt>
    <dgm:pt modelId="{2F318AB4-A087-4B87-845A-CDEC36B40515}">
      <dgm:prSet custT="1"/>
      <dgm:spPr/>
      <dgm:t>
        <a:bodyPr/>
        <a:lstStyle/>
        <a:p>
          <a:r>
            <a:rPr lang="en-US" sz="1400" dirty="0" err="1">
              <a:latin typeface="Times New Roman" panose="02020603050405020304" pitchFamily="18" charset="0"/>
              <a:cs typeface="Times New Roman" panose="02020603050405020304" pitchFamily="18" charset="0"/>
            </a:rPr>
            <a:t>Korхonada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mehnat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muhofazasini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boshqarishni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korхona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rahbari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amalga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oshiradi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Funksional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хizmat</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struktura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bo’linmalarida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boshqaruvchilar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ularning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rahbarlari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olib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boradi</a:t>
          </a:r>
          <a:r>
            <a:rPr lang="en-US" sz="1400" dirty="0">
              <a:latin typeface="Times New Roman" panose="02020603050405020304" pitchFamily="18" charset="0"/>
              <a:cs typeface="Times New Roman" panose="02020603050405020304" pitchFamily="18" charset="0"/>
            </a:rPr>
            <a:t>. </a:t>
          </a:r>
        </a:p>
      </dgm:t>
    </dgm:pt>
    <dgm:pt modelId="{6C6BDFB1-7BFE-417C-A613-30F5DAEF4FBE}" type="parTrans" cxnId="{3E1B0C10-0ECE-45F2-895D-A3908C5A64A8}">
      <dgm:prSet/>
      <dgm:spPr/>
      <dgm:t>
        <a:bodyPr/>
        <a:lstStyle/>
        <a:p>
          <a:endParaRPr lang="en-US">
            <a:latin typeface="Times New Roman" panose="02020603050405020304" pitchFamily="18" charset="0"/>
            <a:cs typeface="Times New Roman" panose="02020603050405020304" pitchFamily="18" charset="0"/>
          </a:endParaRPr>
        </a:p>
      </dgm:t>
    </dgm:pt>
    <dgm:pt modelId="{E47A355F-2ABD-43E1-87A0-6560060547DC}" type="sibTrans" cxnId="{3E1B0C10-0ECE-45F2-895D-A3908C5A64A8}">
      <dgm:prSet/>
      <dgm:spPr/>
      <dgm:t>
        <a:bodyPr/>
        <a:lstStyle/>
        <a:p>
          <a:endParaRPr lang="en-US">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custScaleX="14638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3E1B0C10-0ECE-45F2-895D-A3908C5A64A8}" srcId="{837B755B-6453-439D-921F-E7AA820B4A06}" destId="{2F318AB4-A087-4B87-845A-CDEC36B40515}" srcOrd="2" destOrd="0" parTransId="{6C6BDFB1-7BFE-417C-A613-30F5DAEF4FBE}" sibTransId="{E47A355F-2ABD-43E1-87A0-6560060547DC}"/>
    <dgm:cxn modelId="{D5933F10-8495-43E4-A83B-23AB8563AD67}" srcId="{837B755B-6453-439D-921F-E7AA820B4A06}" destId="{B8E63CE2-5637-4CA1-8025-338A980C4FC8}" srcOrd="1" destOrd="0" parTransId="{9E2A6613-A6C3-4987-8EB1-CFFCD379546C}" sibTransId="{F461DBEA-DC62-4DE3-B43B-A1D83EC917A3}"/>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B2489D4C-1609-44BB-81AC-2C6D1CBED641}" type="presOf" srcId="{B8E63CE2-5637-4CA1-8025-338A980C4FC8}" destId="{C3F7C0A0-B1C0-48E1-85EC-B832A4242BCF}" srcOrd="0" destOrd="1" presId="urn:microsoft.com/office/officeart/2005/8/layout/vList5"/>
    <dgm:cxn modelId="{11B4C486-13C7-4F71-B8DE-0A4482D17398}" type="presOf" srcId="{2F318AB4-A087-4B87-845A-CDEC36B40515}" destId="{C3F7C0A0-B1C0-48E1-85EC-B832A4242BCF}" srcOrd="0" destOrd="2"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mehnat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qonunchiligi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aktlari</a:t>
          </a:r>
          <a:r>
            <a:rPr lang="en-US" sz="20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000">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000">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hukumat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qaror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topshiriqlari</a:t>
          </a:r>
          <a:r>
            <a:rPr lang="en-US" sz="20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000">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000">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normativ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normativ</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teхnik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hujjatlar</a:t>
          </a:r>
          <a:r>
            <a:rPr lang="en-US" sz="20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2000">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000">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mehnat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muhofazasi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rejalashtirish</a:t>
          </a:r>
          <a:r>
            <a:rPr lang="en-US" sz="20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mehnat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muhofazasi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sohasidagi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mehnat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muhofazasi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ro’yхat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tahlil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D934469-B74C-4BAD-B240-F9C72DFBDCAA}">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mehnat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muhofazasini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holatini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nazorat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cs typeface="Times New Roman" panose="02020603050405020304" pitchFamily="18" charset="0"/>
            </a:rPr>
            <a:t>;</a:t>
          </a:r>
        </a:p>
      </dgm:t>
    </dgm:pt>
    <dgm:pt modelId="{E43C93B0-5E05-41D4-A0B9-3F2B45EC6EB2}" type="parTrans" cxnId="{3A2B3FD5-18DB-4006-A093-C4759514E174}">
      <dgm:prSet/>
      <dgm:spPr/>
      <dgm:t>
        <a:bodyPr/>
        <a:lstStyle/>
        <a:p>
          <a:endParaRPr lang="en-US" sz="2000">
            <a:latin typeface="Times New Roman" panose="02020603050405020304" pitchFamily="18" charset="0"/>
            <a:cs typeface="Times New Roman" panose="02020603050405020304" pitchFamily="18" charset="0"/>
          </a:endParaRPr>
        </a:p>
      </dgm:t>
    </dgm:pt>
    <dgm:pt modelId="{A461DD8D-69A5-4F1F-A5F8-49BB2568124F}" type="sibTrans" cxnId="{3A2B3FD5-18DB-4006-A093-C4759514E174}">
      <dgm:prSet/>
      <dgm:spPr/>
      <dgm:t>
        <a:bodyPr/>
        <a:lstStyle/>
        <a:p>
          <a:endParaRPr lang="en-US" sz="2000">
            <a:latin typeface="Times New Roman" panose="02020603050405020304" pitchFamily="18" charset="0"/>
            <a:cs typeface="Times New Roman" panose="02020603050405020304" pitchFamily="18" charset="0"/>
          </a:endParaRPr>
        </a:p>
      </dgm:t>
    </dgm:pt>
    <dgm:pt modelId="{B515A311-3973-49E0-BA50-ADF6A4450E7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mehnat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muhofazasi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takomillashtirish</a:t>
          </a:r>
          <a:r>
            <a:rPr lang="en-US" sz="2000" dirty="0">
              <a:latin typeface="Times New Roman" panose="02020603050405020304" pitchFamily="18" charset="0"/>
              <a:cs typeface="Times New Roman" panose="02020603050405020304" pitchFamily="18" charset="0"/>
            </a:rPr>
            <a:t>. </a:t>
          </a:r>
        </a:p>
      </dgm:t>
    </dgm:pt>
    <dgm:pt modelId="{EE00FFA0-1B62-40E5-9E10-2DE9FC3142CF}" type="parTrans" cxnId="{CCD23126-E815-4990-BCAA-0CC2C4E6C30B}">
      <dgm:prSet/>
      <dgm:spPr/>
      <dgm:t>
        <a:bodyPr/>
        <a:lstStyle/>
        <a:p>
          <a:endParaRPr lang="en-US" sz="2000">
            <a:latin typeface="Times New Roman" panose="02020603050405020304" pitchFamily="18" charset="0"/>
            <a:cs typeface="Times New Roman" panose="02020603050405020304" pitchFamily="18" charset="0"/>
          </a:endParaRPr>
        </a:p>
      </dgm:t>
    </dgm:pt>
    <dgm:pt modelId="{F90C76DA-337E-4637-9A81-1AE536765AFA}" type="sibTrans" cxnId="{CCD23126-E815-4990-BCAA-0CC2C4E6C30B}">
      <dgm:prSet/>
      <dgm:spPr/>
      <dgm:t>
        <a:bodyPr/>
        <a:lstStyle/>
        <a:p>
          <a:endParaRPr lang="en-US" sz="2000">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5"/>
      <dgm:spPr/>
    </dgm:pt>
    <dgm:pt modelId="{12144C3F-314B-4BBC-A52E-8BD90E579E58}" type="pres">
      <dgm:prSet presAssocID="{6CF4C231-4D9E-4DC4-88F1-B8390675D758}" presName="parentText" presStyleLbl="node1" presStyleIdx="0" presStyleCnt="5" custScaleY="12691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5">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5"/>
      <dgm:spPr/>
    </dgm:pt>
    <dgm:pt modelId="{89D878E6-81BA-4F8F-A384-92C5FCEC259C}" type="pres">
      <dgm:prSet presAssocID="{0B926401-2668-47A8-8060-38915B3AD538}" presName="parentText" presStyleLbl="node1" presStyleIdx="1" presStyleCnt="5">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5">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5"/>
      <dgm:spPr/>
    </dgm:pt>
    <dgm:pt modelId="{E8C894FB-A335-480C-A6D9-D27F74CBA38E}" type="pres">
      <dgm:prSet presAssocID="{F44F81E8-AD30-4A49-9435-0A2EE76408B2}" presName="parentText" presStyleLbl="node1" presStyleIdx="2" presStyleCnt="5">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5">
        <dgm:presLayoutVars>
          <dgm:bulletEnabled val="1"/>
        </dgm:presLayoutVars>
      </dgm:prSet>
      <dgm:spPr/>
    </dgm:pt>
    <dgm:pt modelId="{6C84A3B5-7A37-4797-B784-7E46883C3C95}" type="pres">
      <dgm:prSet presAssocID="{0662CEEB-4074-4A8E-A692-98C5E0969384}" presName="spaceBetweenRectangles" presStyleCnt="0"/>
      <dgm:spPr/>
    </dgm:pt>
    <dgm:pt modelId="{DA03F7B3-141A-492A-A32A-F4BF7A138C1A}" type="pres">
      <dgm:prSet presAssocID="{BD934469-B74C-4BAD-B240-F9C72DFBDCAA}" presName="parentLin" presStyleCnt="0"/>
      <dgm:spPr/>
    </dgm:pt>
    <dgm:pt modelId="{D0C00C76-DBE9-48FA-8220-61039BDECBE2}" type="pres">
      <dgm:prSet presAssocID="{BD934469-B74C-4BAD-B240-F9C72DFBDCAA}" presName="parentLeftMargin" presStyleLbl="node1" presStyleIdx="2" presStyleCnt="5"/>
      <dgm:spPr/>
    </dgm:pt>
    <dgm:pt modelId="{6C317308-CF11-4662-BBA1-37019A372ED2}" type="pres">
      <dgm:prSet presAssocID="{BD934469-B74C-4BAD-B240-F9C72DFBDCAA}" presName="parentText" presStyleLbl="node1" presStyleIdx="3" presStyleCnt="5">
        <dgm:presLayoutVars>
          <dgm:chMax val="0"/>
          <dgm:bulletEnabled val="1"/>
        </dgm:presLayoutVars>
      </dgm:prSet>
      <dgm:spPr/>
    </dgm:pt>
    <dgm:pt modelId="{D7272116-BFD4-45C2-A2E6-29700DC21518}" type="pres">
      <dgm:prSet presAssocID="{BD934469-B74C-4BAD-B240-F9C72DFBDCAA}" presName="negativeSpace" presStyleCnt="0"/>
      <dgm:spPr/>
    </dgm:pt>
    <dgm:pt modelId="{0692833B-23C4-4B74-B458-B412484E5BD9}" type="pres">
      <dgm:prSet presAssocID="{BD934469-B74C-4BAD-B240-F9C72DFBDCAA}" presName="childText" presStyleLbl="conFgAcc1" presStyleIdx="3" presStyleCnt="5">
        <dgm:presLayoutVars>
          <dgm:bulletEnabled val="1"/>
        </dgm:presLayoutVars>
      </dgm:prSet>
      <dgm:spPr/>
    </dgm:pt>
    <dgm:pt modelId="{F2B053AD-C4D8-49EC-8094-F2EAA64278B3}" type="pres">
      <dgm:prSet presAssocID="{A461DD8D-69A5-4F1F-A5F8-49BB2568124F}" presName="spaceBetweenRectangles" presStyleCnt="0"/>
      <dgm:spPr/>
    </dgm:pt>
    <dgm:pt modelId="{E7AF05C5-8DF9-41A4-87B9-94040CAB4983}" type="pres">
      <dgm:prSet presAssocID="{B515A311-3973-49E0-BA50-ADF6A4450E78}" presName="parentLin" presStyleCnt="0"/>
      <dgm:spPr/>
    </dgm:pt>
    <dgm:pt modelId="{E531AC1D-ADCD-4FCF-96DC-C5A95E205277}" type="pres">
      <dgm:prSet presAssocID="{B515A311-3973-49E0-BA50-ADF6A4450E78}" presName="parentLeftMargin" presStyleLbl="node1" presStyleIdx="3" presStyleCnt="5"/>
      <dgm:spPr/>
    </dgm:pt>
    <dgm:pt modelId="{E076E7EE-B9DA-4CE2-80C7-7DF1E780E06B}" type="pres">
      <dgm:prSet presAssocID="{B515A311-3973-49E0-BA50-ADF6A4450E78}" presName="parentText" presStyleLbl="node1" presStyleIdx="4" presStyleCnt="5">
        <dgm:presLayoutVars>
          <dgm:chMax val="0"/>
          <dgm:bulletEnabled val="1"/>
        </dgm:presLayoutVars>
      </dgm:prSet>
      <dgm:spPr/>
    </dgm:pt>
    <dgm:pt modelId="{9F6EE9D3-E185-4A36-A895-731C3EDBC721}" type="pres">
      <dgm:prSet presAssocID="{B515A311-3973-49E0-BA50-ADF6A4450E78}" presName="negativeSpace" presStyleCnt="0"/>
      <dgm:spPr/>
    </dgm:pt>
    <dgm:pt modelId="{E944B3AF-02EA-4B2A-A5A7-FB93BFE3A6A3}" type="pres">
      <dgm:prSet presAssocID="{B515A311-3973-49E0-BA50-ADF6A4450E78}" presName="childText" presStyleLbl="conFgAcc1" presStyleIdx="4" presStyleCnt="5">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2E0F201E-D7A8-489A-A488-B86C91776487}" type="presOf" srcId="{B515A311-3973-49E0-BA50-ADF6A4450E78}" destId="{E531AC1D-ADCD-4FCF-96DC-C5A95E20527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CCD23126-E815-4990-BCAA-0CC2C4E6C30B}" srcId="{B84758FF-9718-4137-B00D-786A3A0E5EF5}" destId="{B515A311-3973-49E0-BA50-ADF6A4450E78}" srcOrd="4" destOrd="0" parTransId="{EE00FFA0-1B62-40E5-9E10-2DE9FC3142CF}" sibTransId="{F90C76DA-337E-4637-9A81-1AE536765AFA}"/>
    <dgm:cxn modelId="{540BB35D-361B-4717-AA3D-FFB97C0D63E1}" type="presOf" srcId="{BD934469-B74C-4BAD-B240-F9C72DFBDCAA}" destId="{D0C00C76-DBE9-48FA-8220-61039BDECBE2}" srcOrd="0" destOrd="0" presId="urn:microsoft.com/office/officeart/2005/8/layout/list1"/>
    <dgm:cxn modelId="{EEB4FD67-C0BF-4BA2-848F-19154570C01E}" type="presOf" srcId="{B515A311-3973-49E0-BA50-ADF6A4450E78}" destId="{E076E7EE-B9DA-4CE2-80C7-7DF1E780E06B}" srcOrd="1" destOrd="0" presId="urn:microsoft.com/office/officeart/2005/8/layout/list1"/>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8A359C7B-F855-4C00-B635-3A8B164EC10A}" type="presOf" srcId="{BD934469-B74C-4BAD-B240-F9C72DFBDCAA}" destId="{6C317308-CF11-4662-BBA1-37019A372ED2}" srcOrd="1" destOrd="0" presId="urn:microsoft.com/office/officeart/2005/8/layout/list1"/>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3A2B3FD5-18DB-4006-A093-C4759514E174}" srcId="{B84758FF-9718-4137-B00D-786A3A0E5EF5}" destId="{BD934469-B74C-4BAD-B240-F9C72DFBDCAA}" srcOrd="3" destOrd="0" parTransId="{E43C93B0-5E05-41D4-A0B9-3F2B45EC6EB2}" sibTransId="{A461DD8D-69A5-4F1F-A5F8-49BB2568124F}"/>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 modelId="{3EA8EFC7-4640-416D-A269-4E550EF2F3E9}" type="presParOf" srcId="{B155D504-835D-4803-BC8A-CD92483A3623}" destId="{6C84A3B5-7A37-4797-B784-7E46883C3C95}" srcOrd="11" destOrd="0" presId="urn:microsoft.com/office/officeart/2005/8/layout/list1"/>
    <dgm:cxn modelId="{9DBECE14-1B87-48EE-B847-A31A55305284}" type="presParOf" srcId="{B155D504-835D-4803-BC8A-CD92483A3623}" destId="{DA03F7B3-141A-492A-A32A-F4BF7A138C1A}" srcOrd="12" destOrd="0" presId="urn:microsoft.com/office/officeart/2005/8/layout/list1"/>
    <dgm:cxn modelId="{38D31B1D-9F03-489B-97A0-8B86FA9A3AF8}" type="presParOf" srcId="{DA03F7B3-141A-492A-A32A-F4BF7A138C1A}" destId="{D0C00C76-DBE9-48FA-8220-61039BDECBE2}" srcOrd="0" destOrd="0" presId="urn:microsoft.com/office/officeart/2005/8/layout/list1"/>
    <dgm:cxn modelId="{3D6F461B-DA21-4AD6-B2A2-C3738DEB53FE}" type="presParOf" srcId="{DA03F7B3-141A-492A-A32A-F4BF7A138C1A}" destId="{6C317308-CF11-4662-BBA1-37019A372ED2}" srcOrd="1" destOrd="0" presId="urn:microsoft.com/office/officeart/2005/8/layout/list1"/>
    <dgm:cxn modelId="{7FE7A25E-11E6-46A5-B47A-8F2D3F9C2074}" type="presParOf" srcId="{B155D504-835D-4803-BC8A-CD92483A3623}" destId="{D7272116-BFD4-45C2-A2E6-29700DC21518}" srcOrd="13" destOrd="0" presId="urn:microsoft.com/office/officeart/2005/8/layout/list1"/>
    <dgm:cxn modelId="{D9E16E36-4559-46DB-9FC2-446D8DE05922}" type="presParOf" srcId="{B155D504-835D-4803-BC8A-CD92483A3623}" destId="{0692833B-23C4-4B74-B458-B412484E5BD9}" srcOrd="14" destOrd="0" presId="urn:microsoft.com/office/officeart/2005/8/layout/list1"/>
    <dgm:cxn modelId="{E00FB5BD-84B1-4E4E-A395-2ECBC9F23E42}" type="presParOf" srcId="{B155D504-835D-4803-BC8A-CD92483A3623}" destId="{F2B053AD-C4D8-49EC-8094-F2EAA64278B3}" srcOrd="15" destOrd="0" presId="urn:microsoft.com/office/officeart/2005/8/layout/list1"/>
    <dgm:cxn modelId="{7CD75C2B-1650-4340-9764-063B55A247A5}" type="presParOf" srcId="{B155D504-835D-4803-BC8A-CD92483A3623}" destId="{E7AF05C5-8DF9-41A4-87B9-94040CAB4983}" srcOrd="16" destOrd="0" presId="urn:microsoft.com/office/officeart/2005/8/layout/list1"/>
    <dgm:cxn modelId="{0BE73375-5B77-4C34-BA89-0544198591FD}" type="presParOf" srcId="{E7AF05C5-8DF9-41A4-87B9-94040CAB4983}" destId="{E531AC1D-ADCD-4FCF-96DC-C5A95E205277}" srcOrd="0" destOrd="0" presId="urn:microsoft.com/office/officeart/2005/8/layout/list1"/>
    <dgm:cxn modelId="{87E8BB6A-4305-4005-8028-97F6D6DB1D61}" type="presParOf" srcId="{E7AF05C5-8DF9-41A4-87B9-94040CAB4983}" destId="{E076E7EE-B9DA-4CE2-80C7-7DF1E780E06B}" srcOrd="1" destOrd="0" presId="urn:microsoft.com/office/officeart/2005/8/layout/list1"/>
    <dgm:cxn modelId="{A700CF94-512C-420A-9F7C-6709CC5CAFD2}" type="presParOf" srcId="{B155D504-835D-4803-BC8A-CD92483A3623}" destId="{9F6EE9D3-E185-4A36-A895-731C3EDBC721}" srcOrd="17" destOrd="0" presId="urn:microsoft.com/office/officeart/2005/8/layout/list1"/>
    <dgm:cxn modelId="{52B8EAAA-1859-47F6-8B4C-AE2600927DEF}" type="presParOf" srcId="{B155D504-835D-4803-BC8A-CD92483A3623}" destId="{E944B3AF-02EA-4B2A-A5A7-FB93BFE3A6A3}"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mehnat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muhofazasi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savollarini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tarqatish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ishchilarni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mehnat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хavfsizligi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qoidalarini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o’rganish</a:t>
          </a:r>
          <a:r>
            <a:rPr lang="en-US" sz="18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jihozlari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хavfsizligini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ta’minlash</a:t>
          </a:r>
          <a:r>
            <a:rPr lang="en-US" sz="18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ishlab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chiqarish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jarayonlarini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хavfsizligini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ta’minlash</a:t>
          </a:r>
          <a:r>
            <a:rPr lang="en-US" sz="18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D934469-B74C-4BAD-B240-F9C72DFBDCAA}">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imoratlar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хavfsizligini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ta’minlash</a:t>
          </a:r>
          <a:r>
            <a:rPr lang="en-US" sz="1800" dirty="0">
              <a:latin typeface="Times New Roman" panose="02020603050405020304" pitchFamily="18" charset="0"/>
              <a:cs typeface="Times New Roman" panose="02020603050405020304" pitchFamily="18" charset="0"/>
            </a:rPr>
            <a:t>; </a:t>
          </a:r>
        </a:p>
      </dgm:t>
    </dgm:pt>
    <dgm:pt modelId="{E43C93B0-5E05-41D4-A0B9-3F2B45EC6EB2}" type="parTrans" cxnId="{3A2B3FD5-18DB-4006-A093-C4759514E174}">
      <dgm:prSet/>
      <dgm:spPr/>
      <dgm:t>
        <a:bodyPr/>
        <a:lstStyle/>
        <a:p>
          <a:endParaRPr lang="en-US" sz="1800">
            <a:latin typeface="Times New Roman" panose="02020603050405020304" pitchFamily="18" charset="0"/>
            <a:cs typeface="Times New Roman" panose="02020603050405020304" pitchFamily="18" charset="0"/>
          </a:endParaRPr>
        </a:p>
      </dgm:t>
    </dgm:pt>
    <dgm:pt modelId="{A461DD8D-69A5-4F1F-A5F8-49BB2568124F}" type="sibTrans" cxnId="{3A2B3FD5-18DB-4006-A093-C4759514E174}">
      <dgm:prSet/>
      <dgm:spPr/>
      <dgm:t>
        <a:bodyPr/>
        <a:lstStyle/>
        <a:p>
          <a:endParaRPr lang="en-US" sz="1800">
            <a:latin typeface="Times New Roman" panose="02020603050405020304" pitchFamily="18" charset="0"/>
            <a:cs typeface="Times New Roman" panose="02020603050405020304" pitchFamily="18" charset="0"/>
          </a:endParaRPr>
        </a:p>
      </dgm:t>
    </dgm:pt>
    <dgm:pt modelId="{B515A311-3973-49E0-BA50-ADF6A4450E78}">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mehnat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sharoitini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sanitariya-gigiena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jihatidan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normallashtirish</a:t>
          </a:r>
          <a:r>
            <a:rPr lang="en-US" sz="1800" dirty="0">
              <a:latin typeface="Times New Roman" panose="02020603050405020304" pitchFamily="18" charset="0"/>
              <a:cs typeface="Times New Roman" panose="02020603050405020304" pitchFamily="18" charset="0"/>
            </a:rPr>
            <a:t>; </a:t>
          </a:r>
        </a:p>
      </dgm:t>
    </dgm:pt>
    <dgm:pt modelId="{EE00FFA0-1B62-40E5-9E10-2DE9FC3142CF}" type="parTrans" cxnId="{CCD23126-E815-4990-BCAA-0CC2C4E6C30B}">
      <dgm:prSet/>
      <dgm:spPr/>
      <dgm:t>
        <a:bodyPr/>
        <a:lstStyle/>
        <a:p>
          <a:endParaRPr lang="en-US" sz="1800">
            <a:latin typeface="Times New Roman" panose="02020603050405020304" pitchFamily="18" charset="0"/>
            <a:cs typeface="Times New Roman" panose="02020603050405020304" pitchFamily="18" charset="0"/>
          </a:endParaRPr>
        </a:p>
      </dgm:t>
    </dgm:pt>
    <dgm:pt modelId="{F90C76DA-337E-4637-9A81-1AE536765AFA}" type="sibTrans" cxnId="{CCD23126-E815-4990-BCAA-0CC2C4E6C30B}">
      <dgm:prSet/>
      <dgm:spPr/>
      <dgm:t>
        <a:bodyPr/>
        <a:lstStyle/>
        <a:p>
          <a:endParaRPr lang="en-US" sz="1800">
            <a:latin typeface="Times New Roman" panose="02020603050405020304" pitchFamily="18" charset="0"/>
            <a:cs typeface="Times New Roman" panose="02020603050405020304" pitchFamily="18" charset="0"/>
          </a:endParaRPr>
        </a:p>
      </dgm:t>
    </dgm:pt>
    <dgm:pt modelId="{7F230722-9EEC-46AA-85A6-418EDEE3C555}">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ishchilarni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shaхsiy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himoya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vositalari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ta’minlash</a:t>
          </a:r>
          <a:r>
            <a:rPr lang="en-US" sz="1800" dirty="0">
              <a:latin typeface="Times New Roman" panose="02020603050405020304" pitchFamily="18" charset="0"/>
              <a:cs typeface="Times New Roman" panose="02020603050405020304" pitchFamily="18" charset="0"/>
            </a:rPr>
            <a:t>; </a:t>
          </a:r>
        </a:p>
      </dgm:t>
    </dgm:pt>
    <dgm:pt modelId="{D1351F49-6F71-4B54-9A32-905B4C6E4ECF}" type="parTrans" cxnId="{9770DEE8-AB72-410F-A0B8-691C155C96BC}">
      <dgm:prSet/>
      <dgm:spPr/>
      <dgm:t>
        <a:bodyPr/>
        <a:lstStyle/>
        <a:p>
          <a:endParaRPr lang="en-US" sz="1800">
            <a:latin typeface="Times New Roman" panose="02020603050405020304" pitchFamily="18" charset="0"/>
            <a:cs typeface="Times New Roman" panose="02020603050405020304" pitchFamily="18" charset="0"/>
          </a:endParaRPr>
        </a:p>
      </dgm:t>
    </dgm:pt>
    <dgm:pt modelId="{1218A160-C9E2-42DE-9E12-D11FF91C374D}" type="sibTrans" cxnId="{9770DEE8-AB72-410F-A0B8-691C155C96BC}">
      <dgm:prSet/>
      <dgm:spPr/>
      <dgm:t>
        <a:bodyPr/>
        <a:lstStyle/>
        <a:p>
          <a:endParaRPr lang="en-US" sz="1800">
            <a:latin typeface="Times New Roman" panose="02020603050405020304" pitchFamily="18" charset="0"/>
            <a:cs typeface="Times New Roman" panose="02020603050405020304" pitchFamily="18" charset="0"/>
          </a:endParaRPr>
        </a:p>
      </dgm:t>
    </dgm:pt>
    <dgm:pt modelId="{C9594F4B-2138-4D98-A9DA-15E02E2D7D6D}">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ishchilarni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mehnat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dam </a:t>
          </a:r>
          <a:r>
            <a:rPr lang="en-US" sz="1800" dirty="0" err="1">
              <a:latin typeface="Times New Roman" panose="02020603050405020304" pitchFamily="18" charset="0"/>
              <a:cs typeface="Times New Roman" panose="02020603050405020304" pitchFamily="18" charset="0"/>
            </a:rPr>
            <a:t>olishini</a:t>
          </a:r>
          <a:r>
            <a:rPr lang="en-US" sz="1800" dirty="0">
              <a:latin typeface="Times New Roman" panose="02020603050405020304" pitchFamily="18" charset="0"/>
              <a:cs typeface="Times New Roman" panose="02020603050405020304" pitchFamily="18" charset="0"/>
            </a:rPr>
            <a:t> optimal </a:t>
          </a:r>
          <a:r>
            <a:rPr lang="en-US" sz="1800" dirty="0" err="1">
              <a:latin typeface="Times New Roman" panose="02020603050405020304" pitchFamily="18" charset="0"/>
              <a:cs typeface="Times New Roman" panose="02020603050405020304" pitchFamily="18" charset="0"/>
            </a:rPr>
            <a:t>rejimlari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ta’minlash</a:t>
          </a:r>
          <a:r>
            <a:rPr lang="en-US" sz="1800" dirty="0">
              <a:latin typeface="Times New Roman" panose="02020603050405020304" pitchFamily="18" charset="0"/>
              <a:cs typeface="Times New Roman" panose="02020603050405020304" pitchFamily="18" charset="0"/>
            </a:rPr>
            <a:t>; </a:t>
          </a:r>
        </a:p>
      </dgm:t>
    </dgm:pt>
    <dgm:pt modelId="{B30A9D82-F5DF-40AA-846D-42FBE0740AEB}" type="parTrans" cxnId="{68BA5082-3EDE-447B-B31B-1682042726D2}">
      <dgm:prSet/>
      <dgm:spPr/>
      <dgm:t>
        <a:bodyPr/>
        <a:lstStyle/>
        <a:p>
          <a:endParaRPr lang="en-US" sz="1800">
            <a:latin typeface="Times New Roman" panose="02020603050405020304" pitchFamily="18" charset="0"/>
            <a:cs typeface="Times New Roman" panose="02020603050405020304" pitchFamily="18" charset="0"/>
          </a:endParaRPr>
        </a:p>
      </dgm:t>
    </dgm:pt>
    <dgm:pt modelId="{025CFBE3-5B74-4BF4-AD01-F642989C08BC}" type="sibTrans" cxnId="{68BA5082-3EDE-447B-B31B-1682042726D2}">
      <dgm:prSet/>
      <dgm:spPr/>
      <dgm:t>
        <a:bodyPr/>
        <a:lstStyle/>
        <a:p>
          <a:endParaRPr lang="en-US" sz="1800">
            <a:latin typeface="Times New Roman" panose="02020603050405020304" pitchFamily="18" charset="0"/>
            <a:cs typeface="Times New Roman" panose="02020603050405020304" pitchFamily="18" charset="0"/>
          </a:endParaRPr>
        </a:p>
      </dgm:t>
    </dgm:pt>
    <dgm:pt modelId="{422B1C43-955C-4BB6-BA3B-E0445E4C792A}">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ishchilarga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davomat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profilaktik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yo’lga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qo’yish</a:t>
          </a:r>
          <a:r>
            <a:rPr lang="en-US" sz="1800" dirty="0">
              <a:latin typeface="Times New Roman" panose="02020603050405020304" pitchFamily="18" charset="0"/>
              <a:cs typeface="Times New Roman" panose="02020603050405020304" pitchFamily="18" charset="0"/>
            </a:rPr>
            <a:t>; </a:t>
          </a:r>
        </a:p>
      </dgm:t>
    </dgm:pt>
    <dgm:pt modelId="{EAE21545-914E-466D-9ABA-EDF07FB34BEF}" type="parTrans" cxnId="{279C4D6C-17A3-4475-9652-D0D76E2786C9}">
      <dgm:prSet/>
      <dgm:spPr/>
      <dgm:t>
        <a:bodyPr/>
        <a:lstStyle/>
        <a:p>
          <a:endParaRPr lang="en-US" sz="1800">
            <a:latin typeface="Times New Roman" panose="02020603050405020304" pitchFamily="18" charset="0"/>
            <a:cs typeface="Times New Roman" panose="02020603050405020304" pitchFamily="18" charset="0"/>
          </a:endParaRPr>
        </a:p>
      </dgm:t>
    </dgm:pt>
    <dgm:pt modelId="{BFF3CDC4-B9DC-44BE-8AA8-82B6B729C3AD}" type="sibTrans" cxnId="{279C4D6C-17A3-4475-9652-D0D76E2786C9}">
      <dgm:prSet/>
      <dgm:spPr/>
      <dgm:t>
        <a:bodyPr/>
        <a:lstStyle/>
        <a:p>
          <a:endParaRPr lang="en-US" sz="1800">
            <a:latin typeface="Times New Roman" panose="02020603050405020304" pitchFamily="18" charset="0"/>
            <a:cs typeface="Times New Roman" panose="02020603050405020304" pitchFamily="18" charset="0"/>
          </a:endParaRPr>
        </a:p>
      </dgm:t>
    </dgm:pt>
    <dgm:pt modelId="{BEE81EB2-5D7D-46F2-8619-1D9D0A0EB5EB}">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sanitar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maishiy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yo’lga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qo’yish</a:t>
          </a:r>
          <a:r>
            <a:rPr lang="en-US" sz="1800" dirty="0">
              <a:latin typeface="Times New Roman" panose="02020603050405020304" pitchFamily="18" charset="0"/>
              <a:cs typeface="Times New Roman" panose="02020603050405020304" pitchFamily="18" charset="0"/>
            </a:rPr>
            <a:t>; </a:t>
          </a:r>
        </a:p>
      </dgm:t>
    </dgm:pt>
    <dgm:pt modelId="{61B85534-F4A8-44F3-8824-AC78B9759620}" type="parTrans" cxnId="{A4C166C6-665A-4EF8-80EA-A63EEC0283A9}">
      <dgm:prSet/>
      <dgm:spPr/>
      <dgm:t>
        <a:bodyPr/>
        <a:lstStyle/>
        <a:p>
          <a:endParaRPr lang="en-US" sz="1800">
            <a:latin typeface="Times New Roman" panose="02020603050405020304" pitchFamily="18" charset="0"/>
            <a:cs typeface="Times New Roman" panose="02020603050405020304" pitchFamily="18" charset="0"/>
          </a:endParaRPr>
        </a:p>
      </dgm:t>
    </dgm:pt>
    <dgm:pt modelId="{D90BE832-CE30-4DD0-8322-3863F6D44690}" type="sibTrans" cxnId="{A4C166C6-665A-4EF8-80EA-A63EEC0283A9}">
      <dgm:prSet/>
      <dgm:spPr/>
      <dgm:t>
        <a:bodyPr/>
        <a:lstStyle/>
        <a:p>
          <a:endParaRPr lang="en-US" sz="1800">
            <a:latin typeface="Times New Roman" panose="02020603050405020304" pitchFamily="18" charset="0"/>
            <a:cs typeface="Times New Roman" panose="02020603050405020304" pitchFamily="18" charset="0"/>
          </a:endParaRPr>
        </a:p>
      </dgm:t>
    </dgm:pt>
    <dgm:pt modelId="{FE1C6026-584D-464B-B710-82D7EB0CCAF4}">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хizmatchilarni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alohida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kasblar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bo’yicha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saralash</a:t>
          </a:r>
          <a:r>
            <a:rPr lang="en-US" sz="1800" dirty="0">
              <a:latin typeface="Times New Roman" panose="02020603050405020304" pitchFamily="18" charset="0"/>
              <a:cs typeface="Times New Roman" panose="02020603050405020304" pitchFamily="18" charset="0"/>
            </a:rPr>
            <a:t>. </a:t>
          </a:r>
        </a:p>
      </dgm:t>
    </dgm:pt>
    <dgm:pt modelId="{67ACE026-B626-4EE8-90D3-7EDD4F7973C4}" type="parTrans" cxnId="{8B72B3EA-9ECC-4964-9240-80DBEC30583B}">
      <dgm:prSet/>
      <dgm:spPr/>
      <dgm:t>
        <a:bodyPr/>
        <a:lstStyle/>
        <a:p>
          <a:endParaRPr lang="en-US" sz="1800">
            <a:latin typeface="Times New Roman" panose="02020603050405020304" pitchFamily="18" charset="0"/>
            <a:cs typeface="Times New Roman" panose="02020603050405020304" pitchFamily="18" charset="0"/>
          </a:endParaRPr>
        </a:p>
      </dgm:t>
    </dgm:pt>
    <dgm:pt modelId="{B8D46673-9366-4628-B00D-C9E6EFD30F5C}" type="sibTrans" cxnId="{8B72B3EA-9ECC-4964-9240-80DBEC30583B}">
      <dgm:prSet/>
      <dgm:spPr/>
      <dgm:t>
        <a:bodyPr/>
        <a:lstStyle/>
        <a:p>
          <a:endParaRPr lang="en-US" sz="1800">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10"/>
      <dgm:spPr/>
    </dgm:pt>
    <dgm:pt modelId="{12144C3F-314B-4BBC-A52E-8BD90E579E58}" type="pres">
      <dgm:prSet presAssocID="{6CF4C231-4D9E-4DC4-88F1-B8390675D758}" presName="parentText" presStyleLbl="node1" presStyleIdx="0" presStyleCnt="10" custScaleY="190866">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10">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10"/>
      <dgm:spPr/>
    </dgm:pt>
    <dgm:pt modelId="{89D878E6-81BA-4F8F-A384-92C5FCEC259C}" type="pres">
      <dgm:prSet presAssocID="{0B926401-2668-47A8-8060-38915B3AD538}" presName="parentText" presStyleLbl="node1" presStyleIdx="1" presStyleCnt="10">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10">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10"/>
      <dgm:spPr/>
    </dgm:pt>
    <dgm:pt modelId="{E8C894FB-A335-480C-A6D9-D27F74CBA38E}" type="pres">
      <dgm:prSet presAssocID="{F44F81E8-AD30-4A49-9435-0A2EE76408B2}" presName="parentText" presStyleLbl="node1" presStyleIdx="2" presStyleCnt="10">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10">
        <dgm:presLayoutVars>
          <dgm:bulletEnabled val="1"/>
        </dgm:presLayoutVars>
      </dgm:prSet>
      <dgm:spPr/>
    </dgm:pt>
    <dgm:pt modelId="{6C84A3B5-7A37-4797-B784-7E46883C3C95}" type="pres">
      <dgm:prSet presAssocID="{0662CEEB-4074-4A8E-A692-98C5E0969384}" presName="spaceBetweenRectangles" presStyleCnt="0"/>
      <dgm:spPr/>
    </dgm:pt>
    <dgm:pt modelId="{DA03F7B3-141A-492A-A32A-F4BF7A138C1A}" type="pres">
      <dgm:prSet presAssocID="{BD934469-B74C-4BAD-B240-F9C72DFBDCAA}" presName="parentLin" presStyleCnt="0"/>
      <dgm:spPr/>
    </dgm:pt>
    <dgm:pt modelId="{D0C00C76-DBE9-48FA-8220-61039BDECBE2}" type="pres">
      <dgm:prSet presAssocID="{BD934469-B74C-4BAD-B240-F9C72DFBDCAA}" presName="parentLeftMargin" presStyleLbl="node1" presStyleIdx="2" presStyleCnt="10"/>
      <dgm:spPr/>
    </dgm:pt>
    <dgm:pt modelId="{6C317308-CF11-4662-BBA1-37019A372ED2}" type="pres">
      <dgm:prSet presAssocID="{BD934469-B74C-4BAD-B240-F9C72DFBDCAA}" presName="parentText" presStyleLbl="node1" presStyleIdx="3" presStyleCnt="10">
        <dgm:presLayoutVars>
          <dgm:chMax val="0"/>
          <dgm:bulletEnabled val="1"/>
        </dgm:presLayoutVars>
      </dgm:prSet>
      <dgm:spPr/>
    </dgm:pt>
    <dgm:pt modelId="{D7272116-BFD4-45C2-A2E6-29700DC21518}" type="pres">
      <dgm:prSet presAssocID="{BD934469-B74C-4BAD-B240-F9C72DFBDCAA}" presName="negativeSpace" presStyleCnt="0"/>
      <dgm:spPr/>
    </dgm:pt>
    <dgm:pt modelId="{0692833B-23C4-4B74-B458-B412484E5BD9}" type="pres">
      <dgm:prSet presAssocID="{BD934469-B74C-4BAD-B240-F9C72DFBDCAA}" presName="childText" presStyleLbl="conFgAcc1" presStyleIdx="3" presStyleCnt="10">
        <dgm:presLayoutVars>
          <dgm:bulletEnabled val="1"/>
        </dgm:presLayoutVars>
      </dgm:prSet>
      <dgm:spPr/>
    </dgm:pt>
    <dgm:pt modelId="{F2B053AD-C4D8-49EC-8094-F2EAA64278B3}" type="pres">
      <dgm:prSet presAssocID="{A461DD8D-69A5-4F1F-A5F8-49BB2568124F}" presName="spaceBetweenRectangles" presStyleCnt="0"/>
      <dgm:spPr/>
    </dgm:pt>
    <dgm:pt modelId="{E7AF05C5-8DF9-41A4-87B9-94040CAB4983}" type="pres">
      <dgm:prSet presAssocID="{B515A311-3973-49E0-BA50-ADF6A4450E78}" presName="parentLin" presStyleCnt="0"/>
      <dgm:spPr/>
    </dgm:pt>
    <dgm:pt modelId="{E531AC1D-ADCD-4FCF-96DC-C5A95E205277}" type="pres">
      <dgm:prSet presAssocID="{B515A311-3973-49E0-BA50-ADF6A4450E78}" presName="parentLeftMargin" presStyleLbl="node1" presStyleIdx="3" presStyleCnt="10"/>
      <dgm:spPr/>
    </dgm:pt>
    <dgm:pt modelId="{E076E7EE-B9DA-4CE2-80C7-7DF1E780E06B}" type="pres">
      <dgm:prSet presAssocID="{B515A311-3973-49E0-BA50-ADF6A4450E78}" presName="parentText" presStyleLbl="node1" presStyleIdx="4" presStyleCnt="10">
        <dgm:presLayoutVars>
          <dgm:chMax val="0"/>
          <dgm:bulletEnabled val="1"/>
        </dgm:presLayoutVars>
      </dgm:prSet>
      <dgm:spPr/>
    </dgm:pt>
    <dgm:pt modelId="{9F6EE9D3-E185-4A36-A895-731C3EDBC721}" type="pres">
      <dgm:prSet presAssocID="{B515A311-3973-49E0-BA50-ADF6A4450E78}" presName="negativeSpace" presStyleCnt="0"/>
      <dgm:spPr/>
    </dgm:pt>
    <dgm:pt modelId="{E944B3AF-02EA-4B2A-A5A7-FB93BFE3A6A3}" type="pres">
      <dgm:prSet presAssocID="{B515A311-3973-49E0-BA50-ADF6A4450E78}" presName="childText" presStyleLbl="conFgAcc1" presStyleIdx="4" presStyleCnt="10">
        <dgm:presLayoutVars>
          <dgm:bulletEnabled val="1"/>
        </dgm:presLayoutVars>
      </dgm:prSet>
      <dgm:spPr/>
    </dgm:pt>
    <dgm:pt modelId="{91CE758B-9D98-49EA-B901-30D0E010A400}" type="pres">
      <dgm:prSet presAssocID="{F90C76DA-337E-4637-9A81-1AE536765AFA}" presName="spaceBetweenRectangles" presStyleCnt="0"/>
      <dgm:spPr/>
    </dgm:pt>
    <dgm:pt modelId="{D2017711-196E-49C1-91AA-974E85E8A3F2}" type="pres">
      <dgm:prSet presAssocID="{7F230722-9EEC-46AA-85A6-418EDEE3C555}" presName="parentLin" presStyleCnt="0"/>
      <dgm:spPr/>
    </dgm:pt>
    <dgm:pt modelId="{9848E8AB-6091-4862-81AF-CDB9C075BF2B}" type="pres">
      <dgm:prSet presAssocID="{7F230722-9EEC-46AA-85A6-418EDEE3C555}" presName="parentLeftMargin" presStyleLbl="node1" presStyleIdx="4" presStyleCnt="10"/>
      <dgm:spPr/>
    </dgm:pt>
    <dgm:pt modelId="{D62A715E-2378-44FD-B05A-378D95791C61}" type="pres">
      <dgm:prSet presAssocID="{7F230722-9EEC-46AA-85A6-418EDEE3C555}" presName="parentText" presStyleLbl="node1" presStyleIdx="5" presStyleCnt="10">
        <dgm:presLayoutVars>
          <dgm:chMax val="0"/>
          <dgm:bulletEnabled val="1"/>
        </dgm:presLayoutVars>
      </dgm:prSet>
      <dgm:spPr/>
    </dgm:pt>
    <dgm:pt modelId="{55AC4B01-2572-4F2D-8853-766A3E08E4B6}" type="pres">
      <dgm:prSet presAssocID="{7F230722-9EEC-46AA-85A6-418EDEE3C555}" presName="negativeSpace" presStyleCnt="0"/>
      <dgm:spPr/>
    </dgm:pt>
    <dgm:pt modelId="{2812C31F-CEA5-4311-A41B-571DCD01C169}" type="pres">
      <dgm:prSet presAssocID="{7F230722-9EEC-46AA-85A6-418EDEE3C555}" presName="childText" presStyleLbl="conFgAcc1" presStyleIdx="5" presStyleCnt="10">
        <dgm:presLayoutVars>
          <dgm:bulletEnabled val="1"/>
        </dgm:presLayoutVars>
      </dgm:prSet>
      <dgm:spPr/>
    </dgm:pt>
    <dgm:pt modelId="{5F110293-AD7E-4B76-B355-FBB5C95C4956}" type="pres">
      <dgm:prSet presAssocID="{1218A160-C9E2-42DE-9E12-D11FF91C374D}" presName="spaceBetweenRectangles" presStyleCnt="0"/>
      <dgm:spPr/>
    </dgm:pt>
    <dgm:pt modelId="{5DA3175A-CB9C-4BA2-B867-8DF1484E895F}" type="pres">
      <dgm:prSet presAssocID="{C9594F4B-2138-4D98-A9DA-15E02E2D7D6D}" presName="parentLin" presStyleCnt="0"/>
      <dgm:spPr/>
    </dgm:pt>
    <dgm:pt modelId="{418EE34D-3F2E-4392-96C5-18C4C93DB7A3}" type="pres">
      <dgm:prSet presAssocID="{C9594F4B-2138-4D98-A9DA-15E02E2D7D6D}" presName="parentLeftMargin" presStyleLbl="node1" presStyleIdx="5" presStyleCnt="10"/>
      <dgm:spPr/>
    </dgm:pt>
    <dgm:pt modelId="{D9CED608-5D55-4AF5-B134-5133911798F2}" type="pres">
      <dgm:prSet presAssocID="{C9594F4B-2138-4D98-A9DA-15E02E2D7D6D}" presName="parentText" presStyleLbl="node1" presStyleIdx="6" presStyleCnt="10" custScaleY="175757">
        <dgm:presLayoutVars>
          <dgm:chMax val="0"/>
          <dgm:bulletEnabled val="1"/>
        </dgm:presLayoutVars>
      </dgm:prSet>
      <dgm:spPr/>
    </dgm:pt>
    <dgm:pt modelId="{94369E95-2BE2-4753-AB83-62B5F63AAC1C}" type="pres">
      <dgm:prSet presAssocID="{C9594F4B-2138-4D98-A9DA-15E02E2D7D6D}" presName="negativeSpace" presStyleCnt="0"/>
      <dgm:spPr/>
    </dgm:pt>
    <dgm:pt modelId="{33AE8D90-4E4E-476C-8488-C25279427248}" type="pres">
      <dgm:prSet presAssocID="{C9594F4B-2138-4D98-A9DA-15E02E2D7D6D}" presName="childText" presStyleLbl="conFgAcc1" presStyleIdx="6" presStyleCnt="10">
        <dgm:presLayoutVars>
          <dgm:bulletEnabled val="1"/>
        </dgm:presLayoutVars>
      </dgm:prSet>
      <dgm:spPr/>
    </dgm:pt>
    <dgm:pt modelId="{CF202775-55CB-4817-B619-ED8E75D11CBF}" type="pres">
      <dgm:prSet presAssocID="{025CFBE3-5B74-4BF4-AD01-F642989C08BC}" presName="spaceBetweenRectangles" presStyleCnt="0"/>
      <dgm:spPr/>
    </dgm:pt>
    <dgm:pt modelId="{DAB95C1D-CABB-4796-B535-A50F9432A4DC}" type="pres">
      <dgm:prSet presAssocID="{422B1C43-955C-4BB6-BA3B-E0445E4C792A}" presName="parentLin" presStyleCnt="0"/>
      <dgm:spPr/>
    </dgm:pt>
    <dgm:pt modelId="{ECE712B7-AF6A-446E-8526-E6578E82B8F4}" type="pres">
      <dgm:prSet presAssocID="{422B1C43-955C-4BB6-BA3B-E0445E4C792A}" presName="parentLeftMargin" presStyleLbl="node1" presStyleIdx="6" presStyleCnt="10"/>
      <dgm:spPr/>
    </dgm:pt>
    <dgm:pt modelId="{7EF5265B-2B0A-4937-A8F1-38AD9C34E331}" type="pres">
      <dgm:prSet presAssocID="{422B1C43-955C-4BB6-BA3B-E0445E4C792A}" presName="parentText" presStyleLbl="node1" presStyleIdx="7" presStyleCnt="10">
        <dgm:presLayoutVars>
          <dgm:chMax val="0"/>
          <dgm:bulletEnabled val="1"/>
        </dgm:presLayoutVars>
      </dgm:prSet>
      <dgm:spPr/>
    </dgm:pt>
    <dgm:pt modelId="{C195893A-28FD-46D2-8259-8163A4C80154}" type="pres">
      <dgm:prSet presAssocID="{422B1C43-955C-4BB6-BA3B-E0445E4C792A}" presName="negativeSpace" presStyleCnt="0"/>
      <dgm:spPr/>
    </dgm:pt>
    <dgm:pt modelId="{CE0DD1A9-4702-4EE8-81F4-E86D6DE52AC1}" type="pres">
      <dgm:prSet presAssocID="{422B1C43-955C-4BB6-BA3B-E0445E4C792A}" presName="childText" presStyleLbl="conFgAcc1" presStyleIdx="7" presStyleCnt="10">
        <dgm:presLayoutVars>
          <dgm:bulletEnabled val="1"/>
        </dgm:presLayoutVars>
      </dgm:prSet>
      <dgm:spPr/>
    </dgm:pt>
    <dgm:pt modelId="{DA8A638F-BEA7-400F-8B27-0EE8CFB5F1DF}" type="pres">
      <dgm:prSet presAssocID="{BFF3CDC4-B9DC-44BE-8AA8-82B6B729C3AD}" presName="spaceBetweenRectangles" presStyleCnt="0"/>
      <dgm:spPr/>
    </dgm:pt>
    <dgm:pt modelId="{9774C3F7-912E-44A0-8FB5-F7DFC1B72E14}" type="pres">
      <dgm:prSet presAssocID="{BEE81EB2-5D7D-46F2-8619-1D9D0A0EB5EB}" presName="parentLin" presStyleCnt="0"/>
      <dgm:spPr/>
    </dgm:pt>
    <dgm:pt modelId="{865FDF50-3508-4A44-8D5C-DBBB70EEDFF3}" type="pres">
      <dgm:prSet presAssocID="{BEE81EB2-5D7D-46F2-8619-1D9D0A0EB5EB}" presName="parentLeftMargin" presStyleLbl="node1" presStyleIdx="7" presStyleCnt="10"/>
      <dgm:spPr/>
    </dgm:pt>
    <dgm:pt modelId="{2F7D23B5-2B55-4E94-8167-ECB977EC6581}" type="pres">
      <dgm:prSet presAssocID="{BEE81EB2-5D7D-46F2-8619-1D9D0A0EB5EB}" presName="parentText" presStyleLbl="node1" presStyleIdx="8" presStyleCnt="10">
        <dgm:presLayoutVars>
          <dgm:chMax val="0"/>
          <dgm:bulletEnabled val="1"/>
        </dgm:presLayoutVars>
      </dgm:prSet>
      <dgm:spPr/>
    </dgm:pt>
    <dgm:pt modelId="{34084E8E-66B3-4488-8C5B-1B1A37D587A4}" type="pres">
      <dgm:prSet presAssocID="{BEE81EB2-5D7D-46F2-8619-1D9D0A0EB5EB}" presName="negativeSpace" presStyleCnt="0"/>
      <dgm:spPr/>
    </dgm:pt>
    <dgm:pt modelId="{1A754CA4-C6D6-4633-9A4A-DB4A7034FA60}" type="pres">
      <dgm:prSet presAssocID="{BEE81EB2-5D7D-46F2-8619-1D9D0A0EB5EB}" presName="childText" presStyleLbl="conFgAcc1" presStyleIdx="8" presStyleCnt="10">
        <dgm:presLayoutVars>
          <dgm:bulletEnabled val="1"/>
        </dgm:presLayoutVars>
      </dgm:prSet>
      <dgm:spPr/>
    </dgm:pt>
    <dgm:pt modelId="{B5DF6246-CE1B-4BF7-B336-9B6D55A7C690}" type="pres">
      <dgm:prSet presAssocID="{D90BE832-CE30-4DD0-8322-3863F6D44690}" presName="spaceBetweenRectangles" presStyleCnt="0"/>
      <dgm:spPr/>
    </dgm:pt>
    <dgm:pt modelId="{1EB75144-25AC-4139-830B-8A0EBED0235D}" type="pres">
      <dgm:prSet presAssocID="{FE1C6026-584D-464B-B710-82D7EB0CCAF4}" presName="parentLin" presStyleCnt="0"/>
      <dgm:spPr/>
    </dgm:pt>
    <dgm:pt modelId="{23405287-E8FE-4B67-A584-035BDBB00A14}" type="pres">
      <dgm:prSet presAssocID="{FE1C6026-584D-464B-B710-82D7EB0CCAF4}" presName="parentLeftMargin" presStyleLbl="node1" presStyleIdx="8" presStyleCnt="10"/>
      <dgm:spPr/>
    </dgm:pt>
    <dgm:pt modelId="{C07C0D69-BE18-4D76-B1AC-D5FDF1B36712}" type="pres">
      <dgm:prSet presAssocID="{FE1C6026-584D-464B-B710-82D7EB0CCAF4}" presName="parentText" presStyleLbl="node1" presStyleIdx="9" presStyleCnt="10">
        <dgm:presLayoutVars>
          <dgm:chMax val="0"/>
          <dgm:bulletEnabled val="1"/>
        </dgm:presLayoutVars>
      </dgm:prSet>
      <dgm:spPr/>
    </dgm:pt>
    <dgm:pt modelId="{0C7BE567-073E-4E6E-8843-34FD8D08B84B}" type="pres">
      <dgm:prSet presAssocID="{FE1C6026-584D-464B-B710-82D7EB0CCAF4}" presName="negativeSpace" presStyleCnt="0"/>
      <dgm:spPr/>
    </dgm:pt>
    <dgm:pt modelId="{C919BB38-A42C-4EB0-A6C0-C2A3318C5EE2}" type="pres">
      <dgm:prSet presAssocID="{FE1C6026-584D-464B-B710-82D7EB0CCAF4}" presName="childText" presStyleLbl="conFgAcc1" presStyleIdx="9" presStyleCnt="10">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CE085715-DDD2-483A-B2D2-0EA1F2DCF616}" type="presOf" srcId="{422B1C43-955C-4BB6-BA3B-E0445E4C792A}" destId="{ECE712B7-AF6A-446E-8526-E6578E82B8F4}" srcOrd="0" destOrd="0" presId="urn:microsoft.com/office/officeart/2005/8/layout/list1"/>
    <dgm:cxn modelId="{9D437718-FA6A-439C-AA0D-76B95FB9F2DE}" type="presOf" srcId="{7F230722-9EEC-46AA-85A6-418EDEE3C555}" destId="{D62A715E-2378-44FD-B05A-378D95791C61}" srcOrd="1" destOrd="0" presId="urn:microsoft.com/office/officeart/2005/8/layout/list1"/>
    <dgm:cxn modelId="{2E0F201E-D7A8-489A-A488-B86C91776487}" type="presOf" srcId="{B515A311-3973-49E0-BA50-ADF6A4450E78}" destId="{E531AC1D-ADCD-4FCF-96DC-C5A95E20527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CCD23126-E815-4990-BCAA-0CC2C4E6C30B}" srcId="{B84758FF-9718-4137-B00D-786A3A0E5EF5}" destId="{B515A311-3973-49E0-BA50-ADF6A4450E78}" srcOrd="4" destOrd="0" parTransId="{EE00FFA0-1B62-40E5-9E10-2DE9FC3142CF}" sibTransId="{F90C76DA-337E-4637-9A81-1AE536765AFA}"/>
    <dgm:cxn modelId="{540BB35D-361B-4717-AA3D-FFB97C0D63E1}" type="presOf" srcId="{BD934469-B74C-4BAD-B240-F9C72DFBDCAA}" destId="{D0C00C76-DBE9-48FA-8220-61039BDECBE2}" srcOrd="0" destOrd="0" presId="urn:microsoft.com/office/officeart/2005/8/layout/list1"/>
    <dgm:cxn modelId="{77F75941-1E1D-4C7E-B500-A82B3437E2C7}" type="presOf" srcId="{C9594F4B-2138-4D98-A9DA-15E02E2D7D6D}" destId="{418EE34D-3F2E-4392-96C5-18C4C93DB7A3}" srcOrd="0" destOrd="0" presId="urn:microsoft.com/office/officeart/2005/8/layout/list1"/>
    <dgm:cxn modelId="{34647246-6FA1-4D6A-BE18-54CF7F52257C}" type="presOf" srcId="{422B1C43-955C-4BB6-BA3B-E0445E4C792A}" destId="{7EF5265B-2B0A-4937-A8F1-38AD9C34E331}" srcOrd="1" destOrd="0" presId="urn:microsoft.com/office/officeart/2005/8/layout/list1"/>
    <dgm:cxn modelId="{EEB4FD67-C0BF-4BA2-848F-19154570C01E}" type="presOf" srcId="{B515A311-3973-49E0-BA50-ADF6A4450E78}" destId="{E076E7EE-B9DA-4CE2-80C7-7DF1E780E06B}" srcOrd="1" destOrd="0" presId="urn:microsoft.com/office/officeart/2005/8/layout/list1"/>
    <dgm:cxn modelId="{83F88268-CC8C-47E9-A238-7511FB5C7178}" type="presOf" srcId="{F44F81E8-AD30-4A49-9435-0A2EE76408B2}" destId="{E8C894FB-A335-480C-A6D9-D27F74CBA38E}" srcOrd="1" destOrd="0" presId="urn:microsoft.com/office/officeart/2005/8/layout/list1"/>
    <dgm:cxn modelId="{BE9EDF4A-3AC2-4266-A6A4-AAFF416B529D}" type="presOf" srcId="{C9594F4B-2138-4D98-A9DA-15E02E2D7D6D}" destId="{D9CED608-5D55-4AF5-B134-5133911798F2}" srcOrd="1" destOrd="0" presId="urn:microsoft.com/office/officeart/2005/8/layout/list1"/>
    <dgm:cxn modelId="{279C4D6C-17A3-4475-9652-D0D76E2786C9}" srcId="{B84758FF-9718-4137-B00D-786A3A0E5EF5}" destId="{422B1C43-955C-4BB6-BA3B-E0445E4C792A}" srcOrd="7" destOrd="0" parTransId="{EAE21545-914E-466D-9ABA-EDF07FB34BEF}" sibTransId="{BFF3CDC4-B9DC-44BE-8AA8-82B6B729C3AD}"/>
    <dgm:cxn modelId="{2B5ED851-C451-4E87-A6B4-CDBD19FC583A}" srcId="{B84758FF-9718-4137-B00D-786A3A0E5EF5}" destId="{F44F81E8-AD30-4A49-9435-0A2EE76408B2}" srcOrd="2" destOrd="0" parTransId="{C0A053B3-B0FE-48B8-A4BA-D825DE47FBBD}" sibTransId="{0662CEEB-4074-4A8E-A692-98C5E0969384}"/>
    <dgm:cxn modelId="{8A359C7B-F855-4C00-B635-3A8B164EC10A}" type="presOf" srcId="{BD934469-B74C-4BAD-B240-F9C72DFBDCAA}" destId="{6C317308-CF11-4662-BBA1-37019A372ED2}" srcOrd="1" destOrd="0" presId="urn:microsoft.com/office/officeart/2005/8/layout/list1"/>
    <dgm:cxn modelId="{2298AC7E-AD57-42AD-B796-CBF5428ABBAE}" type="presOf" srcId="{FE1C6026-584D-464B-B710-82D7EB0CCAF4}" destId="{23405287-E8FE-4B67-A584-035BDBB00A14}" srcOrd="0" destOrd="0" presId="urn:microsoft.com/office/officeart/2005/8/layout/list1"/>
    <dgm:cxn modelId="{68BA5082-3EDE-447B-B31B-1682042726D2}" srcId="{B84758FF-9718-4137-B00D-786A3A0E5EF5}" destId="{C9594F4B-2138-4D98-A9DA-15E02E2D7D6D}" srcOrd="6" destOrd="0" parTransId="{B30A9D82-F5DF-40AA-846D-42FBE0740AEB}" sibTransId="{025CFBE3-5B74-4BF4-AD01-F642989C08BC}"/>
    <dgm:cxn modelId="{43E5EF87-1578-4BD9-A3DF-1A2A3CA5D82D}" type="presOf" srcId="{BEE81EB2-5D7D-46F2-8619-1D9D0A0EB5EB}" destId="{2F7D23B5-2B55-4E94-8167-ECB977EC6581}" srcOrd="1" destOrd="0" presId="urn:microsoft.com/office/officeart/2005/8/layout/list1"/>
    <dgm:cxn modelId="{E1D91AA1-67FE-41D3-A48B-D5A4B05252AA}" type="presOf" srcId="{0B926401-2668-47A8-8060-38915B3AD538}" destId="{919161E3-9F59-425F-A2F5-14480318A99E}" srcOrd="0" destOrd="0" presId="urn:microsoft.com/office/officeart/2005/8/layout/list1"/>
    <dgm:cxn modelId="{82F289A5-1AD3-4059-9F2B-4A681C1967A2}" type="presOf" srcId="{FE1C6026-584D-464B-B710-82D7EB0CCAF4}" destId="{C07C0D69-BE18-4D76-B1AC-D5FDF1B36712}" srcOrd="1"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3B86F8C1-FE1E-4340-B85C-617D84BEA6B2}" type="presOf" srcId="{7F230722-9EEC-46AA-85A6-418EDEE3C555}" destId="{9848E8AB-6091-4862-81AF-CDB9C075BF2B}" srcOrd="0" destOrd="0" presId="urn:microsoft.com/office/officeart/2005/8/layout/list1"/>
    <dgm:cxn modelId="{A4C166C6-665A-4EF8-80EA-A63EEC0283A9}" srcId="{B84758FF-9718-4137-B00D-786A3A0E5EF5}" destId="{BEE81EB2-5D7D-46F2-8619-1D9D0A0EB5EB}" srcOrd="8" destOrd="0" parTransId="{61B85534-F4A8-44F3-8824-AC78B9759620}" sibTransId="{D90BE832-CE30-4DD0-8322-3863F6D44690}"/>
    <dgm:cxn modelId="{F4B800D3-33FF-4D5B-A9B0-BFB0FF1F210D}" type="presOf" srcId="{B84758FF-9718-4137-B00D-786A3A0E5EF5}" destId="{B155D504-835D-4803-BC8A-CD92483A3623}" srcOrd="0" destOrd="0" presId="urn:microsoft.com/office/officeart/2005/8/layout/list1"/>
    <dgm:cxn modelId="{3A2B3FD5-18DB-4006-A093-C4759514E174}" srcId="{B84758FF-9718-4137-B00D-786A3A0E5EF5}" destId="{BD934469-B74C-4BAD-B240-F9C72DFBDCAA}" srcOrd="3" destOrd="0" parTransId="{E43C93B0-5E05-41D4-A0B9-3F2B45EC6EB2}" sibTransId="{A461DD8D-69A5-4F1F-A5F8-49BB2568124F}"/>
    <dgm:cxn modelId="{9770DEE8-AB72-410F-A0B8-691C155C96BC}" srcId="{B84758FF-9718-4137-B00D-786A3A0E5EF5}" destId="{7F230722-9EEC-46AA-85A6-418EDEE3C555}" srcOrd="5" destOrd="0" parTransId="{D1351F49-6F71-4B54-9A32-905B4C6E4ECF}" sibTransId="{1218A160-C9E2-42DE-9E12-D11FF91C374D}"/>
    <dgm:cxn modelId="{8B72B3EA-9ECC-4964-9240-80DBEC30583B}" srcId="{B84758FF-9718-4137-B00D-786A3A0E5EF5}" destId="{FE1C6026-584D-464B-B710-82D7EB0CCAF4}" srcOrd="9" destOrd="0" parTransId="{67ACE026-B626-4EE8-90D3-7EDD4F7973C4}" sibTransId="{B8D46673-9366-4628-B00D-C9E6EFD30F5C}"/>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ADBE90FE-61D0-436D-B5BD-64E00EA9CA1B}" type="presOf" srcId="{BEE81EB2-5D7D-46F2-8619-1D9D0A0EB5EB}" destId="{865FDF50-3508-4A44-8D5C-DBBB70EEDFF3}" srcOrd="0"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 modelId="{3EA8EFC7-4640-416D-A269-4E550EF2F3E9}" type="presParOf" srcId="{B155D504-835D-4803-BC8A-CD92483A3623}" destId="{6C84A3B5-7A37-4797-B784-7E46883C3C95}" srcOrd="11" destOrd="0" presId="urn:microsoft.com/office/officeart/2005/8/layout/list1"/>
    <dgm:cxn modelId="{9DBECE14-1B87-48EE-B847-A31A55305284}" type="presParOf" srcId="{B155D504-835D-4803-BC8A-CD92483A3623}" destId="{DA03F7B3-141A-492A-A32A-F4BF7A138C1A}" srcOrd="12" destOrd="0" presId="urn:microsoft.com/office/officeart/2005/8/layout/list1"/>
    <dgm:cxn modelId="{38D31B1D-9F03-489B-97A0-8B86FA9A3AF8}" type="presParOf" srcId="{DA03F7B3-141A-492A-A32A-F4BF7A138C1A}" destId="{D0C00C76-DBE9-48FA-8220-61039BDECBE2}" srcOrd="0" destOrd="0" presId="urn:microsoft.com/office/officeart/2005/8/layout/list1"/>
    <dgm:cxn modelId="{3D6F461B-DA21-4AD6-B2A2-C3738DEB53FE}" type="presParOf" srcId="{DA03F7B3-141A-492A-A32A-F4BF7A138C1A}" destId="{6C317308-CF11-4662-BBA1-37019A372ED2}" srcOrd="1" destOrd="0" presId="urn:microsoft.com/office/officeart/2005/8/layout/list1"/>
    <dgm:cxn modelId="{7FE7A25E-11E6-46A5-B47A-8F2D3F9C2074}" type="presParOf" srcId="{B155D504-835D-4803-BC8A-CD92483A3623}" destId="{D7272116-BFD4-45C2-A2E6-29700DC21518}" srcOrd="13" destOrd="0" presId="urn:microsoft.com/office/officeart/2005/8/layout/list1"/>
    <dgm:cxn modelId="{D9E16E36-4559-46DB-9FC2-446D8DE05922}" type="presParOf" srcId="{B155D504-835D-4803-BC8A-CD92483A3623}" destId="{0692833B-23C4-4B74-B458-B412484E5BD9}" srcOrd="14" destOrd="0" presId="urn:microsoft.com/office/officeart/2005/8/layout/list1"/>
    <dgm:cxn modelId="{E00FB5BD-84B1-4E4E-A395-2ECBC9F23E42}" type="presParOf" srcId="{B155D504-835D-4803-BC8A-CD92483A3623}" destId="{F2B053AD-C4D8-49EC-8094-F2EAA64278B3}" srcOrd="15" destOrd="0" presId="urn:microsoft.com/office/officeart/2005/8/layout/list1"/>
    <dgm:cxn modelId="{7CD75C2B-1650-4340-9764-063B55A247A5}" type="presParOf" srcId="{B155D504-835D-4803-BC8A-CD92483A3623}" destId="{E7AF05C5-8DF9-41A4-87B9-94040CAB4983}" srcOrd="16" destOrd="0" presId="urn:microsoft.com/office/officeart/2005/8/layout/list1"/>
    <dgm:cxn modelId="{0BE73375-5B77-4C34-BA89-0544198591FD}" type="presParOf" srcId="{E7AF05C5-8DF9-41A4-87B9-94040CAB4983}" destId="{E531AC1D-ADCD-4FCF-96DC-C5A95E205277}" srcOrd="0" destOrd="0" presId="urn:microsoft.com/office/officeart/2005/8/layout/list1"/>
    <dgm:cxn modelId="{87E8BB6A-4305-4005-8028-97F6D6DB1D61}" type="presParOf" srcId="{E7AF05C5-8DF9-41A4-87B9-94040CAB4983}" destId="{E076E7EE-B9DA-4CE2-80C7-7DF1E780E06B}" srcOrd="1" destOrd="0" presId="urn:microsoft.com/office/officeart/2005/8/layout/list1"/>
    <dgm:cxn modelId="{A700CF94-512C-420A-9F7C-6709CC5CAFD2}" type="presParOf" srcId="{B155D504-835D-4803-BC8A-CD92483A3623}" destId="{9F6EE9D3-E185-4A36-A895-731C3EDBC721}" srcOrd="17" destOrd="0" presId="urn:microsoft.com/office/officeart/2005/8/layout/list1"/>
    <dgm:cxn modelId="{52B8EAAA-1859-47F6-8B4C-AE2600927DEF}" type="presParOf" srcId="{B155D504-835D-4803-BC8A-CD92483A3623}" destId="{E944B3AF-02EA-4B2A-A5A7-FB93BFE3A6A3}" srcOrd="18" destOrd="0" presId="urn:microsoft.com/office/officeart/2005/8/layout/list1"/>
    <dgm:cxn modelId="{AB1621BD-E009-416C-B8D8-BDD7ED06EBEE}" type="presParOf" srcId="{B155D504-835D-4803-BC8A-CD92483A3623}" destId="{91CE758B-9D98-49EA-B901-30D0E010A400}" srcOrd="19" destOrd="0" presId="urn:microsoft.com/office/officeart/2005/8/layout/list1"/>
    <dgm:cxn modelId="{1C2E2A59-32F7-4885-8B60-F2DD33F08008}" type="presParOf" srcId="{B155D504-835D-4803-BC8A-CD92483A3623}" destId="{D2017711-196E-49C1-91AA-974E85E8A3F2}" srcOrd="20" destOrd="0" presId="urn:microsoft.com/office/officeart/2005/8/layout/list1"/>
    <dgm:cxn modelId="{EDAE5216-4497-4267-A92A-F3FBA32A4185}" type="presParOf" srcId="{D2017711-196E-49C1-91AA-974E85E8A3F2}" destId="{9848E8AB-6091-4862-81AF-CDB9C075BF2B}" srcOrd="0" destOrd="0" presId="urn:microsoft.com/office/officeart/2005/8/layout/list1"/>
    <dgm:cxn modelId="{2C958800-BADE-4B85-BC72-7F7FB2F41350}" type="presParOf" srcId="{D2017711-196E-49C1-91AA-974E85E8A3F2}" destId="{D62A715E-2378-44FD-B05A-378D95791C61}" srcOrd="1" destOrd="0" presId="urn:microsoft.com/office/officeart/2005/8/layout/list1"/>
    <dgm:cxn modelId="{35933A0F-7A60-437E-BC5E-27DB05E7E567}" type="presParOf" srcId="{B155D504-835D-4803-BC8A-CD92483A3623}" destId="{55AC4B01-2572-4F2D-8853-766A3E08E4B6}" srcOrd="21" destOrd="0" presId="urn:microsoft.com/office/officeart/2005/8/layout/list1"/>
    <dgm:cxn modelId="{29A07BA5-0C50-4316-B86F-4003246669A3}" type="presParOf" srcId="{B155D504-835D-4803-BC8A-CD92483A3623}" destId="{2812C31F-CEA5-4311-A41B-571DCD01C169}" srcOrd="22" destOrd="0" presId="urn:microsoft.com/office/officeart/2005/8/layout/list1"/>
    <dgm:cxn modelId="{1DF7A523-28E1-4224-9F6C-08D45803E491}" type="presParOf" srcId="{B155D504-835D-4803-BC8A-CD92483A3623}" destId="{5F110293-AD7E-4B76-B355-FBB5C95C4956}" srcOrd="23" destOrd="0" presId="urn:microsoft.com/office/officeart/2005/8/layout/list1"/>
    <dgm:cxn modelId="{B268E4FE-BE1B-4705-A8B7-8FF660674AC3}" type="presParOf" srcId="{B155D504-835D-4803-BC8A-CD92483A3623}" destId="{5DA3175A-CB9C-4BA2-B867-8DF1484E895F}" srcOrd="24" destOrd="0" presId="urn:microsoft.com/office/officeart/2005/8/layout/list1"/>
    <dgm:cxn modelId="{5ACD2C59-4121-4076-95BB-E36D4661585E}" type="presParOf" srcId="{5DA3175A-CB9C-4BA2-B867-8DF1484E895F}" destId="{418EE34D-3F2E-4392-96C5-18C4C93DB7A3}" srcOrd="0" destOrd="0" presId="urn:microsoft.com/office/officeart/2005/8/layout/list1"/>
    <dgm:cxn modelId="{11EF6406-D1A7-41C8-B476-633BF905D518}" type="presParOf" srcId="{5DA3175A-CB9C-4BA2-B867-8DF1484E895F}" destId="{D9CED608-5D55-4AF5-B134-5133911798F2}" srcOrd="1" destOrd="0" presId="urn:microsoft.com/office/officeart/2005/8/layout/list1"/>
    <dgm:cxn modelId="{34181736-11AB-4308-A105-F6111903A9FF}" type="presParOf" srcId="{B155D504-835D-4803-BC8A-CD92483A3623}" destId="{94369E95-2BE2-4753-AB83-62B5F63AAC1C}" srcOrd="25" destOrd="0" presId="urn:microsoft.com/office/officeart/2005/8/layout/list1"/>
    <dgm:cxn modelId="{730836BC-43DA-4A62-A53F-06EFC4E493FF}" type="presParOf" srcId="{B155D504-835D-4803-BC8A-CD92483A3623}" destId="{33AE8D90-4E4E-476C-8488-C25279427248}" srcOrd="26" destOrd="0" presId="urn:microsoft.com/office/officeart/2005/8/layout/list1"/>
    <dgm:cxn modelId="{3A7833B6-9FB9-4EC1-B842-6B46DC18929F}" type="presParOf" srcId="{B155D504-835D-4803-BC8A-CD92483A3623}" destId="{CF202775-55CB-4817-B619-ED8E75D11CBF}" srcOrd="27" destOrd="0" presId="urn:microsoft.com/office/officeart/2005/8/layout/list1"/>
    <dgm:cxn modelId="{182BB9BF-F53C-49C6-B146-2F656F9B9EF1}" type="presParOf" srcId="{B155D504-835D-4803-BC8A-CD92483A3623}" destId="{DAB95C1D-CABB-4796-B535-A50F9432A4DC}" srcOrd="28" destOrd="0" presId="urn:microsoft.com/office/officeart/2005/8/layout/list1"/>
    <dgm:cxn modelId="{8E161B34-1FF5-46BA-BABE-EB60B16875B6}" type="presParOf" srcId="{DAB95C1D-CABB-4796-B535-A50F9432A4DC}" destId="{ECE712B7-AF6A-446E-8526-E6578E82B8F4}" srcOrd="0" destOrd="0" presId="urn:microsoft.com/office/officeart/2005/8/layout/list1"/>
    <dgm:cxn modelId="{1CBABEF9-69B6-4073-B3FD-5393F4901903}" type="presParOf" srcId="{DAB95C1D-CABB-4796-B535-A50F9432A4DC}" destId="{7EF5265B-2B0A-4937-A8F1-38AD9C34E331}" srcOrd="1" destOrd="0" presId="urn:microsoft.com/office/officeart/2005/8/layout/list1"/>
    <dgm:cxn modelId="{0E59A058-2993-41CC-A7A9-CCD61E545692}" type="presParOf" srcId="{B155D504-835D-4803-BC8A-CD92483A3623}" destId="{C195893A-28FD-46D2-8259-8163A4C80154}" srcOrd="29" destOrd="0" presId="urn:microsoft.com/office/officeart/2005/8/layout/list1"/>
    <dgm:cxn modelId="{72258A42-257F-4F25-9A44-2F5CD524C621}" type="presParOf" srcId="{B155D504-835D-4803-BC8A-CD92483A3623}" destId="{CE0DD1A9-4702-4EE8-81F4-E86D6DE52AC1}" srcOrd="30" destOrd="0" presId="urn:microsoft.com/office/officeart/2005/8/layout/list1"/>
    <dgm:cxn modelId="{A08C2DA7-7FC7-48D2-94B8-A80B6F11FB77}" type="presParOf" srcId="{B155D504-835D-4803-BC8A-CD92483A3623}" destId="{DA8A638F-BEA7-400F-8B27-0EE8CFB5F1DF}" srcOrd="31" destOrd="0" presId="urn:microsoft.com/office/officeart/2005/8/layout/list1"/>
    <dgm:cxn modelId="{A511C80E-B8AB-47F4-AB5E-929EE851F809}" type="presParOf" srcId="{B155D504-835D-4803-BC8A-CD92483A3623}" destId="{9774C3F7-912E-44A0-8FB5-F7DFC1B72E14}" srcOrd="32" destOrd="0" presId="urn:microsoft.com/office/officeart/2005/8/layout/list1"/>
    <dgm:cxn modelId="{1550C253-466F-45BC-9E1E-05BEB1A87417}" type="presParOf" srcId="{9774C3F7-912E-44A0-8FB5-F7DFC1B72E14}" destId="{865FDF50-3508-4A44-8D5C-DBBB70EEDFF3}" srcOrd="0" destOrd="0" presId="urn:microsoft.com/office/officeart/2005/8/layout/list1"/>
    <dgm:cxn modelId="{E54E9E7E-BBEE-4A36-A330-9267AA9BD6E6}" type="presParOf" srcId="{9774C3F7-912E-44A0-8FB5-F7DFC1B72E14}" destId="{2F7D23B5-2B55-4E94-8167-ECB977EC6581}" srcOrd="1" destOrd="0" presId="urn:microsoft.com/office/officeart/2005/8/layout/list1"/>
    <dgm:cxn modelId="{F8590DC4-1386-46B2-834E-77925E19B014}" type="presParOf" srcId="{B155D504-835D-4803-BC8A-CD92483A3623}" destId="{34084E8E-66B3-4488-8C5B-1B1A37D587A4}" srcOrd="33" destOrd="0" presId="urn:microsoft.com/office/officeart/2005/8/layout/list1"/>
    <dgm:cxn modelId="{E0DA3292-BFEB-47DE-9A45-E3802097C612}" type="presParOf" srcId="{B155D504-835D-4803-BC8A-CD92483A3623}" destId="{1A754CA4-C6D6-4633-9A4A-DB4A7034FA60}" srcOrd="34" destOrd="0" presId="urn:microsoft.com/office/officeart/2005/8/layout/list1"/>
    <dgm:cxn modelId="{4B2D7AED-0B4D-4C04-B337-44A2032395A2}" type="presParOf" srcId="{B155D504-835D-4803-BC8A-CD92483A3623}" destId="{B5DF6246-CE1B-4BF7-B336-9B6D55A7C690}" srcOrd="35" destOrd="0" presId="urn:microsoft.com/office/officeart/2005/8/layout/list1"/>
    <dgm:cxn modelId="{41F1DCBB-78B6-4DC3-AD9A-1B9F57E48ACF}" type="presParOf" srcId="{B155D504-835D-4803-BC8A-CD92483A3623}" destId="{1EB75144-25AC-4139-830B-8A0EBED0235D}" srcOrd="36" destOrd="0" presId="urn:microsoft.com/office/officeart/2005/8/layout/list1"/>
    <dgm:cxn modelId="{CF442DC3-4101-42BF-88A9-B9727386E3B0}" type="presParOf" srcId="{1EB75144-25AC-4139-830B-8A0EBED0235D}" destId="{23405287-E8FE-4B67-A584-035BDBB00A14}" srcOrd="0" destOrd="0" presId="urn:microsoft.com/office/officeart/2005/8/layout/list1"/>
    <dgm:cxn modelId="{3885A98F-71D0-40D6-B677-87D4455270C5}" type="presParOf" srcId="{1EB75144-25AC-4139-830B-8A0EBED0235D}" destId="{C07C0D69-BE18-4D76-B1AC-D5FDF1B36712}" srcOrd="1" destOrd="0" presId="urn:microsoft.com/office/officeart/2005/8/layout/list1"/>
    <dgm:cxn modelId="{5A737BD4-9C53-40F4-AEFE-8E7C617E7422}" type="presParOf" srcId="{B155D504-835D-4803-BC8A-CD92483A3623}" destId="{0C7BE567-073E-4E6E-8843-34FD8D08B84B}" srcOrd="37" destOrd="0" presId="urn:microsoft.com/office/officeart/2005/8/layout/list1"/>
    <dgm:cxn modelId="{EE4B58A9-D92F-41AF-AD01-5DA9CE3F192C}" type="presParOf" srcId="{B155D504-835D-4803-BC8A-CD92483A3623}" destId="{C919BB38-A42C-4EB0-A6C0-C2A3318C5EE2}" srcOrd="3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0B312F2-FFB1-44E0-820D-15D9F2BC18A5}">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muhofazasi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rejalashtirish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muhofazasi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boshqaruvini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vazifasi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muhofazasi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tadbirlarini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rejalashtirish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hisoblanadi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Rejalashtirish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ishlariga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qadar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travmatizmi</a:t>
          </a:r>
          <a:r>
            <a:rPr lang="en-US" sz="2000" dirty="0">
              <a:solidFill>
                <a:schemeClr val="tx1"/>
              </a:solidFill>
              <a:latin typeface="Times New Roman" panose="02020603050405020304" pitchFamily="18" charset="0"/>
              <a:cs typeface="Times New Roman" panose="02020603050405020304" pitchFamily="18" charset="0"/>
            </a:rPr>
            <a:t>, professional </a:t>
          </a:r>
          <a:r>
            <a:rPr lang="en-US" sz="2000" dirty="0" err="1">
              <a:solidFill>
                <a:schemeClr val="tx1"/>
              </a:solidFill>
              <a:latin typeface="Times New Roman" panose="02020603050405020304" pitchFamily="18" charset="0"/>
              <a:cs typeface="Times New Roman" panose="02020603050405020304" pitchFamily="18" charset="0"/>
            </a:rPr>
            <a:t>kasalliklar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boshqa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ko’rsatkichlar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bo’yicha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tashhis</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olib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borilishi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zarur</a:t>
          </a:r>
          <a:r>
            <a:rPr lang="en-US" sz="2000" dirty="0">
              <a:solidFill>
                <a:schemeClr val="tx1"/>
              </a:solidFill>
              <a:latin typeface="Times New Roman" panose="02020603050405020304" pitchFamily="18" charset="0"/>
              <a:cs typeface="Times New Roman" panose="02020603050405020304" pitchFamily="18" charset="0"/>
            </a:rPr>
            <a:t>. </a:t>
          </a:r>
          <a:endParaRPr lang="en-US" sz="20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travmatizmini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tashhis</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necha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yillik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ko’rsatkichlari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tahlili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olib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boriladi</a:t>
          </a:r>
          <a:r>
            <a:rPr lang="en-US" sz="2000" dirty="0">
              <a:solidFill>
                <a:schemeClr val="tx1"/>
              </a:solidFill>
              <a:latin typeface="Times New Roman" panose="02020603050405020304" pitchFamily="18" charset="0"/>
              <a:cs typeface="Times New Roman" panose="02020603050405020304" pitchFamily="18" charset="0"/>
            </a:rPr>
            <a:t>. </a:t>
          </a:r>
        </a:p>
      </dgm:t>
    </dgm:pt>
    <dgm:pt modelId="{DCBB1D57-B407-4E41-9CFB-5F0892E0E485}" type="parTrans" cxnId="{1F18D920-3E40-4C8D-8F87-05605DF0EB1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4646CE74-A82D-4E35-B258-8ED07B7D7B63}">
      <dgm:prSet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muhofazasini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perspektiv</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besh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yillik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joriy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yillik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operativ</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kvartal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oylik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rejalashtirishlarga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bo’linadi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Hozirgi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paytda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perspektiv</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rejalashtirishning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shakli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muhofazasi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sanitar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sog’lomlashtirish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yo’lga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qo’yishga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qaratilgan</a:t>
          </a:r>
          <a:r>
            <a:rPr lang="en-US" sz="2000" dirty="0">
              <a:solidFill>
                <a:schemeClr val="tx1"/>
              </a:solidFill>
              <a:latin typeface="Times New Roman" panose="02020603050405020304" pitchFamily="18" charset="0"/>
              <a:cs typeface="Times New Roman" panose="02020603050405020304" pitchFamily="18" charset="0"/>
            </a:rPr>
            <a:t>. Bu </a:t>
          </a:r>
          <a:r>
            <a:rPr lang="en-US" sz="2000" dirty="0" err="1">
              <a:solidFill>
                <a:schemeClr val="tx1"/>
              </a:solidFill>
              <a:latin typeface="Times New Roman" panose="02020603050405020304" pitchFamily="18" charset="0"/>
              <a:cs typeface="Times New Roman" panose="02020603050405020304" pitchFamily="18" charset="0"/>
            </a:rPr>
            <a:t>rejalarni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joriy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kollektivi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shartnomasining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qismi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muhofazasi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bo’yicha</a:t>
          </a:r>
          <a:r>
            <a:rPr lang="en-US" sz="2000" dirty="0">
              <a:solidFill>
                <a:schemeClr val="tx1"/>
              </a:solidFill>
              <a:latin typeface="Times New Roman" panose="02020603050405020304" pitchFamily="18" charset="0"/>
              <a:cs typeface="Times New Roman" panose="02020603050405020304" pitchFamily="18" charset="0"/>
            </a:rPr>
            <a:t> nomenklatura </a:t>
          </a:r>
          <a:r>
            <a:rPr lang="en-US" sz="2000" dirty="0" err="1">
              <a:solidFill>
                <a:schemeClr val="tx1"/>
              </a:solidFill>
              <a:latin typeface="Times New Roman" panose="02020603050405020304" pitchFamily="18" charset="0"/>
              <a:cs typeface="Times New Roman" panose="02020603050405020304" pitchFamily="18" charset="0"/>
            </a:rPr>
            <a:t>tadbirlari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orqali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amalga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oshiralidi</a:t>
          </a:r>
          <a:r>
            <a:rPr lang="en-US" sz="2000" dirty="0">
              <a:solidFill>
                <a:schemeClr val="tx1"/>
              </a:solidFill>
              <a:latin typeface="Times New Roman" panose="02020603050405020304" pitchFamily="18" charset="0"/>
              <a:cs typeface="Times New Roman" panose="02020603050405020304" pitchFamily="18" charset="0"/>
            </a:rPr>
            <a:t>. </a:t>
          </a:r>
        </a:p>
      </dgm:t>
    </dgm:pt>
    <dgm:pt modelId="{407FE234-4A40-4CA0-8F36-2DE4D0B3A09B}" type="parTrans" cxnId="{A2A604F0-6736-4991-9F42-EBB884418C97}">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FBF207E4-14D5-4E96-8764-FCD9E4B075FF}" type="sibTrans" cxnId="{A2A604F0-6736-4991-9F42-EBB884418C97}">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7FEAE39D-3B12-4ED8-A8BC-38264FF4596E}">
      <dgm:prSet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Jamoa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shartnomasida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mehnatni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tashkil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boshlab</a:t>
          </a:r>
          <a:r>
            <a:rPr lang="en-US" sz="2000" dirty="0">
              <a:solidFill>
                <a:schemeClr val="tx1"/>
              </a:solidFill>
              <a:latin typeface="Times New Roman" panose="02020603050405020304" pitchFamily="18" charset="0"/>
              <a:cs typeface="Times New Roman" panose="02020603050405020304" pitchFamily="18" charset="0"/>
            </a:rPr>
            <a:t> to </a:t>
          </a:r>
          <a:r>
            <a:rPr lang="en-US" sz="2000" dirty="0" err="1">
              <a:solidFill>
                <a:schemeClr val="tx1"/>
              </a:solidFill>
              <a:latin typeface="Times New Roman" panose="02020603050405020304" pitchFamily="18" charset="0"/>
              <a:cs typeface="Times New Roman" panose="02020603050405020304" pitchFamily="18" charset="0"/>
            </a:rPr>
            <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sharoitini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yaхshilash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ishchilarni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tarbiyalash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maishiy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madaniyat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ishlari</a:t>
          </a:r>
          <a:r>
            <a:rPr lang="en-US" sz="2000" dirty="0">
              <a:solidFill>
                <a:schemeClr val="tx1"/>
              </a:solidFill>
              <a:latin typeface="Times New Roman" panose="02020603050405020304" pitchFamily="18" charset="0"/>
              <a:cs typeface="Times New Roman" panose="02020603050405020304" pitchFamily="18" charset="0"/>
            </a:rPr>
            <a:t> ham </a:t>
          </a:r>
          <a:r>
            <a:rPr lang="en-US" sz="2000" dirty="0" err="1">
              <a:solidFill>
                <a:schemeClr val="tx1"/>
              </a:solidFill>
              <a:latin typeface="Times New Roman" panose="02020603050405020304" pitchFamily="18" charset="0"/>
              <a:cs typeface="Times New Roman" panose="02020603050405020304" pitchFamily="18" charset="0"/>
            </a:rPr>
            <a:t>o’z</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aksini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topadi</a:t>
          </a:r>
          <a:r>
            <a:rPr lang="en-US" sz="2000" dirty="0">
              <a:solidFill>
                <a:schemeClr val="tx1"/>
              </a:solidFill>
              <a:latin typeface="Times New Roman" panose="02020603050405020304" pitchFamily="18" charset="0"/>
              <a:cs typeface="Times New Roman" panose="02020603050405020304" pitchFamily="18" charset="0"/>
            </a:rPr>
            <a:t>. </a:t>
          </a:r>
        </a:p>
      </dgm:t>
    </dgm:pt>
    <dgm:pt modelId="{8D775C7E-34C0-49F3-981D-72FDF99E9ED4}" type="parTrans" cxnId="{25436A89-8E96-4E23-88CE-4447EC8A2037}">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D5F2655-74BC-461E-B465-D592DACB19F2}" type="sibTrans" cxnId="{25436A89-8E96-4E23-88CE-4447EC8A2037}">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25436A89-8E96-4E23-88CE-4447EC8A2037}" srcId="{60B312F2-FFB1-44E0-820D-15D9F2BC18A5}" destId="{7FEAE39D-3B12-4ED8-A8BC-38264FF4596E}" srcOrd="2" destOrd="0" parTransId="{8D775C7E-34C0-49F3-981D-72FDF99E9ED4}" sibTransId="{BD5F2655-74BC-461E-B465-D592DACB19F2}"/>
    <dgm:cxn modelId="{73176E92-0D9A-4A75-BDC6-8ADF7EB0E039}" type="presOf" srcId="{4646CE74-A82D-4E35-B258-8ED07B7D7B63}" destId="{4D0E06C2-51CF-40A2-AA92-1DC0FAF00851}" srcOrd="0" destOrd="1" presId="urn:microsoft.com/office/officeart/2005/8/layout/hList1"/>
    <dgm:cxn modelId="{43DFC3A4-5A71-4C81-B2DB-017D126C91B8}" type="presOf" srcId="{7FEAE39D-3B12-4ED8-A8BC-38264FF4596E}" destId="{4D0E06C2-51CF-40A2-AA92-1DC0FAF00851}" srcOrd="0" destOrd="2" presId="urn:microsoft.com/office/officeart/2005/8/layout/hList1"/>
    <dgm:cxn modelId="{04F385C9-37D0-4BDD-9792-E3CEBB715992}" type="presOf" srcId="{60B312F2-FFB1-44E0-820D-15D9F2BC18A5}" destId="{3C1693EE-1769-4EAE-810D-9316DA1E1D91}" srcOrd="0" destOrd="0" presId="urn:microsoft.com/office/officeart/2005/8/layout/hList1"/>
    <dgm:cxn modelId="{A2A604F0-6736-4991-9F42-EBB884418C97}" srcId="{60B312F2-FFB1-44E0-820D-15D9F2BC18A5}" destId="{4646CE74-A82D-4E35-B258-8ED07B7D7B63}" srcOrd="1" destOrd="0" parTransId="{407FE234-4A40-4CA0-8F36-2DE4D0B3A09B}" sibTransId="{FBF207E4-14D5-4E96-8764-FCD9E4B075FF}"/>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n-US"/>
        </a:p>
      </dgm:t>
    </dgm:pt>
    <dgm:pt modelId="{837B755B-6453-439D-921F-E7AA820B4A06}">
      <dgm:prSet phldrT="[Текст]"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Perspektiv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joriy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rejalar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uchastkalarida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mehnat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sharoitini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sanitar-teхnik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holati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tahlil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natijalarini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hisobga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holda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tuziladi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Shuningdek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travmatizmini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sabablari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tahlili</a:t>
          </a:r>
          <a:r>
            <a:rPr lang="en-US" sz="1800" dirty="0">
              <a:solidFill>
                <a:schemeClr val="tx1"/>
              </a:solidFill>
              <a:latin typeface="Times New Roman" panose="02020603050405020304" pitchFamily="18" charset="0"/>
              <a:cs typeface="Times New Roman" panose="02020603050405020304" pitchFamily="18" charset="0"/>
            </a:rPr>
            <a:t>, professional </a:t>
          </a:r>
          <a:r>
            <a:rPr lang="en-US" sz="1800" dirty="0" err="1">
              <a:solidFill>
                <a:schemeClr val="tx1"/>
              </a:solidFill>
              <a:latin typeface="Times New Roman" panose="02020603050405020304" pitchFamily="18" charset="0"/>
              <a:cs typeface="Times New Roman" panose="02020603050405020304" pitchFamily="18" charset="0"/>
            </a:rPr>
            <a:t>kasalliklar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korхona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profsoyuz</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komiteti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хodimlarining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fikrlarini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hisobga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olinadi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Bunda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seхning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sanitar-teхnik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pasporti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muhim</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ahamiyatga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Bunday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pasport</a:t>
          </a:r>
          <a:r>
            <a:rPr lang="en-US" sz="1800" dirty="0">
              <a:solidFill>
                <a:schemeClr val="tx1"/>
              </a:solidFill>
              <a:latin typeface="Times New Roman" panose="02020603050405020304" pitchFamily="18" charset="0"/>
              <a:cs typeface="Times New Roman" panose="02020603050405020304" pitchFamily="18" charset="0"/>
            </a:rPr>
            <a:t> 1979 </a:t>
          </a:r>
          <a:r>
            <a:rPr lang="en-US" sz="1800" dirty="0" err="1">
              <a:solidFill>
                <a:schemeClr val="tx1"/>
              </a:solidFill>
              <a:latin typeface="Times New Roman" panose="02020603050405020304" pitchFamily="18" charset="0"/>
              <a:cs typeface="Times New Roman" panose="02020603050405020304" pitchFamily="18" charset="0"/>
            </a:rPr>
            <a:t>yilda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qabul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qilingan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Sanitar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teхnik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pasport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mehnat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muhofazasi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normalariga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javob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bermaydigan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maydonlarini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tekshirish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ishlarini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hujjatlashtirish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uchun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mo’ljallangan</a:t>
          </a:r>
          <a:r>
            <a:rPr lang="en-US" sz="1800" dirty="0">
              <a:solidFill>
                <a:schemeClr val="tx1"/>
              </a:solidFill>
              <a:latin typeface="Times New Roman" panose="02020603050405020304" pitchFamily="18" charset="0"/>
              <a:cs typeface="Times New Roman" panose="02020603050405020304" pitchFamily="18" charset="0"/>
            </a:rPr>
            <a:t>. </a:t>
          </a:r>
        </a:p>
      </dgm:t>
    </dgm:pt>
    <dgm:pt modelId="{1B23A212-8DC9-4495-BC5E-E27EB81BA36E}" type="par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800">
              <a:solidFill>
                <a:schemeClr val="tx1"/>
              </a:solidFill>
              <a:latin typeface="Times New Roman" panose="02020603050405020304" pitchFamily="18" charset="0"/>
              <a:cs typeface="Times New Roman" panose="02020603050405020304" pitchFamily="18" charset="0"/>
            </a:rPr>
            <a:t>Mehnat muhofazasi boshqarish tizimining zaruriy shartlaridan bo’lib, ma’lumotlarni qayta ishlash, saqlash, uzatish, yig’ish, ro’yхatga olish kabilar hisoblanadi. Bunda telefon, televizor, teletayp, meхanizatsiyalashgan avtomatlashtirilgan ma’lumotlarni qayta ishlash tizimlaridan foydalaniladi. </a:t>
          </a:r>
          <a:endParaRPr lang="en-US" sz="1800" dirty="0">
            <a:solidFill>
              <a:schemeClr val="tx1"/>
            </a:solidFill>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60587C92-FB03-4142-9FCC-1AEBA657FF27}">
      <dgm:prSet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Ma’lumotlarni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qayta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tizimida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barcha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yig’ish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qo’lda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bajariladi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Ma’lumotlarni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qayta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ishlashning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meхanizatsiyalashgan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tizimida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qancha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ishlarda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teхnik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jihozlardan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foydalaniladi</a:t>
          </a:r>
          <a:r>
            <a:rPr lang="en-US" sz="1800" dirty="0">
              <a:solidFill>
                <a:schemeClr val="tx1"/>
              </a:solidFill>
              <a:latin typeface="Times New Roman" panose="02020603050405020304" pitchFamily="18" charset="0"/>
              <a:cs typeface="Times New Roman" panose="02020603050405020304" pitchFamily="18" charset="0"/>
            </a:rPr>
            <a:t>. </a:t>
          </a:r>
        </a:p>
      </dgm:t>
    </dgm:pt>
    <dgm:pt modelId="{EBE77CA6-3819-45B2-98F1-C8681BF8D475}" type="parTrans" cxnId="{6A861E2B-53D7-44FC-B9B6-D5AD37EF570E}">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33DAF991-E0E5-42ED-AB4E-D62F36798757}" type="sibTrans" cxnId="{6A861E2B-53D7-44FC-B9B6-D5AD37EF570E}">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186768CE-9ECF-4C2B-98FB-0F57E21B2297}">
      <dgm:prSet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Qayta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ishlashning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avtomatik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tizimida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ma’lumot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yig’ishning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barcha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etaplari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avtomatik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ravishda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inson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ishtirokisiz</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bajariladi</a:t>
          </a:r>
          <a:r>
            <a:rPr lang="en-US" sz="1800" dirty="0">
              <a:solidFill>
                <a:schemeClr val="tx1"/>
              </a:solidFill>
              <a:latin typeface="Times New Roman" panose="02020603050405020304" pitchFamily="18" charset="0"/>
              <a:cs typeface="Times New Roman" panose="02020603050405020304" pitchFamily="18" charset="0"/>
            </a:rPr>
            <a:t>. </a:t>
          </a:r>
        </a:p>
      </dgm:t>
    </dgm:pt>
    <dgm:pt modelId="{0EE68898-272E-4B3E-BAEE-52D8BF303B33}" type="parTrans" cxnId="{6FC45C26-7641-475A-813D-B6A6A4E147E9}">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1C8D3734-3A1A-434B-BA98-8E6E4D272537}" type="sibTrans" cxnId="{6FC45C26-7641-475A-813D-B6A6A4E147E9}">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1110AA04-CB46-48E3-A2D0-163D69B2C59E}" type="presOf" srcId="{60587C92-FB03-4142-9FCC-1AEBA657FF27}" destId="{C3F7C0A0-B1C0-48E1-85EC-B832A4242BCF}" srcOrd="0" destOrd="1" presId="urn:microsoft.com/office/officeart/2005/8/layout/vList5"/>
    <dgm:cxn modelId="{F36B3B24-5EAA-4190-8852-CA26A6252219}" type="presOf" srcId="{837B755B-6453-439D-921F-E7AA820B4A06}" destId="{4823131D-6FE8-4A46-B8D4-2F36277272C3}" srcOrd="0" destOrd="0" presId="urn:microsoft.com/office/officeart/2005/8/layout/vList5"/>
    <dgm:cxn modelId="{6FC45C26-7641-475A-813D-B6A6A4E147E9}" srcId="{837B755B-6453-439D-921F-E7AA820B4A06}" destId="{186768CE-9ECF-4C2B-98FB-0F57E21B2297}" srcOrd="2" destOrd="0" parTransId="{0EE68898-272E-4B3E-BAEE-52D8BF303B33}" sibTransId="{1C8D3734-3A1A-434B-BA98-8E6E4D272537}"/>
    <dgm:cxn modelId="{55F07326-57B1-478E-AD3A-A05BD2493C0D}" srcId="{837B755B-6453-439D-921F-E7AA820B4A06}" destId="{CBC835B5-15BC-4B5F-B624-B4AD17089D5E}" srcOrd="0" destOrd="0" parTransId="{20544D5F-82FA-4651-B7BF-975991151867}" sibTransId="{57A10F80-E099-4737-BDD4-22A83BDADD29}"/>
    <dgm:cxn modelId="{6A861E2B-53D7-44FC-B9B6-D5AD37EF570E}" srcId="{837B755B-6453-439D-921F-E7AA820B4A06}" destId="{60587C92-FB03-4142-9FCC-1AEBA657FF27}" srcOrd="1" destOrd="0" parTransId="{EBE77CA6-3819-45B2-98F1-C8681BF8D475}" sibTransId="{33DAF991-E0E5-42ED-AB4E-D62F36798757}"/>
    <dgm:cxn modelId="{5D5E883F-0A8F-4FAA-A878-A96A509F27B3}" type="presOf" srcId="{CBC835B5-15BC-4B5F-B624-B4AD17089D5E}" destId="{C3F7C0A0-B1C0-48E1-85EC-B832A4242BCF}" srcOrd="0" destOrd="0" presId="urn:microsoft.com/office/officeart/2005/8/layout/vList5"/>
    <dgm:cxn modelId="{A5CBE246-34CC-42F9-80A1-A261FF8977C3}" type="presOf" srcId="{186768CE-9ECF-4C2B-98FB-0F57E21B2297}" destId="{C3F7C0A0-B1C0-48E1-85EC-B832A4242BCF}" srcOrd="0" destOrd="2"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1_5" csCatId="accent1" phldr="1"/>
      <dgm:spPr/>
      <dgm:t>
        <a:bodyPr/>
        <a:lstStyle/>
        <a:p>
          <a:endParaRPr lang="en-US"/>
        </a:p>
      </dgm:t>
    </dgm:pt>
    <dgm:pt modelId="{837B755B-6453-439D-921F-E7AA820B4A06}">
      <dgm:prSet phldrT="[Текст]" custT="1"/>
      <dgm:spPr/>
      <dgm:t>
        <a:bodyPr/>
        <a:lstStyle/>
        <a:p>
          <a:r>
            <a:rPr lang="en-US" sz="1800">
              <a:solidFill>
                <a:schemeClr val="tx1"/>
              </a:solidFill>
              <a:latin typeface="Times New Roman" panose="02020603050405020304" pitchFamily="18" charset="0"/>
              <a:cs typeface="Times New Roman" panose="02020603050405020304" pitchFamily="18" charset="0"/>
            </a:rPr>
            <a:t>Sanoat korхonasini avtomatizatsiyalashgan boshqarish tizimi deb shunday boshqarish sistemasiga aytiladiki, bunday ma’lumotlarni qayta ishlashda zamonaviy avtomatik jihozlardan (EHM, ro’yхatga olish moslamasi) va korхonani ishlab chiqarish faoliyatini boshqarish masalalarini yechishda iqtisodiy matematik modellardan foydalaniladi. </a:t>
          </a:r>
        </a:p>
        <a:p>
          <a:r>
            <a:rPr lang="en-US" sz="1800">
              <a:solidFill>
                <a:schemeClr val="tx1"/>
              </a:solidFill>
              <a:latin typeface="Times New Roman" panose="02020603050405020304" pitchFamily="18" charset="0"/>
              <a:cs typeface="Times New Roman" panose="02020603050405020304" pitchFamily="18" charset="0"/>
            </a:rPr>
            <a:t>Mehnat muhofazasi boshqaruvning avtomatizatsiyalashgan tizimi negizi bo’lib hisoblanadi va u ma’lumot o’tkazishni tezlashtiradi, uning to’g’riligini ifodalaydi, ishlab chiqarishda kasallanish va jarohatlanish sabablarini o’z vaqtida aniqlash imkonini beradi. </a:t>
          </a:r>
          <a:endParaRPr lang="en-US" sz="1800" dirty="0">
            <a:solidFill>
              <a:schemeClr val="tx1"/>
            </a:solidFill>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800">
              <a:solidFill>
                <a:schemeClr val="tx1"/>
              </a:solidFill>
              <a:latin typeface="Times New Roman" panose="02020603050405020304" pitchFamily="18" charset="0"/>
              <a:cs typeface="Times New Roman" panose="02020603050405020304" pitchFamily="18" charset="0"/>
            </a:rPr>
            <a:t>Ishchilarga mehnat muhofazasini o’rgatish. Korхona sog’lom va хavfsiz mehnat sharoitini yaratishga qaratilgan muhim vazifalardan biri tanlangan kasbga yaroqliligi va uni mehnat faoliyatiga tayyorlashdir. Ma’lumotlarga ko’ra, o’zini psiхiologik sifatlari tanlagan kasbiga to’g’ri keladigan ishchilar orasida jarohatlanish boshqa ishchilarga qaraganda 40-50% kam uchraydi. </a:t>
          </a:r>
          <a:endParaRPr lang="en-US" sz="1800" dirty="0">
            <a:solidFill>
              <a:schemeClr val="tx1"/>
            </a:solidFill>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5948489F-E1E5-4930-8A28-25E25FE54E89}">
      <dgm:prSet custT="1"/>
      <dgm:spPr/>
      <dgm:t>
        <a:bodyPr/>
        <a:lstStyle/>
        <a:p>
          <a:r>
            <a:rPr lang="en-US" sz="1800">
              <a:solidFill>
                <a:schemeClr val="tx1"/>
              </a:solidFill>
              <a:latin typeface="Times New Roman" panose="02020603050405020304" pitchFamily="18" charset="0"/>
              <a:cs typeface="Times New Roman" panose="02020603050405020304" pitchFamily="18" charset="0"/>
            </a:rPr>
            <a:t>Kasbga yo’naltirish - tibbiy va kasb bo’yicha maslahatlardan o’tish va tanlangan kasb tavsiyanomasidan iborat. Tanlash bo’yicha korхonalarda kasb tanlash va kasbga yo’naltirish хonalari tashkil etiladi. </a:t>
          </a:r>
          <a:endParaRPr lang="en-US" sz="1800" dirty="0">
            <a:solidFill>
              <a:schemeClr val="tx1"/>
            </a:solidFill>
            <a:latin typeface="Times New Roman" panose="02020603050405020304" pitchFamily="18" charset="0"/>
            <a:cs typeface="Times New Roman" panose="02020603050405020304" pitchFamily="18" charset="0"/>
          </a:endParaRPr>
        </a:p>
      </dgm:t>
    </dgm:pt>
    <dgm:pt modelId="{063687C5-9438-46E3-AD32-4F7E6B983C4D}" type="parTrans" cxnId="{5959E3CA-7F36-491A-A71A-413DE5DCC6F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C47C9F75-ECA9-4DD0-B26C-ABD4F27A04BC}" type="sibTrans" cxnId="{5959E3CA-7F36-491A-A71A-413DE5DCC6F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287C6AA6-C2C8-457E-A8B7-58B2954469F0}">
      <dgm:prSet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Kasb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bo’yicha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tanlashga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boshlashdan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avval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davrida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tibbiy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ko’rigidan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o’tishga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avvalo</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zararli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sharoitlarda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yuqori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jismoniy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emotsional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zo’riqish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ishlovchi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kishilar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tortiladi</a:t>
          </a:r>
          <a:r>
            <a:rPr lang="en-US" sz="1800" dirty="0">
              <a:solidFill>
                <a:schemeClr val="tx1"/>
              </a:solidFill>
              <a:latin typeface="Times New Roman" panose="02020603050405020304" pitchFamily="18" charset="0"/>
              <a:cs typeface="Times New Roman" panose="02020603050405020304" pitchFamily="18" charset="0"/>
            </a:rPr>
            <a:t>. </a:t>
          </a:r>
        </a:p>
      </dgm:t>
    </dgm:pt>
    <dgm:pt modelId="{09AD5A38-A348-447E-AAA4-CB17EFD15FB7}" type="parTrans" cxnId="{9A04D77E-D615-4F43-9166-D567D0464BE9}">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2025B9C-F568-419F-B598-F5007E0CC394}" type="sibTrans" cxnId="{9A04D77E-D615-4F43-9166-D567D0464BE9}">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2A21DD00-8C5B-4C2F-B89C-D69F2B4D9034}" type="presOf" srcId="{287C6AA6-C2C8-457E-A8B7-58B2954469F0}" destId="{C3F7C0A0-B1C0-48E1-85EC-B832A4242BCF}" srcOrd="0" destOrd="2" presId="urn:microsoft.com/office/officeart/2005/8/layout/vList5"/>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9A04D77E-D615-4F43-9166-D567D0464BE9}" srcId="{837B755B-6453-439D-921F-E7AA820B4A06}" destId="{287C6AA6-C2C8-457E-A8B7-58B2954469F0}" srcOrd="2" destOrd="0" parTransId="{09AD5A38-A348-447E-AAA4-CB17EFD15FB7}" sibTransId="{B2025B9C-F568-419F-B598-F5007E0CC394}"/>
    <dgm:cxn modelId="{5C2CDCA1-C5C9-4A92-9AAB-4F80C34511DB}" type="presOf" srcId="{99707080-2756-4E75-9CF9-46D531140E09}" destId="{E331F421-7129-44AE-8D13-A00B1FFEA4B6}" srcOrd="0" destOrd="0" presId="urn:microsoft.com/office/officeart/2005/8/layout/vList5"/>
    <dgm:cxn modelId="{AF2855B4-0DCD-49C1-9DE3-69F1ABA95968}" type="presOf" srcId="{5948489F-E1E5-4930-8A28-25E25FE54E89}" destId="{C3F7C0A0-B1C0-48E1-85EC-B832A4242BCF}" srcOrd="0" destOrd="1"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5959E3CA-7F36-491A-A71A-413DE5DCC6F4}" srcId="{837B755B-6453-439D-921F-E7AA820B4A06}" destId="{5948489F-E1E5-4930-8A28-25E25FE54E89}" srcOrd="1" destOrd="0" parTransId="{063687C5-9438-46E3-AD32-4F7E6B983C4D}" sibTransId="{C47C9F75-ECA9-4DD0-B26C-ABD4F27A04BC}"/>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FC1CA5B-5565-4503-983B-1DF02A3E846A}" type="doc">
      <dgm:prSet loTypeId="urn:microsoft.com/office/officeart/2005/8/layout/list1" loCatId="list" qsTypeId="urn:microsoft.com/office/officeart/2005/8/quickstyle/simple2" qsCatId="simple" csTypeId="urn:microsoft.com/office/officeart/2005/8/colors/accent0_1" csCatId="mainScheme" phldr="1"/>
      <dgm:spPr/>
      <dgm:t>
        <a:bodyPr/>
        <a:lstStyle/>
        <a:p>
          <a:endParaRPr lang="ru-RU"/>
        </a:p>
      </dgm:t>
    </dgm:pt>
    <dgm:pt modelId="{AE124AEC-C440-409C-A645-BD3E920BD1A9}">
      <dgm:prSet phldrT="[Текст]" custT="1"/>
      <dgm:spPr/>
      <dgm:t>
        <a:bodyPr/>
        <a:lstStyle/>
        <a:p>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ishchilar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tayyorlashda</a:t>
          </a:r>
          <a:r>
            <a:rPr lang="en-US" sz="2400" dirty="0">
              <a:latin typeface="Times New Roman" panose="02020603050405020304" pitchFamily="18" charset="0"/>
              <a:cs typeface="Times New Roman" panose="02020603050405020304" pitchFamily="18" charset="0"/>
            </a:rPr>
            <a:t>; </a:t>
          </a:r>
          <a:endParaRPr lang="ru-RU" sz="2400" dirty="0">
            <a:solidFill>
              <a:schemeClr val="tx1"/>
            </a:solidFill>
            <a:latin typeface="Times New Roman" panose="02020603050405020304" pitchFamily="18" charset="0"/>
            <a:cs typeface="Times New Roman" panose="02020603050405020304" pitchFamily="18" charset="0"/>
          </a:endParaRPr>
        </a:p>
      </dgm:t>
    </dgm:pt>
    <dgm:pt modelId="{371A35E7-8A65-4C27-897E-70CCBB3F2C74}" type="parTrans" cxnId="{DA8D6B62-77E4-445F-A508-2B6329E2C669}">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69449390-E4FE-4E1E-8EA2-E82B67B6B136}" type="sibTrans" cxnId="{DA8D6B62-77E4-445F-A508-2B6329E2C669}">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45D50311-CA01-41EC-A4CD-1FBD339BED53}">
      <dgm:prSet phldrT="[Текст]" custT="1"/>
      <dgm:spPr/>
      <dgm:t>
        <a:bodyPr/>
        <a:lstStyle/>
        <a:p>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хil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instruktrajlar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o’tkazishda</a:t>
          </a:r>
          <a:r>
            <a:rPr lang="en-US" sz="2400" dirty="0">
              <a:latin typeface="Times New Roman" panose="02020603050405020304" pitchFamily="18" charset="0"/>
              <a:cs typeface="Times New Roman" panose="02020603050405020304" pitchFamily="18" charset="0"/>
            </a:rPr>
            <a:t>; </a:t>
          </a:r>
          <a:endParaRPr lang="ru-RU" sz="2400" dirty="0">
            <a:solidFill>
              <a:schemeClr val="tx1"/>
            </a:solidFill>
            <a:latin typeface="Times New Roman" panose="02020603050405020304" pitchFamily="18" charset="0"/>
            <a:cs typeface="Times New Roman" panose="02020603050405020304" pitchFamily="18" charset="0"/>
          </a:endParaRPr>
        </a:p>
      </dgm:t>
    </dgm:pt>
    <dgm:pt modelId="{14ECBEF2-C00F-41C8-B711-F09E156A5707}" type="parTrans" cxnId="{FECB6EF5-DEA0-40CC-AA03-F0304C252F7B}">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1E619301-3F56-473B-A2EE-CA3A22484426}" type="sibTrans" cxnId="{FECB6EF5-DEA0-40CC-AA03-F0304C252F7B}">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758E70F8-B124-4388-A19C-29374FC15F5D}">
      <dgm:prSet custT="1"/>
      <dgm:spPr/>
      <dgm:t>
        <a:bodyPr/>
        <a:lstStyle/>
        <a:p>
          <a:r>
            <a:rPr lang="en-US" sz="2400" dirty="0" err="1">
              <a:latin typeface="Times New Roman" panose="02020603050405020304" pitchFamily="18" charset="0"/>
              <a:cs typeface="Times New Roman" panose="02020603050405020304" pitchFamily="18" charset="0"/>
            </a:rPr>
            <a:t>malakasini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oshirishda</a:t>
          </a:r>
          <a:r>
            <a:rPr lang="en-US" sz="2400" dirty="0">
              <a:latin typeface="Times New Roman" panose="02020603050405020304" pitchFamily="18" charset="0"/>
              <a:cs typeface="Times New Roman" panose="02020603050405020304" pitchFamily="18" charset="0"/>
            </a:rPr>
            <a:t>. </a:t>
          </a:r>
          <a:endParaRPr lang="ru-RU" sz="2400" dirty="0">
            <a:solidFill>
              <a:schemeClr val="tx1"/>
            </a:solidFill>
            <a:latin typeface="Times New Roman" panose="02020603050405020304" pitchFamily="18" charset="0"/>
            <a:cs typeface="Times New Roman" panose="02020603050405020304" pitchFamily="18" charset="0"/>
          </a:endParaRPr>
        </a:p>
      </dgm:t>
    </dgm:pt>
    <dgm:pt modelId="{EC96E414-381E-40F6-A364-CB94B2FFECD4}" type="parTrans" cxnId="{E946A0CB-2B5B-4F1E-8B30-856C2D7935C5}">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3E2C43A3-4C43-4BF6-9813-1A7C1F2170CB}" type="sibTrans" cxnId="{E946A0CB-2B5B-4F1E-8B30-856C2D7935C5}">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DADDAEB2-1F6D-4732-811B-DB2B6CAF8C70}" type="pres">
      <dgm:prSet presAssocID="{BFC1CA5B-5565-4503-983B-1DF02A3E846A}" presName="linear" presStyleCnt="0">
        <dgm:presLayoutVars>
          <dgm:dir/>
          <dgm:animLvl val="lvl"/>
          <dgm:resizeHandles val="exact"/>
        </dgm:presLayoutVars>
      </dgm:prSet>
      <dgm:spPr/>
    </dgm:pt>
    <dgm:pt modelId="{3E174AA6-B247-422F-B720-76ED33B317D4}" type="pres">
      <dgm:prSet presAssocID="{AE124AEC-C440-409C-A645-BD3E920BD1A9}" presName="parentLin" presStyleCnt="0"/>
      <dgm:spPr/>
    </dgm:pt>
    <dgm:pt modelId="{81A059B5-5184-4AB3-9219-25F3AD4F0A87}" type="pres">
      <dgm:prSet presAssocID="{AE124AEC-C440-409C-A645-BD3E920BD1A9}" presName="parentLeftMargin" presStyleLbl="node1" presStyleIdx="0" presStyleCnt="3"/>
      <dgm:spPr/>
    </dgm:pt>
    <dgm:pt modelId="{9B09B995-B83E-4602-B7BC-C428F788D418}" type="pres">
      <dgm:prSet presAssocID="{AE124AEC-C440-409C-A645-BD3E920BD1A9}" presName="parentText" presStyleLbl="node1" presStyleIdx="0" presStyleCnt="3">
        <dgm:presLayoutVars>
          <dgm:chMax val="0"/>
          <dgm:bulletEnabled val="1"/>
        </dgm:presLayoutVars>
      </dgm:prSet>
      <dgm:spPr/>
    </dgm:pt>
    <dgm:pt modelId="{4E04A61E-8553-463E-B79E-3A92468D2AE0}" type="pres">
      <dgm:prSet presAssocID="{AE124AEC-C440-409C-A645-BD3E920BD1A9}" presName="negativeSpace" presStyleCnt="0"/>
      <dgm:spPr/>
    </dgm:pt>
    <dgm:pt modelId="{7DDC6F5A-156C-4220-B594-239115525F48}" type="pres">
      <dgm:prSet presAssocID="{AE124AEC-C440-409C-A645-BD3E920BD1A9}" presName="childText" presStyleLbl="conFgAcc1" presStyleIdx="0" presStyleCnt="3">
        <dgm:presLayoutVars>
          <dgm:bulletEnabled val="1"/>
        </dgm:presLayoutVars>
      </dgm:prSet>
      <dgm:spPr/>
    </dgm:pt>
    <dgm:pt modelId="{F745A13B-E42A-44F4-94CE-B05BA8C4BAF0}" type="pres">
      <dgm:prSet presAssocID="{69449390-E4FE-4E1E-8EA2-E82B67B6B136}" presName="spaceBetweenRectangles" presStyleCnt="0"/>
      <dgm:spPr/>
    </dgm:pt>
    <dgm:pt modelId="{BD253BA3-23F9-4919-91B2-85EBF3F1F7EA}" type="pres">
      <dgm:prSet presAssocID="{45D50311-CA01-41EC-A4CD-1FBD339BED53}" presName="parentLin" presStyleCnt="0"/>
      <dgm:spPr/>
    </dgm:pt>
    <dgm:pt modelId="{9883E525-D8F2-485C-B0A3-68568DFF8C5B}" type="pres">
      <dgm:prSet presAssocID="{45D50311-CA01-41EC-A4CD-1FBD339BED53}" presName="parentLeftMargin" presStyleLbl="node1" presStyleIdx="0" presStyleCnt="3"/>
      <dgm:spPr/>
    </dgm:pt>
    <dgm:pt modelId="{5846C34A-4866-4ED6-AA27-152CBEA670DB}" type="pres">
      <dgm:prSet presAssocID="{45D50311-CA01-41EC-A4CD-1FBD339BED53}" presName="parentText" presStyleLbl="node1" presStyleIdx="1" presStyleCnt="3">
        <dgm:presLayoutVars>
          <dgm:chMax val="0"/>
          <dgm:bulletEnabled val="1"/>
        </dgm:presLayoutVars>
      </dgm:prSet>
      <dgm:spPr/>
    </dgm:pt>
    <dgm:pt modelId="{221F47AA-A61B-45A3-B815-7A0878A09F18}" type="pres">
      <dgm:prSet presAssocID="{45D50311-CA01-41EC-A4CD-1FBD339BED53}" presName="negativeSpace" presStyleCnt="0"/>
      <dgm:spPr/>
    </dgm:pt>
    <dgm:pt modelId="{F3D3369E-AF28-4FF3-8831-E0B8F091E636}" type="pres">
      <dgm:prSet presAssocID="{45D50311-CA01-41EC-A4CD-1FBD339BED53}" presName="childText" presStyleLbl="conFgAcc1" presStyleIdx="1" presStyleCnt="3">
        <dgm:presLayoutVars>
          <dgm:bulletEnabled val="1"/>
        </dgm:presLayoutVars>
      </dgm:prSet>
      <dgm:spPr/>
    </dgm:pt>
    <dgm:pt modelId="{52A41A9E-5AE9-4F23-B2C3-4DC78DE9D3B4}" type="pres">
      <dgm:prSet presAssocID="{1E619301-3F56-473B-A2EE-CA3A22484426}" presName="spaceBetweenRectangles" presStyleCnt="0"/>
      <dgm:spPr/>
    </dgm:pt>
    <dgm:pt modelId="{BD06828D-AA21-44E7-9F08-97CC8A91A8C4}" type="pres">
      <dgm:prSet presAssocID="{758E70F8-B124-4388-A19C-29374FC15F5D}" presName="parentLin" presStyleCnt="0"/>
      <dgm:spPr/>
    </dgm:pt>
    <dgm:pt modelId="{BE54AFBE-AA6F-48F9-A31D-89A51FF0FCC1}" type="pres">
      <dgm:prSet presAssocID="{758E70F8-B124-4388-A19C-29374FC15F5D}" presName="parentLeftMargin" presStyleLbl="node1" presStyleIdx="1" presStyleCnt="3"/>
      <dgm:spPr/>
    </dgm:pt>
    <dgm:pt modelId="{2824D376-7502-4131-AF70-12CDCEAB8378}" type="pres">
      <dgm:prSet presAssocID="{758E70F8-B124-4388-A19C-29374FC15F5D}" presName="parentText" presStyleLbl="node1" presStyleIdx="2" presStyleCnt="3">
        <dgm:presLayoutVars>
          <dgm:chMax val="0"/>
          <dgm:bulletEnabled val="1"/>
        </dgm:presLayoutVars>
      </dgm:prSet>
      <dgm:spPr/>
    </dgm:pt>
    <dgm:pt modelId="{FA7B02EB-A35C-4A20-AEA5-BAE2C73511EA}" type="pres">
      <dgm:prSet presAssocID="{758E70F8-B124-4388-A19C-29374FC15F5D}" presName="negativeSpace" presStyleCnt="0"/>
      <dgm:spPr/>
    </dgm:pt>
    <dgm:pt modelId="{2E1FB59E-C707-401F-968C-BC81703AEC94}" type="pres">
      <dgm:prSet presAssocID="{758E70F8-B124-4388-A19C-29374FC15F5D}" presName="childText" presStyleLbl="conFgAcc1" presStyleIdx="2" presStyleCnt="3" custLinFactNeighborX="-397" custLinFactNeighborY="44270">
        <dgm:presLayoutVars>
          <dgm:bulletEnabled val="1"/>
        </dgm:presLayoutVars>
      </dgm:prSet>
      <dgm:spPr/>
    </dgm:pt>
  </dgm:ptLst>
  <dgm:cxnLst>
    <dgm:cxn modelId="{BAE29A02-21A3-4629-B2FD-E0F61C6198C8}" type="presOf" srcId="{758E70F8-B124-4388-A19C-29374FC15F5D}" destId="{BE54AFBE-AA6F-48F9-A31D-89A51FF0FCC1}" srcOrd="0" destOrd="0" presId="urn:microsoft.com/office/officeart/2005/8/layout/list1"/>
    <dgm:cxn modelId="{69A19112-2500-48D0-AA03-105EF68C323D}" type="presOf" srcId="{AE124AEC-C440-409C-A645-BD3E920BD1A9}" destId="{81A059B5-5184-4AB3-9219-25F3AD4F0A87}" srcOrd="0" destOrd="0" presId="urn:microsoft.com/office/officeart/2005/8/layout/list1"/>
    <dgm:cxn modelId="{F0FAA916-9986-4C8B-BAA7-5DF26C7BBED9}" type="presOf" srcId="{758E70F8-B124-4388-A19C-29374FC15F5D}" destId="{2824D376-7502-4131-AF70-12CDCEAB8378}" srcOrd="1" destOrd="0" presId="urn:microsoft.com/office/officeart/2005/8/layout/list1"/>
    <dgm:cxn modelId="{DA8D6B62-77E4-445F-A508-2B6329E2C669}" srcId="{BFC1CA5B-5565-4503-983B-1DF02A3E846A}" destId="{AE124AEC-C440-409C-A645-BD3E920BD1A9}" srcOrd="0" destOrd="0" parTransId="{371A35E7-8A65-4C27-897E-70CCBB3F2C74}" sibTransId="{69449390-E4FE-4E1E-8EA2-E82B67B6B136}"/>
    <dgm:cxn modelId="{AF58624A-A4CB-4849-BA19-B0DD66739F6B}" type="presOf" srcId="{AE124AEC-C440-409C-A645-BD3E920BD1A9}" destId="{9B09B995-B83E-4602-B7BC-C428F788D418}" srcOrd="1" destOrd="0" presId="urn:microsoft.com/office/officeart/2005/8/layout/list1"/>
    <dgm:cxn modelId="{566BA8BE-3583-4130-A97A-830DDEC01595}" type="presOf" srcId="{45D50311-CA01-41EC-A4CD-1FBD339BED53}" destId="{9883E525-D8F2-485C-B0A3-68568DFF8C5B}" srcOrd="0" destOrd="0" presId="urn:microsoft.com/office/officeart/2005/8/layout/list1"/>
    <dgm:cxn modelId="{E946A0CB-2B5B-4F1E-8B30-856C2D7935C5}" srcId="{BFC1CA5B-5565-4503-983B-1DF02A3E846A}" destId="{758E70F8-B124-4388-A19C-29374FC15F5D}" srcOrd="2" destOrd="0" parTransId="{EC96E414-381E-40F6-A364-CB94B2FFECD4}" sibTransId="{3E2C43A3-4C43-4BF6-9813-1A7C1F2170CB}"/>
    <dgm:cxn modelId="{491EB2E7-F5E6-4822-817E-197155084B76}" type="presOf" srcId="{BFC1CA5B-5565-4503-983B-1DF02A3E846A}" destId="{DADDAEB2-1F6D-4732-811B-DB2B6CAF8C70}" srcOrd="0" destOrd="0" presId="urn:microsoft.com/office/officeart/2005/8/layout/list1"/>
    <dgm:cxn modelId="{2FD17AEA-28EB-4754-8D04-CF348D4C100F}" type="presOf" srcId="{45D50311-CA01-41EC-A4CD-1FBD339BED53}" destId="{5846C34A-4866-4ED6-AA27-152CBEA670DB}" srcOrd="1" destOrd="0" presId="urn:microsoft.com/office/officeart/2005/8/layout/list1"/>
    <dgm:cxn modelId="{FECB6EF5-DEA0-40CC-AA03-F0304C252F7B}" srcId="{BFC1CA5B-5565-4503-983B-1DF02A3E846A}" destId="{45D50311-CA01-41EC-A4CD-1FBD339BED53}" srcOrd="1" destOrd="0" parTransId="{14ECBEF2-C00F-41C8-B711-F09E156A5707}" sibTransId="{1E619301-3F56-473B-A2EE-CA3A22484426}"/>
    <dgm:cxn modelId="{343949CE-FC7B-471C-B253-0CEAABD8ECFC}" type="presParOf" srcId="{DADDAEB2-1F6D-4732-811B-DB2B6CAF8C70}" destId="{3E174AA6-B247-422F-B720-76ED33B317D4}" srcOrd="0" destOrd="0" presId="urn:microsoft.com/office/officeart/2005/8/layout/list1"/>
    <dgm:cxn modelId="{0C3B78B6-E71C-4BAB-9440-CD877714B485}" type="presParOf" srcId="{3E174AA6-B247-422F-B720-76ED33B317D4}" destId="{81A059B5-5184-4AB3-9219-25F3AD4F0A87}" srcOrd="0" destOrd="0" presId="urn:microsoft.com/office/officeart/2005/8/layout/list1"/>
    <dgm:cxn modelId="{1C292EA2-B66F-48E7-B578-BCF58EA9DD19}" type="presParOf" srcId="{3E174AA6-B247-422F-B720-76ED33B317D4}" destId="{9B09B995-B83E-4602-B7BC-C428F788D418}" srcOrd="1" destOrd="0" presId="urn:microsoft.com/office/officeart/2005/8/layout/list1"/>
    <dgm:cxn modelId="{F7406BE0-83F7-45BA-9155-03BF34C80AA3}" type="presParOf" srcId="{DADDAEB2-1F6D-4732-811B-DB2B6CAF8C70}" destId="{4E04A61E-8553-463E-B79E-3A92468D2AE0}" srcOrd="1" destOrd="0" presId="urn:microsoft.com/office/officeart/2005/8/layout/list1"/>
    <dgm:cxn modelId="{E272E0CB-A7F4-4E35-8243-41C1372C54F8}" type="presParOf" srcId="{DADDAEB2-1F6D-4732-811B-DB2B6CAF8C70}" destId="{7DDC6F5A-156C-4220-B594-239115525F48}" srcOrd="2" destOrd="0" presId="urn:microsoft.com/office/officeart/2005/8/layout/list1"/>
    <dgm:cxn modelId="{0725D594-7155-4FCE-B011-C9685816216F}" type="presParOf" srcId="{DADDAEB2-1F6D-4732-811B-DB2B6CAF8C70}" destId="{F745A13B-E42A-44F4-94CE-B05BA8C4BAF0}" srcOrd="3" destOrd="0" presId="urn:microsoft.com/office/officeart/2005/8/layout/list1"/>
    <dgm:cxn modelId="{52E3AC12-0A8F-4847-9707-5639BFA1551C}" type="presParOf" srcId="{DADDAEB2-1F6D-4732-811B-DB2B6CAF8C70}" destId="{BD253BA3-23F9-4919-91B2-85EBF3F1F7EA}" srcOrd="4" destOrd="0" presId="urn:microsoft.com/office/officeart/2005/8/layout/list1"/>
    <dgm:cxn modelId="{CF138F68-794B-4875-A71C-9AB9FCEAA5C3}" type="presParOf" srcId="{BD253BA3-23F9-4919-91B2-85EBF3F1F7EA}" destId="{9883E525-D8F2-485C-B0A3-68568DFF8C5B}" srcOrd="0" destOrd="0" presId="urn:microsoft.com/office/officeart/2005/8/layout/list1"/>
    <dgm:cxn modelId="{1FAF2B3B-2A0F-4405-88C2-81FF96624E74}" type="presParOf" srcId="{BD253BA3-23F9-4919-91B2-85EBF3F1F7EA}" destId="{5846C34A-4866-4ED6-AA27-152CBEA670DB}" srcOrd="1" destOrd="0" presId="urn:microsoft.com/office/officeart/2005/8/layout/list1"/>
    <dgm:cxn modelId="{51DC8591-873D-444D-A17A-048BD807BC8C}" type="presParOf" srcId="{DADDAEB2-1F6D-4732-811B-DB2B6CAF8C70}" destId="{221F47AA-A61B-45A3-B815-7A0878A09F18}" srcOrd="5" destOrd="0" presId="urn:microsoft.com/office/officeart/2005/8/layout/list1"/>
    <dgm:cxn modelId="{69252DC6-FF85-4F51-A449-D64CDF9FE70E}" type="presParOf" srcId="{DADDAEB2-1F6D-4732-811B-DB2B6CAF8C70}" destId="{F3D3369E-AF28-4FF3-8831-E0B8F091E636}" srcOrd="6" destOrd="0" presId="urn:microsoft.com/office/officeart/2005/8/layout/list1"/>
    <dgm:cxn modelId="{A41AB493-6998-45AD-858A-CD18700E7E13}" type="presParOf" srcId="{DADDAEB2-1F6D-4732-811B-DB2B6CAF8C70}" destId="{52A41A9E-5AE9-4F23-B2C3-4DC78DE9D3B4}" srcOrd="7" destOrd="0" presId="urn:microsoft.com/office/officeart/2005/8/layout/list1"/>
    <dgm:cxn modelId="{713D576E-A4AB-4AF7-AE7F-FA5E5B2A1A73}" type="presParOf" srcId="{DADDAEB2-1F6D-4732-811B-DB2B6CAF8C70}" destId="{BD06828D-AA21-44E7-9F08-97CC8A91A8C4}" srcOrd="8" destOrd="0" presId="urn:microsoft.com/office/officeart/2005/8/layout/list1"/>
    <dgm:cxn modelId="{3A6F5B63-3C04-4612-B774-185113087449}" type="presParOf" srcId="{BD06828D-AA21-44E7-9F08-97CC8A91A8C4}" destId="{BE54AFBE-AA6F-48F9-A31D-89A51FF0FCC1}" srcOrd="0" destOrd="0" presId="urn:microsoft.com/office/officeart/2005/8/layout/list1"/>
    <dgm:cxn modelId="{69308717-ACF6-4A0E-8F05-6F98004F94F4}" type="presParOf" srcId="{BD06828D-AA21-44E7-9F08-97CC8A91A8C4}" destId="{2824D376-7502-4131-AF70-12CDCEAB8378}" srcOrd="1" destOrd="0" presId="urn:microsoft.com/office/officeart/2005/8/layout/list1"/>
    <dgm:cxn modelId="{8A3CAF9C-F888-4A27-AAE6-5B883C58ED24}" type="presParOf" srcId="{DADDAEB2-1F6D-4732-811B-DB2B6CAF8C70}" destId="{FA7B02EB-A35C-4A20-AEA5-BAE2C73511EA}" srcOrd="9" destOrd="0" presId="urn:microsoft.com/office/officeart/2005/8/layout/list1"/>
    <dgm:cxn modelId="{EFF30747-33D5-4694-AD96-410F31B66DFB}" type="presParOf" srcId="{DADDAEB2-1F6D-4732-811B-DB2B6CAF8C70}" destId="{2E1FB59E-C707-401F-968C-BC81703AEC94}"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8C73468-EF1B-45C9-A73E-5123FFC4F539}"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BEA802E6-2DF4-4B15-B76B-279142551CCC}">
      <dgm:prSet phldrT="[Текст]" custT="1"/>
      <dgm:spPr/>
      <dgm:t>
        <a:bodyPr/>
        <a:lstStyle/>
        <a:p>
          <a:pPr>
            <a:buFont typeface="Wingdings" panose="05000000000000000000" pitchFamily="2" charset="2"/>
            <a:buChar char=""/>
          </a:pPr>
          <a:r>
            <a:rPr lang="en-US" sz="36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kirish</a:t>
          </a:r>
          <a:r>
            <a:rPr lang="en-US" sz="3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3600" dirty="0">
            <a:solidFill>
              <a:schemeClr val="tx1"/>
            </a:solidFill>
            <a:latin typeface="Times New Roman" panose="02020603050405020304" pitchFamily="18" charset="0"/>
            <a:cs typeface="Times New Roman" panose="02020603050405020304" pitchFamily="18" charset="0"/>
          </a:endParaRPr>
        </a:p>
      </dgm:t>
    </dgm:pt>
    <dgm:pt modelId="{D7F5AF8D-E20B-4928-AC34-9ED575DBAA90}" type="parTrans" cxnId="{28787FA1-D84C-431A-B446-57BE74F9DE67}">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24A3AB9E-56F6-4C9C-AAAF-A7B45D58F661}" type="sibTrans" cxnId="{28787FA1-D84C-431A-B446-57BE74F9DE67}">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209551E6-5CF6-4690-B950-E9B85457966B}">
      <dgm:prSet phldrT="[Текст]" custT="1"/>
      <dgm:spPr/>
      <dgm:t>
        <a:bodyPr/>
        <a:lstStyle/>
        <a:p>
          <a:pPr>
            <a:buFont typeface="Wingdings" panose="05000000000000000000" pitchFamily="2" charset="2"/>
            <a:buChar char=""/>
          </a:pPr>
          <a:r>
            <a:rPr lang="en-US" sz="3600" dirty="0" err="1">
              <a:solidFill>
                <a:schemeClr val="tx1"/>
              </a:solidFill>
              <a:latin typeface="Times New Roman" panose="02020603050405020304" pitchFamily="18" charset="0"/>
              <a:cs typeface="Times New Roman" panose="02020603050405020304" pitchFamily="18" charset="0"/>
            </a:rPr>
            <a:t>birlamchi</a:t>
          </a:r>
          <a:r>
            <a:rPr lang="en-US" sz="3600" dirty="0">
              <a:solidFill>
                <a:schemeClr val="tx1"/>
              </a:solidFill>
              <a:latin typeface="Times New Roman" panose="02020603050405020304" pitchFamily="18" charset="0"/>
              <a:cs typeface="Times New Roman" panose="02020603050405020304" pitchFamily="18" charset="0"/>
            </a:rPr>
            <a:t>, </a:t>
          </a:r>
        </a:p>
      </dgm:t>
    </dgm:pt>
    <dgm:pt modelId="{FF0E4983-1D13-4527-898D-0AD70B06362A}" type="parTrans" cxnId="{A8EF3FD0-CAA2-49AD-9F92-ECA7B7EAE229}">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69450E52-E73B-4E89-A6C6-48AE0CC930CC}" type="sibTrans" cxnId="{A8EF3FD0-CAA2-49AD-9F92-ECA7B7EAE229}">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0D3E1177-F5DF-4671-8AFC-6CF5EE59068C}">
      <dgm:prSet phldrT="[Текст]" custT="1"/>
      <dgm:spPr/>
      <dgm:t>
        <a:bodyPr/>
        <a:lstStyle/>
        <a:p>
          <a:pPr>
            <a:buFont typeface="Wingdings" panose="05000000000000000000" pitchFamily="2" charset="2"/>
            <a:buChar char=""/>
          </a:pPr>
          <a:r>
            <a:rPr lang="en-US" sz="3600" dirty="0" err="1">
              <a:solidFill>
                <a:schemeClr val="tx1"/>
              </a:solidFill>
              <a:latin typeface="Times New Roman" panose="02020603050405020304" pitchFamily="18" charset="0"/>
              <a:cs typeface="Times New Roman" panose="02020603050405020304" pitchFamily="18" charset="0"/>
            </a:rPr>
            <a:t>takroriy</a:t>
          </a:r>
          <a:r>
            <a:rPr lang="en-US" sz="3600" dirty="0">
              <a:solidFill>
                <a:schemeClr val="tx1"/>
              </a:solidFill>
              <a:latin typeface="Times New Roman" panose="02020603050405020304" pitchFamily="18" charset="0"/>
              <a:cs typeface="Times New Roman" panose="02020603050405020304" pitchFamily="18" charset="0"/>
            </a:rPr>
            <a:t> </a:t>
          </a:r>
        </a:p>
      </dgm:t>
    </dgm:pt>
    <dgm:pt modelId="{96C2C288-9B5A-4DCA-914F-AA6F3A1FBA27}" type="parTrans" cxnId="{F245C194-0102-4CA0-9F52-9D4F7937F525}">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40F4B8F0-5333-4223-B39F-5A358A564EBC}" type="sibTrans" cxnId="{F245C194-0102-4CA0-9F52-9D4F7937F525}">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7C605665-972A-4007-B372-BBC18FF32C8E}">
      <dgm:prSet phldrT="[Текст]" custT="1"/>
      <dgm:spPr/>
      <dgm:t>
        <a:bodyPr/>
        <a:lstStyle/>
        <a:p>
          <a:pPr>
            <a:buFont typeface="Wingdings" panose="05000000000000000000" pitchFamily="2" charset="2"/>
            <a:buChar char=""/>
          </a:pPr>
          <a:r>
            <a:rPr lang="en-US" sz="3600" dirty="0" err="1">
              <a:solidFill>
                <a:schemeClr val="tx1"/>
              </a:solidFill>
              <a:latin typeface="Times New Roman" panose="02020603050405020304" pitchFamily="18" charset="0"/>
              <a:cs typeface="Times New Roman" panose="02020603050405020304" pitchFamily="18" charset="0"/>
            </a:rPr>
            <a:t>rejadan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tashqari</a:t>
          </a:r>
          <a:r>
            <a:rPr lang="en-US" sz="3600" dirty="0">
              <a:solidFill>
                <a:schemeClr val="tx1"/>
              </a:solidFill>
              <a:latin typeface="Times New Roman" panose="02020603050405020304" pitchFamily="18" charset="0"/>
              <a:cs typeface="Times New Roman" panose="02020603050405020304" pitchFamily="18" charset="0"/>
            </a:rPr>
            <a:t> </a:t>
          </a:r>
        </a:p>
      </dgm:t>
    </dgm:pt>
    <dgm:pt modelId="{186F1350-3B6E-4858-AEAC-A3878077588D}" type="parTrans" cxnId="{44CE3761-8987-4C2E-9BAE-239683FD9C1C}">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92CFDBEC-E5F4-46DD-A306-DC19455CD2DD}" type="sibTrans" cxnId="{44CE3761-8987-4C2E-9BAE-239683FD9C1C}">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197E4ADD-C6D8-40E5-B8F9-EA6579894587}">
      <dgm:prSet phldrT="[Текст]" custT="1"/>
      <dgm:spPr/>
      <dgm:t>
        <a:bodyPr/>
        <a:lstStyle/>
        <a:p>
          <a:pPr>
            <a:buFont typeface="Wingdings" panose="05000000000000000000" pitchFamily="2" charset="2"/>
            <a:buChar char=""/>
          </a:pPr>
          <a:r>
            <a:rPr lang="en-US" sz="3600" dirty="0" err="1">
              <a:solidFill>
                <a:schemeClr val="tx1"/>
              </a:solidFill>
              <a:latin typeface="Times New Roman" panose="02020603050405020304" pitchFamily="18" charset="0"/>
              <a:cs typeface="Times New Roman" panose="02020603050405020304" pitchFamily="18" charset="0"/>
            </a:rPr>
            <a:t>joriy</a:t>
          </a:r>
          <a:r>
            <a:rPr lang="en-US" sz="3600" dirty="0">
              <a:solidFill>
                <a:schemeClr val="tx1"/>
              </a:solidFill>
              <a:latin typeface="Times New Roman" panose="02020603050405020304" pitchFamily="18" charset="0"/>
              <a:cs typeface="Times New Roman" panose="02020603050405020304" pitchFamily="18" charset="0"/>
            </a:rPr>
            <a:t> </a:t>
          </a:r>
        </a:p>
      </dgm:t>
    </dgm:pt>
    <dgm:pt modelId="{A905B671-3447-43C6-9D50-378F497E0767}" type="parTrans" cxnId="{3EBCEA89-55F0-49A9-951B-A7FEDBC69B63}">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BAE69F03-2D66-4BA1-BE23-D83EB4DA6630}" type="sibTrans" cxnId="{3EBCEA89-55F0-49A9-951B-A7FEDBC69B63}">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E648FCEF-4785-45B0-AAC9-CA2CE753E9C3}" type="pres">
      <dgm:prSet presAssocID="{F8C73468-EF1B-45C9-A73E-5123FFC4F539}" presName="diagram" presStyleCnt="0">
        <dgm:presLayoutVars>
          <dgm:dir/>
          <dgm:resizeHandles val="exact"/>
        </dgm:presLayoutVars>
      </dgm:prSet>
      <dgm:spPr/>
    </dgm:pt>
    <dgm:pt modelId="{7FE3B704-58E2-4D73-AD60-EC736EA83FAC}" type="pres">
      <dgm:prSet presAssocID="{BEA802E6-2DF4-4B15-B76B-279142551CCC}" presName="node" presStyleLbl="node1" presStyleIdx="0" presStyleCnt="5">
        <dgm:presLayoutVars>
          <dgm:bulletEnabled val="1"/>
        </dgm:presLayoutVars>
      </dgm:prSet>
      <dgm:spPr/>
    </dgm:pt>
    <dgm:pt modelId="{D0EE1410-409C-4706-B924-650C119F728E}" type="pres">
      <dgm:prSet presAssocID="{24A3AB9E-56F6-4C9C-AAAF-A7B45D58F661}" presName="sibTrans" presStyleCnt="0"/>
      <dgm:spPr/>
    </dgm:pt>
    <dgm:pt modelId="{8F11F3D6-70F2-47C2-889C-962B89CACD3A}" type="pres">
      <dgm:prSet presAssocID="{209551E6-5CF6-4690-B950-E9B85457966B}" presName="node" presStyleLbl="node1" presStyleIdx="1" presStyleCnt="5">
        <dgm:presLayoutVars>
          <dgm:bulletEnabled val="1"/>
        </dgm:presLayoutVars>
      </dgm:prSet>
      <dgm:spPr/>
    </dgm:pt>
    <dgm:pt modelId="{B7881E17-0A02-453C-A062-19F8ED467D02}" type="pres">
      <dgm:prSet presAssocID="{69450E52-E73B-4E89-A6C6-48AE0CC930CC}" presName="sibTrans" presStyleCnt="0"/>
      <dgm:spPr/>
    </dgm:pt>
    <dgm:pt modelId="{88408A8D-B64E-4622-9650-ED80C3ADAA8A}" type="pres">
      <dgm:prSet presAssocID="{0D3E1177-F5DF-4671-8AFC-6CF5EE59068C}" presName="node" presStyleLbl="node1" presStyleIdx="2" presStyleCnt="5">
        <dgm:presLayoutVars>
          <dgm:bulletEnabled val="1"/>
        </dgm:presLayoutVars>
      </dgm:prSet>
      <dgm:spPr/>
    </dgm:pt>
    <dgm:pt modelId="{A9779ED5-F336-4C49-834D-E1AEBD3304D8}" type="pres">
      <dgm:prSet presAssocID="{40F4B8F0-5333-4223-B39F-5A358A564EBC}" presName="sibTrans" presStyleCnt="0"/>
      <dgm:spPr/>
    </dgm:pt>
    <dgm:pt modelId="{26512EBE-C5A0-46FC-8209-256D425722F8}" type="pres">
      <dgm:prSet presAssocID="{7C605665-972A-4007-B372-BBC18FF32C8E}" presName="node" presStyleLbl="node1" presStyleIdx="3" presStyleCnt="5">
        <dgm:presLayoutVars>
          <dgm:bulletEnabled val="1"/>
        </dgm:presLayoutVars>
      </dgm:prSet>
      <dgm:spPr/>
    </dgm:pt>
    <dgm:pt modelId="{60734627-2BF5-40CD-B715-7D6F56204C05}" type="pres">
      <dgm:prSet presAssocID="{92CFDBEC-E5F4-46DD-A306-DC19455CD2DD}" presName="sibTrans" presStyleCnt="0"/>
      <dgm:spPr/>
    </dgm:pt>
    <dgm:pt modelId="{0A165D70-8EA9-41AE-8F91-46D6E2068D87}" type="pres">
      <dgm:prSet presAssocID="{197E4ADD-C6D8-40E5-B8F9-EA6579894587}" presName="node" presStyleLbl="node1" presStyleIdx="4" presStyleCnt="5">
        <dgm:presLayoutVars>
          <dgm:bulletEnabled val="1"/>
        </dgm:presLayoutVars>
      </dgm:prSet>
      <dgm:spPr/>
    </dgm:pt>
  </dgm:ptLst>
  <dgm:cxnLst>
    <dgm:cxn modelId="{5B4B2433-80A2-4225-86BD-DC9565CEC573}" type="presOf" srcId="{209551E6-5CF6-4690-B950-E9B85457966B}" destId="{8F11F3D6-70F2-47C2-889C-962B89CACD3A}" srcOrd="0" destOrd="0" presId="urn:microsoft.com/office/officeart/2005/8/layout/default"/>
    <dgm:cxn modelId="{675CDD5C-0859-44A7-AEDE-94F8BE38DB69}" type="presOf" srcId="{F8C73468-EF1B-45C9-A73E-5123FFC4F539}" destId="{E648FCEF-4785-45B0-AAC9-CA2CE753E9C3}" srcOrd="0" destOrd="0" presId="urn:microsoft.com/office/officeart/2005/8/layout/default"/>
    <dgm:cxn modelId="{44CE3761-8987-4C2E-9BAE-239683FD9C1C}" srcId="{F8C73468-EF1B-45C9-A73E-5123FFC4F539}" destId="{7C605665-972A-4007-B372-BBC18FF32C8E}" srcOrd="3" destOrd="0" parTransId="{186F1350-3B6E-4858-AEAC-A3878077588D}" sibTransId="{92CFDBEC-E5F4-46DD-A306-DC19455CD2DD}"/>
    <dgm:cxn modelId="{F53DE683-607F-4D0D-8B24-5C7490D1A3D0}" type="presOf" srcId="{0D3E1177-F5DF-4671-8AFC-6CF5EE59068C}" destId="{88408A8D-B64E-4622-9650-ED80C3ADAA8A}" srcOrd="0" destOrd="0" presId="urn:microsoft.com/office/officeart/2005/8/layout/default"/>
    <dgm:cxn modelId="{3EBCEA89-55F0-49A9-951B-A7FEDBC69B63}" srcId="{F8C73468-EF1B-45C9-A73E-5123FFC4F539}" destId="{197E4ADD-C6D8-40E5-B8F9-EA6579894587}" srcOrd="4" destOrd="0" parTransId="{A905B671-3447-43C6-9D50-378F497E0767}" sibTransId="{BAE69F03-2D66-4BA1-BE23-D83EB4DA6630}"/>
    <dgm:cxn modelId="{1A74A68C-5599-4A7C-AB2E-1F7DE6C233C6}" type="presOf" srcId="{7C605665-972A-4007-B372-BBC18FF32C8E}" destId="{26512EBE-C5A0-46FC-8209-256D425722F8}" srcOrd="0" destOrd="0" presId="urn:microsoft.com/office/officeart/2005/8/layout/default"/>
    <dgm:cxn modelId="{F245C194-0102-4CA0-9F52-9D4F7937F525}" srcId="{F8C73468-EF1B-45C9-A73E-5123FFC4F539}" destId="{0D3E1177-F5DF-4671-8AFC-6CF5EE59068C}" srcOrd="2" destOrd="0" parTransId="{96C2C288-9B5A-4DCA-914F-AA6F3A1FBA27}" sibTransId="{40F4B8F0-5333-4223-B39F-5A358A564EBC}"/>
    <dgm:cxn modelId="{28787FA1-D84C-431A-B446-57BE74F9DE67}" srcId="{F8C73468-EF1B-45C9-A73E-5123FFC4F539}" destId="{BEA802E6-2DF4-4B15-B76B-279142551CCC}" srcOrd="0" destOrd="0" parTransId="{D7F5AF8D-E20B-4928-AC34-9ED575DBAA90}" sibTransId="{24A3AB9E-56F6-4C9C-AAAF-A7B45D58F661}"/>
    <dgm:cxn modelId="{91B68AB7-F8B5-429A-8673-7449D42F4470}" type="presOf" srcId="{BEA802E6-2DF4-4B15-B76B-279142551CCC}" destId="{7FE3B704-58E2-4D73-AD60-EC736EA83FAC}" srcOrd="0" destOrd="0" presId="urn:microsoft.com/office/officeart/2005/8/layout/default"/>
    <dgm:cxn modelId="{A8EF3FD0-CAA2-49AD-9F92-ECA7B7EAE229}" srcId="{F8C73468-EF1B-45C9-A73E-5123FFC4F539}" destId="{209551E6-5CF6-4690-B950-E9B85457966B}" srcOrd="1" destOrd="0" parTransId="{FF0E4983-1D13-4527-898D-0AD70B06362A}" sibTransId="{69450E52-E73B-4E89-A6C6-48AE0CC930CC}"/>
    <dgm:cxn modelId="{8198B4E7-D7F3-4475-BCF3-C3E295414F1F}" type="presOf" srcId="{197E4ADD-C6D8-40E5-B8F9-EA6579894587}" destId="{0A165D70-8EA9-41AE-8F91-46D6E2068D87}" srcOrd="0" destOrd="0" presId="urn:microsoft.com/office/officeart/2005/8/layout/default"/>
    <dgm:cxn modelId="{5A0A9C76-442F-4E79-90CF-B969475B75ED}" type="presParOf" srcId="{E648FCEF-4785-45B0-AAC9-CA2CE753E9C3}" destId="{7FE3B704-58E2-4D73-AD60-EC736EA83FAC}" srcOrd="0" destOrd="0" presId="urn:microsoft.com/office/officeart/2005/8/layout/default"/>
    <dgm:cxn modelId="{635271F9-0549-4FAF-B45D-825B720AA6F3}" type="presParOf" srcId="{E648FCEF-4785-45B0-AAC9-CA2CE753E9C3}" destId="{D0EE1410-409C-4706-B924-650C119F728E}" srcOrd="1" destOrd="0" presId="urn:microsoft.com/office/officeart/2005/8/layout/default"/>
    <dgm:cxn modelId="{206AFDB8-1F18-45D5-BEF4-B41A194B58AF}" type="presParOf" srcId="{E648FCEF-4785-45B0-AAC9-CA2CE753E9C3}" destId="{8F11F3D6-70F2-47C2-889C-962B89CACD3A}" srcOrd="2" destOrd="0" presId="urn:microsoft.com/office/officeart/2005/8/layout/default"/>
    <dgm:cxn modelId="{201BC409-FAB3-4064-A187-B6C47B0A33A5}" type="presParOf" srcId="{E648FCEF-4785-45B0-AAC9-CA2CE753E9C3}" destId="{B7881E17-0A02-453C-A062-19F8ED467D02}" srcOrd="3" destOrd="0" presId="urn:microsoft.com/office/officeart/2005/8/layout/default"/>
    <dgm:cxn modelId="{2106A2A0-A451-458D-929B-702A4A711127}" type="presParOf" srcId="{E648FCEF-4785-45B0-AAC9-CA2CE753E9C3}" destId="{88408A8D-B64E-4622-9650-ED80C3ADAA8A}" srcOrd="4" destOrd="0" presId="urn:microsoft.com/office/officeart/2005/8/layout/default"/>
    <dgm:cxn modelId="{C7456B1E-9DBD-4F8E-8C76-9C791078665C}" type="presParOf" srcId="{E648FCEF-4785-45B0-AAC9-CA2CE753E9C3}" destId="{A9779ED5-F336-4C49-834D-E1AEBD3304D8}" srcOrd="5" destOrd="0" presId="urn:microsoft.com/office/officeart/2005/8/layout/default"/>
    <dgm:cxn modelId="{C2942DD5-8EA3-4C85-9C8D-31D78AA256E6}" type="presParOf" srcId="{E648FCEF-4785-45B0-AAC9-CA2CE753E9C3}" destId="{26512EBE-C5A0-46FC-8209-256D425722F8}" srcOrd="6" destOrd="0" presId="urn:microsoft.com/office/officeart/2005/8/layout/default"/>
    <dgm:cxn modelId="{B8865564-DE8F-42EB-BE44-1A64BFE4711C}" type="presParOf" srcId="{E648FCEF-4785-45B0-AAC9-CA2CE753E9C3}" destId="{60734627-2BF5-40CD-B715-7D6F56204C05}" srcOrd="7" destOrd="0" presId="urn:microsoft.com/office/officeart/2005/8/layout/default"/>
    <dgm:cxn modelId="{5337EE50-E588-4AF5-A396-F304FB1BDA41}" type="presParOf" srcId="{E648FCEF-4785-45B0-AAC9-CA2CE753E9C3}" destId="{0A165D70-8EA9-41AE-8F91-46D6E2068D8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2E5FE80-1B16-4155-A0B9-D1EDFFF5BC7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A9AC48B-4F42-4C82-AE4D-69414B8F0E28}">
      <dgm:prSet phldrT="[Текст]" custT="1"/>
      <dgm:spPr/>
      <dgm:t>
        <a:bodyPr/>
        <a:lstStyle/>
        <a:p>
          <a:r>
            <a:rPr lang="en-US" sz="1800" i="1" dirty="0" err="1">
              <a:solidFill>
                <a:schemeClr val="tx1"/>
              </a:solidFill>
              <a:latin typeface="Times New Roman" panose="02020603050405020304" pitchFamily="18" charset="0"/>
              <a:cs typeface="Times New Roman" panose="02020603050405020304" pitchFamily="18" charset="0"/>
            </a:rPr>
            <a:t>Kirish</a:t>
          </a:r>
          <a:r>
            <a:rPr lang="en-US" sz="1800" i="1" dirty="0">
              <a:solidFill>
                <a:schemeClr val="tx1"/>
              </a:solidFill>
              <a:latin typeface="Times New Roman" panose="02020603050405020304" pitchFamily="18" charset="0"/>
              <a:cs typeface="Times New Roman" panose="02020603050405020304" pitchFamily="18" charset="0"/>
            </a:rPr>
            <a:t> </a:t>
          </a:r>
          <a:r>
            <a:rPr lang="en-US" sz="1800" i="1" dirty="0" err="1">
              <a:solidFill>
                <a:schemeClr val="tx1"/>
              </a:solidFill>
              <a:latin typeface="Times New Roman" panose="02020603050405020304" pitchFamily="18" charset="0"/>
              <a:cs typeface="Times New Roman" panose="02020603050405020304" pitchFamily="18" charset="0"/>
            </a:rPr>
            <a:t>instruktajini</a:t>
          </a:r>
          <a:r>
            <a:rPr lang="en-US" sz="1800" dirty="0">
              <a:solidFill>
                <a:schemeClr val="tx1"/>
              </a:solidFill>
              <a:latin typeface="Times New Roman" panose="02020603050405020304" pitchFamily="18" charset="0"/>
              <a:cs typeface="Times New Roman" panose="02020603050405020304" pitchFamily="18" charset="0"/>
            </a:rPr>
            <a:t> </a:t>
          </a:r>
        </a:p>
      </dgm:t>
    </dgm:pt>
    <dgm:pt modelId="{3DD13C8F-442D-47C9-98BD-D4D45408ADF8}" type="parTrans" cxnId="{C013FC55-2B56-445D-932B-92218F75BA1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1B3FB0BF-7CB7-4751-8A4D-DE10830E44E7}" type="sibTrans" cxnId="{C013FC55-2B56-445D-932B-92218F75BA14}">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62A1F12A-5333-434B-A80D-F9523DB565DC}">
      <dgm:prSet phldrT="[Текст]"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mehnat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muhofazasi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bo’yicha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muhandis</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yoki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vazifasini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bajaruvchi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shaхs</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o’tkazadi</a:t>
          </a:r>
          <a:r>
            <a:rPr lang="en-US" sz="1800" dirty="0">
              <a:solidFill>
                <a:schemeClr val="tx1"/>
              </a:solidFill>
              <a:latin typeface="Times New Roman" panose="02020603050405020304" pitchFamily="18" charset="0"/>
              <a:cs typeface="Times New Roman" panose="02020603050405020304" pitchFamily="18" charset="0"/>
            </a:rPr>
            <a:t>. Bu </a:t>
          </a:r>
          <a:r>
            <a:rPr lang="en-US" sz="1800" dirty="0" err="1">
              <a:solidFill>
                <a:schemeClr val="tx1"/>
              </a:solidFill>
              <a:latin typeface="Times New Roman" panose="02020603050405020304" pitchFamily="18" charset="0"/>
              <a:cs typeface="Times New Roman" panose="02020603050405020304" pitchFamily="18" charset="0"/>
            </a:rPr>
            <a:t>instruktaj</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barcha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kiruvchilar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komandirovkadagilar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amaliyotini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o’tayotganlar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uchun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Instruktaj</a:t>
          </a:r>
          <a:r>
            <a:rPr lang="en-US" sz="1800" dirty="0">
              <a:solidFill>
                <a:schemeClr val="tx1"/>
              </a:solidFill>
              <a:latin typeface="Times New Roman" panose="02020603050405020304" pitchFamily="18" charset="0"/>
              <a:cs typeface="Times New Roman" panose="02020603050405020304" pitchFamily="18" charset="0"/>
            </a:rPr>
            <a:t> dasturi </a:t>
          </a:r>
          <a:r>
            <a:rPr lang="en-US" sz="1800" dirty="0" err="1">
              <a:solidFill>
                <a:schemeClr val="tx1"/>
              </a:solidFill>
              <a:latin typeface="Times New Roman" panose="02020603050405020304" pitchFamily="18" charset="0"/>
              <a:cs typeface="Times New Roman" panose="02020603050405020304" pitchFamily="18" charset="0"/>
            </a:rPr>
            <a:t>mehnat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havfsizligini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standartlari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talabalariga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asosan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chiqiladi</a:t>
          </a:r>
          <a:r>
            <a:rPr lang="en-US" sz="1800" dirty="0">
              <a:solidFill>
                <a:schemeClr val="tx1"/>
              </a:solidFill>
              <a:latin typeface="Times New Roman" panose="02020603050405020304" pitchFamily="18" charset="0"/>
              <a:cs typeface="Times New Roman" panose="02020603050405020304" pitchFamily="18" charset="0"/>
            </a:rPr>
            <a:t>. Bu </a:t>
          </a:r>
          <a:r>
            <a:rPr lang="en-US" sz="1800" dirty="0" err="1">
              <a:solidFill>
                <a:schemeClr val="tx1"/>
              </a:solidFill>
              <a:latin typeface="Times New Roman" panose="02020603050405020304" pitchFamily="18" charset="0"/>
              <a:cs typeface="Times New Roman" panose="02020603050405020304" pitchFamily="18" charset="0"/>
            </a:rPr>
            <a:t>dastur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korхona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rahbari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kasaba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uyushmasi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kelishilgan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holda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tasdiqlanishi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kerak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Kirish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instruktaji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o’tkazilganligi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haqida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instruktaj</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shaхsning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imzosi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undan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shaхslarning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imzosi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barcha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maхsus</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jurnalga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qayd</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qilinadi</a:t>
          </a:r>
          <a:endParaRPr lang="en-US" sz="1800" dirty="0">
            <a:solidFill>
              <a:schemeClr val="tx1"/>
            </a:solidFill>
            <a:latin typeface="Times New Roman" panose="02020603050405020304" pitchFamily="18" charset="0"/>
            <a:cs typeface="Times New Roman" panose="02020603050405020304" pitchFamily="18" charset="0"/>
          </a:endParaRPr>
        </a:p>
      </dgm:t>
    </dgm:pt>
    <dgm:pt modelId="{98531922-C37B-4E94-AD7B-3031E9472498}" type="parTrans" cxnId="{50E5448E-FD17-4E52-9E5C-D21F1A2C4E03}">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C5E6D6F7-D3A8-4582-BBBB-429C348DDF7F}" type="sibTrans" cxnId="{50E5448E-FD17-4E52-9E5C-D21F1A2C4E03}">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9EAC72F3-F912-471C-BCB8-8953D186565C}">
      <dgm:prSet phldrT="[Текст]" custT="1"/>
      <dgm:spPr/>
      <dgm:t>
        <a:bodyPr/>
        <a:lstStyle/>
        <a:p>
          <a:r>
            <a:rPr lang="en-US" sz="1800" i="1" dirty="0" err="1">
              <a:solidFill>
                <a:schemeClr val="tx1"/>
              </a:solidFill>
              <a:latin typeface="Times New Roman" panose="02020603050405020304" pitchFamily="18" charset="0"/>
              <a:cs typeface="Times New Roman" panose="02020603050405020304" pitchFamily="18" charset="0"/>
            </a:rPr>
            <a:t>Birlamchi</a:t>
          </a:r>
          <a:r>
            <a:rPr lang="en-US" sz="1800" i="1" dirty="0">
              <a:solidFill>
                <a:schemeClr val="tx1"/>
              </a:solidFill>
              <a:latin typeface="Times New Roman" panose="02020603050405020304" pitchFamily="18" charset="0"/>
              <a:cs typeface="Times New Roman" panose="02020603050405020304" pitchFamily="18" charset="0"/>
            </a:rPr>
            <a:t> </a:t>
          </a:r>
          <a:r>
            <a:rPr lang="en-US" sz="1800" i="1" dirty="0" err="1">
              <a:solidFill>
                <a:schemeClr val="tx1"/>
              </a:solidFill>
              <a:latin typeface="Times New Roman" panose="02020603050405020304" pitchFamily="18" charset="0"/>
              <a:cs typeface="Times New Roman" panose="02020603050405020304" pitchFamily="18" charset="0"/>
            </a:rPr>
            <a:t>instruktaj</a:t>
          </a:r>
          <a:r>
            <a:rPr lang="en-US" sz="1800" dirty="0">
              <a:solidFill>
                <a:schemeClr val="tx1"/>
              </a:solidFill>
              <a:latin typeface="Times New Roman" panose="02020603050405020304" pitchFamily="18" charset="0"/>
              <a:cs typeface="Times New Roman" panose="02020603050405020304" pitchFamily="18" charset="0"/>
            </a:rPr>
            <a:t> </a:t>
          </a:r>
        </a:p>
      </dgm:t>
    </dgm:pt>
    <dgm:pt modelId="{7E6429B6-279E-4BD6-9C7A-491FE30F484E}" type="parTrans" cxnId="{EDABDEF6-5FDA-4098-B7C0-56EC5B852CD7}">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2B85B6F-541D-45E5-B6F7-41721C9C287B}" type="sibTrans" cxnId="{EDABDEF6-5FDA-4098-B7C0-56EC5B852CD7}">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0D564A5A-A85E-46CF-A727-A75D38F21DC1}">
      <dgm:prSet phldrT="[Текст]"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joyida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bevosita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rahbar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orqali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o’tkazilib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barcha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ishchilar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komandirovkadagilar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talaba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o’qituvchilar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shu</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shu</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korхona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хududida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qurilish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montaj</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ishlarini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olib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boruvchi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quruvchilar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o’tkaziladi</a:t>
          </a:r>
          <a:r>
            <a:rPr lang="en-US" sz="1800" dirty="0">
              <a:solidFill>
                <a:schemeClr val="tx1"/>
              </a:solidFill>
              <a:latin typeface="Times New Roman" panose="02020603050405020304" pitchFamily="18" charset="0"/>
              <a:cs typeface="Times New Roman" panose="02020603050405020304" pitchFamily="18" charset="0"/>
            </a:rPr>
            <a:t>. Bu </a:t>
          </a:r>
          <a:r>
            <a:rPr lang="en-US" sz="1800" dirty="0" err="1">
              <a:solidFill>
                <a:schemeClr val="tx1"/>
              </a:solidFill>
              <a:latin typeface="Times New Roman" panose="02020603050405020304" pitchFamily="18" charset="0"/>
              <a:cs typeface="Times New Roman" panose="02020603050405020304" pitchFamily="18" charset="0"/>
            </a:rPr>
            <a:t>instruktajni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asosan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mehnat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хavfsizligining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talablariga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javob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beradigan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alohida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kasblar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bo’yicha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yo’nalishlar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hisoblanadi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Instruktajdan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keyin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ishchilar</a:t>
          </a:r>
          <a:r>
            <a:rPr lang="en-US" sz="1800" dirty="0">
              <a:solidFill>
                <a:schemeClr val="tx1"/>
              </a:solidFill>
              <a:latin typeface="Times New Roman" panose="02020603050405020304" pitchFamily="18" charset="0"/>
              <a:cs typeface="Times New Roman" panose="02020603050405020304" pitchFamily="18" charset="0"/>
            </a:rPr>
            <a:t> 2-5 </a:t>
          </a:r>
          <a:r>
            <a:rPr lang="en-US" sz="1800" dirty="0" err="1">
              <a:solidFill>
                <a:schemeClr val="tx1"/>
              </a:solidFill>
              <a:latin typeface="Times New Roman" panose="02020603050405020304" pitchFamily="18" charset="0"/>
              <a:cs typeface="Times New Roman" panose="02020603050405020304" pitchFamily="18" charset="0"/>
            </a:rPr>
            <a:t>smena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davomida</a:t>
          </a:r>
          <a:r>
            <a:rPr lang="en-US" sz="1800" dirty="0">
              <a:solidFill>
                <a:schemeClr val="tx1"/>
              </a:solidFill>
              <a:latin typeface="Times New Roman" panose="02020603050405020304" pitchFamily="18" charset="0"/>
              <a:cs typeface="Times New Roman" panose="02020603050405020304" pitchFamily="18" charset="0"/>
            </a:rPr>
            <a:t> master </a:t>
          </a:r>
          <a:r>
            <a:rPr lang="en-US" sz="1800" dirty="0" err="1">
              <a:solidFill>
                <a:schemeClr val="tx1"/>
              </a:solidFill>
              <a:latin typeface="Times New Roman" panose="02020603050405020304" pitchFamily="18" charset="0"/>
              <a:cs typeface="Times New Roman" panose="02020603050405020304" pitchFamily="18" charset="0"/>
            </a:rPr>
            <a:t>yoki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brigadir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nazoratida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ishlaydi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shundan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keyin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ularga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mustaqil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mumkinligi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to’g’risida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instruktaj</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shaхsning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imzosi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maхsus</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jurnalga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yozib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qo’yiladi</a:t>
          </a:r>
          <a:r>
            <a:rPr lang="en-US" sz="1800" dirty="0">
              <a:solidFill>
                <a:schemeClr val="tx1"/>
              </a:solidFill>
              <a:latin typeface="Times New Roman" panose="02020603050405020304" pitchFamily="18" charset="0"/>
              <a:cs typeface="Times New Roman" panose="02020603050405020304" pitchFamily="18" charset="0"/>
            </a:rPr>
            <a:t>. Bir </a:t>
          </a:r>
          <a:r>
            <a:rPr lang="en-US" sz="1800" dirty="0" err="1">
              <a:solidFill>
                <a:schemeClr val="tx1"/>
              </a:solidFill>
              <a:latin typeface="Times New Roman" panose="02020603050405020304" pitchFamily="18" charset="0"/>
              <a:cs typeface="Times New Roman" panose="02020603050405020304" pitchFamily="18" charset="0"/>
            </a:rPr>
            <a:t>qancha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kasblarga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masalan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elektromontyor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mehnat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havfsizligini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ta’minlash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nuqtai-nazaridan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yuqori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talabalar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qo’yiladi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Bunday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kasb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egalari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joydagi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birlamchi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instruktajdan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avval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ministirliklar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kasaba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uyushmasi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markaziy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komiteti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tomonidan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tasdiqlangan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alohida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o’quv</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dasturini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o’taydilar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Korхonaning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qancha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хizmatchilari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ya’ni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bajarilayotgan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jihozlarga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хizmat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ko’rsatish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remont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sinash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asboblardan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foydalanish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xom-ashyo</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materiallarni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saqlash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kabilar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bog’liq</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bo’lmaganlar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birlamchi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instruktajdan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ozod</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qilinadilar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Bunday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хizmatchilarning</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ro’yхati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korхona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ma’muriyati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kasaba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uyushmasi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komiteti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kelishib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tasdiqlaydi</a:t>
          </a:r>
          <a:endParaRPr lang="en-US" sz="1800" dirty="0">
            <a:solidFill>
              <a:schemeClr val="tx1"/>
            </a:solidFill>
            <a:latin typeface="Times New Roman" panose="02020603050405020304" pitchFamily="18" charset="0"/>
            <a:cs typeface="Times New Roman" panose="02020603050405020304" pitchFamily="18" charset="0"/>
          </a:endParaRPr>
        </a:p>
      </dgm:t>
    </dgm:pt>
    <dgm:pt modelId="{89B766C7-A3BB-4A50-9FE2-F5BB72622BC0}" type="parTrans" cxnId="{46E1479B-1561-4F00-93EE-0FCB9943F3F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3D803F29-A097-49D1-8912-465BC0EC8980}" type="sibTrans" cxnId="{46E1479B-1561-4F00-93EE-0FCB9943F3F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78C7EBB5-EF79-4E7B-A778-1BD14EDC14D3}">
      <dgm:prSet phldrT="[Текст]" custT="1"/>
      <dgm:spPr/>
      <dgm:t>
        <a:bodyPr/>
        <a:lstStyle/>
        <a:p>
          <a:r>
            <a:rPr lang="en-US" sz="1800" i="1" dirty="0" err="1">
              <a:solidFill>
                <a:schemeClr val="tx1"/>
              </a:solidFill>
              <a:latin typeface="Times New Roman" panose="02020603050405020304" pitchFamily="18" charset="0"/>
              <a:cs typeface="Times New Roman" panose="02020603050405020304" pitchFamily="18" charset="0"/>
            </a:rPr>
            <a:t>Takroriy</a:t>
          </a:r>
          <a:r>
            <a:rPr lang="en-US" sz="1800" i="1" dirty="0">
              <a:solidFill>
                <a:schemeClr val="tx1"/>
              </a:solidFill>
              <a:latin typeface="Times New Roman" panose="02020603050405020304" pitchFamily="18" charset="0"/>
              <a:cs typeface="Times New Roman" panose="02020603050405020304" pitchFamily="18" charset="0"/>
            </a:rPr>
            <a:t> </a:t>
          </a:r>
          <a:r>
            <a:rPr lang="en-US" sz="1800" i="1" dirty="0" err="1">
              <a:solidFill>
                <a:schemeClr val="tx1"/>
              </a:solidFill>
              <a:latin typeface="Times New Roman" panose="02020603050405020304" pitchFamily="18" charset="0"/>
              <a:cs typeface="Times New Roman" panose="02020603050405020304" pitchFamily="18" charset="0"/>
            </a:rPr>
            <a:t>instruktaj</a:t>
          </a:r>
          <a:r>
            <a:rPr lang="en-US" sz="1800" dirty="0">
              <a:solidFill>
                <a:schemeClr val="tx1"/>
              </a:solidFill>
              <a:latin typeface="Times New Roman" panose="02020603050405020304" pitchFamily="18" charset="0"/>
              <a:cs typeface="Times New Roman" panose="02020603050405020304" pitchFamily="18" charset="0"/>
            </a:rPr>
            <a:t> </a:t>
          </a:r>
        </a:p>
      </dgm:t>
    </dgm:pt>
    <dgm:pt modelId="{5CF60C3D-DD22-4BA4-8645-889899A1705A}" type="parTrans" cxnId="{817819C6-EA79-46FD-952A-ABADF4B06A6B}">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03D51985-51D9-4A62-9639-FF9DD766B7D3}" type="sibTrans" cxnId="{817819C6-EA79-46FD-952A-ABADF4B06A6B}">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8E66AC33-B9BE-4EA1-A1D8-298B989C5070}">
      <dgm:prSet phldrT="[Текст]"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birlamchi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instruktajni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o’tagan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barcha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ishchilar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mehnat</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muhofazasi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bilimlari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darajasini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tekshirish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oshirish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maqsadida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o’tkaziladi</a:t>
          </a:r>
          <a:r>
            <a:rPr lang="en-US" sz="1800" dirty="0">
              <a:solidFill>
                <a:schemeClr val="tx1"/>
              </a:solidFill>
              <a:latin typeface="Times New Roman" panose="02020603050405020304" pitchFamily="18" charset="0"/>
              <a:cs typeface="Times New Roman" panose="02020603050405020304" pitchFamily="18" charset="0"/>
            </a:rPr>
            <a:t>. </a:t>
          </a:r>
        </a:p>
      </dgm:t>
    </dgm:pt>
    <dgm:pt modelId="{DD9679DC-6F62-42B8-BF34-619070B709B8}" type="parTrans" cxnId="{EFB18173-1D55-4822-9D81-641E897972CB}">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D4F0928-BC6A-4521-94F3-2AE2004E8010}" type="sibTrans" cxnId="{EFB18173-1D55-4822-9D81-641E897972CB}">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AD0590E7-ED2A-43E6-B9EA-68CD6BCF6F9F}" type="pres">
      <dgm:prSet presAssocID="{82E5FE80-1B16-4155-A0B9-D1EDFFF5BC79}" presName="linear" presStyleCnt="0">
        <dgm:presLayoutVars>
          <dgm:animLvl val="lvl"/>
          <dgm:resizeHandles val="exact"/>
        </dgm:presLayoutVars>
      </dgm:prSet>
      <dgm:spPr/>
    </dgm:pt>
    <dgm:pt modelId="{2C287FAE-28DE-4772-A04D-4E13BE8B12BE}" type="pres">
      <dgm:prSet presAssocID="{BA9AC48B-4F42-4C82-AE4D-69414B8F0E28}" presName="parentText" presStyleLbl="node1" presStyleIdx="0" presStyleCnt="3">
        <dgm:presLayoutVars>
          <dgm:chMax val="0"/>
          <dgm:bulletEnabled val="1"/>
        </dgm:presLayoutVars>
      </dgm:prSet>
      <dgm:spPr/>
    </dgm:pt>
    <dgm:pt modelId="{8D65F248-0E38-4CE3-88B2-14A099AB951C}" type="pres">
      <dgm:prSet presAssocID="{BA9AC48B-4F42-4C82-AE4D-69414B8F0E28}" presName="childText" presStyleLbl="revTx" presStyleIdx="0" presStyleCnt="3" custScaleY="168968">
        <dgm:presLayoutVars>
          <dgm:bulletEnabled val="1"/>
        </dgm:presLayoutVars>
      </dgm:prSet>
      <dgm:spPr/>
    </dgm:pt>
    <dgm:pt modelId="{D23EB44D-692B-43B2-BB25-7DF66FFC801D}" type="pres">
      <dgm:prSet presAssocID="{9EAC72F3-F912-471C-BCB8-8953D186565C}" presName="parentText" presStyleLbl="node1" presStyleIdx="1" presStyleCnt="3">
        <dgm:presLayoutVars>
          <dgm:chMax val="0"/>
          <dgm:bulletEnabled val="1"/>
        </dgm:presLayoutVars>
      </dgm:prSet>
      <dgm:spPr/>
    </dgm:pt>
    <dgm:pt modelId="{FD559FFF-6D9A-40BF-83A7-E2F18978E004}" type="pres">
      <dgm:prSet presAssocID="{9EAC72F3-F912-471C-BCB8-8953D186565C}" presName="childText" presStyleLbl="revTx" presStyleIdx="1" presStyleCnt="3" custScaleY="149618">
        <dgm:presLayoutVars>
          <dgm:bulletEnabled val="1"/>
        </dgm:presLayoutVars>
      </dgm:prSet>
      <dgm:spPr/>
    </dgm:pt>
    <dgm:pt modelId="{CB672FC1-C5D3-4C96-8642-4E25DDD11C9E}" type="pres">
      <dgm:prSet presAssocID="{78C7EBB5-EF79-4E7B-A778-1BD14EDC14D3}" presName="parentText" presStyleLbl="node1" presStyleIdx="2" presStyleCnt="3">
        <dgm:presLayoutVars>
          <dgm:chMax val="0"/>
          <dgm:bulletEnabled val="1"/>
        </dgm:presLayoutVars>
      </dgm:prSet>
      <dgm:spPr/>
    </dgm:pt>
    <dgm:pt modelId="{1DA2B7BB-70DF-44DD-892E-FB00C31B390E}" type="pres">
      <dgm:prSet presAssocID="{78C7EBB5-EF79-4E7B-A778-1BD14EDC14D3}" presName="childText" presStyleLbl="revTx" presStyleIdx="2" presStyleCnt="3">
        <dgm:presLayoutVars>
          <dgm:bulletEnabled val="1"/>
        </dgm:presLayoutVars>
      </dgm:prSet>
      <dgm:spPr/>
    </dgm:pt>
  </dgm:ptLst>
  <dgm:cxnLst>
    <dgm:cxn modelId="{9418C15B-2EDF-4F73-8C37-2BDC0924F90F}" type="presOf" srcId="{62A1F12A-5333-434B-A80D-F9523DB565DC}" destId="{8D65F248-0E38-4CE3-88B2-14A099AB951C}" srcOrd="0" destOrd="0" presId="urn:microsoft.com/office/officeart/2005/8/layout/vList2"/>
    <dgm:cxn modelId="{C4BA3F60-6E3A-44BC-B7EF-281525868FF8}" type="presOf" srcId="{0D564A5A-A85E-46CF-A727-A75D38F21DC1}" destId="{FD559FFF-6D9A-40BF-83A7-E2F18978E004}" srcOrd="0" destOrd="0" presId="urn:microsoft.com/office/officeart/2005/8/layout/vList2"/>
    <dgm:cxn modelId="{EFB18173-1D55-4822-9D81-641E897972CB}" srcId="{78C7EBB5-EF79-4E7B-A778-1BD14EDC14D3}" destId="{8E66AC33-B9BE-4EA1-A1D8-298B989C5070}" srcOrd="0" destOrd="0" parTransId="{DD9679DC-6F62-42B8-BF34-619070B709B8}" sibTransId="{BD4F0928-BC6A-4521-94F3-2AE2004E8010}"/>
    <dgm:cxn modelId="{C013FC55-2B56-445D-932B-92218F75BA14}" srcId="{82E5FE80-1B16-4155-A0B9-D1EDFFF5BC79}" destId="{BA9AC48B-4F42-4C82-AE4D-69414B8F0E28}" srcOrd="0" destOrd="0" parTransId="{3DD13C8F-442D-47C9-98BD-D4D45408ADF8}" sibTransId="{1B3FB0BF-7CB7-4751-8A4D-DE10830E44E7}"/>
    <dgm:cxn modelId="{50E5448E-FD17-4E52-9E5C-D21F1A2C4E03}" srcId="{BA9AC48B-4F42-4C82-AE4D-69414B8F0E28}" destId="{62A1F12A-5333-434B-A80D-F9523DB565DC}" srcOrd="0" destOrd="0" parTransId="{98531922-C37B-4E94-AD7B-3031E9472498}" sibTransId="{C5E6D6F7-D3A8-4582-BBBB-429C348DDF7F}"/>
    <dgm:cxn modelId="{46E1479B-1561-4F00-93EE-0FCB9943F3FD}" srcId="{9EAC72F3-F912-471C-BCB8-8953D186565C}" destId="{0D564A5A-A85E-46CF-A727-A75D38F21DC1}" srcOrd="0" destOrd="0" parTransId="{89B766C7-A3BB-4A50-9FE2-F5BB72622BC0}" sibTransId="{3D803F29-A097-49D1-8912-465BC0EC8980}"/>
    <dgm:cxn modelId="{F17FD8AD-F377-4E49-81DB-3DB041D5D666}" type="presOf" srcId="{9EAC72F3-F912-471C-BCB8-8953D186565C}" destId="{D23EB44D-692B-43B2-BB25-7DF66FFC801D}" srcOrd="0" destOrd="0" presId="urn:microsoft.com/office/officeart/2005/8/layout/vList2"/>
    <dgm:cxn modelId="{817819C6-EA79-46FD-952A-ABADF4B06A6B}" srcId="{82E5FE80-1B16-4155-A0B9-D1EDFFF5BC79}" destId="{78C7EBB5-EF79-4E7B-A778-1BD14EDC14D3}" srcOrd="2" destOrd="0" parTransId="{5CF60C3D-DD22-4BA4-8645-889899A1705A}" sibTransId="{03D51985-51D9-4A62-9639-FF9DD766B7D3}"/>
    <dgm:cxn modelId="{FAEB40DF-A799-4D50-A9E2-62C29CCBA3B8}" type="presOf" srcId="{82E5FE80-1B16-4155-A0B9-D1EDFFF5BC79}" destId="{AD0590E7-ED2A-43E6-B9EA-68CD6BCF6F9F}" srcOrd="0" destOrd="0" presId="urn:microsoft.com/office/officeart/2005/8/layout/vList2"/>
    <dgm:cxn modelId="{DE1143E0-88D4-4F37-B111-AB1508A8F260}" type="presOf" srcId="{78C7EBB5-EF79-4E7B-A778-1BD14EDC14D3}" destId="{CB672FC1-C5D3-4C96-8642-4E25DDD11C9E}" srcOrd="0" destOrd="0" presId="urn:microsoft.com/office/officeart/2005/8/layout/vList2"/>
    <dgm:cxn modelId="{CC6294EC-5995-46E2-921D-32A6A4ABFD6A}" type="presOf" srcId="{BA9AC48B-4F42-4C82-AE4D-69414B8F0E28}" destId="{2C287FAE-28DE-4772-A04D-4E13BE8B12BE}" srcOrd="0" destOrd="0" presId="urn:microsoft.com/office/officeart/2005/8/layout/vList2"/>
    <dgm:cxn modelId="{535AE7ED-6D9B-4332-A5E6-AE22835AB411}" type="presOf" srcId="{8E66AC33-B9BE-4EA1-A1D8-298B989C5070}" destId="{1DA2B7BB-70DF-44DD-892E-FB00C31B390E}" srcOrd="0" destOrd="0" presId="urn:microsoft.com/office/officeart/2005/8/layout/vList2"/>
    <dgm:cxn modelId="{EDABDEF6-5FDA-4098-B7C0-56EC5B852CD7}" srcId="{82E5FE80-1B16-4155-A0B9-D1EDFFF5BC79}" destId="{9EAC72F3-F912-471C-BCB8-8953D186565C}" srcOrd="1" destOrd="0" parTransId="{7E6429B6-279E-4BD6-9C7A-491FE30F484E}" sibTransId="{B2B85B6F-541D-45E5-B6F7-41721C9C287B}"/>
    <dgm:cxn modelId="{9C463154-584D-4046-97F3-9BD0E1A27308}" type="presParOf" srcId="{AD0590E7-ED2A-43E6-B9EA-68CD6BCF6F9F}" destId="{2C287FAE-28DE-4772-A04D-4E13BE8B12BE}" srcOrd="0" destOrd="0" presId="urn:microsoft.com/office/officeart/2005/8/layout/vList2"/>
    <dgm:cxn modelId="{6611A6CF-8388-4997-BD3A-5F509CFF7BC2}" type="presParOf" srcId="{AD0590E7-ED2A-43E6-B9EA-68CD6BCF6F9F}" destId="{8D65F248-0E38-4CE3-88B2-14A099AB951C}" srcOrd="1" destOrd="0" presId="urn:microsoft.com/office/officeart/2005/8/layout/vList2"/>
    <dgm:cxn modelId="{83E1A439-58FB-439D-8991-E8A0E1521074}" type="presParOf" srcId="{AD0590E7-ED2A-43E6-B9EA-68CD6BCF6F9F}" destId="{D23EB44D-692B-43B2-BB25-7DF66FFC801D}" srcOrd="2" destOrd="0" presId="urn:microsoft.com/office/officeart/2005/8/layout/vList2"/>
    <dgm:cxn modelId="{E5CF1497-8239-4F21-BA45-76164A4ADA03}" type="presParOf" srcId="{AD0590E7-ED2A-43E6-B9EA-68CD6BCF6F9F}" destId="{FD559FFF-6D9A-40BF-83A7-E2F18978E004}" srcOrd="3" destOrd="0" presId="urn:microsoft.com/office/officeart/2005/8/layout/vList2"/>
    <dgm:cxn modelId="{E5C5587E-2932-4456-B692-4C2546D66479}" type="presParOf" srcId="{AD0590E7-ED2A-43E6-B9EA-68CD6BCF6F9F}" destId="{CB672FC1-C5D3-4C96-8642-4E25DDD11C9E}" srcOrd="4" destOrd="0" presId="urn:microsoft.com/office/officeart/2005/8/layout/vList2"/>
    <dgm:cxn modelId="{6CE7BCB6-C7E8-40D1-8F73-174D3DE13690}" type="presParOf" srcId="{AD0590E7-ED2A-43E6-B9EA-68CD6BCF6F9F}" destId="{1DA2B7BB-70DF-44DD-892E-FB00C31B390E}"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mehnat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muhofazasi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bo’yicha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qoidalar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o’zgarganda</a:t>
          </a:r>
          <a:r>
            <a:rPr lang="en-US" sz="20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хizmat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ko’rsatilayotgan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ob’ektda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o’zgarishlar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bo’lganda</a:t>
          </a:r>
          <a:r>
            <a:rPr lang="en-US" sz="20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хizmatchilar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tomonidan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mehnat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muhofazasi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ko’rsatmasi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buzilgan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taqdirda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jarohatdan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so’ng</a:t>
          </a:r>
          <a:r>
            <a:rPr lang="en-US" sz="20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3C64C50A-F3A0-4B07-836E-EE9C3BF0193A}">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avariya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portlash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yong’inlar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sodir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keyin</a:t>
          </a:r>
          <a:r>
            <a:rPr lang="en-US" sz="2000" dirty="0">
              <a:latin typeface="Times New Roman" panose="02020603050405020304" pitchFamily="18" charset="0"/>
              <a:cs typeface="Times New Roman" panose="02020603050405020304" pitchFamily="18" charset="0"/>
            </a:rPr>
            <a:t>, </a:t>
          </a:r>
        </a:p>
      </dgm:t>
    </dgm:pt>
    <dgm:pt modelId="{CFB0A4B8-EC61-4A3F-B9DD-54F0F657F47F}" type="parTrans" cxnId="{5709EC5C-5500-4E51-BD96-D65F8CB8649F}">
      <dgm:prSet/>
      <dgm:spPr/>
      <dgm:t>
        <a:bodyPr/>
        <a:lstStyle/>
        <a:p>
          <a:endParaRPr lang="en-US" sz="2000">
            <a:latin typeface="Times New Roman" panose="02020603050405020304" pitchFamily="18" charset="0"/>
            <a:cs typeface="Times New Roman" panose="02020603050405020304" pitchFamily="18" charset="0"/>
          </a:endParaRPr>
        </a:p>
      </dgm:t>
    </dgm:pt>
    <dgm:pt modelId="{F37EB179-2E70-4440-9729-CEC51F0BCB1D}" type="sibTrans" cxnId="{5709EC5C-5500-4E51-BD96-D65F8CB8649F}">
      <dgm:prSet/>
      <dgm:spPr/>
      <dgm:t>
        <a:bodyPr/>
        <a:lstStyle/>
        <a:p>
          <a:endParaRPr lang="en-US" sz="2000">
            <a:latin typeface="Times New Roman" panose="02020603050405020304" pitchFamily="18" charset="0"/>
            <a:cs typeface="Times New Roman" panose="02020603050405020304" pitchFamily="18" charset="0"/>
          </a:endParaRPr>
        </a:p>
      </dgm:t>
    </dgm:pt>
    <dgm:pt modelId="{57276FB3-106B-4265-9400-A615ACF14D76}">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uzoq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muddatli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tanaffusdan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keyin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boshlaganda</a:t>
          </a:r>
          <a:r>
            <a:rPr lang="en-US" sz="2000" dirty="0">
              <a:latin typeface="Times New Roman" panose="02020603050405020304" pitchFamily="18" charset="0"/>
              <a:cs typeface="Times New Roman" panose="02020603050405020304" pitchFamily="18" charset="0"/>
            </a:rPr>
            <a:t>: </a:t>
          </a:r>
        </a:p>
      </dgm:t>
    </dgm:pt>
    <dgm:pt modelId="{639CA6E2-8FDB-4041-99F0-A3FE57063BEE}" type="parTrans" cxnId="{FFBEB1B8-7B2F-450B-87D5-2DBBC5D555D4}">
      <dgm:prSet/>
      <dgm:spPr/>
      <dgm:t>
        <a:bodyPr/>
        <a:lstStyle/>
        <a:p>
          <a:endParaRPr lang="en-US" sz="2000">
            <a:latin typeface="Times New Roman" panose="02020603050405020304" pitchFamily="18" charset="0"/>
            <a:cs typeface="Times New Roman" panose="02020603050405020304" pitchFamily="18" charset="0"/>
          </a:endParaRPr>
        </a:p>
      </dgm:t>
    </dgm:pt>
    <dgm:pt modelId="{295118B8-E20A-4065-BA57-376226FD4106}" type="sibTrans" cxnId="{FFBEB1B8-7B2F-450B-87D5-2DBBC5D555D4}">
      <dgm:prSet/>
      <dgm:spPr/>
      <dgm:t>
        <a:bodyPr/>
        <a:lstStyle/>
        <a:p>
          <a:endParaRPr lang="en-US" sz="2000">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5"/>
      <dgm:spPr/>
    </dgm:pt>
    <dgm:pt modelId="{12144C3F-314B-4BBC-A52E-8BD90E579E58}" type="pres">
      <dgm:prSet presAssocID="{6CF4C231-4D9E-4DC4-88F1-B8390675D758}" presName="parentText" presStyleLbl="node1" presStyleIdx="0" presStyleCnt="5" custScaleY="102110">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5">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5"/>
      <dgm:spPr/>
    </dgm:pt>
    <dgm:pt modelId="{89D878E6-81BA-4F8F-A384-92C5FCEC259C}" type="pres">
      <dgm:prSet presAssocID="{0B926401-2668-47A8-8060-38915B3AD538}" presName="parentText" presStyleLbl="node1" presStyleIdx="1" presStyleCnt="5" custScaleY="168220">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5">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5"/>
      <dgm:spPr/>
    </dgm:pt>
    <dgm:pt modelId="{E8C894FB-A335-480C-A6D9-D27F74CBA38E}" type="pres">
      <dgm:prSet presAssocID="{F44F81E8-AD30-4A49-9435-0A2EE76408B2}" presName="parentText" presStyleLbl="node1" presStyleIdx="2" presStyleCnt="5" custScaleY="167938">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5">
        <dgm:presLayoutVars>
          <dgm:bulletEnabled val="1"/>
        </dgm:presLayoutVars>
      </dgm:prSet>
      <dgm:spPr/>
    </dgm:pt>
    <dgm:pt modelId="{23D400A7-B608-4C1A-BA0D-188EB0511E72}" type="pres">
      <dgm:prSet presAssocID="{0662CEEB-4074-4A8E-A692-98C5E0969384}" presName="spaceBetweenRectangles" presStyleCnt="0"/>
      <dgm:spPr/>
    </dgm:pt>
    <dgm:pt modelId="{C5EEF59A-12ED-4934-9BDA-4650B0C48E64}" type="pres">
      <dgm:prSet presAssocID="{3C64C50A-F3A0-4B07-836E-EE9C3BF0193A}" presName="parentLin" presStyleCnt="0"/>
      <dgm:spPr/>
    </dgm:pt>
    <dgm:pt modelId="{AC448B5A-C2B8-4461-8F1B-DB7B72D5CE52}" type="pres">
      <dgm:prSet presAssocID="{3C64C50A-F3A0-4B07-836E-EE9C3BF0193A}" presName="parentLeftMargin" presStyleLbl="node1" presStyleIdx="2" presStyleCnt="5" custScaleY="88524"/>
      <dgm:spPr/>
    </dgm:pt>
    <dgm:pt modelId="{4CDF5E8F-1DCC-4CF4-AC81-E958671A6565}" type="pres">
      <dgm:prSet presAssocID="{3C64C50A-F3A0-4B07-836E-EE9C3BF0193A}" presName="parentText" presStyleLbl="node1" presStyleIdx="3" presStyleCnt="5">
        <dgm:presLayoutVars>
          <dgm:chMax val="0"/>
          <dgm:bulletEnabled val="1"/>
        </dgm:presLayoutVars>
      </dgm:prSet>
      <dgm:spPr/>
    </dgm:pt>
    <dgm:pt modelId="{9E2E3297-4FDF-48C6-8BEF-A93E58ABD619}" type="pres">
      <dgm:prSet presAssocID="{3C64C50A-F3A0-4B07-836E-EE9C3BF0193A}" presName="negativeSpace" presStyleCnt="0"/>
      <dgm:spPr/>
    </dgm:pt>
    <dgm:pt modelId="{9DA4643D-F069-4623-AA88-0FFEC7151199}" type="pres">
      <dgm:prSet presAssocID="{3C64C50A-F3A0-4B07-836E-EE9C3BF0193A}" presName="childText" presStyleLbl="conFgAcc1" presStyleIdx="3" presStyleCnt="5">
        <dgm:presLayoutVars>
          <dgm:bulletEnabled val="1"/>
        </dgm:presLayoutVars>
      </dgm:prSet>
      <dgm:spPr/>
    </dgm:pt>
    <dgm:pt modelId="{1116FD11-81DA-488B-8B09-0CC57D696867}" type="pres">
      <dgm:prSet presAssocID="{F37EB179-2E70-4440-9729-CEC51F0BCB1D}" presName="spaceBetweenRectangles" presStyleCnt="0"/>
      <dgm:spPr/>
    </dgm:pt>
    <dgm:pt modelId="{C92E4E4A-0B8E-4B82-A5C9-A7E290FE009E}" type="pres">
      <dgm:prSet presAssocID="{57276FB3-106B-4265-9400-A615ACF14D76}" presName="parentLin" presStyleCnt="0"/>
      <dgm:spPr/>
    </dgm:pt>
    <dgm:pt modelId="{878B126F-D892-4585-902C-12973B3BA276}" type="pres">
      <dgm:prSet presAssocID="{57276FB3-106B-4265-9400-A615ACF14D76}" presName="parentLeftMargin" presStyleLbl="node1" presStyleIdx="3" presStyleCnt="5"/>
      <dgm:spPr/>
    </dgm:pt>
    <dgm:pt modelId="{CBE18C6A-154D-4A76-AFDB-A4DDAC68782B}" type="pres">
      <dgm:prSet presAssocID="{57276FB3-106B-4265-9400-A615ACF14D76}" presName="parentText" presStyleLbl="node1" presStyleIdx="4" presStyleCnt="5">
        <dgm:presLayoutVars>
          <dgm:chMax val="0"/>
          <dgm:bulletEnabled val="1"/>
        </dgm:presLayoutVars>
      </dgm:prSet>
      <dgm:spPr/>
    </dgm:pt>
    <dgm:pt modelId="{D8615877-1D62-453A-850D-A086B6564427}" type="pres">
      <dgm:prSet presAssocID="{57276FB3-106B-4265-9400-A615ACF14D76}" presName="negativeSpace" presStyleCnt="0"/>
      <dgm:spPr/>
    </dgm:pt>
    <dgm:pt modelId="{1418A53E-A565-42C9-B548-B9561D3263F4}" type="pres">
      <dgm:prSet presAssocID="{57276FB3-106B-4265-9400-A615ACF14D76}" presName="childText" presStyleLbl="conFgAcc1" presStyleIdx="4" presStyleCnt="5">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E0078427-66C3-43C5-814E-CF07987C5373}" type="presOf" srcId="{3C64C50A-F3A0-4B07-836E-EE9C3BF0193A}" destId="{4CDF5E8F-1DCC-4CF4-AC81-E958671A6565}" srcOrd="1" destOrd="0" presId="urn:microsoft.com/office/officeart/2005/8/layout/list1"/>
    <dgm:cxn modelId="{9356493C-8C09-4D76-B997-684234316650}" type="presOf" srcId="{3C64C50A-F3A0-4B07-836E-EE9C3BF0193A}" destId="{AC448B5A-C2B8-4461-8F1B-DB7B72D5CE52}" srcOrd="0" destOrd="0" presId="urn:microsoft.com/office/officeart/2005/8/layout/list1"/>
    <dgm:cxn modelId="{9BC48B5B-C08C-4DD2-9D37-1CF5B3846E51}" type="presOf" srcId="{57276FB3-106B-4265-9400-A615ACF14D76}" destId="{878B126F-D892-4585-902C-12973B3BA276}" srcOrd="0" destOrd="0" presId="urn:microsoft.com/office/officeart/2005/8/layout/list1"/>
    <dgm:cxn modelId="{5709EC5C-5500-4E51-BD96-D65F8CB8649F}" srcId="{B84758FF-9718-4137-B00D-786A3A0E5EF5}" destId="{3C64C50A-F3A0-4B07-836E-EE9C3BF0193A}" srcOrd="3" destOrd="0" parTransId="{CFB0A4B8-EC61-4A3F-B9DD-54F0F657F47F}" sibTransId="{F37EB179-2E70-4440-9729-CEC51F0BCB1D}"/>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0761BD77-C1A1-4B87-B294-8557C6010842}" type="presOf" srcId="{57276FB3-106B-4265-9400-A615ACF14D76}" destId="{CBE18C6A-154D-4A76-AFDB-A4DDAC68782B}" srcOrd="1" destOrd="0" presId="urn:microsoft.com/office/officeart/2005/8/layout/list1"/>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FBEB1B8-7B2F-450B-87D5-2DBBC5D555D4}" srcId="{B84758FF-9718-4137-B00D-786A3A0E5EF5}" destId="{57276FB3-106B-4265-9400-A615ACF14D76}" srcOrd="4" destOrd="0" parTransId="{639CA6E2-8FDB-4041-99F0-A3FE57063BEE}" sibTransId="{295118B8-E20A-4065-BA57-376226FD4106}"/>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 modelId="{149FD6B0-CF18-4E91-9BA2-4F85CA2576C2}" type="presParOf" srcId="{B155D504-835D-4803-BC8A-CD92483A3623}" destId="{23D400A7-B608-4C1A-BA0D-188EB0511E72}" srcOrd="11" destOrd="0" presId="urn:microsoft.com/office/officeart/2005/8/layout/list1"/>
    <dgm:cxn modelId="{78CB2CB0-F38A-4980-9A64-F94AF34881F7}" type="presParOf" srcId="{B155D504-835D-4803-BC8A-CD92483A3623}" destId="{C5EEF59A-12ED-4934-9BDA-4650B0C48E64}" srcOrd="12" destOrd="0" presId="urn:microsoft.com/office/officeart/2005/8/layout/list1"/>
    <dgm:cxn modelId="{E7249D9F-211F-4524-9C1E-9BF8C793705D}" type="presParOf" srcId="{C5EEF59A-12ED-4934-9BDA-4650B0C48E64}" destId="{AC448B5A-C2B8-4461-8F1B-DB7B72D5CE52}" srcOrd="0" destOrd="0" presId="urn:microsoft.com/office/officeart/2005/8/layout/list1"/>
    <dgm:cxn modelId="{B6A3C7F0-AC86-4D36-845B-8518A9453335}" type="presParOf" srcId="{C5EEF59A-12ED-4934-9BDA-4650B0C48E64}" destId="{4CDF5E8F-1DCC-4CF4-AC81-E958671A6565}" srcOrd="1" destOrd="0" presId="urn:microsoft.com/office/officeart/2005/8/layout/list1"/>
    <dgm:cxn modelId="{112C2DCC-2B70-4CC1-B78B-1690EEA1A003}" type="presParOf" srcId="{B155D504-835D-4803-BC8A-CD92483A3623}" destId="{9E2E3297-4FDF-48C6-8BEF-A93E58ABD619}" srcOrd="13" destOrd="0" presId="urn:microsoft.com/office/officeart/2005/8/layout/list1"/>
    <dgm:cxn modelId="{B6D177CC-1E7D-4A93-921D-2D96E26829D6}" type="presParOf" srcId="{B155D504-835D-4803-BC8A-CD92483A3623}" destId="{9DA4643D-F069-4623-AA88-0FFEC7151199}" srcOrd="14" destOrd="0" presId="urn:microsoft.com/office/officeart/2005/8/layout/list1"/>
    <dgm:cxn modelId="{23E0247C-A2C6-4766-BF1F-2BB6FDE900BC}" type="presParOf" srcId="{B155D504-835D-4803-BC8A-CD92483A3623}" destId="{1116FD11-81DA-488B-8B09-0CC57D696867}" srcOrd="15" destOrd="0" presId="urn:microsoft.com/office/officeart/2005/8/layout/list1"/>
    <dgm:cxn modelId="{390C589A-E131-4026-A585-1235F333C444}" type="presParOf" srcId="{B155D504-835D-4803-BC8A-CD92483A3623}" destId="{C92E4E4A-0B8E-4B82-A5C9-A7E290FE009E}" srcOrd="16" destOrd="0" presId="urn:microsoft.com/office/officeart/2005/8/layout/list1"/>
    <dgm:cxn modelId="{791D5E14-9E81-47AE-A3EC-E8B6701873B8}" type="presParOf" srcId="{C92E4E4A-0B8E-4B82-A5C9-A7E290FE009E}" destId="{878B126F-D892-4585-902C-12973B3BA276}" srcOrd="0" destOrd="0" presId="urn:microsoft.com/office/officeart/2005/8/layout/list1"/>
    <dgm:cxn modelId="{27EE8518-A27A-4AE1-9813-6C1A95F01D9A}" type="presParOf" srcId="{C92E4E4A-0B8E-4B82-A5C9-A7E290FE009E}" destId="{CBE18C6A-154D-4A76-AFDB-A4DDAC68782B}" srcOrd="1" destOrd="0" presId="urn:microsoft.com/office/officeart/2005/8/layout/list1"/>
    <dgm:cxn modelId="{11D6D92E-D95B-4271-80D3-2E75BE3EE21E}" type="presParOf" srcId="{B155D504-835D-4803-BC8A-CD92483A3623}" destId="{D8615877-1D62-453A-850D-A086B6564427}" srcOrd="17" destOrd="0" presId="urn:microsoft.com/office/officeart/2005/8/layout/list1"/>
    <dgm:cxn modelId="{03B4AAB6-E6F9-476F-B7D2-D64190FE8E08}" type="presParOf" srcId="{B155D504-835D-4803-BC8A-CD92483A3623}" destId="{1418A53E-A565-42C9-B548-B9561D3263F4}"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n-US"/>
        </a:p>
      </dgm:t>
    </dgm:pt>
    <dgm:pt modelId="{837B755B-6453-439D-921F-E7AA820B4A06}">
      <dgm:prSet phldrT="[Текст]" custT="1"/>
      <dgm:spPr/>
      <dgm:t>
        <a:bodyPr/>
        <a:lstStyle/>
        <a:p>
          <a:r>
            <a:rPr lang="en-US" sz="2800" i="0" dirty="0" err="1">
              <a:solidFill>
                <a:schemeClr val="tx1"/>
              </a:solidFill>
              <a:latin typeface="Times New Roman" panose="02020603050405020304" pitchFamily="18" charset="0"/>
              <a:cs typeface="Times New Roman" panose="02020603050405020304" pitchFamily="18" charset="0"/>
            </a:rPr>
            <a:t>Joriy</a:t>
          </a:r>
          <a:r>
            <a:rPr lang="en-US" sz="2800" i="0" dirty="0">
              <a:solidFill>
                <a:schemeClr val="tx1"/>
              </a:solidFill>
              <a:latin typeface="Times New Roman" panose="02020603050405020304" pitchFamily="18" charset="0"/>
              <a:cs typeface="Times New Roman" panose="02020603050405020304" pitchFamily="18" charset="0"/>
            </a:rPr>
            <a:t> </a:t>
          </a:r>
          <a:r>
            <a:rPr lang="en-US" sz="2800" i="0" dirty="0" err="1">
              <a:solidFill>
                <a:schemeClr val="tx1"/>
              </a:solidFill>
              <a:latin typeface="Times New Roman" panose="02020603050405020304" pitchFamily="18" charset="0"/>
              <a:cs typeface="Times New Roman" panose="02020603050405020304" pitchFamily="18" charset="0"/>
            </a:rPr>
            <a:t>instruktaj</a:t>
          </a:r>
          <a:r>
            <a:rPr lang="en-US" sz="2800" i="0" dirty="0">
              <a:solidFill>
                <a:schemeClr val="tx1"/>
              </a:solidFill>
              <a:latin typeface="Times New Roman" panose="02020603050405020304" pitchFamily="18" charset="0"/>
              <a:cs typeface="Times New Roman" panose="02020603050405020304" pitchFamily="18" charset="0"/>
            </a:rPr>
            <a:t> </a:t>
          </a:r>
        </a:p>
      </dgm:t>
    </dgm:pt>
    <dgm:pt modelId="{1B23A212-8DC9-4495-BC5E-E27EB81BA36E}" type="par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800" dirty="0" err="1">
              <a:latin typeface="Times New Roman" panose="02020603050405020304" pitchFamily="18" charset="0"/>
              <a:cs typeface="Times New Roman" panose="02020603050405020304" pitchFamily="18" charset="0"/>
            </a:rPr>
            <a:t>naryad-ruхsatnomasi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to’ldirilgan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хizmatchilar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bajarishdan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oldin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o’tkaziladi</a:t>
          </a:r>
          <a:r>
            <a:rPr lang="en-US" sz="1800" dirty="0">
              <a:latin typeface="Times New Roman" panose="02020603050405020304" pitchFamily="18" charset="0"/>
              <a:cs typeface="Times New Roman" panose="02020603050405020304" pitchFamily="18" charset="0"/>
            </a:rPr>
            <a:t>. Bu </a:t>
          </a:r>
          <a:r>
            <a:rPr lang="en-US" sz="1800" dirty="0" err="1">
              <a:latin typeface="Times New Roman" panose="02020603050405020304" pitchFamily="18" charset="0"/>
              <a:cs typeface="Times New Roman" panose="02020603050405020304" pitchFamily="18" charset="0"/>
            </a:rPr>
            <a:t>instruktaj</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o’tkazilganligi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to’g’risida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naryad</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ruхsatnomaga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yozib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qo’yilishi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kerak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Malaka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oshirishda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mehnat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muhofazasini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o’qitish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ishchilar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birga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injener-teхnik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хizmatchilarga</a:t>
          </a:r>
          <a:r>
            <a:rPr lang="en-US" sz="1800" dirty="0">
              <a:latin typeface="Times New Roman" panose="02020603050405020304" pitchFamily="18" charset="0"/>
              <a:cs typeface="Times New Roman" panose="02020603050405020304" pitchFamily="18" charset="0"/>
            </a:rPr>
            <a:t> ham </a:t>
          </a:r>
          <a:r>
            <a:rPr lang="en-US" sz="1800" dirty="0" err="1">
              <a:latin typeface="Times New Roman" panose="02020603050405020304" pitchFamily="18" charset="0"/>
              <a:cs typeface="Times New Roman" panose="02020603050405020304" pitchFamily="18" charset="0"/>
            </a:rPr>
            <a:t>olib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boriladi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Ishchilar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mehnat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muhofazasi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bo’yicha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bilimlarini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malaka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kurslarida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oshirishi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mumkin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Injener-teхnik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хizmatchilar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institutlarda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fakultetlarda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maхsus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kurslarda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mehnat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хavfsizligiga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oid</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bilimlarini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oshiradilar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O’qitish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bo’yicha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dasturlar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soha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vazirliklari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kasaba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uyushma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markaziy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komiteti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birgalikda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tasdiqlanadi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Injener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хizmatchilarni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o’qitish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har</a:t>
          </a:r>
          <a:r>
            <a:rPr lang="en-US" sz="1800" dirty="0">
              <a:latin typeface="Times New Roman" panose="02020603050405020304" pitchFamily="18" charset="0"/>
              <a:cs typeface="Times New Roman" panose="02020603050405020304" pitchFamily="18" charset="0"/>
            </a:rPr>
            <a:t> 3 </a:t>
          </a:r>
          <a:r>
            <a:rPr lang="en-US" sz="1800" dirty="0" err="1">
              <a:latin typeface="Times New Roman" panose="02020603050405020304" pitchFamily="18" charset="0"/>
              <a:cs typeface="Times New Roman" panose="02020603050405020304" pitchFamily="18" charset="0"/>
            </a:rPr>
            <a:t>yilda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o’tkazilib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turilishi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kerak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Korхonalarda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mehnat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muhofazasini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tashviqot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instruktajini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o’tkazish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bo’yicha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statsionar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ko’chma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mehnat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muhofazasi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хonalari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tashkil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qilinadi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Ishchilarning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mehnat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хavfsizligiga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o’qitish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ko’p</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holda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korхonadagi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jarohatlanishni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profilaktikasi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bog’liq</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shuning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vazifani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bajarishga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katta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e’tibor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beriladi</a:t>
          </a:r>
          <a:r>
            <a:rPr lang="en-US" sz="1800" dirty="0">
              <a:latin typeface="Times New Roman" panose="02020603050405020304" pitchFamily="18" charset="0"/>
              <a:cs typeface="Times New Roman" panose="02020603050405020304" pitchFamily="18" charset="0"/>
            </a:rPr>
            <a:t>.</a:t>
          </a:r>
          <a:endParaRPr lang="en-US" sz="1800" dirty="0">
            <a:solidFill>
              <a:schemeClr val="tx1"/>
            </a:solidFill>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muhofazasiga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qiziqish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uyg’otish</a:t>
          </a:r>
          <a:r>
            <a:rPr lang="en-US" sz="2000" dirty="0">
              <a:solidFill>
                <a:schemeClr val="tx1"/>
              </a:solidFill>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muhofazasi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bo’yicha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biror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tadbir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o’tkazish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zarurligini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muhofazasi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tadbirlariga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tushungan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holda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yondashishni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shakllantirish</a:t>
          </a:r>
          <a:r>
            <a:rPr lang="en-US" sz="2000" dirty="0">
              <a:solidFill>
                <a:schemeClr val="tx1"/>
              </a:solidFill>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59C68A7-54AB-4F6D-8107-A8155D4D7570}">
      <dgm:prSet phldrT="[Текст]" custT="1"/>
      <dgm:spPr/>
      <dgm:t>
        <a:bodyPr/>
        <a:lstStyle/>
        <a:p>
          <a:pPr>
            <a:buFont typeface="Wingdings" panose="05000000000000000000" pitchFamily="2" charset="2"/>
            <a:buChar char=""/>
          </a:pP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muhofazasini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ta’minlashni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yangi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vositalarini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qulay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yoydirish</a:t>
          </a:r>
          <a:r>
            <a:rPr lang="en-US" sz="2000" dirty="0">
              <a:solidFill>
                <a:schemeClr val="tx1"/>
              </a:solidFill>
              <a:latin typeface="Times New Roman" panose="02020603050405020304" pitchFamily="18" charset="0"/>
              <a:cs typeface="Times New Roman" panose="02020603050405020304" pitchFamily="18" charset="0"/>
            </a:rPr>
            <a:t>. </a:t>
          </a:r>
        </a:p>
      </dgm:t>
    </dgm:pt>
    <dgm:pt modelId="{2649C1E2-22A2-4427-BEA5-1D960230605E}" type="parTrans" cxnId="{F3F4D957-F0D9-4C3F-9027-8C3575EECE1B}">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DF18A1C8-AC87-42CE-A956-AC96EA50AF18}" type="sibTrans" cxnId="{F3F4D957-F0D9-4C3F-9027-8C3575EECE1B}">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4"/>
      <dgm:spPr/>
    </dgm:pt>
    <dgm:pt modelId="{12144C3F-314B-4BBC-A52E-8BD90E579E58}" type="pres">
      <dgm:prSet presAssocID="{6CF4C231-4D9E-4DC4-88F1-B8390675D758}" presName="parentText" presStyleLbl="node1" presStyleIdx="0" presStyleCnt="4" custScaleY="12691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4">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4"/>
      <dgm:spPr/>
    </dgm:pt>
    <dgm:pt modelId="{89D878E6-81BA-4F8F-A384-92C5FCEC259C}" type="pres">
      <dgm:prSet presAssocID="{0B926401-2668-47A8-8060-38915B3AD538}" presName="parentText" presStyleLbl="node1" presStyleIdx="1" presStyleCnt="4">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4">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4"/>
      <dgm:spPr/>
    </dgm:pt>
    <dgm:pt modelId="{E8C894FB-A335-480C-A6D9-D27F74CBA38E}" type="pres">
      <dgm:prSet presAssocID="{F44F81E8-AD30-4A49-9435-0A2EE76408B2}" presName="parentText" presStyleLbl="node1" presStyleIdx="2" presStyleCnt="4" custScaleY="145593">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4">
        <dgm:presLayoutVars>
          <dgm:bulletEnabled val="1"/>
        </dgm:presLayoutVars>
      </dgm:prSet>
      <dgm:spPr/>
    </dgm:pt>
    <dgm:pt modelId="{40272077-75D8-47A6-B98B-F7E53D3F1AAF}" type="pres">
      <dgm:prSet presAssocID="{0662CEEB-4074-4A8E-A692-98C5E0969384}" presName="spaceBetweenRectangles" presStyleCnt="0"/>
      <dgm:spPr/>
    </dgm:pt>
    <dgm:pt modelId="{829E4256-0370-449B-934F-2BD54A441CC9}" type="pres">
      <dgm:prSet presAssocID="{B59C68A7-54AB-4F6D-8107-A8155D4D7570}" presName="parentLin" presStyleCnt="0"/>
      <dgm:spPr/>
    </dgm:pt>
    <dgm:pt modelId="{0E4C9912-FD2D-40AF-BA67-4546745EE5C3}" type="pres">
      <dgm:prSet presAssocID="{B59C68A7-54AB-4F6D-8107-A8155D4D7570}" presName="parentLeftMargin" presStyleLbl="node1" presStyleIdx="2" presStyleCnt="4"/>
      <dgm:spPr/>
    </dgm:pt>
    <dgm:pt modelId="{F5A87AAC-98EB-4680-8CF2-781C0287CB87}" type="pres">
      <dgm:prSet presAssocID="{B59C68A7-54AB-4F6D-8107-A8155D4D7570}" presName="parentText" presStyleLbl="node1" presStyleIdx="3" presStyleCnt="4" custScaleY="140600">
        <dgm:presLayoutVars>
          <dgm:chMax val="0"/>
          <dgm:bulletEnabled val="1"/>
        </dgm:presLayoutVars>
      </dgm:prSet>
      <dgm:spPr/>
    </dgm:pt>
    <dgm:pt modelId="{DF147178-3A00-4CE3-A92A-04F265875FC5}" type="pres">
      <dgm:prSet presAssocID="{B59C68A7-54AB-4F6D-8107-A8155D4D7570}" presName="negativeSpace" presStyleCnt="0"/>
      <dgm:spPr/>
    </dgm:pt>
    <dgm:pt modelId="{07ED8E7E-3354-4A52-A006-4135F77BAD46}" type="pres">
      <dgm:prSet presAssocID="{B59C68A7-54AB-4F6D-8107-A8155D4D7570}" presName="childText" presStyleLbl="conFgAcc1" presStyleIdx="3" presStyleCnt="4">
        <dgm:presLayoutVars>
          <dgm:bulletEnabled val="1"/>
        </dgm:presLayoutVars>
      </dgm:prSet>
      <dgm:spPr/>
    </dgm:pt>
  </dgm:ptLst>
  <dgm:cxnLst>
    <dgm:cxn modelId="{A58F3E0F-7585-4883-B528-5804ABBFDE76}" type="presOf" srcId="{B59C68A7-54AB-4F6D-8107-A8155D4D7570}" destId="{F5A87AAC-98EB-4680-8CF2-781C0287CB87}" srcOrd="1" destOrd="0" presId="urn:microsoft.com/office/officeart/2005/8/layout/list1"/>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F3F4D957-F0D9-4C3F-9027-8C3575EECE1B}" srcId="{B84758FF-9718-4137-B00D-786A3A0E5EF5}" destId="{B59C68A7-54AB-4F6D-8107-A8155D4D7570}" srcOrd="3" destOrd="0" parTransId="{2649C1E2-22A2-4427-BEA5-1D960230605E}" sibTransId="{DF18A1C8-AC87-42CE-A956-AC96EA50AF18}"/>
    <dgm:cxn modelId="{E1D91AA1-67FE-41D3-A48B-D5A4B05252AA}" type="presOf" srcId="{0B926401-2668-47A8-8060-38915B3AD538}" destId="{919161E3-9F59-425F-A2F5-14480318A99E}" srcOrd="0" destOrd="0" presId="urn:microsoft.com/office/officeart/2005/8/layout/list1"/>
    <dgm:cxn modelId="{257E0FAA-B49A-44E4-BC8C-FB43FCF69AA1}" type="presOf" srcId="{B59C68A7-54AB-4F6D-8107-A8155D4D7570}" destId="{0E4C9912-FD2D-40AF-BA67-4546745EE5C3}"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 modelId="{719FAF31-1879-4D92-AB9B-08EAFDE17EEB}" type="presParOf" srcId="{B155D504-835D-4803-BC8A-CD92483A3623}" destId="{40272077-75D8-47A6-B98B-F7E53D3F1AAF}" srcOrd="11" destOrd="0" presId="urn:microsoft.com/office/officeart/2005/8/layout/list1"/>
    <dgm:cxn modelId="{09F9D8A5-9B16-47C6-A15C-09BC43F75781}" type="presParOf" srcId="{B155D504-835D-4803-BC8A-CD92483A3623}" destId="{829E4256-0370-449B-934F-2BD54A441CC9}" srcOrd="12" destOrd="0" presId="urn:microsoft.com/office/officeart/2005/8/layout/list1"/>
    <dgm:cxn modelId="{67746E65-48C4-4CF1-92D9-018C33C36CBB}" type="presParOf" srcId="{829E4256-0370-449B-934F-2BD54A441CC9}" destId="{0E4C9912-FD2D-40AF-BA67-4546745EE5C3}" srcOrd="0" destOrd="0" presId="urn:microsoft.com/office/officeart/2005/8/layout/list1"/>
    <dgm:cxn modelId="{379A9BB5-B68F-434C-8D91-48C34A15AB03}" type="presParOf" srcId="{829E4256-0370-449B-934F-2BD54A441CC9}" destId="{F5A87AAC-98EB-4680-8CF2-781C0287CB87}" srcOrd="1" destOrd="0" presId="urn:microsoft.com/office/officeart/2005/8/layout/list1"/>
    <dgm:cxn modelId="{7A7FB5C2-622D-44D1-ACBC-2EE575855DF9}" type="presParOf" srcId="{B155D504-835D-4803-BC8A-CD92483A3623}" destId="{DF147178-3A00-4CE3-A92A-04F265875FC5}" srcOrd="13" destOrd="0" presId="urn:microsoft.com/office/officeart/2005/8/layout/list1"/>
    <dgm:cxn modelId="{898C8A89-4F16-46F9-9775-833D764A3D1B}" type="presParOf" srcId="{B155D504-835D-4803-BC8A-CD92483A3623}" destId="{07ED8E7E-3354-4A52-A006-4135F77BAD46}"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1_5" csCatId="accent1" phldr="1"/>
      <dgm:spPr/>
      <dgm:t>
        <a:bodyPr/>
        <a:lstStyle/>
        <a:p>
          <a:endParaRPr lang="en-US"/>
        </a:p>
      </dgm:t>
    </dgm:pt>
    <dgm:pt modelId="{60B312F2-FFB1-44E0-820D-15D9F2BC18A5}">
      <dgm:prSet phldrT="[Текст]" custT="1"/>
      <dgm:spPr/>
      <dgm:t>
        <a:bodyPr/>
        <a:lstStyle/>
        <a:p>
          <a:r>
            <a:rPr lang="en-US" sz="3200" b="1" dirty="0" err="1">
              <a:solidFill>
                <a:schemeClr val="tx1"/>
              </a:solidFill>
              <a:latin typeface="Times New Roman" panose="02020603050405020304" pitchFamily="18" charset="0"/>
              <a:cs typeface="Times New Roman" panose="02020603050405020304" pitchFamily="18" charset="0"/>
            </a:rPr>
            <a:t>Elektrik</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хavfsizligini</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ta’minlash</a:t>
          </a:r>
          <a:endParaRPr lang="en-US" sz="32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muhim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ahamiyatga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apparatlar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inson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katta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potensial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хavflilikka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chunki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inson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o’zini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sezgi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organlari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uzoqdan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kelayotgan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kuchlanishni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seza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olmaydi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Elektrojarohatlarning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statistikasiga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qaraganda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hozirgi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jarohatlar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ichida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ular</a:t>
          </a:r>
          <a:r>
            <a:rPr lang="en-US" sz="2000" dirty="0">
              <a:solidFill>
                <a:schemeClr val="tx1"/>
              </a:solidFill>
              <a:latin typeface="Times New Roman" panose="02020603050405020304" pitchFamily="18" charset="0"/>
              <a:cs typeface="Times New Roman" panose="02020603050405020304" pitchFamily="18" charset="0"/>
            </a:rPr>
            <a:t> 0,5-1% </a:t>
          </a:r>
          <a:r>
            <a:rPr lang="en-US" sz="2000" dirty="0" err="1">
              <a:solidFill>
                <a:schemeClr val="tx1"/>
              </a:solidFill>
              <a:latin typeface="Times New Roman" panose="02020603050405020304" pitchFamily="18" charset="0"/>
              <a:cs typeface="Times New Roman" panose="02020603050405020304" pitchFamily="18" charset="0"/>
            </a:rPr>
            <a:t>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tashkil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Elektrojarohat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natijasida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o’lim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sababi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tugagan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holatlar</a:t>
          </a:r>
          <a:r>
            <a:rPr lang="en-US" sz="2000" dirty="0">
              <a:solidFill>
                <a:schemeClr val="tx1"/>
              </a:solidFill>
              <a:latin typeface="Times New Roman" panose="02020603050405020304" pitchFamily="18" charset="0"/>
              <a:cs typeface="Times New Roman" panose="02020603050405020304" pitchFamily="18" charset="0"/>
            </a:rPr>
            <a:t> 20-40% </a:t>
          </a:r>
          <a:r>
            <a:rPr lang="en-US" sz="2000" dirty="0" err="1">
              <a:solidFill>
                <a:schemeClr val="tx1"/>
              </a:solidFill>
              <a:latin typeface="Times New Roman" panose="02020603050405020304" pitchFamily="18" charset="0"/>
              <a:cs typeface="Times New Roman" panose="02020603050405020304" pitchFamily="18" charset="0"/>
            </a:rPr>
            <a:t>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tashkil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Ko’pgina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baхtsiz</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hodisalar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hozirgi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tarqalgan</a:t>
          </a:r>
          <a:r>
            <a:rPr lang="en-US" sz="2000" dirty="0">
              <a:solidFill>
                <a:schemeClr val="tx1"/>
              </a:solidFill>
              <a:latin typeface="Times New Roman" panose="02020603050405020304" pitchFamily="18" charset="0"/>
              <a:cs typeface="Times New Roman" panose="02020603050405020304" pitchFamily="18" charset="0"/>
            </a:rPr>
            <a:t> 127V dan to 380V </a:t>
          </a:r>
          <a:r>
            <a:rPr lang="en-US" sz="2000" dirty="0" err="1">
              <a:solidFill>
                <a:schemeClr val="tx1"/>
              </a:solidFill>
              <a:latin typeface="Times New Roman" panose="02020603050405020304" pitchFamily="18" charset="0"/>
              <a:cs typeface="Times New Roman" panose="02020603050405020304" pitchFamily="18" charset="0"/>
            </a:rPr>
            <a:t>bo’lgan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elektroqurilmalarning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noto’g’ri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natijasida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yuzaga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keladi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Inson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tanasidan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o’tayotgan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unga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murrakab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etadi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termik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to’qima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biologik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moddalar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elektrolitik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plazma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biologik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nerv</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tolalari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boshqa</a:t>
          </a:r>
          <a:r>
            <a:rPr lang="en-US" sz="2000" dirty="0">
              <a:solidFill>
                <a:schemeClr val="tx1"/>
              </a:solidFill>
              <a:latin typeface="Times New Roman" panose="02020603050405020304" pitchFamily="18" charset="0"/>
              <a:cs typeface="Times New Roman" panose="02020603050405020304" pitchFamily="18" charset="0"/>
            </a:rPr>
            <a:t> organ </a:t>
          </a:r>
          <a:r>
            <a:rPr lang="en-US" sz="2000" dirty="0" err="1">
              <a:solidFill>
                <a:schemeClr val="tx1"/>
              </a:solidFill>
              <a:latin typeface="Times New Roman" panose="02020603050405020304" pitchFamily="18" charset="0"/>
              <a:cs typeface="Times New Roman" panose="02020603050405020304" pitchFamily="18" charset="0"/>
            </a:rPr>
            <a:t>to’qimalarni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qo’zg’atishi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shikastlantirishi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mumkin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ta’sirlar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tirik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organizmni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tarkibiy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buzilishi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kuzatiladi</a:t>
          </a:r>
          <a:r>
            <a:rPr lang="en-US" sz="2000" dirty="0">
              <a:solidFill>
                <a:schemeClr val="tx1"/>
              </a:solidFill>
              <a:latin typeface="Times New Roman" panose="02020603050405020304" pitchFamily="18" charset="0"/>
              <a:cs typeface="Times New Roman" panose="02020603050405020304" pitchFamily="18" charset="0"/>
            </a:rPr>
            <a:t>. </a:t>
          </a:r>
        </a:p>
      </dgm:t>
    </dgm:pt>
    <dgm:pt modelId="{DCBB1D57-B407-4E41-9CFB-5F0892E0E485}" type="parTrans" cxnId="{1F18D920-3E40-4C8D-8F87-05605DF0EB1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Mahalliy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elektrojarohatlar</a:t>
          </a:r>
          <a:r>
            <a:rPr lang="en-US" sz="24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Elektr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zarbi</a:t>
          </a:r>
          <a:r>
            <a:rPr lang="en-US" sz="24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Aralash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elektrojarohatlar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cs typeface="Times New Roman" panose="02020603050405020304" pitchFamily="18" charset="0"/>
            </a:rPr>
            <a:t> 55% </a:t>
          </a:r>
          <a:r>
            <a:rPr lang="en-US" sz="2400" dirty="0" err="1">
              <a:latin typeface="Times New Roman" panose="02020603050405020304" pitchFamily="18" charset="0"/>
              <a:cs typeface="Times New Roman" panose="02020603050405020304" pitchFamily="18" charset="0"/>
            </a:rPr>
            <a:t>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qiladilar</a:t>
          </a:r>
          <a:r>
            <a:rPr lang="en-US" sz="24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custScaleY="12691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custScaleY="153268">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1600" dirty="0" err="1">
              <a:solidFill>
                <a:schemeClr val="tx1"/>
              </a:solidFill>
              <a:latin typeface="Times New Roman" panose="02020603050405020304" pitchFamily="18" charset="0"/>
              <a:cs typeface="Times New Roman" panose="02020603050405020304" pitchFamily="18" charset="0"/>
            </a:rPr>
            <a:t>elektr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qo’yish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elektr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toki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kontakt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sohada</a:t>
          </a:r>
          <a:r>
            <a:rPr lang="en-US" sz="1600" dirty="0">
              <a:solidFill>
                <a:schemeClr val="tx1"/>
              </a:solidFill>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1600" dirty="0" err="1">
              <a:solidFill>
                <a:schemeClr val="tx1"/>
              </a:solidFill>
              <a:latin typeface="Times New Roman" panose="02020603050405020304" pitchFamily="18" charset="0"/>
              <a:cs typeface="Times New Roman" panose="02020603050405020304" pitchFamily="18" charset="0"/>
            </a:rPr>
            <a:t>elektr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belgisi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maхsus</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terini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zararlanishi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tok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ta’sirida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o’sha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sohada</a:t>
          </a:r>
          <a:r>
            <a:rPr lang="en-US" sz="1600" dirty="0">
              <a:solidFill>
                <a:schemeClr val="tx1"/>
              </a:solidFill>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1600" dirty="0" err="1">
              <a:solidFill>
                <a:schemeClr val="tx1"/>
              </a:solidFill>
              <a:latin typeface="Times New Roman" panose="02020603050405020304" pitchFamily="18" charset="0"/>
              <a:cs typeface="Times New Roman" panose="02020603050405020304" pitchFamily="18" charset="0"/>
            </a:rPr>
            <a:t>terini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metallinishi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metall</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orqali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elektr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yoyini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ta’sirida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yuzaga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keladi</a:t>
          </a:r>
          <a:r>
            <a:rPr lang="en-US" sz="1600" dirty="0">
              <a:solidFill>
                <a:schemeClr val="tx1"/>
              </a:solidFill>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CBD1E885-B528-4EA0-9041-0C8293869C73}">
      <dgm:prSet phldrT="[Текст]" custT="1"/>
      <dgm:spPr/>
      <dgm:t>
        <a:bodyPr/>
        <a:lstStyle/>
        <a:p>
          <a:pPr>
            <a:buFont typeface="Wingdings" panose="05000000000000000000" pitchFamily="2" charset="2"/>
            <a:buChar char=""/>
          </a:pPr>
          <a:r>
            <a:rPr lang="en-US" sz="1600" dirty="0" err="1">
              <a:solidFill>
                <a:schemeClr val="tx1"/>
              </a:solidFill>
              <a:latin typeface="Times New Roman" panose="02020603050405020304" pitchFamily="18" charset="0"/>
              <a:cs typeface="Times New Roman" panose="02020603050405020304" pitchFamily="18" charset="0"/>
            </a:rPr>
            <a:t>elektrooftalmiya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elektr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yoyini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ultrabinafsha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nurlarini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ko’zning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tashqi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pardasiga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ta’sir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etib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yallig’lanishi</a:t>
          </a:r>
          <a:r>
            <a:rPr lang="en-US" sz="1600" dirty="0">
              <a:solidFill>
                <a:schemeClr val="tx1"/>
              </a:solidFill>
              <a:latin typeface="Times New Roman" panose="02020603050405020304" pitchFamily="18" charset="0"/>
              <a:cs typeface="Times New Roman" panose="02020603050405020304" pitchFamily="18" charset="0"/>
            </a:rPr>
            <a:t>); </a:t>
          </a:r>
        </a:p>
      </dgm:t>
    </dgm:pt>
    <dgm:pt modelId="{70B0DFF2-86BA-4A54-8448-26C6BC018AD8}" type="parTrans" cxnId="{2DCB089D-9FA4-43F2-B26D-FCE96F3A2985}">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1C645DCA-5099-49EE-A344-EE534F46B32E}" type="sibTrans" cxnId="{2DCB089D-9FA4-43F2-B26D-FCE96F3A2985}">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C2CE54D8-09B4-40D2-8261-B0D001ACD2D2}">
      <dgm:prSet phldrT="[Текст]" custT="1"/>
      <dgm:spPr/>
      <dgm:t>
        <a:bodyPr/>
        <a:lstStyle/>
        <a:p>
          <a:pPr>
            <a:buFont typeface="Wingdings" panose="05000000000000000000" pitchFamily="2" charset="2"/>
            <a:buChar char=""/>
          </a:pPr>
          <a:r>
            <a:rPr lang="en-US" sz="1600" dirty="0" err="1">
              <a:solidFill>
                <a:schemeClr val="tx1"/>
              </a:solidFill>
              <a:latin typeface="Times New Roman" panose="02020603050405020304" pitchFamily="18" charset="0"/>
              <a:cs typeface="Times New Roman" panose="02020603050405020304" pitchFamily="18" charset="0"/>
            </a:rPr>
            <a:t>meхanik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jarohatlar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bularga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terining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yirtilish</a:t>
          </a:r>
          <a:r>
            <a:rPr lang="en-US" sz="1600" dirty="0">
              <a:solidFill>
                <a:schemeClr val="tx1"/>
              </a:solidFill>
              <a:latin typeface="Times New Roman" panose="02020603050405020304" pitchFamily="18" charset="0"/>
              <a:cs typeface="Times New Roman" panose="02020603050405020304" pitchFamily="18" charset="0"/>
            </a:rPr>
            <a:t>, jag’ </a:t>
          </a:r>
          <a:r>
            <a:rPr lang="en-US" sz="1600" dirty="0" err="1">
              <a:solidFill>
                <a:schemeClr val="tx1"/>
              </a:solidFill>
              <a:latin typeface="Times New Roman" panose="02020603050405020304" pitchFamily="18" charset="0"/>
              <a:cs typeface="Times New Roman" panose="02020603050405020304" pitchFamily="18" charset="0"/>
            </a:rPr>
            <a:t>yoki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boshqa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suyuklarning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chiqishi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sinishi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kiradi</a:t>
          </a:r>
          <a:r>
            <a:rPr lang="en-US" sz="1600" dirty="0">
              <a:solidFill>
                <a:schemeClr val="tx1"/>
              </a:solidFill>
              <a:latin typeface="Times New Roman" panose="02020603050405020304" pitchFamily="18" charset="0"/>
              <a:cs typeface="Times New Roman" panose="02020603050405020304" pitchFamily="18" charset="0"/>
            </a:rPr>
            <a:t>); </a:t>
          </a:r>
        </a:p>
      </dgm:t>
    </dgm:pt>
    <dgm:pt modelId="{CF46789E-8BF5-4FBD-BF5A-4AE6813F8EE7}" type="parTrans" cxnId="{13718CBB-75F1-4F79-9EDB-2C38780DD1B7}">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AED47EE0-7E72-4C34-B9D8-8A62DDEC0279}" type="sibTrans" cxnId="{13718CBB-75F1-4F79-9EDB-2C38780DD1B7}">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29B15353-632E-44E6-ADA9-B138DCB7B300}">
      <dgm:prSet phldrT="[Текст]" custT="1"/>
      <dgm:spPr/>
      <dgm:t>
        <a:bodyPr/>
        <a:lstStyle/>
        <a:p>
          <a:pPr>
            <a:buFont typeface="Wingdings" panose="05000000000000000000" pitchFamily="2" charset="2"/>
            <a:buChar char=""/>
          </a:pPr>
          <a:r>
            <a:rPr lang="en-US" sz="1600" dirty="0" err="1">
              <a:solidFill>
                <a:schemeClr val="tx1"/>
              </a:solidFill>
              <a:latin typeface="Times New Roman" panose="02020603050405020304" pitchFamily="18" charset="0"/>
              <a:cs typeface="Times New Roman" panose="02020603050405020304" pitchFamily="18" charset="0"/>
            </a:rPr>
            <a:t>tok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ta’sirida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mushaklar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haddan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tashqari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boshqaruvsiz</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qisqarishi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mumkin</a:t>
          </a:r>
          <a:r>
            <a:rPr lang="en-US" sz="1600" dirty="0">
              <a:solidFill>
                <a:schemeClr val="tx1"/>
              </a:solidFill>
              <a:latin typeface="Times New Roman" panose="02020603050405020304" pitchFamily="18" charset="0"/>
              <a:cs typeface="Times New Roman" panose="02020603050405020304" pitchFamily="18" charset="0"/>
            </a:rPr>
            <a:t>. </a:t>
          </a:r>
        </a:p>
      </dgm:t>
    </dgm:pt>
    <dgm:pt modelId="{4F2A0C6D-B11B-4C17-8965-5FE6A8CFC4E1}" type="parTrans" cxnId="{DAD89F65-B442-4CC8-BF0C-E9968B40EE1C}">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2E0A7337-262E-40B7-B394-20742F1EFEF4}" type="sibTrans" cxnId="{DAD89F65-B442-4CC8-BF0C-E9968B40EE1C}">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6"/>
      <dgm:spPr/>
    </dgm:pt>
    <dgm:pt modelId="{12144C3F-314B-4BBC-A52E-8BD90E579E58}" type="pres">
      <dgm:prSet presAssocID="{6CF4C231-4D9E-4DC4-88F1-B8390675D758}" presName="parentText" presStyleLbl="node1" presStyleIdx="0" presStyleCnt="6" custScaleY="12691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6">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6"/>
      <dgm:spPr/>
    </dgm:pt>
    <dgm:pt modelId="{89D878E6-81BA-4F8F-A384-92C5FCEC259C}" type="pres">
      <dgm:prSet presAssocID="{0B926401-2668-47A8-8060-38915B3AD538}" presName="parentText" presStyleLbl="node1" presStyleIdx="1" presStyleCnt="6">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6">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6"/>
      <dgm:spPr/>
    </dgm:pt>
    <dgm:pt modelId="{E8C894FB-A335-480C-A6D9-D27F74CBA38E}" type="pres">
      <dgm:prSet presAssocID="{F44F81E8-AD30-4A49-9435-0A2EE76408B2}" presName="parentText" presStyleLbl="node1" presStyleIdx="2" presStyleCnt="6" custScaleY="108822">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6">
        <dgm:presLayoutVars>
          <dgm:bulletEnabled val="1"/>
        </dgm:presLayoutVars>
      </dgm:prSet>
      <dgm:spPr/>
    </dgm:pt>
    <dgm:pt modelId="{D34EB55A-2AF7-46E2-A7B4-6BD7890C90BF}" type="pres">
      <dgm:prSet presAssocID="{0662CEEB-4074-4A8E-A692-98C5E0969384}" presName="spaceBetweenRectangles" presStyleCnt="0"/>
      <dgm:spPr/>
    </dgm:pt>
    <dgm:pt modelId="{84ACD741-A01E-48F2-AF7E-EC1F343B6DCD}" type="pres">
      <dgm:prSet presAssocID="{CBD1E885-B528-4EA0-9041-0C8293869C73}" presName="parentLin" presStyleCnt="0"/>
      <dgm:spPr/>
    </dgm:pt>
    <dgm:pt modelId="{9A877C90-0513-42A1-B99E-FA47A274F535}" type="pres">
      <dgm:prSet presAssocID="{CBD1E885-B528-4EA0-9041-0C8293869C73}" presName="parentLeftMargin" presStyleLbl="node1" presStyleIdx="2" presStyleCnt="6" custScaleY="153268"/>
      <dgm:spPr/>
    </dgm:pt>
    <dgm:pt modelId="{255C56D7-293C-4A4F-82E3-3ECD12363716}" type="pres">
      <dgm:prSet presAssocID="{CBD1E885-B528-4EA0-9041-0C8293869C73}" presName="parentText" presStyleLbl="node1" presStyleIdx="3" presStyleCnt="6" custScaleY="129085">
        <dgm:presLayoutVars>
          <dgm:chMax val="0"/>
          <dgm:bulletEnabled val="1"/>
        </dgm:presLayoutVars>
      </dgm:prSet>
      <dgm:spPr/>
    </dgm:pt>
    <dgm:pt modelId="{044B423D-BD31-4F65-8472-D9DF46995B57}" type="pres">
      <dgm:prSet presAssocID="{CBD1E885-B528-4EA0-9041-0C8293869C73}" presName="negativeSpace" presStyleCnt="0"/>
      <dgm:spPr/>
    </dgm:pt>
    <dgm:pt modelId="{13AF13B5-859B-44DE-887C-1E57A01C7E4A}" type="pres">
      <dgm:prSet presAssocID="{CBD1E885-B528-4EA0-9041-0C8293869C73}" presName="childText" presStyleLbl="conFgAcc1" presStyleIdx="3" presStyleCnt="6">
        <dgm:presLayoutVars>
          <dgm:bulletEnabled val="1"/>
        </dgm:presLayoutVars>
      </dgm:prSet>
      <dgm:spPr/>
    </dgm:pt>
    <dgm:pt modelId="{F2776972-3BDE-41BD-9DB8-5E7E00E0DBFE}" type="pres">
      <dgm:prSet presAssocID="{1C645DCA-5099-49EE-A344-EE534F46B32E}" presName="spaceBetweenRectangles" presStyleCnt="0"/>
      <dgm:spPr/>
    </dgm:pt>
    <dgm:pt modelId="{5F259749-71D7-4A90-9894-C7DC44F2C4CB}" type="pres">
      <dgm:prSet presAssocID="{C2CE54D8-09B4-40D2-8261-B0D001ACD2D2}" presName="parentLin" presStyleCnt="0"/>
      <dgm:spPr/>
    </dgm:pt>
    <dgm:pt modelId="{CACDAAA5-7AA2-47DF-9200-41E561355B5E}" type="pres">
      <dgm:prSet presAssocID="{C2CE54D8-09B4-40D2-8261-B0D001ACD2D2}" presName="parentLeftMargin" presStyleLbl="node1" presStyleIdx="3" presStyleCnt="6" custScaleY="153268"/>
      <dgm:spPr/>
    </dgm:pt>
    <dgm:pt modelId="{ECC57570-021F-4E38-A4DC-9D1F02E7E78B}" type="pres">
      <dgm:prSet presAssocID="{C2CE54D8-09B4-40D2-8261-B0D001ACD2D2}" presName="parentText" presStyleLbl="node1" presStyleIdx="4" presStyleCnt="6" custScaleY="122424">
        <dgm:presLayoutVars>
          <dgm:chMax val="0"/>
          <dgm:bulletEnabled val="1"/>
        </dgm:presLayoutVars>
      </dgm:prSet>
      <dgm:spPr/>
    </dgm:pt>
    <dgm:pt modelId="{238AC21A-CBAC-47DA-97FD-B795A18C7268}" type="pres">
      <dgm:prSet presAssocID="{C2CE54D8-09B4-40D2-8261-B0D001ACD2D2}" presName="negativeSpace" presStyleCnt="0"/>
      <dgm:spPr/>
    </dgm:pt>
    <dgm:pt modelId="{55BA5AA4-BD6F-458D-BAFB-2716C1BCE057}" type="pres">
      <dgm:prSet presAssocID="{C2CE54D8-09B4-40D2-8261-B0D001ACD2D2}" presName="childText" presStyleLbl="conFgAcc1" presStyleIdx="4" presStyleCnt="6">
        <dgm:presLayoutVars>
          <dgm:bulletEnabled val="1"/>
        </dgm:presLayoutVars>
      </dgm:prSet>
      <dgm:spPr/>
    </dgm:pt>
    <dgm:pt modelId="{DFB1A49F-315C-4BB3-BD30-4CCE92821D3B}" type="pres">
      <dgm:prSet presAssocID="{AED47EE0-7E72-4C34-B9D8-8A62DDEC0279}" presName="spaceBetweenRectangles" presStyleCnt="0"/>
      <dgm:spPr/>
    </dgm:pt>
    <dgm:pt modelId="{4E49F545-99B5-4BF8-BA6A-F93C2FE1C2DA}" type="pres">
      <dgm:prSet presAssocID="{29B15353-632E-44E6-ADA9-B138DCB7B300}" presName="parentLin" presStyleCnt="0"/>
      <dgm:spPr/>
    </dgm:pt>
    <dgm:pt modelId="{37A8B7F3-7130-4084-9D1D-F3710ACD28B3}" type="pres">
      <dgm:prSet presAssocID="{29B15353-632E-44E6-ADA9-B138DCB7B300}" presName="parentLeftMargin" presStyleLbl="node1" presStyleIdx="4" presStyleCnt="6" custScaleY="153268"/>
      <dgm:spPr/>
    </dgm:pt>
    <dgm:pt modelId="{0030496E-F5FB-47F0-942E-67E839289C0C}" type="pres">
      <dgm:prSet presAssocID="{29B15353-632E-44E6-ADA9-B138DCB7B300}" presName="parentText" presStyleLbl="node1" presStyleIdx="5" presStyleCnt="6">
        <dgm:presLayoutVars>
          <dgm:chMax val="0"/>
          <dgm:bulletEnabled val="1"/>
        </dgm:presLayoutVars>
      </dgm:prSet>
      <dgm:spPr/>
    </dgm:pt>
    <dgm:pt modelId="{76924D8D-87EF-4401-A8BE-FADC6FC21B8A}" type="pres">
      <dgm:prSet presAssocID="{29B15353-632E-44E6-ADA9-B138DCB7B300}" presName="negativeSpace" presStyleCnt="0"/>
      <dgm:spPr/>
    </dgm:pt>
    <dgm:pt modelId="{6843DD98-68BF-4B36-92BB-9F623A367DDE}" type="pres">
      <dgm:prSet presAssocID="{29B15353-632E-44E6-ADA9-B138DCB7B300}" presName="childText" presStyleLbl="conFgAcc1" presStyleIdx="5" presStyleCnt="6">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5695C212-ABE2-477E-AA3E-13A5C3DD757D}" type="presOf" srcId="{C2CE54D8-09B4-40D2-8261-B0D001ACD2D2}" destId="{ECC57570-021F-4E38-A4DC-9D1F02E7E78B}" srcOrd="1"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DAD89F65-B442-4CC8-BF0C-E9968B40EE1C}" srcId="{B84758FF-9718-4137-B00D-786A3A0E5EF5}" destId="{29B15353-632E-44E6-ADA9-B138DCB7B300}" srcOrd="5" destOrd="0" parTransId="{4F2A0C6D-B11B-4C17-8965-5FE6A8CFC4E1}" sibTransId="{2E0A7337-262E-40B7-B394-20742F1EFEF4}"/>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2DCB089D-9FA4-43F2-B26D-FCE96F3A2985}" srcId="{B84758FF-9718-4137-B00D-786A3A0E5EF5}" destId="{CBD1E885-B528-4EA0-9041-0C8293869C73}" srcOrd="3" destOrd="0" parTransId="{70B0DFF2-86BA-4A54-8448-26C6BC018AD8}" sibTransId="{1C645DCA-5099-49EE-A344-EE534F46B32E}"/>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3F88DB0-5570-4136-A8C8-E163E5D1E360}" type="presOf" srcId="{C2CE54D8-09B4-40D2-8261-B0D001ACD2D2}" destId="{CACDAAA5-7AA2-47DF-9200-41E561355B5E}" srcOrd="0"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13718CBB-75F1-4F79-9EDB-2C38780DD1B7}" srcId="{B84758FF-9718-4137-B00D-786A3A0E5EF5}" destId="{C2CE54D8-09B4-40D2-8261-B0D001ACD2D2}" srcOrd="4" destOrd="0" parTransId="{CF46789E-8BF5-4FBD-BF5A-4AE6813F8EE7}" sibTransId="{AED47EE0-7E72-4C34-B9D8-8A62DDEC0279}"/>
    <dgm:cxn modelId="{247A58CC-0E1D-4B2B-B74B-EAFF6E46DBE0}" type="presOf" srcId="{29B15353-632E-44E6-ADA9-B138DCB7B300}" destId="{0030496E-F5FB-47F0-942E-67E839289C0C}" srcOrd="1" destOrd="0" presId="urn:microsoft.com/office/officeart/2005/8/layout/list1"/>
    <dgm:cxn modelId="{1E8D7FCD-300D-4C8A-8EED-9CF67A64EBDE}" type="presOf" srcId="{29B15353-632E-44E6-ADA9-B138DCB7B300}" destId="{37A8B7F3-7130-4084-9D1D-F3710ACD28B3}" srcOrd="0" destOrd="0" presId="urn:microsoft.com/office/officeart/2005/8/layout/list1"/>
    <dgm:cxn modelId="{F4B800D3-33FF-4D5B-A9B0-BFB0FF1F210D}" type="presOf" srcId="{B84758FF-9718-4137-B00D-786A3A0E5EF5}" destId="{B155D504-835D-4803-BC8A-CD92483A3623}" srcOrd="0" destOrd="0" presId="urn:microsoft.com/office/officeart/2005/8/layout/list1"/>
    <dgm:cxn modelId="{CA516FE7-F079-4580-A5AC-9087EEE148DC}" type="presOf" srcId="{CBD1E885-B528-4EA0-9041-0C8293869C73}" destId="{9A877C90-0513-42A1-B99E-FA47A274F535}"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7CEC0FF3-89E8-40C4-87B9-E141FD920E5B}" type="presOf" srcId="{CBD1E885-B528-4EA0-9041-0C8293869C73}" destId="{255C56D7-293C-4A4F-82E3-3ECD12363716}"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 modelId="{97175DA5-2A8A-4D6E-803E-B700F02D72E2}" type="presParOf" srcId="{B155D504-835D-4803-BC8A-CD92483A3623}" destId="{D34EB55A-2AF7-46E2-A7B4-6BD7890C90BF}" srcOrd="11" destOrd="0" presId="urn:microsoft.com/office/officeart/2005/8/layout/list1"/>
    <dgm:cxn modelId="{1945B8BF-0BFF-4A69-8ABB-516A0819BEAD}" type="presParOf" srcId="{B155D504-835D-4803-BC8A-CD92483A3623}" destId="{84ACD741-A01E-48F2-AF7E-EC1F343B6DCD}" srcOrd="12" destOrd="0" presId="urn:microsoft.com/office/officeart/2005/8/layout/list1"/>
    <dgm:cxn modelId="{358E958E-D9D9-473B-87B9-79187B7A0E26}" type="presParOf" srcId="{84ACD741-A01E-48F2-AF7E-EC1F343B6DCD}" destId="{9A877C90-0513-42A1-B99E-FA47A274F535}" srcOrd="0" destOrd="0" presId="urn:microsoft.com/office/officeart/2005/8/layout/list1"/>
    <dgm:cxn modelId="{8559A964-E4F6-4281-BE5A-72915BC526E3}" type="presParOf" srcId="{84ACD741-A01E-48F2-AF7E-EC1F343B6DCD}" destId="{255C56D7-293C-4A4F-82E3-3ECD12363716}" srcOrd="1" destOrd="0" presId="urn:microsoft.com/office/officeart/2005/8/layout/list1"/>
    <dgm:cxn modelId="{5952EA27-A66B-457D-8160-1996C4D0E527}" type="presParOf" srcId="{B155D504-835D-4803-BC8A-CD92483A3623}" destId="{044B423D-BD31-4F65-8472-D9DF46995B57}" srcOrd="13" destOrd="0" presId="urn:microsoft.com/office/officeart/2005/8/layout/list1"/>
    <dgm:cxn modelId="{07FF6DB2-83A4-4268-8AAB-05B13E525CE0}" type="presParOf" srcId="{B155D504-835D-4803-BC8A-CD92483A3623}" destId="{13AF13B5-859B-44DE-887C-1E57A01C7E4A}" srcOrd="14" destOrd="0" presId="urn:microsoft.com/office/officeart/2005/8/layout/list1"/>
    <dgm:cxn modelId="{6D531A22-BE67-4002-BD52-A7EE38553E3E}" type="presParOf" srcId="{B155D504-835D-4803-BC8A-CD92483A3623}" destId="{F2776972-3BDE-41BD-9DB8-5E7E00E0DBFE}" srcOrd="15" destOrd="0" presId="urn:microsoft.com/office/officeart/2005/8/layout/list1"/>
    <dgm:cxn modelId="{1A282FEB-62A8-4CF3-BC4C-381084C8F9FA}" type="presParOf" srcId="{B155D504-835D-4803-BC8A-CD92483A3623}" destId="{5F259749-71D7-4A90-9894-C7DC44F2C4CB}" srcOrd="16" destOrd="0" presId="urn:microsoft.com/office/officeart/2005/8/layout/list1"/>
    <dgm:cxn modelId="{151C3C1C-1980-4380-8E65-AD7635D62469}" type="presParOf" srcId="{5F259749-71D7-4A90-9894-C7DC44F2C4CB}" destId="{CACDAAA5-7AA2-47DF-9200-41E561355B5E}" srcOrd="0" destOrd="0" presId="urn:microsoft.com/office/officeart/2005/8/layout/list1"/>
    <dgm:cxn modelId="{F9F1C363-AEBE-4698-ACD3-FA25708D8A47}" type="presParOf" srcId="{5F259749-71D7-4A90-9894-C7DC44F2C4CB}" destId="{ECC57570-021F-4E38-A4DC-9D1F02E7E78B}" srcOrd="1" destOrd="0" presId="urn:microsoft.com/office/officeart/2005/8/layout/list1"/>
    <dgm:cxn modelId="{9DDBD80B-C0BC-44D0-BBEE-6729687E4BC4}" type="presParOf" srcId="{B155D504-835D-4803-BC8A-CD92483A3623}" destId="{238AC21A-CBAC-47DA-97FD-B795A18C7268}" srcOrd="17" destOrd="0" presId="urn:microsoft.com/office/officeart/2005/8/layout/list1"/>
    <dgm:cxn modelId="{91A4EA33-98B0-41DD-A4DF-D761F585BFC2}" type="presParOf" srcId="{B155D504-835D-4803-BC8A-CD92483A3623}" destId="{55BA5AA4-BD6F-458D-BAFB-2716C1BCE057}" srcOrd="18" destOrd="0" presId="urn:microsoft.com/office/officeart/2005/8/layout/list1"/>
    <dgm:cxn modelId="{2D06806D-6BDB-47CB-9A99-69F1464FDA7B}" type="presParOf" srcId="{B155D504-835D-4803-BC8A-CD92483A3623}" destId="{DFB1A49F-315C-4BB3-BD30-4CCE92821D3B}" srcOrd="19" destOrd="0" presId="urn:microsoft.com/office/officeart/2005/8/layout/list1"/>
    <dgm:cxn modelId="{DD7AAEBB-6F55-4A84-8232-703B376C30B2}" type="presParOf" srcId="{B155D504-835D-4803-BC8A-CD92483A3623}" destId="{4E49F545-99B5-4BF8-BA6A-F93C2FE1C2DA}" srcOrd="20" destOrd="0" presId="urn:microsoft.com/office/officeart/2005/8/layout/list1"/>
    <dgm:cxn modelId="{800D8DFC-9D44-4546-9456-E4A6CC63C061}" type="presParOf" srcId="{4E49F545-99B5-4BF8-BA6A-F93C2FE1C2DA}" destId="{37A8B7F3-7130-4084-9D1D-F3710ACD28B3}" srcOrd="0" destOrd="0" presId="urn:microsoft.com/office/officeart/2005/8/layout/list1"/>
    <dgm:cxn modelId="{7DD4A3A0-2153-45E6-8861-FD4E39A2F3AE}" type="presParOf" srcId="{4E49F545-99B5-4BF8-BA6A-F93C2FE1C2DA}" destId="{0030496E-F5FB-47F0-942E-67E839289C0C}" srcOrd="1" destOrd="0" presId="urn:microsoft.com/office/officeart/2005/8/layout/list1"/>
    <dgm:cxn modelId="{C392D9BB-8B64-4F16-98C5-49E979B15A9C}" type="presParOf" srcId="{B155D504-835D-4803-BC8A-CD92483A3623}" destId="{76924D8D-87EF-4401-A8BE-FADC6FC21B8A}" srcOrd="21" destOrd="0" presId="urn:microsoft.com/office/officeart/2005/8/layout/list1"/>
    <dgm:cxn modelId="{F3C9CAE8-2801-403F-886E-A5AC396B2B0B}" type="presParOf" srcId="{B155D504-835D-4803-BC8A-CD92483A3623}" destId="{6843DD98-68BF-4B36-92BB-9F623A367DDE}"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1600">
              <a:latin typeface="Times New Roman" panose="02020603050405020304" pitchFamily="18" charset="0"/>
              <a:cs typeface="Times New Roman" panose="02020603050405020304" pitchFamily="18" charset="0"/>
            </a:rPr>
            <a:t>Хushdan ketmasdan mushaklarining qaltirib qisqarishi . </a:t>
          </a:r>
          <a:endParaRPr lang="en-US" sz="1600" dirty="0">
            <a:latin typeface="Times New Roman" panose="02020603050405020304" pitchFamily="18" charset="0"/>
            <a:cs typeface="Times New Roman" panose="02020603050405020304" pitchFamily="18" charset="0"/>
          </a:endParaRPr>
        </a:p>
      </dgm:t>
    </dgm:pt>
    <dgm:pt modelId="{F3FC8453-7AAB-4F69-B1EF-44A9C95D5695}" type="parTrans" cxnId="{3589F1B4-C848-48FE-A550-5B239D5A4030}">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1600">
              <a:latin typeface="Times New Roman" panose="02020603050405020304" pitchFamily="18" charset="0"/>
              <a:cs typeface="Times New Roman" panose="02020603050405020304" pitchFamily="18" charset="0"/>
            </a:rPr>
            <a:t>Хushni yo’qotgan holda mushaklarining qaltiroqli qisqarishi, bunda yurak ishlashi va nafas olish saqlangan bo’ladi</a:t>
          </a:r>
          <a:endParaRPr lang="en-US" sz="1600" dirty="0">
            <a:latin typeface="Times New Roman" panose="02020603050405020304" pitchFamily="18" charset="0"/>
            <a:cs typeface="Times New Roman" panose="02020603050405020304" pitchFamily="18" charset="0"/>
          </a:endParaRPr>
        </a:p>
      </dgm:t>
    </dgm:pt>
    <dgm:pt modelId="{7EB81CE4-3D7E-4BAC-9B09-8B6B72F965D2}" type="parTrans" cxnId="{773C5C23-F3E1-4332-8256-F5E981911A3D}">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1600">
              <a:latin typeface="Times New Roman" panose="02020603050405020304" pitchFamily="18" charset="0"/>
              <a:cs typeface="Times New Roman" panose="02020603050405020304" pitchFamily="18" charset="0"/>
            </a:rPr>
            <a:t>Хushni yo’qotgan va yurak ishi to’хtagan va nafas olishi buziladi</a:t>
          </a:r>
          <a:endParaRPr lang="en-US" sz="1600" dirty="0">
            <a:latin typeface="Times New Roman" panose="02020603050405020304" pitchFamily="18" charset="0"/>
            <a:cs typeface="Times New Roman" panose="02020603050405020304" pitchFamily="18" charset="0"/>
          </a:endParaRPr>
        </a:p>
      </dgm:t>
    </dgm:pt>
    <dgm:pt modelId="{C0A053B3-B0FE-48B8-A4BA-D825DE47FBBD}" type="parTrans" cxnId="{2B5ED851-C451-4E87-A6B4-CDBD19FC583A}">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CBD1E885-B528-4EA0-9041-0C8293869C73}">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Natijada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klinik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o’lim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holati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kuzatiladi</a:t>
          </a:r>
          <a:r>
            <a:rPr lang="en-US" sz="1600" dirty="0">
              <a:latin typeface="Times New Roman" panose="02020603050405020304" pitchFamily="18" charset="0"/>
              <a:cs typeface="Times New Roman" panose="02020603050405020304" pitchFamily="18" charset="0"/>
            </a:rPr>
            <a:t>. </a:t>
          </a:r>
        </a:p>
      </dgm:t>
    </dgm:pt>
    <dgm:pt modelId="{70B0DFF2-86BA-4A54-8448-26C6BC018AD8}" type="parTrans" cxnId="{2DCB089D-9FA4-43F2-B26D-FCE96F3A2985}">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1C645DCA-5099-49EE-A344-EE534F46B32E}" type="sibTrans" cxnId="{2DCB089D-9FA4-43F2-B26D-FCE96F3A2985}">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4"/>
      <dgm:spPr/>
    </dgm:pt>
    <dgm:pt modelId="{12144C3F-314B-4BBC-A52E-8BD90E579E58}" type="pres">
      <dgm:prSet presAssocID="{6CF4C231-4D9E-4DC4-88F1-B8390675D758}" presName="parentText" presStyleLbl="node1" presStyleIdx="0" presStyleCnt="4" custScaleY="12691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4">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4"/>
      <dgm:spPr/>
    </dgm:pt>
    <dgm:pt modelId="{89D878E6-81BA-4F8F-A384-92C5FCEC259C}" type="pres">
      <dgm:prSet presAssocID="{0B926401-2668-47A8-8060-38915B3AD538}" presName="parentText" presStyleLbl="node1" presStyleIdx="1" presStyleCnt="4">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4">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4"/>
      <dgm:spPr/>
    </dgm:pt>
    <dgm:pt modelId="{E8C894FB-A335-480C-A6D9-D27F74CBA38E}" type="pres">
      <dgm:prSet presAssocID="{F44F81E8-AD30-4A49-9435-0A2EE76408B2}" presName="parentText" presStyleLbl="node1" presStyleIdx="2" presStyleCnt="4" custScaleY="108822">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4">
        <dgm:presLayoutVars>
          <dgm:bulletEnabled val="1"/>
        </dgm:presLayoutVars>
      </dgm:prSet>
      <dgm:spPr/>
    </dgm:pt>
    <dgm:pt modelId="{D34EB55A-2AF7-46E2-A7B4-6BD7890C90BF}" type="pres">
      <dgm:prSet presAssocID="{0662CEEB-4074-4A8E-A692-98C5E0969384}" presName="spaceBetweenRectangles" presStyleCnt="0"/>
      <dgm:spPr/>
    </dgm:pt>
    <dgm:pt modelId="{84ACD741-A01E-48F2-AF7E-EC1F343B6DCD}" type="pres">
      <dgm:prSet presAssocID="{CBD1E885-B528-4EA0-9041-0C8293869C73}" presName="parentLin" presStyleCnt="0"/>
      <dgm:spPr/>
    </dgm:pt>
    <dgm:pt modelId="{9A877C90-0513-42A1-B99E-FA47A274F535}" type="pres">
      <dgm:prSet presAssocID="{CBD1E885-B528-4EA0-9041-0C8293869C73}" presName="parentLeftMargin" presStyleLbl="node1" presStyleIdx="2" presStyleCnt="4" custScaleY="153268"/>
      <dgm:spPr/>
    </dgm:pt>
    <dgm:pt modelId="{255C56D7-293C-4A4F-82E3-3ECD12363716}" type="pres">
      <dgm:prSet presAssocID="{CBD1E885-B528-4EA0-9041-0C8293869C73}" presName="parentText" presStyleLbl="node1" presStyleIdx="3" presStyleCnt="4" custScaleY="129085">
        <dgm:presLayoutVars>
          <dgm:chMax val="0"/>
          <dgm:bulletEnabled val="1"/>
        </dgm:presLayoutVars>
      </dgm:prSet>
      <dgm:spPr/>
    </dgm:pt>
    <dgm:pt modelId="{044B423D-BD31-4F65-8472-D9DF46995B57}" type="pres">
      <dgm:prSet presAssocID="{CBD1E885-B528-4EA0-9041-0C8293869C73}" presName="negativeSpace" presStyleCnt="0"/>
      <dgm:spPr/>
    </dgm:pt>
    <dgm:pt modelId="{13AF13B5-859B-44DE-887C-1E57A01C7E4A}" type="pres">
      <dgm:prSet presAssocID="{CBD1E885-B528-4EA0-9041-0C8293869C73}" presName="childText" presStyleLbl="conFgAcc1" presStyleIdx="3" presStyleCnt="4">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2DCB089D-9FA4-43F2-B26D-FCE96F3A2985}" srcId="{B84758FF-9718-4137-B00D-786A3A0E5EF5}" destId="{CBD1E885-B528-4EA0-9041-0C8293869C73}" srcOrd="3" destOrd="0" parTransId="{70B0DFF2-86BA-4A54-8448-26C6BC018AD8}" sibTransId="{1C645DCA-5099-49EE-A344-EE534F46B32E}"/>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CA516FE7-F079-4580-A5AC-9087EEE148DC}" type="presOf" srcId="{CBD1E885-B528-4EA0-9041-0C8293869C73}" destId="{9A877C90-0513-42A1-B99E-FA47A274F535}"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7CEC0FF3-89E8-40C4-87B9-E141FD920E5B}" type="presOf" srcId="{CBD1E885-B528-4EA0-9041-0C8293869C73}" destId="{255C56D7-293C-4A4F-82E3-3ECD12363716}"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 modelId="{97175DA5-2A8A-4D6E-803E-B700F02D72E2}" type="presParOf" srcId="{B155D504-835D-4803-BC8A-CD92483A3623}" destId="{D34EB55A-2AF7-46E2-A7B4-6BD7890C90BF}" srcOrd="11" destOrd="0" presId="urn:microsoft.com/office/officeart/2005/8/layout/list1"/>
    <dgm:cxn modelId="{1945B8BF-0BFF-4A69-8ABB-516A0819BEAD}" type="presParOf" srcId="{B155D504-835D-4803-BC8A-CD92483A3623}" destId="{84ACD741-A01E-48F2-AF7E-EC1F343B6DCD}" srcOrd="12" destOrd="0" presId="urn:microsoft.com/office/officeart/2005/8/layout/list1"/>
    <dgm:cxn modelId="{358E958E-D9D9-473B-87B9-79187B7A0E26}" type="presParOf" srcId="{84ACD741-A01E-48F2-AF7E-EC1F343B6DCD}" destId="{9A877C90-0513-42A1-B99E-FA47A274F535}" srcOrd="0" destOrd="0" presId="urn:microsoft.com/office/officeart/2005/8/layout/list1"/>
    <dgm:cxn modelId="{8559A964-E4F6-4281-BE5A-72915BC526E3}" type="presParOf" srcId="{84ACD741-A01E-48F2-AF7E-EC1F343B6DCD}" destId="{255C56D7-293C-4A4F-82E3-3ECD12363716}" srcOrd="1" destOrd="0" presId="urn:microsoft.com/office/officeart/2005/8/layout/list1"/>
    <dgm:cxn modelId="{5952EA27-A66B-457D-8160-1996C4D0E527}" type="presParOf" srcId="{B155D504-835D-4803-BC8A-CD92483A3623}" destId="{044B423D-BD31-4F65-8472-D9DF46995B57}" srcOrd="13" destOrd="0" presId="urn:microsoft.com/office/officeart/2005/8/layout/list1"/>
    <dgm:cxn modelId="{07FF6DB2-83A4-4268-8AAB-05B13E525CE0}" type="presParOf" srcId="{B155D504-835D-4803-BC8A-CD92483A3623}" destId="{13AF13B5-859B-44DE-887C-1E57A01C7E4A}"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porokli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sezuvchan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tokni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inson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organizmidan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o’tkazilayotganini</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sezadi</a:t>
          </a:r>
          <a:r>
            <a:rPr lang="en-US" sz="18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porokli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o’tib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ketmaydigan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tokni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inson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organizmidan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o’tkazilganda</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o’tib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ketmasdan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mushaklarini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kuchli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qaltiroqli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kiskarishiga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olib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keladi</a:t>
          </a:r>
          <a:r>
            <a:rPr lang="en-US" sz="18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porokli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fibrillyatsion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inson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organizimiga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ta’sir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ettirilganda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yuragini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fibrillyar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qisqarishiga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olib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keladi</a:t>
          </a:r>
          <a:r>
            <a:rPr lang="en-US" sz="18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custScaleY="90173">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custScaleY="108822">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1_5" csCatId="accent1" phldr="1"/>
      <dgm:spPr/>
      <dgm:t>
        <a:bodyPr/>
        <a:lstStyle/>
        <a:p>
          <a:endParaRPr lang="en-US"/>
        </a:p>
      </dgm:t>
    </dgm:pt>
    <dgm:pt modelId="{837B755B-6453-439D-921F-E7AA820B4A06}">
      <dgm:prSet phldrT="[Текст]" custT="1"/>
      <dgm:spPr/>
      <dgm:t>
        <a:bodyPr/>
        <a:lstStyle/>
        <a:p>
          <a:r>
            <a:rPr lang="en-US" sz="1800">
              <a:solidFill>
                <a:schemeClr val="tx1"/>
              </a:solidFill>
              <a:latin typeface="Times New Roman" panose="02020603050405020304" pitchFamily="18" charset="0"/>
              <a:cs typeface="Times New Roman" panose="02020603050405020304" pitchFamily="18" charset="0"/>
            </a:rPr>
            <a:t>Fibrillyatsiya - bu yurak mushuklarini </a:t>
          </a:r>
          <a:r>
            <a:rPr lang="ru-RU" sz="1800">
              <a:solidFill>
                <a:schemeClr val="tx1"/>
              </a:solidFill>
              <a:latin typeface="Times New Roman" panose="02020603050405020304" pitchFamily="18" charset="0"/>
              <a:cs typeface="Times New Roman" panose="02020603050405020304" pitchFamily="18" charset="0"/>
            </a:rPr>
            <a:t>х</a:t>
          </a:r>
          <a:r>
            <a:rPr lang="en-US" sz="1800">
              <a:solidFill>
                <a:schemeClr val="tx1"/>
              </a:solidFill>
              <a:latin typeface="Times New Roman" panose="02020603050405020304" pitchFamily="18" charset="0"/>
              <a:cs typeface="Times New Roman" panose="02020603050405020304" pitchFamily="18" charset="0"/>
            </a:rPr>
            <a:t>aotik va har hil vaqtda qisqarishi bo’lib, u yurak ishini buzilishiga olib keladi. </a:t>
          </a:r>
          <a:endParaRPr lang="en-US" sz="1800" dirty="0">
            <a:solidFill>
              <a:schemeClr val="tx1"/>
            </a:solidFill>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Insonni</a:t>
          </a:r>
          <a:r>
            <a:rPr lang="en-US" sz="2000" dirty="0">
              <a:solidFill>
                <a:schemeClr val="tx1"/>
              </a:solidFill>
              <a:latin typeface="Times New Roman" panose="02020603050405020304" pitchFamily="18" charset="0"/>
              <a:cs typeface="Times New Roman" panose="02020603050405020304" pitchFamily="18" charset="0"/>
            </a:rPr>
            <a:t> individual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ususiyati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oluvchi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vositalarning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holati</a:t>
          </a:r>
          <a:r>
            <a:rPr lang="en-US" sz="2000" dirty="0">
              <a:solidFill>
                <a:schemeClr val="tx1"/>
              </a:solidFill>
              <a:latin typeface="Times New Roman" panose="02020603050405020304" pitchFamily="18" charset="0"/>
              <a:cs typeface="Times New Roman" panose="02020603050405020304" pitchFamily="18" charset="0"/>
            </a:rPr>
            <a:t> ham </a:t>
          </a:r>
          <a:r>
            <a:rPr lang="en-US" sz="2000" dirty="0" err="1">
              <a:solidFill>
                <a:schemeClr val="tx1"/>
              </a:solidFill>
              <a:latin typeface="Times New Roman" panose="02020603050405020304" pitchFamily="18" charset="0"/>
              <a:cs typeface="Times New Roman" panose="02020603050405020304" pitchFamily="18" charset="0"/>
            </a:rPr>
            <a:t>uni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zararlanishini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kuchaytirishi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og’irlashtirishi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mumkin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Insonning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qancha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kasalliklari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yurak-tomir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tizimi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kasalliklari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o’pka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nerv</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kasalliklari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tokni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qabul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kuchaytirishi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mumkin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shuning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qurilma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ishlaydigan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kishilar</a:t>
          </a:r>
          <a:r>
            <a:rPr lang="en-US" sz="2000" dirty="0">
              <a:solidFill>
                <a:schemeClr val="tx1"/>
              </a:solidFill>
              <a:latin typeface="Times New Roman" panose="02020603050405020304" pitchFamily="18" charset="0"/>
              <a:cs typeface="Times New Roman" panose="02020603050405020304" pitchFamily="18" charset="0"/>
            </a:rPr>
            <a:t> ma</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a:solidFill>
                <a:schemeClr val="tx1"/>
              </a:solidFill>
              <a:latin typeface="Times New Roman" panose="02020603050405020304" pitchFamily="18" charset="0"/>
              <a:cs typeface="Times New Roman" panose="02020603050405020304" pitchFamily="18" charset="0"/>
            </a:rPr>
            <a:t>sus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tekshiruvidan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o’tkaziladi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zararlanish</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avfi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binolarning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tasnifi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mehnat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sharoitiga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qarab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muhit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holatining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ta’siri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o’rganiladi</a:t>
          </a:r>
          <a:endParaRPr lang="en-US" sz="2000" dirty="0">
            <a:solidFill>
              <a:schemeClr val="tx1"/>
            </a:solidFill>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en-US"/>
        </a:p>
      </dgm:t>
    </dgm:pt>
    <dgm:pt modelId="{837B755B-6453-439D-921F-E7AA820B4A06}">
      <dgm:prSet phldrT="[Текст]" custT="1"/>
      <dgm:spPr/>
      <dgm:t>
        <a:bodyPr/>
        <a:lstStyle/>
        <a:p>
          <a:r>
            <a:rPr lang="en-US" sz="1800">
              <a:latin typeface="Times New Roman" panose="02020603050405020304" pitchFamily="18" charset="0"/>
              <a:cs typeface="Times New Roman" panose="02020603050405020304" pitchFamily="18" charset="0"/>
            </a:rPr>
            <a:t>Tok va o’ta kuchli kuchlanish bilan aloqadorlik</a:t>
          </a:r>
          <a:endParaRPr lang="en-US" sz="1800" dirty="0">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600" dirty="0" err="1">
              <a:latin typeface="Times New Roman" panose="02020603050405020304" pitchFamily="18" charset="0"/>
              <a:cs typeface="Times New Roman" panose="02020603050405020304" pitchFamily="18" charset="0"/>
            </a:rPr>
            <a:t>To’g’ri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loyihalash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usuli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insonlarni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elektr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tokidan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himoya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qiluvchi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vositalarni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bilish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quyidagilarni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o’ta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kuchlanish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bilan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bo’ladigan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aloqadorlikni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inson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tanasidan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o’tuvchi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tok</a:t>
          </a:r>
          <a:r>
            <a:rPr lang="en-US" sz="1600"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х</a:t>
          </a:r>
          <a:r>
            <a:rPr lang="en-US" sz="1600" dirty="0" err="1">
              <a:latin typeface="Times New Roman" panose="02020603050405020304" pitchFamily="18" charset="0"/>
              <a:cs typeface="Times New Roman" panose="02020603050405020304" pitchFamily="18" charset="0"/>
            </a:rPr>
            <a:t>ossasini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bilish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kerak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Kuchlanish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bilan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aloqadorlik</a:t>
          </a:r>
          <a:r>
            <a:rPr lang="en-US" sz="1600" dirty="0">
              <a:latin typeface="Times New Roman" panose="02020603050405020304" pitchFamily="18" charset="0"/>
              <a:cs typeface="Times New Roman" panose="02020603050405020304" pitchFamily="18" charset="0"/>
            </a:rPr>
            <a:t> deb, </a:t>
          </a:r>
          <a:r>
            <a:rPr lang="en-US" sz="1600" dirty="0" err="1">
              <a:latin typeface="Times New Roman" panose="02020603050405020304" pitchFamily="18" charset="0"/>
              <a:cs typeface="Times New Roman" panose="02020603050405020304" pitchFamily="18" charset="0"/>
            </a:rPr>
            <a:t>tok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zanjarining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ikkala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nuqtalari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orasidagi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kuchlanishga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aytiladi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bunda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vaqtning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o’zida</a:t>
          </a:r>
          <a:r>
            <a:rPr lang="en-US" sz="1600" dirty="0">
              <a:latin typeface="Times New Roman" panose="02020603050405020304" pitchFamily="18" charset="0"/>
              <a:cs typeface="Times New Roman" panose="02020603050405020304" pitchFamily="18" charset="0"/>
            </a:rPr>
            <a:t> u </a:t>
          </a:r>
          <a:r>
            <a:rPr lang="en-US" sz="1600" dirty="0" err="1">
              <a:latin typeface="Times New Roman" panose="02020603050405020304" pitchFamily="18" charset="0"/>
              <a:cs typeface="Times New Roman" panose="02020603050405020304" pitchFamily="18" charset="0"/>
            </a:rPr>
            <a:t>insonga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tegib</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turgan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bo’ladi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O’ta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kuchlanish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bilan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aloqadorlik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qo’ldan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ikkinchisiga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qo’ldan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oyoqqa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o’tuvchi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yo’llari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qabul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qilingan</a:t>
          </a:r>
          <a:r>
            <a:rPr lang="en-US" sz="1600" dirty="0">
              <a:latin typeface="Times New Roman" panose="02020603050405020304" pitchFamily="18" charset="0"/>
              <a:cs typeface="Times New Roman" panose="02020603050405020304" pitchFamily="18" charset="0"/>
            </a:rPr>
            <a:t>. </a:t>
          </a:r>
        </a:p>
      </dgm:t>
    </dgm:pt>
    <dgm:pt modelId="{20544D5F-82FA-4651-B7BF-975991151867}" type="par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71D7A2D1-9F2A-4FF8-A6CE-D353A6FF8A4B}">
      <dgm:prSet custT="1"/>
      <dgm:spPr/>
      <dgm:t>
        <a:bodyPr/>
        <a:lstStyle/>
        <a:p>
          <a:r>
            <a:rPr lang="en-US" sz="1600" dirty="0">
              <a:latin typeface="Times New Roman" panose="02020603050405020304" pitchFamily="18" charset="0"/>
              <a:cs typeface="Times New Roman" panose="02020603050405020304" pitchFamily="18" charset="0"/>
            </a:rPr>
            <a:t>Bir </a:t>
          </a:r>
          <a:r>
            <a:rPr lang="en-US" sz="1600" dirty="0" err="1">
              <a:latin typeface="Times New Roman" panose="02020603050405020304" pitchFamily="18" charset="0"/>
              <a:cs typeface="Times New Roman" panose="02020603050405020304" pitchFamily="18" charset="0"/>
            </a:rPr>
            <a:t>sekundan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yuqori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davomiyligi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inson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tanasidan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o’tuvchi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o’ta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elektr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tokining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kuchi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qo’yib</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yuboruvchi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o’zgaruvchan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og’rimaydigan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doimiy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tokga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keladi</a:t>
          </a:r>
          <a:r>
            <a:rPr lang="en-US" sz="1600" dirty="0">
              <a:latin typeface="Times New Roman" panose="02020603050405020304" pitchFamily="18" charset="0"/>
              <a:cs typeface="Times New Roman" panose="02020603050405020304" pitchFamily="18" charset="0"/>
            </a:rPr>
            <a:t>. Agar </a:t>
          </a:r>
          <a:r>
            <a:rPr lang="en-US" sz="1600" dirty="0" err="1">
              <a:latin typeface="Times New Roman" panose="02020603050405020304" pitchFamily="18" charset="0"/>
              <a:cs typeface="Times New Roman" panose="02020603050405020304" pitchFamily="18" charset="0"/>
            </a:rPr>
            <a:t>uzoq</a:t>
          </a:r>
          <a:r>
            <a:rPr lang="en-US" sz="1600"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х</a:t>
          </a:r>
          <a:r>
            <a:rPr lang="en-US" sz="1600" dirty="0" err="1">
              <a:latin typeface="Times New Roman" panose="02020603050405020304" pitchFamily="18" charset="0"/>
              <a:cs typeface="Times New Roman" panose="02020603050405020304" pitchFamily="18" charset="0"/>
            </a:rPr>
            <a:t>avfni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yuzaga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olib</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keladigan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qo’shimcha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sharoitlar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bo’lmaganda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toklarni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uzoq</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qabul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qilish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zararsiz</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deyish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mumkin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Masalan</a:t>
          </a:r>
          <a:r>
            <a:rPr lang="en-US" sz="1600" dirty="0">
              <a:latin typeface="Times New Roman" panose="02020603050405020304" pitchFamily="18" charset="0"/>
              <a:cs typeface="Times New Roman" panose="02020603050405020304" pitchFamily="18" charset="0"/>
            </a:rPr>
            <a:t>: agar </a:t>
          </a:r>
          <a:r>
            <a:rPr lang="en-US" sz="1600" dirty="0" err="1">
              <a:latin typeface="Times New Roman" panose="02020603050405020304" pitchFamily="18" charset="0"/>
              <a:cs typeface="Times New Roman" panose="02020603050405020304" pitchFamily="18" charset="0"/>
            </a:rPr>
            <a:t>inson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qurilmaning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harakatchan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yoki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aylanadigan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qismlari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yonida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ishlaydigan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bo’lsa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bunda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birdan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noto’g’ri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harakati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tufayli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doimiy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ta’sir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etuvchi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tok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zararlantirishi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mumkin</a:t>
          </a:r>
          <a:endParaRPr lang="en-US" sz="1600" dirty="0">
            <a:latin typeface="Times New Roman" panose="02020603050405020304" pitchFamily="18" charset="0"/>
            <a:cs typeface="Times New Roman" panose="02020603050405020304" pitchFamily="18" charset="0"/>
          </a:endParaRPr>
        </a:p>
      </dgm:t>
    </dgm:pt>
    <dgm:pt modelId="{08B497A8-CB14-4949-874C-BE2AA5164791}" type="parTrans" cxnId="{58744EF0-B578-4118-B90F-4455D4B7C39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FA953D0A-2D1E-4737-AAFA-2C3166AA2143}" type="sibTrans" cxnId="{58744EF0-B578-4118-B90F-4455D4B7C396}">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custScaleX="82952">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custScaleX="107598">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53C025D2-964A-4664-AA27-FA52921620AA}" type="presOf" srcId="{71D7A2D1-9F2A-4FF8-A6CE-D353A6FF8A4B}" destId="{C3F7C0A0-B1C0-48E1-85EC-B832A4242BCF}" srcOrd="0" destOrd="1" presId="urn:microsoft.com/office/officeart/2005/8/layout/vList5"/>
    <dgm:cxn modelId="{58744EF0-B578-4118-B90F-4455D4B7C396}" srcId="{837B755B-6453-439D-921F-E7AA820B4A06}" destId="{71D7A2D1-9F2A-4FF8-A6CE-D353A6FF8A4B}" srcOrd="1" destOrd="0" parTransId="{08B497A8-CB14-4949-874C-BE2AA5164791}" sibTransId="{FA953D0A-2D1E-4737-AAFA-2C3166AA2143}"/>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F8C73468-EF1B-45C9-A73E-5123FFC4F539}"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BEA802E6-2DF4-4B15-B76B-279142551CCC}">
      <dgm:prSet phldrT="[Текст]"/>
      <dgm:spPr/>
      <dgm:t>
        <a:bodyPr/>
        <a:lstStyle/>
        <a:p>
          <a:pPr>
            <a:buFont typeface="Wingdings" panose="05000000000000000000" pitchFamily="2" charset="2"/>
            <a:buChar char=""/>
          </a:pPr>
          <a:r>
            <a:rPr lang="en-US" dirty="0">
              <a:solidFill>
                <a:schemeClr val="tx1"/>
              </a:solidFill>
              <a:latin typeface="Times New Roman" panose="02020603050405020304" pitchFamily="18" charset="0"/>
              <a:cs typeface="Times New Roman" panose="02020603050405020304" pitchFamily="18" charset="0"/>
            </a:rPr>
            <a:t>1000V </a:t>
          </a:r>
          <a:r>
            <a:rPr lang="en-US" dirty="0" err="1">
              <a:solidFill>
                <a:schemeClr val="tx1"/>
              </a:solidFill>
              <a:latin typeface="Times New Roman" panose="02020603050405020304" pitchFamily="18" charset="0"/>
              <a:cs typeface="Times New Roman" panose="02020603050405020304" pitchFamily="18" charset="0"/>
            </a:rPr>
            <a:t>kuchlanishdan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yuqori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turda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yerga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neytral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ulangan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elektr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qurilmalar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yerga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kam</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tok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o’tkazadigan</a:t>
          </a:r>
          <a:r>
            <a:rPr lang="en-US" dirty="0">
              <a:solidFill>
                <a:schemeClr val="tx1"/>
              </a:solidFill>
              <a:latin typeface="Times New Roman" panose="02020603050405020304" pitchFamily="18" charset="0"/>
              <a:cs typeface="Times New Roman" panose="02020603050405020304" pitchFamily="18" charset="0"/>
            </a:rPr>
            <a:t>); </a:t>
          </a:r>
        </a:p>
      </dgm:t>
    </dgm:pt>
    <dgm:pt modelId="{D7F5AF8D-E20B-4928-AC34-9ED575DBAA90}" type="parTrans" cxnId="{28787FA1-D84C-431A-B446-57BE74F9DE6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4A3AB9E-56F6-4C9C-AAAF-A7B45D58F661}" type="sibTrans" cxnId="{28787FA1-D84C-431A-B446-57BE74F9DE6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09551E6-5CF6-4690-B950-E9B85457966B}">
      <dgm:prSet phldrT="[Текст]"/>
      <dgm:spPr/>
      <dgm:t>
        <a:bodyPr/>
        <a:lstStyle/>
        <a:p>
          <a:pPr>
            <a:buFont typeface="Wingdings" panose="05000000000000000000" pitchFamily="2" charset="2"/>
            <a:buChar char=""/>
          </a:pPr>
          <a:r>
            <a:rPr lang="en-US" dirty="0">
              <a:solidFill>
                <a:schemeClr val="tx1"/>
              </a:solidFill>
              <a:latin typeface="Times New Roman" panose="02020603050405020304" pitchFamily="18" charset="0"/>
              <a:cs typeface="Times New Roman" panose="02020603050405020304" pitchFamily="18" charset="0"/>
            </a:rPr>
            <a:t>1000V  </a:t>
          </a:r>
          <a:r>
            <a:rPr lang="en-US" dirty="0" err="1">
              <a:solidFill>
                <a:schemeClr val="tx1"/>
              </a:solidFill>
              <a:latin typeface="Times New Roman" panose="02020603050405020304" pitchFamily="18" charset="0"/>
              <a:cs typeface="Times New Roman" panose="02020603050405020304" pitchFamily="18" charset="0"/>
            </a:rPr>
            <a:t>kuchlanishgacha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neytral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yerga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ulangan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elektr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qurilmalar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a:t>
          </a:r>
          <a:r>
            <a:rPr lang="en-US" dirty="0">
              <a:solidFill>
                <a:schemeClr val="tx1"/>
              </a:solidFill>
              <a:latin typeface="Times New Roman" panose="02020603050405020304" pitchFamily="18" charset="0"/>
              <a:cs typeface="Times New Roman" panose="02020603050405020304" pitchFamily="18" charset="0"/>
            </a:rPr>
            <a:t> 1000V </a:t>
          </a:r>
          <a:r>
            <a:rPr lang="en-US" dirty="0" err="1">
              <a:solidFill>
                <a:schemeClr val="tx1"/>
              </a:solidFill>
              <a:latin typeface="Times New Roman" panose="02020603050405020304" pitchFamily="18" charset="0"/>
              <a:cs typeface="Times New Roman" panose="02020603050405020304" pitchFamily="18" charset="0"/>
            </a:rPr>
            <a:t>kuchlanishgacha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neytral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izolirlangan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elektr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qurilmalar</a:t>
          </a:r>
          <a:r>
            <a:rPr lang="en-US" dirty="0">
              <a:solidFill>
                <a:schemeClr val="tx1"/>
              </a:solidFill>
              <a:latin typeface="Times New Roman" panose="02020603050405020304" pitchFamily="18" charset="0"/>
              <a:cs typeface="Times New Roman" panose="02020603050405020304" pitchFamily="18" charset="0"/>
            </a:rPr>
            <a:t>; </a:t>
          </a:r>
        </a:p>
      </dgm:t>
    </dgm:pt>
    <dgm:pt modelId="{FF0E4983-1D13-4527-898D-0AD70B06362A}" type="parTrans" cxnId="{A8EF3FD0-CAA2-49AD-9F92-ECA7B7EAE229}">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69450E52-E73B-4E89-A6C6-48AE0CC930CC}" type="sibTrans" cxnId="{A8EF3FD0-CAA2-49AD-9F92-ECA7B7EAE229}">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0D3E1177-F5DF-4671-8AFC-6CF5EE59068C}">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Neytral</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yerga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ulangan</a:t>
          </a:r>
          <a:r>
            <a:rPr lang="en-US" dirty="0">
              <a:solidFill>
                <a:schemeClr val="tx1"/>
              </a:solidFill>
              <a:latin typeface="Times New Roman" panose="02020603050405020304" pitchFamily="18" charset="0"/>
              <a:cs typeface="Times New Roman" panose="02020603050405020304" pitchFamily="18" charset="0"/>
            </a:rPr>
            <a:t> deb, </a:t>
          </a:r>
          <a:r>
            <a:rPr lang="en-US" dirty="0" err="1">
              <a:solidFill>
                <a:schemeClr val="tx1"/>
              </a:solidFill>
              <a:latin typeface="Times New Roman" panose="02020603050405020304" pitchFamily="18" charset="0"/>
              <a:cs typeface="Times New Roman" panose="02020603050405020304" pitchFamily="18" charset="0"/>
            </a:rPr>
            <a:t>neytral</a:t>
          </a:r>
          <a:r>
            <a:rPr lang="en-US" dirty="0">
              <a:solidFill>
                <a:schemeClr val="tx1"/>
              </a:solidFill>
              <a:latin typeface="Times New Roman" panose="02020603050405020304" pitchFamily="18" charset="0"/>
              <a:cs typeface="Times New Roman" panose="02020603050405020304" pitchFamily="18" charset="0"/>
            </a:rPr>
            <a:t> generator </a:t>
          </a:r>
          <a:r>
            <a:rPr lang="en-US" dirty="0" err="1">
              <a:solidFill>
                <a:schemeClr val="tx1"/>
              </a:solidFill>
              <a:latin typeface="Times New Roman" panose="02020603050405020304" pitchFamily="18" charset="0"/>
              <a:cs typeface="Times New Roman" panose="02020603050405020304" pitchFamily="18" charset="0"/>
            </a:rPr>
            <a:t>yoki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transformatorni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yerga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qurilmasiga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birlashtirilganiga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aytiladi</a:t>
          </a:r>
          <a:r>
            <a:rPr lang="en-US" dirty="0">
              <a:solidFill>
                <a:schemeClr val="tx1"/>
              </a:solidFill>
              <a:latin typeface="Times New Roman" panose="02020603050405020304" pitchFamily="18" charset="0"/>
              <a:cs typeface="Times New Roman" panose="02020603050405020304" pitchFamily="18" charset="0"/>
            </a:rPr>
            <a:t>. </a:t>
          </a:r>
        </a:p>
      </dgm:t>
    </dgm:pt>
    <dgm:pt modelId="{96C2C288-9B5A-4DCA-914F-AA6F3A1FBA27}" type="parTrans" cxnId="{F245C194-0102-4CA0-9F52-9D4F7937F525}">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40F4B8F0-5333-4223-B39F-5A358A564EBC}" type="sibTrans" cxnId="{F245C194-0102-4CA0-9F52-9D4F7937F525}">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E648FCEF-4785-45B0-AAC9-CA2CE753E9C3}" type="pres">
      <dgm:prSet presAssocID="{F8C73468-EF1B-45C9-A73E-5123FFC4F539}" presName="diagram" presStyleCnt="0">
        <dgm:presLayoutVars>
          <dgm:dir/>
          <dgm:resizeHandles val="exact"/>
        </dgm:presLayoutVars>
      </dgm:prSet>
      <dgm:spPr/>
    </dgm:pt>
    <dgm:pt modelId="{7FE3B704-58E2-4D73-AD60-EC736EA83FAC}" type="pres">
      <dgm:prSet presAssocID="{BEA802E6-2DF4-4B15-B76B-279142551CCC}" presName="node" presStyleLbl="node1" presStyleIdx="0" presStyleCnt="3">
        <dgm:presLayoutVars>
          <dgm:bulletEnabled val="1"/>
        </dgm:presLayoutVars>
      </dgm:prSet>
      <dgm:spPr/>
    </dgm:pt>
    <dgm:pt modelId="{D0EE1410-409C-4706-B924-650C119F728E}" type="pres">
      <dgm:prSet presAssocID="{24A3AB9E-56F6-4C9C-AAAF-A7B45D58F661}" presName="sibTrans" presStyleCnt="0"/>
      <dgm:spPr/>
    </dgm:pt>
    <dgm:pt modelId="{8F11F3D6-70F2-47C2-889C-962B89CACD3A}" type="pres">
      <dgm:prSet presAssocID="{209551E6-5CF6-4690-B950-E9B85457966B}" presName="node" presStyleLbl="node1" presStyleIdx="1" presStyleCnt="3">
        <dgm:presLayoutVars>
          <dgm:bulletEnabled val="1"/>
        </dgm:presLayoutVars>
      </dgm:prSet>
      <dgm:spPr/>
    </dgm:pt>
    <dgm:pt modelId="{B7881E17-0A02-453C-A062-19F8ED467D02}" type="pres">
      <dgm:prSet presAssocID="{69450E52-E73B-4E89-A6C6-48AE0CC930CC}" presName="sibTrans" presStyleCnt="0"/>
      <dgm:spPr/>
    </dgm:pt>
    <dgm:pt modelId="{88408A8D-B64E-4622-9650-ED80C3ADAA8A}" type="pres">
      <dgm:prSet presAssocID="{0D3E1177-F5DF-4671-8AFC-6CF5EE59068C}" presName="node" presStyleLbl="node1" presStyleIdx="2" presStyleCnt="3">
        <dgm:presLayoutVars>
          <dgm:bulletEnabled val="1"/>
        </dgm:presLayoutVars>
      </dgm:prSet>
      <dgm:spPr/>
    </dgm:pt>
  </dgm:ptLst>
  <dgm:cxnLst>
    <dgm:cxn modelId="{5B4B2433-80A2-4225-86BD-DC9565CEC573}" type="presOf" srcId="{209551E6-5CF6-4690-B950-E9B85457966B}" destId="{8F11F3D6-70F2-47C2-889C-962B89CACD3A}" srcOrd="0" destOrd="0" presId="urn:microsoft.com/office/officeart/2005/8/layout/default"/>
    <dgm:cxn modelId="{675CDD5C-0859-44A7-AEDE-94F8BE38DB69}" type="presOf" srcId="{F8C73468-EF1B-45C9-A73E-5123FFC4F539}" destId="{E648FCEF-4785-45B0-AAC9-CA2CE753E9C3}" srcOrd="0" destOrd="0" presId="urn:microsoft.com/office/officeart/2005/8/layout/default"/>
    <dgm:cxn modelId="{F53DE683-607F-4D0D-8B24-5C7490D1A3D0}" type="presOf" srcId="{0D3E1177-F5DF-4671-8AFC-6CF5EE59068C}" destId="{88408A8D-B64E-4622-9650-ED80C3ADAA8A}" srcOrd="0" destOrd="0" presId="urn:microsoft.com/office/officeart/2005/8/layout/default"/>
    <dgm:cxn modelId="{F245C194-0102-4CA0-9F52-9D4F7937F525}" srcId="{F8C73468-EF1B-45C9-A73E-5123FFC4F539}" destId="{0D3E1177-F5DF-4671-8AFC-6CF5EE59068C}" srcOrd="2" destOrd="0" parTransId="{96C2C288-9B5A-4DCA-914F-AA6F3A1FBA27}" sibTransId="{40F4B8F0-5333-4223-B39F-5A358A564EBC}"/>
    <dgm:cxn modelId="{28787FA1-D84C-431A-B446-57BE74F9DE67}" srcId="{F8C73468-EF1B-45C9-A73E-5123FFC4F539}" destId="{BEA802E6-2DF4-4B15-B76B-279142551CCC}" srcOrd="0" destOrd="0" parTransId="{D7F5AF8D-E20B-4928-AC34-9ED575DBAA90}" sibTransId="{24A3AB9E-56F6-4C9C-AAAF-A7B45D58F661}"/>
    <dgm:cxn modelId="{91B68AB7-F8B5-429A-8673-7449D42F4470}" type="presOf" srcId="{BEA802E6-2DF4-4B15-B76B-279142551CCC}" destId="{7FE3B704-58E2-4D73-AD60-EC736EA83FAC}" srcOrd="0" destOrd="0" presId="urn:microsoft.com/office/officeart/2005/8/layout/default"/>
    <dgm:cxn modelId="{A8EF3FD0-CAA2-49AD-9F92-ECA7B7EAE229}" srcId="{F8C73468-EF1B-45C9-A73E-5123FFC4F539}" destId="{209551E6-5CF6-4690-B950-E9B85457966B}" srcOrd="1" destOrd="0" parTransId="{FF0E4983-1D13-4527-898D-0AD70B06362A}" sibTransId="{69450E52-E73B-4E89-A6C6-48AE0CC930CC}"/>
    <dgm:cxn modelId="{5A0A9C76-442F-4E79-90CF-B969475B75ED}" type="presParOf" srcId="{E648FCEF-4785-45B0-AAC9-CA2CE753E9C3}" destId="{7FE3B704-58E2-4D73-AD60-EC736EA83FAC}" srcOrd="0" destOrd="0" presId="urn:microsoft.com/office/officeart/2005/8/layout/default"/>
    <dgm:cxn modelId="{635271F9-0549-4FAF-B45D-825B720AA6F3}" type="presParOf" srcId="{E648FCEF-4785-45B0-AAC9-CA2CE753E9C3}" destId="{D0EE1410-409C-4706-B924-650C119F728E}" srcOrd="1" destOrd="0" presId="urn:microsoft.com/office/officeart/2005/8/layout/default"/>
    <dgm:cxn modelId="{206AFDB8-1F18-45D5-BEF4-B41A194B58AF}" type="presParOf" srcId="{E648FCEF-4785-45B0-AAC9-CA2CE753E9C3}" destId="{8F11F3D6-70F2-47C2-889C-962B89CACD3A}" srcOrd="2" destOrd="0" presId="urn:microsoft.com/office/officeart/2005/8/layout/default"/>
    <dgm:cxn modelId="{201BC409-FAB3-4064-A187-B6C47B0A33A5}" type="presParOf" srcId="{E648FCEF-4785-45B0-AAC9-CA2CE753E9C3}" destId="{B7881E17-0A02-453C-A062-19F8ED467D02}" srcOrd="3" destOrd="0" presId="urn:microsoft.com/office/officeart/2005/8/layout/default"/>
    <dgm:cxn modelId="{2106A2A0-A451-458D-929B-702A4A711127}" type="presParOf" srcId="{E648FCEF-4785-45B0-AAC9-CA2CE753E9C3}" destId="{88408A8D-B64E-4622-9650-ED80C3ADAA8A}"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1400" dirty="0" err="1">
              <a:latin typeface="Times New Roman" panose="02020603050405020304" pitchFamily="18" charset="0"/>
              <a:cs typeface="Times New Roman" panose="02020603050405020304" pitchFamily="18" charset="0"/>
            </a:rPr>
            <a:t>yuqori</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х</a:t>
          </a:r>
          <a:r>
            <a:rPr lang="en-US" sz="1400" dirty="0" err="1">
              <a:latin typeface="Times New Roman" panose="02020603050405020304" pitchFamily="18" charset="0"/>
              <a:cs typeface="Times New Roman" panose="02020603050405020304" pitchFamily="18" charset="0"/>
            </a:rPr>
            <a:t>avflilikka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binolar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bular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quyidagi</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х</a:t>
          </a:r>
          <a:r>
            <a:rPr lang="en-US" sz="1400" dirty="0" err="1">
              <a:latin typeface="Times New Roman" panose="02020603050405020304" pitchFamily="18" charset="0"/>
              <a:cs typeface="Times New Roman" panose="02020603050405020304" pitchFamily="18" charset="0"/>
            </a:rPr>
            <a:t>avfli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sharoitlari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harakterlanadi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namligi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bunda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havoning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nisbiy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namligi</a:t>
          </a:r>
          <a:r>
            <a:rPr lang="en-US" sz="1400" dirty="0">
              <a:latin typeface="Times New Roman" panose="02020603050405020304" pitchFamily="18" charset="0"/>
              <a:cs typeface="Times New Roman" panose="02020603050405020304" pitchFamily="18" charset="0"/>
            </a:rPr>
            <a:t> 75% </a:t>
          </a:r>
          <a:r>
            <a:rPr lang="en-US" sz="1400" dirty="0" err="1">
              <a:latin typeface="Times New Roman" panose="02020603050405020304" pitchFamily="18" charset="0"/>
              <a:cs typeface="Times New Roman" panose="02020603050405020304" pitchFamily="18" charset="0"/>
            </a:rPr>
            <a:t>bo’ladi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yuqori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temperaturadaligi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havo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temperaturasi</a:t>
          </a:r>
          <a:r>
            <a:rPr lang="en-US" sz="1400" dirty="0">
              <a:latin typeface="Times New Roman" panose="02020603050405020304" pitchFamily="18" charset="0"/>
              <a:cs typeface="Times New Roman" panose="02020603050405020304" pitchFamily="18" charset="0"/>
            </a:rPr>
            <a:t> 35</a:t>
          </a:r>
          <a:r>
            <a:rPr lang="en-US" sz="1400" baseline="30000" dirty="0">
              <a:latin typeface="Times New Roman" panose="02020603050405020304" pitchFamily="18" charset="0"/>
              <a:cs typeface="Times New Roman" panose="02020603050405020304" pitchFamily="18" charset="0"/>
            </a:rPr>
            <a:t>0</a:t>
          </a:r>
          <a:r>
            <a:rPr lang="en-US" sz="1400" dirty="0">
              <a:latin typeface="Times New Roman" panose="02020603050405020304" pitchFamily="18" charset="0"/>
              <a:cs typeface="Times New Roman" panose="02020603050405020304" pitchFamily="18" charset="0"/>
            </a:rPr>
            <a:t>C dan </a:t>
          </a:r>
          <a:r>
            <a:rPr lang="en-US" sz="1400" dirty="0" err="1">
              <a:latin typeface="Times New Roman" panose="02020603050405020304" pitchFamily="18" charset="0"/>
              <a:cs typeface="Times New Roman" panose="02020603050405020304" pitchFamily="18" charset="0"/>
            </a:rPr>
            <a:t>yuqori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tok</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o’tkazuvchi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changlari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borligi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metall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ko’mir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changlari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tok</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o’tkazuvchi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pollarning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bo’lishi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metall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quruq</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yer</a:t>
          </a:r>
          <a:r>
            <a:rPr lang="en-US" sz="1400" dirty="0">
              <a:latin typeface="Times New Roman" panose="02020603050405020304" pitchFamily="18" charset="0"/>
              <a:cs typeface="Times New Roman" panose="02020603050405020304" pitchFamily="18" charset="0"/>
            </a:rPr>
            <a:t>, temir-</a:t>
          </a:r>
          <a:r>
            <a:rPr lang="en-US" sz="1400" dirty="0" err="1">
              <a:latin typeface="Times New Roman" panose="02020603050405020304" pitchFamily="18" charset="0"/>
              <a:cs typeface="Times New Roman" panose="02020603050405020304" pitchFamily="18" charset="0"/>
            </a:rPr>
            <a:t>betonli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g’ishtli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a:t>
          </a:r>
          <a:r>
            <a:rPr lang="en-US" sz="1400" dirty="0">
              <a:latin typeface="Times New Roman" panose="02020603050405020304" pitchFamily="18" charset="0"/>
              <a:cs typeface="Times New Roman" panose="02020603050405020304" pitchFamily="18" charset="0"/>
            </a:rPr>
            <a:t> bino </a:t>
          </a:r>
          <a:r>
            <a:rPr lang="en-US" sz="1400" dirty="0" err="1">
              <a:latin typeface="Times New Roman" panose="02020603050405020304" pitchFamily="18" charset="0"/>
              <a:cs typeface="Times New Roman" panose="02020603050405020304" pitchFamily="18" charset="0"/>
            </a:rPr>
            <a:t>metall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konstruktsiyasi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va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metall</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korpusli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elektr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qurilma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bog’lanib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ketish</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katta</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х</a:t>
          </a:r>
          <a:r>
            <a:rPr lang="en-US" sz="1400" dirty="0" err="1">
              <a:latin typeface="Times New Roman" panose="02020603050405020304" pitchFamily="18" charset="0"/>
              <a:cs typeface="Times New Roman" panose="02020603050405020304" pitchFamily="18" charset="0"/>
            </a:rPr>
            <a:t>avfni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yuzaga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keltiradi</a:t>
          </a:r>
          <a:endParaRPr lang="en-US" sz="1400" dirty="0">
            <a:latin typeface="Times New Roman" panose="02020603050405020304" pitchFamily="18" charset="0"/>
            <a:cs typeface="Times New Roman" panose="02020603050405020304" pitchFamily="18" charset="0"/>
          </a:endParaRPr>
        </a:p>
      </dgm:t>
    </dgm:pt>
    <dgm:pt modelId="{F3FC8453-7AAB-4F69-B1EF-44A9C95D5695}" type="parTrans" cxnId="{3589F1B4-C848-48FE-A550-5B239D5A4030}">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1400" dirty="0" err="1">
              <a:latin typeface="Times New Roman" panose="02020603050405020304" pitchFamily="18" charset="0"/>
              <a:cs typeface="Times New Roman" panose="02020603050405020304" pitchFamily="18" charset="0"/>
            </a:rPr>
            <a:t>o’ta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havfli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binolar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havoning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yuqori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nisbiy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namligi</a:t>
          </a:r>
          <a:r>
            <a:rPr lang="en-US" sz="1400" dirty="0">
              <a:latin typeface="Times New Roman" panose="02020603050405020304" pitchFamily="18" charset="0"/>
              <a:cs typeface="Times New Roman" panose="02020603050405020304" pitchFamily="18" charset="0"/>
            </a:rPr>
            <a:t> (100% </a:t>
          </a:r>
          <a:r>
            <a:rPr lang="en-US" sz="1400" dirty="0" err="1">
              <a:latin typeface="Times New Roman" panose="02020603050405020304" pitchFamily="18" charset="0"/>
              <a:cs typeface="Times New Roman" panose="02020603050405020304" pitchFamily="18" charset="0"/>
            </a:rPr>
            <a:t>gacha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kimyoviy</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aktiv</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moddalarning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bo’lishi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elektr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qurilma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izolyatsiyasiga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buzuvchi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ta’sir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ko’rsatuvchi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yoki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ikki</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х</a:t>
          </a:r>
          <a:r>
            <a:rPr lang="en-US" sz="1400" dirty="0" err="1">
              <a:latin typeface="Times New Roman" panose="02020603050405020304" pitchFamily="18" charset="0"/>
              <a:cs typeface="Times New Roman" panose="02020603050405020304" pitchFamily="18" charset="0"/>
            </a:rPr>
            <a:t>avfga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sharoitlar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harakterlanadi</a:t>
          </a:r>
          <a:r>
            <a:rPr lang="en-US" sz="14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1400" dirty="0" err="1">
              <a:latin typeface="Times New Roman" panose="02020603050405020304" pitchFamily="18" charset="0"/>
              <a:cs typeface="Times New Roman" panose="02020603050405020304" pitchFamily="18" charset="0"/>
            </a:rPr>
            <a:t>kamroq</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х</a:t>
          </a:r>
          <a:r>
            <a:rPr lang="en-US" sz="1400" dirty="0" err="1">
              <a:latin typeface="Times New Roman" panose="02020603050405020304" pitchFamily="18" charset="0"/>
              <a:cs typeface="Times New Roman" panose="02020603050405020304" pitchFamily="18" charset="0"/>
            </a:rPr>
            <a:t>avfli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binolarda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yuqoridagi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sharoitlar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bo’lmaydi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Elektr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qurilmalar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ishlatiladigan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joyda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elektr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toki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zararlanish</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х</a:t>
          </a:r>
          <a:r>
            <a:rPr lang="en-US" sz="1400" dirty="0" err="1">
              <a:latin typeface="Times New Roman" panose="02020603050405020304" pitchFamily="18" charset="0"/>
              <a:cs typeface="Times New Roman" panose="02020603050405020304" pitchFamily="18" charset="0"/>
            </a:rPr>
            <a:t>avfi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doimo</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bo’ladi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shuning</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uchun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kamroq</a:t>
          </a:r>
          <a:r>
            <a:rPr lang="en-US" sz="1400" dirty="0">
              <a:latin typeface="Times New Roman" panose="02020603050405020304" pitchFamily="18" charset="0"/>
              <a:cs typeface="Times New Roman" panose="02020603050405020304" pitchFamily="18" charset="0"/>
            </a:rPr>
            <a:t> </a:t>
          </a:r>
          <a:r>
            <a:rPr lang="ru-RU" sz="1400" dirty="0">
              <a:latin typeface="Times New Roman" panose="02020603050405020304" pitchFamily="18" charset="0"/>
              <a:cs typeface="Times New Roman" panose="02020603050405020304" pitchFamily="18" charset="0"/>
            </a:rPr>
            <a:t>х</a:t>
          </a:r>
          <a:r>
            <a:rPr lang="en-US" sz="1400" dirty="0" err="1">
              <a:latin typeface="Times New Roman" panose="02020603050405020304" pitchFamily="18" charset="0"/>
              <a:cs typeface="Times New Roman" panose="02020603050405020304" pitchFamily="18" charset="0"/>
            </a:rPr>
            <a:t>avfli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bo’lgan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binolarda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elektr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bilan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zararlanishi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yo’q</a:t>
          </a:r>
          <a:r>
            <a:rPr lang="en-US" sz="1400" dirty="0">
              <a:latin typeface="Times New Roman" panose="02020603050405020304" pitchFamily="18" charset="0"/>
              <a:cs typeface="Times New Roman" panose="02020603050405020304" pitchFamily="18" charset="0"/>
            </a:rPr>
            <a:t> deb </a:t>
          </a:r>
          <a:r>
            <a:rPr lang="en-US" sz="1400" dirty="0" err="1">
              <a:latin typeface="Times New Roman" panose="02020603050405020304" pitchFamily="18" charset="0"/>
              <a:cs typeface="Times New Roman" panose="02020603050405020304" pitchFamily="18" charset="0"/>
            </a:rPr>
            <a:t>bo’lmaydi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O’ta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havfli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binolarga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ko’pgina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ishlab</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chiqaruvchi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binolar</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kiradi</a:t>
          </a:r>
          <a:r>
            <a:rPr lang="en-US" sz="14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14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custScaleY="12789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custScaleY="108822">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1_5" csCatId="accent1" phldr="1"/>
      <dgm:spPr/>
      <dgm:t>
        <a:bodyPr/>
        <a:lstStyle/>
        <a:p>
          <a:endParaRPr lang="en-US"/>
        </a:p>
      </dgm:t>
    </dgm:pt>
    <dgm:pt modelId="{60B312F2-FFB1-44E0-820D-15D9F2BC18A5}">
      <dgm:prSet phldrT="[Текст]" custT="1"/>
      <dgm:spPr/>
      <dgm:t>
        <a:bodyPr/>
        <a:lstStyle/>
        <a:p>
          <a:pPr algn="just"/>
          <a:r>
            <a:rPr lang="en-US" sz="2400" dirty="0" err="1">
              <a:solidFill>
                <a:schemeClr val="tx1"/>
              </a:solidFill>
              <a:latin typeface="Times New Roman" panose="02020603050405020304" pitchFamily="18" charset="0"/>
              <a:cs typeface="Times New Roman" panose="02020603050405020304" pitchFamily="18" charset="0"/>
            </a:rPr>
            <a:t>Elektrdan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himoya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qiluvchi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vositalar</a:t>
          </a:r>
          <a:r>
            <a:rPr lang="en-US" sz="2400" dirty="0">
              <a:solidFill>
                <a:schemeClr val="tx1"/>
              </a:solidFill>
              <a:latin typeface="Times New Roman" panose="02020603050405020304" pitchFamily="18" charset="0"/>
              <a:cs typeface="Times New Roman" panose="02020603050405020304" pitchFamily="18" charset="0"/>
            </a:rPr>
            <a:t> deb, </a:t>
          </a:r>
          <a:r>
            <a:rPr lang="en-US" sz="2400" dirty="0" err="1">
              <a:solidFill>
                <a:schemeClr val="tx1"/>
              </a:solidFill>
              <a:latin typeface="Times New Roman" panose="02020603050405020304" pitchFamily="18" charset="0"/>
              <a:cs typeface="Times New Roman" panose="02020603050405020304" pitchFamily="18" charset="0"/>
            </a:rPr>
            <a:t>kiyim</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olib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yurish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mo’ljallangan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vositalar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kiradi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elektr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apparatlar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bilan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ishlovchilarni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elektr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toki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natijasida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yuzaga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keladigan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elektr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yoydan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elektromagnit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maydonidan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himoya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vazifasini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bajaradi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Elektr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himoya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qiluvchi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vositalarga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yana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elektr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apparatlarni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himoya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qiluvchi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qurilmalari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kiradi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bloklovchi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himoyalanish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yerga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ulash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o’chib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qolish</a:t>
          </a:r>
          <a:r>
            <a:rPr lang="en-US" sz="2400" dirty="0">
              <a:solidFill>
                <a:schemeClr val="tx1"/>
              </a:solidFill>
              <a:latin typeface="Times New Roman" panose="02020603050405020304" pitchFamily="18" charset="0"/>
              <a:cs typeface="Times New Roman" panose="02020603050405020304" pitchFamily="18" charset="0"/>
            </a:rPr>
            <a:t> </a:t>
          </a:r>
          <a:r>
            <a:rPr lang="ru-RU" sz="2400" dirty="0">
              <a:solidFill>
                <a:schemeClr val="tx1"/>
              </a:solidFill>
              <a:latin typeface="Times New Roman" panose="02020603050405020304" pitchFamily="18" charset="0"/>
              <a:cs typeface="Times New Roman" panose="02020603050405020304" pitchFamily="18" charset="0"/>
            </a:rPr>
            <a:t>х</a:t>
          </a:r>
          <a:r>
            <a:rPr lang="en-US" sz="2400" dirty="0" err="1">
              <a:solidFill>
                <a:schemeClr val="tx1"/>
              </a:solidFill>
              <a:latin typeface="Times New Roman" panose="02020603050405020304" pitchFamily="18" charset="0"/>
              <a:cs typeface="Times New Roman" panose="02020603050405020304" pitchFamily="18" charset="0"/>
            </a:rPr>
            <a:t>ususiyatlariga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Elektr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himoya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qiluvchi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vositalar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shuning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kerakki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hamma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tomonidan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himoya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qilingan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ishlardan</a:t>
          </a:r>
          <a:r>
            <a:rPr lang="en-US" sz="2400" dirty="0">
              <a:solidFill>
                <a:schemeClr val="tx1"/>
              </a:solidFill>
              <a:latin typeface="Times New Roman" panose="02020603050405020304" pitchFamily="18" charset="0"/>
              <a:cs typeface="Times New Roman" panose="02020603050405020304" pitchFamily="18" charset="0"/>
            </a:rPr>
            <a:t> ham </a:t>
          </a:r>
          <a:r>
            <a:rPr lang="en-US" sz="2400" dirty="0" err="1">
              <a:solidFill>
                <a:schemeClr val="tx1"/>
              </a:solidFill>
              <a:latin typeface="Times New Roman" panose="02020603050405020304" pitchFamily="18" charset="0"/>
              <a:cs typeface="Times New Roman" panose="02020603050405020304" pitchFamily="18" charset="0"/>
            </a:rPr>
            <a:t>elektr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bilan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zararlanish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ko’riladi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shuning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muhim</a:t>
          </a:r>
          <a:r>
            <a:rPr lang="en-US" sz="2400" dirty="0">
              <a:solidFill>
                <a:schemeClr val="tx1"/>
              </a:solidFill>
              <a:latin typeface="Times New Roman" panose="02020603050405020304" pitchFamily="18" charset="0"/>
              <a:cs typeface="Times New Roman" panose="02020603050405020304" pitchFamily="18" charset="0"/>
            </a:rPr>
            <a:t> deb </a:t>
          </a:r>
          <a:r>
            <a:rPr lang="en-US" sz="2400" dirty="0" err="1">
              <a:solidFill>
                <a:schemeClr val="tx1"/>
              </a:solidFill>
              <a:latin typeface="Times New Roman" panose="02020603050405020304" pitchFamily="18" charset="0"/>
              <a:cs typeface="Times New Roman" panose="02020603050405020304" pitchFamily="18" charset="0"/>
            </a:rPr>
            <a:t>hisoblanadi</a:t>
          </a:r>
          <a:endParaRPr lang="en-US" sz="24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8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8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2000" dirty="0" err="1">
              <a:latin typeface="Times New Roman" panose="02020603050405020304" pitchFamily="18" charset="0"/>
              <a:cs typeface="Times New Roman" panose="02020603050405020304" pitchFamily="18" charset="0"/>
            </a:rPr>
            <a:t>Asosiy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qo’shimcha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yordamchi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izolirlangan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vositalar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tafovut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izolyatsiyalangan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vositani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ajratish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qismi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bo’lib</a:t>
          </a:r>
          <a:r>
            <a:rPr lang="en-US" sz="2000" dirty="0">
              <a:latin typeface="Times New Roman" panose="02020603050405020304" pitchFamily="18" charset="0"/>
              <a:cs typeface="Times New Roman" panose="02020603050405020304" pitchFamily="18" charset="0"/>
            </a:rPr>
            <a:t>, u </a:t>
          </a:r>
          <a:r>
            <a:rPr lang="en-US" sz="2000" dirty="0" err="1">
              <a:latin typeface="Times New Roman" panose="02020603050405020304" pitchFamily="18" charset="0"/>
              <a:cs typeface="Times New Roman" panose="02020603050405020304" pitchFamily="18" charset="0"/>
            </a:rPr>
            <a:t>uzoq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vaqt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apparat </a:t>
          </a:r>
          <a:r>
            <a:rPr lang="en-US" sz="2000" dirty="0" err="1">
              <a:latin typeface="Times New Roman" panose="02020603050405020304" pitchFamily="18" charset="0"/>
              <a:cs typeface="Times New Roman" panose="02020603050405020304" pitchFamily="18" charset="0"/>
            </a:rPr>
            <a:t>qarshiligini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kuchlanishi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turadi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yordamida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kuchlanishli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qismlarni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ushlash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ru</a:t>
          </a:r>
          <a:r>
            <a:rPr lang="ru-RU" sz="2000" dirty="0">
              <a:latin typeface="Times New Roman" panose="02020603050405020304" pitchFamily="18" charset="0"/>
              <a:cs typeface="Times New Roman" panose="02020603050405020304" pitchFamily="18" charset="0"/>
            </a:rPr>
            <a:t>х</a:t>
          </a:r>
          <a:r>
            <a:rPr lang="en-US" sz="2000" dirty="0">
              <a:latin typeface="Times New Roman" panose="02020603050405020304" pitchFamily="18" charset="0"/>
              <a:cs typeface="Times New Roman" panose="02020603050405020304" pitchFamily="18" charset="0"/>
            </a:rPr>
            <a:t>sat </a:t>
          </a:r>
          <a:r>
            <a:rPr lang="en-US" sz="2000" dirty="0" err="1">
              <a:latin typeface="Times New Roman" panose="02020603050405020304" pitchFamily="18" charset="0"/>
              <a:cs typeface="Times New Roman" panose="02020603050405020304" pitchFamily="18" charset="0"/>
            </a:rPr>
            <a:t>etilgan</a:t>
          </a:r>
          <a:r>
            <a:rPr lang="en-US" sz="2000" dirty="0">
              <a:latin typeface="Times New Roman" panose="02020603050405020304" pitchFamily="18" charset="0"/>
              <a:cs typeface="Times New Roman" panose="02020603050405020304" pitchFamily="18" charset="0"/>
            </a:rPr>
            <a:t>. </a:t>
          </a:r>
        </a:p>
      </dgm:t>
    </dgm:pt>
    <dgm:pt modelId="{DCBB1D57-B407-4E41-9CFB-5F0892E0E485}" type="parTrans" cxnId="{1F18D920-3E40-4C8D-8F87-05605DF0EB10}">
      <dgm:prSet/>
      <dgm:spPr/>
      <dgm:t>
        <a:bodyPr/>
        <a:lstStyle/>
        <a:p>
          <a:endParaRPr lang="en-US" sz="28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800">
            <a:solidFill>
              <a:schemeClr val="tx1"/>
            </a:solidFill>
            <a:latin typeface="Times New Roman" panose="02020603050405020304" pitchFamily="18" charset="0"/>
            <a:cs typeface="Times New Roman" panose="02020603050405020304" pitchFamily="18" charset="0"/>
          </a:endParaRPr>
        </a:p>
      </dgm:t>
    </dgm:pt>
    <dgm:pt modelId="{982C8771-5003-42E6-8D14-190068799643}">
      <dgm:prSet custT="1"/>
      <dgm:spPr/>
      <dgm:t>
        <a:bodyPr/>
        <a:lstStyle/>
        <a:p>
          <a:r>
            <a:rPr lang="en-US" sz="2000" dirty="0" err="1">
              <a:latin typeface="Times New Roman" panose="02020603050405020304" pitchFamily="18" charset="0"/>
              <a:cs typeface="Times New Roman" panose="02020603050405020304" pitchFamily="18" charset="0"/>
            </a:rPr>
            <a:t>Asosiy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himoya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vositalarning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izolyatsiya</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ossasi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qayerda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ishlatishiga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qarab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qurilmalar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kuchlanishiga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qarab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х</a:t>
          </a:r>
          <a:r>
            <a:rPr lang="en-US" sz="2000" dirty="0">
              <a:latin typeface="Times New Roman" panose="02020603050405020304" pitchFamily="18" charset="0"/>
              <a:cs typeface="Times New Roman" panose="02020603050405020304" pitchFamily="18" charset="0"/>
            </a:rPr>
            <a:t>il </a:t>
          </a:r>
          <a:r>
            <a:rPr lang="en-US" sz="2000" dirty="0" err="1">
              <a:latin typeface="Times New Roman" panose="02020603050405020304" pitchFamily="18" charset="0"/>
              <a:cs typeface="Times New Roman" panose="02020603050405020304" pitchFamily="18" charset="0"/>
            </a:rPr>
            <a:t>bo’ladi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qurilma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kuchlanishi</a:t>
          </a:r>
          <a:r>
            <a:rPr lang="en-US" sz="2000" dirty="0">
              <a:latin typeface="Times New Roman" panose="02020603050405020304" pitchFamily="18" charset="0"/>
              <a:cs typeface="Times New Roman" panose="02020603050405020304" pitchFamily="18" charset="0"/>
            </a:rPr>
            <a:t> 1000V ga </a:t>
          </a:r>
          <a:r>
            <a:rPr lang="en-US" sz="2000" dirty="0" err="1">
              <a:latin typeface="Times New Roman" panose="02020603050405020304" pitchFamily="18" charset="0"/>
              <a:cs typeface="Times New Roman" panose="02020603050405020304" pitchFamily="18" charset="0"/>
            </a:rPr>
            <a:t>ega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toklardan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himoya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izolirlagan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vositalarga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izolirlangan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o’lchovi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qisqichlar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dielektrik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qo’lqoplar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izolirlangan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qo’lli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slesar-montaj</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bajaruvchi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asboblar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kuchlanishni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ko’rsatkichlari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kiradi</a:t>
          </a:r>
          <a:endParaRPr lang="en-US" sz="2000" dirty="0">
            <a:latin typeface="Times New Roman" panose="02020603050405020304" pitchFamily="18" charset="0"/>
            <a:cs typeface="Times New Roman" panose="02020603050405020304" pitchFamily="18" charset="0"/>
          </a:endParaRPr>
        </a:p>
      </dgm:t>
    </dgm:pt>
    <dgm:pt modelId="{74116A20-8B29-4DB0-BBD7-0DA34D40351C}" type="parTrans" cxnId="{29BAD148-C074-40E9-A61F-15441CBD25B2}">
      <dgm:prSet/>
      <dgm:spPr/>
      <dgm:t>
        <a:bodyPr/>
        <a:lstStyle/>
        <a:p>
          <a:endParaRPr lang="en-US" sz="2000">
            <a:latin typeface="Times New Roman" panose="02020603050405020304" pitchFamily="18" charset="0"/>
            <a:cs typeface="Times New Roman" panose="02020603050405020304" pitchFamily="18" charset="0"/>
          </a:endParaRPr>
        </a:p>
      </dgm:t>
    </dgm:pt>
    <dgm:pt modelId="{D910A530-1051-4DBB-8103-A1A5F55F8647}" type="sibTrans" cxnId="{29BAD148-C074-40E9-A61F-15441CBD25B2}">
      <dgm:prSet/>
      <dgm:spPr/>
      <dgm:t>
        <a:bodyPr/>
        <a:lstStyle/>
        <a:p>
          <a:endParaRPr lang="en-US" sz="2000">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1" custLinFactNeighborY="1728">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29BAD148-C074-40E9-A61F-15441CBD25B2}" srcId="{60B312F2-FFB1-44E0-820D-15D9F2BC18A5}" destId="{982C8771-5003-42E6-8D14-190068799643}" srcOrd="1" destOrd="0" parTransId="{74116A20-8B29-4DB0-BBD7-0DA34D40351C}" sibTransId="{D910A530-1051-4DBB-8103-A1A5F55F8647}"/>
    <dgm:cxn modelId="{AF3BFA8E-0FF0-4EBB-97A9-4C73AA638BBA}" type="presOf" srcId="{982C8771-5003-42E6-8D14-190068799643}" destId="{4D0E06C2-51CF-40A2-AA92-1DC0FAF00851}" srcOrd="0" destOrd="1"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5_5" csCatId="accent5" phldr="1"/>
      <dgm:spPr/>
      <dgm:t>
        <a:bodyPr/>
        <a:lstStyle/>
        <a:p>
          <a:endParaRPr lang="en-US"/>
        </a:p>
      </dgm:t>
    </dgm:pt>
    <dgm:pt modelId="{837B755B-6453-439D-921F-E7AA820B4A06}">
      <dgm:prSet phldrT="[Текст]" custT="1"/>
      <dgm:spPr/>
      <dgm:t>
        <a:bodyPr/>
        <a:lstStyle/>
        <a:p>
          <a:r>
            <a:rPr lang="en-US" sz="2000" dirty="0">
              <a:solidFill>
                <a:schemeClr val="tx1"/>
              </a:solidFill>
              <a:latin typeface="Times New Roman" panose="02020603050405020304" pitchFamily="18" charset="0"/>
              <a:cs typeface="Times New Roman" panose="02020603050405020304" pitchFamily="18" charset="0"/>
            </a:rPr>
            <a:t>1000V </a:t>
          </a:r>
          <a:r>
            <a:rPr lang="en-US" sz="2000" dirty="0" err="1">
              <a:solidFill>
                <a:schemeClr val="tx1"/>
              </a:solidFill>
              <a:latin typeface="Times New Roman" panose="02020603050405020304" pitchFamily="18" charset="0"/>
              <a:cs typeface="Times New Roman" panose="02020603050405020304" pitchFamily="18" charset="0"/>
            </a:rPr>
            <a:t>kuchlanishdan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yuqori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qurimalar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esa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operativ</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o’lchovi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shtangalar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izolirlangan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o’lchovi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qisqichlar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kuchlanish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ko’rsatkichidan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tashqari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kuchlanish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ostida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remont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ishlatiladigan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izolirlangan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vositalar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qo’llaniladi</a:t>
          </a:r>
          <a:endParaRPr lang="en-US" sz="2000" dirty="0">
            <a:solidFill>
              <a:schemeClr val="tx1"/>
            </a:solidFill>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800" dirty="0" err="1">
              <a:solidFill>
                <a:schemeClr val="tx1"/>
              </a:solidFill>
              <a:latin typeface="Times New Roman" panose="02020603050405020304" pitchFamily="18" charset="0"/>
              <a:cs typeface="Times New Roman" panose="02020603050405020304" pitchFamily="18" charset="0"/>
            </a:rPr>
            <a:t>Qo’shimcha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izolirgan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vositalar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izolirlanish</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ususiyati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kamroq</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ishlab</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chiqarishda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ishlatiladigan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asosiy</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asboblarni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himoya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ta’sirini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kuchaytirish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maqsadida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qo’llaniladi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Bularga</a:t>
          </a:r>
          <a:r>
            <a:rPr lang="en-US" sz="1800" dirty="0">
              <a:solidFill>
                <a:schemeClr val="tx1"/>
              </a:solidFill>
              <a:latin typeface="Times New Roman" panose="02020603050405020304" pitchFamily="18" charset="0"/>
              <a:cs typeface="Times New Roman" panose="02020603050405020304" pitchFamily="18" charset="0"/>
            </a:rPr>
            <a:t>: 1000V </a:t>
          </a:r>
          <a:r>
            <a:rPr lang="en-US" sz="1800" dirty="0" err="1">
              <a:solidFill>
                <a:schemeClr val="tx1"/>
              </a:solidFill>
              <a:latin typeface="Times New Roman" panose="02020603050405020304" pitchFamily="18" charset="0"/>
              <a:cs typeface="Times New Roman" panose="02020603050405020304" pitchFamily="18" charset="0"/>
            </a:rPr>
            <a:t>kuchlanishga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ishlarda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qo’llaniladigan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kovushlar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tokchalar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izolirlangan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tagliklar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kiradi</a:t>
          </a:r>
          <a:r>
            <a:rPr lang="en-US" sz="1800" dirty="0">
              <a:solidFill>
                <a:schemeClr val="tx1"/>
              </a:solidFill>
              <a:latin typeface="Times New Roman" panose="02020603050405020304" pitchFamily="18" charset="0"/>
              <a:cs typeface="Times New Roman" panose="02020603050405020304" pitchFamily="18" charset="0"/>
            </a:rPr>
            <a:t>, 1000V dan </a:t>
          </a:r>
          <a:r>
            <a:rPr lang="en-US" sz="1800" dirty="0" err="1">
              <a:solidFill>
                <a:schemeClr val="tx1"/>
              </a:solidFill>
              <a:latin typeface="Times New Roman" panose="02020603050405020304" pitchFamily="18" charset="0"/>
              <a:cs typeface="Times New Roman" panose="02020603050405020304" pitchFamily="18" charset="0"/>
            </a:rPr>
            <a:t>yuqori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kuchlanishga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ega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ishlarda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dielektrik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qo’lqoplar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botinkalar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sholchalar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izolirlangan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ajratilgan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tagliklar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kiradi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Hamma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izolirlangan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himoya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vositalarni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sholcha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taglikka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vaqtincha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yerga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ulashda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qo’llaniladigan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shtangadan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tashqari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dielektrik</a:t>
          </a:r>
          <a:r>
            <a:rPr lang="en-US" sz="1800" dirty="0">
              <a:solidFill>
                <a:schemeClr val="tx1"/>
              </a:solidFill>
              <a:latin typeface="Times New Roman" panose="02020603050405020304" pitchFamily="18" charset="0"/>
              <a:cs typeface="Times New Roman" panose="02020603050405020304" pitchFamily="18" charset="0"/>
            </a:rPr>
            <a:t> </a:t>
          </a:r>
          <a:r>
            <a:rPr lang="ru-RU" sz="1800" dirty="0">
              <a:solidFill>
                <a:schemeClr val="tx1"/>
              </a:solidFill>
              <a:latin typeface="Times New Roman" panose="02020603050405020304" pitchFamily="18" charset="0"/>
              <a:cs typeface="Times New Roman" panose="02020603050405020304" pitchFamily="18" charset="0"/>
            </a:rPr>
            <a:t>х</a:t>
          </a:r>
          <a:r>
            <a:rPr lang="en-US" sz="1800" dirty="0" err="1">
              <a:solidFill>
                <a:schemeClr val="tx1"/>
              </a:solidFill>
              <a:latin typeface="Times New Roman" panose="02020603050405020304" pitchFamily="18" charset="0"/>
              <a:cs typeface="Times New Roman" panose="02020603050405020304" pitchFamily="18" charset="0"/>
            </a:rPr>
            <a:t>ususiyatlarni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ularni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tayyorlanishidan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keyin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ishlatilayotgan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paytda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tekshiriladi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Chegaralovchi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vositalar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o’tkazuvchi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qismlardan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vaqtinchalik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himoya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Bularga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qo’lkoplar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to’siqlar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qoplovchi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qafaslar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vaqtinchalik</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yerga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ulash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kiradi</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Bular</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o’chirilmagan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qurilmaga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to’satdan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kuchlanish</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hosil</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bo’lishidan</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himoya</a:t>
          </a:r>
          <a:r>
            <a:rPr lang="en-US" sz="1800" dirty="0">
              <a:solidFill>
                <a:schemeClr val="tx1"/>
              </a:solidFill>
              <a:latin typeface="Times New Roman" panose="02020603050405020304" pitchFamily="18" charset="0"/>
              <a:cs typeface="Times New Roman" panose="02020603050405020304" pitchFamily="18" charset="0"/>
            </a:rPr>
            <a:t> </a:t>
          </a:r>
          <a:r>
            <a:rPr lang="en-US" sz="1800" dirty="0" err="1">
              <a:solidFill>
                <a:schemeClr val="tx1"/>
              </a:solidFill>
              <a:latin typeface="Times New Roman" panose="02020603050405020304" pitchFamily="18" charset="0"/>
              <a:cs typeface="Times New Roman" panose="02020603050405020304" pitchFamily="18" charset="0"/>
            </a:rPr>
            <a:t>qiladi</a:t>
          </a:r>
          <a:endParaRPr lang="en-US" sz="1800" dirty="0">
            <a:solidFill>
              <a:schemeClr val="tx1"/>
            </a:solidFill>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yuqoridan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turib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ketmaslik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turuvchi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oldini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belbog</a:t>
          </a:r>
          <a:r>
            <a:rPr lang="en-US" sz="20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yuqoriga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chiqishda</a:t>
          </a:r>
          <a:r>
            <a:rPr lang="en-US" sz="2000" dirty="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avfsizlikni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ta’minlaydigan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narvon</a:t>
          </a:r>
          <a:r>
            <a:rPr lang="en-US" sz="20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tokini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issiq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yorug’lik</a:t>
          </a:r>
          <a:r>
            <a:rPr lang="en-US" sz="2000" dirty="0">
              <a:latin typeface="Times New Roman" panose="02020603050405020304" pitchFamily="18" charset="0"/>
              <a:cs typeface="Times New Roman" panose="02020603050405020304" pitchFamily="18" charset="0"/>
            </a:rPr>
            <a:t>, me</a:t>
          </a:r>
          <a:r>
            <a:rPr lang="ru-RU" sz="2000" dirty="0">
              <a:latin typeface="Times New Roman" panose="02020603050405020304" pitchFamily="18" charset="0"/>
              <a:cs typeface="Times New Roman" panose="02020603050405020304" pitchFamily="18" charset="0"/>
            </a:rPr>
            <a:t>х</a:t>
          </a:r>
          <a:r>
            <a:rPr lang="en-US" sz="2000" dirty="0" err="1">
              <a:latin typeface="Times New Roman" panose="02020603050405020304" pitchFamily="18" charset="0"/>
              <a:cs typeface="Times New Roman" panose="02020603050405020304" pitchFamily="18" charset="0"/>
            </a:rPr>
            <a:t>anik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kimyoviy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ta’sirlaridan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himoya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himoya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ko’zoynak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qo’lqop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to’siq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kiradi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qo’llaniladi</a:t>
          </a:r>
          <a:r>
            <a:rPr lang="en-US" sz="2000" dirty="0">
              <a:latin typeface="Times New Roman" panose="02020603050405020304" pitchFamily="18" charset="0"/>
              <a:cs typeface="Times New Roman" panose="02020603050405020304" pitchFamily="18" charset="0"/>
            </a:rPr>
            <a:t>.</a:t>
          </a:r>
        </a:p>
      </dgm:t>
    </dgm:pt>
    <dgm:pt modelId="{C0A053B3-B0FE-48B8-A4BA-D825DE47FBBD}" type="par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custScaleY="12789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custScaleY="108822">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en-US"/>
        </a:p>
      </dgm:t>
    </dgm:pt>
    <dgm:pt modelId="{60B312F2-FFB1-44E0-820D-15D9F2BC18A5}">
      <dgm:prSet phldrT="[Текст]" custT="1"/>
      <dgm:spPr/>
      <dgm:t>
        <a:bodyPr/>
        <a:lstStyle/>
        <a:p>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zararlangan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inson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hayotini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saqlash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yordam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kishining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to’g’ri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harakatiga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Birinchi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tibbiy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yordamni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o’sha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joyda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yordamni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chaqirish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boriladi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o’sha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insonga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tokini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to’хtatish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bartaraf</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 Agar </a:t>
          </a: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qurilmani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o’chirishning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ilojisi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bo’lmasa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jarohatlanayotgan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kishini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tegmasdan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joydan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tokning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qismlarini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 Agar u </a:t>
          </a:r>
          <a:r>
            <a:rPr lang="en-US" sz="2000" dirty="0" err="1">
              <a:latin typeface="Times New Roman" panose="02020603050405020304" pitchFamily="18" charset="0"/>
              <a:cs typeface="Times New Roman" panose="02020603050405020304" pitchFamily="18" charset="0"/>
            </a:rPr>
            <a:t>yuqorida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pastga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tushib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ketishning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oldini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 1000V </a:t>
          </a:r>
          <a:r>
            <a:rPr lang="en-US" sz="2000" dirty="0" err="1">
              <a:latin typeface="Times New Roman" panose="02020603050405020304" pitchFamily="18" charset="0"/>
              <a:cs typeface="Times New Roman" panose="02020603050405020304" pitchFamily="18" charset="0"/>
            </a:rPr>
            <a:t>kuchlanishga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simlarini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tayoqcha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o’tkazmaydigan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quruq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jismlar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mumkin</a:t>
          </a:r>
          <a:endParaRPr lang="en-US" sz="2000" b="1" dirty="0">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1800" dirty="0" err="1">
              <a:latin typeface="Times New Roman" panose="02020603050405020304" pitchFamily="18" charset="0"/>
              <a:cs typeface="Times New Roman" panose="02020603050405020304" pitchFamily="18" charset="0"/>
            </a:rPr>
            <a:t>Zararlangan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kishini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quruq</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kiyimidan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tortib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qutqarish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mumkin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bunda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yordam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berayotgan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unga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tegib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ketmasligi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izolyatsiya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qilingan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yordam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berishi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kerak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izolyatsiyasi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yaхshi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dielektrik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qo’lqoplardan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foydalanish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kerak</a:t>
          </a:r>
          <a:r>
            <a:rPr lang="en-US" sz="1800" dirty="0">
              <a:latin typeface="Times New Roman" panose="02020603050405020304" pitchFamily="18" charset="0"/>
              <a:cs typeface="Times New Roman" panose="02020603050405020304" pitchFamily="18" charset="0"/>
            </a:rPr>
            <a:t>, agar </a:t>
          </a:r>
          <a:r>
            <a:rPr lang="en-US" sz="1800" dirty="0" err="1">
              <a:latin typeface="Times New Roman" panose="02020603050405020304" pitchFamily="18" charset="0"/>
              <a:cs typeface="Times New Roman" panose="02020603050405020304" pitchFamily="18" charset="0"/>
            </a:rPr>
            <a:t>qo’lqoplar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bo’lmasa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qo’lni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quruq</a:t>
          </a:r>
          <a:r>
            <a:rPr lang="en-US" sz="1800" dirty="0">
              <a:latin typeface="Times New Roman" panose="02020603050405020304" pitchFamily="18" charset="0"/>
              <a:cs typeface="Times New Roman" panose="02020603050405020304" pitchFamily="18" charset="0"/>
            </a:rPr>
            <a:t> material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o’ralgandan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keyin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yordam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berishga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kirishish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kerak</a:t>
          </a:r>
          <a:r>
            <a:rPr lang="en-US" sz="1800" dirty="0">
              <a:latin typeface="Times New Roman" panose="02020603050405020304" pitchFamily="18" charset="0"/>
              <a:cs typeface="Times New Roman" panose="02020603050405020304" pitchFamily="18" charset="0"/>
            </a:rPr>
            <a:t>. 1000V </a:t>
          </a:r>
          <a:r>
            <a:rPr lang="en-US" sz="1800" dirty="0" err="1">
              <a:latin typeface="Times New Roman" panose="02020603050405020304" pitchFamily="18" charset="0"/>
              <a:cs typeface="Times New Roman" panose="02020603050405020304" pitchFamily="18" charset="0"/>
            </a:rPr>
            <a:t>kuchlanishdan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yuqori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qismlaridan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ozod</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kuchlanishga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mo’ljallangan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qo’lqop</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botinkalarni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kiyib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shtangalar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izolirlangan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qisqichlardan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foydalanib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yordam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beriladi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Bunda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yerda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yotgan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simdan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ehtiyot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kerak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chunki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undan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kelayotgan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mumkin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Ehtiyotlab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qadam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tashlash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kerak</a:t>
          </a:r>
          <a:r>
            <a:rPr lang="en-US" sz="1800" dirty="0">
              <a:latin typeface="Times New Roman" panose="02020603050405020304" pitchFamily="18" charset="0"/>
              <a:cs typeface="Times New Roman" panose="02020603050405020304" pitchFamily="18" charset="0"/>
            </a:rPr>
            <a:t>. Agar </a:t>
          </a:r>
          <a:r>
            <a:rPr lang="en-US" sz="1800" dirty="0" err="1">
              <a:latin typeface="Times New Roman" panose="02020603050405020304" pitchFamily="18" charset="0"/>
              <a:cs typeface="Times New Roman" panose="02020603050405020304" pitchFamily="18" charset="0"/>
            </a:rPr>
            <a:t>kelayotgan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elektr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liniyasidan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ozod</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qilishning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iloji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bo’lmasa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tomoni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metall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tayanchga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bog’langan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simni</a:t>
          </a:r>
          <a:r>
            <a:rPr lang="en-US" sz="1800" dirty="0">
              <a:latin typeface="Times New Roman" panose="02020603050405020304" pitchFamily="18" charset="0"/>
              <a:cs typeface="Times New Roman" panose="02020603050405020304" pitchFamily="18" charset="0"/>
            </a:rPr>
            <a:t> 2-chi </a:t>
          </a:r>
          <a:r>
            <a:rPr lang="en-US" sz="1800" dirty="0" err="1">
              <a:latin typeface="Times New Roman" panose="02020603050405020304" pitchFamily="18" charset="0"/>
              <a:cs typeface="Times New Roman" panose="02020603050405020304" pitchFamily="18" charset="0"/>
            </a:rPr>
            <a:t>uchini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kelayotgan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simga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tashash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kerak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bunda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yarmi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metallga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yerga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o’tadi</a:t>
          </a:r>
          <a:r>
            <a:rPr lang="en-US" sz="1800" dirty="0">
              <a:latin typeface="Times New Roman" panose="02020603050405020304" pitchFamily="18" charset="0"/>
              <a:cs typeface="Times New Roman" panose="02020603050405020304" pitchFamily="18" charset="0"/>
            </a:rPr>
            <a:t>. Agar </a:t>
          </a:r>
          <a:r>
            <a:rPr lang="en-US" sz="1800" dirty="0" err="1">
              <a:latin typeface="Times New Roman" panose="02020603050405020304" pitchFamily="18" charset="0"/>
              <a:cs typeface="Times New Roman" panose="02020603050405020304" pitchFamily="18" charset="0"/>
            </a:rPr>
            <a:t>jarohatlangan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bitta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simdan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zararlangan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bo’lsa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o’shanda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bajariladi</a:t>
          </a:r>
          <a:r>
            <a:rPr lang="en-US" sz="1800" dirty="0">
              <a:latin typeface="Times New Roman" panose="02020603050405020304" pitchFamily="18" charset="0"/>
              <a:cs typeface="Times New Roman" panose="02020603050405020304" pitchFamily="18" charset="0"/>
            </a:rPr>
            <a:t>. </a:t>
          </a:r>
        </a:p>
      </dgm:t>
    </dgm:pt>
    <dgm:pt modelId="{DCBB1D57-B407-4E41-9CFB-5F0892E0E485}" type="parTrans" cxnId="{1F18D920-3E40-4C8D-8F87-05605DF0EB1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1" custLinFactNeighborY="1728">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custLinFactNeighborX="1305" custLinFactNeighborY="1378">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1_5" csCatId="accent1" phldr="1"/>
      <dgm:spPr/>
      <dgm:t>
        <a:bodyPr/>
        <a:lstStyle/>
        <a:p>
          <a:endParaRPr lang="en-US"/>
        </a:p>
      </dgm:t>
    </dgm:pt>
    <dgm:pt modelId="{60B312F2-FFB1-44E0-820D-15D9F2BC18A5}">
      <dgm:prSet phldrT="[Текст]" custT="1"/>
      <dgm:spPr/>
      <dgm:t>
        <a:bodyPr/>
        <a:lstStyle/>
        <a:p>
          <a:r>
            <a:rPr lang="en-US" sz="3200" dirty="0" err="1">
              <a:solidFill>
                <a:schemeClr val="tx1"/>
              </a:solidFill>
              <a:latin typeface="Times New Roman" panose="02020603050405020304" pitchFamily="18" charset="0"/>
              <a:cs typeface="Times New Roman" panose="02020603050405020304" pitchFamily="18" charset="0"/>
            </a:rPr>
            <a:t>Elektr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qurilmalariga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хizmat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ko’rsatishda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хavfsizlik</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teхnikasi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qoidasini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buzish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yong’inga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elektr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toki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ta’siridan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og’ir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shikastlanishga-kuyish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elektr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yoki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ta’siridan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bo’lish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boshqa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og’ir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oqibatlarga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olib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kelishi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mumkin</a:t>
          </a:r>
          <a:endParaRPr lang="en-US" sz="32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2800" dirty="0" err="1">
              <a:solidFill>
                <a:schemeClr val="tx1"/>
              </a:solidFill>
              <a:latin typeface="Times New Roman" panose="02020603050405020304" pitchFamily="18" charset="0"/>
              <a:cs typeface="Times New Roman" panose="02020603050405020304" pitchFamily="18" charset="0"/>
            </a:rPr>
            <a:t>Kishilarni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elektr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tokidan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shikastlanishdan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saqlashning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asosiy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vositalaridan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keltiruvchi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qismlarni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yaхshi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izolyatsiya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qilish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hisoblanadi</a:t>
          </a:r>
          <a:r>
            <a:rPr lang="en-US" sz="2800" dirty="0">
              <a:solidFill>
                <a:schemeClr val="tx1"/>
              </a:solidFill>
              <a:latin typeface="Times New Roman" panose="02020603050405020304" pitchFamily="18" charset="0"/>
              <a:cs typeface="Times New Roman" panose="02020603050405020304" pitchFamily="18" charset="0"/>
            </a:rPr>
            <a:t>. Agar </a:t>
          </a:r>
          <a:r>
            <a:rPr lang="en-US" sz="2800" dirty="0" err="1">
              <a:solidFill>
                <a:schemeClr val="tx1"/>
              </a:solidFill>
              <a:latin typeface="Times New Roman" panose="02020603050405020304" pitchFamily="18" charset="0"/>
              <a:cs typeface="Times New Roman" panose="02020603050405020304" pitchFamily="18" charset="0"/>
            </a:rPr>
            <a:t>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sharoiti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bo’yicha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apparatlarning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tok</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keltiruvchi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qismlari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rubilniklar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saqlagichlarni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izolyatsiya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qilish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mumkin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bo’lmasa</a:t>
          </a:r>
          <a:r>
            <a:rPr lang="en-US" sz="2800" dirty="0">
              <a:solidFill>
                <a:schemeClr val="tx1"/>
              </a:solidFill>
              <a:latin typeface="Times New Roman" panose="02020603050405020304" pitchFamily="18" charset="0"/>
              <a:cs typeface="Times New Roman" panose="02020603050405020304" pitchFamily="18" charset="0"/>
            </a:rPr>
            <a:t>, u </a:t>
          </a:r>
          <a:r>
            <a:rPr lang="en-US" sz="2800" dirty="0" err="1">
              <a:solidFill>
                <a:schemeClr val="tx1"/>
              </a:solidFill>
              <a:latin typeface="Times New Roman" panose="02020603050405020304" pitchFamily="18" charset="0"/>
              <a:cs typeface="Times New Roman" panose="02020603050405020304" pitchFamily="18" charset="0"/>
            </a:rPr>
            <a:t>holda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terilar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to’siqlar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bilan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berkitiladi</a:t>
          </a:r>
          <a:r>
            <a:rPr lang="en-US" sz="2800" dirty="0">
              <a:solidFill>
                <a:schemeClr val="tx1"/>
              </a:solidFill>
              <a:latin typeface="Times New Roman" panose="02020603050405020304" pitchFamily="18" charset="0"/>
              <a:cs typeface="Times New Roman" panose="02020603050405020304" pitchFamily="18" charset="0"/>
            </a:rPr>
            <a:t>. Tok </a:t>
          </a:r>
          <a:r>
            <a:rPr lang="en-US" sz="2800" dirty="0" err="1">
              <a:solidFill>
                <a:schemeClr val="tx1"/>
              </a:solidFill>
              <a:latin typeface="Times New Roman" panose="02020603050405020304" pitchFamily="18" charset="0"/>
              <a:cs typeface="Times New Roman" panose="02020603050405020304" pitchFamily="18" charset="0"/>
            </a:rPr>
            <a:t>keltiruvchi</a:t>
          </a:r>
          <a:r>
            <a:rPr lang="en-US" sz="2800" dirty="0">
              <a:solidFill>
                <a:schemeClr val="tx1"/>
              </a:solidFill>
              <a:latin typeface="Times New Roman" panose="02020603050405020304" pitchFamily="18" charset="0"/>
              <a:cs typeface="Times New Roman" panose="02020603050405020304" pitchFamily="18" charset="0"/>
            </a:rPr>
            <a:t> sim </a:t>
          </a:r>
          <a:r>
            <a:rPr lang="en-US" sz="2800" dirty="0" err="1">
              <a:solidFill>
                <a:schemeClr val="tx1"/>
              </a:solidFill>
              <a:latin typeface="Times New Roman" panose="02020603050405020304" pitchFamily="18" charset="0"/>
              <a:cs typeface="Times New Roman" panose="02020603050405020304" pitchFamily="18" charset="0"/>
            </a:rPr>
            <a:t>bilan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to’siq</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orasidagi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masofa</a:t>
          </a:r>
          <a:r>
            <a:rPr lang="en-US" sz="2800" dirty="0">
              <a:solidFill>
                <a:schemeClr val="tx1"/>
              </a:solidFill>
              <a:latin typeface="Times New Roman" panose="02020603050405020304" pitchFamily="18" charset="0"/>
              <a:cs typeface="Times New Roman" panose="02020603050405020304" pitchFamily="18" charset="0"/>
            </a:rPr>
            <a:t> 60 </a:t>
          </a:r>
          <a:r>
            <a:rPr lang="en-US" sz="2800" dirty="0" err="1">
              <a:solidFill>
                <a:schemeClr val="tx1"/>
              </a:solidFill>
              <a:latin typeface="Times New Roman" panose="02020603050405020304" pitchFamily="18" charset="0"/>
              <a:cs typeface="Times New Roman" panose="02020603050405020304" pitchFamily="18" charset="0"/>
            </a:rPr>
            <a:t>sm</a:t>
          </a:r>
          <a:r>
            <a:rPr lang="en-US" sz="2800" dirty="0">
              <a:solidFill>
                <a:schemeClr val="tx1"/>
              </a:solidFill>
              <a:latin typeface="Times New Roman" panose="02020603050405020304" pitchFamily="18" charset="0"/>
              <a:cs typeface="Times New Roman" panose="02020603050405020304" pitchFamily="18" charset="0"/>
            </a:rPr>
            <a:t> dan </a:t>
          </a:r>
          <a:r>
            <a:rPr lang="en-US" sz="2800" dirty="0" err="1">
              <a:solidFill>
                <a:schemeClr val="tx1"/>
              </a:solidFill>
              <a:latin typeface="Times New Roman" panose="02020603050405020304" pitchFamily="18" charset="0"/>
              <a:cs typeface="Times New Roman" panose="02020603050405020304" pitchFamily="18" charset="0"/>
            </a:rPr>
            <a:t>kam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bo’lmasligi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kerak</a:t>
          </a:r>
          <a:endParaRPr lang="en-US" sz="2800" dirty="0">
            <a:solidFill>
              <a:schemeClr val="tx1"/>
            </a:solidFill>
            <a:latin typeface="Times New Roman" panose="02020603050405020304" pitchFamily="18" charset="0"/>
            <a:cs typeface="Times New Roman" panose="02020603050405020304" pitchFamily="18" charset="0"/>
          </a:endParaRPr>
        </a:p>
      </dgm:t>
    </dgm:pt>
    <dgm:pt modelId="{DCBB1D57-B407-4E41-9CFB-5F0892E0E485}" type="parTrans" cxnId="{1F18D920-3E40-4C8D-8F87-05605DF0EB10}">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1" custLinFactNeighborY="1728">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custLinFactNeighborX="1305" custLinFactNeighborY="1378">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yerga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qurilmasining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chizma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sхemalari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kommunikatsiyasining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joylashishi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ko’rsatilgan</a:t>
          </a:r>
          <a:r>
            <a:rPr lang="en-US" sz="24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yerga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qurilmasining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elementlarini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aktlar</a:t>
          </a:r>
          <a:r>
            <a:rPr lang="en-US" sz="24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400" dirty="0" err="1">
              <a:latin typeface="Times New Roman" panose="02020603050405020304" pitchFamily="18" charset="0"/>
              <a:cs typeface="Times New Roman" panose="02020603050405020304" pitchFamily="18" charset="0"/>
            </a:rPr>
            <a:t>yerga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qurilmasini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qurilmalarining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tuzilish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qoidasida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belgilangan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norma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hajm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sinovlarni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qabul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qilish-topshirish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protokollari</a:t>
          </a:r>
          <a:r>
            <a:rPr lang="en-US" sz="24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custScaleY="108262">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custScaleY="143263">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740132-08A2-4C10-99C0-AA2FE4571CFE}">
      <dsp:nvSpPr>
        <dsp:cNvPr id="0" name=""/>
        <dsp:cNvSpPr/>
      </dsp:nvSpPr>
      <dsp:spPr>
        <a:xfrm>
          <a:off x="0" y="692789"/>
          <a:ext cx="9704439" cy="11340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4889DA5-3986-412B-8B62-46B1BD6EBC74}">
      <dsp:nvSpPr>
        <dsp:cNvPr id="0" name=""/>
        <dsp:cNvSpPr/>
      </dsp:nvSpPr>
      <dsp:spPr>
        <a:xfrm>
          <a:off x="485221" y="28588"/>
          <a:ext cx="6793107" cy="132840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763" tIns="0" rIns="256763" bIns="0" numCol="1" spcCol="1270" anchor="ctr" anchorCtr="0">
          <a:noAutofit/>
        </a:bodyPr>
        <a:lstStyle/>
        <a:p>
          <a:pPr marL="0" lvl="0" indent="0" algn="l" defTabSz="1422400">
            <a:lnSpc>
              <a:spcPct val="90000"/>
            </a:lnSpc>
            <a:spcBef>
              <a:spcPct val="0"/>
            </a:spcBef>
            <a:spcAft>
              <a:spcPct val="35000"/>
            </a:spcAft>
            <a:buFont typeface="Wingdings" panose="05000000000000000000" pitchFamily="2" charset="2"/>
            <a:buNone/>
          </a:pPr>
          <a:r>
            <a:rPr lang="en-US" sz="3200" kern="1200" dirty="0" err="1">
              <a:solidFill>
                <a:schemeClr val="tx1"/>
              </a:solidFill>
              <a:latin typeface="Times New Roman" panose="02020603050405020304" pitchFamily="18" charset="0"/>
              <a:cs typeface="Times New Roman" panose="02020603050405020304" pitchFamily="18" charset="0"/>
            </a:rPr>
            <a:t>ish</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vaqtini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huquqiy</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boshqarish</a:t>
          </a:r>
          <a:r>
            <a:rPr lang="en-US" sz="3200" kern="1200" dirty="0">
              <a:solidFill>
                <a:schemeClr val="tx1"/>
              </a:solidFill>
              <a:latin typeface="Times New Roman" panose="02020603050405020304" pitchFamily="18" charset="0"/>
              <a:cs typeface="Times New Roman" panose="02020603050405020304" pitchFamily="18" charset="0"/>
            </a:rPr>
            <a:t>; </a:t>
          </a:r>
        </a:p>
      </dsp:txBody>
      <dsp:txXfrm>
        <a:off x="550068" y="93435"/>
        <a:ext cx="6663413" cy="1198706"/>
      </dsp:txXfrm>
    </dsp:sp>
    <dsp:sp modelId="{AB761C56-DAEB-4364-8C06-6B830EAB6E8A}">
      <dsp:nvSpPr>
        <dsp:cNvPr id="0" name=""/>
        <dsp:cNvSpPr/>
      </dsp:nvSpPr>
      <dsp:spPr>
        <a:xfrm>
          <a:off x="0" y="2733989"/>
          <a:ext cx="9704439" cy="1134000"/>
        </a:xfrm>
        <a:prstGeom prst="rect">
          <a:avLst/>
        </a:prstGeom>
        <a:solidFill>
          <a:schemeClr val="lt1">
            <a:alpha val="90000"/>
            <a:hueOff val="0"/>
            <a:satOff val="0"/>
            <a:lumOff val="0"/>
            <a:alphaOff val="0"/>
          </a:schemeClr>
        </a:solidFill>
        <a:ln w="15875" cap="flat" cmpd="sng" algn="ctr">
          <a:solidFill>
            <a:schemeClr val="accent5">
              <a:hueOff val="2127120"/>
              <a:satOff val="-23891"/>
              <a:lumOff val="-5098"/>
              <a:alphaOff val="0"/>
            </a:schemeClr>
          </a:solidFill>
          <a:prstDash val="solid"/>
        </a:ln>
        <a:effectLst/>
      </dsp:spPr>
      <dsp:style>
        <a:lnRef idx="2">
          <a:scrgbClr r="0" g="0" b="0"/>
        </a:lnRef>
        <a:fillRef idx="1">
          <a:scrgbClr r="0" g="0" b="0"/>
        </a:fillRef>
        <a:effectRef idx="0">
          <a:scrgbClr r="0" g="0" b="0"/>
        </a:effectRef>
        <a:fontRef idx="minor"/>
      </dsp:style>
    </dsp:sp>
    <dsp:sp modelId="{ED593B0F-51FD-4241-BE2B-D41AC51F5BB8}">
      <dsp:nvSpPr>
        <dsp:cNvPr id="0" name=""/>
        <dsp:cNvSpPr/>
      </dsp:nvSpPr>
      <dsp:spPr>
        <a:xfrm>
          <a:off x="485221" y="2069789"/>
          <a:ext cx="6793107" cy="1328400"/>
        </a:xfrm>
        <a:prstGeom prst="round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763" tIns="0" rIns="256763" bIns="0" numCol="1" spcCol="1270" anchor="ctr" anchorCtr="0">
          <a:noAutofit/>
        </a:bodyPr>
        <a:lstStyle/>
        <a:p>
          <a:pPr marL="0" lvl="0" indent="0" algn="l" defTabSz="1422400">
            <a:lnSpc>
              <a:spcPct val="90000"/>
            </a:lnSpc>
            <a:spcBef>
              <a:spcPct val="0"/>
            </a:spcBef>
            <a:spcAft>
              <a:spcPct val="35000"/>
            </a:spcAft>
            <a:buFont typeface="Wingdings" panose="05000000000000000000" pitchFamily="2" charset="2"/>
            <a:buNone/>
          </a:pPr>
          <a:r>
            <a:rPr lang="en-US" sz="3200" kern="1200" dirty="0" err="1">
              <a:solidFill>
                <a:schemeClr val="tx1"/>
              </a:solidFill>
              <a:latin typeface="Times New Roman" panose="02020603050405020304" pitchFamily="18" charset="0"/>
              <a:cs typeface="Times New Roman" panose="02020603050405020304" pitchFamily="18" charset="0"/>
            </a:rPr>
            <a:t>zararli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ishlab</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chiqarish</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faktorlarini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normalash</a:t>
          </a:r>
          <a:r>
            <a:rPr lang="en-US" sz="3200" kern="1200" dirty="0">
              <a:solidFill>
                <a:schemeClr val="tx1"/>
              </a:solidFill>
              <a:latin typeface="Times New Roman" panose="02020603050405020304" pitchFamily="18" charset="0"/>
              <a:cs typeface="Times New Roman" panose="02020603050405020304" pitchFamily="18" charset="0"/>
            </a:rPr>
            <a:t>. </a:t>
          </a:r>
        </a:p>
      </dsp:txBody>
      <dsp:txXfrm>
        <a:off x="550068" y="2134636"/>
        <a:ext cx="6663413" cy="11987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8008" y="-951828"/>
          <a:ext cx="3936920" cy="6829617"/>
        </a:xfrm>
        <a:prstGeom prst="round2Same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err="1">
              <a:solidFill>
                <a:schemeClr val="tx1"/>
              </a:solidFill>
              <a:latin typeface="Times New Roman" panose="02020603050405020304" pitchFamily="18" charset="0"/>
              <a:cs typeface="Times New Roman" panose="02020603050405020304" pitchFamily="18" charset="0"/>
            </a:rPr>
            <a:t>Davlatimiz</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mehnat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muhofazasi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muammolariga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doim</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asosiy</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e’tiborni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qaratadi</a:t>
          </a:r>
          <a:r>
            <a:rPr lang="en-US" sz="1600" kern="1200" dirty="0">
              <a:solidFill>
                <a:schemeClr val="tx1"/>
              </a:solidFill>
              <a:latin typeface="Times New Roman" panose="02020603050405020304" pitchFamily="18" charset="0"/>
              <a:cs typeface="Times New Roman" panose="02020603050405020304" pitchFamily="18" charset="0"/>
            </a:rPr>
            <a:t>. 8-soatlik </a:t>
          </a:r>
          <a:r>
            <a:rPr lang="en-US" sz="1600" kern="1200" dirty="0" err="1">
              <a:solidFill>
                <a:schemeClr val="tx1"/>
              </a:solidFill>
              <a:latin typeface="Times New Roman" panose="02020603050405020304" pitchFamily="18" charset="0"/>
              <a:cs typeface="Times New Roman" panose="02020603050405020304" pitchFamily="18" charset="0"/>
            </a:rPr>
            <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kunini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belgilash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keyin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qolib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ishlash</a:t>
          </a:r>
          <a:r>
            <a:rPr lang="en-US" sz="1600" kern="1200" dirty="0">
              <a:solidFill>
                <a:schemeClr val="tx1"/>
              </a:solidFill>
              <a:latin typeface="Times New Roman" panose="02020603050405020304" pitchFamily="18" charset="0"/>
              <a:cs typeface="Times New Roman" panose="02020603050405020304" pitchFamily="18" charset="0"/>
            </a:rPr>
            <a:t>, 16 </a:t>
          </a:r>
          <a:r>
            <a:rPr lang="en-US" sz="1600" kern="1200" dirty="0" err="1">
              <a:solidFill>
                <a:schemeClr val="tx1"/>
              </a:solidFill>
              <a:latin typeface="Times New Roman" panose="02020603050405020304" pitchFamily="18" charset="0"/>
              <a:cs typeface="Times New Roman" panose="02020603050405020304" pitchFamily="18" charset="0"/>
            </a:rPr>
            <a:t>yoshgacha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o’smirlarning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shuningdek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ayollarning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sog’liq</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uchun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zararli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tarmoqlar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zonalarida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ishlashini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ta’qiqlash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barcha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korхonalarda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sanitariya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nazoratini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yo’lga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qo’yish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ishchilarning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mehnatga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layoqatliligi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ustidan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rahbarlarning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javobgarligi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kabi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talablarni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ko’tarib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chiqdi</a:t>
          </a:r>
          <a:r>
            <a:rPr lang="en-US" sz="1600" kern="1200" dirty="0">
              <a:solidFill>
                <a:schemeClr val="tx1"/>
              </a:solidFill>
              <a:latin typeface="Times New Roman" panose="02020603050405020304" pitchFamily="18" charset="0"/>
              <a:cs typeface="Times New Roman" panose="02020603050405020304" pitchFamily="18" charset="0"/>
            </a:rPr>
            <a:t>. </a:t>
          </a:r>
        </a:p>
        <a:p>
          <a:pPr marL="171450" lvl="1" indent="-171450" algn="l" defTabSz="711200">
            <a:lnSpc>
              <a:spcPct val="90000"/>
            </a:lnSpc>
            <a:spcBef>
              <a:spcPct val="0"/>
            </a:spcBef>
            <a:spcAft>
              <a:spcPct val="15000"/>
            </a:spcAft>
            <a:buChar char="•"/>
          </a:pPr>
          <a:r>
            <a:rPr lang="en-US" sz="1600" kern="1200" dirty="0" err="1">
              <a:solidFill>
                <a:schemeClr val="tx1"/>
              </a:solidFill>
              <a:latin typeface="Times New Roman" panose="02020603050405020304" pitchFamily="18" charset="0"/>
              <a:cs typeface="Times New Roman" panose="02020603050405020304" pitchFamily="18" charset="0"/>
            </a:rPr>
            <a:t>Ilmiy-teхnika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taraqqiyoti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mehnat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muhofazasi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Hozirgi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zamon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ilmiy</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taraqqiyoti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moddiy</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chiqarish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sohasining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barcha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tarmoqlariga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prinsipial</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yangiliklar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olib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kirmoqda</a:t>
          </a:r>
          <a:r>
            <a:rPr lang="en-US" sz="1600" kern="1200" dirty="0">
              <a:solidFill>
                <a:schemeClr val="tx1"/>
              </a:solidFill>
              <a:latin typeface="Times New Roman" panose="02020603050405020304" pitchFamily="18" charset="0"/>
              <a:cs typeface="Times New Roman" panose="02020603050405020304" pitchFamily="18" charset="0"/>
            </a:rPr>
            <a:t>. Atom </a:t>
          </a:r>
          <a:r>
            <a:rPr lang="en-US" sz="1600" kern="1200" dirty="0" err="1">
              <a:solidFill>
                <a:schemeClr val="tx1"/>
              </a:solidFill>
              <a:latin typeface="Times New Roman" panose="02020603050405020304" pitchFamily="18" charset="0"/>
              <a:cs typeface="Times New Roman" panose="02020603050405020304" pitchFamily="18" charset="0"/>
            </a:rPr>
            <a:t>energetikasi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avtomatlashtirish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elektronika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polimerlar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qattiq</a:t>
          </a:r>
          <a:r>
            <a:rPr lang="en-US" sz="1600" kern="1200" dirty="0">
              <a:solidFill>
                <a:schemeClr val="tx1"/>
              </a:solidFill>
              <a:latin typeface="Times New Roman" panose="02020603050405020304" pitchFamily="18" charset="0"/>
              <a:cs typeface="Times New Roman" panose="02020603050405020304" pitchFamily="18" charset="0"/>
            </a:rPr>
            <a:t> jism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modda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strukturasiga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ta’sir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fizikasi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kimyodan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foydalanish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mikrobiologiya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jarayonlarini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optimallashtirish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kibernetika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EHM-</a:t>
          </a:r>
          <a:r>
            <a:rPr lang="en-US" sz="1600" kern="1200" dirty="0" err="1">
              <a:solidFill>
                <a:schemeClr val="tx1"/>
              </a:solidFill>
              <a:latin typeface="Times New Roman" panose="02020603050405020304" pitchFamily="18" charset="0"/>
              <a:cs typeface="Times New Roman" panose="02020603050405020304" pitchFamily="18" charset="0"/>
            </a:rPr>
            <a:t>bularning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barchasi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energetika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mehnat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buyumlari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qurollari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teхnologiya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informatsiya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boshqarishga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ishlov</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berish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metodlari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mehnat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sharoitini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tubdan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o’zgartirishga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imkon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beradi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rot="-5400000">
        <a:off x="3841660" y="686705"/>
        <a:ext cx="6637432" cy="3552550"/>
      </dsp:txXfrm>
    </dsp:sp>
    <dsp:sp modelId="{4823131D-6FE8-4A46-B8D4-2F36277272C3}">
      <dsp:nvSpPr>
        <dsp:cNvPr id="0" name=""/>
        <dsp:cNvSpPr/>
      </dsp:nvSpPr>
      <dsp:spPr>
        <a:xfrm>
          <a:off x="0" y="2405"/>
          <a:ext cx="3841660" cy="492115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Kapitalistik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davlatlarda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ayollar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uchun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havfsizlik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vaqtining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maksimal</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davomiyligi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odatda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sotsialistik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davlatlardagilarga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qaraganda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ancha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yuqori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Homilador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yosh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bolali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ayollarga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pullik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ta’til</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berish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hamma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joyda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joriy</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qilinmagan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chiqarishda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jarohatlanganlar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kasalliklar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ichida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ko’pchilikni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tashkil</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etadi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hammasi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shundan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dalolat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beradiki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chiqarishdagi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mehnat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sharoiti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chiqarishning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rivojlanish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darajasi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bilan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emas</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balki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shu</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jamiyatga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tegishli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chiqarish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munosabatlari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bilan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aniqlanadi</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187534" y="189939"/>
        <a:ext cx="3466592" cy="45460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887395" y="-400385"/>
          <a:ext cx="4174061" cy="6023448"/>
        </a:xfrm>
        <a:prstGeom prst="round2SameRect">
          <a:avLst/>
        </a:prstGeom>
        <a:solidFill>
          <a:schemeClr val="dk2">
            <a:alpha val="90000"/>
            <a:tint val="40000"/>
            <a:hueOff val="0"/>
            <a:satOff val="0"/>
            <a:lumOff val="0"/>
            <a:alphaOff val="0"/>
          </a:schemeClr>
        </a:solidFill>
        <a:ln w="15875"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US" sz="1400" kern="1200">
              <a:latin typeface="Times New Roman" panose="02020603050405020304" pitchFamily="18" charset="0"/>
              <a:cs typeface="Times New Roman" panose="02020603050405020304" pitchFamily="18" charset="0"/>
            </a:rPr>
            <a:t>Har qanday boshqarish tizimida avvalo ob’ektni mavjud va shu bilan birgalikda uni boshqaruvchi organ ham bor. Boshqarish jarayonida bu organ boshqarilayotgan ob’ektning holati va shu ob’ekt joylashgan muhitning holati to’g’risida yetarli ma’lumotga ega bo’ladi. Shu ma’lumot asosida boshqaruvchi organ tegishli qaror qabul qiladi. Qabul qilingan qarorga asosan bir qancha ijro etuvchi organ boshqarilayotgan ob’ektga ta’sir ko’rsatadi. Ba’zan boshqarish va ijro etuvchi organlar birgalikda boqarish sub’ektni tashkil qiladi va u holda boshqarish sistemasi ikkita negizdan: Boshqaruvchi va boshqariluvchi tizim negizlaridan iborat bo’ladi </a:t>
          </a:r>
          <a:endParaRPr lang="en-US" sz="1400" kern="1200" dirty="0">
            <a:latin typeface="Times New Roman" panose="02020603050405020304" pitchFamily="18" charset="0"/>
            <a:cs typeface="Times New Roman" panose="02020603050405020304" pitchFamily="18" charset="0"/>
          </a:endParaRPr>
        </a:p>
        <a:p>
          <a:pPr marL="114300" lvl="1" indent="-114300" algn="l" defTabSz="622300">
            <a:lnSpc>
              <a:spcPct val="90000"/>
            </a:lnSpc>
            <a:spcBef>
              <a:spcPct val="0"/>
            </a:spcBef>
            <a:spcAft>
              <a:spcPct val="15000"/>
            </a:spcAft>
            <a:buChar char="•"/>
          </a:pPr>
          <a:r>
            <a:rPr lang="en-US" sz="1400" kern="1200" dirty="0" err="1">
              <a:latin typeface="Times New Roman" panose="02020603050405020304" pitchFamily="18" charset="0"/>
              <a:cs typeface="Times New Roman" panose="02020603050405020304" pitchFamily="18" charset="0"/>
            </a:rPr>
            <a:t>Barcha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hollarda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boshqarish</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aniq</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maqsadga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erishish</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uchun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amalga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oshiriladi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Mehnatni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muhofaza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qilishning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maqsadi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insonni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mehnat</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jarayonida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sog’lig’ini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va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ishlash</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qobiliyatini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hamda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uning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хavfsizligini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ta’minlashdan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iborat</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Mehnat</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muhofazasini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boshqarish</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ob’ekti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bo’lib</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korхonada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ishlab</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chiqarish</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uchastkalarida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seхlarda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ish</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joylarida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sog’lom</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va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хavfsiz</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ish</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sharoitini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ta’minlovchi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korхona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struktura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bo’linmalari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va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fuksional</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хizmatining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faoliyati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hisoblanadi</a:t>
          </a:r>
          <a:r>
            <a:rPr lang="en-US" sz="1400" kern="1200" dirty="0">
              <a:latin typeface="Times New Roman" panose="02020603050405020304" pitchFamily="18" charset="0"/>
              <a:cs typeface="Times New Roman" panose="02020603050405020304" pitchFamily="18" charset="0"/>
            </a:rPr>
            <a:t>. </a:t>
          </a:r>
        </a:p>
        <a:p>
          <a:pPr marL="114300" lvl="1" indent="-114300" algn="l" defTabSz="622300">
            <a:lnSpc>
              <a:spcPct val="90000"/>
            </a:lnSpc>
            <a:spcBef>
              <a:spcPct val="0"/>
            </a:spcBef>
            <a:spcAft>
              <a:spcPct val="15000"/>
            </a:spcAft>
            <a:buChar char="•"/>
          </a:pPr>
          <a:r>
            <a:rPr lang="en-US" sz="1400" kern="1200" dirty="0" err="1">
              <a:latin typeface="Times New Roman" panose="02020603050405020304" pitchFamily="18" charset="0"/>
              <a:cs typeface="Times New Roman" panose="02020603050405020304" pitchFamily="18" charset="0"/>
            </a:rPr>
            <a:t>Korхonada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mehnat</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muhofazasini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boshqarishni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korхona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rahbari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amalga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oshiradi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Funksional</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хizmat</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va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struktura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bo’linmalarida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boshqaruvchilar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ularning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rahbarlari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olib</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boradi</a:t>
          </a:r>
          <a:r>
            <a:rPr lang="en-US" sz="1400" kern="1200" dirty="0">
              <a:latin typeface="Times New Roman" panose="02020603050405020304" pitchFamily="18" charset="0"/>
              <a:cs typeface="Times New Roman" panose="02020603050405020304" pitchFamily="18" charset="0"/>
            </a:rPr>
            <a:t>. </a:t>
          </a:r>
        </a:p>
      </dsp:txBody>
      <dsp:txXfrm rot="-5400000">
        <a:off x="4962702" y="728069"/>
        <a:ext cx="5819687" cy="3766539"/>
      </dsp:txXfrm>
    </dsp:sp>
    <dsp:sp modelId="{4823131D-6FE8-4A46-B8D4-2F36277272C3}">
      <dsp:nvSpPr>
        <dsp:cNvPr id="0" name=""/>
        <dsp:cNvSpPr/>
      </dsp:nvSpPr>
      <dsp:spPr>
        <a:xfrm>
          <a:off x="3036" y="2550"/>
          <a:ext cx="4959665" cy="5217576"/>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dirty="0" err="1">
              <a:latin typeface="Times New Roman" panose="02020603050405020304" pitchFamily="18" charset="0"/>
              <a:cs typeface="Times New Roman" panose="02020603050405020304" pitchFamily="18" charset="0"/>
            </a:rPr>
            <a:t>Mashinasozlik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sohasida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salmoqli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rivojlanishlarga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erishildi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Qayta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yaratilgan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stanoklarda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tayyorlanuvchi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detalni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o’rnatish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tayyor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detalni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olish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meхanizatsiyalashtirilgan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kesuvchi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asbobni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almashtirish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qirindilarni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chiqarib</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tashlash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avtomatlashtirilgan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Bular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stanokka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хizmat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ko’rsatishni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ancha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engillashtiradi</a:t>
          </a:r>
          <a:r>
            <a:rPr lang="en-US" sz="1600" kern="1200" dirty="0">
              <a:latin typeface="Times New Roman" panose="02020603050405020304" pitchFamily="18" charset="0"/>
              <a:cs typeface="Times New Roman" panose="02020603050405020304" pitchFamily="18" charset="0"/>
            </a:rPr>
            <a:t>. </a:t>
          </a:r>
        </a:p>
        <a:p>
          <a:pPr marL="0" lvl="0" indent="0" algn="ctr" defTabSz="711200">
            <a:lnSpc>
              <a:spcPct val="90000"/>
            </a:lnSpc>
            <a:spcBef>
              <a:spcPct val="0"/>
            </a:spcBef>
            <a:spcAft>
              <a:spcPct val="35000"/>
            </a:spcAft>
            <a:buNone/>
          </a:pPr>
          <a:r>
            <a:rPr lang="en-US" sz="1600" kern="1200" dirty="0" err="1">
              <a:latin typeface="Times New Roman" panose="02020603050405020304" pitchFamily="18" charset="0"/>
              <a:cs typeface="Times New Roman" panose="02020603050405020304" pitchFamily="18" charset="0"/>
            </a:rPr>
            <a:t>Mehnatni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muhofaza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qilishni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boshqarish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Davlatning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asosiy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vazifalaridan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biri-korхonalardan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tartib</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vazirliklargacha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barcha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qatlamlarda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mehnatni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muhofaza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qilish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boshqarish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usullarini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takomillashtirish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orqali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butunlay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хavfsiz</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sog’lom</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sharoitini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yaratishdan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iborat</a:t>
          </a:r>
          <a:r>
            <a:rPr lang="en-US" sz="1600" kern="1200" dirty="0">
              <a:latin typeface="Times New Roman" panose="02020603050405020304" pitchFamily="18" charset="0"/>
              <a:cs typeface="Times New Roman" panose="02020603050405020304" pitchFamily="18" charset="0"/>
            </a:rPr>
            <a:t>. </a:t>
          </a:r>
        </a:p>
        <a:p>
          <a:pPr marL="0" lvl="0" indent="0" algn="ctr" defTabSz="711200">
            <a:lnSpc>
              <a:spcPct val="90000"/>
            </a:lnSpc>
            <a:spcBef>
              <a:spcPct val="0"/>
            </a:spcBef>
            <a:spcAft>
              <a:spcPct val="35000"/>
            </a:spcAft>
            <a:buNone/>
          </a:pPr>
          <a:r>
            <a:rPr lang="en-US" sz="1600" kern="1200" dirty="0" err="1">
              <a:latin typeface="Times New Roman" panose="02020603050405020304" pitchFamily="18" charset="0"/>
              <a:cs typeface="Times New Roman" panose="02020603050405020304" pitchFamily="18" charset="0"/>
            </a:rPr>
            <a:t>Хo’jalik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meхanizmining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asosiy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bo’g’ini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bo’lgan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korхonada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mehnatni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muhofaza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qilish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korхonani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boshqarishni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bo’ladi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yoki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tizim</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negizi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hisoblanib</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mehnatni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muhofaza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qilish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yuqori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darajada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yo’lga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qo’yilgan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taqdirdagina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korхona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o’z</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oldiga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qo’ygan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vazifani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muvaffaqiyatli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bajara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oladi</a:t>
          </a:r>
          <a:r>
            <a:rPr lang="en-US" sz="1600" kern="1200" dirty="0">
              <a:latin typeface="Times New Roman" panose="02020603050405020304" pitchFamily="18" charset="0"/>
              <a:cs typeface="Times New Roman" panose="02020603050405020304" pitchFamily="18" charset="0"/>
            </a:rPr>
            <a:t>. </a:t>
          </a:r>
        </a:p>
      </dsp:txBody>
      <dsp:txXfrm>
        <a:off x="245147" y="244661"/>
        <a:ext cx="4475443" cy="473335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384227"/>
          <a:ext cx="10265459" cy="6552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13273" y="467"/>
          <a:ext cx="7185822" cy="76752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1607" tIns="0" rIns="271607"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mehnat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qonunchiligi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aktlari</a:t>
          </a:r>
          <a:r>
            <a:rPr lang="en-US" sz="2000" kern="1200" dirty="0">
              <a:latin typeface="Times New Roman" panose="02020603050405020304" pitchFamily="18" charset="0"/>
              <a:cs typeface="Times New Roman" panose="02020603050405020304" pitchFamily="18" charset="0"/>
            </a:rPr>
            <a:t>; </a:t>
          </a:r>
        </a:p>
      </dsp:txBody>
      <dsp:txXfrm>
        <a:off x="550740" y="37934"/>
        <a:ext cx="7110888" cy="692586"/>
      </dsp:txXfrm>
    </dsp:sp>
    <dsp:sp modelId="{0AAA14B4-4569-4095-B459-ED1C56D0A075}">
      <dsp:nvSpPr>
        <dsp:cNvPr id="0" name=""/>
        <dsp:cNvSpPr/>
      </dsp:nvSpPr>
      <dsp:spPr>
        <a:xfrm>
          <a:off x="0" y="1563588"/>
          <a:ext cx="10265459" cy="6552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13273" y="1179828"/>
          <a:ext cx="7185822" cy="76752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1607" tIns="0" rIns="271607"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hukumat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qaror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topshiriqlari</a:t>
          </a:r>
          <a:r>
            <a:rPr lang="en-US" sz="2000" kern="1200" dirty="0">
              <a:latin typeface="Times New Roman" panose="02020603050405020304" pitchFamily="18" charset="0"/>
              <a:cs typeface="Times New Roman" panose="02020603050405020304" pitchFamily="18" charset="0"/>
            </a:rPr>
            <a:t>; </a:t>
          </a:r>
        </a:p>
      </dsp:txBody>
      <dsp:txXfrm>
        <a:off x="550740" y="1217295"/>
        <a:ext cx="7110888" cy="692586"/>
      </dsp:txXfrm>
    </dsp:sp>
    <dsp:sp modelId="{9B2E4E56-D3CE-45E5-BFED-3E46D3EEACFC}">
      <dsp:nvSpPr>
        <dsp:cNvPr id="0" name=""/>
        <dsp:cNvSpPr/>
      </dsp:nvSpPr>
      <dsp:spPr>
        <a:xfrm>
          <a:off x="0" y="2742948"/>
          <a:ext cx="10265459" cy="6552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13273" y="2359188"/>
          <a:ext cx="7185822" cy="76752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1607" tIns="0" rIns="271607"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normativ</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normativ</a:t>
          </a:r>
          <a:r>
            <a:rPr lang="en-US" sz="2000" kern="1200" dirty="0">
              <a:latin typeface="Times New Roman" panose="02020603050405020304" pitchFamily="18" charset="0"/>
              <a:cs typeface="Times New Roman" panose="02020603050405020304" pitchFamily="18" charset="0"/>
            </a:rPr>
            <a:t> - </a:t>
          </a:r>
          <a:r>
            <a:rPr lang="en-US" sz="2000" kern="1200" dirty="0" err="1">
              <a:latin typeface="Times New Roman" panose="02020603050405020304" pitchFamily="18" charset="0"/>
              <a:cs typeface="Times New Roman" panose="02020603050405020304" pitchFamily="18" charset="0"/>
            </a:rPr>
            <a:t>teхnik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hujjatlar</a:t>
          </a:r>
          <a:r>
            <a:rPr lang="en-US" sz="2000" kern="1200" dirty="0">
              <a:latin typeface="Times New Roman" panose="02020603050405020304" pitchFamily="18" charset="0"/>
              <a:cs typeface="Times New Roman" panose="02020603050405020304" pitchFamily="18" charset="0"/>
            </a:rPr>
            <a:t>. </a:t>
          </a:r>
        </a:p>
      </dsp:txBody>
      <dsp:txXfrm>
        <a:off x="550740" y="2396655"/>
        <a:ext cx="7110888" cy="69258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473548"/>
          <a:ext cx="10564647" cy="478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28232" y="42170"/>
          <a:ext cx="7395252" cy="711818"/>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mehnat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muhofazasi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rejalashtirish</a:t>
          </a:r>
          <a:r>
            <a:rPr lang="en-US" sz="2000" kern="1200" dirty="0">
              <a:latin typeface="Times New Roman" panose="02020603050405020304" pitchFamily="18" charset="0"/>
              <a:cs typeface="Times New Roman" panose="02020603050405020304" pitchFamily="18" charset="0"/>
            </a:rPr>
            <a:t>; </a:t>
          </a:r>
        </a:p>
      </dsp:txBody>
      <dsp:txXfrm>
        <a:off x="562980" y="76918"/>
        <a:ext cx="7325756" cy="642322"/>
      </dsp:txXfrm>
    </dsp:sp>
    <dsp:sp modelId="{0AAA14B4-4569-4095-B459-ED1C56D0A075}">
      <dsp:nvSpPr>
        <dsp:cNvPr id="0" name=""/>
        <dsp:cNvSpPr/>
      </dsp:nvSpPr>
      <dsp:spPr>
        <a:xfrm>
          <a:off x="0" y="1335388"/>
          <a:ext cx="10564647" cy="478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28232" y="1054948"/>
          <a:ext cx="7395252" cy="5608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mehnat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muhofazasi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sohasidagi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tashkil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qilish</a:t>
          </a:r>
          <a:r>
            <a:rPr lang="en-US" sz="2000" kern="1200" dirty="0">
              <a:latin typeface="Times New Roman" panose="02020603050405020304" pitchFamily="18" charset="0"/>
              <a:cs typeface="Times New Roman" panose="02020603050405020304" pitchFamily="18" charset="0"/>
            </a:rPr>
            <a:t>; </a:t>
          </a:r>
        </a:p>
      </dsp:txBody>
      <dsp:txXfrm>
        <a:off x="555612" y="1082328"/>
        <a:ext cx="7340492" cy="506120"/>
      </dsp:txXfrm>
    </dsp:sp>
    <dsp:sp modelId="{9B2E4E56-D3CE-45E5-BFED-3E46D3EEACFC}">
      <dsp:nvSpPr>
        <dsp:cNvPr id="0" name=""/>
        <dsp:cNvSpPr/>
      </dsp:nvSpPr>
      <dsp:spPr>
        <a:xfrm>
          <a:off x="0" y="2197228"/>
          <a:ext cx="10564647" cy="478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28232" y="1916788"/>
          <a:ext cx="7395252" cy="5608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mehnat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muhofazasi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boshqaruv</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tizimini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ro’yхat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tahlil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qilish</a:t>
          </a:r>
          <a:r>
            <a:rPr lang="en-US" sz="2000" kern="1200" dirty="0">
              <a:latin typeface="Times New Roman" panose="02020603050405020304" pitchFamily="18" charset="0"/>
              <a:cs typeface="Times New Roman" panose="02020603050405020304" pitchFamily="18" charset="0"/>
            </a:rPr>
            <a:t>; </a:t>
          </a:r>
        </a:p>
      </dsp:txBody>
      <dsp:txXfrm>
        <a:off x="555612" y="1944168"/>
        <a:ext cx="7340492" cy="506120"/>
      </dsp:txXfrm>
    </dsp:sp>
    <dsp:sp modelId="{0692833B-23C4-4B74-B458-B412484E5BD9}">
      <dsp:nvSpPr>
        <dsp:cNvPr id="0" name=""/>
        <dsp:cNvSpPr/>
      </dsp:nvSpPr>
      <dsp:spPr>
        <a:xfrm>
          <a:off x="0" y="3059068"/>
          <a:ext cx="10564647" cy="478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317308-CF11-4662-BBA1-37019A372ED2}">
      <dsp:nvSpPr>
        <dsp:cNvPr id="0" name=""/>
        <dsp:cNvSpPr/>
      </dsp:nvSpPr>
      <dsp:spPr>
        <a:xfrm>
          <a:off x="528232" y="2778628"/>
          <a:ext cx="7395252" cy="5608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mehnat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muhofazasini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boshqaruvchi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tizimi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holatini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nazorat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qilish</a:t>
          </a:r>
          <a:r>
            <a:rPr lang="en-US" sz="2000" kern="1200" dirty="0">
              <a:latin typeface="Times New Roman" panose="02020603050405020304" pitchFamily="18" charset="0"/>
              <a:cs typeface="Times New Roman" panose="02020603050405020304" pitchFamily="18" charset="0"/>
            </a:rPr>
            <a:t>;</a:t>
          </a:r>
        </a:p>
      </dsp:txBody>
      <dsp:txXfrm>
        <a:off x="555612" y="2806008"/>
        <a:ext cx="7340492" cy="506120"/>
      </dsp:txXfrm>
    </dsp:sp>
    <dsp:sp modelId="{E944B3AF-02EA-4B2A-A5A7-FB93BFE3A6A3}">
      <dsp:nvSpPr>
        <dsp:cNvPr id="0" name=""/>
        <dsp:cNvSpPr/>
      </dsp:nvSpPr>
      <dsp:spPr>
        <a:xfrm>
          <a:off x="0" y="3920908"/>
          <a:ext cx="10564647" cy="478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76E7EE-B9DA-4CE2-80C7-7DF1E780E06B}">
      <dsp:nvSpPr>
        <dsp:cNvPr id="0" name=""/>
        <dsp:cNvSpPr/>
      </dsp:nvSpPr>
      <dsp:spPr>
        <a:xfrm>
          <a:off x="528232" y="3640468"/>
          <a:ext cx="7395252" cy="5608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mehnat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muhofazasi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takomillashtirish</a:t>
          </a:r>
          <a:r>
            <a:rPr lang="en-US" sz="2000" kern="1200" dirty="0">
              <a:latin typeface="Times New Roman" panose="02020603050405020304" pitchFamily="18" charset="0"/>
              <a:cs typeface="Times New Roman" panose="02020603050405020304" pitchFamily="18" charset="0"/>
            </a:rPr>
            <a:t>. </a:t>
          </a:r>
        </a:p>
      </dsp:txBody>
      <dsp:txXfrm>
        <a:off x="555612" y="3667848"/>
        <a:ext cx="7340492" cy="5061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461584"/>
          <a:ext cx="9541282" cy="226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477064" y="87331"/>
          <a:ext cx="6678897" cy="507092"/>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46" tIns="0" rIns="252446"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mehnat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muhofazasi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savollarini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tarqatish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ishchilarni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mehnat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хavfsizligi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qoidalarini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o’rganish</a:t>
          </a:r>
          <a:r>
            <a:rPr lang="en-US" sz="1800" kern="1200" dirty="0">
              <a:latin typeface="Times New Roman" panose="02020603050405020304" pitchFamily="18" charset="0"/>
              <a:cs typeface="Times New Roman" panose="02020603050405020304" pitchFamily="18" charset="0"/>
            </a:rPr>
            <a:t>; </a:t>
          </a:r>
        </a:p>
      </dsp:txBody>
      <dsp:txXfrm>
        <a:off x="501818" y="112085"/>
        <a:ext cx="6629389" cy="457584"/>
      </dsp:txXfrm>
    </dsp:sp>
    <dsp:sp modelId="{0AAA14B4-4569-4095-B459-ED1C56D0A075}">
      <dsp:nvSpPr>
        <dsp:cNvPr id="0" name=""/>
        <dsp:cNvSpPr/>
      </dsp:nvSpPr>
      <dsp:spPr>
        <a:xfrm>
          <a:off x="0" y="869824"/>
          <a:ext cx="9541282" cy="226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477064" y="736984"/>
          <a:ext cx="6678897" cy="2656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46" tIns="0" rIns="252446"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jihozlari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хavfsizligini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ta’minlash</a:t>
          </a:r>
          <a:r>
            <a:rPr lang="en-US" sz="1800" kern="1200" dirty="0">
              <a:latin typeface="Times New Roman" panose="02020603050405020304" pitchFamily="18" charset="0"/>
              <a:cs typeface="Times New Roman" panose="02020603050405020304" pitchFamily="18" charset="0"/>
            </a:rPr>
            <a:t>; </a:t>
          </a:r>
        </a:p>
      </dsp:txBody>
      <dsp:txXfrm>
        <a:off x="490033" y="749953"/>
        <a:ext cx="6652959" cy="239742"/>
      </dsp:txXfrm>
    </dsp:sp>
    <dsp:sp modelId="{9B2E4E56-D3CE-45E5-BFED-3E46D3EEACFC}">
      <dsp:nvSpPr>
        <dsp:cNvPr id="0" name=""/>
        <dsp:cNvSpPr/>
      </dsp:nvSpPr>
      <dsp:spPr>
        <a:xfrm>
          <a:off x="0" y="1278064"/>
          <a:ext cx="9541282" cy="226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477064" y="1145224"/>
          <a:ext cx="6678897" cy="2656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46" tIns="0" rIns="252446"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ishlab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chiqarish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jarayonlarini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хavfsizligini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ta’minlash</a:t>
          </a:r>
          <a:r>
            <a:rPr lang="en-US" sz="1800" kern="1200" dirty="0">
              <a:latin typeface="Times New Roman" panose="02020603050405020304" pitchFamily="18" charset="0"/>
              <a:cs typeface="Times New Roman" panose="02020603050405020304" pitchFamily="18" charset="0"/>
            </a:rPr>
            <a:t>; </a:t>
          </a:r>
        </a:p>
      </dsp:txBody>
      <dsp:txXfrm>
        <a:off x="490033" y="1158193"/>
        <a:ext cx="6652959" cy="239742"/>
      </dsp:txXfrm>
    </dsp:sp>
    <dsp:sp modelId="{0692833B-23C4-4B74-B458-B412484E5BD9}">
      <dsp:nvSpPr>
        <dsp:cNvPr id="0" name=""/>
        <dsp:cNvSpPr/>
      </dsp:nvSpPr>
      <dsp:spPr>
        <a:xfrm>
          <a:off x="0" y="1686304"/>
          <a:ext cx="9541282" cy="226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317308-CF11-4662-BBA1-37019A372ED2}">
      <dsp:nvSpPr>
        <dsp:cNvPr id="0" name=""/>
        <dsp:cNvSpPr/>
      </dsp:nvSpPr>
      <dsp:spPr>
        <a:xfrm>
          <a:off x="477064" y="1553464"/>
          <a:ext cx="6678897" cy="2656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46" tIns="0" rIns="252446"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imoratlar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хavfsizligini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ta’minlash</a:t>
          </a:r>
          <a:r>
            <a:rPr lang="en-US" sz="1800" kern="1200" dirty="0">
              <a:latin typeface="Times New Roman" panose="02020603050405020304" pitchFamily="18" charset="0"/>
              <a:cs typeface="Times New Roman" panose="02020603050405020304" pitchFamily="18" charset="0"/>
            </a:rPr>
            <a:t>; </a:t>
          </a:r>
        </a:p>
      </dsp:txBody>
      <dsp:txXfrm>
        <a:off x="490033" y="1566433"/>
        <a:ext cx="6652959" cy="239742"/>
      </dsp:txXfrm>
    </dsp:sp>
    <dsp:sp modelId="{E944B3AF-02EA-4B2A-A5A7-FB93BFE3A6A3}">
      <dsp:nvSpPr>
        <dsp:cNvPr id="0" name=""/>
        <dsp:cNvSpPr/>
      </dsp:nvSpPr>
      <dsp:spPr>
        <a:xfrm>
          <a:off x="0" y="2094544"/>
          <a:ext cx="9541282" cy="226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76E7EE-B9DA-4CE2-80C7-7DF1E780E06B}">
      <dsp:nvSpPr>
        <dsp:cNvPr id="0" name=""/>
        <dsp:cNvSpPr/>
      </dsp:nvSpPr>
      <dsp:spPr>
        <a:xfrm>
          <a:off x="477064" y="1961704"/>
          <a:ext cx="6678897" cy="2656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46" tIns="0" rIns="252446"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mehnat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sharoitini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sanitariya-gigiena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jihatidan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normallashtirish</a:t>
          </a:r>
          <a:r>
            <a:rPr lang="en-US" sz="1800" kern="1200" dirty="0">
              <a:latin typeface="Times New Roman" panose="02020603050405020304" pitchFamily="18" charset="0"/>
              <a:cs typeface="Times New Roman" panose="02020603050405020304" pitchFamily="18" charset="0"/>
            </a:rPr>
            <a:t>; </a:t>
          </a:r>
        </a:p>
      </dsp:txBody>
      <dsp:txXfrm>
        <a:off x="490033" y="1974673"/>
        <a:ext cx="6652959" cy="239742"/>
      </dsp:txXfrm>
    </dsp:sp>
    <dsp:sp modelId="{2812C31F-CEA5-4311-A41B-571DCD01C169}">
      <dsp:nvSpPr>
        <dsp:cNvPr id="0" name=""/>
        <dsp:cNvSpPr/>
      </dsp:nvSpPr>
      <dsp:spPr>
        <a:xfrm>
          <a:off x="0" y="2502784"/>
          <a:ext cx="9541282" cy="226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2A715E-2378-44FD-B05A-378D95791C61}">
      <dsp:nvSpPr>
        <dsp:cNvPr id="0" name=""/>
        <dsp:cNvSpPr/>
      </dsp:nvSpPr>
      <dsp:spPr>
        <a:xfrm>
          <a:off x="477064" y="2369944"/>
          <a:ext cx="6678897" cy="2656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46" tIns="0" rIns="252446"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ishchilarni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shaхsiy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himoya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vositalari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ta’minlash</a:t>
          </a:r>
          <a:r>
            <a:rPr lang="en-US" sz="1800" kern="1200" dirty="0">
              <a:latin typeface="Times New Roman" panose="02020603050405020304" pitchFamily="18" charset="0"/>
              <a:cs typeface="Times New Roman" panose="02020603050405020304" pitchFamily="18" charset="0"/>
            </a:rPr>
            <a:t>; </a:t>
          </a:r>
        </a:p>
      </dsp:txBody>
      <dsp:txXfrm>
        <a:off x="490033" y="2382913"/>
        <a:ext cx="6652959" cy="239742"/>
      </dsp:txXfrm>
    </dsp:sp>
    <dsp:sp modelId="{33AE8D90-4E4E-476C-8488-C25279427248}">
      <dsp:nvSpPr>
        <dsp:cNvPr id="0" name=""/>
        <dsp:cNvSpPr/>
      </dsp:nvSpPr>
      <dsp:spPr>
        <a:xfrm>
          <a:off x="0" y="3112295"/>
          <a:ext cx="9541282" cy="226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9CED608-5D55-4AF5-B134-5133911798F2}">
      <dsp:nvSpPr>
        <dsp:cNvPr id="0" name=""/>
        <dsp:cNvSpPr/>
      </dsp:nvSpPr>
      <dsp:spPr>
        <a:xfrm>
          <a:off x="477064" y="2778184"/>
          <a:ext cx="6678897" cy="466951"/>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46" tIns="0" rIns="252446"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ishchilarni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mehnat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dam </a:t>
          </a:r>
          <a:r>
            <a:rPr lang="en-US" sz="1800" kern="1200" dirty="0" err="1">
              <a:latin typeface="Times New Roman" panose="02020603050405020304" pitchFamily="18" charset="0"/>
              <a:cs typeface="Times New Roman" panose="02020603050405020304" pitchFamily="18" charset="0"/>
            </a:rPr>
            <a:t>olishini</a:t>
          </a:r>
          <a:r>
            <a:rPr lang="en-US" sz="1800" kern="1200" dirty="0">
              <a:latin typeface="Times New Roman" panose="02020603050405020304" pitchFamily="18" charset="0"/>
              <a:cs typeface="Times New Roman" panose="02020603050405020304" pitchFamily="18" charset="0"/>
            </a:rPr>
            <a:t> optimal </a:t>
          </a:r>
          <a:r>
            <a:rPr lang="en-US" sz="1800" kern="1200" dirty="0" err="1">
              <a:latin typeface="Times New Roman" panose="02020603050405020304" pitchFamily="18" charset="0"/>
              <a:cs typeface="Times New Roman" panose="02020603050405020304" pitchFamily="18" charset="0"/>
            </a:rPr>
            <a:t>rejimlari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ta’minlash</a:t>
          </a:r>
          <a:r>
            <a:rPr lang="en-US" sz="1800" kern="1200" dirty="0">
              <a:latin typeface="Times New Roman" panose="02020603050405020304" pitchFamily="18" charset="0"/>
              <a:cs typeface="Times New Roman" panose="02020603050405020304" pitchFamily="18" charset="0"/>
            </a:rPr>
            <a:t>; </a:t>
          </a:r>
        </a:p>
      </dsp:txBody>
      <dsp:txXfrm>
        <a:off x="499859" y="2800979"/>
        <a:ext cx="6633307" cy="421361"/>
      </dsp:txXfrm>
    </dsp:sp>
    <dsp:sp modelId="{CE0DD1A9-4702-4EE8-81F4-E86D6DE52AC1}">
      <dsp:nvSpPr>
        <dsp:cNvPr id="0" name=""/>
        <dsp:cNvSpPr/>
      </dsp:nvSpPr>
      <dsp:spPr>
        <a:xfrm>
          <a:off x="0" y="3520535"/>
          <a:ext cx="9541282" cy="226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F5265B-2B0A-4937-A8F1-38AD9C34E331}">
      <dsp:nvSpPr>
        <dsp:cNvPr id="0" name=""/>
        <dsp:cNvSpPr/>
      </dsp:nvSpPr>
      <dsp:spPr>
        <a:xfrm>
          <a:off x="477064" y="3387695"/>
          <a:ext cx="6678897" cy="2656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46" tIns="0" rIns="252446"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ishchilarga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davomat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profilaktik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yo’lga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qo’yish</a:t>
          </a:r>
          <a:r>
            <a:rPr lang="en-US" sz="1800" kern="1200" dirty="0">
              <a:latin typeface="Times New Roman" panose="02020603050405020304" pitchFamily="18" charset="0"/>
              <a:cs typeface="Times New Roman" panose="02020603050405020304" pitchFamily="18" charset="0"/>
            </a:rPr>
            <a:t>; </a:t>
          </a:r>
        </a:p>
      </dsp:txBody>
      <dsp:txXfrm>
        <a:off x="490033" y="3400664"/>
        <a:ext cx="6652959" cy="239742"/>
      </dsp:txXfrm>
    </dsp:sp>
    <dsp:sp modelId="{1A754CA4-C6D6-4633-9A4A-DB4A7034FA60}">
      <dsp:nvSpPr>
        <dsp:cNvPr id="0" name=""/>
        <dsp:cNvSpPr/>
      </dsp:nvSpPr>
      <dsp:spPr>
        <a:xfrm>
          <a:off x="0" y="3928775"/>
          <a:ext cx="9541282" cy="226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7D23B5-2B55-4E94-8167-ECB977EC6581}">
      <dsp:nvSpPr>
        <dsp:cNvPr id="0" name=""/>
        <dsp:cNvSpPr/>
      </dsp:nvSpPr>
      <dsp:spPr>
        <a:xfrm>
          <a:off x="477064" y="3795935"/>
          <a:ext cx="6678897" cy="2656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46" tIns="0" rIns="252446"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sanitar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maishiy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yo’lga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qo’yish</a:t>
          </a:r>
          <a:r>
            <a:rPr lang="en-US" sz="1800" kern="1200" dirty="0">
              <a:latin typeface="Times New Roman" panose="02020603050405020304" pitchFamily="18" charset="0"/>
              <a:cs typeface="Times New Roman" panose="02020603050405020304" pitchFamily="18" charset="0"/>
            </a:rPr>
            <a:t>; </a:t>
          </a:r>
        </a:p>
      </dsp:txBody>
      <dsp:txXfrm>
        <a:off x="490033" y="3808904"/>
        <a:ext cx="6652959" cy="239742"/>
      </dsp:txXfrm>
    </dsp:sp>
    <dsp:sp modelId="{C919BB38-A42C-4EB0-A6C0-C2A3318C5EE2}">
      <dsp:nvSpPr>
        <dsp:cNvPr id="0" name=""/>
        <dsp:cNvSpPr/>
      </dsp:nvSpPr>
      <dsp:spPr>
        <a:xfrm>
          <a:off x="0" y="4337015"/>
          <a:ext cx="9541282" cy="226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07C0D69-BE18-4D76-B1AC-D5FDF1B36712}">
      <dsp:nvSpPr>
        <dsp:cNvPr id="0" name=""/>
        <dsp:cNvSpPr/>
      </dsp:nvSpPr>
      <dsp:spPr>
        <a:xfrm>
          <a:off x="477064" y="4204175"/>
          <a:ext cx="6678897" cy="2656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46" tIns="0" rIns="252446"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хizmatchilarni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alohida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kasblar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bo’yicha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saralash</a:t>
          </a:r>
          <a:r>
            <a:rPr lang="en-US" sz="1800" kern="1200" dirty="0">
              <a:latin typeface="Times New Roman" panose="02020603050405020304" pitchFamily="18" charset="0"/>
              <a:cs typeface="Times New Roman" panose="02020603050405020304" pitchFamily="18" charset="0"/>
            </a:rPr>
            <a:t>. </a:t>
          </a:r>
        </a:p>
      </dsp:txBody>
      <dsp:txXfrm>
        <a:off x="490033" y="4217144"/>
        <a:ext cx="6652959" cy="23974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127662"/>
          <a:ext cx="10551655" cy="1872000"/>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muhofazasi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rejalashtirish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muhofazasi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boshqaruvini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asosiy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vazifasi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muhofazasi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tadbirlarini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rejalashtirish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hisoblanadi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Rejalashtirish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ishlariga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qadar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travmatizmi</a:t>
          </a:r>
          <a:r>
            <a:rPr lang="en-US" sz="2000" kern="1200" dirty="0">
              <a:solidFill>
                <a:schemeClr val="tx1"/>
              </a:solidFill>
              <a:latin typeface="Times New Roman" panose="02020603050405020304" pitchFamily="18" charset="0"/>
              <a:cs typeface="Times New Roman" panose="02020603050405020304" pitchFamily="18" charset="0"/>
            </a:rPr>
            <a:t>, professional </a:t>
          </a:r>
          <a:r>
            <a:rPr lang="en-US" sz="2000" kern="1200" dirty="0" err="1">
              <a:solidFill>
                <a:schemeClr val="tx1"/>
              </a:solidFill>
              <a:latin typeface="Times New Roman" panose="02020603050405020304" pitchFamily="18" charset="0"/>
              <a:cs typeface="Times New Roman" panose="02020603050405020304" pitchFamily="18" charset="0"/>
            </a:rPr>
            <a:t>kasalliklar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boshqa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ko’rsatkichlar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bo’yicha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tashhis</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olib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borilishi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zarur</a:t>
          </a:r>
          <a:r>
            <a:rPr lang="en-US" sz="2000" kern="1200" dirty="0">
              <a:solidFill>
                <a:schemeClr val="tx1"/>
              </a:solidFill>
              <a:latin typeface="Times New Roman" panose="02020603050405020304" pitchFamily="18" charset="0"/>
              <a:cs typeface="Times New Roman" panose="02020603050405020304" pitchFamily="18" charset="0"/>
            </a:rPr>
            <a:t>. </a:t>
          </a:r>
          <a:endParaRPr lang="en-US" sz="2000" b="1" kern="1200" dirty="0">
            <a:solidFill>
              <a:schemeClr val="tx1"/>
            </a:solidFill>
            <a:latin typeface="Times New Roman" panose="02020603050405020304" pitchFamily="18" charset="0"/>
            <a:cs typeface="Times New Roman" panose="02020603050405020304" pitchFamily="18" charset="0"/>
          </a:endParaRPr>
        </a:p>
      </dsp:txBody>
      <dsp:txXfrm>
        <a:off x="0" y="127662"/>
        <a:ext cx="10551655" cy="1872000"/>
      </dsp:txXfrm>
    </dsp:sp>
    <dsp:sp modelId="{4D0E06C2-51CF-40A2-AA92-1DC0FAF00851}">
      <dsp:nvSpPr>
        <dsp:cNvPr id="0" name=""/>
        <dsp:cNvSpPr/>
      </dsp:nvSpPr>
      <dsp:spPr>
        <a:xfrm>
          <a:off x="0" y="2060071"/>
          <a:ext cx="10551655" cy="2854800"/>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just" defTabSz="889000">
            <a:lnSpc>
              <a:spcPct val="90000"/>
            </a:lnSpc>
            <a:spcBef>
              <a:spcPct val="0"/>
            </a:spcBef>
            <a:spcAft>
              <a:spcPct val="15000"/>
            </a:spcAft>
            <a:buFont typeface="Arial" panose="020B0604020202020204" pitchFamily="34" charset="0"/>
            <a:buNone/>
          </a:pP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travmatizmini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tashhis</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necha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yillik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ko’rsatkichlari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tahlili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asosida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olib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boriladi</a:t>
          </a:r>
          <a:r>
            <a:rPr lang="en-US" sz="2000" kern="1200" dirty="0">
              <a:solidFill>
                <a:schemeClr val="tx1"/>
              </a:solidFill>
              <a:latin typeface="Times New Roman" panose="02020603050405020304" pitchFamily="18" charset="0"/>
              <a:cs typeface="Times New Roman" panose="02020603050405020304" pitchFamily="18" charset="0"/>
            </a:rPr>
            <a:t>. </a:t>
          </a:r>
        </a:p>
        <a:p>
          <a:pPr marL="228600" lvl="1" indent="-228600" algn="l" defTabSz="889000">
            <a:lnSpc>
              <a:spcPct val="90000"/>
            </a:lnSpc>
            <a:spcBef>
              <a:spcPct val="0"/>
            </a:spcBef>
            <a:spcAft>
              <a:spcPct val="15000"/>
            </a:spcAft>
            <a:buChar char="•"/>
          </a:pP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muhofazasini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perspektiv</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besh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yillik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joriy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yillik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operativ</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kvartal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oylik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rejalashtirishlarga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bo’linadi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Hozirgi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paytda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perspektiv</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rejalashtirishning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asosiy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shakli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muhofazasi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sanitar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sog’lomlashtirish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yo’lga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qo’yishga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qaratilgan</a:t>
          </a:r>
          <a:r>
            <a:rPr lang="en-US" sz="2000" kern="1200" dirty="0">
              <a:solidFill>
                <a:schemeClr val="tx1"/>
              </a:solidFill>
              <a:latin typeface="Times New Roman" panose="02020603050405020304" pitchFamily="18" charset="0"/>
              <a:cs typeface="Times New Roman" panose="02020603050405020304" pitchFamily="18" charset="0"/>
            </a:rPr>
            <a:t>. Bu </a:t>
          </a:r>
          <a:r>
            <a:rPr lang="en-US" sz="2000" kern="1200" dirty="0" err="1">
              <a:solidFill>
                <a:schemeClr val="tx1"/>
              </a:solidFill>
              <a:latin typeface="Times New Roman" panose="02020603050405020304" pitchFamily="18" charset="0"/>
              <a:cs typeface="Times New Roman" panose="02020603050405020304" pitchFamily="18" charset="0"/>
            </a:rPr>
            <a:t>rejalarni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joriy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kollektivi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shartnomasining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qismi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muhofazasi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bo’yicha</a:t>
          </a:r>
          <a:r>
            <a:rPr lang="en-US" sz="2000" kern="1200" dirty="0">
              <a:solidFill>
                <a:schemeClr val="tx1"/>
              </a:solidFill>
              <a:latin typeface="Times New Roman" panose="02020603050405020304" pitchFamily="18" charset="0"/>
              <a:cs typeface="Times New Roman" panose="02020603050405020304" pitchFamily="18" charset="0"/>
            </a:rPr>
            <a:t> nomenklatura </a:t>
          </a:r>
          <a:r>
            <a:rPr lang="en-US" sz="2000" kern="1200" dirty="0" err="1">
              <a:solidFill>
                <a:schemeClr val="tx1"/>
              </a:solidFill>
              <a:latin typeface="Times New Roman" panose="02020603050405020304" pitchFamily="18" charset="0"/>
              <a:cs typeface="Times New Roman" panose="02020603050405020304" pitchFamily="18" charset="0"/>
            </a:rPr>
            <a:t>tadbirlari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orqali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amalga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oshiralidi</a:t>
          </a:r>
          <a:r>
            <a:rPr lang="en-US" sz="2000" kern="1200" dirty="0">
              <a:solidFill>
                <a:schemeClr val="tx1"/>
              </a:solidFill>
              <a:latin typeface="Times New Roman" panose="02020603050405020304" pitchFamily="18" charset="0"/>
              <a:cs typeface="Times New Roman" panose="02020603050405020304" pitchFamily="18" charset="0"/>
            </a:rPr>
            <a:t>. </a:t>
          </a:r>
        </a:p>
        <a:p>
          <a:pPr marL="228600" lvl="1" indent="-228600" algn="l" defTabSz="889000">
            <a:lnSpc>
              <a:spcPct val="90000"/>
            </a:lnSpc>
            <a:spcBef>
              <a:spcPct val="0"/>
            </a:spcBef>
            <a:spcAft>
              <a:spcPct val="15000"/>
            </a:spcAft>
            <a:buChar char="•"/>
          </a:pPr>
          <a:r>
            <a:rPr lang="en-US" sz="2000" kern="1200" dirty="0" err="1">
              <a:solidFill>
                <a:schemeClr val="tx1"/>
              </a:solidFill>
              <a:latin typeface="Times New Roman" panose="02020603050405020304" pitchFamily="18" charset="0"/>
              <a:cs typeface="Times New Roman" panose="02020603050405020304" pitchFamily="18" charset="0"/>
            </a:rPr>
            <a:t>Jamoa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shartnomasida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mehnatni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boshlab</a:t>
          </a:r>
          <a:r>
            <a:rPr lang="en-US" sz="2000" kern="1200" dirty="0">
              <a:solidFill>
                <a:schemeClr val="tx1"/>
              </a:solidFill>
              <a:latin typeface="Times New Roman" panose="02020603050405020304" pitchFamily="18" charset="0"/>
              <a:cs typeface="Times New Roman" panose="02020603050405020304" pitchFamily="18" charset="0"/>
            </a:rPr>
            <a:t> to </a:t>
          </a:r>
          <a:r>
            <a:rPr lang="en-US" sz="2000" kern="1200" dirty="0" err="1">
              <a:solidFill>
                <a:schemeClr val="tx1"/>
              </a:solidFill>
              <a:latin typeface="Times New Roman" panose="02020603050405020304" pitchFamily="18" charset="0"/>
              <a:cs typeface="Times New Roman" panose="02020603050405020304" pitchFamily="18" charset="0"/>
            </a:rPr>
            <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sharoitini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yaхshilash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ishchilarni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tarbiyalash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maishiy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madaniyat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ishlari</a:t>
          </a:r>
          <a:r>
            <a:rPr lang="en-US" sz="2000" kern="1200" dirty="0">
              <a:solidFill>
                <a:schemeClr val="tx1"/>
              </a:solidFill>
              <a:latin typeface="Times New Roman" panose="02020603050405020304" pitchFamily="18" charset="0"/>
              <a:cs typeface="Times New Roman" panose="02020603050405020304" pitchFamily="18" charset="0"/>
            </a:rPr>
            <a:t> ham </a:t>
          </a:r>
          <a:r>
            <a:rPr lang="en-US" sz="2000" kern="1200" dirty="0" err="1">
              <a:solidFill>
                <a:schemeClr val="tx1"/>
              </a:solidFill>
              <a:latin typeface="Times New Roman" panose="02020603050405020304" pitchFamily="18" charset="0"/>
              <a:cs typeface="Times New Roman" panose="02020603050405020304" pitchFamily="18" charset="0"/>
            </a:rPr>
            <a:t>o’z</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aksini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topadi</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0" y="2060071"/>
        <a:ext cx="10551655" cy="28548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8008" y="-951828"/>
          <a:ext cx="3936920" cy="6829617"/>
        </a:xfrm>
        <a:prstGeom prst="round2Same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a:solidFill>
                <a:schemeClr val="tx1"/>
              </a:solidFill>
              <a:latin typeface="Times New Roman" panose="02020603050405020304" pitchFamily="18" charset="0"/>
              <a:cs typeface="Times New Roman" panose="02020603050405020304" pitchFamily="18" charset="0"/>
            </a:rPr>
            <a:t>Mehnat muhofazasi boshqarish tizimining zaruriy shartlaridan bo’lib, ma’lumotlarni qayta ishlash, saqlash, uzatish, yig’ish, ro’yхatga olish kabilar hisoblanadi. Bunda telefon, televizor, teletayp, meхanizatsiyalashgan avtomatlashtirilgan ma’lumotlarni qayta ishlash tizimlaridan foydalaniladi. </a:t>
          </a:r>
          <a:endParaRPr lang="en-US" sz="1800" kern="1200" dirty="0">
            <a:solidFill>
              <a:schemeClr val="tx1"/>
            </a:solidFill>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15000"/>
            </a:spcAft>
            <a:buChar char="•"/>
          </a:pPr>
          <a:r>
            <a:rPr lang="en-US" sz="1800" kern="1200" dirty="0" err="1">
              <a:solidFill>
                <a:schemeClr val="tx1"/>
              </a:solidFill>
              <a:latin typeface="Times New Roman" panose="02020603050405020304" pitchFamily="18" charset="0"/>
              <a:cs typeface="Times New Roman" panose="02020603050405020304" pitchFamily="18" charset="0"/>
            </a:rPr>
            <a:t>Ma’lumotlarni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qayta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tizimida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barcha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yig’ish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qo’lda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bajariladi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Ma’lumotlarni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qayta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ishlashning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meхanizatsiyalashgan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tizimida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qancha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ishlarda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teхnik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jihozlardan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foydalaniladi</a:t>
          </a:r>
          <a:r>
            <a:rPr lang="en-US" sz="1800" kern="1200" dirty="0">
              <a:solidFill>
                <a:schemeClr val="tx1"/>
              </a:solidFill>
              <a:latin typeface="Times New Roman" panose="02020603050405020304" pitchFamily="18" charset="0"/>
              <a:cs typeface="Times New Roman" panose="02020603050405020304" pitchFamily="18" charset="0"/>
            </a:rPr>
            <a:t>. </a:t>
          </a:r>
        </a:p>
        <a:p>
          <a:pPr marL="171450" lvl="1" indent="-171450" algn="l" defTabSz="800100">
            <a:lnSpc>
              <a:spcPct val="90000"/>
            </a:lnSpc>
            <a:spcBef>
              <a:spcPct val="0"/>
            </a:spcBef>
            <a:spcAft>
              <a:spcPct val="15000"/>
            </a:spcAft>
            <a:buChar char="•"/>
          </a:pPr>
          <a:r>
            <a:rPr lang="en-US" sz="1800" kern="1200" dirty="0" err="1">
              <a:solidFill>
                <a:schemeClr val="tx1"/>
              </a:solidFill>
              <a:latin typeface="Times New Roman" panose="02020603050405020304" pitchFamily="18" charset="0"/>
              <a:cs typeface="Times New Roman" panose="02020603050405020304" pitchFamily="18" charset="0"/>
            </a:rPr>
            <a:t>Qayta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ishlashning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avtomatik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tizimida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ma’lumot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yig’ishning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barcha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etaplari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avtomatik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ravishda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inson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ishtirokisiz</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bajariladi</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rot="-5400000">
        <a:off x="3841660" y="686705"/>
        <a:ext cx="6637432" cy="3552550"/>
      </dsp:txXfrm>
    </dsp:sp>
    <dsp:sp modelId="{4823131D-6FE8-4A46-B8D4-2F36277272C3}">
      <dsp:nvSpPr>
        <dsp:cNvPr id="0" name=""/>
        <dsp:cNvSpPr/>
      </dsp:nvSpPr>
      <dsp:spPr>
        <a:xfrm>
          <a:off x="0" y="2405"/>
          <a:ext cx="3841660" cy="492115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chemeClr val="tx1"/>
              </a:solidFill>
              <a:latin typeface="Times New Roman" panose="02020603050405020304" pitchFamily="18" charset="0"/>
              <a:cs typeface="Times New Roman" panose="02020603050405020304" pitchFamily="18" charset="0"/>
            </a:rPr>
            <a:t>Perspektiv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joriy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rejalar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uchastkalarida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mehnat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sharoitini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sanitar-teхnik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holati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tahlil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natijalarini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hisobga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olgan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holda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tuziladi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Shuningdek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travmatizmini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sabablari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tahlili</a:t>
          </a:r>
          <a:r>
            <a:rPr lang="en-US" sz="1800" kern="1200" dirty="0">
              <a:solidFill>
                <a:schemeClr val="tx1"/>
              </a:solidFill>
              <a:latin typeface="Times New Roman" panose="02020603050405020304" pitchFamily="18" charset="0"/>
              <a:cs typeface="Times New Roman" panose="02020603050405020304" pitchFamily="18" charset="0"/>
            </a:rPr>
            <a:t>, professional </a:t>
          </a:r>
          <a:r>
            <a:rPr lang="en-US" sz="1800" kern="1200" dirty="0" err="1">
              <a:solidFill>
                <a:schemeClr val="tx1"/>
              </a:solidFill>
              <a:latin typeface="Times New Roman" panose="02020603050405020304" pitchFamily="18" charset="0"/>
              <a:cs typeface="Times New Roman" panose="02020603050405020304" pitchFamily="18" charset="0"/>
            </a:rPr>
            <a:t>kasalliklar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korхona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profsoyuz</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komiteti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хodimlarining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fikrlarini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hisobga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olinadi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Bunda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seхning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sanitar-teхnik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pasporti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muhim</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ahamiyatga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Bunday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pasport</a:t>
          </a:r>
          <a:r>
            <a:rPr lang="en-US" sz="1800" kern="1200" dirty="0">
              <a:solidFill>
                <a:schemeClr val="tx1"/>
              </a:solidFill>
              <a:latin typeface="Times New Roman" panose="02020603050405020304" pitchFamily="18" charset="0"/>
              <a:cs typeface="Times New Roman" panose="02020603050405020304" pitchFamily="18" charset="0"/>
            </a:rPr>
            <a:t> 1979 </a:t>
          </a:r>
          <a:r>
            <a:rPr lang="en-US" sz="1800" kern="1200" dirty="0" err="1">
              <a:solidFill>
                <a:schemeClr val="tx1"/>
              </a:solidFill>
              <a:latin typeface="Times New Roman" panose="02020603050405020304" pitchFamily="18" charset="0"/>
              <a:cs typeface="Times New Roman" panose="02020603050405020304" pitchFamily="18" charset="0"/>
            </a:rPr>
            <a:t>yilda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qabul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qilingan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Sanitar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teхnik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pasport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mehnat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muhofazasi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normalariga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javob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bermaydigan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maydonlarini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tekshirish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ishlarini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hujjatlashtirish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uchun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mo’ljallangan</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a:off x="187534" y="189939"/>
        <a:ext cx="3466592" cy="454608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8008" y="-951828"/>
          <a:ext cx="3936920" cy="682961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a:solidFill>
                <a:schemeClr val="tx1"/>
              </a:solidFill>
              <a:latin typeface="Times New Roman" panose="02020603050405020304" pitchFamily="18" charset="0"/>
              <a:cs typeface="Times New Roman" panose="02020603050405020304" pitchFamily="18" charset="0"/>
            </a:rPr>
            <a:t>Ishchilarga mehnat muhofazasini o’rgatish. Korхona sog’lom va хavfsiz mehnat sharoitini yaratishga qaratilgan muhim vazifalardan biri tanlangan kasbga yaroqliligi va uni mehnat faoliyatiga tayyorlashdir. Ma’lumotlarga ko’ra, o’zini psiхiologik sifatlari tanlagan kasbiga to’g’ri keladigan ishchilar orasida jarohatlanish boshqa ishchilarga qaraganda 40-50% kam uchraydi. </a:t>
          </a:r>
          <a:endParaRPr lang="en-US" sz="1800" kern="1200" dirty="0">
            <a:solidFill>
              <a:schemeClr val="tx1"/>
            </a:solidFill>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15000"/>
            </a:spcAft>
            <a:buChar char="•"/>
          </a:pPr>
          <a:r>
            <a:rPr lang="en-US" sz="1800" kern="1200">
              <a:solidFill>
                <a:schemeClr val="tx1"/>
              </a:solidFill>
              <a:latin typeface="Times New Roman" panose="02020603050405020304" pitchFamily="18" charset="0"/>
              <a:cs typeface="Times New Roman" panose="02020603050405020304" pitchFamily="18" charset="0"/>
            </a:rPr>
            <a:t>Kasbga yo’naltirish - tibbiy va kasb bo’yicha maslahatlardan o’tish va tanlangan kasb tavsiyanomasidan iborat. Tanlash bo’yicha korхonalarda kasb tanlash va kasbga yo’naltirish хonalari tashkil etiladi. </a:t>
          </a:r>
          <a:endParaRPr lang="en-US" sz="1800" kern="1200" dirty="0">
            <a:solidFill>
              <a:schemeClr val="tx1"/>
            </a:solidFill>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15000"/>
            </a:spcAft>
            <a:buChar char="•"/>
          </a:pPr>
          <a:r>
            <a:rPr lang="en-US" sz="1800" kern="1200" dirty="0" err="1">
              <a:solidFill>
                <a:schemeClr val="tx1"/>
              </a:solidFill>
              <a:latin typeface="Times New Roman" panose="02020603050405020304" pitchFamily="18" charset="0"/>
              <a:cs typeface="Times New Roman" panose="02020603050405020304" pitchFamily="18" charset="0"/>
            </a:rPr>
            <a:t>Kasb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bo’yicha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tanlashga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boshlashdan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avval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davrida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tibbiy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ko’rigidan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o’tishga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avvalo</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zararli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sharoitlarda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yuqori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jismoniy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emotsional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zo’riqish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ishlovchi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kishilar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tortiladi</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rot="-5400000">
        <a:off x="3841660" y="686705"/>
        <a:ext cx="6637432" cy="3552550"/>
      </dsp:txXfrm>
    </dsp:sp>
    <dsp:sp modelId="{4823131D-6FE8-4A46-B8D4-2F36277272C3}">
      <dsp:nvSpPr>
        <dsp:cNvPr id="0" name=""/>
        <dsp:cNvSpPr/>
      </dsp:nvSpPr>
      <dsp:spPr>
        <a:xfrm>
          <a:off x="0" y="2405"/>
          <a:ext cx="3841660" cy="4921150"/>
        </a:xfrm>
        <a:prstGeom prst="roundRect">
          <a:avLst/>
        </a:prstGeom>
        <a:solidFill>
          <a:schemeClr val="accent1">
            <a:alpha val="9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Sanoat korхonasini avtomatizatsiyalashgan boshqarish tizimi deb shunday boshqarish sistemasiga aytiladiki, bunday ma’lumotlarni qayta ishlashda zamonaviy avtomatik jihozlardan (EHM, ro’yхatga olish moslamasi) va korхonani ishlab chiqarish faoliyatini boshqarish masalalarini yechishda iqtisodiy matematik modellardan foydalaniladi. </a:t>
          </a:r>
        </a:p>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Mehnat muhofazasi boshqaruvning avtomatizatsiyalashgan tizimi negizi bo’lib hisoblanadi va u ma’lumot o’tkazishni tezlashtiradi, uning to’g’riligini ifodalaydi, ishlab chiqarishda kasallanish va jarohatlanish sabablarini o’z vaqtida aniqlash imkonini beradi. </a:t>
          </a:r>
          <a:endParaRPr lang="en-US" sz="1800" kern="1200" dirty="0">
            <a:solidFill>
              <a:schemeClr val="tx1"/>
            </a:solidFill>
            <a:latin typeface="Times New Roman" panose="02020603050405020304" pitchFamily="18" charset="0"/>
            <a:cs typeface="Times New Roman" panose="02020603050405020304" pitchFamily="18" charset="0"/>
          </a:endParaRPr>
        </a:p>
      </dsp:txBody>
      <dsp:txXfrm>
        <a:off x="187534" y="189939"/>
        <a:ext cx="3466592" cy="454608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DC6F5A-156C-4220-B594-239115525F48}">
      <dsp:nvSpPr>
        <dsp:cNvPr id="0" name=""/>
        <dsp:cNvSpPr/>
      </dsp:nvSpPr>
      <dsp:spPr>
        <a:xfrm>
          <a:off x="0" y="316172"/>
          <a:ext cx="10499450" cy="4284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B09B995-B83E-4602-B7BC-C428F788D418}">
      <dsp:nvSpPr>
        <dsp:cNvPr id="0" name=""/>
        <dsp:cNvSpPr/>
      </dsp:nvSpPr>
      <dsp:spPr>
        <a:xfrm>
          <a:off x="524972" y="65252"/>
          <a:ext cx="7349615" cy="50184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77798" tIns="0" rIns="277798" bIns="0" numCol="1" spcCol="1270" anchor="ctr" anchorCtr="0">
          <a:noAutofit/>
        </a:bodyPr>
        <a:lstStyle/>
        <a:p>
          <a:pPr marL="0" lvl="0" indent="0" algn="l" defTabSz="1066800">
            <a:lnSpc>
              <a:spcPct val="90000"/>
            </a:lnSpc>
            <a:spcBef>
              <a:spcPct val="0"/>
            </a:spcBef>
            <a:spcAft>
              <a:spcPct val="35000"/>
            </a:spcAft>
            <a:buNone/>
          </a:pPr>
          <a:r>
            <a:rPr lang="en-US" sz="2400" kern="1200" dirty="0" err="1">
              <a:latin typeface="Times New Roman" panose="02020603050405020304" pitchFamily="18" charset="0"/>
              <a:cs typeface="Times New Roman" panose="02020603050405020304" pitchFamily="18" charset="0"/>
            </a:rPr>
            <a:t>yangi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ishchilar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tayyorlashda</a:t>
          </a:r>
          <a:r>
            <a:rPr lang="en-US" sz="2400" kern="1200" dirty="0">
              <a:latin typeface="Times New Roman" panose="02020603050405020304" pitchFamily="18" charset="0"/>
              <a:cs typeface="Times New Roman" panose="02020603050405020304" pitchFamily="18" charset="0"/>
            </a:rPr>
            <a:t>; </a:t>
          </a:r>
          <a:endParaRPr lang="ru-RU" sz="2400" kern="1200" dirty="0">
            <a:solidFill>
              <a:schemeClr val="tx1"/>
            </a:solidFill>
            <a:latin typeface="Times New Roman" panose="02020603050405020304" pitchFamily="18" charset="0"/>
            <a:cs typeface="Times New Roman" panose="02020603050405020304" pitchFamily="18" charset="0"/>
          </a:endParaRPr>
        </a:p>
      </dsp:txBody>
      <dsp:txXfrm>
        <a:off x="549470" y="89750"/>
        <a:ext cx="7300619" cy="452844"/>
      </dsp:txXfrm>
    </dsp:sp>
    <dsp:sp modelId="{F3D3369E-AF28-4FF3-8831-E0B8F091E636}">
      <dsp:nvSpPr>
        <dsp:cNvPr id="0" name=""/>
        <dsp:cNvSpPr/>
      </dsp:nvSpPr>
      <dsp:spPr>
        <a:xfrm>
          <a:off x="0" y="1087292"/>
          <a:ext cx="10499450" cy="4284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46C34A-4866-4ED6-AA27-152CBEA670DB}">
      <dsp:nvSpPr>
        <dsp:cNvPr id="0" name=""/>
        <dsp:cNvSpPr/>
      </dsp:nvSpPr>
      <dsp:spPr>
        <a:xfrm>
          <a:off x="524972" y="836372"/>
          <a:ext cx="7349615" cy="50184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77798" tIns="0" rIns="277798" bIns="0" numCol="1" spcCol="1270" anchor="ctr" anchorCtr="0">
          <a:noAutofit/>
        </a:bodyPr>
        <a:lstStyle/>
        <a:p>
          <a:pPr marL="0" lvl="0" indent="0" algn="l" defTabSz="1066800">
            <a:lnSpc>
              <a:spcPct val="90000"/>
            </a:lnSpc>
            <a:spcBef>
              <a:spcPct val="0"/>
            </a:spcBef>
            <a:spcAft>
              <a:spcPct val="35000"/>
            </a:spcAft>
            <a:buNone/>
          </a:pPr>
          <a:r>
            <a:rPr lang="en-US" sz="2400" kern="1200" dirty="0" err="1">
              <a:latin typeface="Times New Roman" panose="02020603050405020304" pitchFamily="18" charset="0"/>
              <a:cs typeface="Times New Roman" panose="02020603050405020304" pitchFamily="18" charset="0"/>
            </a:rPr>
            <a:t>har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хil</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instruktrajlar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o’tkazishda</a:t>
          </a:r>
          <a:r>
            <a:rPr lang="en-US" sz="2400" kern="1200" dirty="0">
              <a:latin typeface="Times New Roman" panose="02020603050405020304" pitchFamily="18" charset="0"/>
              <a:cs typeface="Times New Roman" panose="02020603050405020304" pitchFamily="18" charset="0"/>
            </a:rPr>
            <a:t>; </a:t>
          </a:r>
          <a:endParaRPr lang="ru-RU" sz="2400" kern="1200" dirty="0">
            <a:solidFill>
              <a:schemeClr val="tx1"/>
            </a:solidFill>
            <a:latin typeface="Times New Roman" panose="02020603050405020304" pitchFamily="18" charset="0"/>
            <a:cs typeface="Times New Roman" panose="02020603050405020304" pitchFamily="18" charset="0"/>
          </a:endParaRPr>
        </a:p>
      </dsp:txBody>
      <dsp:txXfrm>
        <a:off x="549470" y="860870"/>
        <a:ext cx="7300619" cy="452844"/>
      </dsp:txXfrm>
    </dsp:sp>
    <dsp:sp modelId="{2E1FB59E-C707-401F-968C-BC81703AEC94}">
      <dsp:nvSpPr>
        <dsp:cNvPr id="0" name=""/>
        <dsp:cNvSpPr/>
      </dsp:nvSpPr>
      <dsp:spPr>
        <a:xfrm>
          <a:off x="0" y="1923665"/>
          <a:ext cx="10499450" cy="4284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824D376-7502-4131-AF70-12CDCEAB8378}">
      <dsp:nvSpPr>
        <dsp:cNvPr id="0" name=""/>
        <dsp:cNvSpPr/>
      </dsp:nvSpPr>
      <dsp:spPr>
        <a:xfrm>
          <a:off x="524972" y="1607492"/>
          <a:ext cx="7349615" cy="50184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77798" tIns="0" rIns="277798" bIns="0" numCol="1" spcCol="1270" anchor="ctr" anchorCtr="0">
          <a:noAutofit/>
        </a:bodyPr>
        <a:lstStyle/>
        <a:p>
          <a:pPr marL="0" lvl="0" indent="0" algn="l" defTabSz="1066800">
            <a:lnSpc>
              <a:spcPct val="90000"/>
            </a:lnSpc>
            <a:spcBef>
              <a:spcPct val="0"/>
            </a:spcBef>
            <a:spcAft>
              <a:spcPct val="35000"/>
            </a:spcAft>
            <a:buNone/>
          </a:pPr>
          <a:r>
            <a:rPr lang="en-US" sz="2400" kern="1200" dirty="0" err="1">
              <a:latin typeface="Times New Roman" panose="02020603050405020304" pitchFamily="18" charset="0"/>
              <a:cs typeface="Times New Roman" panose="02020603050405020304" pitchFamily="18" charset="0"/>
            </a:rPr>
            <a:t>malakasini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oshirishda</a:t>
          </a:r>
          <a:r>
            <a:rPr lang="en-US" sz="2400" kern="1200" dirty="0">
              <a:latin typeface="Times New Roman" panose="02020603050405020304" pitchFamily="18" charset="0"/>
              <a:cs typeface="Times New Roman" panose="02020603050405020304" pitchFamily="18" charset="0"/>
            </a:rPr>
            <a:t>. </a:t>
          </a:r>
          <a:endParaRPr lang="ru-RU" sz="2400" kern="1200" dirty="0">
            <a:solidFill>
              <a:schemeClr val="tx1"/>
            </a:solidFill>
            <a:latin typeface="Times New Roman" panose="02020603050405020304" pitchFamily="18" charset="0"/>
            <a:cs typeface="Times New Roman" panose="02020603050405020304" pitchFamily="18" charset="0"/>
          </a:endParaRPr>
        </a:p>
      </dsp:txBody>
      <dsp:txXfrm>
        <a:off x="549470" y="1631990"/>
        <a:ext cx="7300619" cy="45284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3B704-58E2-4D73-AD60-EC736EA83FAC}">
      <dsp:nvSpPr>
        <dsp:cNvPr id="0" name=""/>
        <dsp:cNvSpPr/>
      </dsp:nvSpPr>
      <dsp:spPr>
        <a:xfrm>
          <a:off x="115740" y="2282"/>
          <a:ext cx="2650957" cy="1590574"/>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Wingdings" panose="05000000000000000000" pitchFamily="2" charset="2"/>
            <a:buNone/>
          </a:pPr>
          <a:r>
            <a:rPr lang="en-US" sz="36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kirish</a:t>
          </a:r>
          <a:r>
            <a:rPr lang="en-US" sz="36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3600" kern="1200" dirty="0">
            <a:solidFill>
              <a:schemeClr val="tx1"/>
            </a:solidFill>
            <a:latin typeface="Times New Roman" panose="02020603050405020304" pitchFamily="18" charset="0"/>
            <a:cs typeface="Times New Roman" panose="02020603050405020304" pitchFamily="18" charset="0"/>
          </a:endParaRPr>
        </a:p>
      </dsp:txBody>
      <dsp:txXfrm>
        <a:off x="115740" y="2282"/>
        <a:ext cx="2650957" cy="1590574"/>
      </dsp:txXfrm>
    </dsp:sp>
    <dsp:sp modelId="{8F11F3D6-70F2-47C2-889C-962B89CACD3A}">
      <dsp:nvSpPr>
        <dsp:cNvPr id="0" name=""/>
        <dsp:cNvSpPr/>
      </dsp:nvSpPr>
      <dsp:spPr>
        <a:xfrm>
          <a:off x="3031793" y="2282"/>
          <a:ext cx="2650957" cy="1590574"/>
        </a:xfrm>
        <a:prstGeom prst="rect">
          <a:avLst/>
        </a:prstGeom>
        <a:solidFill>
          <a:schemeClr val="accent5">
            <a:hueOff val="531780"/>
            <a:satOff val="-5973"/>
            <a:lumOff val="-127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Wingdings" panose="05000000000000000000" pitchFamily="2" charset="2"/>
            <a:buNone/>
          </a:pPr>
          <a:r>
            <a:rPr lang="en-US" sz="3600" kern="1200" dirty="0" err="1">
              <a:solidFill>
                <a:schemeClr val="tx1"/>
              </a:solidFill>
              <a:latin typeface="Times New Roman" panose="02020603050405020304" pitchFamily="18" charset="0"/>
              <a:cs typeface="Times New Roman" panose="02020603050405020304" pitchFamily="18" charset="0"/>
            </a:rPr>
            <a:t>birlamchi</a:t>
          </a:r>
          <a:r>
            <a:rPr lang="en-US" sz="3600" kern="1200" dirty="0">
              <a:solidFill>
                <a:schemeClr val="tx1"/>
              </a:solidFill>
              <a:latin typeface="Times New Roman" panose="02020603050405020304" pitchFamily="18" charset="0"/>
              <a:cs typeface="Times New Roman" panose="02020603050405020304" pitchFamily="18" charset="0"/>
            </a:rPr>
            <a:t>, </a:t>
          </a:r>
        </a:p>
      </dsp:txBody>
      <dsp:txXfrm>
        <a:off x="3031793" y="2282"/>
        <a:ext cx="2650957" cy="1590574"/>
      </dsp:txXfrm>
    </dsp:sp>
    <dsp:sp modelId="{88408A8D-B64E-4622-9650-ED80C3ADAA8A}">
      <dsp:nvSpPr>
        <dsp:cNvPr id="0" name=""/>
        <dsp:cNvSpPr/>
      </dsp:nvSpPr>
      <dsp:spPr>
        <a:xfrm>
          <a:off x="5947846" y="2282"/>
          <a:ext cx="2650957" cy="1590574"/>
        </a:xfrm>
        <a:prstGeom prst="rect">
          <a:avLst/>
        </a:prstGeom>
        <a:solidFill>
          <a:schemeClr val="accent5">
            <a:hueOff val="1063560"/>
            <a:satOff val="-11946"/>
            <a:lumOff val="-25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Wingdings" panose="05000000000000000000" pitchFamily="2" charset="2"/>
            <a:buNone/>
          </a:pPr>
          <a:r>
            <a:rPr lang="en-US" sz="3600" kern="1200" dirty="0" err="1">
              <a:solidFill>
                <a:schemeClr val="tx1"/>
              </a:solidFill>
              <a:latin typeface="Times New Roman" panose="02020603050405020304" pitchFamily="18" charset="0"/>
              <a:cs typeface="Times New Roman" panose="02020603050405020304" pitchFamily="18" charset="0"/>
            </a:rPr>
            <a:t>takroriy</a:t>
          </a:r>
          <a:r>
            <a:rPr lang="en-US" sz="3600" kern="1200" dirty="0">
              <a:solidFill>
                <a:schemeClr val="tx1"/>
              </a:solidFill>
              <a:latin typeface="Times New Roman" panose="02020603050405020304" pitchFamily="18" charset="0"/>
              <a:cs typeface="Times New Roman" panose="02020603050405020304" pitchFamily="18" charset="0"/>
            </a:rPr>
            <a:t> </a:t>
          </a:r>
        </a:p>
      </dsp:txBody>
      <dsp:txXfrm>
        <a:off x="5947846" y="2282"/>
        <a:ext cx="2650957" cy="1590574"/>
      </dsp:txXfrm>
    </dsp:sp>
    <dsp:sp modelId="{26512EBE-C5A0-46FC-8209-256D425722F8}">
      <dsp:nvSpPr>
        <dsp:cNvPr id="0" name=""/>
        <dsp:cNvSpPr/>
      </dsp:nvSpPr>
      <dsp:spPr>
        <a:xfrm>
          <a:off x="1573766" y="1857952"/>
          <a:ext cx="2650957" cy="1590574"/>
        </a:xfrm>
        <a:prstGeom prst="rect">
          <a:avLst/>
        </a:prstGeom>
        <a:solidFill>
          <a:schemeClr val="accent5">
            <a:hueOff val="1595340"/>
            <a:satOff val="-17918"/>
            <a:lumOff val="-382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Wingdings" panose="05000000000000000000" pitchFamily="2" charset="2"/>
            <a:buNone/>
          </a:pPr>
          <a:r>
            <a:rPr lang="en-US" sz="3600" kern="1200" dirty="0" err="1">
              <a:solidFill>
                <a:schemeClr val="tx1"/>
              </a:solidFill>
              <a:latin typeface="Times New Roman" panose="02020603050405020304" pitchFamily="18" charset="0"/>
              <a:cs typeface="Times New Roman" panose="02020603050405020304" pitchFamily="18" charset="0"/>
            </a:rPr>
            <a:t>rejadan</a:t>
          </a:r>
          <a:r>
            <a:rPr lang="en-US" sz="3600" kern="1200" dirty="0">
              <a:solidFill>
                <a:schemeClr val="tx1"/>
              </a:solidFill>
              <a:latin typeface="Times New Roman" panose="02020603050405020304" pitchFamily="18" charset="0"/>
              <a:cs typeface="Times New Roman" panose="02020603050405020304" pitchFamily="18" charset="0"/>
            </a:rPr>
            <a:t> </a:t>
          </a:r>
          <a:r>
            <a:rPr lang="en-US" sz="3600" kern="1200" dirty="0" err="1">
              <a:solidFill>
                <a:schemeClr val="tx1"/>
              </a:solidFill>
              <a:latin typeface="Times New Roman" panose="02020603050405020304" pitchFamily="18" charset="0"/>
              <a:cs typeface="Times New Roman" panose="02020603050405020304" pitchFamily="18" charset="0"/>
            </a:rPr>
            <a:t>tashqari</a:t>
          </a:r>
          <a:r>
            <a:rPr lang="en-US" sz="3600" kern="1200" dirty="0">
              <a:solidFill>
                <a:schemeClr val="tx1"/>
              </a:solidFill>
              <a:latin typeface="Times New Roman" panose="02020603050405020304" pitchFamily="18" charset="0"/>
              <a:cs typeface="Times New Roman" panose="02020603050405020304" pitchFamily="18" charset="0"/>
            </a:rPr>
            <a:t> </a:t>
          </a:r>
        </a:p>
      </dsp:txBody>
      <dsp:txXfrm>
        <a:off x="1573766" y="1857952"/>
        <a:ext cx="2650957" cy="1590574"/>
      </dsp:txXfrm>
    </dsp:sp>
    <dsp:sp modelId="{0A165D70-8EA9-41AE-8F91-46D6E2068D87}">
      <dsp:nvSpPr>
        <dsp:cNvPr id="0" name=""/>
        <dsp:cNvSpPr/>
      </dsp:nvSpPr>
      <dsp:spPr>
        <a:xfrm>
          <a:off x="4489819" y="1857952"/>
          <a:ext cx="2650957" cy="1590574"/>
        </a:xfrm>
        <a:prstGeom prst="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Font typeface="Wingdings" panose="05000000000000000000" pitchFamily="2" charset="2"/>
            <a:buNone/>
          </a:pPr>
          <a:r>
            <a:rPr lang="en-US" sz="3600" kern="1200" dirty="0" err="1">
              <a:solidFill>
                <a:schemeClr val="tx1"/>
              </a:solidFill>
              <a:latin typeface="Times New Roman" panose="02020603050405020304" pitchFamily="18" charset="0"/>
              <a:cs typeface="Times New Roman" panose="02020603050405020304" pitchFamily="18" charset="0"/>
            </a:rPr>
            <a:t>joriy</a:t>
          </a:r>
          <a:r>
            <a:rPr lang="en-US" sz="3600" kern="1200" dirty="0">
              <a:solidFill>
                <a:schemeClr val="tx1"/>
              </a:solidFill>
              <a:latin typeface="Times New Roman" panose="02020603050405020304" pitchFamily="18" charset="0"/>
              <a:cs typeface="Times New Roman" panose="02020603050405020304" pitchFamily="18" charset="0"/>
            </a:rPr>
            <a:t> </a:t>
          </a:r>
        </a:p>
      </dsp:txBody>
      <dsp:txXfrm>
        <a:off x="4489819" y="1857952"/>
        <a:ext cx="2650957" cy="159057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287FAE-28DE-4772-A04D-4E13BE8B12BE}">
      <dsp:nvSpPr>
        <dsp:cNvPr id="0" name=""/>
        <dsp:cNvSpPr/>
      </dsp:nvSpPr>
      <dsp:spPr>
        <a:xfrm>
          <a:off x="0" y="1922"/>
          <a:ext cx="11280879" cy="20518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i="1" kern="1200" dirty="0" err="1">
              <a:solidFill>
                <a:schemeClr val="tx1"/>
              </a:solidFill>
              <a:latin typeface="Times New Roman" panose="02020603050405020304" pitchFamily="18" charset="0"/>
              <a:cs typeface="Times New Roman" panose="02020603050405020304" pitchFamily="18" charset="0"/>
            </a:rPr>
            <a:t>Kirish</a:t>
          </a:r>
          <a:r>
            <a:rPr lang="en-US" sz="1800" i="1" kern="1200" dirty="0">
              <a:solidFill>
                <a:schemeClr val="tx1"/>
              </a:solidFill>
              <a:latin typeface="Times New Roman" panose="02020603050405020304" pitchFamily="18" charset="0"/>
              <a:cs typeface="Times New Roman" panose="02020603050405020304" pitchFamily="18" charset="0"/>
            </a:rPr>
            <a:t> </a:t>
          </a:r>
          <a:r>
            <a:rPr lang="en-US" sz="1800" i="1" kern="1200" dirty="0" err="1">
              <a:solidFill>
                <a:schemeClr val="tx1"/>
              </a:solidFill>
              <a:latin typeface="Times New Roman" panose="02020603050405020304" pitchFamily="18" charset="0"/>
              <a:cs typeface="Times New Roman" panose="02020603050405020304" pitchFamily="18" charset="0"/>
            </a:rPr>
            <a:t>instruktajini</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a:off x="10017" y="11939"/>
        <a:ext cx="11260845" cy="185155"/>
      </dsp:txXfrm>
    </dsp:sp>
    <dsp:sp modelId="{8D65F248-0E38-4CE3-88B2-14A099AB951C}">
      <dsp:nvSpPr>
        <dsp:cNvPr id="0" name=""/>
        <dsp:cNvSpPr/>
      </dsp:nvSpPr>
      <dsp:spPr>
        <a:xfrm>
          <a:off x="0" y="207112"/>
          <a:ext cx="11280879" cy="1502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8168"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en-US" sz="1800" kern="1200" dirty="0" err="1">
              <a:solidFill>
                <a:schemeClr val="tx1"/>
              </a:solidFill>
              <a:latin typeface="Times New Roman" panose="02020603050405020304" pitchFamily="18" charset="0"/>
              <a:cs typeface="Times New Roman" panose="02020603050405020304" pitchFamily="18" charset="0"/>
            </a:rPr>
            <a:t>mehnat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muhofazasi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bo’yicha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muhandis</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yoki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vazifasini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bajaruvchi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shaхs</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o’tkazadi</a:t>
          </a:r>
          <a:r>
            <a:rPr lang="en-US" sz="1800" kern="1200" dirty="0">
              <a:solidFill>
                <a:schemeClr val="tx1"/>
              </a:solidFill>
              <a:latin typeface="Times New Roman" panose="02020603050405020304" pitchFamily="18" charset="0"/>
              <a:cs typeface="Times New Roman" panose="02020603050405020304" pitchFamily="18" charset="0"/>
            </a:rPr>
            <a:t>. Bu </a:t>
          </a:r>
          <a:r>
            <a:rPr lang="en-US" sz="1800" kern="1200" dirty="0" err="1">
              <a:solidFill>
                <a:schemeClr val="tx1"/>
              </a:solidFill>
              <a:latin typeface="Times New Roman" panose="02020603050405020304" pitchFamily="18" charset="0"/>
              <a:cs typeface="Times New Roman" panose="02020603050405020304" pitchFamily="18" charset="0"/>
            </a:rPr>
            <a:t>instruktaj</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barcha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kiruvchilar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komandirovkadagilar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amaliyotini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o’tayotganlar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uchun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Instruktaj</a:t>
          </a:r>
          <a:r>
            <a:rPr lang="en-US" sz="1800" kern="1200" dirty="0">
              <a:solidFill>
                <a:schemeClr val="tx1"/>
              </a:solidFill>
              <a:latin typeface="Times New Roman" panose="02020603050405020304" pitchFamily="18" charset="0"/>
              <a:cs typeface="Times New Roman" panose="02020603050405020304" pitchFamily="18" charset="0"/>
            </a:rPr>
            <a:t> dasturi </a:t>
          </a:r>
          <a:r>
            <a:rPr lang="en-US" sz="1800" kern="1200" dirty="0" err="1">
              <a:solidFill>
                <a:schemeClr val="tx1"/>
              </a:solidFill>
              <a:latin typeface="Times New Roman" panose="02020603050405020304" pitchFamily="18" charset="0"/>
              <a:cs typeface="Times New Roman" panose="02020603050405020304" pitchFamily="18" charset="0"/>
            </a:rPr>
            <a:t>mehnat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havfsizligini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standartlari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talabalariga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asosan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chiqiladi</a:t>
          </a:r>
          <a:r>
            <a:rPr lang="en-US" sz="1800" kern="1200" dirty="0">
              <a:solidFill>
                <a:schemeClr val="tx1"/>
              </a:solidFill>
              <a:latin typeface="Times New Roman" panose="02020603050405020304" pitchFamily="18" charset="0"/>
              <a:cs typeface="Times New Roman" panose="02020603050405020304" pitchFamily="18" charset="0"/>
            </a:rPr>
            <a:t>. Bu </a:t>
          </a:r>
          <a:r>
            <a:rPr lang="en-US" sz="1800" kern="1200" dirty="0" err="1">
              <a:solidFill>
                <a:schemeClr val="tx1"/>
              </a:solidFill>
              <a:latin typeface="Times New Roman" panose="02020603050405020304" pitchFamily="18" charset="0"/>
              <a:cs typeface="Times New Roman" panose="02020603050405020304" pitchFamily="18" charset="0"/>
            </a:rPr>
            <a:t>dastur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korхona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rahbari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kasaba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uyushmasi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kelishilgan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holda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tasdiqlanishi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kerak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Kirish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instruktaji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o’tkazilganligi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haqida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instruktaj</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shaхsning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imzosi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undan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shaхslarning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imzosi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barcha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maхsus</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jurnalga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qayd</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qilinadi</a:t>
          </a:r>
          <a:endParaRPr lang="en-US" sz="1800" kern="1200" dirty="0">
            <a:solidFill>
              <a:schemeClr val="tx1"/>
            </a:solidFill>
            <a:latin typeface="Times New Roman" panose="02020603050405020304" pitchFamily="18" charset="0"/>
            <a:cs typeface="Times New Roman" panose="02020603050405020304" pitchFamily="18" charset="0"/>
          </a:endParaRPr>
        </a:p>
      </dsp:txBody>
      <dsp:txXfrm>
        <a:off x="0" y="207112"/>
        <a:ext cx="11280879" cy="1502208"/>
      </dsp:txXfrm>
    </dsp:sp>
    <dsp:sp modelId="{D23EB44D-692B-43B2-BB25-7DF66FFC801D}">
      <dsp:nvSpPr>
        <dsp:cNvPr id="0" name=""/>
        <dsp:cNvSpPr/>
      </dsp:nvSpPr>
      <dsp:spPr>
        <a:xfrm>
          <a:off x="0" y="1709320"/>
          <a:ext cx="11280879" cy="20518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i="1" kern="1200" dirty="0" err="1">
              <a:solidFill>
                <a:schemeClr val="tx1"/>
              </a:solidFill>
              <a:latin typeface="Times New Roman" panose="02020603050405020304" pitchFamily="18" charset="0"/>
              <a:cs typeface="Times New Roman" panose="02020603050405020304" pitchFamily="18" charset="0"/>
            </a:rPr>
            <a:t>Birlamchi</a:t>
          </a:r>
          <a:r>
            <a:rPr lang="en-US" sz="1800" i="1" kern="1200" dirty="0">
              <a:solidFill>
                <a:schemeClr val="tx1"/>
              </a:solidFill>
              <a:latin typeface="Times New Roman" panose="02020603050405020304" pitchFamily="18" charset="0"/>
              <a:cs typeface="Times New Roman" panose="02020603050405020304" pitchFamily="18" charset="0"/>
            </a:rPr>
            <a:t> </a:t>
          </a:r>
          <a:r>
            <a:rPr lang="en-US" sz="1800" i="1" kern="1200" dirty="0" err="1">
              <a:solidFill>
                <a:schemeClr val="tx1"/>
              </a:solidFill>
              <a:latin typeface="Times New Roman" panose="02020603050405020304" pitchFamily="18" charset="0"/>
              <a:cs typeface="Times New Roman" panose="02020603050405020304" pitchFamily="18" charset="0"/>
            </a:rPr>
            <a:t>instruktaj</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a:off x="10017" y="1719337"/>
        <a:ext cx="11260845" cy="185155"/>
      </dsp:txXfrm>
    </dsp:sp>
    <dsp:sp modelId="{FD559FFF-6D9A-40BF-83A7-E2F18978E004}">
      <dsp:nvSpPr>
        <dsp:cNvPr id="0" name=""/>
        <dsp:cNvSpPr/>
      </dsp:nvSpPr>
      <dsp:spPr>
        <a:xfrm>
          <a:off x="0" y="1914510"/>
          <a:ext cx="11280879" cy="3015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8168"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en-US" sz="1800" kern="1200" dirty="0" err="1">
              <a:solidFill>
                <a:schemeClr val="tx1"/>
              </a:solidFill>
              <a:latin typeface="Times New Roman" panose="02020603050405020304" pitchFamily="18" charset="0"/>
              <a:cs typeface="Times New Roman" panose="02020603050405020304" pitchFamily="18" charset="0"/>
            </a:rPr>
            <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joyida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bevosita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rahbar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orqali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o’tkazilib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barcha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ishchilar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komandirovkadagilar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talaba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o’qituvchilar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shu</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shu</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korхona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хududida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qurilish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montaj</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ishlarini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olib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boruvchi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quruvchilar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o’tkaziladi</a:t>
          </a:r>
          <a:r>
            <a:rPr lang="en-US" sz="1800" kern="1200" dirty="0">
              <a:solidFill>
                <a:schemeClr val="tx1"/>
              </a:solidFill>
              <a:latin typeface="Times New Roman" panose="02020603050405020304" pitchFamily="18" charset="0"/>
              <a:cs typeface="Times New Roman" panose="02020603050405020304" pitchFamily="18" charset="0"/>
            </a:rPr>
            <a:t>. Bu </a:t>
          </a:r>
          <a:r>
            <a:rPr lang="en-US" sz="1800" kern="1200" dirty="0" err="1">
              <a:solidFill>
                <a:schemeClr val="tx1"/>
              </a:solidFill>
              <a:latin typeface="Times New Roman" panose="02020603050405020304" pitchFamily="18" charset="0"/>
              <a:cs typeface="Times New Roman" panose="02020603050405020304" pitchFamily="18" charset="0"/>
            </a:rPr>
            <a:t>instruktajni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asosan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mehnat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хavfsizligining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talablariga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javob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beradigan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alohida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kasblar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bo’yicha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yo’nalishlar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hisoblanadi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Instruktajdan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keyin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ishchilar</a:t>
          </a:r>
          <a:r>
            <a:rPr lang="en-US" sz="1800" kern="1200" dirty="0">
              <a:solidFill>
                <a:schemeClr val="tx1"/>
              </a:solidFill>
              <a:latin typeface="Times New Roman" panose="02020603050405020304" pitchFamily="18" charset="0"/>
              <a:cs typeface="Times New Roman" panose="02020603050405020304" pitchFamily="18" charset="0"/>
            </a:rPr>
            <a:t> 2-5 </a:t>
          </a:r>
          <a:r>
            <a:rPr lang="en-US" sz="1800" kern="1200" dirty="0" err="1">
              <a:solidFill>
                <a:schemeClr val="tx1"/>
              </a:solidFill>
              <a:latin typeface="Times New Roman" panose="02020603050405020304" pitchFamily="18" charset="0"/>
              <a:cs typeface="Times New Roman" panose="02020603050405020304" pitchFamily="18" charset="0"/>
            </a:rPr>
            <a:t>smena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davomida</a:t>
          </a:r>
          <a:r>
            <a:rPr lang="en-US" sz="1800" kern="1200" dirty="0">
              <a:solidFill>
                <a:schemeClr val="tx1"/>
              </a:solidFill>
              <a:latin typeface="Times New Roman" panose="02020603050405020304" pitchFamily="18" charset="0"/>
              <a:cs typeface="Times New Roman" panose="02020603050405020304" pitchFamily="18" charset="0"/>
            </a:rPr>
            <a:t> master </a:t>
          </a:r>
          <a:r>
            <a:rPr lang="en-US" sz="1800" kern="1200" dirty="0" err="1">
              <a:solidFill>
                <a:schemeClr val="tx1"/>
              </a:solidFill>
              <a:latin typeface="Times New Roman" panose="02020603050405020304" pitchFamily="18" charset="0"/>
              <a:cs typeface="Times New Roman" panose="02020603050405020304" pitchFamily="18" charset="0"/>
            </a:rPr>
            <a:t>yoki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brigadir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nazoratida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ishlaydi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shundan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keyin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ularga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mustaqil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mumkinligi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to’g’risida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instruktaj</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shaхsning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imzosi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maхsus</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jurnalga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yozib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qo’yiladi</a:t>
          </a:r>
          <a:r>
            <a:rPr lang="en-US" sz="1800" kern="1200" dirty="0">
              <a:solidFill>
                <a:schemeClr val="tx1"/>
              </a:solidFill>
              <a:latin typeface="Times New Roman" panose="02020603050405020304" pitchFamily="18" charset="0"/>
              <a:cs typeface="Times New Roman" panose="02020603050405020304" pitchFamily="18" charset="0"/>
            </a:rPr>
            <a:t>. Bir </a:t>
          </a:r>
          <a:r>
            <a:rPr lang="en-US" sz="1800" kern="1200" dirty="0" err="1">
              <a:solidFill>
                <a:schemeClr val="tx1"/>
              </a:solidFill>
              <a:latin typeface="Times New Roman" panose="02020603050405020304" pitchFamily="18" charset="0"/>
              <a:cs typeface="Times New Roman" panose="02020603050405020304" pitchFamily="18" charset="0"/>
            </a:rPr>
            <a:t>qancha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kasblarga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masalan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elektromontyor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mehnat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havfsizligini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ta’minlash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nuqtai-nazaridan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yuqori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talabalar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qo’yiladi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Bunday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kasb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egalari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joydagi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birlamchi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instruktajdan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avval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ministirliklar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kasaba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uyushmasi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markaziy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komiteti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tomonidan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tasdiqlangan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alohida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o’quv</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dasturini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o’taydilar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Korхonaning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qancha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хizmatchilari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ya’ni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bajarilayotgan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jihozlarga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хizmat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ko’rsatish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remont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qilish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sinash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asboblardan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foydalanish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xom-ashyo</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materiallarni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saqlash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kabilar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bog’liq</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bo’lmaganlar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birlamchi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instruktajdan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ozod</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qilinadilar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Bunday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хizmatchilarning</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ro’yхati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korхona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ma’muriyati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kasaba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uyushmasi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komiteti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kelishib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tasdiqlaydi</a:t>
          </a:r>
          <a:endParaRPr lang="en-US" sz="1800" kern="1200" dirty="0">
            <a:solidFill>
              <a:schemeClr val="tx1"/>
            </a:solidFill>
            <a:latin typeface="Times New Roman" panose="02020603050405020304" pitchFamily="18" charset="0"/>
            <a:cs typeface="Times New Roman" panose="02020603050405020304" pitchFamily="18" charset="0"/>
          </a:endParaRPr>
        </a:p>
      </dsp:txBody>
      <dsp:txXfrm>
        <a:off x="0" y="1914510"/>
        <a:ext cx="11280879" cy="3015068"/>
      </dsp:txXfrm>
    </dsp:sp>
    <dsp:sp modelId="{CB672FC1-C5D3-4C96-8642-4E25DDD11C9E}">
      <dsp:nvSpPr>
        <dsp:cNvPr id="0" name=""/>
        <dsp:cNvSpPr/>
      </dsp:nvSpPr>
      <dsp:spPr>
        <a:xfrm>
          <a:off x="0" y="4929578"/>
          <a:ext cx="11280879" cy="20518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i="1" kern="1200" dirty="0" err="1">
              <a:solidFill>
                <a:schemeClr val="tx1"/>
              </a:solidFill>
              <a:latin typeface="Times New Roman" panose="02020603050405020304" pitchFamily="18" charset="0"/>
              <a:cs typeface="Times New Roman" panose="02020603050405020304" pitchFamily="18" charset="0"/>
            </a:rPr>
            <a:t>Takroriy</a:t>
          </a:r>
          <a:r>
            <a:rPr lang="en-US" sz="1800" i="1" kern="1200" dirty="0">
              <a:solidFill>
                <a:schemeClr val="tx1"/>
              </a:solidFill>
              <a:latin typeface="Times New Roman" panose="02020603050405020304" pitchFamily="18" charset="0"/>
              <a:cs typeface="Times New Roman" panose="02020603050405020304" pitchFamily="18" charset="0"/>
            </a:rPr>
            <a:t> </a:t>
          </a:r>
          <a:r>
            <a:rPr lang="en-US" sz="1800" i="1" kern="1200" dirty="0" err="1">
              <a:solidFill>
                <a:schemeClr val="tx1"/>
              </a:solidFill>
              <a:latin typeface="Times New Roman" panose="02020603050405020304" pitchFamily="18" charset="0"/>
              <a:cs typeface="Times New Roman" panose="02020603050405020304" pitchFamily="18" charset="0"/>
            </a:rPr>
            <a:t>instruktaj</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a:off x="10017" y="4939595"/>
        <a:ext cx="11260845" cy="185155"/>
      </dsp:txXfrm>
    </dsp:sp>
    <dsp:sp modelId="{1DA2B7BB-70DF-44DD-892E-FB00C31B390E}">
      <dsp:nvSpPr>
        <dsp:cNvPr id="0" name=""/>
        <dsp:cNvSpPr/>
      </dsp:nvSpPr>
      <dsp:spPr>
        <a:xfrm>
          <a:off x="0" y="5134768"/>
          <a:ext cx="11280879" cy="259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8168"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en-US" sz="1800" kern="1200" dirty="0" err="1">
              <a:solidFill>
                <a:schemeClr val="tx1"/>
              </a:solidFill>
              <a:latin typeface="Times New Roman" panose="02020603050405020304" pitchFamily="18" charset="0"/>
              <a:cs typeface="Times New Roman" panose="02020603050405020304" pitchFamily="18" charset="0"/>
            </a:rPr>
            <a:t>birlamchi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instruktajni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o’tagan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barcha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ishchilar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bilan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mehnat</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muhofazasi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bilimlari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darajasini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tekshirish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oshirish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maqsadida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o’tkaziladi</a:t>
          </a:r>
          <a:r>
            <a:rPr lang="en-US" sz="1800" kern="1200" dirty="0">
              <a:solidFill>
                <a:schemeClr val="tx1"/>
              </a:solidFill>
              <a:latin typeface="Times New Roman" panose="02020603050405020304" pitchFamily="18" charset="0"/>
              <a:cs typeface="Times New Roman" panose="02020603050405020304" pitchFamily="18" charset="0"/>
            </a:rPr>
            <a:t>. </a:t>
          </a:r>
        </a:p>
      </dsp:txBody>
      <dsp:txXfrm>
        <a:off x="0" y="5134768"/>
        <a:ext cx="11280879" cy="25930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266572"/>
          <a:ext cx="8827517" cy="352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441375" y="51212"/>
          <a:ext cx="6179261" cy="42200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61" tIns="0" rIns="233561"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mehnat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muhofazasi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bo’yicha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qoidalar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o’zgarganda</a:t>
          </a:r>
          <a:r>
            <a:rPr lang="en-US" sz="2000" kern="1200" dirty="0">
              <a:latin typeface="Times New Roman" panose="02020603050405020304" pitchFamily="18" charset="0"/>
              <a:cs typeface="Times New Roman" panose="02020603050405020304" pitchFamily="18" charset="0"/>
            </a:rPr>
            <a:t>, </a:t>
          </a:r>
        </a:p>
      </dsp:txBody>
      <dsp:txXfrm>
        <a:off x="461975" y="71812"/>
        <a:ext cx="6138061" cy="380800"/>
      </dsp:txXfrm>
    </dsp:sp>
    <dsp:sp modelId="{0AAA14B4-4569-4095-B459-ED1C56D0A075}">
      <dsp:nvSpPr>
        <dsp:cNvPr id="0" name=""/>
        <dsp:cNvSpPr/>
      </dsp:nvSpPr>
      <dsp:spPr>
        <a:xfrm>
          <a:off x="0" y="1183551"/>
          <a:ext cx="8827517" cy="352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441375" y="694972"/>
          <a:ext cx="6179261" cy="695219"/>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61" tIns="0" rIns="233561"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хizmat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ko’rsatilayotgan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ob’ektda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o’zgarishlar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bo’lganda</a:t>
          </a:r>
          <a:r>
            <a:rPr lang="en-US" sz="2000" kern="1200" dirty="0">
              <a:latin typeface="Times New Roman" panose="02020603050405020304" pitchFamily="18" charset="0"/>
              <a:cs typeface="Times New Roman" panose="02020603050405020304" pitchFamily="18" charset="0"/>
            </a:rPr>
            <a:t>, </a:t>
          </a:r>
        </a:p>
      </dsp:txBody>
      <dsp:txXfrm>
        <a:off x="475313" y="728910"/>
        <a:ext cx="6111385" cy="627343"/>
      </dsp:txXfrm>
    </dsp:sp>
    <dsp:sp modelId="{9B2E4E56-D3CE-45E5-BFED-3E46D3EEACFC}">
      <dsp:nvSpPr>
        <dsp:cNvPr id="0" name=""/>
        <dsp:cNvSpPr/>
      </dsp:nvSpPr>
      <dsp:spPr>
        <a:xfrm>
          <a:off x="0" y="2099365"/>
          <a:ext cx="8827517" cy="352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441375" y="1611951"/>
          <a:ext cx="6179261" cy="694054"/>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61" tIns="0" rIns="233561"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хizmatchilar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tomonidan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mehnat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muhofazasi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ko’rsatmasi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buzilgan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taqdirda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jarohatdan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so’ng</a:t>
          </a:r>
          <a:r>
            <a:rPr lang="en-US" sz="2000" kern="1200" dirty="0">
              <a:latin typeface="Times New Roman" panose="02020603050405020304" pitchFamily="18" charset="0"/>
              <a:cs typeface="Times New Roman" panose="02020603050405020304" pitchFamily="18" charset="0"/>
            </a:rPr>
            <a:t>, </a:t>
          </a:r>
        </a:p>
      </dsp:txBody>
      <dsp:txXfrm>
        <a:off x="475256" y="1645832"/>
        <a:ext cx="6111499" cy="626292"/>
      </dsp:txXfrm>
    </dsp:sp>
    <dsp:sp modelId="{9DA4643D-F069-4623-AA88-0FFEC7151199}">
      <dsp:nvSpPr>
        <dsp:cNvPr id="0" name=""/>
        <dsp:cNvSpPr/>
      </dsp:nvSpPr>
      <dsp:spPr>
        <a:xfrm>
          <a:off x="0" y="2734405"/>
          <a:ext cx="8827517" cy="352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CDF5E8F-1DCC-4CF4-AC81-E958671A6565}">
      <dsp:nvSpPr>
        <dsp:cNvPr id="0" name=""/>
        <dsp:cNvSpPr/>
      </dsp:nvSpPr>
      <dsp:spPr>
        <a:xfrm>
          <a:off x="441375" y="2527765"/>
          <a:ext cx="6179261" cy="4132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61" tIns="0" rIns="233561"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avariya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portlash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yong’inlar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sodir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bo’lgandan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keyin</a:t>
          </a:r>
          <a:r>
            <a:rPr lang="en-US" sz="2000" kern="1200" dirty="0">
              <a:latin typeface="Times New Roman" panose="02020603050405020304" pitchFamily="18" charset="0"/>
              <a:cs typeface="Times New Roman" panose="02020603050405020304" pitchFamily="18" charset="0"/>
            </a:rPr>
            <a:t>, </a:t>
          </a:r>
        </a:p>
      </dsp:txBody>
      <dsp:txXfrm>
        <a:off x="461550" y="2547940"/>
        <a:ext cx="6138911" cy="372930"/>
      </dsp:txXfrm>
    </dsp:sp>
    <dsp:sp modelId="{1418A53E-A565-42C9-B548-B9561D3263F4}">
      <dsp:nvSpPr>
        <dsp:cNvPr id="0" name=""/>
        <dsp:cNvSpPr/>
      </dsp:nvSpPr>
      <dsp:spPr>
        <a:xfrm>
          <a:off x="0" y="3369445"/>
          <a:ext cx="8827517" cy="352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BE18C6A-154D-4A76-AFDB-A4DDAC68782B}">
      <dsp:nvSpPr>
        <dsp:cNvPr id="0" name=""/>
        <dsp:cNvSpPr/>
      </dsp:nvSpPr>
      <dsp:spPr>
        <a:xfrm>
          <a:off x="441375" y="3162805"/>
          <a:ext cx="6179261" cy="4132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3561" tIns="0" rIns="233561"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uzoq</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muddatli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tanaffusdan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keyin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boshlaganda</a:t>
          </a:r>
          <a:r>
            <a:rPr lang="en-US" sz="2000" kern="1200" dirty="0">
              <a:latin typeface="Times New Roman" panose="02020603050405020304" pitchFamily="18" charset="0"/>
              <a:cs typeface="Times New Roman" panose="02020603050405020304" pitchFamily="18" charset="0"/>
            </a:rPr>
            <a:t>: </a:t>
          </a:r>
        </a:p>
      </dsp:txBody>
      <dsp:txXfrm>
        <a:off x="461550" y="3182980"/>
        <a:ext cx="6138911" cy="37293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8008" y="-951828"/>
          <a:ext cx="3936920" cy="6829617"/>
        </a:xfrm>
        <a:prstGeom prst="round2Same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naryad-ruхsatnomasi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to’ldirilgan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хizmatchilar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bajarishdan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oldin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o’tkaziladi</a:t>
          </a:r>
          <a:r>
            <a:rPr lang="en-US" sz="1800" kern="1200" dirty="0">
              <a:latin typeface="Times New Roman" panose="02020603050405020304" pitchFamily="18" charset="0"/>
              <a:cs typeface="Times New Roman" panose="02020603050405020304" pitchFamily="18" charset="0"/>
            </a:rPr>
            <a:t>. Bu </a:t>
          </a:r>
          <a:r>
            <a:rPr lang="en-US" sz="1800" kern="1200" dirty="0" err="1">
              <a:latin typeface="Times New Roman" panose="02020603050405020304" pitchFamily="18" charset="0"/>
              <a:cs typeface="Times New Roman" panose="02020603050405020304" pitchFamily="18" charset="0"/>
            </a:rPr>
            <a:t>instruktaj</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o’tkazilganligi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to’g’risida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naryad</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ruхsatnomaga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yozib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qo’yilishi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kerak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Malaka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oshirishda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mehnat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muhofazasini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o’qitish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ishchilar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birga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injener-teхnik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хizmatchilarga</a:t>
          </a:r>
          <a:r>
            <a:rPr lang="en-US" sz="1800" kern="1200" dirty="0">
              <a:latin typeface="Times New Roman" panose="02020603050405020304" pitchFamily="18" charset="0"/>
              <a:cs typeface="Times New Roman" panose="02020603050405020304" pitchFamily="18" charset="0"/>
            </a:rPr>
            <a:t> ham </a:t>
          </a:r>
          <a:r>
            <a:rPr lang="en-US" sz="1800" kern="1200" dirty="0" err="1">
              <a:latin typeface="Times New Roman" panose="02020603050405020304" pitchFamily="18" charset="0"/>
              <a:cs typeface="Times New Roman" panose="02020603050405020304" pitchFamily="18" charset="0"/>
            </a:rPr>
            <a:t>olib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boriladi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Ishchilar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mehnat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muhofazasi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bo’yicha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bilimlarini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malaka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oshirish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kurslarida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oshirishi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mumkin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Injener-teхnik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хizmatchilar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institutlarda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fakultetlarda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maхsus</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kurslarda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mehnat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хavfsizligiga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oid</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bilimlarini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oshiradilar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O’qitish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ishlari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bo’yicha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dasturlar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shu</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soha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vazirliklari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kasaba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uyushma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markaziy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komiteti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birgalikda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tasdiqlanadi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Injener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хizmatchilarni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o’qitish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ishlari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har</a:t>
          </a:r>
          <a:r>
            <a:rPr lang="en-US" sz="1800" kern="1200" dirty="0">
              <a:latin typeface="Times New Roman" panose="02020603050405020304" pitchFamily="18" charset="0"/>
              <a:cs typeface="Times New Roman" panose="02020603050405020304" pitchFamily="18" charset="0"/>
            </a:rPr>
            <a:t> 3 </a:t>
          </a:r>
          <a:r>
            <a:rPr lang="en-US" sz="1800" kern="1200" dirty="0" err="1">
              <a:latin typeface="Times New Roman" panose="02020603050405020304" pitchFamily="18" charset="0"/>
              <a:cs typeface="Times New Roman" panose="02020603050405020304" pitchFamily="18" charset="0"/>
            </a:rPr>
            <a:t>yilda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o’tkazilib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turilishi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kerak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Korхonalarda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mehnat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muhofazasini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tashviqot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qilish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kirish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instruktajini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o’tkazish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bo’yicha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statsionar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ko’chma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mehnat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muhofazasi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хonalari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tashkil</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qilinadi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Ishchilarning</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mehnat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хavfsizligiga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o’qitish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ko’p</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holda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korхonadagi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jarohatlanishni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profilaktikasi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bog’liq</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shuning</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uchun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bu</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vazifani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bajarishga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katta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e’tibor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beriladi</a:t>
          </a:r>
          <a:r>
            <a:rPr lang="en-US" sz="1800" kern="1200" dirty="0">
              <a:latin typeface="Times New Roman" panose="02020603050405020304" pitchFamily="18" charset="0"/>
              <a:cs typeface="Times New Roman" panose="02020603050405020304" pitchFamily="18" charset="0"/>
            </a:rPr>
            <a:t>.</a:t>
          </a:r>
          <a:endParaRPr lang="en-US" sz="1800" kern="1200" dirty="0">
            <a:solidFill>
              <a:schemeClr val="tx1"/>
            </a:solidFill>
            <a:latin typeface="Times New Roman" panose="02020603050405020304" pitchFamily="18" charset="0"/>
            <a:cs typeface="Times New Roman" panose="02020603050405020304" pitchFamily="18" charset="0"/>
          </a:endParaRPr>
        </a:p>
      </dsp:txBody>
      <dsp:txXfrm rot="-5400000">
        <a:off x="3841660" y="686705"/>
        <a:ext cx="6637432" cy="3552550"/>
      </dsp:txXfrm>
    </dsp:sp>
    <dsp:sp modelId="{4823131D-6FE8-4A46-B8D4-2F36277272C3}">
      <dsp:nvSpPr>
        <dsp:cNvPr id="0" name=""/>
        <dsp:cNvSpPr/>
      </dsp:nvSpPr>
      <dsp:spPr>
        <a:xfrm>
          <a:off x="0" y="2405"/>
          <a:ext cx="3841660" cy="492115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US" sz="2800" i="0" kern="1200" dirty="0" err="1">
              <a:solidFill>
                <a:schemeClr val="tx1"/>
              </a:solidFill>
              <a:latin typeface="Times New Roman" panose="02020603050405020304" pitchFamily="18" charset="0"/>
              <a:cs typeface="Times New Roman" panose="02020603050405020304" pitchFamily="18" charset="0"/>
            </a:rPr>
            <a:t>Joriy</a:t>
          </a:r>
          <a:r>
            <a:rPr lang="en-US" sz="2800" i="0" kern="1200" dirty="0">
              <a:solidFill>
                <a:schemeClr val="tx1"/>
              </a:solidFill>
              <a:latin typeface="Times New Roman" panose="02020603050405020304" pitchFamily="18" charset="0"/>
              <a:cs typeface="Times New Roman" panose="02020603050405020304" pitchFamily="18" charset="0"/>
            </a:rPr>
            <a:t> </a:t>
          </a:r>
          <a:r>
            <a:rPr lang="en-US" sz="2800" i="0" kern="1200" dirty="0" err="1">
              <a:solidFill>
                <a:schemeClr val="tx1"/>
              </a:solidFill>
              <a:latin typeface="Times New Roman" panose="02020603050405020304" pitchFamily="18" charset="0"/>
              <a:cs typeface="Times New Roman" panose="02020603050405020304" pitchFamily="18" charset="0"/>
            </a:rPr>
            <a:t>instruktaj</a:t>
          </a:r>
          <a:r>
            <a:rPr lang="en-US" sz="2800" i="0" kern="1200" dirty="0">
              <a:solidFill>
                <a:schemeClr val="tx1"/>
              </a:solidFill>
              <a:latin typeface="Times New Roman" panose="02020603050405020304" pitchFamily="18" charset="0"/>
              <a:cs typeface="Times New Roman" panose="02020603050405020304" pitchFamily="18" charset="0"/>
            </a:rPr>
            <a:t> </a:t>
          </a:r>
        </a:p>
      </dsp:txBody>
      <dsp:txXfrm>
        <a:off x="187534" y="189939"/>
        <a:ext cx="3466592" cy="454608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388872"/>
          <a:ext cx="11061062" cy="4284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53053" y="2901"/>
          <a:ext cx="7742743" cy="63689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muhofazasiga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qiziqish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uyg’otish</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584143" y="33991"/>
        <a:ext cx="7680563" cy="574710"/>
      </dsp:txXfrm>
    </dsp:sp>
    <dsp:sp modelId="{0AAA14B4-4569-4095-B459-ED1C56D0A075}">
      <dsp:nvSpPr>
        <dsp:cNvPr id="0" name=""/>
        <dsp:cNvSpPr/>
      </dsp:nvSpPr>
      <dsp:spPr>
        <a:xfrm>
          <a:off x="0" y="1159992"/>
          <a:ext cx="11061062" cy="428400"/>
        </a:xfrm>
        <a:prstGeom prst="rect">
          <a:avLst/>
        </a:prstGeom>
        <a:solidFill>
          <a:schemeClr val="lt1">
            <a:alpha val="90000"/>
            <a:hueOff val="0"/>
            <a:satOff val="0"/>
            <a:lumOff val="0"/>
            <a:alphaOff val="0"/>
          </a:schemeClr>
        </a:solidFill>
        <a:ln w="15875" cap="flat" cmpd="sng" algn="ctr">
          <a:solidFill>
            <a:schemeClr val="accent5">
              <a:hueOff val="709040"/>
              <a:satOff val="-7964"/>
              <a:lumOff val="-1699"/>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53053" y="909072"/>
          <a:ext cx="7742743" cy="501840"/>
        </a:xfrm>
        <a:prstGeom prst="roundRect">
          <a:avLst/>
        </a:prstGeom>
        <a:solidFill>
          <a:schemeClr val="accent5">
            <a:hueOff val="709040"/>
            <a:satOff val="-7964"/>
            <a:lumOff val="-169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muhofazasi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bo’yicha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biror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tadbir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o’tkazish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zarurligini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577551" y="933570"/>
        <a:ext cx="7693747" cy="452844"/>
      </dsp:txXfrm>
    </dsp:sp>
    <dsp:sp modelId="{9B2E4E56-D3CE-45E5-BFED-3E46D3EEACFC}">
      <dsp:nvSpPr>
        <dsp:cNvPr id="0" name=""/>
        <dsp:cNvSpPr/>
      </dsp:nvSpPr>
      <dsp:spPr>
        <a:xfrm>
          <a:off x="0" y="2159916"/>
          <a:ext cx="11061062" cy="428400"/>
        </a:xfrm>
        <a:prstGeom prst="rect">
          <a:avLst/>
        </a:prstGeom>
        <a:solidFill>
          <a:schemeClr val="lt1">
            <a:alpha val="90000"/>
            <a:hueOff val="0"/>
            <a:satOff val="0"/>
            <a:lumOff val="0"/>
            <a:alphaOff val="0"/>
          </a:schemeClr>
        </a:solidFill>
        <a:ln w="15875" cap="flat" cmpd="sng" algn="ctr">
          <a:solidFill>
            <a:schemeClr val="accent5">
              <a:hueOff val="1418080"/>
              <a:satOff val="-15927"/>
              <a:lumOff val="-3399"/>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53053" y="1680192"/>
          <a:ext cx="7742743" cy="730643"/>
        </a:xfrm>
        <a:prstGeom prst="roundRect">
          <a:avLst/>
        </a:prstGeom>
        <a:solidFill>
          <a:schemeClr val="accent5">
            <a:hueOff val="1418080"/>
            <a:satOff val="-15927"/>
            <a:lumOff val="-339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muhofazasi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tadbirlariga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tushungan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holda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yondashishni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shakllantirish</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588720" y="1715859"/>
        <a:ext cx="7671409" cy="659309"/>
      </dsp:txXfrm>
    </dsp:sp>
    <dsp:sp modelId="{07ED8E7E-3354-4A52-A006-4135F77BAD46}">
      <dsp:nvSpPr>
        <dsp:cNvPr id="0" name=""/>
        <dsp:cNvSpPr/>
      </dsp:nvSpPr>
      <dsp:spPr>
        <a:xfrm>
          <a:off x="0" y="3134783"/>
          <a:ext cx="11061062" cy="428400"/>
        </a:xfrm>
        <a:prstGeom prst="rect">
          <a:avLst/>
        </a:prstGeom>
        <a:solidFill>
          <a:schemeClr val="lt1">
            <a:alpha val="90000"/>
            <a:hueOff val="0"/>
            <a:satOff val="0"/>
            <a:lumOff val="0"/>
            <a:alphaOff val="0"/>
          </a:schemeClr>
        </a:solidFill>
        <a:ln w="15875" cap="flat" cmpd="sng" algn="ctr">
          <a:solidFill>
            <a:schemeClr val="accent5">
              <a:hueOff val="2127120"/>
              <a:satOff val="-23891"/>
              <a:lumOff val="-5098"/>
              <a:alphaOff val="0"/>
            </a:schemeClr>
          </a:solidFill>
          <a:prstDash val="solid"/>
        </a:ln>
        <a:effectLst/>
      </dsp:spPr>
      <dsp:style>
        <a:lnRef idx="2">
          <a:scrgbClr r="0" g="0" b="0"/>
        </a:lnRef>
        <a:fillRef idx="1">
          <a:scrgbClr r="0" g="0" b="0"/>
        </a:fillRef>
        <a:effectRef idx="0">
          <a:scrgbClr r="0" g="0" b="0"/>
        </a:effectRef>
        <a:fontRef idx="minor"/>
      </dsp:style>
    </dsp:sp>
    <dsp:sp modelId="{F5A87AAC-98EB-4680-8CF2-781C0287CB87}">
      <dsp:nvSpPr>
        <dsp:cNvPr id="0" name=""/>
        <dsp:cNvSpPr/>
      </dsp:nvSpPr>
      <dsp:spPr>
        <a:xfrm>
          <a:off x="553053" y="2680116"/>
          <a:ext cx="7742743" cy="705587"/>
        </a:xfrm>
        <a:prstGeom prst="round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muhofazasini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ta’minlashni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yangi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vositalarini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qulay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yoydirish</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587497" y="2714560"/>
        <a:ext cx="7673855" cy="63669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127662"/>
          <a:ext cx="10551655" cy="1872000"/>
        </a:xfrm>
        <a:prstGeom prst="rect">
          <a:avLst/>
        </a:prstGeom>
        <a:solidFill>
          <a:schemeClr val="accent1">
            <a:alpha val="9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tx1"/>
              </a:solidFill>
              <a:latin typeface="Times New Roman" panose="02020603050405020304" pitchFamily="18" charset="0"/>
              <a:cs typeface="Times New Roman" panose="02020603050405020304" pitchFamily="18" charset="0"/>
            </a:rPr>
            <a:t>Elektrik</a:t>
          </a:r>
          <a:r>
            <a:rPr lang="en-US" sz="3200" b="1" kern="1200" dirty="0">
              <a:solidFill>
                <a:schemeClr val="tx1"/>
              </a:solidFill>
              <a:latin typeface="Times New Roman" panose="02020603050405020304" pitchFamily="18" charset="0"/>
              <a:cs typeface="Times New Roman" panose="02020603050405020304" pitchFamily="18" charset="0"/>
            </a:rPr>
            <a:t> </a:t>
          </a:r>
          <a:r>
            <a:rPr lang="en-US" sz="3200" b="1" kern="1200" dirty="0" err="1">
              <a:solidFill>
                <a:schemeClr val="tx1"/>
              </a:solidFill>
              <a:latin typeface="Times New Roman" panose="02020603050405020304" pitchFamily="18" charset="0"/>
              <a:cs typeface="Times New Roman" panose="02020603050405020304" pitchFamily="18" charset="0"/>
            </a:rPr>
            <a:t>хavfsizligini</a:t>
          </a:r>
          <a:r>
            <a:rPr lang="en-US" sz="3200" b="1" kern="1200" dirty="0">
              <a:solidFill>
                <a:schemeClr val="tx1"/>
              </a:solidFill>
              <a:latin typeface="Times New Roman" panose="02020603050405020304" pitchFamily="18" charset="0"/>
              <a:cs typeface="Times New Roman" panose="02020603050405020304" pitchFamily="18" charset="0"/>
            </a:rPr>
            <a:t> </a:t>
          </a:r>
          <a:r>
            <a:rPr lang="en-US" sz="3200" b="1" kern="1200" dirty="0" err="1">
              <a:solidFill>
                <a:schemeClr val="tx1"/>
              </a:solidFill>
              <a:latin typeface="Times New Roman" panose="02020603050405020304" pitchFamily="18" charset="0"/>
              <a:cs typeface="Times New Roman" panose="02020603050405020304" pitchFamily="18" charset="0"/>
            </a:rPr>
            <a:t>ta’minlash</a:t>
          </a:r>
          <a:endParaRPr lang="en-US" sz="3200" b="1" kern="1200" dirty="0">
            <a:solidFill>
              <a:schemeClr val="tx1"/>
            </a:solidFill>
            <a:latin typeface="Times New Roman" panose="02020603050405020304" pitchFamily="18" charset="0"/>
            <a:cs typeface="Times New Roman" panose="02020603050405020304" pitchFamily="18" charset="0"/>
          </a:endParaRPr>
        </a:p>
      </dsp:txBody>
      <dsp:txXfrm>
        <a:off x="0" y="127662"/>
        <a:ext cx="10551655" cy="1872000"/>
      </dsp:txXfrm>
    </dsp:sp>
    <dsp:sp modelId="{4D0E06C2-51CF-40A2-AA92-1DC0FAF00851}">
      <dsp:nvSpPr>
        <dsp:cNvPr id="0" name=""/>
        <dsp:cNvSpPr/>
      </dsp:nvSpPr>
      <dsp:spPr>
        <a:xfrm>
          <a:off x="0" y="2060071"/>
          <a:ext cx="10551655" cy="2854800"/>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just" defTabSz="889000">
            <a:lnSpc>
              <a:spcPct val="90000"/>
            </a:lnSpc>
            <a:spcBef>
              <a:spcPct val="0"/>
            </a:spcBef>
            <a:spcAft>
              <a:spcPct val="15000"/>
            </a:spcAft>
            <a:buFont typeface="Arial" panose="020B0604020202020204" pitchFamily="34" charset="0"/>
            <a:buNone/>
          </a:pP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muhim</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ahamiyatga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apparatlar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inson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katta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potensial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хavflilikka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chunki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inson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o’zini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sezgi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organlari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uzoqdan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kelayotgan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kuchlanishni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seza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olmaydi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Elektrojarohatlarning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statistikasiga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qaraganda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hozirgi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chiqarishdagi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jarohatlar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ichida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ular</a:t>
          </a:r>
          <a:r>
            <a:rPr lang="en-US" sz="2000" kern="1200" dirty="0">
              <a:solidFill>
                <a:schemeClr val="tx1"/>
              </a:solidFill>
              <a:latin typeface="Times New Roman" panose="02020603050405020304" pitchFamily="18" charset="0"/>
              <a:cs typeface="Times New Roman" panose="02020603050405020304" pitchFamily="18" charset="0"/>
            </a:rPr>
            <a:t> 0,5-1% </a:t>
          </a:r>
          <a:r>
            <a:rPr lang="en-US" sz="2000" kern="1200" dirty="0" err="1">
              <a:solidFill>
                <a:schemeClr val="tx1"/>
              </a:solidFill>
              <a:latin typeface="Times New Roman" panose="02020603050405020304" pitchFamily="18" charset="0"/>
              <a:cs typeface="Times New Roman" panose="02020603050405020304" pitchFamily="18" charset="0"/>
            </a:rPr>
            <a:t>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Elektrojarohat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natijasida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o’lim</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sababi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tugagan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holatlar</a:t>
          </a:r>
          <a:r>
            <a:rPr lang="en-US" sz="2000" kern="1200" dirty="0">
              <a:solidFill>
                <a:schemeClr val="tx1"/>
              </a:solidFill>
              <a:latin typeface="Times New Roman" panose="02020603050405020304" pitchFamily="18" charset="0"/>
              <a:cs typeface="Times New Roman" panose="02020603050405020304" pitchFamily="18" charset="0"/>
            </a:rPr>
            <a:t> 20-40% </a:t>
          </a:r>
          <a:r>
            <a:rPr lang="en-US" sz="2000" kern="1200" dirty="0" err="1">
              <a:solidFill>
                <a:schemeClr val="tx1"/>
              </a:solidFill>
              <a:latin typeface="Times New Roman" panose="02020603050405020304" pitchFamily="18" charset="0"/>
              <a:cs typeface="Times New Roman" panose="02020603050405020304" pitchFamily="18" charset="0"/>
            </a:rPr>
            <a:t>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Ko’pgina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baхtsiz</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hodisalar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hozirgi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tarqalgan</a:t>
          </a:r>
          <a:r>
            <a:rPr lang="en-US" sz="2000" kern="1200" dirty="0">
              <a:solidFill>
                <a:schemeClr val="tx1"/>
              </a:solidFill>
              <a:latin typeface="Times New Roman" panose="02020603050405020304" pitchFamily="18" charset="0"/>
              <a:cs typeface="Times New Roman" panose="02020603050405020304" pitchFamily="18" charset="0"/>
            </a:rPr>
            <a:t> 127V dan to 380V </a:t>
          </a:r>
          <a:r>
            <a:rPr lang="en-US" sz="2000" kern="1200" dirty="0" err="1">
              <a:solidFill>
                <a:schemeClr val="tx1"/>
              </a:solidFill>
              <a:latin typeface="Times New Roman" panose="02020603050405020304" pitchFamily="18" charset="0"/>
              <a:cs typeface="Times New Roman" panose="02020603050405020304" pitchFamily="18" charset="0"/>
            </a:rPr>
            <a:t>bo’lgan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elektroqurilmalarning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noto’g’ri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natijasida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yuzaga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keladi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Inson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tanasidan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o’tayotgan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unga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murrakab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etadi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termik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to’qima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biologik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moddalar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elektrolitik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plazma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biologik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nerv</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tolalari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boshqa</a:t>
          </a:r>
          <a:r>
            <a:rPr lang="en-US" sz="2000" kern="1200" dirty="0">
              <a:solidFill>
                <a:schemeClr val="tx1"/>
              </a:solidFill>
              <a:latin typeface="Times New Roman" panose="02020603050405020304" pitchFamily="18" charset="0"/>
              <a:cs typeface="Times New Roman" panose="02020603050405020304" pitchFamily="18" charset="0"/>
            </a:rPr>
            <a:t> organ </a:t>
          </a:r>
          <a:r>
            <a:rPr lang="en-US" sz="2000" kern="1200" dirty="0" err="1">
              <a:solidFill>
                <a:schemeClr val="tx1"/>
              </a:solidFill>
              <a:latin typeface="Times New Roman" panose="02020603050405020304" pitchFamily="18" charset="0"/>
              <a:cs typeface="Times New Roman" panose="02020603050405020304" pitchFamily="18" charset="0"/>
            </a:rPr>
            <a:t>to’qimalarni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qo’zg’atishi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shikastlantirishi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mumkin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ta’sirlar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tirik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organizmni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tarkibiy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buzilishi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kuzatiladi</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0" y="2060071"/>
        <a:ext cx="10551655" cy="285480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430463"/>
          <a:ext cx="9694377" cy="45360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484718" y="21789"/>
          <a:ext cx="6786064" cy="674354"/>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Mahalliy</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elektrojarohatlar</a:t>
          </a:r>
          <a:r>
            <a:rPr lang="en-US" sz="2400" kern="1200" dirty="0">
              <a:latin typeface="Times New Roman" panose="02020603050405020304" pitchFamily="18" charset="0"/>
              <a:cs typeface="Times New Roman" panose="02020603050405020304" pitchFamily="18" charset="0"/>
            </a:rPr>
            <a:t>. </a:t>
          </a:r>
        </a:p>
      </dsp:txBody>
      <dsp:txXfrm>
        <a:off x="517637" y="54708"/>
        <a:ext cx="6720226" cy="608516"/>
      </dsp:txXfrm>
    </dsp:sp>
    <dsp:sp modelId="{0AAA14B4-4569-4095-B459-ED1C56D0A075}">
      <dsp:nvSpPr>
        <dsp:cNvPr id="0" name=""/>
        <dsp:cNvSpPr/>
      </dsp:nvSpPr>
      <dsp:spPr>
        <a:xfrm>
          <a:off x="0" y="1246943"/>
          <a:ext cx="9694377" cy="45360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484718" y="981263"/>
          <a:ext cx="6786064" cy="53136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Elektr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zarbi</a:t>
          </a:r>
          <a:r>
            <a:rPr lang="en-US" sz="2400" kern="1200" dirty="0">
              <a:latin typeface="Times New Roman" panose="02020603050405020304" pitchFamily="18" charset="0"/>
              <a:cs typeface="Times New Roman" panose="02020603050405020304" pitchFamily="18" charset="0"/>
            </a:rPr>
            <a:t>. </a:t>
          </a:r>
        </a:p>
      </dsp:txBody>
      <dsp:txXfrm>
        <a:off x="510657" y="1007202"/>
        <a:ext cx="6734186" cy="479482"/>
      </dsp:txXfrm>
    </dsp:sp>
    <dsp:sp modelId="{9B2E4E56-D3CE-45E5-BFED-3E46D3EEACFC}">
      <dsp:nvSpPr>
        <dsp:cNvPr id="0" name=""/>
        <dsp:cNvSpPr/>
      </dsp:nvSpPr>
      <dsp:spPr>
        <a:xfrm>
          <a:off x="0" y="2346468"/>
          <a:ext cx="9694377" cy="45360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484245" y="1797743"/>
          <a:ext cx="6779437" cy="814404"/>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Aralash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elektrojarohatlar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ular</a:t>
          </a:r>
          <a:r>
            <a:rPr lang="en-US" sz="2400" kern="1200" dirty="0">
              <a:latin typeface="Times New Roman" panose="02020603050405020304" pitchFamily="18" charset="0"/>
              <a:cs typeface="Times New Roman" panose="02020603050405020304" pitchFamily="18" charset="0"/>
            </a:rPr>
            <a:t> 55% </a:t>
          </a:r>
          <a:r>
            <a:rPr lang="en-US" sz="2400" kern="1200" dirty="0" err="1">
              <a:latin typeface="Times New Roman" panose="02020603050405020304" pitchFamily="18" charset="0"/>
              <a:cs typeface="Times New Roman" panose="02020603050405020304" pitchFamily="18" charset="0"/>
            </a:rPr>
            <a:t>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tashkil</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qiladilar</a:t>
          </a:r>
          <a:r>
            <a:rPr lang="en-US" sz="2400" kern="1200" dirty="0">
              <a:latin typeface="Times New Roman" panose="02020603050405020304" pitchFamily="18" charset="0"/>
              <a:cs typeface="Times New Roman" panose="02020603050405020304" pitchFamily="18" charset="0"/>
            </a:rPr>
            <a:t>. </a:t>
          </a:r>
        </a:p>
      </dsp:txBody>
      <dsp:txXfrm>
        <a:off x="524001" y="1837499"/>
        <a:ext cx="6699925" cy="73489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427791"/>
          <a:ext cx="9694377" cy="3780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484718" y="87229"/>
          <a:ext cx="6786064" cy="561961"/>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elektr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qo’yish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elektr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toki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kontakt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sohada</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512151" y="114662"/>
        <a:ext cx="6731198" cy="507095"/>
      </dsp:txXfrm>
    </dsp:sp>
    <dsp:sp modelId="{0AAA14B4-4569-4095-B459-ED1C56D0A075}">
      <dsp:nvSpPr>
        <dsp:cNvPr id="0" name=""/>
        <dsp:cNvSpPr/>
      </dsp:nvSpPr>
      <dsp:spPr>
        <a:xfrm>
          <a:off x="0" y="1108191"/>
          <a:ext cx="9694377" cy="378000"/>
        </a:xfrm>
        <a:prstGeom prst="rect">
          <a:avLst/>
        </a:prstGeom>
        <a:solidFill>
          <a:schemeClr val="lt1">
            <a:alpha val="90000"/>
            <a:hueOff val="0"/>
            <a:satOff val="0"/>
            <a:lumOff val="0"/>
            <a:alphaOff val="0"/>
          </a:schemeClr>
        </a:solidFill>
        <a:ln w="15875" cap="flat" cmpd="sng" algn="ctr">
          <a:solidFill>
            <a:schemeClr val="accent5">
              <a:hueOff val="425424"/>
              <a:satOff val="-4778"/>
              <a:lumOff val="-102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484718" y="886791"/>
          <a:ext cx="6786064" cy="442800"/>
        </a:xfrm>
        <a:prstGeom prst="roundRect">
          <a:avLst/>
        </a:prstGeom>
        <a:solidFill>
          <a:schemeClr val="accent5">
            <a:hueOff val="425424"/>
            <a:satOff val="-4778"/>
            <a:lumOff val="-102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elektr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belgisi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maхsus</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terini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zararlanishi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tok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ta’sirida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o’sha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sohada</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506334" y="908407"/>
        <a:ext cx="6742832" cy="399568"/>
      </dsp:txXfrm>
    </dsp:sp>
    <dsp:sp modelId="{9B2E4E56-D3CE-45E5-BFED-3E46D3EEACFC}">
      <dsp:nvSpPr>
        <dsp:cNvPr id="0" name=""/>
        <dsp:cNvSpPr/>
      </dsp:nvSpPr>
      <dsp:spPr>
        <a:xfrm>
          <a:off x="0" y="1827655"/>
          <a:ext cx="9694377" cy="378000"/>
        </a:xfrm>
        <a:prstGeom prst="rect">
          <a:avLst/>
        </a:prstGeom>
        <a:solidFill>
          <a:schemeClr val="lt1">
            <a:alpha val="90000"/>
            <a:hueOff val="0"/>
            <a:satOff val="0"/>
            <a:lumOff val="0"/>
            <a:alphaOff val="0"/>
          </a:schemeClr>
        </a:solidFill>
        <a:ln w="15875" cap="flat" cmpd="sng" algn="ctr">
          <a:solidFill>
            <a:schemeClr val="accent5">
              <a:hueOff val="850848"/>
              <a:satOff val="-9556"/>
              <a:lumOff val="-2039"/>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484718" y="1567191"/>
          <a:ext cx="6786064" cy="481863"/>
        </a:xfrm>
        <a:prstGeom prst="roundRect">
          <a:avLst/>
        </a:prstGeom>
        <a:solidFill>
          <a:schemeClr val="accent5">
            <a:hueOff val="850848"/>
            <a:satOff val="-9556"/>
            <a:lumOff val="-203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terini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metallinishi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metall</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orqali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elektr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yoyini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ta’sirida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yuzaga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keladi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508241" y="1590714"/>
        <a:ext cx="6739018" cy="434817"/>
      </dsp:txXfrm>
    </dsp:sp>
    <dsp:sp modelId="{13AF13B5-859B-44DE-887C-1E57A01C7E4A}">
      <dsp:nvSpPr>
        <dsp:cNvPr id="0" name=""/>
        <dsp:cNvSpPr/>
      </dsp:nvSpPr>
      <dsp:spPr>
        <a:xfrm>
          <a:off x="0" y="2636843"/>
          <a:ext cx="9694377" cy="378000"/>
        </a:xfrm>
        <a:prstGeom prst="rect">
          <a:avLst/>
        </a:prstGeom>
        <a:solidFill>
          <a:schemeClr val="lt1">
            <a:alpha val="90000"/>
            <a:hueOff val="0"/>
            <a:satOff val="0"/>
            <a:lumOff val="0"/>
            <a:alphaOff val="0"/>
          </a:schemeClr>
        </a:solidFill>
        <a:ln w="15875" cap="flat" cmpd="sng" algn="ctr">
          <a:solidFill>
            <a:schemeClr val="accent5">
              <a:hueOff val="1276272"/>
              <a:satOff val="-14335"/>
              <a:lumOff val="-3059"/>
              <a:alphaOff val="0"/>
            </a:schemeClr>
          </a:solidFill>
          <a:prstDash val="solid"/>
        </a:ln>
        <a:effectLst/>
      </dsp:spPr>
      <dsp:style>
        <a:lnRef idx="2">
          <a:scrgbClr r="0" g="0" b="0"/>
        </a:lnRef>
        <a:fillRef idx="1">
          <a:scrgbClr r="0" g="0" b="0"/>
        </a:fillRef>
        <a:effectRef idx="0">
          <a:scrgbClr r="0" g="0" b="0"/>
        </a:effectRef>
        <a:fontRef idx="minor"/>
      </dsp:style>
    </dsp:sp>
    <dsp:sp modelId="{255C56D7-293C-4A4F-82E3-3ECD12363716}">
      <dsp:nvSpPr>
        <dsp:cNvPr id="0" name=""/>
        <dsp:cNvSpPr/>
      </dsp:nvSpPr>
      <dsp:spPr>
        <a:xfrm>
          <a:off x="484718" y="2286655"/>
          <a:ext cx="6786064" cy="571588"/>
        </a:xfrm>
        <a:prstGeom prst="roundRect">
          <a:avLst/>
        </a:prstGeom>
        <a:solidFill>
          <a:schemeClr val="accent5">
            <a:hueOff val="1276272"/>
            <a:satOff val="-14335"/>
            <a:lumOff val="-305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elektrooftalmiya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elektr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yoyini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ultrabinafsha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nurlarini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ko’zning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tashqi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pardasiga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ta’sir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etib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yallig’lanishi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512621" y="2314558"/>
        <a:ext cx="6730258" cy="515782"/>
      </dsp:txXfrm>
    </dsp:sp>
    <dsp:sp modelId="{55BA5AA4-BD6F-458D-BAFB-2716C1BCE057}">
      <dsp:nvSpPr>
        <dsp:cNvPr id="0" name=""/>
        <dsp:cNvSpPr/>
      </dsp:nvSpPr>
      <dsp:spPr>
        <a:xfrm>
          <a:off x="0" y="3416537"/>
          <a:ext cx="9694377" cy="378000"/>
        </a:xfrm>
        <a:prstGeom prst="rect">
          <a:avLst/>
        </a:prstGeom>
        <a:solidFill>
          <a:schemeClr val="lt1">
            <a:alpha val="90000"/>
            <a:hueOff val="0"/>
            <a:satOff val="0"/>
            <a:lumOff val="0"/>
            <a:alphaOff val="0"/>
          </a:schemeClr>
        </a:solidFill>
        <a:ln w="15875" cap="flat" cmpd="sng" algn="ctr">
          <a:solidFill>
            <a:schemeClr val="accent5">
              <a:hueOff val="1701696"/>
              <a:satOff val="-19113"/>
              <a:lumOff val="-4078"/>
              <a:alphaOff val="0"/>
            </a:schemeClr>
          </a:solidFill>
          <a:prstDash val="solid"/>
        </a:ln>
        <a:effectLst/>
      </dsp:spPr>
      <dsp:style>
        <a:lnRef idx="2">
          <a:scrgbClr r="0" g="0" b="0"/>
        </a:lnRef>
        <a:fillRef idx="1">
          <a:scrgbClr r="0" g="0" b="0"/>
        </a:fillRef>
        <a:effectRef idx="0">
          <a:scrgbClr r="0" g="0" b="0"/>
        </a:effectRef>
        <a:fontRef idx="minor"/>
      </dsp:style>
    </dsp:sp>
    <dsp:sp modelId="{ECC57570-021F-4E38-A4DC-9D1F02E7E78B}">
      <dsp:nvSpPr>
        <dsp:cNvPr id="0" name=""/>
        <dsp:cNvSpPr/>
      </dsp:nvSpPr>
      <dsp:spPr>
        <a:xfrm>
          <a:off x="484718" y="3095843"/>
          <a:ext cx="6786064" cy="542093"/>
        </a:xfrm>
        <a:prstGeom prst="roundRect">
          <a:avLst/>
        </a:prstGeom>
        <a:solidFill>
          <a:schemeClr val="accent5">
            <a:hueOff val="1701696"/>
            <a:satOff val="-19113"/>
            <a:lumOff val="-407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meхanik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jarohatlar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bularga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terining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yirtilish</a:t>
          </a:r>
          <a:r>
            <a:rPr lang="en-US" sz="1600" kern="1200" dirty="0">
              <a:solidFill>
                <a:schemeClr val="tx1"/>
              </a:solidFill>
              <a:latin typeface="Times New Roman" panose="02020603050405020304" pitchFamily="18" charset="0"/>
              <a:cs typeface="Times New Roman" panose="02020603050405020304" pitchFamily="18" charset="0"/>
            </a:rPr>
            <a:t>, jag’ </a:t>
          </a:r>
          <a:r>
            <a:rPr lang="en-US" sz="1600" kern="1200" dirty="0" err="1">
              <a:solidFill>
                <a:schemeClr val="tx1"/>
              </a:solidFill>
              <a:latin typeface="Times New Roman" panose="02020603050405020304" pitchFamily="18" charset="0"/>
              <a:cs typeface="Times New Roman" panose="02020603050405020304" pitchFamily="18" charset="0"/>
            </a:rPr>
            <a:t>yoki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boshqa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suyuklarning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chiqishi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sinishi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kiradi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511181" y="3122306"/>
        <a:ext cx="6733138" cy="489167"/>
      </dsp:txXfrm>
    </dsp:sp>
    <dsp:sp modelId="{6843DD98-68BF-4B36-92BB-9F623A367DDE}">
      <dsp:nvSpPr>
        <dsp:cNvPr id="0" name=""/>
        <dsp:cNvSpPr/>
      </dsp:nvSpPr>
      <dsp:spPr>
        <a:xfrm>
          <a:off x="0" y="4096937"/>
          <a:ext cx="9694377" cy="378000"/>
        </a:xfrm>
        <a:prstGeom prst="rect">
          <a:avLst/>
        </a:prstGeom>
        <a:solidFill>
          <a:schemeClr val="lt1">
            <a:alpha val="90000"/>
            <a:hueOff val="0"/>
            <a:satOff val="0"/>
            <a:lumOff val="0"/>
            <a:alphaOff val="0"/>
          </a:schemeClr>
        </a:solidFill>
        <a:ln w="15875" cap="flat" cmpd="sng" algn="ctr">
          <a:solidFill>
            <a:schemeClr val="accent5">
              <a:hueOff val="2127120"/>
              <a:satOff val="-23891"/>
              <a:lumOff val="-5098"/>
              <a:alphaOff val="0"/>
            </a:schemeClr>
          </a:solidFill>
          <a:prstDash val="solid"/>
        </a:ln>
        <a:effectLst/>
      </dsp:spPr>
      <dsp:style>
        <a:lnRef idx="2">
          <a:scrgbClr r="0" g="0" b="0"/>
        </a:lnRef>
        <a:fillRef idx="1">
          <a:scrgbClr r="0" g="0" b="0"/>
        </a:fillRef>
        <a:effectRef idx="0">
          <a:scrgbClr r="0" g="0" b="0"/>
        </a:effectRef>
        <a:fontRef idx="minor"/>
      </dsp:style>
    </dsp:sp>
    <dsp:sp modelId="{0030496E-F5FB-47F0-942E-67E839289C0C}">
      <dsp:nvSpPr>
        <dsp:cNvPr id="0" name=""/>
        <dsp:cNvSpPr/>
      </dsp:nvSpPr>
      <dsp:spPr>
        <a:xfrm>
          <a:off x="484718" y="3875537"/>
          <a:ext cx="6786064" cy="442800"/>
        </a:xfrm>
        <a:prstGeom prst="round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tok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ta’sirida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mushaklar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haddan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tashqari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boshqaruvsiz</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qisqarishi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mumkin</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506334" y="3897153"/>
        <a:ext cx="6742832" cy="39956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558774"/>
          <a:ext cx="9694377" cy="579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484718" y="36579"/>
          <a:ext cx="6786064" cy="861674"/>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a:latin typeface="Times New Roman" panose="02020603050405020304" pitchFamily="18" charset="0"/>
              <a:cs typeface="Times New Roman" panose="02020603050405020304" pitchFamily="18" charset="0"/>
            </a:rPr>
            <a:t>Хushdan ketmasdan mushaklarining qaltirib qisqarishi . </a:t>
          </a:r>
          <a:endParaRPr lang="en-US" sz="1600" kern="1200" dirty="0">
            <a:latin typeface="Times New Roman" panose="02020603050405020304" pitchFamily="18" charset="0"/>
            <a:cs typeface="Times New Roman" panose="02020603050405020304" pitchFamily="18" charset="0"/>
          </a:endParaRPr>
        </a:p>
      </dsp:txBody>
      <dsp:txXfrm>
        <a:off x="526781" y="78642"/>
        <a:ext cx="6701938" cy="777548"/>
      </dsp:txXfrm>
    </dsp:sp>
    <dsp:sp modelId="{0AAA14B4-4569-4095-B459-ED1C56D0A075}">
      <dsp:nvSpPr>
        <dsp:cNvPr id="0" name=""/>
        <dsp:cNvSpPr/>
      </dsp:nvSpPr>
      <dsp:spPr>
        <a:xfrm>
          <a:off x="0" y="1602054"/>
          <a:ext cx="9694377" cy="579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484718" y="1262574"/>
          <a:ext cx="6786064" cy="6789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a:latin typeface="Times New Roman" panose="02020603050405020304" pitchFamily="18" charset="0"/>
              <a:cs typeface="Times New Roman" panose="02020603050405020304" pitchFamily="18" charset="0"/>
            </a:rPr>
            <a:t>Хushni yo’qotgan holda mushaklarining qaltiroqli qisqarishi, bunda yurak ishlashi va nafas olish saqlangan bo’ladi</a:t>
          </a:r>
          <a:endParaRPr lang="en-US" sz="1600" kern="1200" dirty="0">
            <a:latin typeface="Times New Roman" panose="02020603050405020304" pitchFamily="18" charset="0"/>
            <a:cs typeface="Times New Roman" panose="02020603050405020304" pitchFamily="18" charset="0"/>
          </a:endParaRPr>
        </a:p>
      </dsp:txBody>
      <dsp:txXfrm>
        <a:off x="517862" y="1295718"/>
        <a:ext cx="6719776" cy="612672"/>
      </dsp:txXfrm>
    </dsp:sp>
    <dsp:sp modelId="{9B2E4E56-D3CE-45E5-BFED-3E46D3EEACFC}">
      <dsp:nvSpPr>
        <dsp:cNvPr id="0" name=""/>
        <dsp:cNvSpPr/>
      </dsp:nvSpPr>
      <dsp:spPr>
        <a:xfrm>
          <a:off x="0" y="2705232"/>
          <a:ext cx="9694377" cy="579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484718" y="2305854"/>
          <a:ext cx="6786064" cy="738857"/>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a:latin typeface="Times New Roman" panose="02020603050405020304" pitchFamily="18" charset="0"/>
              <a:cs typeface="Times New Roman" panose="02020603050405020304" pitchFamily="18" charset="0"/>
            </a:rPr>
            <a:t>Хushni yo’qotgan va yurak ishi to’хtagan va nafas olishi buziladi</a:t>
          </a:r>
          <a:endParaRPr lang="en-US" sz="1600" kern="1200" dirty="0">
            <a:latin typeface="Times New Roman" panose="02020603050405020304" pitchFamily="18" charset="0"/>
            <a:cs typeface="Times New Roman" panose="02020603050405020304" pitchFamily="18" charset="0"/>
          </a:endParaRPr>
        </a:p>
      </dsp:txBody>
      <dsp:txXfrm>
        <a:off x="520786" y="2341922"/>
        <a:ext cx="6713928" cy="666721"/>
      </dsp:txXfrm>
    </dsp:sp>
    <dsp:sp modelId="{13AF13B5-859B-44DE-887C-1E57A01C7E4A}">
      <dsp:nvSpPr>
        <dsp:cNvPr id="0" name=""/>
        <dsp:cNvSpPr/>
      </dsp:nvSpPr>
      <dsp:spPr>
        <a:xfrm>
          <a:off x="0" y="3945987"/>
          <a:ext cx="9694377" cy="579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5C56D7-293C-4A4F-82E3-3ECD12363716}">
      <dsp:nvSpPr>
        <dsp:cNvPr id="0" name=""/>
        <dsp:cNvSpPr/>
      </dsp:nvSpPr>
      <dsp:spPr>
        <a:xfrm>
          <a:off x="484718" y="3409032"/>
          <a:ext cx="6786064" cy="876435"/>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Natijada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klinik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o’lim</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holati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kuzatiladi</a:t>
          </a:r>
          <a:r>
            <a:rPr lang="en-US" sz="1600" kern="1200" dirty="0">
              <a:latin typeface="Times New Roman" panose="02020603050405020304" pitchFamily="18" charset="0"/>
              <a:cs typeface="Times New Roman" panose="02020603050405020304" pitchFamily="18" charset="0"/>
            </a:rPr>
            <a:t>. </a:t>
          </a:r>
        </a:p>
      </dsp:txBody>
      <dsp:txXfrm>
        <a:off x="527502" y="3451816"/>
        <a:ext cx="6700496" cy="79086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345319"/>
          <a:ext cx="9694377" cy="705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484718" y="13265"/>
          <a:ext cx="6786064" cy="745333"/>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porokli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sezuvchan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bu</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tokni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inson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organizmidan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o’tkazilayotganini</a:t>
          </a:r>
          <a:r>
            <a:rPr lang="en-US" sz="1800" kern="1200" dirty="0">
              <a:latin typeface="Times New Roman" panose="02020603050405020304" pitchFamily="18" charset="0"/>
              <a:cs typeface="Times New Roman" panose="02020603050405020304" pitchFamily="18" charset="0"/>
            </a:rPr>
            <a:t> u </a:t>
          </a:r>
          <a:r>
            <a:rPr lang="en-US" sz="1800" kern="1200" dirty="0" err="1">
              <a:latin typeface="Times New Roman" panose="02020603050405020304" pitchFamily="18" charset="0"/>
              <a:cs typeface="Times New Roman" panose="02020603050405020304" pitchFamily="18" charset="0"/>
            </a:rPr>
            <a:t>sezadi</a:t>
          </a:r>
          <a:r>
            <a:rPr lang="en-US" sz="1800" kern="1200" dirty="0">
              <a:latin typeface="Times New Roman" panose="02020603050405020304" pitchFamily="18" charset="0"/>
              <a:cs typeface="Times New Roman" panose="02020603050405020304" pitchFamily="18" charset="0"/>
            </a:rPr>
            <a:t>). </a:t>
          </a:r>
        </a:p>
      </dsp:txBody>
      <dsp:txXfrm>
        <a:off x="521102" y="49649"/>
        <a:ext cx="6713296" cy="672565"/>
      </dsp:txXfrm>
    </dsp:sp>
    <dsp:sp modelId="{0AAA14B4-4569-4095-B459-ED1C56D0A075}">
      <dsp:nvSpPr>
        <dsp:cNvPr id="0" name=""/>
        <dsp:cNvSpPr/>
      </dsp:nvSpPr>
      <dsp:spPr>
        <a:xfrm>
          <a:off x="0" y="1615399"/>
          <a:ext cx="9694377" cy="705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484718" y="1202119"/>
          <a:ext cx="6786064" cy="8265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porokli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o’tib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ketmaydigan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bu</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tokni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inson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organizmidan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o’tkazilganda</a:t>
          </a:r>
          <a:r>
            <a:rPr lang="en-US" sz="1800" kern="1200" dirty="0">
              <a:latin typeface="Times New Roman" panose="02020603050405020304" pitchFamily="18" charset="0"/>
              <a:cs typeface="Times New Roman" panose="02020603050405020304" pitchFamily="18" charset="0"/>
            </a:rPr>
            <a:t> u </a:t>
          </a:r>
          <a:r>
            <a:rPr lang="en-US" sz="1800" kern="1200" dirty="0" err="1">
              <a:latin typeface="Times New Roman" panose="02020603050405020304" pitchFamily="18" charset="0"/>
              <a:cs typeface="Times New Roman" panose="02020603050405020304" pitchFamily="18" charset="0"/>
            </a:rPr>
            <a:t>o’tib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ketmasdan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qo’l</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mushaklarini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kuchli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qaltiroqli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kiskarishiga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olib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keladi</a:t>
          </a:r>
          <a:r>
            <a:rPr lang="en-US" sz="1800" kern="1200" dirty="0">
              <a:latin typeface="Times New Roman" panose="02020603050405020304" pitchFamily="18" charset="0"/>
              <a:cs typeface="Times New Roman" panose="02020603050405020304" pitchFamily="18" charset="0"/>
            </a:rPr>
            <a:t>). </a:t>
          </a:r>
        </a:p>
      </dsp:txBody>
      <dsp:txXfrm>
        <a:off x="525067" y="1242468"/>
        <a:ext cx="6705366" cy="745862"/>
      </dsp:txXfrm>
    </dsp:sp>
    <dsp:sp modelId="{9B2E4E56-D3CE-45E5-BFED-3E46D3EEACFC}">
      <dsp:nvSpPr>
        <dsp:cNvPr id="0" name=""/>
        <dsp:cNvSpPr/>
      </dsp:nvSpPr>
      <dsp:spPr>
        <a:xfrm>
          <a:off x="0" y="2958398"/>
          <a:ext cx="9694377" cy="705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484718" y="2472199"/>
          <a:ext cx="6786064" cy="899479"/>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497" tIns="0" rIns="256497"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porokli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fibrillyatsion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bu</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inson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organizimiga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ta’sir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ettirilganda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uning</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yuragini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fibrillyar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qisqarishiga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olib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keladi</a:t>
          </a:r>
          <a:r>
            <a:rPr lang="en-US" sz="1800" kern="1200" dirty="0">
              <a:latin typeface="Times New Roman" panose="02020603050405020304" pitchFamily="18" charset="0"/>
              <a:cs typeface="Times New Roman" panose="02020603050405020304" pitchFamily="18" charset="0"/>
            </a:rPr>
            <a:t>). </a:t>
          </a:r>
        </a:p>
      </dsp:txBody>
      <dsp:txXfrm>
        <a:off x="528627" y="2516108"/>
        <a:ext cx="6698246" cy="811661"/>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6084" y="-951828"/>
          <a:ext cx="3940768" cy="6829617"/>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solidFill>
                <a:schemeClr val="tx1"/>
              </a:solidFill>
              <a:latin typeface="Times New Roman" panose="02020603050405020304" pitchFamily="18" charset="0"/>
              <a:cs typeface="Times New Roman" panose="02020603050405020304" pitchFamily="18" charset="0"/>
            </a:rPr>
            <a:t>Insonni</a:t>
          </a:r>
          <a:r>
            <a:rPr lang="en-US" sz="2000" kern="1200" dirty="0">
              <a:solidFill>
                <a:schemeClr val="tx1"/>
              </a:solidFill>
              <a:latin typeface="Times New Roman" panose="02020603050405020304" pitchFamily="18" charset="0"/>
              <a:cs typeface="Times New Roman" panose="02020603050405020304" pitchFamily="18" charset="0"/>
            </a:rPr>
            <a:t> individual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ususiyati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o’rab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oluvchi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vositalarning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holati</a:t>
          </a:r>
          <a:r>
            <a:rPr lang="en-US" sz="2000" kern="1200" dirty="0">
              <a:solidFill>
                <a:schemeClr val="tx1"/>
              </a:solidFill>
              <a:latin typeface="Times New Roman" panose="02020603050405020304" pitchFamily="18" charset="0"/>
              <a:cs typeface="Times New Roman" panose="02020603050405020304" pitchFamily="18" charset="0"/>
            </a:rPr>
            <a:t> ham </a:t>
          </a:r>
          <a:r>
            <a:rPr lang="en-US" sz="2000" kern="1200" dirty="0" err="1">
              <a:solidFill>
                <a:schemeClr val="tx1"/>
              </a:solidFill>
              <a:latin typeface="Times New Roman" panose="02020603050405020304" pitchFamily="18" charset="0"/>
              <a:cs typeface="Times New Roman" panose="02020603050405020304" pitchFamily="18" charset="0"/>
            </a:rPr>
            <a:t>uni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zararlanishini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kuchaytirishi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og’irlashtirishi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mumkin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Insonning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qancha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kasalliklari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yurak-tomir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tizimi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kasalliklari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o’pka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nerv</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kasalliklari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tokni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qabul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kuchaytirishi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mumkin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shuning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qurilma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ishlaydigan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kishilar</a:t>
          </a:r>
          <a:r>
            <a:rPr lang="en-US" sz="2000" kern="1200" dirty="0">
              <a:solidFill>
                <a:schemeClr val="tx1"/>
              </a:solidFill>
              <a:latin typeface="Times New Roman" panose="02020603050405020304" pitchFamily="18" charset="0"/>
              <a:cs typeface="Times New Roman" panose="02020603050405020304" pitchFamily="18" charset="0"/>
            </a:rPr>
            <a:t> ma</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a:solidFill>
                <a:schemeClr val="tx1"/>
              </a:solidFill>
              <a:latin typeface="Times New Roman" panose="02020603050405020304" pitchFamily="18" charset="0"/>
              <a:cs typeface="Times New Roman" panose="02020603050405020304" pitchFamily="18" charset="0"/>
            </a:rPr>
            <a:t>sus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tekshiruvidan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o’tkaziladi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zararlanish</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avfi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binolarning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tasnifi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mehnat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sharoitiga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qarab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o’rab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muhit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holatining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ta’siri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o’rganiladi</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rot="-5400000">
        <a:off x="3841660" y="684968"/>
        <a:ext cx="6637245" cy="3556024"/>
      </dsp:txXfrm>
    </dsp:sp>
    <dsp:sp modelId="{4823131D-6FE8-4A46-B8D4-2F36277272C3}">
      <dsp:nvSpPr>
        <dsp:cNvPr id="0" name=""/>
        <dsp:cNvSpPr/>
      </dsp:nvSpPr>
      <dsp:spPr>
        <a:xfrm>
          <a:off x="0" y="0"/>
          <a:ext cx="3841660" cy="4925960"/>
        </a:xfrm>
        <a:prstGeom prst="roundRect">
          <a:avLst/>
        </a:prstGeom>
        <a:solidFill>
          <a:schemeClr val="accent1">
            <a:alpha val="9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solidFill>
                <a:schemeClr val="tx1"/>
              </a:solidFill>
              <a:latin typeface="Times New Roman" panose="02020603050405020304" pitchFamily="18" charset="0"/>
              <a:cs typeface="Times New Roman" panose="02020603050405020304" pitchFamily="18" charset="0"/>
            </a:rPr>
            <a:t>Fibrillyatsiya - bu yurak mushuklarini </a:t>
          </a:r>
          <a:r>
            <a:rPr lang="ru-RU" sz="1800" kern="1200">
              <a:solidFill>
                <a:schemeClr val="tx1"/>
              </a:solidFill>
              <a:latin typeface="Times New Roman" panose="02020603050405020304" pitchFamily="18" charset="0"/>
              <a:cs typeface="Times New Roman" panose="02020603050405020304" pitchFamily="18" charset="0"/>
            </a:rPr>
            <a:t>х</a:t>
          </a:r>
          <a:r>
            <a:rPr lang="en-US" sz="1800" kern="1200">
              <a:solidFill>
                <a:schemeClr val="tx1"/>
              </a:solidFill>
              <a:latin typeface="Times New Roman" panose="02020603050405020304" pitchFamily="18" charset="0"/>
              <a:cs typeface="Times New Roman" panose="02020603050405020304" pitchFamily="18" charset="0"/>
            </a:rPr>
            <a:t>aotik va har hil vaqtda qisqarishi bo’lib, u yurak ishini buzilishiga olib keladi. </a:t>
          </a:r>
          <a:endParaRPr lang="en-US" sz="1800" kern="1200" dirty="0">
            <a:solidFill>
              <a:schemeClr val="tx1"/>
            </a:solidFill>
            <a:latin typeface="Times New Roman" panose="02020603050405020304" pitchFamily="18" charset="0"/>
            <a:cs typeface="Times New Roman" panose="02020603050405020304" pitchFamily="18" charset="0"/>
          </a:endParaRPr>
        </a:p>
      </dsp:txBody>
      <dsp:txXfrm>
        <a:off x="187534" y="187534"/>
        <a:ext cx="3466592" cy="455089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4960545" y="-1211285"/>
          <a:ext cx="3936920" cy="7348532"/>
        </a:xfrm>
        <a:prstGeom prst="round2SameRect">
          <a:avLst/>
        </a:prstGeom>
        <a:solidFill>
          <a:schemeClr val="dk2">
            <a:alpha val="90000"/>
            <a:tint val="40000"/>
            <a:hueOff val="0"/>
            <a:satOff val="0"/>
            <a:lumOff val="0"/>
            <a:alphaOff val="0"/>
          </a:schemeClr>
        </a:solidFill>
        <a:ln w="15875"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err="1">
              <a:latin typeface="Times New Roman" panose="02020603050405020304" pitchFamily="18" charset="0"/>
              <a:cs typeface="Times New Roman" panose="02020603050405020304" pitchFamily="18" charset="0"/>
            </a:rPr>
            <a:t>To’g’ri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loyihalash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usuli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insonlarni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elektr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tokidan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himoya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qiluvchi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vositalarni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bilish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uchun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quyidagilarni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o’ta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kuchli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kuchlanish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bilan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bo’ladigan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aloqadorlikni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inson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tanasidan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o’tuvchi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tok</a:t>
          </a:r>
          <a:r>
            <a:rPr lang="en-US" sz="1600" kern="1200" dirty="0">
              <a:latin typeface="Times New Roman" panose="02020603050405020304" pitchFamily="18" charset="0"/>
              <a:cs typeface="Times New Roman" panose="02020603050405020304" pitchFamily="18" charset="0"/>
            </a:rPr>
            <a:t> </a:t>
          </a:r>
          <a:r>
            <a:rPr lang="ru-RU" sz="1600" kern="1200" dirty="0">
              <a:latin typeface="Times New Roman" panose="02020603050405020304" pitchFamily="18" charset="0"/>
              <a:cs typeface="Times New Roman" panose="02020603050405020304" pitchFamily="18" charset="0"/>
            </a:rPr>
            <a:t>х</a:t>
          </a:r>
          <a:r>
            <a:rPr lang="en-US" sz="1600" kern="1200" dirty="0" err="1">
              <a:latin typeface="Times New Roman" panose="02020603050405020304" pitchFamily="18" charset="0"/>
              <a:cs typeface="Times New Roman" panose="02020603050405020304" pitchFamily="18" charset="0"/>
            </a:rPr>
            <a:t>ossasini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bilish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kerak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Kuchlanish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bilan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aloqadorlik</a:t>
          </a:r>
          <a:r>
            <a:rPr lang="en-US" sz="1600" kern="1200" dirty="0">
              <a:latin typeface="Times New Roman" panose="02020603050405020304" pitchFamily="18" charset="0"/>
              <a:cs typeface="Times New Roman" panose="02020603050405020304" pitchFamily="18" charset="0"/>
            </a:rPr>
            <a:t> deb, </a:t>
          </a:r>
          <a:r>
            <a:rPr lang="en-US" sz="1600" kern="1200" dirty="0" err="1">
              <a:latin typeface="Times New Roman" panose="02020603050405020304" pitchFamily="18" charset="0"/>
              <a:cs typeface="Times New Roman" panose="02020603050405020304" pitchFamily="18" charset="0"/>
            </a:rPr>
            <a:t>tok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zanjarining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ikkala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nuqtalari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orasidagi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kuchlanishga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aytiladi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bunda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vaqtning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o’zida</a:t>
          </a:r>
          <a:r>
            <a:rPr lang="en-US" sz="1600" kern="1200" dirty="0">
              <a:latin typeface="Times New Roman" panose="02020603050405020304" pitchFamily="18" charset="0"/>
              <a:cs typeface="Times New Roman" panose="02020603050405020304" pitchFamily="18" charset="0"/>
            </a:rPr>
            <a:t> u </a:t>
          </a:r>
          <a:r>
            <a:rPr lang="en-US" sz="1600" kern="1200" dirty="0" err="1">
              <a:latin typeface="Times New Roman" panose="02020603050405020304" pitchFamily="18" charset="0"/>
              <a:cs typeface="Times New Roman" panose="02020603050405020304" pitchFamily="18" charset="0"/>
            </a:rPr>
            <a:t>insonga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tegib</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turgan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bo’ladi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O’ta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kuchli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kuchlanish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bilan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aloqadorlik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bu</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qo’ldan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ikkinchisiga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qo’ldan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oyoqqa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o’tuvchi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tok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yo’llari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uchun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qabul</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qilingan</a:t>
          </a:r>
          <a:r>
            <a:rPr lang="en-US" sz="1600" kern="1200" dirty="0">
              <a:latin typeface="Times New Roman" panose="02020603050405020304" pitchFamily="18" charset="0"/>
              <a:cs typeface="Times New Roman" panose="02020603050405020304" pitchFamily="18" charset="0"/>
            </a:rPr>
            <a:t>. </a:t>
          </a:r>
        </a:p>
        <a:p>
          <a:pPr marL="171450" lvl="1" indent="-171450" algn="l" defTabSz="711200">
            <a:lnSpc>
              <a:spcPct val="90000"/>
            </a:lnSpc>
            <a:spcBef>
              <a:spcPct val="0"/>
            </a:spcBef>
            <a:spcAft>
              <a:spcPct val="15000"/>
            </a:spcAft>
            <a:buChar char="•"/>
          </a:pPr>
          <a:r>
            <a:rPr lang="en-US" sz="1600" kern="1200" dirty="0">
              <a:latin typeface="Times New Roman" panose="02020603050405020304" pitchFamily="18" charset="0"/>
              <a:cs typeface="Times New Roman" panose="02020603050405020304" pitchFamily="18" charset="0"/>
            </a:rPr>
            <a:t>Bir </a:t>
          </a:r>
          <a:r>
            <a:rPr lang="en-US" sz="1600" kern="1200" dirty="0" err="1">
              <a:latin typeface="Times New Roman" panose="02020603050405020304" pitchFamily="18" charset="0"/>
              <a:cs typeface="Times New Roman" panose="02020603050405020304" pitchFamily="18" charset="0"/>
            </a:rPr>
            <a:t>sekundan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yuqori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ta’sir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etish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davomiyligi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bo’lgan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inson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tanasidan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o’tuvchi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o’ta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kuchli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bo’lgan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elektr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tokining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kuchi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qo’yib</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yuboruvchi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o’zgaruvchan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og’rimaydigan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doimiy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tokga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keladi</a:t>
          </a:r>
          <a:r>
            <a:rPr lang="en-US" sz="1600" kern="1200" dirty="0">
              <a:latin typeface="Times New Roman" panose="02020603050405020304" pitchFamily="18" charset="0"/>
              <a:cs typeface="Times New Roman" panose="02020603050405020304" pitchFamily="18" charset="0"/>
            </a:rPr>
            <a:t>. Agar </a:t>
          </a:r>
          <a:r>
            <a:rPr lang="en-US" sz="1600" kern="1200" dirty="0" err="1">
              <a:latin typeface="Times New Roman" panose="02020603050405020304" pitchFamily="18" charset="0"/>
              <a:cs typeface="Times New Roman" panose="02020603050405020304" pitchFamily="18" charset="0"/>
            </a:rPr>
            <a:t>uzoq</a:t>
          </a:r>
          <a:r>
            <a:rPr lang="en-US" sz="1600" kern="1200" dirty="0">
              <a:latin typeface="Times New Roman" panose="02020603050405020304" pitchFamily="18" charset="0"/>
              <a:cs typeface="Times New Roman" panose="02020603050405020304" pitchFamily="18" charset="0"/>
            </a:rPr>
            <a:t> </a:t>
          </a:r>
          <a:r>
            <a:rPr lang="ru-RU" sz="1600" kern="1200" dirty="0">
              <a:latin typeface="Times New Roman" panose="02020603050405020304" pitchFamily="18" charset="0"/>
              <a:cs typeface="Times New Roman" panose="02020603050405020304" pitchFamily="18" charset="0"/>
            </a:rPr>
            <a:t>х</a:t>
          </a:r>
          <a:r>
            <a:rPr lang="en-US" sz="1600" kern="1200" dirty="0" err="1">
              <a:latin typeface="Times New Roman" panose="02020603050405020304" pitchFamily="18" charset="0"/>
              <a:cs typeface="Times New Roman" panose="02020603050405020304" pitchFamily="18" charset="0"/>
            </a:rPr>
            <a:t>avfni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yuzaga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olib</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keladigan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qo’shimcha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sharoitlar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bo’lmaganda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bu</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toklarni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uzoq</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qabul</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qilish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zararsiz</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deyish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mumkin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Masalan</a:t>
          </a:r>
          <a:r>
            <a:rPr lang="en-US" sz="1600" kern="1200" dirty="0">
              <a:latin typeface="Times New Roman" panose="02020603050405020304" pitchFamily="18" charset="0"/>
              <a:cs typeface="Times New Roman" panose="02020603050405020304" pitchFamily="18" charset="0"/>
            </a:rPr>
            <a:t>: agar </a:t>
          </a:r>
          <a:r>
            <a:rPr lang="en-US" sz="1600" kern="1200" dirty="0" err="1">
              <a:latin typeface="Times New Roman" panose="02020603050405020304" pitchFamily="18" charset="0"/>
              <a:cs typeface="Times New Roman" panose="02020603050405020304" pitchFamily="18" charset="0"/>
            </a:rPr>
            <a:t>inson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qurilmaning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harakatchan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yoki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aylanadigan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qismlari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yonida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ishlaydigan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bo’lsa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bunda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uning</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birdan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noto’g’ri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harakati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tufayli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doimiy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ta’sir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etuvchi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tok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zararlantirishi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mumkin</a:t>
          </a:r>
          <a:endParaRPr lang="en-US" sz="1600" kern="1200" dirty="0">
            <a:latin typeface="Times New Roman" panose="02020603050405020304" pitchFamily="18" charset="0"/>
            <a:cs typeface="Times New Roman" panose="02020603050405020304" pitchFamily="18" charset="0"/>
          </a:endParaRPr>
        </a:p>
      </dsp:txBody>
      <dsp:txXfrm rot="-5400000">
        <a:off x="3254740" y="686705"/>
        <a:ext cx="7156347" cy="3552550"/>
      </dsp:txXfrm>
    </dsp:sp>
    <dsp:sp modelId="{4823131D-6FE8-4A46-B8D4-2F36277272C3}">
      <dsp:nvSpPr>
        <dsp:cNvPr id="0" name=""/>
        <dsp:cNvSpPr/>
      </dsp:nvSpPr>
      <dsp:spPr>
        <a:xfrm>
          <a:off x="68005" y="2405"/>
          <a:ext cx="3186733" cy="492115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Tok va o’ta kuchli kuchlanish bilan aloqadorlik</a:t>
          </a:r>
          <a:endParaRPr lang="en-US" sz="1800" kern="1200" dirty="0">
            <a:latin typeface="Times New Roman" panose="02020603050405020304" pitchFamily="18" charset="0"/>
            <a:cs typeface="Times New Roman" panose="02020603050405020304" pitchFamily="18" charset="0"/>
          </a:endParaRPr>
        </a:p>
      </dsp:txBody>
      <dsp:txXfrm>
        <a:off x="223568" y="157968"/>
        <a:ext cx="2875607" cy="461002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3B704-58E2-4D73-AD60-EC736EA83FAC}">
      <dsp:nvSpPr>
        <dsp:cNvPr id="0" name=""/>
        <dsp:cNvSpPr/>
      </dsp:nvSpPr>
      <dsp:spPr>
        <a:xfrm>
          <a:off x="0" y="724096"/>
          <a:ext cx="3401891" cy="2041134"/>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Wingdings" panose="05000000000000000000" pitchFamily="2" charset="2"/>
            <a:buNone/>
          </a:pPr>
          <a:r>
            <a:rPr lang="en-US" sz="2200" kern="1200" dirty="0">
              <a:solidFill>
                <a:schemeClr val="tx1"/>
              </a:solidFill>
              <a:latin typeface="Times New Roman" panose="02020603050405020304" pitchFamily="18" charset="0"/>
              <a:cs typeface="Times New Roman" panose="02020603050405020304" pitchFamily="18" charset="0"/>
            </a:rPr>
            <a:t>1000V </a:t>
          </a:r>
          <a:r>
            <a:rPr lang="en-US" sz="2200" kern="1200" dirty="0" err="1">
              <a:solidFill>
                <a:schemeClr val="tx1"/>
              </a:solidFill>
              <a:latin typeface="Times New Roman" panose="02020603050405020304" pitchFamily="18" charset="0"/>
              <a:cs typeface="Times New Roman" panose="02020603050405020304" pitchFamily="18" charset="0"/>
            </a:rPr>
            <a:t>kuchlanishdan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yuqori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bo’lgan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turda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yerga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neytral</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ulangan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elektr</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qurilmalar</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yerga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kam</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tok</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o’tkazadigan</a:t>
          </a:r>
          <a:r>
            <a:rPr lang="en-US" sz="2200" kern="1200" dirty="0">
              <a:solidFill>
                <a:schemeClr val="tx1"/>
              </a:solidFill>
              <a:latin typeface="Times New Roman" panose="02020603050405020304" pitchFamily="18" charset="0"/>
              <a:cs typeface="Times New Roman" panose="02020603050405020304" pitchFamily="18" charset="0"/>
            </a:rPr>
            <a:t>); </a:t>
          </a:r>
        </a:p>
      </dsp:txBody>
      <dsp:txXfrm>
        <a:off x="0" y="724096"/>
        <a:ext cx="3401891" cy="2041134"/>
      </dsp:txXfrm>
    </dsp:sp>
    <dsp:sp modelId="{8F11F3D6-70F2-47C2-889C-962B89CACD3A}">
      <dsp:nvSpPr>
        <dsp:cNvPr id="0" name=""/>
        <dsp:cNvSpPr/>
      </dsp:nvSpPr>
      <dsp:spPr>
        <a:xfrm>
          <a:off x="3742080" y="724096"/>
          <a:ext cx="3401891" cy="2041134"/>
        </a:xfrm>
        <a:prstGeom prst="rect">
          <a:avLst/>
        </a:prstGeom>
        <a:solidFill>
          <a:schemeClr val="accent5">
            <a:hueOff val="1063560"/>
            <a:satOff val="-11946"/>
            <a:lumOff val="-25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Wingdings" panose="05000000000000000000" pitchFamily="2" charset="2"/>
            <a:buNone/>
          </a:pPr>
          <a:r>
            <a:rPr lang="en-US" sz="2200" kern="1200" dirty="0">
              <a:solidFill>
                <a:schemeClr val="tx1"/>
              </a:solidFill>
              <a:latin typeface="Times New Roman" panose="02020603050405020304" pitchFamily="18" charset="0"/>
              <a:cs typeface="Times New Roman" panose="02020603050405020304" pitchFamily="18" charset="0"/>
            </a:rPr>
            <a:t>1000V  </a:t>
          </a:r>
          <a:r>
            <a:rPr lang="en-US" sz="2200" kern="1200" dirty="0" err="1">
              <a:solidFill>
                <a:schemeClr val="tx1"/>
              </a:solidFill>
              <a:latin typeface="Times New Roman" panose="02020603050405020304" pitchFamily="18" charset="0"/>
              <a:cs typeface="Times New Roman" panose="02020603050405020304" pitchFamily="18" charset="0"/>
            </a:rPr>
            <a:t>kuchlanishgacha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ega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bo’lgan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neytral</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yerga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ulangan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elektr</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qurilmalar</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va</a:t>
          </a:r>
          <a:r>
            <a:rPr lang="en-US" sz="2200" kern="1200" dirty="0">
              <a:solidFill>
                <a:schemeClr val="tx1"/>
              </a:solidFill>
              <a:latin typeface="Times New Roman" panose="02020603050405020304" pitchFamily="18" charset="0"/>
              <a:cs typeface="Times New Roman" panose="02020603050405020304" pitchFamily="18" charset="0"/>
            </a:rPr>
            <a:t> 1000V </a:t>
          </a:r>
          <a:r>
            <a:rPr lang="en-US" sz="2200" kern="1200" dirty="0" err="1">
              <a:solidFill>
                <a:schemeClr val="tx1"/>
              </a:solidFill>
              <a:latin typeface="Times New Roman" panose="02020603050405020304" pitchFamily="18" charset="0"/>
              <a:cs typeface="Times New Roman" panose="02020603050405020304" pitchFamily="18" charset="0"/>
            </a:rPr>
            <a:t>kuchlanishgacha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ega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bo’lgan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neytral</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izolirlangan</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elektr</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qurilmalar</a:t>
          </a:r>
          <a:r>
            <a:rPr lang="en-US" sz="2200" kern="1200" dirty="0">
              <a:solidFill>
                <a:schemeClr val="tx1"/>
              </a:solidFill>
              <a:latin typeface="Times New Roman" panose="02020603050405020304" pitchFamily="18" charset="0"/>
              <a:cs typeface="Times New Roman" panose="02020603050405020304" pitchFamily="18" charset="0"/>
            </a:rPr>
            <a:t>; </a:t>
          </a:r>
        </a:p>
      </dsp:txBody>
      <dsp:txXfrm>
        <a:off x="3742080" y="724096"/>
        <a:ext cx="3401891" cy="2041134"/>
      </dsp:txXfrm>
    </dsp:sp>
    <dsp:sp modelId="{88408A8D-B64E-4622-9650-ED80C3ADAA8A}">
      <dsp:nvSpPr>
        <dsp:cNvPr id="0" name=""/>
        <dsp:cNvSpPr/>
      </dsp:nvSpPr>
      <dsp:spPr>
        <a:xfrm>
          <a:off x="7484160" y="724096"/>
          <a:ext cx="3401891" cy="2041134"/>
        </a:xfrm>
        <a:prstGeom prst="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Wingdings" panose="05000000000000000000" pitchFamily="2" charset="2"/>
            <a:buNone/>
          </a:pPr>
          <a:r>
            <a:rPr lang="en-US" sz="2200" kern="1200" dirty="0" err="1">
              <a:solidFill>
                <a:schemeClr val="tx1"/>
              </a:solidFill>
              <a:latin typeface="Times New Roman" panose="02020603050405020304" pitchFamily="18" charset="0"/>
              <a:cs typeface="Times New Roman" panose="02020603050405020304" pitchFamily="18" charset="0"/>
            </a:rPr>
            <a:t>Neytral</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yerga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ulangan</a:t>
          </a:r>
          <a:r>
            <a:rPr lang="en-US" sz="2200" kern="1200" dirty="0">
              <a:solidFill>
                <a:schemeClr val="tx1"/>
              </a:solidFill>
              <a:latin typeface="Times New Roman" panose="02020603050405020304" pitchFamily="18" charset="0"/>
              <a:cs typeface="Times New Roman" panose="02020603050405020304" pitchFamily="18" charset="0"/>
            </a:rPr>
            <a:t> deb, </a:t>
          </a:r>
          <a:r>
            <a:rPr lang="en-US" sz="2200" kern="1200" dirty="0" err="1">
              <a:solidFill>
                <a:schemeClr val="tx1"/>
              </a:solidFill>
              <a:latin typeface="Times New Roman" panose="02020603050405020304" pitchFamily="18" charset="0"/>
              <a:cs typeface="Times New Roman" panose="02020603050405020304" pitchFamily="18" charset="0"/>
            </a:rPr>
            <a:t>neytral</a:t>
          </a:r>
          <a:r>
            <a:rPr lang="en-US" sz="2200" kern="1200" dirty="0">
              <a:solidFill>
                <a:schemeClr val="tx1"/>
              </a:solidFill>
              <a:latin typeface="Times New Roman" panose="02020603050405020304" pitchFamily="18" charset="0"/>
              <a:cs typeface="Times New Roman" panose="02020603050405020304" pitchFamily="18" charset="0"/>
            </a:rPr>
            <a:t> generator </a:t>
          </a:r>
          <a:r>
            <a:rPr lang="en-US" sz="2200" kern="1200" dirty="0" err="1">
              <a:solidFill>
                <a:schemeClr val="tx1"/>
              </a:solidFill>
              <a:latin typeface="Times New Roman" panose="02020603050405020304" pitchFamily="18" charset="0"/>
              <a:cs typeface="Times New Roman" panose="02020603050405020304" pitchFamily="18" charset="0"/>
            </a:rPr>
            <a:t>yoki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transformatorni</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yerga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ulash</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qurilmasiga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birlashtirilganiga</a:t>
          </a:r>
          <a:r>
            <a:rPr lang="en-US" sz="2200" kern="1200" dirty="0">
              <a:solidFill>
                <a:schemeClr val="tx1"/>
              </a:solidFill>
              <a:latin typeface="Times New Roman" panose="02020603050405020304" pitchFamily="18" charset="0"/>
              <a:cs typeface="Times New Roman" panose="02020603050405020304" pitchFamily="18" charset="0"/>
            </a:rPr>
            <a:t> </a:t>
          </a:r>
          <a:r>
            <a:rPr lang="en-US" sz="2200" kern="1200" dirty="0" err="1">
              <a:solidFill>
                <a:schemeClr val="tx1"/>
              </a:solidFill>
              <a:latin typeface="Times New Roman" panose="02020603050405020304" pitchFamily="18" charset="0"/>
              <a:cs typeface="Times New Roman" panose="02020603050405020304" pitchFamily="18" charset="0"/>
            </a:rPr>
            <a:t>aytiladi</a:t>
          </a:r>
          <a:r>
            <a:rPr lang="en-US" sz="2200" kern="1200" dirty="0">
              <a:solidFill>
                <a:schemeClr val="tx1"/>
              </a:solidFill>
              <a:latin typeface="Times New Roman" panose="02020603050405020304" pitchFamily="18" charset="0"/>
              <a:cs typeface="Times New Roman" panose="02020603050405020304" pitchFamily="18" charset="0"/>
            </a:rPr>
            <a:t>. </a:t>
          </a:r>
        </a:p>
      </dsp:txBody>
      <dsp:txXfrm>
        <a:off x="7484160" y="724096"/>
        <a:ext cx="3401891" cy="204113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775775"/>
          <a:ext cx="10800622" cy="7812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40031" y="62979"/>
          <a:ext cx="7560435" cy="117035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622300">
            <a:lnSpc>
              <a:spcPct val="90000"/>
            </a:lnSpc>
            <a:spcBef>
              <a:spcPct val="0"/>
            </a:spcBef>
            <a:spcAft>
              <a:spcPct val="35000"/>
            </a:spcAft>
            <a:buFont typeface="Wingdings" panose="05000000000000000000" pitchFamily="2" charset="2"/>
            <a:buNone/>
          </a:pPr>
          <a:r>
            <a:rPr lang="en-US" sz="1400" kern="1200" dirty="0" err="1">
              <a:latin typeface="Times New Roman" panose="02020603050405020304" pitchFamily="18" charset="0"/>
              <a:cs typeface="Times New Roman" panose="02020603050405020304" pitchFamily="18" charset="0"/>
            </a:rPr>
            <a:t>yuqori</a:t>
          </a:r>
          <a:r>
            <a:rPr lang="en-US" sz="1400" kern="1200" dirty="0">
              <a:latin typeface="Times New Roman" panose="02020603050405020304" pitchFamily="18" charset="0"/>
              <a:cs typeface="Times New Roman" panose="02020603050405020304" pitchFamily="18" charset="0"/>
            </a:rPr>
            <a:t> </a:t>
          </a:r>
          <a:r>
            <a:rPr lang="ru-RU" sz="1400" kern="1200" dirty="0">
              <a:latin typeface="Times New Roman" panose="02020603050405020304" pitchFamily="18" charset="0"/>
              <a:cs typeface="Times New Roman" panose="02020603050405020304" pitchFamily="18" charset="0"/>
            </a:rPr>
            <a:t>х</a:t>
          </a:r>
          <a:r>
            <a:rPr lang="en-US" sz="1400" kern="1200" dirty="0" err="1">
              <a:latin typeface="Times New Roman" panose="02020603050405020304" pitchFamily="18" charset="0"/>
              <a:cs typeface="Times New Roman" panose="02020603050405020304" pitchFamily="18" charset="0"/>
            </a:rPr>
            <a:t>avflilikka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ega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bo’lgan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binolar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bular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quyidagi</a:t>
          </a:r>
          <a:r>
            <a:rPr lang="en-US" sz="1400" kern="1200" dirty="0">
              <a:latin typeface="Times New Roman" panose="02020603050405020304" pitchFamily="18" charset="0"/>
              <a:cs typeface="Times New Roman" panose="02020603050405020304" pitchFamily="18" charset="0"/>
            </a:rPr>
            <a:t> </a:t>
          </a:r>
          <a:r>
            <a:rPr lang="ru-RU" sz="1400" kern="1200" dirty="0">
              <a:latin typeface="Times New Roman" panose="02020603050405020304" pitchFamily="18" charset="0"/>
              <a:cs typeface="Times New Roman" panose="02020603050405020304" pitchFamily="18" charset="0"/>
            </a:rPr>
            <a:t>х</a:t>
          </a:r>
          <a:r>
            <a:rPr lang="en-US" sz="1400" kern="1200" dirty="0" err="1">
              <a:latin typeface="Times New Roman" panose="02020603050405020304" pitchFamily="18" charset="0"/>
              <a:cs typeface="Times New Roman" panose="02020603050405020304" pitchFamily="18" charset="0"/>
            </a:rPr>
            <a:t>avfli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sharoitlari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bilan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harakterlanadi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namligi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bunda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havoning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nisbiy</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namligi</a:t>
          </a:r>
          <a:r>
            <a:rPr lang="en-US" sz="1400" kern="1200" dirty="0">
              <a:latin typeface="Times New Roman" panose="02020603050405020304" pitchFamily="18" charset="0"/>
              <a:cs typeface="Times New Roman" panose="02020603050405020304" pitchFamily="18" charset="0"/>
            </a:rPr>
            <a:t> 75% </a:t>
          </a:r>
          <a:r>
            <a:rPr lang="en-US" sz="1400" kern="1200" dirty="0" err="1">
              <a:latin typeface="Times New Roman" panose="02020603050405020304" pitchFamily="18" charset="0"/>
              <a:cs typeface="Times New Roman" panose="02020603050405020304" pitchFamily="18" charset="0"/>
            </a:rPr>
            <a:t>bo’ladi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yuqori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temperaturadaligi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havo</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temperaturasi</a:t>
          </a:r>
          <a:r>
            <a:rPr lang="en-US" sz="1400" kern="1200" dirty="0">
              <a:latin typeface="Times New Roman" panose="02020603050405020304" pitchFamily="18" charset="0"/>
              <a:cs typeface="Times New Roman" panose="02020603050405020304" pitchFamily="18" charset="0"/>
            </a:rPr>
            <a:t> 35</a:t>
          </a:r>
          <a:r>
            <a:rPr lang="en-US" sz="1400" kern="1200" baseline="30000" dirty="0">
              <a:latin typeface="Times New Roman" panose="02020603050405020304" pitchFamily="18" charset="0"/>
              <a:cs typeface="Times New Roman" panose="02020603050405020304" pitchFamily="18" charset="0"/>
            </a:rPr>
            <a:t>0</a:t>
          </a:r>
          <a:r>
            <a:rPr lang="en-US" sz="1400" kern="1200" dirty="0">
              <a:latin typeface="Times New Roman" panose="02020603050405020304" pitchFamily="18" charset="0"/>
              <a:cs typeface="Times New Roman" panose="02020603050405020304" pitchFamily="18" charset="0"/>
            </a:rPr>
            <a:t>C dan </a:t>
          </a:r>
          <a:r>
            <a:rPr lang="en-US" sz="1400" kern="1200" dirty="0" err="1">
              <a:latin typeface="Times New Roman" panose="02020603050405020304" pitchFamily="18" charset="0"/>
              <a:cs typeface="Times New Roman" panose="02020603050405020304" pitchFamily="18" charset="0"/>
            </a:rPr>
            <a:t>yuqori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bo’ladi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tok</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o’tkazuvchi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changlari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borligi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metall</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va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ko’mir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changlari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tok</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o’tkazuvchi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pollarning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bo’lishi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metall</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quruq</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yer</a:t>
          </a:r>
          <a:r>
            <a:rPr lang="en-US" sz="1400" kern="1200" dirty="0">
              <a:latin typeface="Times New Roman" panose="02020603050405020304" pitchFamily="18" charset="0"/>
              <a:cs typeface="Times New Roman" panose="02020603050405020304" pitchFamily="18" charset="0"/>
            </a:rPr>
            <a:t>, temir-</a:t>
          </a:r>
          <a:r>
            <a:rPr lang="en-US" sz="1400" kern="1200" dirty="0" err="1">
              <a:latin typeface="Times New Roman" panose="02020603050405020304" pitchFamily="18" charset="0"/>
              <a:cs typeface="Times New Roman" panose="02020603050405020304" pitchFamily="18" charset="0"/>
            </a:rPr>
            <a:t>betonli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g’ishtli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bir</a:t>
          </a:r>
          <a:r>
            <a:rPr lang="en-US" sz="1400" kern="1200" dirty="0">
              <a:latin typeface="Times New Roman" panose="02020603050405020304" pitchFamily="18" charset="0"/>
              <a:cs typeface="Times New Roman" panose="02020603050405020304" pitchFamily="18" charset="0"/>
            </a:rPr>
            <a:t> bino </a:t>
          </a:r>
          <a:r>
            <a:rPr lang="en-US" sz="1400" kern="1200" dirty="0" err="1">
              <a:latin typeface="Times New Roman" panose="02020603050405020304" pitchFamily="18" charset="0"/>
              <a:cs typeface="Times New Roman" panose="02020603050405020304" pitchFamily="18" charset="0"/>
            </a:rPr>
            <a:t>metall</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konstruktsiyasi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va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metall</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korpusli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elektr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qurilma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bilan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bog’lanib</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ketish</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katta</a:t>
          </a:r>
          <a:r>
            <a:rPr lang="en-US" sz="1400" kern="1200" dirty="0">
              <a:latin typeface="Times New Roman" panose="02020603050405020304" pitchFamily="18" charset="0"/>
              <a:cs typeface="Times New Roman" panose="02020603050405020304" pitchFamily="18" charset="0"/>
            </a:rPr>
            <a:t> </a:t>
          </a:r>
          <a:r>
            <a:rPr lang="ru-RU" sz="1400" kern="1200" dirty="0">
              <a:latin typeface="Times New Roman" panose="02020603050405020304" pitchFamily="18" charset="0"/>
              <a:cs typeface="Times New Roman" panose="02020603050405020304" pitchFamily="18" charset="0"/>
            </a:rPr>
            <a:t>х</a:t>
          </a:r>
          <a:r>
            <a:rPr lang="en-US" sz="1400" kern="1200" dirty="0" err="1">
              <a:latin typeface="Times New Roman" panose="02020603050405020304" pitchFamily="18" charset="0"/>
              <a:cs typeface="Times New Roman" panose="02020603050405020304" pitchFamily="18" charset="0"/>
            </a:rPr>
            <a:t>avfni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yuzaga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keltiradi</a:t>
          </a:r>
          <a:endParaRPr lang="en-US" sz="1400" kern="1200" dirty="0">
            <a:latin typeface="Times New Roman" panose="02020603050405020304" pitchFamily="18" charset="0"/>
            <a:cs typeface="Times New Roman" panose="02020603050405020304" pitchFamily="18" charset="0"/>
          </a:endParaRPr>
        </a:p>
      </dsp:txBody>
      <dsp:txXfrm>
        <a:off x="597163" y="120111"/>
        <a:ext cx="7446171" cy="1056092"/>
      </dsp:txXfrm>
    </dsp:sp>
    <dsp:sp modelId="{0AAA14B4-4569-4095-B459-ED1C56D0A075}">
      <dsp:nvSpPr>
        <dsp:cNvPr id="0" name=""/>
        <dsp:cNvSpPr/>
      </dsp:nvSpPr>
      <dsp:spPr>
        <a:xfrm>
          <a:off x="0" y="2181935"/>
          <a:ext cx="10800622" cy="7812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40031" y="1724375"/>
          <a:ext cx="7560435" cy="91512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622300">
            <a:lnSpc>
              <a:spcPct val="90000"/>
            </a:lnSpc>
            <a:spcBef>
              <a:spcPct val="0"/>
            </a:spcBef>
            <a:spcAft>
              <a:spcPct val="35000"/>
            </a:spcAft>
            <a:buFont typeface="Wingdings" panose="05000000000000000000" pitchFamily="2" charset="2"/>
            <a:buNone/>
          </a:pPr>
          <a:r>
            <a:rPr lang="en-US" sz="1400" kern="1200" dirty="0" err="1">
              <a:latin typeface="Times New Roman" panose="02020603050405020304" pitchFamily="18" charset="0"/>
              <a:cs typeface="Times New Roman" panose="02020603050405020304" pitchFamily="18" charset="0"/>
            </a:rPr>
            <a:t>o’ta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havfli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binolar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havoning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yuqori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nisbiy</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namligi</a:t>
          </a:r>
          <a:r>
            <a:rPr lang="en-US" sz="1400" kern="1200" dirty="0">
              <a:latin typeface="Times New Roman" panose="02020603050405020304" pitchFamily="18" charset="0"/>
              <a:cs typeface="Times New Roman" panose="02020603050405020304" pitchFamily="18" charset="0"/>
            </a:rPr>
            <a:t> (100% </a:t>
          </a:r>
          <a:r>
            <a:rPr lang="en-US" sz="1400" kern="1200" dirty="0" err="1">
              <a:latin typeface="Times New Roman" panose="02020603050405020304" pitchFamily="18" charset="0"/>
              <a:cs typeface="Times New Roman" panose="02020603050405020304" pitchFamily="18" charset="0"/>
            </a:rPr>
            <a:t>gacha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bilan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kimyoviy</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aktiv</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moddalarning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bo’lishi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elektr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qurilma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izolyatsiyasiga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buzuvchi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ta’sir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ko’rsatuvchi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yoki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ikki</a:t>
          </a:r>
          <a:r>
            <a:rPr lang="en-US" sz="1400" kern="1200" dirty="0">
              <a:latin typeface="Times New Roman" panose="02020603050405020304" pitchFamily="18" charset="0"/>
              <a:cs typeface="Times New Roman" panose="02020603050405020304" pitchFamily="18" charset="0"/>
            </a:rPr>
            <a:t> </a:t>
          </a:r>
          <a:r>
            <a:rPr lang="ru-RU" sz="1400" kern="1200" dirty="0">
              <a:latin typeface="Times New Roman" panose="02020603050405020304" pitchFamily="18" charset="0"/>
              <a:cs typeface="Times New Roman" panose="02020603050405020304" pitchFamily="18" charset="0"/>
            </a:rPr>
            <a:t>х</a:t>
          </a:r>
          <a:r>
            <a:rPr lang="en-US" sz="1400" kern="1200" dirty="0" err="1">
              <a:latin typeface="Times New Roman" panose="02020603050405020304" pitchFamily="18" charset="0"/>
              <a:cs typeface="Times New Roman" panose="02020603050405020304" pitchFamily="18" charset="0"/>
            </a:rPr>
            <a:t>avfga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ega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sharoitlar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bilan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harakterlanadi</a:t>
          </a:r>
          <a:r>
            <a:rPr lang="en-US" sz="1400" kern="1200" dirty="0">
              <a:latin typeface="Times New Roman" panose="02020603050405020304" pitchFamily="18" charset="0"/>
              <a:cs typeface="Times New Roman" panose="02020603050405020304" pitchFamily="18" charset="0"/>
            </a:rPr>
            <a:t>; </a:t>
          </a:r>
        </a:p>
      </dsp:txBody>
      <dsp:txXfrm>
        <a:off x="584703" y="1769047"/>
        <a:ext cx="7471091" cy="825776"/>
      </dsp:txXfrm>
    </dsp:sp>
    <dsp:sp modelId="{9B2E4E56-D3CE-45E5-BFED-3E46D3EEACFC}">
      <dsp:nvSpPr>
        <dsp:cNvPr id="0" name=""/>
        <dsp:cNvSpPr/>
      </dsp:nvSpPr>
      <dsp:spPr>
        <a:xfrm>
          <a:off x="0" y="3668827"/>
          <a:ext cx="10800622" cy="7812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40031" y="3130535"/>
          <a:ext cx="7560435" cy="995851"/>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622300">
            <a:lnSpc>
              <a:spcPct val="90000"/>
            </a:lnSpc>
            <a:spcBef>
              <a:spcPct val="0"/>
            </a:spcBef>
            <a:spcAft>
              <a:spcPct val="35000"/>
            </a:spcAft>
            <a:buFont typeface="Wingdings" panose="05000000000000000000" pitchFamily="2" charset="2"/>
            <a:buNone/>
          </a:pPr>
          <a:r>
            <a:rPr lang="en-US" sz="1400" kern="1200" dirty="0" err="1">
              <a:latin typeface="Times New Roman" panose="02020603050405020304" pitchFamily="18" charset="0"/>
              <a:cs typeface="Times New Roman" panose="02020603050405020304" pitchFamily="18" charset="0"/>
            </a:rPr>
            <a:t>kamroq</a:t>
          </a:r>
          <a:r>
            <a:rPr lang="en-US" sz="1400" kern="1200" dirty="0">
              <a:latin typeface="Times New Roman" panose="02020603050405020304" pitchFamily="18" charset="0"/>
              <a:cs typeface="Times New Roman" panose="02020603050405020304" pitchFamily="18" charset="0"/>
            </a:rPr>
            <a:t> </a:t>
          </a:r>
          <a:r>
            <a:rPr lang="ru-RU" sz="1400" kern="1200" dirty="0">
              <a:latin typeface="Times New Roman" panose="02020603050405020304" pitchFamily="18" charset="0"/>
              <a:cs typeface="Times New Roman" panose="02020603050405020304" pitchFamily="18" charset="0"/>
            </a:rPr>
            <a:t>х</a:t>
          </a:r>
          <a:r>
            <a:rPr lang="en-US" sz="1400" kern="1200" dirty="0" err="1">
              <a:latin typeface="Times New Roman" panose="02020603050405020304" pitchFamily="18" charset="0"/>
              <a:cs typeface="Times New Roman" panose="02020603050405020304" pitchFamily="18" charset="0"/>
            </a:rPr>
            <a:t>avfli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bo’lgan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binolarda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yuqoridagi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sharoitlar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bo’lmaydi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Elektr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qurilmalar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ishlatiladigan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joyda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elektr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toki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bilan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zararlanish</a:t>
          </a:r>
          <a:r>
            <a:rPr lang="en-US" sz="1400" kern="1200" dirty="0">
              <a:latin typeface="Times New Roman" panose="02020603050405020304" pitchFamily="18" charset="0"/>
              <a:cs typeface="Times New Roman" panose="02020603050405020304" pitchFamily="18" charset="0"/>
            </a:rPr>
            <a:t> </a:t>
          </a:r>
          <a:r>
            <a:rPr lang="ru-RU" sz="1400" kern="1200" dirty="0">
              <a:latin typeface="Times New Roman" panose="02020603050405020304" pitchFamily="18" charset="0"/>
              <a:cs typeface="Times New Roman" panose="02020603050405020304" pitchFamily="18" charset="0"/>
            </a:rPr>
            <a:t>х</a:t>
          </a:r>
          <a:r>
            <a:rPr lang="en-US" sz="1400" kern="1200" dirty="0" err="1">
              <a:latin typeface="Times New Roman" panose="02020603050405020304" pitchFamily="18" charset="0"/>
              <a:cs typeface="Times New Roman" panose="02020603050405020304" pitchFamily="18" charset="0"/>
            </a:rPr>
            <a:t>avfi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doimo</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bo’ladi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shuning</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uchun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kamroq</a:t>
          </a:r>
          <a:r>
            <a:rPr lang="en-US" sz="1400" kern="1200" dirty="0">
              <a:latin typeface="Times New Roman" panose="02020603050405020304" pitchFamily="18" charset="0"/>
              <a:cs typeface="Times New Roman" panose="02020603050405020304" pitchFamily="18" charset="0"/>
            </a:rPr>
            <a:t> </a:t>
          </a:r>
          <a:r>
            <a:rPr lang="ru-RU" sz="1400" kern="1200" dirty="0">
              <a:latin typeface="Times New Roman" panose="02020603050405020304" pitchFamily="18" charset="0"/>
              <a:cs typeface="Times New Roman" panose="02020603050405020304" pitchFamily="18" charset="0"/>
            </a:rPr>
            <a:t>х</a:t>
          </a:r>
          <a:r>
            <a:rPr lang="en-US" sz="1400" kern="1200" dirty="0" err="1">
              <a:latin typeface="Times New Roman" panose="02020603050405020304" pitchFamily="18" charset="0"/>
              <a:cs typeface="Times New Roman" panose="02020603050405020304" pitchFamily="18" charset="0"/>
            </a:rPr>
            <a:t>avfli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bo’lgan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binolarda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elektr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bilan</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zararlanishi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yo’q</a:t>
          </a:r>
          <a:r>
            <a:rPr lang="en-US" sz="1400" kern="1200" dirty="0">
              <a:latin typeface="Times New Roman" panose="02020603050405020304" pitchFamily="18" charset="0"/>
              <a:cs typeface="Times New Roman" panose="02020603050405020304" pitchFamily="18" charset="0"/>
            </a:rPr>
            <a:t> deb </a:t>
          </a:r>
          <a:r>
            <a:rPr lang="en-US" sz="1400" kern="1200" dirty="0" err="1">
              <a:latin typeface="Times New Roman" panose="02020603050405020304" pitchFamily="18" charset="0"/>
              <a:cs typeface="Times New Roman" panose="02020603050405020304" pitchFamily="18" charset="0"/>
            </a:rPr>
            <a:t>bo’lmaydi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O’ta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havfli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binolarga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ko’pgina</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ishlab</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chiqaruvchi</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binolar</a:t>
          </a:r>
          <a:r>
            <a:rPr lang="en-US" sz="1400" kern="1200" dirty="0">
              <a:latin typeface="Times New Roman" panose="02020603050405020304" pitchFamily="18" charset="0"/>
              <a:cs typeface="Times New Roman" panose="02020603050405020304" pitchFamily="18" charset="0"/>
            </a:rPr>
            <a:t> </a:t>
          </a:r>
          <a:r>
            <a:rPr lang="en-US" sz="1400" kern="1200" dirty="0" err="1">
              <a:latin typeface="Times New Roman" panose="02020603050405020304" pitchFamily="18" charset="0"/>
              <a:cs typeface="Times New Roman" panose="02020603050405020304" pitchFamily="18" charset="0"/>
            </a:rPr>
            <a:t>kiradi</a:t>
          </a:r>
          <a:r>
            <a:rPr lang="en-US" sz="1400" kern="1200" dirty="0">
              <a:latin typeface="Times New Roman" panose="02020603050405020304" pitchFamily="18" charset="0"/>
              <a:cs typeface="Times New Roman" panose="02020603050405020304" pitchFamily="18" charset="0"/>
            </a:rPr>
            <a:t>. </a:t>
          </a:r>
        </a:p>
      </dsp:txBody>
      <dsp:txXfrm>
        <a:off x="588644" y="3179148"/>
        <a:ext cx="7463209" cy="89862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9474" y="-17265"/>
          <a:ext cx="10541350" cy="2819309"/>
        </a:xfrm>
        <a:prstGeom prst="rect">
          <a:avLst/>
        </a:prstGeom>
        <a:solidFill>
          <a:schemeClr val="accent1">
            <a:alpha val="9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tx1"/>
              </a:solidFill>
              <a:latin typeface="Times New Roman" panose="02020603050405020304" pitchFamily="18" charset="0"/>
              <a:cs typeface="Times New Roman" panose="02020603050405020304" pitchFamily="18" charset="0"/>
            </a:rPr>
            <a:t>Elektrdan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himoya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qiluvchi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vositalar</a:t>
          </a:r>
          <a:r>
            <a:rPr lang="en-US" sz="2400" kern="1200" dirty="0">
              <a:solidFill>
                <a:schemeClr val="tx1"/>
              </a:solidFill>
              <a:latin typeface="Times New Roman" panose="02020603050405020304" pitchFamily="18" charset="0"/>
              <a:cs typeface="Times New Roman" panose="02020603050405020304" pitchFamily="18" charset="0"/>
            </a:rPr>
            <a:t> deb, </a:t>
          </a:r>
          <a:r>
            <a:rPr lang="en-US" sz="2400" kern="1200" dirty="0" err="1">
              <a:solidFill>
                <a:schemeClr val="tx1"/>
              </a:solidFill>
              <a:latin typeface="Times New Roman" panose="02020603050405020304" pitchFamily="18" charset="0"/>
              <a:cs typeface="Times New Roman" panose="02020603050405020304" pitchFamily="18" charset="0"/>
            </a:rPr>
            <a:t>kiyim</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olib</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yurish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uchun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mo’ljallangan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vositalar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kiradi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elektr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apparatlar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bilan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ishlovchilarni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elektr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toki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natijasida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yuzaga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keladigan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elektr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yoydan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elektromagnit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maydonidan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himoya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qilish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vazifasini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bajaradi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Elektr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himoya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qiluvchi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vositalarga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yana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elektr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apparatlarni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himoya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qiluvchi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qurilmalari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kiradi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bloklovchi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himoyalanish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uchun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yerga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ulash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o’chib</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qolish</a:t>
          </a:r>
          <a:r>
            <a:rPr lang="en-US" sz="2400" kern="1200" dirty="0">
              <a:solidFill>
                <a:schemeClr val="tx1"/>
              </a:solidFill>
              <a:latin typeface="Times New Roman" panose="02020603050405020304" pitchFamily="18" charset="0"/>
              <a:cs typeface="Times New Roman" panose="02020603050405020304" pitchFamily="18" charset="0"/>
            </a:rPr>
            <a:t> </a:t>
          </a:r>
          <a:r>
            <a:rPr lang="ru-RU" sz="2400" kern="1200" dirty="0">
              <a:solidFill>
                <a:schemeClr val="tx1"/>
              </a:solidFill>
              <a:latin typeface="Times New Roman" panose="02020603050405020304" pitchFamily="18" charset="0"/>
              <a:cs typeface="Times New Roman" panose="02020603050405020304" pitchFamily="18" charset="0"/>
            </a:rPr>
            <a:t>х</a:t>
          </a:r>
          <a:r>
            <a:rPr lang="en-US" sz="2400" kern="1200" dirty="0" err="1">
              <a:solidFill>
                <a:schemeClr val="tx1"/>
              </a:solidFill>
              <a:latin typeface="Times New Roman" panose="02020603050405020304" pitchFamily="18" charset="0"/>
              <a:cs typeface="Times New Roman" panose="02020603050405020304" pitchFamily="18" charset="0"/>
            </a:rPr>
            <a:t>ususiyatlariga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ega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bo’ladi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Elektr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himoya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qiluvchi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vositalar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shuning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uchun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kerakki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hamma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tomonidan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himoya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qilingan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ishlardan</a:t>
          </a:r>
          <a:r>
            <a:rPr lang="en-US" sz="2400" kern="1200" dirty="0">
              <a:solidFill>
                <a:schemeClr val="tx1"/>
              </a:solidFill>
              <a:latin typeface="Times New Roman" panose="02020603050405020304" pitchFamily="18" charset="0"/>
              <a:cs typeface="Times New Roman" panose="02020603050405020304" pitchFamily="18" charset="0"/>
            </a:rPr>
            <a:t> ham </a:t>
          </a:r>
          <a:r>
            <a:rPr lang="en-US" sz="2400" kern="1200" dirty="0" err="1">
              <a:solidFill>
                <a:schemeClr val="tx1"/>
              </a:solidFill>
              <a:latin typeface="Times New Roman" panose="02020603050405020304" pitchFamily="18" charset="0"/>
              <a:cs typeface="Times New Roman" panose="02020603050405020304" pitchFamily="18" charset="0"/>
            </a:rPr>
            <a:t>elektr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bilan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zararlanish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ko’riladi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shuning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uchun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muhim</a:t>
          </a:r>
          <a:r>
            <a:rPr lang="en-US" sz="2400" kern="1200" dirty="0">
              <a:solidFill>
                <a:schemeClr val="tx1"/>
              </a:solidFill>
              <a:latin typeface="Times New Roman" panose="02020603050405020304" pitchFamily="18" charset="0"/>
              <a:cs typeface="Times New Roman" panose="02020603050405020304" pitchFamily="18" charset="0"/>
            </a:rPr>
            <a:t> deb </a:t>
          </a:r>
          <a:r>
            <a:rPr lang="en-US" sz="2400" kern="1200" dirty="0" err="1">
              <a:solidFill>
                <a:schemeClr val="tx1"/>
              </a:solidFill>
              <a:latin typeface="Times New Roman" panose="02020603050405020304" pitchFamily="18" charset="0"/>
              <a:cs typeface="Times New Roman" panose="02020603050405020304" pitchFamily="18" charset="0"/>
            </a:rPr>
            <a:t>hisoblanadi</a:t>
          </a:r>
          <a:endParaRPr lang="en-US" sz="2400" b="1" kern="1200" dirty="0">
            <a:solidFill>
              <a:schemeClr val="tx1"/>
            </a:solidFill>
            <a:latin typeface="Times New Roman" panose="02020603050405020304" pitchFamily="18" charset="0"/>
            <a:cs typeface="Times New Roman" panose="02020603050405020304" pitchFamily="18" charset="0"/>
          </a:endParaRPr>
        </a:p>
      </dsp:txBody>
      <dsp:txXfrm>
        <a:off x="9474" y="-17265"/>
        <a:ext cx="10541350" cy="2819309"/>
      </dsp:txXfrm>
    </dsp:sp>
    <dsp:sp modelId="{4D0E06C2-51CF-40A2-AA92-1DC0FAF00851}">
      <dsp:nvSpPr>
        <dsp:cNvPr id="0" name=""/>
        <dsp:cNvSpPr/>
      </dsp:nvSpPr>
      <dsp:spPr>
        <a:xfrm>
          <a:off x="5152" y="2753326"/>
          <a:ext cx="10541350" cy="2415599"/>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just" defTabSz="889000">
            <a:lnSpc>
              <a:spcPct val="90000"/>
            </a:lnSpc>
            <a:spcBef>
              <a:spcPct val="0"/>
            </a:spcBef>
            <a:spcAft>
              <a:spcPct val="15000"/>
            </a:spcAft>
            <a:buFont typeface="Arial" panose="020B0604020202020204" pitchFamily="34" charset="0"/>
            <a:buNone/>
          </a:pPr>
          <a:r>
            <a:rPr lang="en-US" sz="2000" kern="1200" dirty="0" err="1">
              <a:latin typeface="Times New Roman" panose="02020603050405020304" pitchFamily="18" charset="0"/>
              <a:cs typeface="Times New Roman" panose="02020603050405020304" pitchFamily="18" charset="0"/>
            </a:rPr>
            <a:t>Asosiy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qo’shimcha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yordamchi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izolirlangan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vositalar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tafovut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qilinadi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Asosiy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izolyatsiyalangan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vositani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ajratish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qismi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bo’lib</a:t>
          </a:r>
          <a:r>
            <a:rPr lang="en-US" sz="2000" kern="1200" dirty="0">
              <a:latin typeface="Times New Roman" panose="02020603050405020304" pitchFamily="18" charset="0"/>
              <a:cs typeface="Times New Roman" panose="02020603050405020304" pitchFamily="18" charset="0"/>
            </a:rPr>
            <a:t>, u </a:t>
          </a:r>
          <a:r>
            <a:rPr lang="en-US" sz="2000" kern="1200" dirty="0" err="1">
              <a:latin typeface="Times New Roman" panose="02020603050405020304" pitchFamily="18" charset="0"/>
              <a:cs typeface="Times New Roman" panose="02020603050405020304" pitchFamily="18" charset="0"/>
            </a:rPr>
            <a:t>uzoq</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vaqt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a:t>
          </a:r>
          <a:r>
            <a:rPr lang="en-US" sz="2000" kern="1200" dirty="0">
              <a:latin typeface="Times New Roman" panose="02020603050405020304" pitchFamily="18" charset="0"/>
              <a:cs typeface="Times New Roman" panose="02020603050405020304" pitchFamily="18" charset="0"/>
            </a:rPr>
            <a:t> apparat </a:t>
          </a:r>
          <a:r>
            <a:rPr lang="en-US" sz="2000" kern="1200" dirty="0" err="1">
              <a:latin typeface="Times New Roman" panose="02020603050405020304" pitchFamily="18" charset="0"/>
              <a:cs typeface="Times New Roman" panose="02020603050405020304" pitchFamily="18" charset="0"/>
            </a:rPr>
            <a:t>qarshiligini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kuchlanishi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ushlab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turadi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shuning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yordamida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kuchlanishli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o’tuvchi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qismlarni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ushlash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ru</a:t>
          </a:r>
          <a:r>
            <a:rPr lang="ru-RU" sz="2000" kern="1200" dirty="0">
              <a:latin typeface="Times New Roman" panose="02020603050405020304" pitchFamily="18" charset="0"/>
              <a:cs typeface="Times New Roman" panose="02020603050405020304" pitchFamily="18" charset="0"/>
            </a:rPr>
            <a:t>х</a:t>
          </a:r>
          <a:r>
            <a:rPr lang="en-US" sz="2000" kern="1200" dirty="0">
              <a:latin typeface="Times New Roman" panose="02020603050405020304" pitchFamily="18" charset="0"/>
              <a:cs typeface="Times New Roman" panose="02020603050405020304" pitchFamily="18" charset="0"/>
            </a:rPr>
            <a:t>sat </a:t>
          </a:r>
          <a:r>
            <a:rPr lang="en-US" sz="2000" kern="1200" dirty="0" err="1">
              <a:latin typeface="Times New Roman" panose="02020603050405020304" pitchFamily="18" charset="0"/>
              <a:cs typeface="Times New Roman" panose="02020603050405020304" pitchFamily="18" charset="0"/>
            </a:rPr>
            <a:t>etilgan</a:t>
          </a:r>
          <a:r>
            <a:rPr lang="en-US" sz="2000" kern="1200" dirty="0">
              <a:latin typeface="Times New Roman" panose="02020603050405020304" pitchFamily="18" charset="0"/>
              <a:cs typeface="Times New Roman" panose="02020603050405020304" pitchFamily="18" charset="0"/>
            </a:rPr>
            <a:t>. </a:t>
          </a:r>
        </a:p>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Asosiy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himoya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qiluvchi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vositalarning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izolyatsiya</a:t>
          </a:r>
          <a:r>
            <a:rPr lang="en-US" sz="2000" kern="1200" dirty="0">
              <a:latin typeface="Times New Roman" panose="02020603050405020304" pitchFamily="18" charset="0"/>
              <a:cs typeface="Times New Roman" panose="02020603050405020304" pitchFamily="18" charset="0"/>
            </a:rPr>
            <a:t> </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ossasi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qayerda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ishlatishiga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qarab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qurilmalar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kuchlanishiga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qarab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har</a:t>
          </a:r>
          <a:r>
            <a:rPr lang="en-US" sz="2000" kern="1200" dirty="0">
              <a:latin typeface="Times New Roman" panose="02020603050405020304" pitchFamily="18" charset="0"/>
              <a:cs typeface="Times New Roman" panose="02020603050405020304" pitchFamily="18" charset="0"/>
            </a:rPr>
            <a:t> </a:t>
          </a:r>
          <a:r>
            <a:rPr lang="ru-RU" sz="2000" kern="1200" dirty="0">
              <a:latin typeface="Times New Roman" panose="02020603050405020304" pitchFamily="18" charset="0"/>
              <a:cs typeface="Times New Roman" panose="02020603050405020304" pitchFamily="18" charset="0"/>
            </a:rPr>
            <a:t>х</a:t>
          </a:r>
          <a:r>
            <a:rPr lang="en-US" sz="2000" kern="1200" dirty="0">
              <a:latin typeface="Times New Roman" panose="02020603050405020304" pitchFamily="18" charset="0"/>
              <a:cs typeface="Times New Roman" panose="02020603050405020304" pitchFamily="18" charset="0"/>
            </a:rPr>
            <a:t>il </a:t>
          </a:r>
          <a:r>
            <a:rPr lang="en-US" sz="2000" kern="1200" dirty="0" err="1">
              <a:latin typeface="Times New Roman" panose="02020603050405020304" pitchFamily="18" charset="0"/>
              <a:cs typeface="Times New Roman" panose="02020603050405020304" pitchFamily="18" charset="0"/>
            </a:rPr>
            <a:t>bo’ladi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qurilma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kuchlanishi</a:t>
          </a:r>
          <a:r>
            <a:rPr lang="en-US" sz="2000" kern="1200" dirty="0">
              <a:latin typeface="Times New Roman" panose="02020603050405020304" pitchFamily="18" charset="0"/>
              <a:cs typeface="Times New Roman" panose="02020603050405020304" pitchFamily="18" charset="0"/>
            </a:rPr>
            <a:t> 1000V ga </a:t>
          </a:r>
          <a:r>
            <a:rPr lang="en-US" sz="2000" kern="1200" dirty="0" err="1">
              <a:latin typeface="Times New Roman" panose="02020603050405020304" pitchFamily="18" charset="0"/>
              <a:cs typeface="Times New Roman" panose="02020603050405020304" pitchFamily="18" charset="0"/>
            </a:rPr>
            <a:t>ega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toklardan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asosiy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himoya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qiluvchi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izolirlagan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vositalarga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izolirlangan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o’lchovi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qisqichlar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dielektrik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qo’lqoplar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izolirlangan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qo’lli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slesar-montaj</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bajaruvchi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asboblar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kuchlanishni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ko’rsatuvchi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ko’rsatkichlari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kiradi</a:t>
          </a:r>
          <a:endParaRPr lang="en-US" sz="2000" kern="1200" dirty="0">
            <a:latin typeface="Times New Roman" panose="02020603050405020304" pitchFamily="18" charset="0"/>
            <a:cs typeface="Times New Roman" panose="02020603050405020304" pitchFamily="18" charset="0"/>
          </a:endParaRPr>
        </a:p>
      </dsp:txBody>
      <dsp:txXfrm>
        <a:off x="5152" y="2753326"/>
        <a:ext cx="10541350" cy="2415599"/>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8008" y="-951828"/>
          <a:ext cx="3936920" cy="6829617"/>
        </a:xfrm>
        <a:prstGeom prst="round2SameRect">
          <a:avLst/>
        </a:prstGeom>
        <a:solidFill>
          <a:schemeClr val="accent5">
            <a:alpha val="90000"/>
            <a:tint val="40000"/>
            <a:hueOff val="0"/>
            <a:satOff val="0"/>
            <a:lumOff val="0"/>
            <a:alphaOff val="0"/>
          </a:schemeClr>
        </a:solidFill>
        <a:ln w="15875"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dirty="0" err="1">
              <a:solidFill>
                <a:schemeClr val="tx1"/>
              </a:solidFill>
              <a:latin typeface="Times New Roman" panose="02020603050405020304" pitchFamily="18" charset="0"/>
              <a:cs typeface="Times New Roman" panose="02020603050405020304" pitchFamily="18" charset="0"/>
            </a:rPr>
            <a:t>Qo’shimcha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izolirgan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vositalar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izolirlanish</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ususiyati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kamroq</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ishlab</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chiqarishda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ishlatiladigan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asosiy</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asboblarni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himoya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qilish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ta’sirini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kuchaytirish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maqsadida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qo’llaniladi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Bularga</a:t>
          </a:r>
          <a:r>
            <a:rPr lang="en-US" sz="1800" kern="1200" dirty="0">
              <a:solidFill>
                <a:schemeClr val="tx1"/>
              </a:solidFill>
              <a:latin typeface="Times New Roman" panose="02020603050405020304" pitchFamily="18" charset="0"/>
              <a:cs typeface="Times New Roman" panose="02020603050405020304" pitchFamily="18" charset="0"/>
            </a:rPr>
            <a:t>: 1000V </a:t>
          </a:r>
          <a:r>
            <a:rPr lang="en-US" sz="1800" kern="1200" dirty="0" err="1">
              <a:solidFill>
                <a:schemeClr val="tx1"/>
              </a:solidFill>
              <a:latin typeface="Times New Roman" panose="02020603050405020304" pitchFamily="18" charset="0"/>
              <a:cs typeface="Times New Roman" panose="02020603050405020304" pitchFamily="18" charset="0"/>
            </a:rPr>
            <a:t>kuchlanishga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ishlarda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qo’llaniladigan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kovushlar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tokchalar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izolirlangan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tagliklar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kiradi</a:t>
          </a:r>
          <a:r>
            <a:rPr lang="en-US" sz="1800" kern="1200" dirty="0">
              <a:solidFill>
                <a:schemeClr val="tx1"/>
              </a:solidFill>
              <a:latin typeface="Times New Roman" panose="02020603050405020304" pitchFamily="18" charset="0"/>
              <a:cs typeface="Times New Roman" panose="02020603050405020304" pitchFamily="18" charset="0"/>
            </a:rPr>
            <a:t>, 1000V dan </a:t>
          </a:r>
          <a:r>
            <a:rPr lang="en-US" sz="1800" kern="1200" dirty="0" err="1">
              <a:solidFill>
                <a:schemeClr val="tx1"/>
              </a:solidFill>
              <a:latin typeface="Times New Roman" panose="02020603050405020304" pitchFamily="18" charset="0"/>
              <a:cs typeface="Times New Roman" panose="02020603050405020304" pitchFamily="18" charset="0"/>
            </a:rPr>
            <a:t>yuqori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kuchlanishga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ega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ishlarda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dielektrik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qo’lqoplar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botinkalar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sholchalar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izolirlangan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ajratilgan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tagliklar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kiradi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Hamma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izolirlangan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himoya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vositalarni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sholcha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taglikka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vaqtincha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yerga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ulashda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qo’llaniladigan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shtangadan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tashqari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dielektrik</a:t>
          </a:r>
          <a:r>
            <a:rPr lang="en-US" sz="1800" kern="1200" dirty="0">
              <a:solidFill>
                <a:schemeClr val="tx1"/>
              </a:solidFill>
              <a:latin typeface="Times New Roman" panose="02020603050405020304" pitchFamily="18" charset="0"/>
              <a:cs typeface="Times New Roman" panose="02020603050405020304" pitchFamily="18" charset="0"/>
            </a:rPr>
            <a:t> </a:t>
          </a:r>
          <a:r>
            <a:rPr lang="ru-RU" sz="1800" kern="1200" dirty="0">
              <a:solidFill>
                <a:schemeClr val="tx1"/>
              </a:solidFill>
              <a:latin typeface="Times New Roman" panose="02020603050405020304" pitchFamily="18" charset="0"/>
              <a:cs typeface="Times New Roman" panose="02020603050405020304" pitchFamily="18" charset="0"/>
            </a:rPr>
            <a:t>х</a:t>
          </a:r>
          <a:r>
            <a:rPr lang="en-US" sz="1800" kern="1200" dirty="0" err="1">
              <a:solidFill>
                <a:schemeClr val="tx1"/>
              </a:solidFill>
              <a:latin typeface="Times New Roman" panose="02020603050405020304" pitchFamily="18" charset="0"/>
              <a:cs typeface="Times New Roman" panose="02020603050405020304" pitchFamily="18" charset="0"/>
            </a:rPr>
            <a:t>ususiyatlarni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ularni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tayyorlanishidan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keyin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ishlatilayotgan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paytda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tekshiriladi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Chegaralovchi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vositalar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o’tkazuvchi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qismlardan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vaqtinchalik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himoya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qiladi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Bularga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qo’lkoplar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to’siqlar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qoplovchi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qafaslar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vaqtinchalik</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yerga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ulash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kiradi</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Bular</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o’chirilmagan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qurilmaga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to’satdan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kuchlanish</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hosil</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bo’lishidan</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himoya</a:t>
          </a:r>
          <a:r>
            <a:rPr lang="en-US" sz="1800" kern="1200" dirty="0">
              <a:solidFill>
                <a:schemeClr val="tx1"/>
              </a:solidFill>
              <a:latin typeface="Times New Roman" panose="02020603050405020304" pitchFamily="18" charset="0"/>
              <a:cs typeface="Times New Roman" panose="02020603050405020304" pitchFamily="18" charset="0"/>
            </a:rPr>
            <a:t> </a:t>
          </a:r>
          <a:r>
            <a:rPr lang="en-US" sz="1800" kern="1200" dirty="0" err="1">
              <a:solidFill>
                <a:schemeClr val="tx1"/>
              </a:solidFill>
              <a:latin typeface="Times New Roman" panose="02020603050405020304" pitchFamily="18" charset="0"/>
              <a:cs typeface="Times New Roman" panose="02020603050405020304" pitchFamily="18" charset="0"/>
            </a:rPr>
            <a:t>qiladi</a:t>
          </a:r>
          <a:endParaRPr lang="en-US" sz="1800" kern="1200" dirty="0">
            <a:solidFill>
              <a:schemeClr val="tx1"/>
            </a:solidFill>
            <a:latin typeface="Times New Roman" panose="02020603050405020304" pitchFamily="18" charset="0"/>
            <a:cs typeface="Times New Roman" panose="02020603050405020304" pitchFamily="18" charset="0"/>
          </a:endParaRPr>
        </a:p>
      </dsp:txBody>
      <dsp:txXfrm rot="-5400000">
        <a:off x="3841660" y="686705"/>
        <a:ext cx="6637432" cy="3552550"/>
      </dsp:txXfrm>
    </dsp:sp>
    <dsp:sp modelId="{4823131D-6FE8-4A46-B8D4-2F36277272C3}">
      <dsp:nvSpPr>
        <dsp:cNvPr id="0" name=""/>
        <dsp:cNvSpPr/>
      </dsp:nvSpPr>
      <dsp:spPr>
        <a:xfrm>
          <a:off x="0" y="2405"/>
          <a:ext cx="3841660" cy="4921150"/>
        </a:xfrm>
        <a:prstGeom prst="roundRect">
          <a:avLst/>
        </a:prstGeom>
        <a:solidFill>
          <a:schemeClr val="accent5">
            <a:alpha val="9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latin typeface="Times New Roman" panose="02020603050405020304" pitchFamily="18" charset="0"/>
              <a:cs typeface="Times New Roman" panose="02020603050405020304" pitchFamily="18" charset="0"/>
            </a:rPr>
            <a:t>1000V </a:t>
          </a:r>
          <a:r>
            <a:rPr lang="en-US" sz="2000" kern="1200" dirty="0" err="1">
              <a:solidFill>
                <a:schemeClr val="tx1"/>
              </a:solidFill>
              <a:latin typeface="Times New Roman" panose="02020603050405020304" pitchFamily="18" charset="0"/>
              <a:cs typeface="Times New Roman" panose="02020603050405020304" pitchFamily="18" charset="0"/>
            </a:rPr>
            <a:t>kuchlanishdan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yuqori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qurimalar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esa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operativ</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o’lchovi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shtangalar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izolirlangan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o’lchovi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qisqichlar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kuchlanish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ko’rsatkichidan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tashqari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kuchlanish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ostida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remont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ishlatiladigan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izolirlangan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vositalar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qo’llaniladi</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187534" y="189939"/>
        <a:ext cx="3466592" cy="4546082"/>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699241"/>
          <a:ext cx="10800622" cy="730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40031" y="32432"/>
          <a:ext cx="7560435" cy="1094849"/>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yuqoridan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turib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ketmaslik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ushlab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turuvchi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oldini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oluvchi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belbog</a:t>
          </a:r>
          <a:r>
            <a:rPr lang="en-US" sz="2000" kern="1200" dirty="0">
              <a:latin typeface="Times New Roman" panose="02020603050405020304" pitchFamily="18" charset="0"/>
              <a:cs typeface="Times New Roman" panose="02020603050405020304" pitchFamily="18" charset="0"/>
            </a:rPr>
            <a:t>’); </a:t>
          </a:r>
        </a:p>
      </dsp:txBody>
      <dsp:txXfrm>
        <a:off x="593477" y="85878"/>
        <a:ext cx="7453543" cy="987957"/>
      </dsp:txXfrm>
    </dsp:sp>
    <dsp:sp modelId="{0AAA14B4-4569-4095-B459-ED1C56D0A075}">
      <dsp:nvSpPr>
        <dsp:cNvPr id="0" name=""/>
        <dsp:cNvSpPr/>
      </dsp:nvSpPr>
      <dsp:spPr>
        <a:xfrm>
          <a:off x="0" y="2014681"/>
          <a:ext cx="10800622" cy="730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40031" y="1586641"/>
          <a:ext cx="7560435" cy="85608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yuqoriga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chiqishda</a:t>
          </a:r>
          <a:r>
            <a:rPr lang="en-US" sz="2000" kern="1200" dirty="0">
              <a:latin typeface="Times New Roman" panose="02020603050405020304" pitchFamily="18" charset="0"/>
              <a:cs typeface="Times New Roman" panose="02020603050405020304" pitchFamily="18" charset="0"/>
            </a:rPr>
            <a:t> </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avfsizlikni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ta’minlaydigan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narvon</a:t>
          </a:r>
          <a:r>
            <a:rPr lang="en-US" sz="2000" kern="1200" dirty="0">
              <a:latin typeface="Times New Roman" panose="02020603050405020304" pitchFamily="18" charset="0"/>
              <a:cs typeface="Times New Roman" panose="02020603050405020304" pitchFamily="18" charset="0"/>
            </a:rPr>
            <a:t>); </a:t>
          </a:r>
        </a:p>
      </dsp:txBody>
      <dsp:txXfrm>
        <a:off x="581821" y="1628431"/>
        <a:ext cx="7476855" cy="772500"/>
      </dsp:txXfrm>
    </dsp:sp>
    <dsp:sp modelId="{9B2E4E56-D3CE-45E5-BFED-3E46D3EEACFC}">
      <dsp:nvSpPr>
        <dsp:cNvPr id="0" name=""/>
        <dsp:cNvSpPr/>
      </dsp:nvSpPr>
      <dsp:spPr>
        <a:xfrm>
          <a:off x="0" y="3405645"/>
          <a:ext cx="10800622" cy="7308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40031" y="2902081"/>
          <a:ext cx="7560435" cy="931603"/>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latin typeface="Times New Roman" panose="02020603050405020304" pitchFamily="18" charset="0"/>
              <a:cs typeface="Times New Roman" panose="02020603050405020304" pitchFamily="18" charset="0"/>
            </a:rPr>
            <a:t>elektr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tokini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issiq</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yorug’lik</a:t>
          </a:r>
          <a:r>
            <a:rPr lang="en-US" sz="2000" kern="1200" dirty="0">
              <a:latin typeface="Times New Roman" panose="02020603050405020304" pitchFamily="18" charset="0"/>
              <a:cs typeface="Times New Roman" panose="02020603050405020304" pitchFamily="18" charset="0"/>
            </a:rPr>
            <a:t>, me</a:t>
          </a:r>
          <a:r>
            <a:rPr lang="ru-RU" sz="2000" kern="1200" dirty="0">
              <a:latin typeface="Times New Roman" panose="02020603050405020304" pitchFamily="18" charset="0"/>
              <a:cs typeface="Times New Roman" panose="02020603050405020304" pitchFamily="18" charset="0"/>
            </a:rPr>
            <a:t>х</a:t>
          </a:r>
          <a:r>
            <a:rPr lang="en-US" sz="2000" kern="1200" dirty="0" err="1">
              <a:latin typeface="Times New Roman" panose="02020603050405020304" pitchFamily="18" charset="0"/>
              <a:cs typeface="Times New Roman" panose="02020603050405020304" pitchFamily="18" charset="0"/>
            </a:rPr>
            <a:t>anik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kimyoviy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ta’sirlaridan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himoya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qiluvchi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bularga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himoya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qiluvchi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ko’zoynak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qo’lqop</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to’siq</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kiradi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ishlarda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qo’llaniladi</a:t>
          </a:r>
          <a:r>
            <a:rPr lang="en-US" sz="2000" kern="1200" dirty="0">
              <a:latin typeface="Times New Roman" panose="02020603050405020304" pitchFamily="18" charset="0"/>
              <a:cs typeface="Times New Roman" panose="02020603050405020304" pitchFamily="18" charset="0"/>
            </a:rPr>
            <a:t>.</a:t>
          </a:r>
        </a:p>
      </dsp:txBody>
      <dsp:txXfrm>
        <a:off x="585508" y="2947558"/>
        <a:ext cx="7469481" cy="840649"/>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147662"/>
          <a:ext cx="10708970" cy="2022724"/>
        </a:xfrm>
        <a:prstGeom prst="rect">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err="1">
              <a:latin typeface="Times New Roman" panose="02020603050405020304" pitchFamily="18" charset="0"/>
              <a:cs typeface="Times New Roman" panose="02020603050405020304" pitchFamily="18" charset="0"/>
            </a:rPr>
            <a:t>Elektr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toki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zararlangan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inson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hayotini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saqlash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yordam</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berayotgan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kishining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tez</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to’g’ri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harakatiga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bog’liq</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Birinchi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tibbiy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yordamni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o’sha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joyda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tez</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tez</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yordamni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chaqirish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olib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boriladi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Bunda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o’sha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insonga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yana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ta’sir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qilayotgan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tokini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to’хtatish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yoki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bartaraf</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kerak</a:t>
          </a:r>
          <a:r>
            <a:rPr lang="en-US" sz="2000" kern="1200" dirty="0">
              <a:latin typeface="Times New Roman" panose="02020603050405020304" pitchFamily="18" charset="0"/>
              <a:cs typeface="Times New Roman" panose="02020603050405020304" pitchFamily="18" charset="0"/>
            </a:rPr>
            <a:t>. Agar </a:t>
          </a:r>
          <a:r>
            <a:rPr lang="en-US" sz="2000" kern="1200" dirty="0" err="1">
              <a:latin typeface="Times New Roman" panose="02020603050405020304" pitchFamily="18" charset="0"/>
              <a:cs typeface="Times New Roman" panose="02020603050405020304" pitchFamily="18" charset="0"/>
            </a:rPr>
            <a:t>elektr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qurilmani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o’chirishning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ilojisi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bo’lmasa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bunda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jarohatlanayotgan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kishini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tegmasdan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joydan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kelayotgan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tokning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qismlarini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olib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tashlash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kerak</a:t>
          </a:r>
          <a:r>
            <a:rPr lang="en-US" sz="2000" kern="1200" dirty="0">
              <a:latin typeface="Times New Roman" panose="02020603050405020304" pitchFamily="18" charset="0"/>
              <a:cs typeface="Times New Roman" panose="02020603050405020304" pitchFamily="18" charset="0"/>
            </a:rPr>
            <a:t>. Agar u </a:t>
          </a:r>
          <a:r>
            <a:rPr lang="en-US" sz="2000" kern="1200" dirty="0" err="1">
              <a:latin typeface="Times New Roman" panose="02020603050405020304" pitchFamily="18" charset="0"/>
              <a:cs typeface="Times New Roman" panose="02020603050405020304" pitchFamily="18" charset="0"/>
            </a:rPr>
            <a:t>yuqorida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bo’lsa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pastga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tushib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ketishning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oldini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olish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kerak</a:t>
          </a:r>
          <a:r>
            <a:rPr lang="en-US" sz="2000" kern="1200" dirty="0">
              <a:latin typeface="Times New Roman" panose="02020603050405020304" pitchFamily="18" charset="0"/>
              <a:cs typeface="Times New Roman" panose="02020603050405020304" pitchFamily="18" charset="0"/>
            </a:rPr>
            <a:t>. 1000V </a:t>
          </a:r>
          <a:r>
            <a:rPr lang="en-US" sz="2000" kern="1200" dirty="0" err="1">
              <a:latin typeface="Times New Roman" panose="02020603050405020304" pitchFamily="18" charset="0"/>
              <a:cs typeface="Times New Roman" panose="02020603050405020304" pitchFamily="18" charset="0"/>
            </a:rPr>
            <a:t>kuchlanishga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simlarini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tayoqcha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o’tkazmaydigan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quruq</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jismlar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olib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tashlash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mumkin</a:t>
          </a:r>
          <a:endParaRPr lang="en-US" sz="2000" b="1" kern="1200" dirty="0">
            <a:latin typeface="Times New Roman" panose="02020603050405020304" pitchFamily="18" charset="0"/>
            <a:cs typeface="Times New Roman" panose="02020603050405020304" pitchFamily="18" charset="0"/>
          </a:endParaRPr>
        </a:p>
      </dsp:txBody>
      <dsp:txXfrm>
        <a:off x="0" y="147662"/>
        <a:ext cx="10708970" cy="2022724"/>
      </dsp:txXfrm>
    </dsp:sp>
    <dsp:sp modelId="{4D0E06C2-51CF-40A2-AA92-1DC0FAF00851}">
      <dsp:nvSpPr>
        <dsp:cNvPr id="0" name=""/>
        <dsp:cNvSpPr/>
      </dsp:nvSpPr>
      <dsp:spPr>
        <a:xfrm>
          <a:off x="0" y="2174772"/>
          <a:ext cx="10708970" cy="2854800"/>
        </a:xfrm>
        <a:prstGeom prst="rect">
          <a:avLst/>
        </a:prstGeom>
        <a:solidFill>
          <a:schemeClr val="dk2">
            <a:alpha val="90000"/>
            <a:tint val="40000"/>
            <a:hueOff val="0"/>
            <a:satOff val="0"/>
            <a:lumOff val="0"/>
            <a:alphaOff val="0"/>
          </a:schemeClr>
        </a:solidFill>
        <a:ln w="15875"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just" defTabSz="800100">
            <a:lnSpc>
              <a:spcPct val="90000"/>
            </a:lnSpc>
            <a:spcBef>
              <a:spcPct val="0"/>
            </a:spcBef>
            <a:spcAft>
              <a:spcPct val="15000"/>
            </a:spcAft>
            <a:buFont typeface="Arial" panose="020B0604020202020204" pitchFamily="34" charset="0"/>
            <a:buNone/>
          </a:pPr>
          <a:r>
            <a:rPr lang="en-US" sz="1800" kern="1200" dirty="0" err="1">
              <a:latin typeface="Times New Roman" panose="02020603050405020304" pitchFamily="18" charset="0"/>
              <a:cs typeface="Times New Roman" panose="02020603050405020304" pitchFamily="18" charset="0"/>
            </a:rPr>
            <a:t>Zararlangan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kishini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quruq</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kiyimidan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tortib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qutqarish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mumkin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bunda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yordam</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berayotgan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unga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tegib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ketmasligi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u </a:t>
          </a:r>
          <a:r>
            <a:rPr lang="en-US" sz="1800" kern="1200" dirty="0" err="1">
              <a:latin typeface="Times New Roman" panose="02020603050405020304" pitchFamily="18" charset="0"/>
              <a:cs typeface="Times New Roman" panose="02020603050405020304" pitchFamily="18" charset="0"/>
            </a:rPr>
            <a:t>izolyatsiya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qilingan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qo’li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yordam</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berishi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kerak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Qo’l</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izolyatsiyasi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uchun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yaхshi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dielektrik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qo’lqoplardan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foydalanish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kerak</a:t>
          </a:r>
          <a:r>
            <a:rPr lang="en-US" sz="1800" kern="1200" dirty="0">
              <a:latin typeface="Times New Roman" panose="02020603050405020304" pitchFamily="18" charset="0"/>
              <a:cs typeface="Times New Roman" panose="02020603050405020304" pitchFamily="18" charset="0"/>
            </a:rPr>
            <a:t>, agar </a:t>
          </a:r>
          <a:r>
            <a:rPr lang="en-US" sz="1800" kern="1200" dirty="0" err="1">
              <a:latin typeface="Times New Roman" panose="02020603050405020304" pitchFamily="18" charset="0"/>
              <a:cs typeface="Times New Roman" panose="02020603050405020304" pitchFamily="18" charset="0"/>
            </a:rPr>
            <a:t>qo’lqoplar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bo’lmasa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qo’lni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quruq</a:t>
          </a:r>
          <a:r>
            <a:rPr lang="en-US" sz="1800" kern="1200" dirty="0">
              <a:latin typeface="Times New Roman" panose="02020603050405020304" pitchFamily="18" charset="0"/>
              <a:cs typeface="Times New Roman" panose="02020603050405020304" pitchFamily="18" charset="0"/>
            </a:rPr>
            <a:t> material </a:t>
          </a:r>
          <a:r>
            <a:rPr lang="en-US" sz="1800" kern="1200" dirty="0" err="1">
              <a:latin typeface="Times New Roman" panose="02020603050405020304" pitchFamily="18" charset="0"/>
              <a:cs typeface="Times New Roman" panose="02020603050405020304" pitchFamily="18" charset="0"/>
            </a:rPr>
            <a:t>bilan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o’ralgandan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keyin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yordam</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berishga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kirishish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kerak</a:t>
          </a:r>
          <a:r>
            <a:rPr lang="en-US" sz="1800" kern="1200" dirty="0">
              <a:latin typeface="Times New Roman" panose="02020603050405020304" pitchFamily="18" charset="0"/>
              <a:cs typeface="Times New Roman" panose="02020603050405020304" pitchFamily="18" charset="0"/>
            </a:rPr>
            <a:t>. 1000V </a:t>
          </a:r>
          <a:r>
            <a:rPr lang="en-US" sz="1800" kern="1200" dirty="0" err="1">
              <a:latin typeface="Times New Roman" panose="02020603050405020304" pitchFamily="18" charset="0"/>
              <a:cs typeface="Times New Roman" panose="02020603050405020304" pitchFamily="18" charset="0"/>
            </a:rPr>
            <a:t>kuchlanishdan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yuqori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qismlaridan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ozod</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qilish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uchun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shu</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kuchlanishga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mo’ljallangan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qo’lqop</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botinkalarni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kiyib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shtangalar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yoki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izolirlangan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qisqichlardan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foydalanib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yordam</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beriladi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Bunda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yerda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yotgan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simdan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ehtiyot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kerak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chunki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undan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kelayotgan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mumkin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Ehtiyotlab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qadam</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tashlash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kerak</a:t>
          </a:r>
          <a:r>
            <a:rPr lang="en-US" sz="1800" kern="1200" dirty="0">
              <a:latin typeface="Times New Roman" panose="02020603050405020304" pitchFamily="18" charset="0"/>
              <a:cs typeface="Times New Roman" panose="02020603050405020304" pitchFamily="18" charset="0"/>
            </a:rPr>
            <a:t>. Agar </a:t>
          </a:r>
          <a:r>
            <a:rPr lang="en-US" sz="1800" kern="1200" dirty="0" err="1">
              <a:latin typeface="Times New Roman" panose="02020603050405020304" pitchFamily="18" charset="0"/>
              <a:cs typeface="Times New Roman" panose="02020603050405020304" pitchFamily="18" charset="0"/>
            </a:rPr>
            <a:t>kelayotgan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elektr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toki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liniyasidan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ozod</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qilishning</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iloji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bo’lmasa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tomoni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metall</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tayanchga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bog’langan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simni</a:t>
          </a:r>
          <a:r>
            <a:rPr lang="en-US" sz="1800" kern="1200" dirty="0">
              <a:latin typeface="Times New Roman" panose="02020603050405020304" pitchFamily="18" charset="0"/>
              <a:cs typeface="Times New Roman" panose="02020603050405020304" pitchFamily="18" charset="0"/>
            </a:rPr>
            <a:t> 2-chi </a:t>
          </a:r>
          <a:r>
            <a:rPr lang="en-US" sz="1800" kern="1200" dirty="0" err="1">
              <a:latin typeface="Times New Roman" panose="02020603050405020304" pitchFamily="18" charset="0"/>
              <a:cs typeface="Times New Roman" panose="02020603050405020304" pitchFamily="18" charset="0"/>
            </a:rPr>
            <a:t>uchini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o’sha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kelayotgan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simga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tashash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kerak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bunda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uning</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yarmi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metallga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yoki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yerga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o’tadi</a:t>
          </a:r>
          <a:r>
            <a:rPr lang="en-US" sz="1800" kern="1200" dirty="0">
              <a:latin typeface="Times New Roman" panose="02020603050405020304" pitchFamily="18" charset="0"/>
              <a:cs typeface="Times New Roman" panose="02020603050405020304" pitchFamily="18" charset="0"/>
            </a:rPr>
            <a:t>. Agar </a:t>
          </a:r>
          <a:r>
            <a:rPr lang="en-US" sz="1800" kern="1200" dirty="0" err="1">
              <a:latin typeface="Times New Roman" panose="02020603050405020304" pitchFamily="18" charset="0"/>
              <a:cs typeface="Times New Roman" panose="02020603050405020304" pitchFamily="18" charset="0"/>
            </a:rPr>
            <a:t>jarohatlangan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bitta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simdan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zararlangan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bo’lsa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o’shanda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shu</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bajariladi</a:t>
          </a:r>
          <a:r>
            <a:rPr lang="en-US" sz="1800" kern="1200" dirty="0">
              <a:latin typeface="Times New Roman" panose="02020603050405020304" pitchFamily="18" charset="0"/>
              <a:cs typeface="Times New Roman" panose="02020603050405020304" pitchFamily="18" charset="0"/>
            </a:rPr>
            <a:t>. </a:t>
          </a:r>
        </a:p>
      </dsp:txBody>
      <dsp:txXfrm>
        <a:off x="0" y="2174772"/>
        <a:ext cx="10708970" cy="2854800"/>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65094"/>
          <a:ext cx="10158365" cy="2008959"/>
        </a:xfrm>
        <a:prstGeom prst="rect">
          <a:avLst/>
        </a:prstGeom>
        <a:solidFill>
          <a:schemeClr val="accent1">
            <a:alpha val="9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tx1"/>
              </a:solidFill>
              <a:latin typeface="Times New Roman" panose="02020603050405020304" pitchFamily="18" charset="0"/>
              <a:cs typeface="Times New Roman" panose="02020603050405020304" pitchFamily="18" charset="0"/>
            </a:rPr>
            <a:t>Elektr</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qurilmalariga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хizmat</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ko’rsatishda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хavfsizlik</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teхnikasi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qoidasini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buzish</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yong’inga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elektr</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toki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ta’siridan</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og’ir</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shikastlanishga-kuyish</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elektr</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yoki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ta’siridan</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ko’r</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bo’lish</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va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boshqa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og’ir</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oqibatlarga</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olib</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kelishi</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mumkin</a:t>
          </a:r>
          <a:endParaRPr lang="en-US" sz="3200" b="1" kern="1200" dirty="0">
            <a:solidFill>
              <a:schemeClr val="tx1"/>
            </a:solidFill>
            <a:latin typeface="Times New Roman" panose="02020603050405020304" pitchFamily="18" charset="0"/>
            <a:cs typeface="Times New Roman" panose="02020603050405020304" pitchFamily="18" charset="0"/>
          </a:endParaRPr>
        </a:p>
      </dsp:txBody>
      <dsp:txXfrm>
        <a:off x="0" y="65094"/>
        <a:ext cx="10158365" cy="2008959"/>
      </dsp:txXfrm>
    </dsp:sp>
    <dsp:sp modelId="{4D0E06C2-51CF-40A2-AA92-1DC0FAF00851}">
      <dsp:nvSpPr>
        <dsp:cNvPr id="0" name=""/>
        <dsp:cNvSpPr/>
      </dsp:nvSpPr>
      <dsp:spPr>
        <a:xfrm>
          <a:off x="0" y="2069718"/>
          <a:ext cx="10158365" cy="3033224"/>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just" defTabSz="1244600">
            <a:lnSpc>
              <a:spcPct val="90000"/>
            </a:lnSpc>
            <a:spcBef>
              <a:spcPct val="0"/>
            </a:spcBef>
            <a:spcAft>
              <a:spcPct val="15000"/>
            </a:spcAft>
            <a:buFont typeface="Arial" panose="020B0604020202020204" pitchFamily="34" charset="0"/>
            <a:buNone/>
          </a:pPr>
          <a:r>
            <a:rPr lang="en-US" sz="2800" kern="1200" dirty="0" err="1">
              <a:solidFill>
                <a:schemeClr val="tx1"/>
              </a:solidFill>
              <a:latin typeface="Times New Roman" panose="02020603050405020304" pitchFamily="18" charset="0"/>
              <a:cs typeface="Times New Roman" panose="02020603050405020304" pitchFamily="18" charset="0"/>
            </a:rPr>
            <a:t>Kishilarni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elektr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tokidan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shikastlanishdan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saqlashning</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asosiy</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vositalaridan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biri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tok</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keltiruvchi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qismlarni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yaхshi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izolyatsiya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qilish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hisoblanadi</a:t>
          </a:r>
          <a:r>
            <a:rPr lang="en-US" sz="2800" kern="1200" dirty="0">
              <a:solidFill>
                <a:schemeClr val="tx1"/>
              </a:solidFill>
              <a:latin typeface="Times New Roman" panose="02020603050405020304" pitchFamily="18" charset="0"/>
              <a:cs typeface="Times New Roman" panose="02020603050405020304" pitchFamily="18" charset="0"/>
            </a:rPr>
            <a:t>. Agar </a:t>
          </a:r>
          <a:r>
            <a:rPr lang="en-US" sz="2800" kern="1200" dirty="0" err="1">
              <a:solidFill>
                <a:schemeClr val="tx1"/>
              </a:solidFill>
              <a:latin typeface="Times New Roman" panose="02020603050405020304" pitchFamily="18" charset="0"/>
              <a:cs typeface="Times New Roman" panose="02020603050405020304" pitchFamily="18" charset="0"/>
            </a:rPr>
            <a:t>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sharoiti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bo’yicha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apparatlarning</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tok</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keltiruvchi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qismlari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rubilniklar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saqlagichlarni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izolyatsiya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qilish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mumkin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bo’lmasa</a:t>
          </a:r>
          <a:r>
            <a:rPr lang="en-US" sz="2800" kern="1200" dirty="0">
              <a:solidFill>
                <a:schemeClr val="tx1"/>
              </a:solidFill>
              <a:latin typeface="Times New Roman" panose="02020603050405020304" pitchFamily="18" charset="0"/>
              <a:cs typeface="Times New Roman" panose="02020603050405020304" pitchFamily="18" charset="0"/>
            </a:rPr>
            <a:t>, u </a:t>
          </a:r>
          <a:r>
            <a:rPr lang="en-US" sz="2800" kern="1200" dirty="0" err="1">
              <a:solidFill>
                <a:schemeClr val="tx1"/>
              </a:solidFill>
              <a:latin typeface="Times New Roman" panose="02020603050405020304" pitchFamily="18" charset="0"/>
              <a:cs typeface="Times New Roman" panose="02020603050405020304" pitchFamily="18" charset="0"/>
            </a:rPr>
            <a:t>holda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ular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terilar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yoki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to’siqlar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bilan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berkitiladi</a:t>
          </a:r>
          <a:r>
            <a:rPr lang="en-US" sz="2800" kern="1200" dirty="0">
              <a:solidFill>
                <a:schemeClr val="tx1"/>
              </a:solidFill>
              <a:latin typeface="Times New Roman" panose="02020603050405020304" pitchFamily="18" charset="0"/>
              <a:cs typeface="Times New Roman" panose="02020603050405020304" pitchFamily="18" charset="0"/>
            </a:rPr>
            <a:t>. Tok </a:t>
          </a:r>
          <a:r>
            <a:rPr lang="en-US" sz="2800" kern="1200" dirty="0" err="1">
              <a:solidFill>
                <a:schemeClr val="tx1"/>
              </a:solidFill>
              <a:latin typeface="Times New Roman" panose="02020603050405020304" pitchFamily="18" charset="0"/>
              <a:cs typeface="Times New Roman" panose="02020603050405020304" pitchFamily="18" charset="0"/>
            </a:rPr>
            <a:t>keltiruvchi</a:t>
          </a:r>
          <a:r>
            <a:rPr lang="en-US" sz="2800" kern="1200" dirty="0">
              <a:solidFill>
                <a:schemeClr val="tx1"/>
              </a:solidFill>
              <a:latin typeface="Times New Roman" panose="02020603050405020304" pitchFamily="18" charset="0"/>
              <a:cs typeface="Times New Roman" panose="02020603050405020304" pitchFamily="18" charset="0"/>
            </a:rPr>
            <a:t> sim </a:t>
          </a:r>
          <a:r>
            <a:rPr lang="en-US" sz="2800" kern="1200" dirty="0" err="1">
              <a:solidFill>
                <a:schemeClr val="tx1"/>
              </a:solidFill>
              <a:latin typeface="Times New Roman" panose="02020603050405020304" pitchFamily="18" charset="0"/>
              <a:cs typeface="Times New Roman" panose="02020603050405020304" pitchFamily="18" charset="0"/>
            </a:rPr>
            <a:t>bilan</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to’siq</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orasidagi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masofa</a:t>
          </a:r>
          <a:r>
            <a:rPr lang="en-US" sz="2800" kern="1200" dirty="0">
              <a:solidFill>
                <a:schemeClr val="tx1"/>
              </a:solidFill>
              <a:latin typeface="Times New Roman" panose="02020603050405020304" pitchFamily="18" charset="0"/>
              <a:cs typeface="Times New Roman" panose="02020603050405020304" pitchFamily="18" charset="0"/>
            </a:rPr>
            <a:t> 60 </a:t>
          </a:r>
          <a:r>
            <a:rPr lang="en-US" sz="2800" kern="1200" dirty="0" err="1">
              <a:solidFill>
                <a:schemeClr val="tx1"/>
              </a:solidFill>
              <a:latin typeface="Times New Roman" panose="02020603050405020304" pitchFamily="18" charset="0"/>
              <a:cs typeface="Times New Roman" panose="02020603050405020304" pitchFamily="18" charset="0"/>
            </a:rPr>
            <a:t>sm</a:t>
          </a:r>
          <a:r>
            <a:rPr lang="en-US" sz="2800" kern="1200" dirty="0">
              <a:solidFill>
                <a:schemeClr val="tx1"/>
              </a:solidFill>
              <a:latin typeface="Times New Roman" panose="02020603050405020304" pitchFamily="18" charset="0"/>
              <a:cs typeface="Times New Roman" panose="02020603050405020304" pitchFamily="18" charset="0"/>
            </a:rPr>
            <a:t> dan </a:t>
          </a:r>
          <a:r>
            <a:rPr lang="en-US" sz="2800" kern="1200" dirty="0" err="1">
              <a:solidFill>
                <a:schemeClr val="tx1"/>
              </a:solidFill>
              <a:latin typeface="Times New Roman" panose="02020603050405020304" pitchFamily="18" charset="0"/>
              <a:cs typeface="Times New Roman" panose="02020603050405020304" pitchFamily="18" charset="0"/>
            </a:rPr>
            <a:t>kam</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bo’lmasligi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kerak</a:t>
          </a:r>
          <a:endParaRPr lang="en-US" sz="2800" kern="1200" dirty="0">
            <a:solidFill>
              <a:schemeClr val="tx1"/>
            </a:solidFill>
            <a:latin typeface="Times New Roman" panose="02020603050405020304" pitchFamily="18" charset="0"/>
            <a:cs typeface="Times New Roman" panose="02020603050405020304" pitchFamily="18" charset="0"/>
          </a:endParaRPr>
        </a:p>
      </dsp:txBody>
      <dsp:txXfrm>
        <a:off x="0" y="2069718"/>
        <a:ext cx="10158365" cy="3033224"/>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610278"/>
          <a:ext cx="10800622" cy="8064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40031" y="59912"/>
          <a:ext cx="7560435" cy="10226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yerga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qurilmasining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chizma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sхemalari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yer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osti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kommunikatsiyasining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joylashishi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ko’rsatilgan</a:t>
          </a:r>
          <a:r>
            <a:rPr lang="en-US" sz="2400" kern="1200" dirty="0">
              <a:latin typeface="Times New Roman" panose="02020603050405020304" pitchFamily="18" charset="0"/>
              <a:cs typeface="Times New Roman" panose="02020603050405020304" pitchFamily="18" charset="0"/>
            </a:rPr>
            <a:t>); </a:t>
          </a:r>
        </a:p>
      </dsp:txBody>
      <dsp:txXfrm>
        <a:off x="589954" y="109835"/>
        <a:ext cx="7460589" cy="922840"/>
      </dsp:txXfrm>
    </dsp:sp>
    <dsp:sp modelId="{0AAA14B4-4569-4095-B459-ED1C56D0A075}">
      <dsp:nvSpPr>
        <dsp:cNvPr id="0" name=""/>
        <dsp:cNvSpPr/>
      </dsp:nvSpPr>
      <dsp:spPr>
        <a:xfrm>
          <a:off x="0" y="2061798"/>
          <a:ext cx="10800622" cy="8064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40031" y="1589478"/>
          <a:ext cx="7560435" cy="94464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yerga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qurilmasining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elementlarini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o’tkazish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bo’yicha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yer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osti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ishlari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uchun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tuzilgan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aktlar</a:t>
          </a:r>
          <a:r>
            <a:rPr lang="en-US" sz="2400" kern="1200" dirty="0">
              <a:latin typeface="Times New Roman" panose="02020603050405020304" pitchFamily="18" charset="0"/>
              <a:cs typeface="Times New Roman" panose="02020603050405020304" pitchFamily="18" charset="0"/>
            </a:rPr>
            <a:t>; </a:t>
          </a:r>
        </a:p>
      </dsp:txBody>
      <dsp:txXfrm>
        <a:off x="586145" y="1635592"/>
        <a:ext cx="7468207" cy="852412"/>
      </dsp:txXfrm>
    </dsp:sp>
    <dsp:sp modelId="{9B2E4E56-D3CE-45E5-BFED-3E46D3EEACFC}">
      <dsp:nvSpPr>
        <dsp:cNvPr id="0" name=""/>
        <dsp:cNvSpPr/>
      </dsp:nvSpPr>
      <dsp:spPr>
        <a:xfrm>
          <a:off x="0" y="3921997"/>
          <a:ext cx="10800622" cy="8064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40031" y="3040998"/>
          <a:ext cx="7560435" cy="1353319"/>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5766" tIns="0" rIns="285766"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US" sz="2400" kern="1200" dirty="0" err="1">
              <a:latin typeface="Times New Roman" panose="02020603050405020304" pitchFamily="18" charset="0"/>
              <a:cs typeface="Times New Roman" panose="02020603050405020304" pitchFamily="18" charset="0"/>
            </a:rPr>
            <a:t>yerga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qurilmasini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elektr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qurilmalarining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tuzilish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qoidasida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belgilangan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norma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hajm</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bo’yicha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o’tkazilgan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sinovlarni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qabul</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qilish-topshirish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protokollari</a:t>
          </a:r>
          <a:r>
            <a:rPr lang="en-US" sz="2400" kern="1200" dirty="0">
              <a:latin typeface="Times New Roman" panose="02020603050405020304" pitchFamily="18" charset="0"/>
              <a:cs typeface="Times New Roman" panose="02020603050405020304" pitchFamily="18" charset="0"/>
            </a:rPr>
            <a:t>; </a:t>
          </a:r>
        </a:p>
      </dsp:txBody>
      <dsp:txXfrm>
        <a:off x="606095" y="3107062"/>
        <a:ext cx="7428307" cy="1221191"/>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20.10.2023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6116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20.10.2023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1500734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2B55C18-180D-4BFC-B2FD-EA0E118DF8D5}" type="datetimeFigureOut">
              <a:rPr lang="ru-RU" smtClean="0"/>
              <a:t>20.10.2023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3735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82B55C18-180D-4BFC-B2FD-EA0E118DF8D5}" type="datetimeFigureOut">
              <a:rPr lang="ru-RU" smtClean="0"/>
              <a:t>20.10.2023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349291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09728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1792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82B55C18-180D-4BFC-B2FD-EA0E118DF8D5}" type="datetimeFigureOut">
              <a:rPr lang="ru-RU" smtClean="0"/>
              <a:t>20.10.2023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678982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82B55C18-180D-4BFC-B2FD-EA0E118DF8D5}" type="datetimeFigureOut">
              <a:rPr lang="ru-RU" smtClean="0"/>
              <a:t>20.10.2023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34197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2B55C18-180D-4BFC-B2FD-EA0E118DF8D5}" type="datetimeFigureOut">
              <a:rPr lang="ru-RU" smtClean="0"/>
              <a:t>20.10.2023</a:t>
            </a:fld>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139571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2B55C18-180D-4BFC-B2FD-EA0E118DF8D5}" type="datetimeFigureOut">
              <a:rPr lang="ru-RU" smtClean="0"/>
              <a:t>20.10.2023</a:t>
            </a:fld>
            <a:endParaRPr lang="ru-R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EAECE7A-72FD-43F5-8307-9D2B98526C5D}" type="slidenum">
              <a:rPr lang="ru-RU" smtClean="0"/>
              <a:t>‹#›</a:t>
            </a:fld>
            <a:endParaRPr lang="ru-RU"/>
          </a:p>
        </p:txBody>
      </p:sp>
    </p:spTree>
    <p:extLst>
      <p:ext uri="{BB962C8B-B14F-4D97-AF65-F5344CB8AC3E}">
        <p14:creationId xmlns:p14="http://schemas.microsoft.com/office/powerpoint/2010/main" val="682999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2B55C18-180D-4BFC-B2FD-EA0E118DF8D5}" type="datetimeFigureOut">
              <a:rPr lang="ru-RU" smtClean="0"/>
              <a:t>20.10.2023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3855967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20.10.2023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865647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20.10.2023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4088670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2B55C18-180D-4BFC-B2FD-EA0E118DF8D5}" type="datetimeFigureOut">
              <a:rPr lang="ru-RU" smtClean="0"/>
              <a:t>20.10.2023</a:t>
            </a:fld>
            <a:endParaRPr lang="ru-R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EAECE7A-72FD-43F5-8307-9D2B98526C5D}" type="slidenum">
              <a:rPr lang="ru-RU" smtClean="0"/>
              <a:t>‹#›</a:t>
            </a:fld>
            <a:endParaRPr lang="ru-R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7443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kshavkatov@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mailto:okshavkatov@gmai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300943"/>
            <a:ext cx="10515600" cy="6109690"/>
          </a:xfrm>
        </p:spPr>
        <p:txBody>
          <a:bodyPr>
            <a:normAutofit fontScale="92500" lnSpcReduction="10000"/>
          </a:bodyPr>
          <a:lstStyle/>
          <a:p>
            <a:pPr marL="0" indent="0" algn="ctr">
              <a:buNone/>
            </a:pPr>
            <a:r>
              <a:rPr lang="en-US" sz="4400" b="1" dirty="0">
                <a:solidFill>
                  <a:srgbClr val="C00000"/>
                </a:solidFill>
                <a:latin typeface="Times New Roman" panose="02020603050405020304" pitchFamily="18" charset="0"/>
                <a:cs typeface="Times New Roman" panose="02020603050405020304" pitchFamily="18" charset="0"/>
              </a:rPr>
              <a:t>Maintenance and service </a:t>
            </a:r>
          </a:p>
          <a:p>
            <a:pPr marL="0" indent="0" algn="ctr">
              <a:buNone/>
            </a:pPr>
            <a:r>
              <a:rPr lang="en-US" sz="4400" b="1" dirty="0">
                <a:solidFill>
                  <a:srgbClr val="C00000"/>
                </a:solidFill>
                <a:latin typeface="Times New Roman" panose="02020603050405020304" pitchFamily="18" charset="0"/>
                <a:cs typeface="Times New Roman" panose="02020603050405020304" pitchFamily="18" charset="0"/>
              </a:rPr>
              <a:t>system of medical devices</a:t>
            </a:r>
            <a:endParaRPr lang="en-US" sz="3600" b="1" dirty="0">
              <a:solidFill>
                <a:srgbClr val="C00000"/>
              </a:solidFill>
              <a:latin typeface="Times New Roman" panose="02020603050405020304" pitchFamily="18" charset="0"/>
              <a:cs typeface="Times New Roman" panose="02020603050405020304" pitchFamily="18" charset="0"/>
            </a:endParaRP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Week 9. Necessary conditions for the organization of labor protection</a:t>
            </a:r>
          </a:p>
          <a:p>
            <a:pPr marL="0" indent="0" algn="ctr">
              <a:buNone/>
            </a:pPr>
            <a:r>
              <a:rPr lang="en-US" sz="3600" b="1" dirty="0" err="1">
                <a:latin typeface="Times New Roman" panose="02020603050405020304" pitchFamily="18" charset="0"/>
                <a:cs typeface="Times New Roman" panose="02020603050405020304" pitchFamily="18" charset="0"/>
              </a:rPr>
              <a:t>Otabek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Shavkatov</a:t>
            </a: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Lecturer</a:t>
            </a: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Department of Metrology, Standardization and Quality Management</a:t>
            </a: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okshavkatov@gmail.com</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78009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fontScale="92500" lnSpcReduction="20000"/>
          </a:bodyPr>
          <a:lstStyle/>
          <a:p>
            <a:pPr marL="0" indent="0" algn="ctr">
              <a:buNone/>
            </a:pPr>
            <a:r>
              <a:rPr lang="en-US" sz="4400" b="1" dirty="0" err="1">
                <a:solidFill>
                  <a:srgbClr val="C00000"/>
                </a:solidFill>
                <a:latin typeface="Times New Roman" panose="02020603050405020304" pitchFamily="18" charset="0"/>
                <a:cs typeface="Times New Roman" panose="02020603050405020304" pitchFamily="18" charset="0"/>
              </a:rPr>
              <a:t>Tibbiyot</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uskunalariga</a:t>
            </a:r>
            <a:r>
              <a:rPr lang="en-US" sz="4400" b="1" dirty="0">
                <a:solidFill>
                  <a:srgbClr val="C00000"/>
                </a:solidFill>
                <a:latin typeface="Times New Roman" panose="02020603050405020304" pitchFamily="18" charset="0"/>
                <a:cs typeface="Times New Roman" panose="02020603050405020304" pitchFamily="18" charset="0"/>
              </a:rPr>
              <a:t> </a:t>
            </a:r>
          </a:p>
          <a:p>
            <a:pPr marL="0" indent="0" algn="ctr">
              <a:buNone/>
            </a:pPr>
            <a:r>
              <a:rPr lang="en-US" sz="4400" b="1" dirty="0" err="1">
                <a:solidFill>
                  <a:srgbClr val="C00000"/>
                </a:solidFill>
                <a:latin typeface="Times New Roman" panose="02020603050405020304" pitchFamily="18" charset="0"/>
                <a:cs typeface="Times New Roman" panose="02020603050405020304" pitchFamily="18" charset="0"/>
              </a:rPr>
              <a:t>texnik</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xizmat</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ko‘rsatish</a:t>
            </a:r>
            <a:endParaRPr lang="en-US" sz="3600" dirty="0">
              <a:latin typeface="Times New Roman" panose="02020603050405020304" pitchFamily="18" charset="0"/>
              <a:cs typeface="Times New Roman" panose="02020603050405020304" pitchFamily="18" charset="0"/>
            </a:endParaRP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9-Mavzu. </a:t>
            </a:r>
            <a:r>
              <a:rPr lang="en-US" sz="3600" dirty="0" err="1">
                <a:latin typeface="Times New Roman" panose="02020603050405020304" pitchFamily="18" charset="0"/>
                <a:cs typeface="Times New Roman" panose="02020603050405020304" pitchFamily="18" charset="0"/>
              </a:rPr>
              <a:t>Mehnatni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muhofaza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tashkil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etish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uchun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zarur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shart-sharoitlar</a:t>
            </a:r>
            <a:endParaRPr lang="en-US" sz="3600" dirty="0">
              <a:latin typeface="Times New Roman" panose="02020603050405020304" pitchFamily="18" charset="0"/>
              <a:cs typeface="Times New Roman" panose="02020603050405020304" pitchFamily="18" charset="0"/>
            </a:endParaRPr>
          </a:p>
          <a:p>
            <a:pPr marL="0" indent="0" algn="ctr">
              <a:buNone/>
            </a:pPr>
            <a:r>
              <a:rPr lang="en-US" sz="4400" b="1" dirty="0" err="1">
                <a:latin typeface="Times New Roman" panose="02020603050405020304" pitchFamily="18" charset="0"/>
                <a:cs typeface="Times New Roman" panose="02020603050405020304" pitchFamily="18" charset="0"/>
              </a:rPr>
              <a:t>Ma’ruzachi</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Otabek</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Shavkatov</a:t>
            </a:r>
            <a:endParaRPr lang="en-US" sz="4400" b="1" dirty="0">
              <a:latin typeface="Times New Roman" panose="02020603050405020304" pitchFamily="18" charset="0"/>
              <a:cs typeface="Times New Roman" panose="02020603050405020304" pitchFamily="18" charset="0"/>
            </a:endParaRP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dirty="0" err="1">
                <a:latin typeface="Times New Roman" panose="02020603050405020304" pitchFamily="18" charset="0"/>
                <a:cs typeface="Times New Roman" panose="02020603050405020304" pitchFamily="18" charset="0"/>
              </a:rPr>
              <a:t>Metrologiya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standartlashtirish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maxsulot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sifati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menejmenti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kafedrasi</a:t>
            </a:r>
            <a:endParaRPr lang="en-US" sz="3600" dirty="0">
              <a:latin typeface="Times New Roman" panose="02020603050405020304" pitchFamily="18" charset="0"/>
              <a:cs typeface="Times New Roman" panose="02020603050405020304" pitchFamily="18" charset="0"/>
            </a:endParaRPr>
          </a:p>
          <a:p>
            <a:pPr marL="0" indent="0" algn="ctr">
              <a:buNone/>
            </a:pPr>
            <a:endParaRPr lang="en-US" sz="2600" dirty="0">
              <a:latin typeface="Times New Roman" panose="02020603050405020304" pitchFamily="18" charset="0"/>
              <a:cs typeface="Times New Roman" panose="02020603050405020304" pitchFamily="18" charset="0"/>
            </a:endParaRPr>
          </a:p>
          <a:p>
            <a:pPr marL="0" indent="0" algn="ctr">
              <a:buNone/>
            </a:pPr>
            <a:r>
              <a:rPr lang="en-US" sz="2600" dirty="0" err="1">
                <a:latin typeface="Times New Roman" panose="02020603050405020304" pitchFamily="18" charset="0"/>
                <a:cs typeface="Times New Roman" panose="02020603050405020304" pitchFamily="18" charset="0"/>
              </a:rPr>
              <a:t>Elektron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pochta</a:t>
            </a:r>
            <a:r>
              <a:rPr lang="en-US"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hlinkClick r:id="rId2"/>
              </a:rPr>
              <a:t>okshavkatov@gmail.com</a:t>
            </a:r>
            <a:r>
              <a:rPr lang="en-US" sz="2600" dirty="0">
                <a:latin typeface="Times New Roman" panose="02020603050405020304" pitchFamily="18" charset="0"/>
                <a:cs typeface="Times New Roman" panose="02020603050405020304" pitchFamily="18" charset="0"/>
              </a:rPr>
              <a:t> </a:t>
            </a:r>
            <a:endParaRPr lang="en-US" sz="1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7017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533399" y="1828801"/>
            <a:ext cx="10813027" cy="4692896"/>
          </a:xfrm>
        </p:spPr>
        <p:txBody>
          <a:bodyPr>
            <a:normAutofit/>
          </a:bodyPr>
          <a:lstStyle/>
          <a:p>
            <a:pPr marL="0" marR="0" indent="0" algn="ctr">
              <a:lnSpc>
                <a:spcPct val="115000"/>
              </a:lnSpc>
              <a:spcBef>
                <a:spcPts val="0"/>
              </a:spcBef>
              <a:spcAft>
                <a:spcPts val="0"/>
              </a:spcAft>
              <a:buNone/>
            </a:pP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Reja</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ctr">
              <a:lnSpc>
                <a:spcPct val="115000"/>
              </a:lnSpc>
              <a:spcBef>
                <a:spcPts val="0"/>
              </a:spcBef>
              <a:spcAft>
                <a:spcPts val="0"/>
              </a:spcAft>
            </a:pP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хafsizligini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shart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sharoitlari</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Elektrik</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хavfsizligini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ta’minlash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qurilmalar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avfsizligini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ta’minlovchi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binolarning</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tasnifi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himoya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kiluvchi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vositalar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toki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jarohatlangan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bemorga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birinchi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yordam</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arabicPeriod"/>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Elektromontaj</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ishlarida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хavfsizlik</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teхnikasi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262668C2-D4DB-496A-ADF2-B050C77657E6}"/>
              </a:ext>
            </a:extLst>
          </p:cNvPr>
          <p:cNvSpPr txBox="1"/>
          <p:nvPr/>
        </p:nvSpPr>
        <p:spPr>
          <a:xfrm>
            <a:off x="2209186" y="257646"/>
            <a:ext cx="7773627" cy="1315873"/>
          </a:xfrm>
          <a:prstGeom prst="rect">
            <a:avLst/>
          </a:prstGeom>
          <a:noFill/>
        </p:spPr>
        <p:txBody>
          <a:bodyPr wrap="square">
            <a:spAutoFit/>
          </a:bodyPr>
          <a:lstStyle/>
          <a:p>
            <a:pPr marL="0" marR="0" indent="449580" algn="ctr">
              <a:lnSpc>
                <a:spcPct val="150000"/>
              </a:lnSpc>
              <a:spcBef>
                <a:spcPts val="0"/>
              </a:spcBef>
              <a:spcAft>
                <a:spcPts val="1000"/>
              </a:spcAft>
            </a:pP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Mehnatni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muhofaza</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qilishni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etish</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shart-sharoitlar</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0050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88027" y="1887463"/>
            <a:ext cx="9995935" cy="1315425"/>
          </a:xfrm>
          <a:prstGeom prst="rect">
            <a:avLst/>
          </a:prstGeom>
        </p:spPr>
        <p:txBody>
          <a:bodyPr wrap="square">
            <a:spAutoFit/>
          </a:bodyPr>
          <a:lstStyle/>
          <a:p>
            <a:pPr marL="342900" marR="0" lvl="0" indent="-342900" algn="ctr">
              <a:lnSpc>
                <a:spcPct val="115000"/>
              </a:lnSpc>
              <a:spcBef>
                <a:spcPts val="0"/>
              </a:spcBef>
              <a:spcAft>
                <a:spcPts val="0"/>
              </a:spcAft>
              <a:buFont typeface="+mj-lt"/>
              <a:buAutoNum type="arabicPeriod"/>
            </a:pP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MEHNAT ХAFSIZLIGINI TASHKIL ETISH SHART SHAROITLARI</a:t>
            </a:r>
            <a:endParaRPr lang="en-US" sz="3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25587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CCCFBF1-E964-4F63-9384-0390C083CAA6}"/>
              </a:ext>
            </a:extLst>
          </p:cNvPr>
          <p:cNvSpPr txBox="1"/>
          <p:nvPr/>
        </p:nvSpPr>
        <p:spPr>
          <a:xfrm>
            <a:off x="2953732" y="488558"/>
            <a:ext cx="6096000" cy="914930"/>
          </a:xfrm>
          <a:prstGeom prst="rect">
            <a:avLst/>
          </a:prstGeom>
          <a:noFill/>
        </p:spPr>
        <p:txBody>
          <a:bodyPr wrap="square">
            <a:spAutoFit/>
          </a:bodyPr>
          <a:lstStyle/>
          <a:p>
            <a:pPr marL="457200" marR="0" algn="ctr">
              <a:lnSpc>
                <a:spcPct val="115000"/>
              </a:lnSpc>
              <a:spcBef>
                <a:spcPts val="0"/>
              </a:spcBef>
              <a:spcAft>
                <a:spcPts val="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хafsizligini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shart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sharoitlari</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7A2A285-F071-42F8-BE90-2261D22D6B14}"/>
              </a:ext>
            </a:extLst>
          </p:cNvPr>
          <p:cNvSpPr txBox="1"/>
          <p:nvPr/>
        </p:nvSpPr>
        <p:spPr>
          <a:xfrm>
            <a:off x="652020" y="1886802"/>
            <a:ext cx="10887959" cy="3915624"/>
          </a:xfrm>
          <a:prstGeom prst="rect">
            <a:avLst/>
          </a:prstGeom>
          <a:noFill/>
        </p:spPr>
        <p:txBody>
          <a:bodyPr wrap="square">
            <a:spAutoFit/>
          </a:bodyPr>
          <a:lstStyle/>
          <a:p>
            <a:pPr marL="0" marR="0" indent="449580" algn="just">
              <a:lnSpc>
                <a:spcPct val="150000"/>
              </a:lnSpc>
              <a:spcBef>
                <a:spcPts val="0"/>
              </a:spcBef>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muhofazasi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ishlab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chiqarish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jarayonining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ajralmas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elementidir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Shuning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tashkiliy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aspektlarga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qulay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sharoiti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kishilarga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ommaviy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siyosiy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hayotda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faol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qatnashishi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o’zlarining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madaniy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ehtiyojlarini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to’la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qondirish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imkonini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muhofazasi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fan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sifatida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birinchi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Rossiya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davlatida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topgan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Bu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optimal-</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qulay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sharoitini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yaratish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davlatlarning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iqtisodiy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qonunida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ko’rsatilgan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Ishlab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chiqarishning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barcha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sohasini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havfsiz</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ishchiga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qulay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holga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keltirish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shuningdek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sharoitini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yaхshilashning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vositasi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sanoat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qurilish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transport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qishloq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хo’jaligini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qayta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qurollantirishga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хizmat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449580" algn="just">
              <a:lnSpc>
                <a:spcPct val="150000"/>
              </a:lnSpc>
              <a:spcBef>
                <a:spcPts val="0"/>
              </a:spcBef>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muhofazasi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sohasida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hokimiyatimizning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tutgan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yo’lini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shunday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shior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izohlash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mumkin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Teхnika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havfsizligidan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havfsiz</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teхnika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sari!»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3010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53B19A3-AB00-49F4-8460-91AECD2116BA}"/>
              </a:ext>
            </a:extLst>
          </p:cNvPr>
          <p:cNvSpPr txBox="1"/>
          <p:nvPr/>
        </p:nvSpPr>
        <p:spPr>
          <a:xfrm>
            <a:off x="1243780" y="469336"/>
            <a:ext cx="9704439" cy="1141146"/>
          </a:xfrm>
          <a:prstGeom prst="rect">
            <a:avLst/>
          </a:prstGeom>
          <a:noFill/>
        </p:spPr>
        <p:txBody>
          <a:bodyPr wrap="square">
            <a:spAutoFit/>
          </a:bodyPr>
          <a:lstStyle/>
          <a:p>
            <a:pPr marL="0" marR="0" indent="449580" algn="ctr">
              <a:lnSpc>
                <a:spcPct val="150000"/>
              </a:lnSpc>
              <a:spcBef>
                <a:spcPts val="0"/>
              </a:spcBef>
              <a:spcAft>
                <a:spcPts val="100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Kapitalistik</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davlatlarda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muhofazasining</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holati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to’g’risida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ko’rsatkichlarga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qarab</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хulosa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chiqarish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mumkin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Схема 2">
            <a:extLst>
              <a:ext uri="{FF2B5EF4-FFF2-40B4-BE49-F238E27FC236}">
                <a16:creationId xmlns:a16="http://schemas.microsoft.com/office/drawing/2014/main" id="{6C15CE25-EFC3-443A-BD73-E94EF3988F51}"/>
              </a:ext>
            </a:extLst>
          </p:cNvPr>
          <p:cNvGraphicFramePr/>
          <p:nvPr>
            <p:extLst>
              <p:ext uri="{D42A27DB-BD31-4B8C-83A1-F6EECF244321}">
                <p14:modId xmlns:p14="http://schemas.microsoft.com/office/powerpoint/2010/main" val="2365689525"/>
              </p:ext>
            </p:extLst>
          </p:nvPr>
        </p:nvGraphicFramePr>
        <p:xfrm>
          <a:off x="1830438" y="2094271"/>
          <a:ext cx="9704439" cy="3896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5231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2499770515"/>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357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3223858322"/>
              </p:ext>
            </p:extLst>
          </p:nvPr>
        </p:nvGraphicFramePr>
        <p:xfrm>
          <a:off x="601406" y="686535"/>
          <a:ext cx="10989187" cy="5222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6905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02887" y="378021"/>
            <a:ext cx="9057939" cy="878895"/>
          </a:xfrm>
          <a:prstGeom prst="rect">
            <a:avLst/>
          </a:prstGeom>
        </p:spPr>
        <p:txBody>
          <a:bodyPr wrap="square">
            <a:spAutoFit/>
          </a:bodyPr>
          <a:lstStyle/>
          <a:p>
            <a:pPr marL="0" marR="0" indent="449580" algn="ctr">
              <a:lnSpc>
                <a:spcPct val="150000"/>
              </a:lnSpc>
              <a:spcBef>
                <a:spcPts val="0"/>
              </a:spcBef>
              <a:spcAft>
                <a:spcPts val="1000"/>
              </a:spcAft>
            </a:pP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muhofazasi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boshqaruvchi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tizimni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normativ</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metodik</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asoslari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tashqi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informatsiya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bo’lib</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quyidagilar</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хizmat</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qiladi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679E92B4-F4AD-4A52-BD9A-7A876DA930F6}"/>
              </a:ext>
            </a:extLst>
          </p:cNvPr>
          <p:cNvGraphicFramePr/>
          <p:nvPr>
            <p:extLst>
              <p:ext uri="{D42A27DB-BD31-4B8C-83A1-F6EECF244321}">
                <p14:modId xmlns:p14="http://schemas.microsoft.com/office/powerpoint/2010/main" val="890486501"/>
              </p:ext>
            </p:extLst>
          </p:nvPr>
        </p:nvGraphicFramePr>
        <p:xfrm>
          <a:off x="1130329" y="1460850"/>
          <a:ext cx="10265460" cy="3398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D7213A07-223E-455D-9056-2E5DFD118759}"/>
              </a:ext>
            </a:extLst>
          </p:cNvPr>
          <p:cNvSpPr txBox="1"/>
          <p:nvPr/>
        </p:nvSpPr>
        <p:spPr>
          <a:xfrm>
            <a:off x="566755" y="4928292"/>
            <a:ext cx="11130204" cy="1294393"/>
          </a:xfrm>
          <a:prstGeom prst="rect">
            <a:avLst/>
          </a:prstGeom>
          <a:noFill/>
        </p:spPr>
        <p:txBody>
          <a:bodyPr wrap="square">
            <a:spAutoFit/>
          </a:bodyPr>
          <a:lstStyle/>
          <a:p>
            <a:pPr marL="0" marR="0" indent="449580" algn="just">
              <a:lnSpc>
                <a:spcPct val="150000"/>
              </a:lnSpc>
              <a:spcBef>
                <a:spcPts val="0"/>
              </a:spcBef>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muhofazasi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boshqaruvchi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tizimi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(MMBS)</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takomillashtirish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faqat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boshqarilayotgan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ob’ektning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holati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to’g’risidagi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ma’lumotga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bo’lingandagina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mumkin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Ma’lumotlar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alohida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ishlab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chiqarish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joylarida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хavfsizligini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tavsiflovchi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miqdor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sifat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ko’rsatkichlari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holida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qabul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qilinadi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52737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22AE7B-4C67-4E9A-A040-821CC73D1444}"/>
              </a:ext>
            </a:extLst>
          </p:cNvPr>
          <p:cNvSpPr txBox="1"/>
          <p:nvPr/>
        </p:nvSpPr>
        <p:spPr>
          <a:xfrm>
            <a:off x="2128494" y="336711"/>
            <a:ext cx="7935011" cy="1141146"/>
          </a:xfrm>
          <a:prstGeom prst="rect">
            <a:avLst/>
          </a:prstGeom>
          <a:noFill/>
        </p:spPr>
        <p:txBody>
          <a:bodyPr wrap="square">
            <a:spAutoFit/>
          </a:bodyPr>
          <a:lstStyle/>
          <a:p>
            <a:pPr marL="0" marR="0" indent="449580" algn="ctr">
              <a:lnSpc>
                <a:spcPct val="150000"/>
              </a:lnSpc>
              <a:spcBef>
                <a:spcPts val="0"/>
              </a:spcBef>
              <a:spcAft>
                <a:spcPts val="100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Korхonada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muhofazasining</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boshqaruvchi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funksiyalari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Схема 3">
            <a:extLst>
              <a:ext uri="{FF2B5EF4-FFF2-40B4-BE49-F238E27FC236}">
                <a16:creationId xmlns:a16="http://schemas.microsoft.com/office/drawing/2014/main" id="{091A32C4-1539-4146-B9AE-091AC35E7EC4}"/>
              </a:ext>
            </a:extLst>
          </p:cNvPr>
          <p:cNvGraphicFramePr/>
          <p:nvPr>
            <p:extLst>
              <p:ext uri="{D42A27DB-BD31-4B8C-83A1-F6EECF244321}">
                <p14:modId xmlns:p14="http://schemas.microsoft.com/office/powerpoint/2010/main" val="2104940408"/>
              </p:ext>
            </p:extLst>
          </p:nvPr>
        </p:nvGraphicFramePr>
        <p:xfrm>
          <a:off x="1077557" y="1690658"/>
          <a:ext cx="10564647" cy="44418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38907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22AE7B-4C67-4E9A-A040-821CC73D1444}"/>
              </a:ext>
            </a:extLst>
          </p:cNvPr>
          <p:cNvSpPr txBox="1"/>
          <p:nvPr/>
        </p:nvSpPr>
        <p:spPr>
          <a:xfrm>
            <a:off x="2128494" y="336711"/>
            <a:ext cx="7935011" cy="830997"/>
          </a:xfrm>
          <a:prstGeom prst="rect">
            <a:avLst/>
          </a:prstGeom>
          <a:noFill/>
        </p:spPr>
        <p:txBody>
          <a:bodyPr wrap="square">
            <a:spAutoFit/>
          </a:bodyPr>
          <a:lstStyle/>
          <a:p>
            <a:pPr marL="0" marR="0" indent="449580" algn="ctr">
              <a:spcBef>
                <a:spcPts val="0"/>
              </a:spcBef>
              <a:spcAft>
                <a:spcPts val="100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Korхonada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muhofazasi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boshqaruviga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asosiy</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vazifalar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hal</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qilinganda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erishish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mumkin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Схема 3">
            <a:extLst>
              <a:ext uri="{FF2B5EF4-FFF2-40B4-BE49-F238E27FC236}">
                <a16:creationId xmlns:a16="http://schemas.microsoft.com/office/drawing/2014/main" id="{091A32C4-1539-4146-B9AE-091AC35E7EC4}"/>
              </a:ext>
            </a:extLst>
          </p:cNvPr>
          <p:cNvGraphicFramePr/>
          <p:nvPr>
            <p:extLst>
              <p:ext uri="{D42A27DB-BD31-4B8C-83A1-F6EECF244321}">
                <p14:modId xmlns:p14="http://schemas.microsoft.com/office/powerpoint/2010/main" val="816791756"/>
              </p:ext>
            </p:extLst>
          </p:nvPr>
        </p:nvGraphicFramePr>
        <p:xfrm>
          <a:off x="1500345" y="1641498"/>
          <a:ext cx="9541282" cy="46511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627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3914501646"/>
              </p:ext>
            </p:extLst>
          </p:nvPr>
        </p:nvGraphicFramePr>
        <p:xfrm>
          <a:off x="961919" y="580102"/>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46866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1149695468"/>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82107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492644497"/>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3884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62749" y="422588"/>
            <a:ext cx="10031159" cy="1015663"/>
          </a:xfrm>
          <a:prstGeom prst="rect">
            <a:avLst/>
          </a:prstGeom>
        </p:spPr>
        <p:txBody>
          <a:bodyPr wrap="square">
            <a:spAutoFit/>
          </a:bodyPr>
          <a:lstStyle/>
          <a:p>
            <a:pPr marL="0" marR="0" indent="449580" algn="ctr">
              <a:spcBef>
                <a:spcPts val="0"/>
              </a:spcBef>
              <a:spcAft>
                <a:spcPts val="1000"/>
              </a:spcAft>
            </a:pP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Kishining</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faoliyatiga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tayyorlash</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tibbiy</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ko’rigi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kasb</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bo’yicha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tanlash</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chegaralanibgina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qolmaydi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Keyingi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bosqich</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ishchilarini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havfsizligiga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o’rgatish</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hisoblanadi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Bunga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o’qitish</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ishlari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barcha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korхonalarda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boriladi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2799568016"/>
              </p:ext>
            </p:extLst>
          </p:nvPr>
        </p:nvGraphicFramePr>
        <p:xfrm>
          <a:off x="1092780" y="1954464"/>
          <a:ext cx="10499450" cy="23520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B54C6FC0-3535-4758-A75A-E6BC53FD1050}"/>
              </a:ext>
            </a:extLst>
          </p:cNvPr>
          <p:cNvSpPr txBox="1"/>
          <p:nvPr/>
        </p:nvSpPr>
        <p:spPr>
          <a:xfrm>
            <a:off x="349046" y="4513006"/>
            <a:ext cx="11493908" cy="1422634"/>
          </a:xfrm>
          <a:prstGeom prst="rect">
            <a:avLst/>
          </a:prstGeom>
          <a:noFill/>
        </p:spPr>
        <p:txBody>
          <a:bodyPr wrap="square">
            <a:spAutoFit/>
          </a:bodyPr>
          <a:lstStyle/>
          <a:p>
            <a:pPr marL="0" marR="0" indent="449580" algn="just">
              <a:lnSpc>
                <a:spcPct val="150000"/>
              </a:lnSpc>
              <a:spcBef>
                <a:spcPts val="0"/>
              </a:spcBef>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Ishchilarni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хavfsizligini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qoidalarini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o’rganishni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qilish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Umumiy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qoidalar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o’tilgan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449580" algn="just">
              <a:lnSpc>
                <a:spcPct val="150000"/>
              </a:lnSpc>
              <a:spcBef>
                <a:spcPts val="0"/>
              </a:spcBef>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Yangi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ishchilarni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havfsizligi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qoidalariga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ularning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kasbi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bo’yicha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o’qitilayotgan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vaqtda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хavfsizligi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bilimlarini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darajada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egallaganini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malakali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komissiyaga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imtihon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topshirayotganda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tekshiriladi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00627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DEB4225-B138-48A7-B91F-4B699F97BCFF}"/>
              </a:ext>
            </a:extLst>
          </p:cNvPr>
          <p:cNvSpPr txBox="1"/>
          <p:nvPr/>
        </p:nvSpPr>
        <p:spPr>
          <a:xfrm>
            <a:off x="1246694" y="314338"/>
            <a:ext cx="9565849" cy="830997"/>
          </a:xfrm>
          <a:prstGeom prst="rect">
            <a:avLst/>
          </a:prstGeom>
          <a:noFill/>
        </p:spPr>
        <p:txBody>
          <a:bodyPr wrap="square">
            <a:spAutoFit/>
          </a:bodyPr>
          <a:lstStyle/>
          <a:p>
            <a:pPr marL="0" marR="0" indent="449580" algn="ctr">
              <a:spcBef>
                <a:spcPts val="0"/>
              </a:spcBef>
              <a:spcAft>
                <a:spcPts val="100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Korхona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administratsiyasiga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o’tkazish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vaqti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harakteriga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instruktajlar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o’tkazish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yuklatiladi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Схема 6">
            <a:extLst>
              <a:ext uri="{FF2B5EF4-FFF2-40B4-BE49-F238E27FC236}">
                <a16:creationId xmlns:a16="http://schemas.microsoft.com/office/drawing/2014/main" id="{FBFBE84E-8B7E-4C28-99D0-758D2FEC7999}"/>
              </a:ext>
            </a:extLst>
          </p:cNvPr>
          <p:cNvGraphicFramePr/>
          <p:nvPr>
            <p:extLst>
              <p:ext uri="{D42A27DB-BD31-4B8C-83A1-F6EECF244321}">
                <p14:modId xmlns:p14="http://schemas.microsoft.com/office/powerpoint/2010/main" val="2185549073"/>
              </p:ext>
            </p:extLst>
          </p:nvPr>
        </p:nvGraphicFramePr>
        <p:xfrm>
          <a:off x="1619160" y="2222404"/>
          <a:ext cx="8714544" cy="34508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2913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a:extLst>
              <a:ext uri="{FF2B5EF4-FFF2-40B4-BE49-F238E27FC236}">
                <a16:creationId xmlns:a16="http://schemas.microsoft.com/office/drawing/2014/main" id="{0003AE1D-5086-4AD6-8477-724E414BCD2F}"/>
              </a:ext>
            </a:extLst>
          </p:cNvPr>
          <p:cNvGraphicFramePr/>
          <p:nvPr>
            <p:extLst>
              <p:ext uri="{D42A27DB-BD31-4B8C-83A1-F6EECF244321}">
                <p14:modId xmlns:p14="http://schemas.microsoft.com/office/powerpoint/2010/main" val="2608167738"/>
              </p:ext>
            </p:extLst>
          </p:nvPr>
        </p:nvGraphicFramePr>
        <p:xfrm>
          <a:off x="232696" y="296880"/>
          <a:ext cx="11280879" cy="5395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7345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5BBDA15-85D3-4FFC-87C1-D7898FA95588}"/>
              </a:ext>
            </a:extLst>
          </p:cNvPr>
          <p:cNvSpPr txBox="1"/>
          <p:nvPr/>
        </p:nvSpPr>
        <p:spPr>
          <a:xfrm>
            <a:off x="2416108" y="343629"/>
            <a:ext cx="7495972" cy="830997"/>
          </a:xfrm>
          <a:prstGeom prst="rect">
            <a:avLst/>
          </a:prstGeom>
          <a:noFill/>
        </p:spPr>
        <p:txBody>
          <a:bodyPr wrap="square">
            <a:spAutoFit/>
          </a:bodyPr>
          <a:lstStyle/>
          <a:p>
            <a:pPr marL="0" marR="0" indent="449580" algn="ctr">
              <a:spcBef>
                <a:spcPts val="0"/>
              </a:spcBef>
              <a:spcAft>
                <a:spcPts val="1000"/>
              </a:spcAft>
            </a:pPr>
            <a:r>
              <a:rPr lang="en-US" sz="2400" b="1" dirty="0" err="1">
                <a:effectLst/>
                <a:latin typeface="Times New Roman" panose="02020603050405020304" pitchFamily="18" charset="0"/>
                <a:ea typeface="Calibri" panose="020F0502020204030204" pitchFamily="34" charset="0"/>
              </a:rPr>
              <a:t>Quyidagi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hollarda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plandan</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tashqari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instruktaj</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o’tkazish</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hollari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tug’iladi</a:t>
            </a:r>
            <a:r>
              <a:rPr lang="en-US" sz="2400" b="1" dirty="0">
                <a:effectLst/>
                <a:latin typeface="Times New Roman" panose="02020603050405020304" pitchFamily="18" charset="0"/>
                <a:ea typeface="Calibri" panose="020F0502020204030204" pitchFamily="34" charset="0"/>
              </a:rPr>
              <a:t>:</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Схема 4">
            <a:extLst>
              <a:ext uri="{FF2B5EF4-FFF2-40B4-BE49-F238E27FC236}">
                <a16:creationId xmlns:a16="http://schemas.microsoft.com/office/drawing/2014/main" id="{1D25BAD5-1AE2-4A23-B9DB-0D1A2BBB4A9F}"/>
              </a:ext>
            </a:extLst>
          </p:cNvPr>
          <p:cNvGraphicFramePr/>
          <p:nvPr>
            <p:extLst>
              <p:ext uri="{D42A27DB-BD31-4B8C-83A1-F6EECF244321}">
                <p14:modId xmlns:p14="http://schemas.microsoft.com/office/powerpoint/2010/main" val="1530307459"/>
              </p:ext>
            </p:extLst>
          </p:nvPr>
        </p:nvGraphicFramePr>
        <p:xfrm>
          <a:off x="1682241" y="2332374"/>
          <a:ext cx="8827517" cy="37734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65534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3381071491"/>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7134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67030" y="276353"/>
            <a:ext cx="9057939" cy="830997"/>
          </a:xfrm>
          <a:prstGeom prst="rect">
            <a:avLst/>
          </a:prstGeom>
        </p:spPr>
        <p:txBody>
          <a:bodyPr wrap="square">
            <a:spAutoFit/>
          </a:bodyPr>
          <a:lstStyle/>
          <a:p>
            <a:pPr marL="0" marR="0" indent="449580" algn="ctr">
              <a:spcBef>
                <a:spcPts val="0"/>
              </a:spcBef>
              <a:spcAft>
                <a:spcPts val="10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Bu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ishlarni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ajralmas</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qismi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bo’lib</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muhofazasini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tashviqoti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hisoblanadi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Uning</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vazifasi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quyidagilardan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iborat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679E92B4-F4AD-4A52-BD9A-7A876DA930F6}"/>
              </a:ext>
            </a:extLst>
          </p:cNvPr>
          <p:cNvGraphicFramePr/>
          <p:nvPr>
            <p:extLst>
              <p:ext uri="{D42A27DB-BD31-4B8C-83A1-F6EECF244321}">
                <p14:modId xmlns:p14="http://schemas.microsoft.com/office/powerpoint/2010/main" val="1673632448"/>
              </p:ext>
            </p:extLst>
          </p:nvPr>
        </p:nvGraphicFramePr>
        <p:xfrm>
          <a:off x="850746" y="1536856"/>
          <a:ext cx="11061062" cy="35660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51FA7070-1611-492F-93EF-08D71034910F}"/>
              </a:ext>
            </a:extLst>
          </p:cNvPr>
          <p:cNvSpPr txBox="1"/>
          <p:nvPr/>
        </p:nvSpPr>
        <p:spPr>
          <a:xfrm>
            <a:off x="280189" y="4922557"/>
            <a:ext cx="11631619" cy="1236236"/>
          </a:xfrm>
          <a:prstGeom prst="rect">
            <a:avLst/>
          </a:prstGeom>
          <a:noFill/>
        </p:spPr>
        <p:txBody>
          <a:bodyPr wrap="square">
            <a:spAutoFit/>
          </a:bodyPr>
          <a:lstStyle/>
          <a:p>
            <a:pPr marL="0" marR="0" indent="449580" algn="just">
              <a:lnSpc>
                <a:spcPct val="150000"/>
              </a:lnSpc>
              <a:spcBef>
                <a:spcPts val="0"/>
              </a:spcBef>
              <a:spcAft>
                <a:spcPts val="1000"/>
              </a:spcAft>
            </a:pP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Tashviqot</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ishlarini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to’g’ri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etish</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baхtsiz</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hodisalarning</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oldini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olishda</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havfli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zararli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ishlab</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chiqarish</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faktorlari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mavjud</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bo’lgan</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joylarda</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o’zini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qanday</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tutish</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kerakligini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eslatib</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turadi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Bu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ishlarni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borish</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хilma-хil</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usul</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shakllardan</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foydalaniladi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600" dirty="0" err="1">
                <a:effectLst/>
                <a:latin typeface="Times New Roman" panose="02020603050405020304" pitchFamily="18" charset="0"/>
                <a:ea typeface="Calibri" panose="020F0502020204030204" pitchFamily="34" charset="0"/>
              </a:rPr>
              <a:t>Tashviqot</a:t>
            </a:r>
            <a:r>
              <a:rPr lang="en-US" sz="1600" dirty="0">
                <a:effectLst/>
                <a:latin typeface="Times New Roman" panose="02020603050405020304" pitchFamily="18" charset="0"/>
                <a:ea typeface="Calibri" panose="020F0502020204030204" pitchFamily="34" charset="0"/>
              </a:rPr>
              <a:t> </a:t>
            </a:r>
            <a:r>
              <a:rPr lang="en-US" sz="1600" dirty="0" err="1">
                <a:effectLst/>
                <a:latin typeface="Times New Roman" panose="02020603050405020304" pitchFamily="18" charset="0"/>
                <a:ea typeface="Calibri" panose="020F0502020204030204" pitchFamily="34" charset="0"/>
              </a:rPr>
              <a:t>vositalari</a:t>
            </a:r>
            <a:r>
              <a:rPr lang="en-US" sz="1600" dirty="0">
                <a:effectLst/>
                <a:latin typeface="Times New Roman" panose="02020603050405020304" pitchFamily="18" charset="0"/>
                <a:ea typeface="Calibri" panose="020F0502020204030204" pitchFamily="34" charset="0"/>
              </a:rPr>
              <a:t> </a:t>
            </a:r>
            <a:r>
              <a:rPr lang="en-US" sz="1600" dirty="0" err="1">
                <a:effectLst/>
                <a:latin typeface="Times New Roman" panose="02020603050405020304" pitchFamily="18" charset="0"/>
                <a:ea typeface="Calibri" panose="020F0502020204030204" pitchFamily="34" charset="0"/>
              </a:rPr>
              <a:t>sifatida</a:t>
            </a:r>
            <a:r>
              <a:rPr lang="en-US" sz="1600" dirty="0">
                <a:effectLst/>
                <a:latin typeface="Times New Roman" panose="02020603050405020304" pitchFamily="18" charset="0"/>
                <a:ea typeface="Calibri" panose="020F0502020204030204" pitchFamily="34" charset="0"/>
              </a:rPr>
              <a:t> </a:t>
            </a:r>
            <a:r>
              <a:rPr lang="en-US" sz="1600" dirty="0" err="1">
                <a:effectLst/>
                <a:latin typeface="Times New Roman" panose="02020603050405020304" pitchFamily="18" charset="0"/>
                <a:ea typeface="Calibri" panose="020F0502020204030204" pitchFamily="34" charset="0"/>
              </a:rPr>
              <a:t>ma’ruza</a:t>
            </a:r>
            <a:r>
              <a:rPr lang="en-US" sz="1600" dirty="0">
                <a:effectLst/>
                <a:latin typeface="Times New Roman" panose="02020603050405020304" pitchFamily="18" charset="0"/>
                <a:ea typeface="Calibri" panose="020F0502020204030204" pitchFamily="34" charset="0"/>
              </a:rPr>
              <a:t>, </a:t>
            </a:r>
            <a:r>
              <a:rPr lang="en-US" sz="1600" dirty="0" err="1">
                <a:effectLst/>
                <a:latin typeface="Times New Roman" panose="02020603050405020304" pitchFamily="18" charset="0"/>
                <a:ea typeface="Calibri" panose="020F0502020204030204" pitchFamily="34" charset="0"/>
              </a:rPr>
              <a:t>suhbatlar</a:t>
            </a:r>
            <a:r>
              <a:rPr lang="en-US" sz="1600" dirty="0">
                <a:effectLst/>
                <a:latin typeface="Times New Roman" panose="02020603050405020304" pitchFamily="18" charset="0"/>
                <a:ea typeface="Calibri" panose="020F0502020204030204" pitchFamily="34" charset="0"/>
              </a:rPr>
              <a:t>, </a:t>
            </a:r>
            <a:r>
              <a:rPr lang="en-US" sz="1600" dirty="0" err="1">
                <a:effectLst/>
                <a:latin typeface="Times New Roman" panose="02020603050405020304" pitchFamily="18" charset="0"/>
                <a:ea typeface="Calibri" panose="020F0502020204030204" pitchFamily="34" charset="0"/>
              </a:rPr>
              <a:t>kitoblar</a:t>
            </a:r>
            <a:r>
              <a:rPr lang="en-US" sz="1600" dirty="0">
                <a:effectLst/>
                <a:latin typeface="Times New Roman" panose="02020603050405020304" pitchFamily="18" charset="0"/>
                <a:ea typeface="Calibri" panose="020F0502020204030204" pitchFamily="34" charset="0"/>
              </a:rPr>
              <a:t>, </a:t>
            </a:r>
            <a:r>
              <a:rPr lang="en-US" sz="1600" dirty="0" err="1">
                <a:effectLst/>
                <a:latin typeface="Times New Roman" panose="02020603050405020304" pitchFamily="18" charset="0"/>
                <a:ea typeface="Calibri" panose="020F0502020204030204" pitchFamily="34" charset="0"/>
              </a:rPr>
              <a:t>plakatlar</a:t>
            </a:r>
            <a:r>
              <a:rPr lang="en-US" sz="1600" dirty="0">
                <a:effectLst/>
                <a:latin typeface="Times New Roman" panose="02020603050405020304" pitchFamily="18" charset="0"/>
                <a:ea typeface="Calibri" panose="020F0502020204030204" pitchFamily="34" charset="0"/>
              </a:rPr>
              <a:t>, </a:t>
            </a:r>
            <a:r>
              <a:rPr lang="en-US" sz="1600" dirty="0" err="1">
                <a:effectLst/>
                <a:latin typeface="Times New Roman" panose="02020603050405020304" pitchFamily="18" charset="0"/>
                <a:ea typeface="Calibri" panose="020F0502020204030204" pitchFamily="34" charset="0"/>
              </a:rPr>
              <a:t>videofilmlarni</a:t>
            </a:r>
            <a:r>
              <a:rPr lang="en-US" sz="1600" dirty="0">
                <a:effectLst/>
                <a:latin typeface="Times New Roman" panose="02020603050405020304" pitchFamily="18" charset="0"/>
                <a:ea typeface="Calibri" panose="020F0502020204030204" pitchFamily="34" charset="0"/>
              </a:rPr>
              <a:t> </a:t>
            </a:r>
            <a:r>
              <a:rPr lang="en-US" sz="1600" dirty="0" err="1">
                <a:effectLst/>
                <a:latin typeface="Times New Roman" panose="02020603050405020304" pitchFamily="18" charset="0"/>
                <a:ea typeface="Calibri" panose="020F0502020204030204" pitchFamily="34" charset="0"/>
              </a:rPr>
              <a:t>kiritish</a:t>
            </a:r>
            <a:r>
              <a:rPr lang="en-US" sz="1600" dirty="0">
                <a:effectLst/>
                <a:latin typeface="Times New Roman" panose="02020603050405020304" pitchFamily="18" charset="0"/>
                <a:ea typeface="Calibri" panose="020F0502020204030204" pitchFamily="34" charset="0"/>
              </a:rPr>
              <a:t> </a:t>
            </a:r>
            <a:r>
              <a:rPr lang="en-US" sz="1600" dirty="0" err="1">
                <a:effectLst/>
                <a:latin typeface="Times New Roman" panose="02020603050405020304" pitchFamily="18" charset="0"/>
                <a:ea typeface="Calibri" panose="020F0502020204030204" pitchFamily="34" charset="0"/>
              </a:rPr>
              <a:t>mumkin</a:t>
            </a:r>
            <a:endParaRPr lang="en-US" sz="1600" dirty="0"/>
          </a:p>
        </p:txBody>
      </p:sp>
    </p:spTree>
    <p:extLst>
      <p:ext uri="{BB962C8B-B14F-4D97-AF65-F5344CB8AC3E}">
        <p14:creationId xmlns:p14="http://schemas.microsoft.com/office/powerpoint/2010/main" val="458785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28966E-2F4E-4BA8-B3DC-14527536C52E}"/>
              </a:ext>
            </a:extLst>
          </p:cNvPr>
          <p:cNvSpPr txBox="1"/>
          <p:nvPr/>
        </p:nvSpPr>
        <p:spPr>
          <a:xfrm>
            <a:off x="3048786" y="2209474"/>
            <a:ext cx="6094428" cy="1963294"/>
          </a:xfrm>
          <a:prstGeom prst="rect">
            <a:avLst/>
          </a:prstGeom>
          <a:noFill/>
        </p:spPr>
        <p:txBody>
          <a:bodyPr wrap="square">
            <a:spAutoFit/>
          </a:bodyPr>
          <a:lstStyle/>
          <a:p>
            <a:pPr marL="0" marR="0" indent="449580" algn="ctr">
              <a:lnSpc>
                <a:spcPct val="115000"/>
              </a:lnSpc>
              <a:spcBef>
                <a:spcPts val="0"/>
              </a:spcBef>
              <a:spcAft>
                <a:spcPts val="1000"/>
              </a:spcAft>
            </a:pPr>
            <a:r>
              <a:rPr lang="en-US" sz="3600" b="1" dirty="0">
                <a:effectLst/>
                <a:latin typeface="Times New Roman" panose="02020603050405020304" pitchFamily="18" charset="0"/>
                <a:ea typeface="Calibri" panose="020F0502020204030204" pitchFamily="34" charset="0"/>
              </a:rPr>
              <a:t>ELEKTRIK ХAVFSIZLIGINI TA’MINLASH</a:t>
            </a:r>
            <a:endParaRPr lang="en-US"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721801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6EFB2EDB-AA9E-4B85-BCCB-BE56EC9C39B5}"/>
              </a:ext>
            </a:extLst>
          </p:cNvPr>
          <p:cNvGraphicFramePr/>
          <p:nvPr>
            <p:extLst>
              <p:ext uri="{D42A27DB-BD31-4B8C-83A1-F6EECF244321}">
                <p14:modId xmlns:p14="http://schemas.microsoft.com/office/powerpoint/2010/main" val="1077181091"/>
              </p:ext>
            </p:extLst>
          </p:nvPr>
        </p:nvGraphicFramePr>
        <p:xfrm>
          <a:off x="991416" y="747251"/>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3335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59481" y="348524"/>
            <a:ext cx="9138969" cy="1141146"/>
          </a:xfrm>
          <a:prstGeom prst="rect">
            <a:avLst/>
          </a:prstGeom>
        </p:spPr>
        <p:txBody>
          <a:bodyPr wrap="square">
            <a:spAutoFit/>
          </a:bodyPr>
          <a:lstStyle/>
          <a:p>
            <a:pPr marL="0" marR="0" indent="449580" algn="ctr">
              <a:lnSpc>
                <a:spcPct val="150000"/>
              </a:lnSpc>
              <a:spcBef>
                <a:spcPts val="0"/>
              </a:spcBef>
              <a:spcAft>
                <a:spcPts val="1000"/>
              </a:spcAft>
            </a:pPr>
            <a:r>
              <a:rPr lang="en-US" sz="2400" b="1" dirty="0">
                <a:effectLst/>
                <a:latin typeface="Times New Roman" panose="02020603050405020304" pitchFamily="18" charset="0"/>
                <a:ea typeface="Calibri" panose="020F0502020204030204" pitchFamily="34" charset="0"/>
              </a:rPr>
              <a:t>Bu </a:t>
            </a:r>
            <a:r>
              <a:rPr lang="en-US" sz="2400" b="1" dirty="0" err="1">
                <a:effectLst/>
                <a:latin typeface="Times New Roman" panose="02020603050405020304" pitchFamily="18" charset="0"/>
                <a:ea typeface="Calibri" panose="020F0502020204030204" pitchFamily="34" charset="0"/>
              </a:rPr>
              <a:t>ta’sirning</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hammasi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organizmni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elektr</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toki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bilan</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jarohatlaganda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uning</a:t>
            </a:r>
            <a:r>
              <a:rPr lang="en-US" sz="2400" b="1" dirty="0">
                <a:effectLst/>
                <a:latin typeface="Times New Roman" panose="02020603050405020304" pitchFamily="18" charset="0"/>
                <a:ea typeface="Calibri" panose="020F0502020204030204" pitchFamily="34" charset="0"/>
              </a:rPr>
              <a:t> 3 </a:t>
            </a:r>
            <a:r>
              <a:rPr lang="en-US" sz="2400" b="1" dirty="0" err="1">
                <a:effectLst/>
                <a:latin typeface="Times New Roman" panose="02020603050405020304" pitchFamily="18" charset="0"/>
                <a:ea typeface="Calibri" panose="020F0502020204030204" pitchFamily="34" charset="0"/>
              </a:rPr>
              <a:t>turi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farqlanadi</a:t>
            </a:r>
            <a:r>
              <a:rPr lang="en-US" sz="2400" b="1" dirty="0">
                <a:effectLst/>
                <a:latin typeface="Times New Roman" panose="02020603050405020304" pitchFamily="18" charset="0"/>
                <a:ea typeface="Calibri" panose="020F0502020204030204" pitchFamily="34" charset="0"/>
              </a:rPr>
              <a:t>: </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679E92B4-F4AD-4A52-BD9A-7A876DA930F6}"/>
              </a:ext>
            </a:extLst>
          </p:cNvPr>
          <p:cNvGraphicFramePr/>
          <p:nvPr>
            <p:extLst>
              <p:ext uri="{D42A27DB-BD31-4B8C-83A1-F6EECF244321}">
                <p14:modId xmlns:p14="http://schemas.microsoft.com/office/powerpoint/2010/main" val="2601273563"/>
              </p:ext>
            </p:extLst>
          </p:nvPr>
        </p:nvGraphicFramePr>
        <p:xfrm>
          <a:off x="1081777" y="2337660"/>
          <a:ext cx="9694378" cy="28218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24280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59481" y="348524"/>
            <a:ext cx="9138969" cy="669542"/>
          </a:xfrm>
          <a:prstGeom prst="rect">
            <a:avLst/>
          </a:prstGeom>
        </p:spPr>
        <p:txBody>
          <a:bodyPr wrap="square">
            <a:spAutoFit/>
          </a:bodyPr>
          <a:lstStyle/>
          <a:p>
            <a:pPr marL="0" marR="0" indent="449580" algn="ctr">
              <a:lnSpc>
                <a:spcPct val="150000"/>
              </a:lnSpc>
              <a:spcBef>
                <a:spcPts val="0"/>
              </a:spcBef>
              <a:spcAft>
                <a:spcPts val="1000"/>
              </a:spcAft>
            </a:pP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Mahalliy</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elektro</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jarohatlarga</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679E92B4-F4AD-4A52-BD9A-7A876DA930F6}"/>
              </a:ext>
            </a:extLst>
          </p:cNvPr>
          <p:cNvGraphicFramePr/>
          <p:nvPr>
            <p:extLst>
              <p:ext uri="{D42A27DB-BD31-4B8C-83A1-F6EECF244321}">
                <p14:modId xmlns:p14="http://schemas.microsoft.com/office/powerpoint/2010/main" val="4217136167"/>
              </p:ext>
            </p:extLst>
          </p:nvPr>
        </p:nvGraphicFramePr>
        <p:xfrm>
          <a:off x="1081777" y="1553497"/>
          <a:ext cx="9694378" cy="45621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72030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59481" y="348524"/>
            <a:ext cx="9138969" cy="923330"/>
          </a:xfrm>
          <a:prstGeom prst="rect">
            <a:avLst/>
          </a:prstGeom>
        </p:spPr>
        <p:txBody>
          <a:bodyPr wrap="square">
            <a:spAutoFit/>
          </a:bodyPr>
          <a:lstStyle/>
          <a:p>
            <a:pPr marL="0" marR="0" indent="449580" algn="ctr">
              <a:spcBef>
                <a:spcPts val="0"/>
              </a:spcBef>
              <a:spcAft>
                <a:spcPts val="1000"/>
              </a:spcAft>
            </a:pP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zarbi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odam</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organizmiga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kuchli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ta’sir</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qilib</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uning</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tirik</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to’qimalarini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qo’zg’atadi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mushaklarni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qaltiroqli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qisqarishiga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keladi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Keltirib</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chiqaruvchi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natijalarga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qarab</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zarbi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to’rt</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darajaga</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effectLst/>
                <a:latin typeface="Times New Roman" panose="02020603050405020304" pitchFamily="18" charset="0"/>
                <a:ea typeface="Calibri" panose="020F0502020204030204" pitchFamily="34" charset="0"/>
                <a:cs typeface="Times New Roman" panose="02020603050405020304" pitchFamily="18" charset="0"/>
              </a:rPr>
              <a:t>bo’lanadi</a:t>
            </a: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679E92B4-F4AD-4A52-BD9A-7A876DA930F6}"/>
              </a:ext>
            </a:extLst>
          </p:cNvPr>
          <p:cNvGraphicFramePr/>
          <p:nvPr>
            <p:extLst>
              <p:ext uri="{D42A27DB-BD31-4B8C-83A1-F6EECF244321}">
                <p14:modId xmlns:p14="http://schemas.microsoft.com/office/powerpoint/2010/main" val="1848900204"/>
              </p:ext>
            </p:extLst>
          </p:nvPr>
        </p:nvGraphicFramePr>
        <p:xfrm>
          <a:off x="1081777" y="1553497"/>
          <a:ext cx="9694378" cy="45621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168340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9195B9E-2D0F-4278-B57E-574EFDEBB1E5}"/>
              </a:ext>
            </a:extLst>
          </p:cNvPr>
          <p:cNvSpPr txBox="1"/>
          <p:nvPr/>
        </p:nvSpPr>
        <p:spPr>
          <a:xfrm>
            <a:off x="1111045" y="482445"/>
            <a:ext cx="10264877" cy="1709892"/>
          </a:xfrm>
          <a:prstGeom prst="rect">
            <a:avLst/>
          </a:prstGeom>
          <a:noFill/>
        </p:spPr>
        <p:txBody>
          <a:bodyPr wrap="square">
            <a:spAutoFit/>
          </a:bodyPr>
          <a:lstStyle/>
          <a:p>
            <a:pPr marL="0" marR="0" indent="449580" algn="just">
              <a:lnSpc>
                <a:spcPct val="150000"/>
              </a:lnSpc>
              <a:spcBef>
                <a:spcPts val="0"/>
              </a:spcBef>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toki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zararlanishining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og’irligi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butun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qiluvchi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faktorlariga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bog’liq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tokining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kuchiga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odam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tanasining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qarshiligiga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tokning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uzoq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o’tishiga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insonning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individual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хossasiga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o’rab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olgan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sharoitiga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bog’lik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Insonning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qaysi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darajada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zararlanishining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faktori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hisoblanadi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tokining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odamga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ta’sirini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harakterlash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uchta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kriteriy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qabul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qilingan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Схема 4">
            <a:extLst>
              <a:ext uri="{FF2B5EF4-FFF2-40B4-BE49-F238E27FC236}">
                <a16:creationId xmlns:a16="http://schemas.microsoft.com/office/drawing/2014/main" id="{94F38760-9276-4671-A018-6BC1A1FBF207}"/>
              </a:ext>
            </a:extLst>
          </p:cNvPr>
          <p:cNvGraphicFramePr/>
          <p:nvPr>
            <p:extLst>
              <p:ext uri="{D42A27DB-BD31-4B8C-83A1-F6EECF244321}">
                <p14:modId xmlns:p14="http://schemas.microsoft.com/office/powerpoint/2010/main" val="92489152"/>
              </p:ext>
            </p:extLst>
          </p:nvPr>
        </p:nvGraphicFramePr>
        <p:xfrm>
          <a:off x="1524228" y="2527811"/>
          <a:ext cx="9694378" cy="3677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0567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D3E9C4EF-BC5D-455C-872F-1A5F580E5A89}"/>
              </a:ext>
            </a:extLst>
          </p:cNvPr>
          <p:cNvGraphicFramePr/>
          <p:nvPr>
            <p:extLst>
              <p:ext uri="{D42A27DB-BD31-4B8C-83A1-F6EECF244321}">
                <p14:modId xmlns:p14="http://schemas.microsoft.com/office/powerpoint/2010/main" val="1512688966"/>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2318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D3E9C4EF-BC5D-455C-872F-1A5F580E5A89}"/>
              </a:ext>
            </a:extLst>
          </p:cNvPr>
          <p:cNvGraphicFramePr/>
          <p:nvPr>
            <p:extLst>
              <p:ext uri="{D42A27DB-BD31-4B8C-83A1-F6EECF244321}">
                <p14:modId xmlns:p14="http://schemas.microsoft.com/office/powerpoint/2010/main" val="3275080207"/>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37395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53380" y="2047190"/>
            <a:ext cx="8485240" cy="2229393"/>
          </a:xfrm>
          <a:prstGeom prst="rect">
            <a:avLst/>
          </a:prstGeom>
        </p:spPr>
        <p:txBody>
          <a:bodyPr wrap="square">
            <a:spAutoFit/>
          </a:bodyPr>
          <a:lstStyle/>
          <a:p>
            <a:pPr marL="0" marR="0" indent="449580" algn="ctr">
              <a:lnSpc>
                <a:spcPct val="150000"/>
              </a:lnSpc>
              <a:spcBef>
                <a:spcPts val="0"/>
              </a:spcBef>
              <a:spcAft>
                <a:spcPts val="1000"/>
              </a:spcAft>
            </a:pPr>
            <a:r>
              <a:rPr lang="en-US" sz="3200" b="1" dirty="0">
                <a:effectLst/>
                <a:latin typeface="Times New Roman" panose="02020603050405020304" pitchFamily="18" charset="0"/>
                <a:ea typeface="Calibri" panose="020F0502020204030204" pitchFamily="34" charset="0"/>
              </a:rPr>
              <a:t>ELEKTR QURILMALAR VA ELEKTR </a:t>
            </a:r>
            <a:r>
              <a:rPr lang="ru-RU" sz="3200" b="1" dirty="0">
                <a:effectLst/>
                <a:latin typeface="Times New Roman" panose="02020603050405020304" pitchFamily="18" charset="0"/>
                <a:ea typeface="Calibri" panose="020F0502020204030204" pitchFamily="34" charset="0"/>
              </a:rPr>
              <a:t>Х</a:t>
            </a:r>
            <a:r>
              <a:rPr lang="en-US" sz="3200" b="1" dirty="0">
                <a:effectLst/>
                <a:latin typeface="Times New Roman" panose="02020603050405020304" pitchFamily="18" charset="0"/>
                <a:ea typeface="Calibri" panose="020F0502020204030204" pitchFamily="34" charset="0"/>
              </a:rPr>
              <a:t>AVFSIZLIGINI TA’MINLOVCHI BINOLARNING TASNIFI</a:t>
            </a:r>
            <a:endParaRPr lang="en-US" sz="4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375732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F50F4EE-342F-49A7-98BB-59E356ADEF64}"/>
              </a:ext>
            </a:extLst>
          </p:cNvPr>
          <p:cNvSpPr txBox="1"/>
          <p:nvPr/>
        </p:nvSpPr>
        <p:spPr>
          <a:xfrm>
            <a:off x="1932495" y="266843"/>
            <a:ext cx="8738648" cy="1200329"/>
          </a:xfrm>
          <a:prstGeom prst="rect">
            <a:avLst/>
          </a:prstGeom>
          <a:noFill/>
        </p:spPr>
        <p:txBody>
          <a:bodyPr wrap="square">
            <a:spAutoFit/>
          </a:bodyPr>
          <a:lstStyle/>
          <a:p>
            <a:pPr marL="0" marR="0" indent="449580" algn="ctr">
              <a:spcBef>
                <a:spcPts val="0"/>
              </a:spcBef>
              <a:spcAft>
                <a:spcPts val="100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qurilmalarda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bo’lgan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asosiy</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talablar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qurilmalar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qoidalar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da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yozilgan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avfsizligini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ta’minlash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qurilmalari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quyidagilarga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bo’linadi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Схема 6">
            <a:extLst>
              <a:ext uri="{FF2B5EF4-FFF2-40B4-BE49-F238E27FC236}">
                <a16:creationId xmlns:a16="http://schemas.microsoft.com/office/drawing/2014/main" id="{788E09A1-D604-4C63-BF92-0624582916D5}"/>
              </a:ext>
            </a:extLst>
          </p:cNvPr>
          <p:cNvGraphicFramePr/>
          <p:nvPr>
            <p:extLst>
              <p:ext uri="{D42A27DB-BD31-4B8C-83A1-F6EECF244321}">
                <p14:modId xmlns:p14="http://schemas.microsoft.com/office/powerpoint/2010/main" val="2961246112"/>
              </p:ext>
            </p:extLst>
          </p:nvPr>
        </p:nvGraphicFramePr>
        <p:xfrm>
          <a:off x="991316" y="2095395"/>
          <a:ext cx="10886052" cy="3489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33145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F50F4EE-342F-49A7-98BB-59E356ADEF64}"/>
              </a:ext>
            </a:extLst>
          </p:cNvPr>
          <p:cNvSpPr txBox="1"/>
          <p:nvPr/>
        </p:nvSpPr>
        <p:spPr>
          <a:xfrm>
            <a:off x="1932495" y="266843"/>
            <a:ext cx="8738648" cy="1200329"/>
          </a:xfrm>
          <a:prstGeom prst="rect">
            <a:avLst/>
          </a:prstGeom>
          <a:noFill/>
        </p:spPr>
        <p:txBody>
          <a:bodyPr wrap="square">
            <a:spAutoFit/>
          </a:bodyPr>
          <a:lstStyle/>
          <a:p>
            <a:pPr marL="0" marR="0" indent="449580" algn="ctr">
              <a:spcBef>
                <a:spcPts val="0"/>
              </a:spcBef>
              <a:spcAft>
                <a:spcPts val="100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Insonni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toki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jarohatlanishining</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katta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kichik</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avfli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sharoiti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borligiga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qarab</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qurilmalar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qoidasi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EQQ da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binolarni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quyidagilarga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bo’linadi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9" name="Схема 8">
            <a:extLst>
              <a:ext uri="{FF2B5EF4-FFF2-40B4-BE49-F238E27FC236}">
                <a16:creationId xmlns:a16="http://schemas.microsoft.com/office/drawing/2014/main" id="{82D95FF2-54B2-45D3-A819-C9AF18764CED}"/>
              </a:ext>
            </a:extLst>
          </p:cNvPr>
          <p:cNvGraphicFramePr/>
          <p:nvPr>
            <p:extLst>
              <p:ext uri="{D42A27DB-BD31-4B8C-83A1-F6EECF244321}">
                <p14:modId xmlns:p14="http://schemas.microsoft.com/office/powerpoint/2010/main" val="350243709"/>
              </p:ext>
            </p:extLst>
          </p:nvPr>
        </p:nvGraphicFramePr>
        <p:xfrm>
          <a:off x="998088" y="1789470"/>
          <a:ext cx="10800622" cy="45130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6449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621F50-CB80-4D44-B9D6-45866C8E306A}"/>
              </a:ext>
            </a:extLst>
          </p:cNvPr>
          <p:cNvSpPr txBox="1"/>
          <p:nvPr/>
        </p:nvSpPr>
        <p:spPr>
          <a:xfrm>
            <a:off x="2368484" y="2045863"/>
            <a:ext cx="7661635" cy="1323439"/>
          </a:xfrm>
          <a:prstGeom prst="rect">
            <a:avLst/>
          </a:prstGeom>
          <a:noFill/>
        </p:spPr>
        <p:txBody>
          <a:bodyPr wrap="square">
            <a:spAutoFit/>
          </a:bodyPr>
          <a:lstStyle/>
          <a:p>
            <a:pPr algn="ctr"/>
            <a:r>
              <a:rPr lang="en-US" sz="4000" b="1" dirty="0">
                <a:effectLst/>
                <a:latin typeface="Times New Roman" panose="02020603050405020304" pitchFamily="18" charset="0"/>
                <a:ea typeface="Calibri" panose="020F0502020204030204" pitchFamily="34" charset="0"/>
              </a:rPr>
              <a:t>ELEKTR HIMOYA </a:t>
            </a:r>
            <a:r>
              <a:rPr lang="en-US" sz="4000" b="1" dirty="0">
                <a:latin typeface="Times New Roman" panose="02020603050405020304" pitchFamily="18" charset="0"/>
                <a:ea typeface="Calibri" panose="020F0502020204030204" pitchFamily="34" charset="0"/>
              </a:rPr>
              <a:t>Q</a:t>
            </a:r>
            <a:r>
              <a:rPr lang="en-US" sz="4000" b="1" dirty="0">
                <a:effectLst/>
                <a:latin typeface="Times New Roman" panose="02020603050405020304" pitchFamily="18" charset="0"/>
                <a:ea typeface="Calibri" panose="020F0502020204030204" pitchFamily="34" charset="0"/>
              </a:rPr>
              <a:t>ILUVCHI VOSITALAR</a:t>
            </a:r>
            <a:endParaRPr lang="en-US" sz="5400" dirty="0"/>
          </a:p>
        </p:txBody>
      </p:sp>
    </p:spTree>
    <p:extLst>
      <p:ext uri="{BB962C8B-B14F-4D97-AF65-F5344CB8AC3E}">
        <p14:creationId xmlns:p14="http://schemas.microsoft.com/office/powerpoint/2010/main" val="536457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6EFB2EDB-AA9E-4B85-BCCB-BE56EC9C39B5}"/>
              </a:ext>
            </a:extLst>
          </p:cNvPr>
          <p:cNvGraphicFramePr/>
          <p:nvPr>
            <p:extLst>
              <p:ext uri="{D42A27DB-BD31-4B8C-83A1-F6EECF244321}">
                <p14:modId xmlns:p14="http://schemas.microsoft.com/office/powerpoint/2010/main" val="1447628201"/>
              </p:ext>
            </p:extLst>
          </p:nvPr>
        </p:nvGraphicFramePr>
        <p:xfrm>
          <a:off x="991416" y="747251"/>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54086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D3E9C4EF-BC5D-455C-872F-1A5F580E5A89}"/>
              </a:ext>
            </a:extLst>
          </p:cNvPr>
          <p:cNvGraphicFramePr/>
          <p:nvPr>
            <p:extLst>
              <p:ext uri="{D42A27DB-BD31-4B8C-83A1-F6EECF244321}">
                <p14:modId xmlns:p14="http://schemas.microsoft.com/office/powerpoint/2010/main" val="2863761762"/>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87297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F50F4EE-342F-49A7-98BB-59E356ADEF64}"/>
              </a:ext>
            </a:extLst>
          </p:cNvPr>
          <p:cNvSpPr txBox="1"/>
          <p:nvPr/>
        </p:nvSpPr>
        <p:spPr>
          <a:xfrm>
            <a:off x="1932495" y="266843"/>
            <a:ext cx="8738648" cy="954107"/>
          </a:xfrm>
          <a:prstGeom prst="rect">
            <a:avLst/>
          </a:prstGeom>
          <a:noFill/>
        </p:spPr>
        <p:txBody>
          <a:bodyPr wrap="square">
            <a:spAutoFit/>
          </a:bodyPr>
          <a:lstStyle/>
          <a:p>
            <a:pPr marL="0" marR="0" indent="449580" algn="ctr">
              <a:spcBef>
                <a:spcPts val="0"/>
              </a:spcBef>
              <a:spcAft>
                <a:spcPts val="1000"/>
              </a:spcAft>
            </a:pPr>
            <a:r>
              <a:rPr lang="en-US" sz="2800" b="1" dirty="0" err="1">
                <a:effectLst/>
                <a:latin typeface="Times New Roman" panose="02020603050405020304" pitchFamily="18" charset="0"/>
                <a:ea typeface="Calibri" panose="020F0502020204030204" pitchFamily="34" charset="0"/>
              </a:rPr>
              <a:t>Yordamchi</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himoya</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qiluvchi</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vositalar</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quyidagi</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ishlar</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uchun</a:t>
            </a:r>
            <a:r>
              <a:rPr lang="en-US" sz="2800" b="1" dirty="0">
                <a:effectLst/>
                <a:latin typeface="Times New Roman" panose="02020603050405020304" pitchFamily="18" charset="0"/>
                <a:ea typeface="Calibri" panose="020F0502020204030204" pitchFamily="34" charset="0"/>
              </a:rPr>
              <a:t> </a:t>
            </a:r>
            <a:r>
              <a:rPr lang="en-US" sz="2800" b="1" dirty="0" err="1">
                <a:effectLst/>
                <a:latin typeface="Times New Roman" panose="02020603050405020304" pitchFamily="18" charset="0"/>
                <a:ea typeface="Calibri" panose="020F0502020204030204" pitchFamily="34" charset="0"/>
              </a:rPr>
              <a:t>qo’llaniladi</a:t>
            </a:r>
            <a:endParaRPr lang="en-US" sz="36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9" name="Схема 8">
            <a:extLst>
              <a:ext uri="{FF2B5EF4-FFF2-40B4-BE49-F238E27FC236}">
                <a16:creationId xmlns:a16="http://schemas.microsoft.com/office/drawing/2014/main" id="{82D95FF2-54B2-45D3-A819-C9AF18764CED}"/>
              </a:ext>
            </a:extLst>
          </p:cNvPr>
          <p:cNvGraphicFramePr/>
          <p:nvPr>
            <p:extLst>
              <p:ext uri="{D42A27DB-BD31-4B8C-83A1-F6EECF244321}">
                <p14:modId xmlns:p14="http://schemas.microsoft.com/office/powerpoint/2010/main" val="1210472605"/>
              </p:ext>
            </p:extLst>
          </p:nvPr>
        </p:nvGraphicFramePr>
        <p:xfrm>
          <a:off x="948927" y="1887794"/>
          <a:ext cx="10800622" cy="41688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46815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621F50-CB80-4D44-B9D6-45866C8E306A}"/>
              </a:ext>
            </a:extLst>
          </p:cNvPr>
          <p:cNvSpPr txBox="1"/>
          <p:nvPr/>
        </p:nvSpPr>
        <p:spPr>
          <a:xfrm>
            <a:off x="2368484" y="2045863"/>
            <a:ext cx="7661635" cy="1384995"/>
          </a:xfrm>
          <a:prstGeom prst="rect">
            <a:avLst/>
          </a:prstGeom>
          <a:noFill/>
        </p:spPr>
        <p:txBody>
          <a:bodyPr wrap="square">
            <a:spAutoFit/>
          </a:bodyPr>
          <a:lstStyle/>
          <a:p>
            <a:pPr marL="0" marR="0" algn="ctr">
              <a:spcBef>
                <a:spcPts val="0"/>
              </a:spcBef>
              <a:spcAft>
                <a:spcPts val="1000"/>
              </a:spcAft>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ELEKTR TOKI BILAN JAROHATLANGAN BEMORGA BIRINCHI YORDAM KO’RSATISH</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32977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6EFB2EDB-AA9E-4B85-BCCB-BE56EC9C39B5}"/>
              </a:ext>
            </a:extLst>
          </p:cNvPr>
          <p:cNvGraphicFramePr/>
          <p:nvPr>
            <p:extLst>
              <p:ext uri="{D42A27DB-BD31-4B8C-83A1-F6EECF244321}">
                <p14:modId xmlns:p14="http://schemas.microsoft.com/office/powerpoint/2010/main" val="3962435727"/>
              </p:ext>
            </p:extLst>
          </p:nvPr>
        </p:nvGraphicFramePr>
        <p:xfrm>
          <a:off x="922590" y="580103"/>
          <a:ext cx="10708971"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80006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621F50-CB80-4D44-B9D6-45866C8E306A}"/>
              </a:ext>
            </a:extLst>
          </p:cNvPr>
          <p:cNvSpPr txBox="1"/>
          <p:nvPr/>
        </p:nvSpPr>
        <p:spPr>
          <a:xfrm>
            <a:off x="2368484" y="2045863"/>
            <a:ext cx="7661635" cy="1200329"/>
          </a:xfrm>
          <a:prstGeom prst="rect">
            <a:avLst/>
          </a:prstGeom>
          <a:noFill/>
        </p:spPr>
        <p:txBody>
          <a:bodyPr wrap="square">
            <a:spAutoFit/>
          </a:bodyPr>
          <a:lstStyle/>
          <a:p>
            <a:pPr marL="0" marR="0" indent="449580" algn="ctr">
              <a:spcBef>
                <a:spcPts val="0"/>
              </a:spcBef>
              <a:spcAft>
                <a:spcPts val="1000"/>
              </a:spcAft>
            </a:pP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ELEKTROMONTAJ ISHLARIDA ХAVFSIZLIK TEХNIKASI.</a:t>
            </a:r>
            <a:endParaRPr lang="en-US" sz="3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19170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6EFB2EDB-AA9E-4B85-BCCB-BE56EC9C39B5}"/>
              </a:ext>
            </a:extLst>
          </p:cNvPr>
          <p:cNvGraphicFramePr/>
          <p:nvPr>
            <p:extLst>
              <p:ext uri="{D42A27DB-BD31-4B8C-83A1-F6EECF244321}">
                <p14:modId xmlns:p14="http://schemas.microsoft.com/office/powerpoint/2010/main" val="1483695138"/>
              </p:ext>
            </p:extLst>
          </p:nvPr>
        </p:nvGraphicFramePr>
        <p:xfrm>
          <a:off x="1016817" y="648929"/>
          <a:ext cx="1015836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63035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F50F4EE-342F-49A7-98BB-59E356ADEF64}"/>
              </a:ext>
            </a:extLst>
          </p:cNvPr>
          <p:cNvSpPr txBox="1"/>
          <p:nvPr/>
        </p:nvSpPr>
        <p:spPr>
          <a:xfrm>
            <a:off x="1932495" y="266843"/>
            <a:ext cx="8738648" cy="954107"/>
          </a:xfrm>
          <a:prstGeom prst="rect">
            <a:avLst/>
          </a:prstGeom>
          <a:noFill/>
        </p:spPr>
        <p:txBody>
          <a:bodyPr wrap="square">
            <a:spAutoFit/>
          </a:bodyPr>
          <a:lstStyle/>
          <a:p>
            <a:pPr marL="0" marR="0" indent="449580" algn="ctr">
              <a:spcBef>
                <a:spcPts val="0"/>
              </a:spcBef>
              <a:spcAft>
                <a:spcPts val="1000"/>
              </a:spcAft>
            </a:pP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Yerga</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ulangan</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simni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nazorat</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qilib</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turish</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hujjatlar</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kerak</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9" name="Схема 8">
            <a:extLst>
              <a:ext uri="{FF2B5EF4-FFF2-40B4-BE49-F238E27FC236}">
                <a16:creationId xmlns:a16="http://schemas.microsoft.com/office/drawing/2014/main" id="{82D95FF2-54B2-45D3-A819-C9AF18764CED}"/>
              </a:ext>
            </a:extLst>
          </p:cNvPr>
          <p:cNvGraphicFramePr/>
          <p:nvPr>
            <p:extLst>
              <p:ext uri="{D42A27DB-BD31-4B8C-83A1-F6EECF244321}">
                <p14:modId xmlns:p14="http://schemas.microsoft.com/office/powerpoint/2010/main" val="2385433073"/>
              </p:ext>
            </p:extLst>
          </p:nvPr>
        </p:nvGraphicFramePr>
        <p:xfrm>
          <a:off x="948927" y="1533832"/>
          <a:ext cx="10800622" cy="47883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57826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ADABA37-32CB-487D-9D92-45E89089C424}"/>
              </a:ext>
            </a:extLst>
          </p:cNvPr>
          <p:cNvSpPr>
            <a:spLocks noGrp="1"/>
          </p:cNvSpPr>
          <p:nvPr>
            <p:ph idx="1"/>
          </p:nvPr>
        </p:nvSpPr>
        <p:spPr>
          <a:xfrm>
            <a:off x="709151" y="710411"/>
            <a:ext cx="10773697" cy="5665686"/>
          </a:xfrm>
        </p:spPr>
        <p:txBody>
          <a:bodyPr>
            <a:normAutofit lnSpcReduction="10000"/>
          </a:bodyPr>
          <a:lstStyle/>
          <a:p>
            <a:pPr marL="0" indent="0" algn="ctr">
              <a:buNone/>
            </a:pPr>
            <a:r>
              <a:rPr lang="en-US" sz="4000" b="1" dirty="0" err="1">
                <a:latin typeface="Times New Roman" panose="02020603050405020304" pitchFamily="18" charset="0"/>
                <a:cs typeface="Times New Roman" panose="02020603050405020304" pitchFamily="18" charset="0"/>
              </a:rPr>
              <a:t>Foydalanilgan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adabiyotlar</a:t>
            </a:r>
            <a:endParaRPr lang="en-US" sz="4000" b="1" dirty="0">
              <a:latin typeface="Times New Roman" panose="02020603050405020304" pitchFamily="18" charset="0"/>
              <a:cs typeface="Times New Roman" panose="02020603050405020304" pitchFamily="18" charset="0"/>
            </a:endParaRPr>
          </a:p>
          <a:p>
            <a:pPr marL="0" indent="0" algn="ctr">
              <a:buNone/>
            </a:pPr>
            <a:endParaRPr lang="en-US" sz="4000" b="1" dirty="0">
              <a:latin typeface="Times New Roman" panose="02020603050405020304" pitchFamily="18"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A.H.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Haydarov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B.B.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Goibnazarov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K.Y.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Berdieva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jixozlarga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xizmat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tizimi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Tashkent 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I.I.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Mukimjonov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Khudoyberganov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 Usmanov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Elektron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xizmat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―Ibn Sino, 2014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K. Yu.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Yuldashev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Yu.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Koulikov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Fizioterapiya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 "Ibn Sino",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 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Ismatullayev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Maksudov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Abdullayev, B. M.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Akhmedov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Azamov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Metrologiya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standartlashtirish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sertifikatlashtirish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―Uzbekistan Tashkent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Leslie Cromwell, Biomedical Instrumentation and measurement, 2nd edition, Prentice hall of India, New Delhi, 2015.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John G. Webster, Medical Instrumentation Application and Design, 4th edition, Wiley India Pvt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Ltd,New</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Delhi, 2015.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Joseph J.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Carr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and John M. Brown, Introduction to Biomedical Equipment Technology, Pearson Education, 2004.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Myer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Kutz</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Standard Handbook of Biomedical Engineering and Design, McGraw Hill Publisher, 2003.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Khandpur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R.S, Handbook of Biomedical Instrumentation, 3rd edition, Tata McGraw-Hill New Delhi, 2014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74214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AFE437A-F98C-455B-9A9B-A7498D653D18}"/>
              </a:ext>
            </a:extLst>
          </p:cNvPr>
          <p:cNvSpPr>
            <a:spLocks noGrp="1"/>
          </p:cNvSpPr>
          <p:nvPr>
            <p:ph idx="1"/>
          </p:nvPr>
        </p:nvSpPr>
        <p:spPr>
          <a:xfrm>
            <a:off x="838200" y="1746967"/>
            <a:ext cx="10515600" cy="4351338"/>
          </a:xfrm>
        </p:spPr>
        <p:txBody>
          <a:bodyPr>
            <a:normAutofit/>
          </a:bodyPr>
          <a:lstStyle/>
          <a:p>
            <a:pPr marL="0" indent="0" algn="ctr">
              <a:buNone/>
            </a:pP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E’tiboringiz</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a:t>
            </a:r>
          </a:p>
          <a:p>
            <a:pPr marL="0" indent="0" algn="ctr">
              <a:buNone/>
            </a:pP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uchun</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a:t>
            </a: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rahmat</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11334618"/>
      </p:ext>
    </p:extLst>
  </p:cSld>
  <p:clrMapOvr>
    <a:masterClrMapping/>
  </p:clrMapOvr>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481</TotalTime>
  <Words>3928</Words>
  <Application>Microsoft Office PowerPoint</Application>
  <PresentationFormat>Широкоэкранный</PresentationFormat>
  <Paragraphs>181</Paragraphs>
  <Slides>42</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42</vt:i4>
      </vt:variant>
    </vt:vector>
  </HeadingPairs>
  <TitlesOfParts>
    <vt:vector size="48" baseType="lpstr">
      <vt:lpstr>Arial</vt:lpstr>
      <vt:lpstr>Calibri</vt:lpstr>
      <vt:lpstr>Calibri Light</vt:lpstr>
      <vt:lpstr>Times New Roman</vt:lpstr>
      <vt:lpstr>Wingdings</vt:lpstr>
      <vt:lpstr>Ретро</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Yodgorbek</cp:lastModifiedBy>
  <cp:revision>115</cp:revision>
  <dcterms:created xsi:type="dcterms:W3CDTF">2023-10-03T12:06:03Z</dcterms:created>
  <dcterms:modified xsi:type="dcterms:W3CDTF">2023-10-20T06:03:05Z</dcterms:modified>
</cp:coreProperties>
</file>