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8" r:id="rId2"/>
    <p:sldId id="289" r:id="rId3"/>
    <p:sldId id="402" r:id="rId4"/>
    <p:sldId id="256" r:id="rId5"/>
    <p:sldId id="257" r:id="rId6"/>
    <p:sldId id="425" r:id="rId7"/>
    <p:sldId id="262" r:id="rId8"/>
    <p:sldId id="444" r:id="rId9"/>
    <p:sldId id="445" r:id="rId10"/>
    <p:sldId id="426" r:id="rId11"/>
    <p:sldId id="260" r:id="rId12"/>
    <p:sldId id="431" r:id="rId13"/>
    <p:sldId id="446" r:id="rId14"/>
    <p:sldId id="432" r:id="rId15"/>
    <p:sldId id="447" r:id="rId16"/>
    <p:sldId id="448" r:id="rId17"/>
    <p:sldId id="265" r:id="rId18"/>
    <p:sldId id="449" r:id="rId19"/>
    <p:sldId id="450" r:id="rId20"/>
    <p:sldId id="451" r:id="rId21"/>
    <p:sldId id="453" r:id="rId22"/>
    <p:sldId id="454" r:id="rId23"/>
    <p:sldId id="455" r:id="rId24"/>
    <p:sldId id="456" r:id="rId25"/>
    <p:sldId id="457" r:id="rId26"/>
    <p:sldId id="458" r:id="rId27"/>
    <p:sldId id="459" r:id="rId28"/>
    <p:sldId id="460" r:id="rId29"/>
    <p:sldId id="462" r:id="rId30"/>
    <p:sldId id="461" r:id="rId31"/>
    <p:sldId id="452" r:id="rId32"/>
    <p:sldId id="421" r:id="rId33"/>
    <p:sldId id="464" r:id="rId34"/>
    <p:sldId id="465" r:id="rId35"/>
    <p:sldId id="463" r:id="rId36"/>
    <p:sldId id="466" r:id="rId37"/>
    <p:sldId id="468" r:id="rId38"/>
    <p:sldId id="469" r:id="rId39"/>
    <p:sldId id="467" r:id="rId40"/>
    <p:sldId id="406" r:id="rId41"/>
    <p:sldId id="409" r:id="rId42"/>
    <p:sldId id="470" r:id="rId43"/>
    <p:sldId id="471" r:id="rId44"/>
    <p:sldId id="266" r:id="rId45"/>
    <p:sldId id="473" r:id="rId46"/>
    <p:sldId id="434" r:id="rId47"/>
    <p:sldId id="474" r:id="rId48"/>
    <p:sldId id="443" r:id="rId49"/>
    <p:sldId id="403" r:id="rId50"/>
    <p:sldId id="290" r:id="rId5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78" d="100"/>
          <a:sy n="78" d="100"/>
        </p:scale>
        <p:origin x="71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F295A3-3CD3-4CFE-A3CE-39625CCF3696}"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0278C8AF-C36C-4BB4-A9B3-5B2E6B2CF8E0}">
      <dgm:prSet phldrT="[Текст]"/>
      <dgm:spPr/>
      <dgm:t>
        <a:bodyPr/>
        <a:lstStyle/>
        <a:p>
          <a:r>
            <a:rPr lang="en-US" b="1" i="0" dirty="0" err="1">
              <a:solidFill>
                <a:schemeClr val="tx1"/>
              </a:solidFill>
              <a:latin typeface="Times New Roman" panose="02020603050405020304" pitchFamily="18" charset="0"/>
              <a:cs typeface="Times New Roman" panose="02020603050405020304" pitchFamily="18" charset="0"/>
            </a:rPr>
            <a:t>Rasmiy</a:t>
          </a:r>
          <a:r>
            <a:rPr lang="en-US" b="1" i="0" dirty="0">
              <a:solidFill>
                <a:schemeClr val="tx1"/>
              </a:solidFill>
              <a:latin typeface="Times New Roman" panose="02020603050405020304" pitchFamily="18" charset="0"/>
              <a:cs typeface="Times New Roman" panose="02020603050405020304" pitchFamily="18" charset="0"/>
            </a:rPr>
            <a:t> </a:t>
          </a:r>
          <a:r>
            <a:rPr lang="en-US" b="1" i="0" dirty="0" err="1">
              <a:solidFill>
                <a:schemeClr val="tx1"/>
              </a:solidFill>
              <a:latin typeface="Times New Roman" panose="02020603050405020304" pitchFamily="18" charset="0"/>
              <a:cs typeface="Times New Roman" panose="02020603050405020304" pitchFamily="18" charset="0"/>
            </a:rPr>
            <a:t>aloqalar</a:t>
          </a:r>
          <a:r>
            <a:rPr lang="en-US" i="0" dirty="0">
              <a:solidFill>
                <a:schemeClr val="tx1"/>
              </a:solidFill>
              <a:latin typeface="Times New Roman" panose="02020603050405020304" pitchFamily="18" charset="0"/>
              <a:cs typeface="Times New Roman" panose="02020603050405020304" pitchFamily="18" charset="0"/>
            </a:rPr>
            <a:t> </a:t>
          </a:r>
        </a:p>
      </dgm:t>
    </dgm:pt>
    <dgm:pt modelId="{39DE75FA-5074-4ADE-A53F-282878A8DE6D}" type="parTrans" cxnId="{A6E80F17-3966-48C9-AFF8-8A31581217D7}">
      <dgm:prSet/>
      <dgm:spPr/>
      <dgm:t>
        <a:bodyPr/>
        <a:lstStyle/>
        <a:p>
          <a:endParaRPr lang="en-US" i="0">
            <a:solidFill>
              <a:schemeClr val="tx1"/>
            </a:solidFill>
            <a:latin typeface="Times New Roman" panose="02020603050405020304" pitchFamily="18" charset="0"/>
            <a:cs typeface="Times New Roman" panose="02020603050405020304" pitchFamily="18" charset="0"/>
          </a:endParaRPr>
        </a:p>
      </dgm:t>
    </dgm:pt>
    <dgm:pt modelId="{F1F59A24-5778-4C34-AD4E-07D221713593}" type="sibTrans" cxnId="{A6E80F17-3966-48C9-AFF8-8A31581217D7}">
      <dgm:prSet/>
      <dgm:spPr/>
      <dgm:t>
        <a:bodyPr/>
        <a:lstStyle/>
        <a:p>
          <a:endParaRPr lang="en-US" i="0">
            <a:solidFill>
              <a:schemeClr val="tx1"/>
            </a:solidFill>
            <a:latin typeface="Times New Roman" panose="02020603050405020304" pitchFamily="18" charset="0"/>
            <a:cs typeface="Times New Roman" panose="02020603050405020304" pitchFamily="18" charset="0"/>
          </a:endParaRPr>
        </a:p>
      </dgm:t>
    </dgm:pt>
    <dgm:pt modelId="{DF5D3186-5B7F-4F35-9044-FF0125B023DD}">
      <dgm:prSet phldrT="[Текст]"/>
      <dgm:spPr/>
      <dgm:t>
        <a:bodyPr/>
        <a:lstStyle/>
        <a:p>
          <a:r>
            <a:rPr lang="en-US" i="0" dirty="0" err="1">
              <a:solidFill>
                <a:schemeClr val="tx1"/>
              </a:solidFill>
              <a:latin typeface="Times New Roman" panose="02020603050405020304" pitchFamily="18" charset="0"/>
              <a:cs typeface="Times New Roman" panose="02020603050405020304" pitchFamily="18" charset="0"/>
            </a:rPr>
            <a:t>Tuzilish</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bo’linmalari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rasmiy</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va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norasmiy</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aloqalarda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bo’ladi</a:t>
          </a:r>
          <a:r>
            <a:rPr lang="en-US" i="0" dirty="0">
              <a:solidFill>
                <a:schemeClr val="tx1"/>
              </a:solidFill>
              <a:latin typeface="Times New Roman" panose="02020603050405020304" pitchFamily="18" charset="0"/>
              <a:cs typeface="Times New Roman" panose="02020603050405020304" pitchFamily="18" charset="0"/>
            </a:rPr>
            <a:t>. </a:t>
          </a:r>
          <a:r>
            <a:rPr lang="en-US" b="1" i="0" dirty="0" err="1">
              <a:solidFill>
                <a:schemeClr val="tx1"/>
              </a:solidFill>
              <a:latin typeface="Times New Roman" panose="02020603050405020304" pitchFamily="18" charset="0"/>
              <a:cs typeface="Times New Roman" panose="02020603050405020304" pitchFamily="18" charset="0"/>
            </a:rPr>
            <a:t>Rasmiy</a:t>
          </a:r>
          <a:r>
            <a:rPr lang="en-US" b="1" i="0" dirty="0">
              <a:solidFill>
                <a:schemeClr val="tx1"/>
              </a:solidFill>
              <a:latin typeface="Times New Roman" panose="02020603050405020304" pitchFamily="18" charset="0"/>
              <a:cs typeface="Times New Roman" panose="02020603050405020304" pitchFamily="18" charset="0"/>
            </a:rPr>
            <a:t> </a:t>
          </a:r>
          <a:r>
            <a:rPr lang="en-US" b="1" i="0" dirty="0" err="1">
              <a:solidFill>
                <a:schemeClr val="tx1"/>
              </a:solidFill>
              <a:latin typeface="Times New Roman" panose="02020603050405020304" pitchFamily="18" charset="0"/>
              <a:cs typeface="Times New Roman" panose="02020603050405020304" pitchFamily="18" charset="0"/>
            </a:rPr>
            <a:t>aloqalar</a:t>
          </a:r>
          <a:r>
            <a:rPr lang="en-US" i="0" dirty="0">
              <a:solidFill>
                <a:schemeClr val="tx1"/>
              </a:solidFill>
              <a:latin typeface="Times New Roman" panose="02020603050405020304" pitchFamily="18" charset="0"/>
              <a:cs typeface="Times New Roman" panose="02020603050405020304" pitchFamily="18" charset="0"/>
            </a:rPr>
            <a:t> - </a:t>
          </a:r>
          <a:r>
            <a:rPr lang="en-US" i="0" dirty="0" err="1">
              <a:solidFill>
                <a:schemeClr val="tx1"/>
              </a:solidFill>
              <a:latin typeface="Times New Roman" panose="02020603050405020304" pitchFamily="18" charset="0"/>
              <a:cs typeface="Times New Roman" panose="02020603050405020304" pitchFamily="18" charset="0"/>
            </a:rPr>
            <a:t>bu</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eng</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avvalo</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rahbarlar</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bilan</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bo’ysunuvchilar</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o’rtasidagi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aloqalardir</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vertikal</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aloqalar</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Ular</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rahbarlikning</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va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bo’ysunuvchilarning</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turiga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qarab</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farq</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qiladi</a:t>
          </a:r>
          <a:r>
            <a:rPr lang="en-US" i="0" dirty="0">
              <a:solidFill>
                <a:schemeClr val="tx1"/>
              </a:solidFill>
              <a:latin typeface="Times New Roman" panose="02020603050405020304" pitchFamily="18" charset="0"/>
              <a:cs typeface="Times New Roman" panose="02020603050405020304" pitchFamily="18" charset="0"/>
            </a:rPr>
            <a:t>. Agar </a:t>
          </a:r>
          <a:r>
            <a:rPr lang="en-US" i="0" dirty="0" err="1">
              <a:solidFill>
                <a:schemeClr val="tx1"/>
              </a:solidFill>
              <a:latin typeface="Times New Roman" panose="02020603050405020304" pitchFamily="18" charset="0"/>
              <a:cs typeface="Times New Roman" panose="02020603050405020304" pitchFamily="18" charset="0"/>
            </a:rPr>
            <a:t>rahbarlik</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to’laqonli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bo’lib</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quyi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bo’linmalar</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faoliyatiga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doir</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barcha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masalalarga</a:t>
          </a:r>
          <a:r>
            <a:rPr lang="en-US" i="0" dirty="0">
              <a:solidFill>
                <a:schemeClr val="tx1"/>
              </a:solidFill>
              <a:latin typeface="Times New Roman" panose="02020603050405020304" pitchFamily="18" charset="0"/>
              <a:cs typeface="Times New Roman" panose="02020603050405020304" pitchFamily="18" charset="0"/>
            </a:rPr>
            <a:t> da</a:t>
          </a:r>
          <a:r>
            <a:rPr lang="ru-RU" i="0" dirty="0">
              <a:solidFill>
                <a:schemeClr val="tx1"/>
              </a:solidFill>
              <a:latin typeface="Times New Roman" panose="02020603050405020304" pitchFamily="18" charset="0"/>
              <a:cs typeface="Times New Roman" panose="02020603050405020304" pitchFamily="18" charset="0"/>
            </a:rPr>
            <a:t>х</a:t>
          </a:r>
          <a:r>
            <a:rPr lang="en-US" i="0" dirty="0" err="1">
              <a:solidFill>
                <a:schemeClr val="tx1"/>
              </a:solidFill>
              <a:latin typeface="Times New Roman" panose="02020603050405020304" pitchFamily="18" charset="0"/>
              <a:cs typeface="Times New Roman" panose="02020603050405020304" pitchFamily="18" charset="0"/>
            </a:rPr>
            <a:t>ldor</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bo’lsa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bu</a:t>
          </a:r>
          <a:r>
            <a:rPr lang="en-US" i="0" dirty="0">
              <a:solidFill>
                <a:schemeClr val="tx1"/>
              </a:solidFill>
              <a:latin typeface="Times New Roman" panose="02020603050405020304" pitchFamily="18" charset="0"/>
              <a:cs typeface="Times New Roman" panose="02020603050405020304" pitchFamily="18" charset="0"/>
            </a:rPr>
            <a:t> </a:t>
          </a:r>
          <a:r>
            <a:rPr lang="ru-RU" i="0" dirty="0">
              <a:solidFill>
                <a:schemeClr val="tx1"/>
              </a:solidFill>
              <a:latin typeface="Times New Roman" panose="02020603050405020304" pitchFamily="18" charset="0"/>
              <a:cs typeface="Times New Roman" panose="02020603050405020304" pitchFamily="18" charset="0"/>
            </a:rPr>
            <a:t>х</a:t>
          </a:r>
          <a:r>
            <a:rPr lang="en-US" i="0" dirty="0" err="1">
              <a:solidFill>
                <a:schemeClr val="tx1"/>
              </a:solidFill>
              <a:latin typeface="Times New Roman" panose="02020603050405020304" pitchFamily="18" charset="0"/>
              <a:cs typeface="Times New Roman" panose="02020603050405020304" pitchFamily="18" charset="0"/>
            </a:rPr>
            <a:t>ildagi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aloqa</a:t>
          </a:r>
          <a:r>
            <a:rPr lang="en-US" i="0" dirty="0">
              <a:solidFill>
                <a:schemeClr val="tx1"/>
              </a:solidFill>
              <a:latin typeface="Times New Roman" panose="02020603050405020304" pitchFamily="18" charset="0"/>
              <a:cs typeface="Times New Roman" panose="02020603050405020304" pitchFamily="18" charset="0"/>
            </a:rPr>
            <a:t> - </a:t>
          </a:r>
          <a:r>
            <a:rPr lang="en-US" i="0" dirty="0" err="1">
              <a:solidFill>
                <a:schemeClr val="tx1"/>
              </a:solidFill>
              <a:latin typeface="Times New Roman" panose="02020603050405020304" pitchFamily="18" charset="0"/>
              <a:cs typeface="Times New Roman" panose="02020603050405020304" pitchFamily="18" charset="0"/>
            </a:rPr>
            <a:t>muntazam</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aloqa</a:t>
          </a:r>
          <a:r>
            <a:rPr lang="en-US" i="0" dirty="0">
              <a:solidFill>
                <a:schemeClr val="tx1"/>
              </a:solidFill>
              <a:latin typeface="Times New Roman" panose="02020603050405020304" pitchFamily="18" charset="0"/>
              <a:cs typeface="Times New Roman" panose="02020603050405020304" pitchFamily="18" charset="0"/>
            </a:rPr>
            <a:t> deb </a:t>
          </a:r>
          <a:r>
            <a:rPr lang="en-US" i="0" dirty="0" err="1">
              <a:solidFill>
                <a:schemeClr val="tx1"/>
              </a:solidFill>
              <a:latin typeface="Times New Roman" panose="02020603050405020304" pitchFamily="18" charset="0"/>
              <a:cs typeface="Times New Roman" panose="02020603050405020304" pitchFamily="18" charset="0"/>
            </a:rPr>
            <a:t>aytiladi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Rahbarlik</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cheklangan</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bo’lsa</a:t>
          </a:r>
          <a:r>
            <a:rPr lang="en-US" i="0" dirty="0">
              <a:solidFill>
                <a:schemeClr val="tx1"/>
              </a:solidFill>
              <a:latin typeface="Times New Roman" panose="02020603050405020304" pitchFamily="18" charset="0"/>
              <a:cs typeface="Times New Roman" panose="02020603050405020304" pitchFamily="18" charset="0"/>
            </a:rPr>
            <a:t>, u </a:t>
          </a:r>
          <a:r>
            <a:rPr lang="en-US" i="0" dirty="0" err="1">
              <a:solidFill>
                <a:schemeClr val="tx1"/>
              </a:solidFill>
              <a:latin typeface="Times New Roman" panose="02020603050405020304" pitchFamily="18" charset="0"/>
              <a:cs typeface="Times New Roman" panose="02020603050405020304" pitchFamily="18" charset="0"/>
            </a:rPr>
            <a:t>holda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aloqa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funktsional</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bo’ladi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Bo’linmalar</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o’rtasida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vertikal</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aloqadan</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tashqari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gorizontal</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aloqalar</a:t>
          </a:r>
          <a:r>
            <a:rPr lang="en-US" i="0" dirty="0">
              <a:solidFill>
                <a:schemeClr val="tx1"/>
              </a:solidFill>
              <a:latin typeface="Times New Roman" panose="02020603050405020304" pitchFamily="18" charset="0"/>
              <a:cs typeface="Times New Roman" panose="02020603050405020304" pitchFamily="18" charset="0"/>
            </a:rPr>
            <a:t> ham </a:t>
          </a:r>
          <a:r>
            <a:rPr lang="en-US" i="0" dirty="0" err="1">
              <a:solidFill>
                <a:schemeClr val="tx1"/>
              </a:solidFill>
              <a:latin typeface="Times New Roman" panose="02020603050405020304" pitchFamily="18" charset="0"/>
              <a:cs typeface="Times New Roman" panose="02020603050405020304" pitchFamily="18" charset="0"/>
            </a:rPr>
            <a:t>mavjud</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bo’lib</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ular</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muvofiqlashtirish</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va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hamkorlik</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qilish</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tarzidagi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aloqalardir</a:t>
          </a:r>
          <a:r>
            <a:rPr lang="en-US" i="0" dirty="0">
              <a:solidFill>
                <a:schemeClr val="tx1"/>
              </a:solidFill>
              <a:latin typeface="Times New Roman" panose="02020603050405020304" pitchFamily="18" charset="0"/>
              <a:cs typeface="Times New Roman" panose="02020603050405020304" pitchFamily="18" charset="0"/>
            </a:rPr>
            <a:t>. </a:t>
          </a:r>
        </a:p>
      </dgm:t>
    </dgm:pt>
    <dgm:pt modelId="{0FEEAD64-8303-4318-997B-B0CDBDB4ADE7}" type="parTrans" cxnId="{0C2CCBC4-1A93-496B-A27A-0B06FAF02FE6}">
      <dgm:prSet/>
      <dgm:spPr/>
      <dgm:t>
        <a:bodyPr/>
        <a:lstStyle/>
        <a:p>
          <a:endParaRPr lang="en-US" i="0">
            <a:solidFill>
              <a:schemeClr val="tx1"/>
            </a:solidFill>
            <a:latin typeface="Times New Roman" panose="02020603050405020304" pitchFamily="18" charset="0"/>
            <a:cs typeface="Times New Roman" panose="02020603050405020304" pitchFamily="18" charset="0"/>
          </a:endParaRPr>
        </a:p>
      </dgm:t>
    </dgm:pt>
    <dgm:pt modelId="{BDDC10F4-1DB3-42FD-A715-0953A508947F}" type="sibTrans" cxnId="{0C2CCBC4-1A93-496B-A27A-0B06FAF02FE6}">
      <dgm:prSet/>
      <dgm:spPr/>
      <dgm:t>
        <a:bodyPr/>
        <a:lstStyle/>
        <a:p>
          <a:endParaRPr lang="en-US" i="0">
            <a:solidFill>
              <a:schemeClr val="tx1"/>
            </a:solidFill>
            <a:latin typeface="Times New Roman" panose="02020603050405020304" pitchFamily="18" charset="0"/>
            <a:cs typeface="Times New Roman" panose="02020603050405020304" pitchFamily="18" charset="0"/>
          </a:endParaRPr>
        </a:p>
      </dgm:t>
    </dgm:pt>
    <dgm:pt modelId="{D5776C7A-A409-40C2-B5CA-EEF2300E5FB1}">
      <dgm:prSet phldrT="[Текст]"/>
      <dgm:spPr/>
      <dgm:t>
        <a:bodyPr/>
        <a:lstStyle/>
        <a:p>
          <a:r>
            <a:rPr lang="en-US" b="1" i="0" dirty="0" err="1">
              <a:solidFill>
                <a:schemeClr val="tx1"/>
              </a:solidFill>
              <a:latin typeface="Times New Roman" panose="02020603050405020304" pitchFamily="18" charset="0"/>
              <a:cs typeface="Times New Roman" panose="02020603050405020304" pitchFamily="18" charset="0"/>
            </a:rPr>
            <a:t>Norasmiy</a:t>
          </a:r>
          <a:r>
            <a:rPr lang="en-US" b="1" i="0" dirty="0">
              <a:solidFill>
                <a:schemeClr val="tx1"/>
              </a:solidFill>
              <a:latin typeface="Times New Roman" panose="02020603050405020304" pitchFamily="18" charset="0"/>
              <a:cs typeface="Times New Roman" panose="02020603050405020304" pitchFamily="18" charset="0"/>
            </a:rPr>
            <a:t> </a:t>
          </a:r>
          <a:r>
            <a:rPr lang="en-US" b="1" i="0" dirty="0" err="1">
              <a:solidFill>
                <a:schemeClr val="tx1"/>
              </a:solidFill>
              <a:latin typeface="Times New Roman" panose="02020603050405020304" pitchFamily="18" charset="0"/>
              <a:cs typeface="Times New Roman" panose="02020603050405020304" pitchFamily="18" charset="0"/>
            </a:rPr>
            <a:t>aloqalar</a:t>
          </a:r>
          <a:r>
            <a:rPr lang="en-US" i="0" dirty="0">
              <a:solidFill>
                <a:schemeClr val="tx1"/>
              </a:solidFill>
              <a:latin typeface="Times New Roman" panose="02020603050405020304" pitchFamily="18" charset="0"/>
              <a:cs typeface="Times New Roman" panose="02020603050405020304" pitchFamily="18" charset="0"/>
            </a:rPr>
            <a:t> </a:t>
          </a:r>
        </a:p>
      </dgm:t>
    </dgm:pt>
    <dgm:pt modelId="{8E699C80-6C24-4165-8E11-F771AF8F4FF3}" type="parTrans" cxnId="{18F6CB16-A005-4F9F-B82F-B251588D2691}">
      <dgm:prSet/>
      <dgm:spPr/>
      <dgm:t>
        <a:bodyPr/>
        <a:lstStyle/>
        <a:p>
          <a:endParaRPr lang="en-US" i="0">
            <a:solidFill>
              <a:schemeClr val="tx1"/>
            </a:solidFill>
            <a:latin typeface="Times New Roman" panose="02020603050405020304" pitchFamily="18" charset="0"/>
            <a:cs typeface="Times New Roman" panose="02020603050405020304" pitchFamily="18" charset="0"/>
          </a:endParaRPr>
        </a:p>
      </dgm:t>
    </dgm:pt>
    <dgm:pt modelId="{83DD07D4-6CFE-4225-9F97-A86FBD485A8B}" type="sibTrans" cxnId="{18F6CB16-A005-4F9F-B82F-B251588D2691}">
      <dgm:prSet/>
      <dgm:spPr/>
      <dgm:t>
        <a:bodyPr/>
        <a:lstStyle/>
        <a:p>
          <a:endParaRPr lang="en-US" i="0">
            <a:solidFill>
              <a:schemeClr val="tx1"/>
            </a:solidFill>
            <a:latin typeface="Times New Roman" panose="02020603050405020304" pitchFamily="18" charset="0"/>
            <a:cs typeface="Times New Roman" panose="02020603050405020304" pitchFamily="18" charset="0"/>
          </a:endParaRPr>
        </a:p>
      </dgm:t>
    </dgm:pt>
    <dgm:pt modelId="{799B5336-7F70-48D0-87D4-AC5F2DE639A9}">
      <dgm:prSet phldrT="[Текст]"/>
      <dgm:spPr/>
      <dgm:t>
        <a:bodyPr/>
        <a:lstStyle/>
        <a:p>
          <a:r>
            <a:rPr lang="en-US" i="0">
              <a:solidFill>
                <a:schemeClr val="tx1"/>
              </a:solidFill>
              <a:latin typeface="Times New Roman" panose="02020603050405020304" pitchFamily="18" charset="0"/>
              <a:cs typeface="Times New Roman" panose="02020603050405020304" pitchFamily="18" charset="0"/>
            </a:rPr>
            <a:t>Boshqaruv tuzilishida asosiy o’rinni rasmiy aloqalar egallaydi. Lekin norasmiy aloqalar ham muhim ahamiyatga egadir. </a:t>
          </a:r>
          <a:r>
            <a:rPr lang="en-US" b="1" i="0">
              <a:solidFill>
                <a:schemeClr val="tx1"/>
              </a:solidFill>
              <a:latin typeface="Times New Roman" panose="02020603050405020304" pitchFamily="18" charset="0"/>
              <a:cs typeface="Times New Roman" panose="02020603050405020304" pitchFamily="18" charset="0"/>
            </a:rPr>
            <a:t>Norasmiy aloqalar</a:t>
          </a:r>
          <a:r>
            <a:rPr lang="en-US" i="0">
              <a:solidFill>
                <a:schemeClr val="tx1"/>
              </a:solidFill>
              <a:latin typeface="Times New Roman" panose="02020603050405020304" pitchFamily="18" charset="0"/>
              <a:cs typeface="Times New Roman" panose="02020603050405020304" pitchFamily="18" charset="0"/>
            </a:rPr>
            <a:t> jumlasiga kor</a:t>
          </a:r>
          <a:r>
            <a:rPr lang="ru-RU" i="0">
              <a:solidFill>
                <a:schemeClr val="tx1"/>
              </a:solidFill>
              <a:latin typeface="Times New Roman" panose="02020603050405020304" pitchFamily="18" charset="0"/>
              <a:cs typeface="Times New Roman" panose="02020603050405020304" pitchFamily="18" charset="0"/>
            </a:rPr>
            <a:t>х</a:t>
          </a:r>
          <a:r>
            <a:rPr lang="en-US" i="0">
              <a:solidFill>
                <a:schemeClr val="tx1"/>
              </a:solidFill>
              <a:latin typeface="Times New Roman" panose="02020603050405020304" pitchFamily="18" charset="0"/>
              <a:cs typeface="Times New Roman" panose="02020603050405020304" pitchFamily="18" charset="0"/>
            </a:rPr>
            <a:t>onaning ta’minotchilar, mahsulotni iste’mol qiluvchilar, tadqiqot va ishlab chiqarish tashkilotlari o’rtasidagi aloqalari kiradi. </a:t>
          </a:r>
          <a:endParaRPr lang="en-US" i="0" dirty="0">
            <a:solidFill>
              <a:schemeClr val="tx1"/>
            </a:solidFill>
            <a:latin typeface="Times New Roman" panose="02020603050405020304" pitchFamily="18" charset="0"/>
            <a:cs typeface="Times New Roman" panose="02020603050405020304" pitchFamily="18" charset="0"/>
          </a:endParaRPr>
        </a:p>
      </dgm:t>
    </dgm:pt>
    <dgm:pt modelId="{2296EF01-5CC0-4593-A389-4D20A9ABAE2D}" type="parTrans" cxnId="{5F5E3D36-07E4-4BE3-B6A0-6F816E46202E}">
      <dgm:prSet/>
      <dgm:spPr/>
      <dgm:t>
        <a:bodyPr/>
        <a:lstStyle/>
        <a:p>
          <a:endParaRPr lang="en-US" i="0">
            <a:solidFill>
              <a:schemeClr val="tx1"/>
            </a:solidFill>
            <a:latin typeface="Times New Roman" panose="02020603050405020304" pitchFamily="18" charset="0"/>
            <a:cs typeface="Times New Roman" panose="02020603050405020304" pitchFamily="18" charset="0"/>
          </a:endParaRPr>
        </a:p>
      </dgm:t>
    </dgm:pt>
    <dgm:pt modelId="{B45D961C-EC0F-4979-A472-750F986D087A}" type="sibTrans" cxnId="{5F5E3D36-07E4-4BE3-B6A0-6F816E46202E}">
      <dgm:prSet/>
      <dgm:spPr/>
      <dgm:t>
        <a:bodyPr/>
        <a:lstStyle/>
        <a:p>
          <a:endParaRPr lang="en-US" i="0">
            <a:solidFill>
              <a:schemeClr val="tx1"/>
            </a:solidFill>
            <a:latin typeface="Times New Roman" panose="02020603050405020304" pitchFamily="18" charset="0"/>
            <a:cs typeface="Times New Roman" panose="02020603050405020304" pitchFamily="18" charset="0"/>
          </a:endParaRPr>
        </a:p>
      </dgm:t>
    </dgm:pt>
    <dgm:pt modelId="{2D9D3CA9-B1EE-477B-9A9F-A0FD3C23FC5A}">
      <dgm:prSet/>
      <dgm:spPr/>
      <dgm:t>
        <a:bodyPr/>
        <a:lstStyle/>
        <a:p>
          <a:r>
            <a:rPr lang="en-US" i="0" dirty="0" err="1">
              <a:solidFill>
                <a:schemeClr val="tx1"/>
              </a:solidFill>
              <a:latin typeface="Times New Roman" panose="02020603050405020304" pitchFamily="18" charset="0"/>
              <a:cs typeface="Times New Roman" panose="02020603050405020304" pitchFamily="18" charset="0"/>
            </a:rPr>
            <a:t>Ishlab</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chiqarish</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birlashmalarining</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boshqaruv</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tuzilishi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ketma-ket</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joylashgan</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bir</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nechta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boshqaruv</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ierar</a:t>
          </a:r>
          <a:r>
            <a:rPr lang="ru-RU" i="0" dirty="0">
              <a:solidFill>
                <a:schemeClr val="tx1"/>
              </a:solidFill>
              <a:latin typeface="Times New Roman" panose="02020603050405020304" pitchFamily="18" charset="0"/>
              <a:cs typeface="Times New Roman" panose="02020603050405020304" pitchFamily="18" charset="0"/>
            </a:rPr>
            <a:t>х</a:t>
          </a:r>
          <a:r>
            <a:rPr lang="en-US" i="0" dirty="0" err="1">
              <a:solidFill>
                <a:schemeClr val="tx1"/>
              </a:solidFill>
              <a:latin typeface="Times New Roman" panose="02020603050405020304" pitchFamily="18" charset="0"/>
              <a:cs typeface="Times New Roman" panose="02020603050405020304" pitchFamily="18" charset="0"/>
            </a:rPr>
            <a:t>iya</a:t>
          </a:r>
          <a:r>
            <a:rPr lang="en-US" i="0" dirty="0">
              <a:solidFill>
                <a:schemeClr val="tx1"/>
              </a:solidFill>
              <a:latin typeface="Times New Roman" panose="02020603050405020304" pitchFamily="18" charset="0"/>
              <a:cs typeface="Times New Roman" panose="02020603050405020304" pitchFamily="18" charset="0"/>
            </a:rPr>
            <a:t> (</a:t>
          </a:r>
          <a:r>
            <a:rPr lang="ru-RU" i="0" dirty="0">
              <a:solidFill>
                <a:schemeClr val="tx1"/>
              </a:solidFill>
              <a:latin typeface="Times New Roman" panose="02020603050405020304" pitchFamily="18" charset="0"/>
              <a:cs typeface="Times New Roman" panose="02020603050405020304" pitchFamily="18" charset="0"/>
            </a:rPr>
            <a:t>х</a:t>
          </a:r>
          <a:r>
            <a:rPr lang="en-US" i="0" dirty="0" err="1">
              <a:solidFill>
                <a:schemeClr val="tx1"/>
              </a:solidFill>
              <a:latin typeface="Times New Roman" panose="02020603050405020304" pitchFamily="18" charset="0"/>
              <a:cs typeface="Times New Roman" panose="02020603050405020304" pitchFamily="18" charset="0"/>
            </a:rPr>
            <a:t>izmat</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yuqori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mansabdorlarga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tobelik</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bosqichlari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tuziladi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Ularga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har</a:t>
          </a:r>
          <a:r>
            <a:rPr lang="en-US" i="0" dirty="0">
              <a:solidFill>
                <a:schemeClr val="tx1"/>
              </a:solidFill>
              <a:latin typeface="Times New Roman" panose="02020603050405020304" pitchFamily="18" charset="0"/>
              <a:cs typeface="Times New Roman" panose="02020603050405020304" pitchFamily="18" charset="0"/>
            </a:rPr>
            <a:t> </a:t>
          </a:r>
          <a:r>
            <a:rPr lang="ru-RU" i="0" dirty="0">
              <a:solidFill>
                <a:schemeClr val="tx1"/>
              </a:solidFill>
              <a:latin typeface="Times New Roman" panose="02020603050405020304" pitchFamily="18" charset="0"/>
              <a:cs typeface="Times New Roman" panose="02020603050405020304" pitchFamily="18" charset="0"/>
            </a:rPr>
            <a:t>х</a:t>
          </a:r>
          <a:r>
            <a:rPr lang="en-US" i="0" dirty="0">
              <a:solidFill>
                <a:schemeClr val="tx1"/>
              </a:solidFill>
              <a:latin typeface="Times New Roman" panose="02020603050405020304" pitchFamily="18" charset="0"/>
              <a:cs typeface="Times New Roman" panose="02020603050405020304" pitchFamily="18" charset="0"/>
            </a:rPr>
            <a:t>il, </a:t>
          </a:r>
          <a:r>
            <a:rPr lang="en-US" i="0" dirty="0" err="1">
              <a:solidFill>
                <a:schemeClr val="tx1"/>
              </a:solidFill>
              <a:latin typeface="Times New Roman" panose="02020603050405020304" pitchFamily="18" charset="0"/>
              <a:cs typeface="Times New Roman" panose="02020603050405020304" pitchFamily="18" charset="0"/>
            </a:rPr>
            <a:t>masalan</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ishlab</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chiqarish</a:t>
          </a:r>
          <a:r>
            <a:rPr lang="en-US" i="0" dirty="0">
              <a:solidFill>
                <a:schemeClr val="tx1"/>
              </a:solidFill>
              <a:latin typeface="Times New Roman" panose="02020603050405020304" pitchFamily="18" charset="0"/>
              <a:cs typeface="Times New Roman" panose="02020603050405020304" pitchFamily="18" charset="0"/>
            </a:rPr>
            <a:t>, </a:t>
          </a:r>
          <a:r>
            <a:rPr lang="ru-RU" i="0" dirty="0">
              <a:solidFill>
                <a:schemeClr val="tx1"/>
              </a:solidFill>
              <a:latin typeface="Times New Roman" panose="02020603050405020304" pitchFamily="18" charset="0"/>
              <a:cs typeface="Times New Roman" panose="02020603050405020304" pitchFamily="18" charset="0"/>
            </a:rPr>
            <a:t>х</a:t>
          </a:r>
          <a:r>
            <a:rPr lang="en-US" i="0" dirty="0" err="1">
              <a:solidFill>
                <a:schemeClr val="tx1"/>
              </a:solidFill>
              <a:latin typeface="Times New Roman" panose="02020603050405020304" pitchFamily="18" charset="0"/>
              <a:cs typeface="Times New Roman" panose="02020603050405020304" pitchFamily="18" charset="0"/>
            </a:rPr>
            <a:t>o’jalik</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faoliyati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masalalarini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hal</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qilish</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huquqi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beriladi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va</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bu</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faoliyat</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natijalari</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uchun</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ma’suliyat</a:t>
          </a:r>
          <a:r>
            <a:rPr lang="en-US" i="0" dirty="0">
              <a:solidFill>
                <a:schemeClr val="tx1"/>
              </a:solidFill>
              <a:latin typeface="Times New Roman" panose="02020603050405020304" pitchFamily="18" charset="0"/>
              <a:cs typeface="Times New Roman" panose="02020603050405020304" pitchFamily="18" charset="0"/>
            </a:rPr>
            <a:t> </a:t>
          </a:r>
          <a:r>
            <a:rPr lang="en-US" i="0" dirty="0" err="1">
              <a:solidFill>
                <a:schemeClr val="tx1"/>
              </a:solidFill>
              <a:latin typeface="Times New Roman" panose="02020603050405020304" pitchFamily="18" charset="0"/>
              <a:cs typeface="Times New Roman" panose="02020603050405020304" pitchFamily="18" charset="0"/>
            </a:rPr>
            <a:t>yuklanadi</a:t>
          </a:r>
          <a:endParaRPr lang="en-US" i="0" dirty="0">
            <a:solidFill>
              <a:schemeClr val="tx1"/>
            </a:solidFill>
            <a:latin typeface="Times New Roman" panose="02020603050405020304" pitchFamily="18" charset="0"/>
            <a:cs typeface="Times New Roman" panose="02020603050405020304" pitchFamily="18" charset="0"/>
          </a:endParaRPr>
        </a:p>
      </dgm:t>
    </dgm:pt>
    <dgm:pt modelId="{0A4302BC-7D6E-4EF7-99D5-B998238FB4B8}" type="parTrans" cxnId="{E883AC82-66E0-43B8-86CF-5DFE2E3F9209}">
      <dgm:prSet/>
      <dgm:spPr/>
      <dgm:t>
        <a:bodyPr/>
        <a:lstStyle/>
        <a:p>
          <a:endParaRPr lang="en-US" i="0">
            <a:solidFill>
              <a:schemeClr val="tx1"/>
            </a:solidFill>
            <a:latin typeface="Times New Roman" panose="02020603050405020304" pitchFamily="18" charset="0"/>
            <a:cs typeface="Times New Roman" panose="02020603050405020304" pitchFamily="18" charset="0"/>
          </a:endParaRPr>
        </a:p>
      </dgm:t>
    </dgm:pt>
    <dgm:pt modelId="{E92A6051-54C0-4C59-868D-3603D12C126A}" type="sibTrans" cxnId="{E883AC82-66E0-43B8-86CF-5DFE2E3F9209}">
      <dgm:prSet/>
      <dgm:spPr/>
      <dgm:t>
        <a:bodyPr/>
        <a:lstStyle/>
        <a:p>
          <a:endParaRPr lang="en-US" i="0">
            <a:solidFill>
              <a:schemeClr val="tx1"/>
            </a:solidFill>
            <a:latin typeface="Times New Roman" panose="02020603050405020304" pitchFamily="18" charset="0"/>
            <a:cs typeface="Times New Roman" panose="02020603050405020304" pitchFamily="18" charset="0"/>
          </a:endParaRPr>
        </a:p>
      </dgm:t>
    </dgm:pt>
    <dgm:pt modelId="{8B880C7B-E601-4173-A032-0F32552E3D15}" type="pres">
      <dgm:prSet presAssocID="{5CF295A3-3CD3-4CFE-A3CE-39625CCF3696}" presName="Name0" presStyleCnt="0">
        <dgm:presLayoutVars>
          <dgm:dir/>
          <dgm:animLvl val="lvl"/>
          <dgm:resizeHandles val="exact"/>
        </dgm:presLayoutVars>
      </dgm:prSet>
      <dgm:spPr/>
    </dgm:pt>
    <dgm:pt modelId="{580DFE62-540B-49E9-9BB7-97ED47E08066}" type="pres">
      <dgm:prSet presAssocID="{0278C8AF-C36C-4BB4-A9B3-5B2E6B2CF8E0}" presName="linNode" presStyleCnt="0"/>
      <dgm:spPr/>
    </dgm:pt>
    <dgm:pt modelId="{A6116457-0B5A-48E2-97BC-D51CA67BE9DF}" type="pres">
      <dgm:prSet presAssocID="{0278C8AF-C36C-4BB4-A9B3-5B2E6B2CF8E0}" presName="parentText" presStyleLbl="node1" presStyleIdx="0" presStyleCnt="2">
        <dgm:presLayoutVars>
          <dgm:chMax val="1"/>
          <dgm:bulletEnabled val="1"/>
        </dgm:presLayoutVars>
      </dgm:prSet>
      <dgm:spPr/>
    </dgm:pt>
    <dgm:pt modelId="{6693B94A-AF4F-49F8-B7ED-0DE725F96141}" type="pres">
      <dgm:prSet presAssocID="{0278C8AF-C36C-4BB4-A9B3-5B2E6B2CF8E0}" presName="descendantText" presStyleLbl="alignAccFollowNode1" presStyleIdx="0" presStyleCnt="2">
        <dgm:presLayoutVars>
          <dgm:bulletEnabled val="1"/>
        </dgm:presLayoutVars>
      </dgm:prSet>
      <dgm:spPr/>
    </dgm:pt>
    <dgm:pt modelId="{70A22F70-DFB4-425B-9B66-765186F1A58D}" type="pres">
      <dgm:prSet presAssocID="{F1F59A24-5778-4C34-AD4E-07D221713593}" presName="sp" presStyleCnt="0"/>
      <dgm:spPr/>
    </dgm:pt>
    <dgm:pt modelId="{05B97FB0-993E-4435-8AF1-A22EB7AAC34F}" type="pres">
      <dgm:prSet presAssocID="{D5776C7A-A409-40C2-B5CA-EEF2300E5FB1}" presName="linNode" presStyleCnt="0"/>
      <dgm:spPr/>
    </dgm:pt>
    <dgm:pt modelId="{A68146AA-1B91-4C26-B6B4-19B74784DBC0}" type="pres">
      <dgm:prSet presAssocID="{D5776C7A-A409-40C2-B5CA-EEF2300E5FB1}" presName="parentText" presStyleLbl="node1" presStyleIdx="1" presStyleCnt="2">
        <dgm:presLayoutVars>
          <dgm:chMax val="1"/>
          <dgm:bulletEnabled val="1"/>
        </dgm:presLayoutVars>
      </dgm:prSet>
      <dgm:spPr/>
    </dgm:pt>
    <dgm:pt modelId="{4C357961-490D-4EB4-884C-9D08967ECCE4}" type="pres">
      <dgm:prSet presAssocID="{D5776C7A-A409-40C2-B5CA-EEF2300E5FB1}" presName="descendantText" presStyleLbl="alignAccFollowNode1" presStyleIdx="1" presStyleCnt="2">
        <dgm:presLayoutVars>
          <dgm:bulletEnabled val="1"/>
        </dgm:presLayoutVars>
      </dgm:prSet>
      <dgm:spPr/>
    </dgm:pt>
  </dgm:ptLst>
  <dgm:cxnLst>
    <dgm:cxn modelId="{32330216-FBF4-41A9-9050-65F38DC8D4AA}" type="presOf" srcId="{0278C8AF-C36C-4BB4-A9B3-5B2E6B2CF8E0}" destId="{A6116457-0B5A-48E2-97BC-D51CA67BE9DF}" srcOrd="0" destOrd="0" presId="urn:microsoft.com/office/officeart/2005/8/layout/vList5"/>
    <dgm:cxn modelId="{18F6CB16-A005-4F9F-B82F-B251588D2691}" srcId="{5CF295A3-3CD3-4CFE-A3CE-39625CCF3696}" destId="{D5776C7A-A409-40C2-B5CA-EEF2300E5FB1}" srcOrd="1" destOrd="0" parTransId="{8E699C80-6C24-4165-8E11-F771AF8F4FF3}" sibTransId="{83DD07D4-6CFE-4225-9F97-A86FBD485A8B}"/>
    <dgm:cxn modelId="{A6E80F17-3966-48C9-AFF8-8A31581217D7}" srcId="{5CF295A3-3CD3-4CFE-A3CE-39625CCF3696}" destId="{0278C8AF-C36C-4BB4-A9B3-5B2E6B2CF8E0}" srcOrd="0" destOrd="0" parTransId="{39DE75FA-5074-4ADE-A53F-282878A8DE6D}" sibTransId="{F1F59A24-5778-4C34-AD4E-07D221713593}"/>
    <dgm:cxn modelId="{F2DC8C2F-28DD-4BBD-BDEB-A22B3C98C359}" type="presOf" srcId="{799B5336-7F70-48D0-87D4-AC5F2DE639A9}" destId="{4C357961-490D-4EB4-884C-9D08967ECCE4}" srcOrd="0" destOrd="0" presId="urn:microsoft.com/office/officeart/2005/8/layout/vList5"/>
    <dgm:cxn modelId="{5F5E3D36-07E4-4BE3-B6A0-6F816E46202E}" srcId="{D5776C7A-A409-40C2-B5CA-EEF2300E5FB1}" destId="{799B5336-7F70-48D0-87D4-AC5F2DE639A9}" srcOrd="0" destOrd="0" parTransId="{2296EF01-5CC0-4593-A389-4D20A9ABAE2D}" sibTransId="{B45D961C-EC0F-4979-A472-750F986D087A}"/>
    <dgm:cxn modelId="{28CD1761-0FD2-45D8-9760-58340C96C8C8}" type="presOf" srcId="{DF5D3186-5B7F-4F35-9044-FF0125B023DD}" destId="{6693B94A-AF4F-49F8-B7ED-0DE725F96141}" srcOrd="0" destOrd="0" presId="urn:microsoft.com/office/officeart/2005/8/layout/vList5"/>
    <dgm:cxn modelId="{78A3F565-AAC8-4DBA-B1FA-9CEDEE313328}" type="presOf" srcId="{2D9D3CA9-B1EE-477B-9A9F-A0FD3C23FC5A}" destId="{4C357961-490D-4EB4-884C-9D08967ECCE4}" srcOrd="0" destOrd="1" presId="urn:microsoft.com/office/officeart/2005/8/layout/vList5"/>
    <dgm:cxn modelId="{0A24F76A-4FB2-4D07-A739-2455EAAE97F5}" type="presOf" srcId="{5CF295A3-3CD3-4CFE-A3CE-39625CCF3696}" destId="{8B880C7B-E601-4173-A032-0F32552E3D15}" srcOrd="0" destOrd="0" presId="urn:microsoft.com/office/officeart/2005/8/layout/vList5"/>
    <dgm:cxn modelId="{B6C8BF4B-94E9-4E13-9315-B718DC4AC4D3}" type="presOf" srcId="{D5776C7A-A409-40C2-B5CA-EEF2300E5FB1}" destId="{A68146AA-1B91-4C26-B6B4-19B74784DBC0}" srcOrd="0" destOrd="0" presId="urn:microsoft.com/office/officeart/2005/8/layout/vList5"/>
    <dgm:cxn modelId="{E883AC82-66E0-43B8-86CF-5DFE2E3F9209}" srcId="{D5776C7A-A409-40C2-B5CA-EEF2300E5FB1}" destId="{2D9D3CA9-B1EE-477B-9A9F-A0FD3C23FC5A}" srcOrd="1" destOrd="0" parTransId="{0A4302BC-7D6E-4EF7-99D5-B998238FB4B8}" sibTransId="{E92A6051-54C0-4C59-868D-3603D12C126A}"/>
    <dgm:cxn modelId="{0C2CCBC4-1A93-496B-A27A-0B06FAF02FE6}" srcId="{0278C8AF-C36C-4BB4-A9B3-5B2E6B2CF8E0}" destId="{DF5D3186-5B7F-4F35-9044-FF0125B023DD}" srcOrd="0" destOrd="0" parTransId="{0FEEAD64-8303-4318-997B-B0CDBDB4ADE7}" sibTransId="{BDDC10F4-1DB3-42FD-A715-0953A508947F}"/>
    <dgm:cxn modelId="{848AAA78-1A8B-40BE-B3E0-63DEC29B3ED4}" type="presParOf" srcId="{8B880C7B-E601-4173-A032-0F32552E3D15}" destId="{580DFE62-540B-49E9-9BB7-97ED47E08066}" srcOrd="0" destOrd="0" presId="urn:microsoft.com/office/officeart/2005/8/layout/vList5"/>
    <dgm:cxn modelId="{D7FAC120-3CF7-4981-BF33-256A8A3E0329}" type="presParOf" srcId="{580DFE62-540B-49E9-9BB7-97ED47E08066}" destId="{A6116457-0B5A-48E2-97BC-D51CA67BE9DF}" srcOrd="0" destOrd="0" presId="urn:microsoft.com/office/officeart/2005/8/layout/vList5"/>
    <dgm:cxn modelId="{B76D56CE-308F-4292-9F27-0F2583998062}" type="presParOf" srcId="{580DFE62-540B-49E9-9BB7-97ED47E08066}" destId="{6693B94A-AF4F-49F8-B7ED-0DE725F96141}" srcOrd="1" destOrd="0" presId="urn:microsoft.com/office/officeart/2005/8/layout/vList5"/>
    <dgm:cxn modelId="{15224383-6B91-4463-8A16-EB6B1B0D9850}" type="presParOf" srcId="{8B880C7B-E601-4173-A032-0F32552E3D15}" destId="{70A22F70-DFB4-425B-9B66-765186F1A58D}" srcOrd="1" destOrd="0" presId="urn:microsoft.com/office/officeart/2005/8/layout/vList5"/>
    <dgm:cxn modelId="{FA744D41-3A27-483B-B090-A0D12F3CFE1E}" type="presParOf" srcId="{8B880C7B-E601-4173-A032-0F32552E3D15}" destId="{05B97FB0-993E-4435-8AF1-A22EB7AAC34F}" srcOrd="2" destOrd="0" presId="urn:microsoft.com/office/officeart/2005/8/layout/vList5"/>
    <dgm:cxn modelId="{42F17B3C-5E8F-4062-B2B9-363DA9A83BD4}" type="presParOf" srcId="{05B97FB0-993E-4435-8AF1-A22EB7AAC34F}" destId="{A68146AA-1B91-4C26-B6B4-19B74784DBC0}" srcOrd="0" destOrd="0" presId="urn:microsoft.com/office/officeart/2005/8/layout/vList5"/>
    <dgm:cxn modelId="{697F1EC6-6881-4B70-A9FE-221349E0AECD}" type="presParOf" srcId="{05B97FB0-993E-4435-8AF1-A22EB7AAC34F}" destId="{4C357961-490D-4EB4-884C-9D08967ECCE4}"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0B312F2-FFB1-44E0-820D-15D9F2BC18A5}">
      <dgm:prSet phldrT="[Текст]" custT="1"/>
      <dgm:spPr/>
      <dgm:t>
        <a:bodyPr/>
        <a:lstStyle/>
        <a:p>
          <a:pPr algn="ctr"/>
          <a:r>
            <a:rPr lang="en-US" sz="2800" dirty="0" err="1">
              <a:solidFill>
                <a:schemeClr val="tx1"/>
              </a:solidFill>
              <a:latin typeface="Times New Roman" panose="02020603050405020304" pitchFamily="18" charset="0"/>
              <a:cs typeface="Times New Roman" panose="02020603050405020304" pitchFamily="18" charset="0"/>
            </a:rPr>
            <a:t>Boshqarish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ierar</a:t>
          </a:r>
          <a:r>
            <a:rPr lang="ru-RU" sz="2800" dirty="0">
              <a:solidFill>
                <a:schemeClr val="tx1"/>
              </a:solidFill>
              <a:latin typeface="Times New Roman" panose="02020603050405020304" pitchFamily="18" charset="0"/>
              <a:cs typeface="Times New Roman" panose="02020603050405020304" pitchFamily="18" charset="0"/>
            </a:rPr>
            <a:t>х</a:t>
          </a:r>
          <a:r>
            <a:rPr lang="en-US" sz="2800" dirty="0" err="1">
              <a:solidFill>
                <a:schemeClr val="tx1"/>
              </a:solidFill>
              <a:latin typeface="Times New Roman" panose="02020603050405020304" pitchFamily="18" charset="0"/>
              <a:cs typeface="Times New Roman" panose="02020603050405020304" pitchFamily="18" charset="0"/>
            </a:rPr>
            <a:t>iya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darajasi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tuzilishi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bo’linmalarning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yig’indisini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boshqaruv</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faoliyatini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amalga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oshiradigan</a:t>
          </a:r>
          <a:r>
            <a:rPr lang="en-US" sz="2800" dirty="0">
              <a:solidFill>
                <a:schemeClr val="tx1"/>
              </a:solidFill>
              <a:latin typeface="Times New Roman" panose="02020603050405020304" pitchFamily="18" charset="0"/>
              <a:cs typeface="Times New Roman" panose="02020603050405020304" pitchFamily="18" charset="0"/>
            </a:rPr>
            <a:t> </a:t>
          </a:r>
          <a:r>
            <a:rPr lang="ru-RU" sz="2800" dirty="0">
              <a:solidFill>
                <a:schemeClr val="tx1"/>
              </a:solidFill>
              <a:latin typeface="Times New Roman" panose="02020603050405020304" pitchFamily="18" charset="0"/>
              <a:cs typeface="Times New Roman" panose="02020603050405020304" pitchFamily="18" charset="0"/>
            </a:rPr>
            <a:t>х</a:t>
          </a:r>
          <a:r>
            <a:rPr lang="en-US" sz="2800" dirty="0" err="1">
              <a:solidFill>
                <a:schemeClr val="tx1"/>
              </a:solidFill>
              <a:latin typeface="Times New Roman" panose="02020603050405020304" pitchFamily="18" charset="0"/>
              <a:cs typeface="Times New Roman" panose="02020603050405020304" pitchFamily="18" charset="0"/>
            </a:rPr>
            <a:t>odimlarni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ko’rsatadi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Ularning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faoliyatini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maqsadga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yo’naltiradi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darajadagi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rahbarlarga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bo’ysunadi</a:t>
          </a:r>
          <a:r>
            <a:rPr lang="en-US" sz="2800" dirty="0">
              <a:solidFill>
                <a:schemeClr val="tx1"/>
              </a:solidFill>
              <a:latin typeface="Times New Roman" panose="02020603050405020304" pitchFamily="18" charset="0"/>
              <a:cs typeface="Times New Roman" panose="02020603050405020304" pitchFamily="18" charset="0"/>
            </a:rPr>
            <a:t>. </a:t>
          </a:r>
          <a:endParaRPr lang="en-US" sz="28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ctr">
            <a:buFont typeface="Arial" panose="020B0604020202020204" pitchFamily="34" charset="0"/>
            <a:buNone/>
          </a:pPr>
          <a:r>
            <a:rPr lang="en-US" sz="2800" dirty="0" err="1">
              <a:solidFill>
                <a:schemeClr val="tx1"/>
              </a:solidFill>
              <a:latin typeface="Times New Roman" panose="02020603050405020304" pitchFamily="18" charset="0"/>
              <a:cs typeface="Times New Roman" panose="02020603050405020304" pitchFamily="18" charset="0"/>
            </a:rPr>
            <a:t>Ishlab</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chiqarish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birlashmasi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qanchalik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yirik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bo’lsa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ierar</a:t>
          </a:r>
          <a:r>
            <a:rPr lang="ru-RU" sz="2800" dirty="0">
              <a:solidFill>
                <a:schemeClr val="tx1"/>
              </a:solidFill>
              <a:latin typeface="Times New Roman" panose="02020603050405020304" pitchFamily="18" charset="0"/>
              <a:cs typeface="Times New Roman" panose="02020603050405020304" pitchFamily="18" charset="0"/>
            </a:rPr>
            <a:t>х</a:t>
          </a:r>
          <a:r>
            <a:rPr lang="en-US" sz="2800" dirty="0" err="1">
              <a:solidFill>
                <a:schemeClr val="tx1"/>
              </a:solidFill>
              <a:latin typeface="Times New Roman" panose="02020603050405020304" pitchFamily="18" charset="0"/>
              <a:cs typeface="Times New Roman" panose="02020603050405020304" pitchFamily="18" charset="0"/>
            </a:rPr>
            <a:t>iya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darajasi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shunchalik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katta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Unchalik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katta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bo’lmagan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a:t>
          </a:r>
          <a:r>
            <a:rPr lang="ru-RU" sz="2800" dirty="0">
              <a:solidFill>
                <a:schemeClr val="tx1"/>
              </a:solidFill>
              <a:latin typeface="Times New Roman" panose="02020603050405020304" pitchFamily="18" charset="0"/>
              <a:cs typeface="Times New Roman" panose="02020603050405020304" pitchFamily="18" charset="0"/>
            </a:rPr>
            <a:t>х</a:t>
          </a:r>
          <a:r>
            <a:rPr lang="en-US" sz="2800" dirty="0" err="1">
              <a:solidFill>
                <a:schemeClr val="tx1"/>
              </a:solidFill>
              <a:latin typeface="Times New Roman" panose="02020603050405020304" pitchFamily="18" charset="0"/>
              <a:cs typeface="Times New Roman" panose="02020603050405020304" pitchFamily="18" charset="0"/>
            </a:rPr>
            <a:t>onalarda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ierar</a:t>
          </a:r>
          <a:r>
            <a:rPr lang="ru-RU" sz="2800" dirty="0">
              <a:solidFill>
                <a:schemeClr val="tx1"/>
              </a:solidFill>
              <a:latin typeface="Times New Roman" panose="02020603050405020304" pitchFamily="18" charset="0"/>
              <a:cs typeface="Times New Roman" panose="02020603050405020304" pitchFamily="18" charset="0"/>
            </a:rPr>
            <a:t>х</a:t>
          </a:r>
          <a:r>
            <a:rPr lang="en-US" sz="2800" dirty="0" err="1">
              <a:solidFill>
                <a:schemeClr val="tx1"/>
              </a:solidFill>
              <a:latin typeface="Times New Roman" panose="02020603050405020304" pitchFamily="18" charset="0"/>
              <a:cs typeface="Times New Roman" panose="02020603050405020304" pitchFamily="18" charset="0"/>
            </a:rPr>
            <a:t>iya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darajasi</a:t>
          </a:r>
          <a:r>
            <a:rPr lang="en-US" sz="2800" dirty="0">
              <a:solidFill>
                <a:schemeClr val="tx1"/>
              </a:solidFill>
              <a:latin typeface="Times New Roman" panose="02020603050405020304" pitchFamily="18" charset="0"/>
              <a:cs typeface="Times New Roman" panose="02020603050405020304" pitchFamily="18" charset="0"/>
            </a:rPr>
            <a:t> 2-3, </a:t>
          </a:r>
          <a:r>
            <a:rPr lang="en-US" sz="2800" dirty="0" err="1">
              <a:solidFill>
                <a:schemeClr val="tx1"/>
              </a:solidFill>
              <a:latin typeface="Times New Roman" panose="02020603050405020304" pitchFamily="18" charset="0"/>
              <a:cs typeface="Times New Roman" panose="02020603050405020304" pitchFamily="18" charset="0"/>
            </a:rPr>
            <a:t>o’rtacha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a:t>
          </a:r>
          <a:r>
            <a:rPr lang="ru-RU" sz="2800" dirty="0">
              <a:solidFill>
                <a:schemeClr val="tx1"/>
              </a:solidFill>
              <a:latin typeface="Times New Roman" panose="02020603050405020304" pitchFamily="18" charset="0"/>
              <a:cs typeface="Times New Roman" panose="02020603050405020304" pitchFamily="18" charset="0"/>
            </a:rPr>
            <a:t>х</a:t>
          </a:r>
          <a:r>
            <a:rPr lang="en-US" sz="2800" dirty="0" err="1">
              <a:solidFill>
                <a:schemeClr val="tx1"/>
              </a:solidFill>
              <a:latin typeface="Times New Roman" panose="02020603050405020304" pitchFamily="18" charset="0"/>
              <a:cs typeface="Times New Roman" panose="02020603050405020304" pitchFamily="18" charset="0"/>
            </a:rPr>
            <a:t>onalarda</a:t>
          </a:r>
          <a:r>
            <a:rPr lang="en-US" sz="2800" dirty="0">
              <a:solidFill>
                <a:schemeClr val="tx1"/>
              </a:solidFill>
              <a:latin typeface="Times New Roman" panose="02020603050405020304" pitchFamily="18" charset="0"/>
              <a:cs typeface="Times New Roman" panose="02020603050405020304" pitchFamily="18" charset="0"/>
            </a:rPr>
            <a:t> 5-6, </a:t>
          </a:r>
          <a:r>
            <a:rPr lang="en-US" sz="2800" dirty="0" err="1">
              <a:solidFill>
                <a:schemeClr val="tx1"/>
              </a:solidFill>
              <a:latin typeface="Times New Roman" panose="02020603050405020304" pitchFamily="18" charset="0"/>
              <a:cs typeface="Times New Roman" panose="02020603050405020304" pitchFamily="18" charset="0"/>
            </a:rPr>
            <a:t>yirik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birlashmalar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ishlab</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chiqarish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komplekslarida</a:t>
          </a:r>
          <a:r>
            <a:rPr lang="en-US" sz="2800" dirty="0">
              <a:solidFill>
                <a:schemeClr val="tx1"/>
              </a:solidFill>
              <a:latin typeface="Times New Roman" panose="02020603050405020304" pitchFamily="18" charset="0"/>
              <a:cs typeface="Times New Roman" panose="02020603050405020304" pitchFamily="18" charset="0"/>
            </a:rPr>
            <a:t> 10-12 </a:t>
          </a:r>
          <a:r>
            <a:rPr lang="en-US" sz="2800" dirty="0" err="1">
              <a:solidFill>
                <a:schemeClr val="tx1"/>
              </a:solidFill>
              <a:latin typeface="Times New Roman" panose="02020603050405020304" pitchFamily="18" charset="0"/>
              <a:cs typeface="Times New Roman" panose="02020603050405020304" pitchFamily="18" charset="0"/>
            </a:rPr>
            <a:t>taga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yetadi</a:t>
          </a:r>
          <a:r>
            <a:rPr lang="en-US" sz="2800" dirty="0">
              <a:solidFill>
                <a:schemeClr val="tx1"/>
              </a:solidFill>
              <a:latin typeface="Times New Roman" panose="02020603050405020304" pitchFamily="18" charset="0"/>
              <a:cs typeface="Times New Roman" panose="02020603050405020304" pitchFamily="18" charset="0"/>
            </a:rPr>
            <a:t>.</a:t>
          </a:r>
        </a:p>
      </dgm:t>
    </dgm:pt>
    <dgm:pt modelId="{DCBB1D57-B407-4E41-9CFB-5F0892E0E485}" type="parTrans" cxnId="{1F18D920-3E40-4C8D-8F87-05605DF0EB10}">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CF295A3-3CD3-4CFE-A3CE-39625CCF3696}"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0278C8AF-C36C-4BB4-A9B3-5B2E6B2CF8E0}">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Boshqaruv</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tuzilishi</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turlari</a:t>
          </a:r>
          <a:endParaRPr lang="en-US" dirty="0">
            <a:solidFill>
              <a:schemeClr val="tx1"/>
            </a:solidFill>
            <a:latin typeface="Times New Roman" panose="02020603050405020304" pitchFamily="18" charset="0"/>
            <a:cs typeface="Times New Roman" panose="02020603050405020304" pitchFamily="18" charset="0"/>
          </a:endParaRPr>
        </a:p>
      </dgm:t>
    </dgm:pt>
    <dgm:pt modelId="{39DE75FA-5074-4ADE-A53F-282878A8DE6D}" type="parTrans" cxnId="{A6E80F17-3966-48C9-AFF8-8A31581217D7}">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F1F59A24-5778-4C34-AD4E-07D221713593}" type="sibTrans" cxnId="{A6E80F17-3966-48C9-AFF8-8A31581217D7}">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DF5D3186-5B7F-4F35-9044-FF0125B023DD}">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Boshqaruv</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idoralari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o’rtasidagi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aloqalarning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turiga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qarab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boshqaruv</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tuzilishi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uchta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asosiy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turga</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muntazam</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funktsional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aralash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turlarga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bo’linadi</a:t>
          </a:r>
          <a:r>
            <a:rPr lang="en-US" dirty="0">
              <a:solidFill>
                <a:schemeClr val="tx1"/>
              </a:solidFill>
              <a:latin typeface="Times New Roman" panose="02020603050405020304" pitchFamily="18" charset="0"/>
              <a:cs typeface="Times New Roman" panose="02020603050405020304" pitchFamily="18" charset="0"/>
            </a:rPr>
            <a:t>.</a:t>
          </a:r>
        </a:p>
      </dgm:t>
    </dgm:pt>
    <dgm:pt modelId="{0FEEAD64-8303-4318-997B-B0CDBDB4ADE7}" type="parTrans" cxnId="{0C2CCBC4-1A93-496B-A27A-0B06FAF02FE6}">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BDDC10F4-1DB3-42FD-A715-0953A508947F}" type="sibTrans" cxnId="{0C2CCBC4-1A93-496B-A27A-0B06FAF02FE6}">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D5776C7A-A409-40C2-B5CA-EEF2300E5FB1}">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Muntazam</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tuzilish</a:t>
          </a:r>
          <a:r>
            <a:rPr lang="en-US" dirty="0">
              <a:solidFill>
                <a:schemeClr val="tx1"/>
              </a:solidFill>
              <a:latin typeface="Times New Roman" panose="02020603050405020304" pitchFamily="18" charset="0"/>
              <a:cs typeface="Times New Roman" panose="02020603050405020304" pitchFamily="18" charset="0"/>
            </a:rPr>
            <a:t> </a:t>
          </a:r>
        </a:p>
      </dgm:t>
    </dgm:pt>
    <dgm:pt modelId="{8E699C80-6C24-4165-8E11-F771AF8F4FF3}" type="parTrans" cxnId="{18F6CB16-A005-4F9F-B82F-B251588D2691}">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83DD07D4-6CFE-4225-9F97-A86FBD485A8B}" type="sibTrans" cxnId="{18F6CB16-A005-4F9F-B82F-B251588D2691}">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799B5336-7F70-48D0-87D4-AC5F2DE639A9}">
      <dgm:prSet phldrT="[Текст]"/>
      <dgm:spPr/>
      <dgm:t>
        <a:bodyPr/>
        <a:lstStyle/>
        <a:p>
          <a:r>
            <a:rPr lang="en-US" dirty="0">
              <a:solidFill>
                <a:schemeClr val="tx1"/>
              </a:solidFill>
              <a:latin typeface="Times New Roman" panose="02020603050405020304" pitchFamily="18" charset="0"/>
              <a:cs typeface="Times New Roman" panose="02020603050405020304" pitchFamily="18" charset="0"/>
            </a:rPr>
            <a:t>Bu </a:t>
          </a:r>
          <a:r>
            <a:rPr lang="en-US" dirty="0" err="1">
              <a:solidFill>
                <a:schemeClr val="tx1"/>
              </a:solidFill>
              <a:latin typeface="Times New Roman" panose="02020603050405020304" pitchFamily="18" charset="0"/>
              <a:cs typeface="Times New Roman" panose="02020603050405020304" pitchFamily="18" charset="0"/>
            </a:rPr>
            <a:t>tuzilishning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sodda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unda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rahbar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o’ziga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ishonib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topshirilgan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bo’linma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faoliyatini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yakkaboshchilik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asosida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boshqaradi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hamma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zarur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qarorlarni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mustaqil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ravishda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qabul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qiladi</a:t>
          </a:r>
          <a:r>
            <a:rPr lang="en-US" dirty="0">
              <a:solidFill>
                <a:schemeClr val="tx1"/>
              </a:solidFill>
              <a:latin typeface="Times New Roman" panose="02020603050405020304" pitchFamily="18" charset="0"/>
              <a:cs typeface="Times New Roman" panose="02020603050405020304" pitchFamily="18" charset="0"/>
            </a:rPr>
            <a:t>. </a:t>
          </a:r>
        </a:p>
      </dgm:t>
    </dgm:pt>
    <dgm:pt modelId="{2296EF01-5CC0-4593-A389-4D20A9ABAE2D}" type="parTrans" cxnId="{5F5E3D36-07E4-4BE3-B6A0-6F816E46202E}">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B45D961C-EC0F-4979-A472-750F986D087A}" type="sibTrans" cxnId="{5F5E3D36-07E4-4BE3-B6A0-6F816E46202E}">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8B880C7B-E601-4173-A032-0F32552E3D15}" type="pres">
      <dgm:prSet presAssocID="{5CF295A3-3CD3-4CFE-A3CE-39625CCF3696}" presName="Name0" presStyleCnt="0">
        <dgm:presLayoutVars>
          <dgm:dir/>
          <dgm:animLvl val="lvl"/>
          <dgm:resizeHandles val="exact"/>
        </dgm:presLayoutVars>
      </dgm:prSet>
      <dgm:spPr/>
    </dgm:pt>
    <dgm:pt modelId="{580DFE62-540B-49E9-9BB7-97ED47E08066}" type="pres">
      <dgm:prSet presAssocID="{0278C8AF-C36C-4BB4-A9B3-5B2E6B2CF8E0}" presName="linNode" presStyleCnt="0"/>
      <dgm:spPr/>
    </dgm:pt>
    <dgm:pt modelId="{A6116457-0B5A-48E2-97BC-D51CA67BE9DF}" type="pres">
      <dgm:prSet presAssocID="{0278C8AF-C36C-4BB4-A9B3-5B2E6B2CF8E0}" presName="parentText" presStyleLbl="node1" presStyleIdx="0" presStyleCnt="2">
        <dgm:presLayoutVars>
          <dgm:chMax val="1"/>
          <dgm:bulletEnabled val="1"/>
        </dgm:presLayoutVars>
      </dgm:prSet>
      <dgm:spPr/>
    </dgm:pt>
    <dgm:pt modelId="{6693B94A-AF4F-49F8-B7ED-0DE725F96141}" type="pres">
      <dgm:prSet presAssocID="{0278C8AF-C36C-4BB4-A9B3-5B2E6B2CF8E0}" presName="descendantText" presStyleLbl="alignAccFollowNode1" presStyleIdx="0" presStyleCnt="2">
        <dgm:presLayoutVars>
          <dgm:bulletEnabled val="1"/>
        </dgm:presLayoutVars>
      </dgm:prSet>
      <dgm:spPr/>
    </dgm:pt>
    <dgm:pt modelId="{70A22F70-DFB4-425B-9B66-765186F1A58D}" type="pres">
      <dgm:prSet presAssocID="{F1F59A24-5778-4C34-AD4E-07D221713593}" presName="sp" presStyleCnt="0"/>
      <dgm:spPr/>
    </dgm:pt>
    <dgm:pt modelId="{05B97FB0-993E-4435-8AF1-A22EB7AAC34F}" type="pres">
      <dgm:prSet presAssocID="{D5776C7A-A409-40C2-B5CA-EEF2300E5FB1}" presName="linNode" presStyleCnt="0"/>
      <dgm:spPr/>
    </dgm:pt>
    <dgm:pt modelId="{A68146AA-1B91-4C26-B6B4-19B74784DBC0}" type="pres">
      <dgm:prSet presAssocID="{D5776C7A-A409-40C2-B5CA-EEF2300E5FB1}" presName="parentText" presStyleLbl="node1" presStyleIdx="1" presStyleCnt="2">
        <dgm:presLayoutVars>
          <dgm:chMax val="1"/>
          <dgm:bulletEnabled val="1"/>
        </dgm:presLayoutVars>
      </dgm:prSet>
      <dgm:spPr/>
    </dgm:pt>
    <dgm:pt modelId="{4C357961-490D-4EB4-884C-9D08967ECCE4}" type="pres">
      <dgm:prSet presAssocID="{D5776C7A-A409-40C2-B5CA-EEF2300E5FB1}" presName="descendantText" presStyleLbl="alignAccFollowNode1" presStyleIdx="1" presStyleCnt="2">
        <dgm:presLayoutVars>
          <dgm:bulletEnabled val="1"/>
        </dgm:presLayoutVars>
      </dgm:prSet>
      <dgm:spPr/>
    </dgm:pt>
  </dgm:ptLst>
  <dgm:cxnLst>
    <dgm:cxn modelId="{32330216-FBF4-41A9-9050-65F38DC8D4AA}" type="presOf" srcId="{0278C8AF-C36C-4BB4-A9B3-5B2E6B2CF8E0}" destId="{A6116457-0B5A-48E2-97BC-D51CA67BE9DF}" srcOrd="0" destOrd="0" presId="urn:microsoft.com/office/officeart/2005/8/layout/vList5"/>
    <dgm:cxn modelId="{18F6CB16-A005-4F9F-B82F-B251588D2691}" srcId="{5CF295A3-3CD3-4CFE-A3CE-39625CCF3696}" destId="{D5776C7A-A409-40C2-B5CA-EEF2300E5FB1}" srcOrd="1" destOrd="0" parTransId="{8E699C80-6C24-4165-8E11-F771AF8F4FF3}" sibTransId="{83DD07D4-6CFE-4225-9F97-A86FBD485A8B}"/>
    <dgm:cxn modelId="{A6E80F17-3966-48C9-AFF8-8A31581217D7}" srcId="{5CF295A3-3CD3-4CFE-A3CE-39625CCF3696}" destId="{0278C8AF-C36C-4BB4-A9B3-5B2E6B2CF8E0}" srcOrd="0" destOrd="0" parTransId="{39DE75FA-5074-4ADE-A53F-282878A8DE6D}" sibTransId="{F1F59A24-5778-4C34-AD4E-07D221713593}"/>
    <dgm:cxn modelId="{F2DC8C2F-28DD-4BBD-BDEB-A22B3C98C359}" type="presOf" srcId="{799B5336-7F70-48D0-87D4-AC5F2DE639A9}" destId="{4C357961-490D-4EB4-884C-9D08967ECCE4}" srcOrd="0" destOrd="0" presId="urn:microsoft.com/office/officeart/2005/8/layout/vList5"/>
    <dgm:cxn modelId="{5F5E3D36-07E4-4BE3-B6A0-6F816E46202E}" srcId="{D5776C7A-A409-40C2-B5CA-EEF2300E5FB1}" destId="{799B5336-7F70-48D0-87D4-AC5F2DE639A9}" srcOrd="0" destOrd="0" parTransId="{2296EF01-5CC0-4593-A389-4D20A9ABAE2D}" sibTransId="{B45D961C-EC0F-4979-A472-750F986D087A}"/>
    <dgm:cxn modelId="{28CD1761-0FD2-45D8-9760-58340C96C8C8}" type="presOf" srcId="{DF5D3186-5B7F-4F35-9044-FF0125B023DD}" destId="{6693B94A-AF4F-49F8-B7ED-0DE725F96141}" srcOrd="0" destOrd="0" presId="urn:microsoft.com/office/officeart/2005/8/layout/vList5"/>
    <dgm:cxn modelId="{0A24F76A-4FB2-4D07-A739-2455EAAE97F5}" type="presOf" srcId="{5CF295A3-3CD3-4CFE-A3CE-39625CCF3696}" destId="{8B880C7B-E601-4173-A032-0F32552E3D15}" srcOrd="0" destOrd="0" presId="urn:microsoft.com/office/officeart/2005/8/layout/vList5"/>
    <dgm:cxn modelId="{B6C8BF4B-94E9-4E13-9315-B718DC4AC4D3}" type="presOf" srcId="{D5776C7A-A409-40C2-B5CA-EEF2300E5FB1}" destId="{A68146AA-1B91-4C26-B6B4-19B74784DBC0}" srcOrd="0" destOrd="0" presId="urn:microsoft.com/office/officeart/2005/8/layout/vList5"/>
    <dgm:cxn modelId="{0C2CCBC4-1A93-496B-A27A-0B06FAF02FE6}" srcId="{0278C8AF-C36C-4BB4-A9B3-5B2E6B2CF8E0}" destId="{DF5D3186-5B7F-4F35-9044-FF0125B023DD}" srcOrd="0" destOrd="0" parTransId="{0FEEAD64-8303-4318-997B-B0CDBDB4ADE7}" sibTransId="{BDDC10F4-1DB3-42FD-A715-0953A508947F}"/>
    <dgm:cxn modelId="{848AAA78-1A8B-40BE-B3E0-63DEC29B3ED4}" type="presParOf" srcId="{8B880C7B-E601-4173-A032-0F32552E3D15}" destId="{580DFE62-540B-49E9-9BB7-97ED47E08066}" srcOrd="0" destOrd="0" presId="urn:microsoft.com/office/officeart/2005/8/layout/vList5"/>
    <dgm:cxn modelId="{D7FAC120-3CF7-4981-BF33-256A8A3E0329}" type="presParOf" srcId="{580DFE62-540B-49E9-9BB7-97ED47E08066}" destId="{A6116457-0B5A-48E2-97BC-D51CA67BE9DF}" srcOrd="0" destOrd="0" presId="urn:microsoft.com/office/officeart/2005/8/layout/vList5"/>
    <dgm:cxn modelId="{B76D56CE-308F-4292-9F27-0F2583998062}" type="presParOf" srcId="{580DFE62-540B-49E9-9BB7-97ED47E08066}" destId="{6693B94A-AF4F-49F8-B7ED-0DE725F96141}" srcOrd="1" destOrd="0" presId="urn:microsoft.com/office/officeart/2005/8/layout/vList5"/>
    <dgm:cxn modelId="{15224383-6B91-4463-8A16-EB6B1B0D9850}" type="presParOf" srcId="{8B880C7B-E601-4173-A032-0F32552E3D15}" destId="{70A22F70-DFB4-425B-9B66-765186F1A58D}" srcOrd="1" destOrd="0" presId="urn:microsoft.com/office/officeart/2005/8/layout/vList5"/>
    <dgm:cxn modelId="{FA744D41-3A27-483B-B090-A0D12F3CFE1E}" type="presParOf" srcId="{8B880C7B-E601-4173-A032-0F32552E3D15}" destId="{05B97FB0-993E-4435-8AF1-A22EB7AAC34F}" srcOrd="2" destOrd="0" presId="urn:microsoft.com/office/officeart/2005/8/layout/vList5"/>
    <dgm:cxn modelId="{42F17B3C-5E8F-4062-B2B9-363DA9A83BD4}" type="presParOf" srcId="{05B97FB0-993E-4435-8AF1-A22EB7AAC34F}" destId="{A68146AA-1B91-4C26-B6B4-19B74784DBC0}" srcOrd="0" destOrd="0" presId="urn:microsoft.com/office/officeart/2005/8/layout/vList5"/>
    <dgm:cxn modelId="{697F1EC6-6881-4B70-A9FE-221349E0AECD}" type="presParOf" srcId="{05B97FB0-993E-4435-8AF1-A22EB7AAC34F}" destId="{4C357961-490D-4EB4-884C-9D08967ECCE4}"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0B312F2-FFB1-44E0-820D-15D9F2BC18A5}">
      <dgm:prSet phldrT="[Текст]" custT="1"/>
      <dgm:spPr/>
      <dgm:t>
        <a:bodyPr/>
        <a:lstStyle/>
        <a:p>
          <a:pPr algn="ctr"/>
          <a:r>
            <a:rPr lang="en-US" sz="2800" dirty="0" err="1">
              <a:solidFill>
                <a:schemeClr val="tx1"/>
              </a:solidFill>
              <a:latin typeface="Times New Roman" panose="02020603050405020304" pitchFamily="18" charset="0"/>
              <a:cs typeface="Times New Roman" panose="02020603050405020304" pitchFamily="18" charset="0"/>
            </a:rPr>
            <a:t>Muntazam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boshqaruv</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turida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rahbar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hamma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zarur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vakolatlarga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ega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o’zining</a:t>
          </a:r>
          <a:r>
            <a:rPr lang="en-US" sz="2800" dirty="0">
              <a:solidFill>
                <a:schemeClr val="tx1"/>
              </a:solidFill>
              <a:latin typeface="Times New Roman" panose="02020603050405020304" pitchFamily="18" charset="0"/>
              <a:cs typeface="Times New Roman" panose="02020603050405020304" pitchFamily="18" charset="0"/>
            </a:rPr>
            <a:t> </a:t>
          </a:r>
          <a:r>
            <a:rPr lang="ru-RU" sz="2800" dirty="0">
              <a:solidFill>
                <a:schemeClr val="tx1"/>
              </a:solidFill>
              <a:latin typeface="Times New Roman" panose="02020603050405020304" pitchFamily="18" charset="0"/>
              <a:cs typeface="Times New Roman" panose="02020603050405020304" pitchFamily="18" charset="0"/>
            </a:rPr>
            <a:t>х</a:t>
          </a:r>
          <a:r>
            <a:rPr lang="en-US" sz="2800" dirty="0" err="1">
              <a:solidFill>
                <a:schemeClr val="tx1"/>
              </a:solidFill>
              <a:latin typeface="Times New Roman" panose="02020603050405020304" pitchFamily="18" charset="0"/>
              <a:cs typeface="Times New Roman" panose="02020603050405020304" pitchFamily="18" charset="0"/>
            </a:rPr>
            <a:t>o’jalik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faoliyati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natijalariga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to’la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javob</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beradi</a:t>
          </a:r>
          <a:endParaRPr lang="en-US" sz="28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None/>
          </a:pPr>
          <a:r>
            <a:rPr lang="en-US" sz="2400" dirty="0" err="1">
              <a:latin typeface="Times New Roman" panose="02020603050405020304" pitchFamily="18" charset="0"/>
              <a:cs typeface="Times New Roman" panose="02020603050405020304" pitchFamily="18" charset="0"/>
            </a:rPr>
            <a:t>Boshqaruv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tuzilishi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bosqichli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bitta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bosqichdagi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tashkilotlarning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guruhi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idora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qilinishi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ko’lamlariga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qarab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yuqori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bosqichda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rahbar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tashkilotiga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Masalan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ikkinchi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bosqichdagi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idoralar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guruhi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uchinchi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bosqichdagi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to’rtinchi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bosqichdagi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rahbar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bo’g’iniga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hakozo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Bunda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barcha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tuzilish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bo’linmalari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muntazam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ravishda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boshqariladi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Bunda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boshqaruvning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barcha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masalalari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bitta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yo’nalish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echilib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qaysi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bo’g’in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bitta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rahbarga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necha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tabellarga</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х</a:t>
          </a:r>
          <a:r>
            <a:rPr lang="en-US" sz="2400" dirty="0" err="1">
              <a:latin typeface="Times New Roman" panose="02020603050405020304" pitchFamily="18" charset="0"/>
              <a:cs typeface="Times New Roman" panose="02020603050405020304" pitchFamily="18" charset="0"/>
            </a:rPr>
            <a:t>odimlarga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Х</a:t>
          </a:r>
          <a:r>
            <a:rPr lang="en-US" sz="2400" dirty="0" err="1">
              <a:latin typeface="Times New Roman" panose="02020603050405020304" pitchFamily="18" charset="0"/>
              <a:cs typeface="Times New Roman" panose="02020603050405020304" pitchFamily="18" charset="0"/>
            </a:rPr>
            <a:t>odimlar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faqat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rahbariga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hisobot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beradilar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Bo’linmalar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o’rtasida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muntazam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bog’lanish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o’rnatiladi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Rahbarlar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yuzasidan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х</a:t>
          </a:r>
          <a:r>
            <a:rPr lang="en-US" sz="2400" dirty="0" err="1">
              <a:latin typeface="Times New Roman" panose="02020603050405020304" pitchFamily="18" charset="0"/>
              <a:cs typeface="Times New Roman" panose="02020603050405020304" pitchFamily="18" charset="0"/>
            </a:rPr>
            <a:t>odimlariga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bevosita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ko’rsatmalarni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oldida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harakatlari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natijalari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to’g’risida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hisoblarni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beradi</a:t>
          </a:r>
          <a:r>
            <a:rPr lang="en-US" sz="2400" dirty="0">
              <a:latin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huquqli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tuzilish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birliklari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negizida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gorizontal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bog’lanish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yo’qligi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х</a:t>
          </a:r>
          <a:r>
            <a:rPr lang="en-US" sz="2400" dirty="0" err="1">
              <a:latin typeface="Times New Roman" panose="02020603050405020304" pitchFamily="18" charset="0"/>
              <a:cs typeface="Times New Roman" panose="02020603050405020304" pitchFamily="18" charset="0"/>
            </a:rPr>
            <a:t>odimlarning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a:t>
          </a:r>
          <a:r>
            <a:rPr lang="ru-RU" sz="2400" dirty="0">
              <a:latin typeface="Times New Roman" panose="02020603050405020304" pitchFamily="18" charset="0"/>
              <a:cs typeface="Times New Roman" panose="02020603050405020304" pitchFamily="18" charset="0"/>
            </a:rPr>
            <a:t>х</a:t>
          </a:r>
          <a:r>
            <a:rPr lang="en-US" sz="2400" dirty="0" err="1">
              <a:latin typeface="Times New Roman" panose="02020603050405020304" pitchFamily="18" charset="0"/>
              <a:cs typeface="Times New Roman" panose="02020603050405020304" pitchFamily="18" charset="0"/>
            </a:rPr>
            <a:t>tisoslashmaganligi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boshqaruv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tuzilishidan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ajralib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turadi</a:t>
          </a:r>
          <a:endParaRPr lang="en-US" sz="2400" dirty="0">
            <a:solidFill>
              <a:schemeClr val="tx1"/>
            </a:solidFill>
            <a:latin typeface="Times New Roman" panose="02020603050405020304" pitchFamily="18" charset="0"/>
            <a:cs typeface="Times New Roman" panose="02020603050405020304" pitchFamily="18" charset="0"/>
          </a:endParaRPr>
        </a:p>
      </dgm:t>
    </dgm:pt>
    <dgm:pt modelId="{DCBB1D57-B407-4E41-9CFB-5F0892E0E485}" type="parTrans" cxnId="{1F18D920-3E40-4C8D-8F87-05605DF0EB10}">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0_3" csCatId="mainScheme" phldr="1"/>
      <dgm:spPr/>
      <dgm:t>
        <a:bodyPr/>
        <a:lstStyle/>
        <a:p>
          <a:endParaRPr lang="en-US"/>
        </a:p>
      </dgm:t>
    </dgm:pt>
    <dgm:pt modelId="{837B755B-6453-439D-921F-E7AA820B4A06}">
      <dgm:prSet phldrT="[Текст]" custT="1"/>
      <dgm:spPr/>
      <dgm:t>
        <a:bodyPr/>
        <a:lstStyle/>
        <a:p>
          <a:r>
            <a:rPr lang="en-US" sz="2400" b="1" dirty="0" err="1">
              <a:latin typeface="Times New Roman" panose="02020603050405020304" pitchFamily="18" charset="0"/>
              <a:cs typeface="Times New Roman" panose="02020603050405020304" pitchFamily="18" charset="0"/>
            </a:rPr>
            <a:t>Funksional</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boshqaruv</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tuzilishi</a:t>
          </a:r>
          <a:r>
            <a:rPr lang="en-US" sz="2400" b="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p>
      </dgm:t>
    </dgm:pt>
    <dgm:pt modelId="{1B23A212-8DC9-4495-BC5E-E27EB81BA36E}" type="parTrans" cxnId="{C3D32AC9-FCB8-43AC-8544-E40A63349124}">
      <dgm:prSet/>
      <dgm:spPr/>
      <dgm:t>
        <a:bodyPr/>
        <a:lstStyle/>
        <a:p>
          <a:endParaRPr lang="en-US" sz="48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48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2000" dirty="0">
              <a:latin typeface="Times New Roman" panose="02020603050405020304" pitchFamily="18" charset="0"/>
              <a:cs typeface="Times New Roman" panose="02020603050405020304" pitchFamily="18" charset="0"/>
            </a:rPr>
            <a:t>Bu </a:t>
          </a:r>
          <a:r>
            <a:rPr lang="en-US" sz="2000" dirty="0" err="1">
              <a:latin typeface="Times New Roman" panose="02020603050405020304" pitchFamily="18" charset="0"/>
              <a:cs typeface="Times New Roman" panose="02020603050405020304" pitchFamily="18" charset="0"/>
            </a:rPr>
            <a:t>boshqaruv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tuzilishi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rahbarlarni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tuzilish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bo’linmalarini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t>
          </a:r>
          <a:r>
            <a:rPr lang="en-US"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х</a:t>
          </a:r>
          <a:r>
            <a:rPr lang="en-US" sz="2000" dirty="0">
              <a:latin typeface="Times New Roman" panose="02020603050405020304" pitchFamily="18" charset="0"/>
              <a:cs typeface="Times New Roman" panose="02020603050405020304" pitchFamily="18" charset="0"/>
            </a:rPr>
            <a:t>il </a:t>
          </a:r>
          <a:r>
            <a:rPr lang="en-US" sz="2000" dirty="0" err="1">
              <a:latin typeface="Times New Roman" panose="02020603050405020304" pitchFamily="18" charset="0"/>
              <a:cs typeface="Times New Roman" panose="02020603050405020304" pitchFamily="18" charset="0"/>
            </a:rPr>
            <a:t>vazifalarga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bo’linmalarda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boshqaruv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faoliyatini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tisoslashtirishga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qaratilgan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boshqaruv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bo’g’iniga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muayyan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masalalar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biriktirib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qo’yiladi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Masalan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boshqaruv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idorasini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rejalashtirish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ikkinchisi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nologiya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uchinchisi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ta’minot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to’rtinchisi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mahsulot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sifatini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nazorat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h.k.lar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shug’ullanadi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Bunda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rahbarning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vakolatlari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cheklangan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qabul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qilinayotgan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qarorlarning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sifatini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shilashga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imkon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hozirlaydi</a:t>
          </a:r>
          <a:r>
            <a:rPr lang="en-US" sz="2000" dirty="0">
              <a:latin typeface="Times New Roman" panose="02020603050405020304" pitchFamily="18" charset="0"/>
              <a:cs typeface="Times New Roman" panose="02020603050405020304" pitchFamily="18" charset="0"/>
            </a:rPr>
            <a:t>. </a:t>
          </a:r>
        </a:p>
      </dgm:t>
    </dgm:pt>
    <dgm:pt modelId="{20544D5F-82FA-4651-B7BF-975991151867}" type="parTrans" cxnId="{55F07326-57B1-478E-AD3A-A05BD2493C0D}">
      <dgm:prSet/>
      <dgm:spPr/>
      <dgm:t>
        <a:bodyPr/>
        <a:lstStyle/>
        <a:p>
          <a:endParaRPr lang="en-US" sz="48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48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custScaleX="72643" custScaleY="93910">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E079E09-16D5-46CE-AEB2-5C9A91EECBFE}"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0E24B21A-C7C2-44D5-9406-157EB5602D38}">
      <dgm:prSet phldrT="[Текст]" custT="1"/>
      <dgm:spPr/>
      <dgm:t>
        <a:bodyPr/>
        <a:lstStyle/>
        <a:p>
          <a:pPr>
            <a:buFont typeface="Wingdings" panose="05000000000000000000" pitchFamily="2" charset="2"/>
            <a:buChar char=""/>
          </a:pPr>
          <a:r>
            <a:rPr lang="en-US" sz="1800" dirty="0" err="1">
              <a:solidFill>
                <a:schemeClr val="tx1"/>
              </a:solidFill>
              <a:latin typeface="Times New Roman" panose="02020603050405020304" pitchFamily="18" charset="0"/>
              <a:cs typeface="Times New Roman" panose="02020603050405020304" pitchFamily="18" charset="0"/>
            </a:rPr>
            <a:t>Funksional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bo’linmalar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bevosita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barcha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quyi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tuzilish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bo’linmalarining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faoliyatini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boshqaradi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Bunda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umumiy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natijalariga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javob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bermasdan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faqat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o’zlari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bajaradigan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boshqaruv</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faoliyatigagina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javob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beradilar</a:t>
          </a:r>
          <a:r>
            <a:rPr lang="en-US" sz="1800" dirty="0">
              <a:solidFill>
                <a:schemeClr val="tx1"/>
              </a:solidFill>
              <a:latin typeface="Times New Roman" panose="02020603050405020304" pitchFamily="18" charset="0"/>
              <a:cs typeface="Times New Roman" panose="02020603050405020304" pitchFamily="18" charset="0"/>
            </a:rPr>
            <a:t>. Bu </a:t>
          </a:r>
          <a:r>
            <a:rPr lang="en-US" sz="1800" dirty="0" err="1">
              <a:solidFill>
                <a:schemeClr val="tx1"/>
              </a:solidFill>
              <a:latin typeface="Times New Roman" panose="02020603050405020304" pitchFamily="18" charset="0"/>
              <a:cs typeface="Times New Roman" panose="02020603050405020304" pitchFamily="18" charset="0"/>
            </a:rPr>
            <a:t>funktsional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bo’linmalar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huquq</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doiralarining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javobgarlik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doiradan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keng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bo’lishiga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olib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keladi</a:t>
          </a:r>
          <a:r>
            <a:rPr lang="en-US" sz="1800" dirty="0">
              <a:solidFill>
                <a:schemeClr val="tx1"/>
              </a:solidFill>
              <a:latin typeface="Times New Roman" panose="02020603050405020304" pitchFamily="18" charset="0"/>
              <a:cs typeface="Times New Roman" panose="02020603050405020304" pitchFamily="18" charset="0"/>
            </a:rPr>
            <a:t>. </a:t>
          </a:r>
        </a:p>
      </dgm:t>
    </dgm:pt>
    <dgm:pt modelId="{441AA39B-E8CE-47CF-B798-DFACDF0491FC}" type="parTrans" cxnId="{23D5EB5C-83DC-4E17-B833-E9040E397529}">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229D8E8C-6A3D-4E22-A549-58A974B957E9}" type="sibTrans" cxnId="{23D5EB5C-83DC-4E17-B833-E9040E397529}">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EFD5813D-587F-4691-BCAB-4C5EA0E57EE2}">
      <dgm:prSet phldrT="[Текст]" custT="1"/>
      <dgm:spPr/>
      <dgm:t>
        <a:bodyPr/>
        <a:lstStyle/>
        <a:p>
          <a:pPr>
            <a:buFont typeface="Wingdings" panose="05000000000000000000" pitchFamily="2" charset="2"/>
            <a:buChar char=""/>
          </a:pPr>
          <a:r>
            <a:rPr lang="en-US" sz="1800" dirty="0" err="1">
              <a:solidFill>
                <a:schemeClr val="tx1"/>
              </a:solidFill>
              <a:latin typeface="Times New Roman" panose="02020603050405020304" pitchFamily="18" charset="0"/>
              <a:cs typeface="Times New Roman" panose="02020603050405020304" pitchFamily="18" charset="0"/>
            </a:rPr>
            <a:t>Funksional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boshqaruv</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tuzilishining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afzallik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tomoni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shuki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bunda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boshqaruv</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faoliyati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chuqur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tisoslashgan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bo’ladi</a:t>
          </a:r>
          <a:r>
            <a:rPr lang="en-US" sz="1800" dirty="0">
              <a:solidFill>
                <a:schemeClr val="tx1"/>
              </a:solidFill>
              <a:latin typeface="Times New Roman" panose="02020603050405020304" pitchFamily="18" charset="0"/>
              <a:cs typeface="Times New Roman" panose="02020603050405020304" pitchFamily="18" charset="0"/>
            </a:rPr>
            <a:t>.  Bu </a:t>
          </a:r>
          <a:r>
            <a:rPr lang="en-US" sz="1800" dirty="0" err="1">
              <a:solidFill>
                <a:schemeClr val="tx1"/>
              </a:solidFill>
              <a:latin typeface="Times New Roman" panose="02020603050405020304" pitchFamily="18" charset="0"/>
              <a:cs typeface="Times New Roman" panose="02020603050405020304" pitchFamily="18" charset="0"/>
            </a:rPr>
            <a:t>esa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qabul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qilinadigan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qarorlarning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bajarilish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doirasi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ortshiga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imkon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yaratadi</a:t>
          </a:r>
          <a:r>
            <a:rPr lang="en-US" sz="1800" dirty="0">
              <a:solidFill>
                <a:schemeClr val="tx1"/>
              </a:solidFill>
              <a:latin typeface="Times New Roman" panose="02020603050405020304" pitchFamily="18" charset="0"/>
              <a:cs typeface="Times New Roman" panose="02020603050405020304" pitchFamily="18" charset="0"/>
            </a:rPr>
            <a:t>, </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odimlarning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kasb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mahorati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ancha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yuqori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chiqarish</a:t>
          </a:r>
          <a:r>
            <a:rPr lang="en-US" sz="1800" dirty="0">
              <a:solidFill>
                <a:schemeClr val="tx1"/>
              </a:solidFill>
              <a:latin typeface="Times New Roman" panose="02020603050405020304" pitchFamily="18" charset="0"/>
              <a:cs typeface="Times New Roman" panose="02020603050405020304" pitchFamily="18" charset="0"/>
            </a:rPr>
            <a:t> </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o’jalik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faoliyatida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ko’p</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maqsadli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boshqarishga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imkonit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tug’iladi</a:t>
          </a:r>
          <a:r>
            <a:rPr lang="en-US" sz="1800" dirty="0">
              <a:solidFill>
                <a:schemeClr val="tx1"/>
              </a:solidFill>
              <a:latin typeface="Times New Roman" panose="02020603050405020304" pitchFamily="18" charset="0"/>
              <a:cs typeface="Times New Roman" panose="02020603050405020304" pitchFamily="18" charset="0"/>
            </a:rPr>
            <a:t>. </a:t>
          </a:r>
        </a:p>
      </dgm:t>
    </dgm:pt>
    <dgm:pt modelId="{590AA7F6-1CFF-4347-B6E8-40A97C4C790A}" type="parTrans" cxnId="{C1BA0E1F-EA11-476E-A5EB-21B91FA5056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7E7CB9B8-D4DE-4B1A-9297-60A383303BB1}" type="sibTrans" cxnId="{C1BA0E1F-EA11-476E-A5EB-21B91FA5056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59A94ABA-EF2A-4F0C-BA56-E209951DC652}" type="pres">
      <dgm:prSet presAssocID="{2E079E09-16D5-46CE-AEB2-5C9A91EECBFE}" presName="linear" presStyleCnt="0">
        <dgm:presLayoutVars>
          <dgm:dir/>
          <dgm:animLvl val="lvl"/>
          <dgm:resizeHandles val="exact"/>
        </dgm:presLayoutVars>
      </dgm:prSet>
      <dgm:spPr/>
    </dgm:pt>
    <dgm:pt modelId="{B426F842-FDAC-419C-B491-8D456D0CA67A}" type="pres">
      <dgm:prSet presAssocID="{0E24B21A-C7C2-44D5-9406-157EB5602D38}" presName="parentLin" presStyleCnt="0"/>
      <dgm:spPr/>
    </dgm:pt>
    <dgm:pt modelId="{23B9419C-8101-472E-A469-58E41E20F076}" type="pres">
      <dgm:prSet presAssocID="{0E24B21A-C7C2-44D5-9406-157EB5602D38}" presName="parentLeftMargin" presStyleLbl="node1" presStyleIdx="0" presStyleCnt="2"/>
      <dgm:spPr/>
    </dgm:pt>
    <dgm:pt modelId="{74889DA5-3986-412B-8B62-46B1BD6EBC74}" type="pres">
      <dgm:prSet presAssocID="{0E24B21A-C7C2-44D5-9406-157EB5602D38}" presName="parentText" presStyleLbl="node1" presStyleIdx="0" presStyleCnt="2">
        <dgm:presLayoutVars>
          <dgm:chMax val="0"/>
          <dgm:bulletEnabled val="1"/>
        </dgm:presLayoutVars>
      </dgm:prSet>
      <dgm:spPr/>
    </dgm:pt>
    <dgm:pt modelId="{EE211B8B-0053-4158-92C7-C905BB400CE6}" type="pres">
      <dgm:prSet presAssocID="{0E24B21A-C7C2-44D5-9406-157EB5602D38}" presName="negativeSpace" presStyleCnt="0"/>
      <dgm:spPr/>
    </dgm:pt>
    <dgm:pt modelId="{89740132-08A2-4C10-99C0-AA2FE4571CFE}" type="pres">
      <dgm:prSet presAssocID="{0E24B21A-C7C2-44D5-9406-157EB5602D38}" presName="childText" presStyleLbl="conFgAcc1" presStyleIdx="0" presStyleCnt="2">
        <dgm:presLayoutVars>
          <dgm:bulletEnabled val="1"/>
        </dgm:presLayoutVars>
      </dgm:prSet>
      <dgm:spPr/>
    </dgm:pt>
    <dgm:pt modelId="{4D4D1803-24AF-4987-A9F4-14C1475E9289}" type="pres">
      <dgm:prSet presAssocID="{229D8E8C-6A3D-4E22-A549-58A974B957E9}" presName="spaceBetweenRectangles" presStyleCnt="0"/>
      <dgm:spPr/>
    </dgm:pt>
    <dgm:pt modelId="{542259BC-7DE2-4848-83C8-EEFD9AC5713C}" type="pres">
      <dgm:prSet presAssocID="{EFD5813D-587F-4691-BCAB-4C5EA0E57EE2}" presName="parentLin" presStyleCnt="0"/>
      <dgm:spPr/>
    </dgm:pt>
    <dgm:pt modelId="{6061D8C0-F734-4299-ACF6-8C6BA5B4D144}" type="pres">
      <dgm:prSet presAssocID="{EFD5813D-587F-4691-BCAB-4C5EA0E57EE2}" presName="parentLeftMargin" presStyleLbl="node1" presStyleIdx="0" presStyleCnt="2"/>
      <dgm:spPr/>
    </dgm:pt>
    <dgm:pt modelId="{ED593B0F-51FD-4241-BE2B-D41AC51F5BB8}" type="pres">
      <dgm:prSet presAssocID="{EFD5813D-587F-4691-BCAB-4C5EA0E57EE2}" presName="parentText" presStyleLbl="node1" presStyleIdx="1" presStyleCnt="2">
        <dgm:presLayoutVars>
          <dgm:chMax val="0"/>
          <dgm:bulletEnabled val="1"/>
        </dgm:presLayoutVars>
      </dgm:prSet>
      <dgm:spPr/>
    </dgm:pt>
    <dgm:pt modelId="{40601B8F-2643-407B-9794-F22100AC918F}" type="pres">
      <dgm:prSet presAssocID="{EFD5813D-587F-4691-BCAB-4C5EA0E57EE2}" presName="negativeSpace" presStyleCnt="0"/>
      <dgm:spPr/>
    </dgm:pt>
    <dgm:pt modelId="{AB761C56-DAEB-4364-8C06-6B830EAB6E8A}" type="pres">
      <dgm:prSet presAssocID="{EFD5813D-587F-4691-BCAB-4C5EA0E57EE2}" presName="childText" presStyleLbl="conFgAcc1" presStyleIdx="1" presStyleCnt="2">
        <dgm:presLayoutVars>
          <dgm:bulletEnabled val="1"/>
        </dgm:presLayoutVars>
      </dgm:prSet>
      <dgm:spPr/>
    </dgm:pt>
  </dgm:ptLst>
  <dgm:cxnLst>
    <dgm:cxn modelId="{C1BA0E1F-EA11-476E-A5EB-21B91FA50564}" srcId="{2E079E09-16D5-46CE-AEB2-5C9A91EECBFE}" destId="{EFD5813D-587F-4691-BCAB-4C5EA0E57EE2}" srcOrd="1" destOrd="0" parTransId="{590AA7F6-1CFF-4347-B6E8-40A97C4C790A}" sibTransId="{7E7CB9B8-D4DE-4B1A-9297-60A383303BB1}"/>
    <dgm:cxn modelId="{23D5EB5C-83DC-4E17-B833-E9040E397529}" srcId="{2E079E09-16D5-46CE-AEB2-5C9A91EECBFE}" destId="{0E24B21A-C7C2-44D5-9406-157EB5602D38}" srcOrd="0" destOrd="0" parTransId="{441AA39B-E8CE-47CF-B798-DFACDF0491FC}" sibTransId="{229D8E8C-6A3D-4E22-A549-58A974B957E9}"/>
    <dgm:cxn modelId="{F3050FBD-527C-48BA-919D-A456CB7A5596}" type="presOf" srcId="{EFD5813D-587F-4691-BCAB-4C5EA0E57EE2}" destId="{ED593B0F-51FD-4241-BE2B-D41AC51F5BB8}" srcOrd="1" destOrd="0" presId="urn:microsoft.com/office/officeart/2005/8/layout/list1"/>
    <dgm:cxn modelId="{EFCFE3E0-0AAB-44E4-A1C8-F8DD80937066}" type="presOf" srcId="{0E24B21A-C7C2-44D5-9406-157EB5602D38}" destId="{74889DA5-3986-412B-8B62-46B1BD6EBC74}" srcOrd="1" destOrd="0" presId="urn:microsoft.com/office/officeart/2005/8/layout/list1"/>
    <dgm:cxn modelId="{E03C76EC-77BB-4AF0-AAA2-2A19C278A248}" type="presOf" srcId="{2E079E09-16D5-46CE-AEB2-5C9A91EECBFE}" destId="{59A94ABA-EF2A-4F0C-BA56-E209951DC652}" srcOrd="0" destOrd="0" presId="urn:microsoft.com/office/officeart/2005/8/layout/list1"/>
    <dgm:cxn modelId="{ADD7FBF5-6BED-4F5A-A08D-0EAAF7CD53A2}" type="presOf" srcId="{0E24B21A-C7C2-44D5-9406-157EB5602D38}" destId="{23B9419C-8101-472E-A469-58E41E20F076}" srcOrd="0" destOrd="0" presId="urn:microsoft.com/office/officeart/2005/8/layout/list1"/>
    <dgm:cxn modelId="{0B926AFD-A018-4992-97B2-C814091B803B}" type="presOf" srcId="{EFD5813D-587F-4691-BCAB-4C5EA0E57EE2}" destId="{6061D8C0-F734-4299-ACF6-8C6BA5B4D144}" srcOrd="0" destOrd="0" presId="urn:microsoft.com/office/officeart/2005/8/layout/list1"/>
    <dgm:cxn modelId="{010D78B6-F1AB-4F79-8860-F263AEBE8847}" type="presParOf" srcId="{59A94ABA-EF2A-4F0C-BA56-E209951DC652}" destId="{B426F842-FDAC-419C-B491-8D456D0CA67A}" srcOrd="0" destOrd="0" presId="urn:microsoft.com/office/officeart/2005/8/layout/list1"/>
    <dgm:cxn modelId="{BA3A9A07-4E0C-4AE7-8678-F824C30F6B0A}" type="presParOf" srcId="{B426F842-FDAC-419C-B491-8D456D0CA67A}" destId="{23B9419C-8101-472E-A469-58E41E20F076}" srcOrd="0" destOrd="0" presId="urn:microsoft.com/office/officeart/2005/8/layout/list1"/>
    <dgm:cxn modelId="{BF6C32BD-F9C0-487C-90B7-6CCFABE319F3}" type="presParOf" srcId="{B426F842-FDAC-419C-B491-8D456D0CA67A}" destId="{74889DA5-3986-412B-8B62-46B1BD6EBC74}" srcOrd="1" destOrd="0" presId="urn:microsoft.com/office/officeart/2005/8/layout/list1"/>
    <dgm:cxn modelId="{9A91571C-D515-4421-A364-D962CAAB385D}" type="presParOf" srcId="{59A94ABA-EF2A-4F0C-BA56-E209951DC652}" destId="{EE211B8B-0053-4158-92C7-C905BB400CE6}" srcOrd="1" destOrd="0" presId="urn:microsoft.com/office/officeart/2005/8/layout/list1"/>
    <dgm:cxn modelId="{CA7BB429-32C3-4B7F-8F4A-51D627336F0A}" type="presParOf" srcId="{59A94ABA-EF2A-4F0C-BA56-E209951DC652}" destId="{89740132-08A2-4C10-99C0-AA2FE4571CFE}" srcOrd="2" destOrd="0" presId="urn:microsoft.com/office/officeart/2005/8/layout/list1"/>
    <dgm:cxn modelId="{1ABB9506-4E21-40C6-B05B-961599EBE4C3}" type="presParOf" srcId="{59A94ABA-EF2A-4F0C-BA56-E209951DC652}" destId="{4D4D1803-24AF-4987-A9F4-14C1475E9289}" srcOrd="3" destOrd="0" presId="urn:microsoft.com/office/officeart/2005/8/layout/list1"/>
    <dgm:cxn modelId="{5A603A46-48B1-4569-B269-981FE44CBE03}" type="presParOf" srcId="{59A94ABA-EF2A-4F0C-BA56-E209951DC652}" destId="{542259BC-7DE2-4848-83C8-EEFD9AC5713C}" srcOrd="4" destOrd="0" presId="urn:microsoft.com/office/officeart/2005/8/layout/list1"/>
    <dgm:cxn modelId="{7C5D8BF8-7FED-44F1-9129-2EF1697BE645}" type="presParOf" srcId="{542259BC-7DE2-4848-83C8-EEFD9AC5713C}" destId="{6061D8C0-F734-4299-ACF6-8C6BA5B4D144}" srcOrd="0" destOrd="0" presId="urn:microsoft.com/office/officeart/2005/8/layout/list1"/>
    <dgm:cxn modelId="{BBA34947-11EE-4DDB-96B5-E9C726E82AA7}" type="presParOf" srcId="{542259BC-7DE2-4848-83C8-EEFD9AC5713C}" destId="{ED593B0F-51FD-4241-BE2B-D41AC51F5BB8}" srcOrd="1" destOrd="0" presId="urn:microsoft.com/office/officeart/2005/8/layout/list1"/>
    <dgm:cxn modelId="{1A292D5E-4A4D-479D-8880-05E26CCBC1F0}" type="presParOf" srcId="{59A94ABA-EF2A-4F0C-BA56-E209951DC652}" destId="{40601B8F-2643-407B-9794-F22100AC918F}" srcOrd="5" destOrd="0" presId="urn:microsoft.com/office/officeart/2005/8/layout/list1"/>
    <dgm:cxn modelId="{504529B4-EF2C-453A-87BF-45E7D3AF5E65}" type="presParOf" srcId="{59A94ABA-EF2A-4F0C-BA56-E209951DC652}" destId="{AB761C56-DAEB-4364-8C06-6B830EAB6E8A}"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en-US"/>
        </a:p>
      </dgm:t>
    </dgm:pt>
    <dgm:pt modelId="{837B755B-6453-439D-921F-E7AA820B4A06}">
      <dgm:prSet phldrT="[Текст]" custT="1"/>
      <dgm:spPr/>
      <dgm:t>
        <a:bodyPr/>
        <a:lstStyle/>
        <a:p>
          <a:r>
            <a:rPr lang="en-US" sz="3200" b="1" dirty="0" err="1">
              <a:solidFill>
                <a:schemeClr val="tx1"/>
              </a:solidFill>
              <a:latin typeface="Times New Roman" panose="02020603050405020304" pitchFamily="18" charset="0"/>
              <a:cs typeface="Times New Roman" panose="02020603050405020304" pitchFamily="18" charset="0"/>
            </a:rPr>
            <a:t>Muayyan</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boshqaruv</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tuzilishi</a:t>
          </a:r>
          <a:r>
            <a:rPr lang="en-US" sz="3200" b="1" dirty="0">
              <a:solidFill>
                <a:schemeClr val="tx1"/>
              </a:solidFill>
              <a:latin typeface="Times New Roman" panose="02020603050405020304" pitchFamily="18" charset="0"/>
              <a:cs typeface="Times New Roman" panose="02020603050405020304" pitchFamily="18" charset="0"/>
            </a:rPr>
            <a:t>. </a:t>
          </a:r>
          <a:endParaRPr lang="en-US" sz="3200" dirty="0">
            <a:solidFill>
              <a:schemeClr val="tx1"/>
            </a:solidFill>
            <a:latin typeface="Times New Roman" panose="02020603050405020304" pitchFamily="18" charset="0"/>
            <a:cs typeface="Times New Roman" panose="02020603050405020304" pitchFamily="18" charset="0"/>
          </a:endParaRPr>
        </a:p>
      </dgm:t>
    </dgm:pt>
    <dgm:pt modelId="{1B23A212-8DC9-4495-BC5E-E27EB81BA36E}" type="parTrans" cxnId="{C3D32AC9-FCB8-43AC-8544-E40A63349124}">
      <dgm:prSet/>
      <dgm:spPr/>
      <dgm:t>
        <a:bodyPr/>
        <a:lstStyle/>
        <a:p>
          <a:endParaRPr lang="en-US" sz="40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40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2000" dirty="0" err="1">
              <a:latin typeface="Times New Roman" panose="02020603050405020304" pitchFamily="18" charset="0"/>
              <a:cs typeface="Times New Roman" panose="02020603050405020304" pitchFamily="18" charset="0"/>
            </a:rPr>
            <a:t>Ushbu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boshqaruv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tizimi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qator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kamchiliklardan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chunonchi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funktsional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bo’linmalarning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ishlashlarini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muvofiqlashtirish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darajasi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yuqori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emasligi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rahbarlarning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vazifalari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huquqlari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muvofiqlashmaganligi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pirovard</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natijalari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mas’ul</a:t>
          </a:r>
          <a:r>
            <a:rPr lang="en-US"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odimlarning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yo’qligi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funktsional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bo’linmalar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o’rtasida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yuzasidan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nizomlarning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mavjudligi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boshqaruv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apparatida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byurokratik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munosabatda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hollarining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mavjudligi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kabilardan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emas</a:t>
          </a:r>
          <a:r>
            <a:rPr lang="en-US" sz="2000" dirty="0">
              <a:latin typeface="Times New Roman" panose="02020603050405020304" pitchFamily="18" charset="0"/>
              <a:cs typeface="Times New Roman" panose="02020603050405020304" pitchFamily="18" charset="0"/>
            </a:rPr>
            <a:t>. Bu </a:t>
          </a:r>
          <a:r>
            <a:rPr lang="en-US" sz="2000" dirty="0" err="1">
              <a:latin typeface="Times New Roman" panose="02020603050405020304" pitchFamily="18" charset="0"/>
              <a:cs typeface="Times New Roman" panose="02020603050405020304" pitchFamily="18" charset="0"/>
            </a:rPr>
            <a:t>kamchiliklarni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bartaraf</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muntazam</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funktsional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aralash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turdagi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boshqaruv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tuzilishi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mavjud</a:t>
          </a:r>
          <a:endParaRPr lang="en-US" sz="2000" dirty="0">
            <a:solidFill>
              <a:schemeClr val="tx1"/>
            </a:solidFill>
            <a:latin typeface="Times New Roman" panose="02020603050405020304" pitchFamily="18" charset="0"/>
            <a:cs typeface="Times New Roman" panose="02020603050405020304" pitchFamily="18" charset="0"/>
          </a:endParaRPr>
        </a:p>
      </dgm:t>
    </dgm:pt>
    <dgm:pt modelId="{20544D5F-82FA-4651-B7BF-975991151867}" type="parTrans" cxnId="{55F07326-57B1-478E-AD3A-A05BD2493C0D}">
      <dgm:prSet/>
      <dgm:spPr/>
      <dgm:t>
        <a:bodyPr/>
        <a:lstStyle/>
        <a:p>
          <a:endParaRPr lang="en-US" sz="40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40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CF295A3-3CD3-4CFE-A3CE-39625CCF3696}"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0278C8AF-C36C-4BB4-A9B3-5B2E6B2CF8E0}">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Muntazam</a:t>
          </a:r>
          <a:r>
            <a:rPr lang="en-US" dirty="0">
              <a:solidFill>
                <a:schemeClr val="tx1"/>
              </a:solidFill>
              <a:latin typeface="Times New Roman" panose="02020603050405020304" pitchFamily="18" charset="0"/>
              <a:cs typeface="Times New Roman" panose="02020603050405020304" pitchFamily="18" charset="0"/>
            </a:rPr>
            <a:t> </a:t>
          </a:r>
        </a:p>
      </dgm:t>
    </dgm:pt>
    <dgm:pt modelId="{39DE75FA-5074-4ADE-A53F-282878A8DE6D}" type="parTrans" cxnId="{A6E80F17-3966-48C9-AFF8-8A31581217D7}">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F1F59A24-5778-4C34-AD4E-07D221713593}" type="sibTrans" cxnId="{A6E80F17-3966-48C9-AFF8-8A31581217D7}">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DF5D3186-5B7F-4F35-9044-FF0125B023DD}">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Muntazam</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funktsional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boshqaruv</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tuzilishi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Bunda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asosiy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boshqaruv</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tuzilishi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muntazam</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boshqaruv</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hisoblanadi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Hamma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boshqaruv</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bosqichlaridan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mustaqil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uchastkalarni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faoliyatida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muntazam</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rahbarlar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ajratiladi</a:t>
          </a:r>
          <a:r>
            <a:rPr lang="en-US" dirty="0">
              <a:solidFill>
                <a:schemeClr val="tx1"/>
              </a:solidFill>
              <a:latin typeface="Times New Roman" panose="02020603050405020304" pitchFamily="18" charset="0"/>
              <a:cs typeface="Times New Roman" panose="02020603050405020304" pitchFamily="18" charset="0"/>
            </a:rPr>
            <a:t>. </a:t>
          </a:r>
        </a:p>
      </dgm:t>
    </dgm:pt>
    <dgm:pt modelId="{0FEEAD64-8303-4318-997B-B0CDBDB4ADE7}" type="parTrans" cxnId="{0C2CCBC4-1A93-496B-A27A-0B06FAF02FE6}">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BDDC10F4-1DB3-42FD-A715-0953A508947F}" type="sibTrans" cxnId="{0C2CCBC4-1A93-496B-A27A-0B06FAF02FE6}">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D5776C7A-A409-40C2-B5CA-EEF2300E5FB1}">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Boshqaruvning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muntazam-funksional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tuzilishi</a:t>
          </a:r>
          <a:r>
            <a:rPr lang="en-US" dirty="0">
              <a:solidFill>
                <a:schemeClr val="tx1"/>
              </a:solidFill>
              <a:latin typeface="Times New Roman" panose="02020603050405020304" pitchFamily="18" charset="0"/>
              <a:cs typeface="Times New Roman" panose="02020603050405020304" pitchFamily="18" charset="0"/>
            </a:rPr>
            <a:t> </a:t>
          </a:r>
        </a:p>
      </dgm:t>
    </dgm:pt>
    <dgm:pt modelId="{8E699C80-6C24-4165-8E11-F771AF8F4FF3}" type="parTrans" cxnId="{18F6CB16-A005-4F9F-B82F-B251588D2691}">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83DD07D4-6CFE-4225-9F97-A86FBD485A8B}" type="sibTrans" cxnId="{18F6CB16-A005-4F9F-B82F-B251588D2691}">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799B5336-7F70-48D0-87D4-AC5F2DE639A9}">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Boshqaruvning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muntazam-funksional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tuzilishi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turida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muntazam</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funksional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shtabli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bo’linmalar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qo’llaniladi</a:t>
          </a:r>
          <a:r>
            <a:rPr lang="en-US" dirty="0">
              <a:solidFill>
                <a:schemeClr val="tx1"/>
              </a:solidFill>
              <a:latin typeface="Times New Roman" panose="02020603050405020304" pitchFamily="18" charset="0"/>
              <a:cs typeface="Times New Roman" panose="02020603050405020304" pitchFamily="18" charset="0"/>
            </a:rPr>
            <a:t>. Bu </a:t>
          </a:r>
          <a:r>
            <a:rPr lang="en-US" dirty="0" err="1">
              <a:solidFill>
                <a:schemeClr val="tx1"/>
              </a:solidFill>
              <a:latin typeface="Times New Roman" panose="02020603050405020304" pitchFamily="18" charset="0"/>
              <a:cs typeface="Times New Roman" panose="02020603050405020304" pitchFamily="18" charset="0"/>
            </a:rPr>
            <a:t>bo’linmalar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o’rtasida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har</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a:solidFill>
                <a:schemeClr val="tx1"/>
              </a:solidFill>
              <a:latin typeface="Times New Roman" panose="02020603050405020304" pitchFamily="18" charset="0"/>
              <a:cs typeface="Times New Roman" panose="02020603050405020304" pitchFamily="18" charset="0"/>
            </a:rPr>
            <a:t>il </a:t>
          </a:r>
          <a:r>
            <a:rPr lang="en-US" dirty="0" err="1">
              <a:solidFill>
                <a:schemeClr val="tx1"/>
              </a:solidFill>
              <a:latin typeface="Times New Roman" panose="02020603050405020304" pitchFamily="18" charset="0"/>
              <a:cs typeface="Times New Roman" panose="02020603050405020304" pitchFamily="18" charset="0"/>
            </a:rPr>
            <a:t>o’zaro</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bog’lanishlar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mavjud</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chiqarish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ko’lamining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doimiy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ravishda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o’sishi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boshqaruv</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mehnatining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yanada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murakkablashishi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yangi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boshqaruv</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funksiyalarining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ajralib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chiqishi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bo’linmalar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tisosining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chuqurlashishiga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olib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keladi</a:t>
          </a:r>
          <a:r>
            <a:rPr lang="en-US" dirty="0">
              <a:solidFill>
                <a:schemeClr val="tx1"/>
              </a:solidFill>
              <a:latin typeface="Times New Roman" panose="02020603050405020304" pitchFamily="18" charset="0"/>
              <a:cs typeface="Times New Roman" panose="02020603050405020304" pitchFamily="18" charset="0"/>
            </a:rPr>
            <a:t>. Bu </a:t>
          </a:r>
          <a:r>
            <a:rPr lang="en-US" dirty="0" err="1">
              <a:solidFill>
                <a:schemeClr val="tx1"/>
              </a:solidFill>
              <a:latin typeface="Times New Roman" panose="02020603050405020304" pitchFamily="18" charset="0"/>
              <a:cs typeface="Times New Roman" panose="02020603050405020304" pitchFamily="18" charset="0"/>
            </a:rPr>
            <a:t>esa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boshqaruv</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mehnatining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samaradorligining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oshirishga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imkon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hozirlaydi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Boshqaruvning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muntazam</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funksional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tuzilishining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foydali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tomoni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aniq</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natijalariga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javobgar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ma’sul</a:t>
          </a:r>
          <a:r>
            <a:rPr lang="en-US" dirty="0">
              <a:solidFill>
                <a:schemeClr val="tx1"/>
              </a:solidFill>
              <a:latin typeface="Times New Roman" panose="02020603050405020304" pitchFamily="18" charset="0"/>
              <a:cs typeface="Times New Roman" panose="02020603050405020304" pitchFamily="18" charset="0"/>
            </a:rPr>
            <a:t> sha</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slarning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mavjudligidan</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odimlarning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kasb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mahoratining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o’sishidan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iborat</a:t>
          </a:r>
          <a:r>
            <a:rPr lang="en-US" dirty="0">
              <a:solidFill>
                <a:schemeClr val="tx1"/>
              </a:solidFill>
              <a:latin typeface="Times New Roman" panose="02020603050405020304" pitchFamily="18" charset="0"/>
              <a:cs typeface="Times New Roman" panose="02020603050405020304" pitchFamily="18" charset="0"/>
            </a:rPr>
            <a:t>. </a:t>
          </a:r>
        </a:p>
      </dgm:t>
    </dgm:pt>
    <dgm:pt modelId="{2296EF01-5CC0-4593-A389-4D20A9ABAE2D}" type="parTrans" cxnId="{5F5E3D36-07E4-4BE3-B6A0-6F816E46202E}">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B45D961C-EC0F-4979-A472-750F986D087A}" type="sibTrans" cxnId="{5F5E3D36-07E4-4BE3-B6A0-6F816E46202E}">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8B880C7B-E601-4173-A032-0F32552E3D15}" type="pres">
      <dgm:prSet presAssocID="{5CF295A3-3CD3-4CFE-A3CE-39625CCF3696}" presName="Name0" presStyleCnt="0">
        <dgm:presLayoutVars>
          <dgm:dir/>
          <dgm:animLvl val="lvl"/>
          <dgm:resizeHandles val="exact"/>
        </dgm:presLayoutVars>
      </dgm:prSet>
      <dgm:spPr/>
    </dgm:pt>
    <dgm:pt modelId="{580DFE62-540B-49E9-9BB7-97ED47E08066}" type="pres">
      <dgm:prSet presAssocID="{0278C8AF-C36C-4BB4-A9B3-5B2E6B2CF8E0}" presName="linNode" presStyleCnt="0"/>
      <dgm:spPr/>
    </dgm:pt>
    <dgm:pt modelId="{A6116457-0B5A-48E2-97BC-D51CA67BE9DF}" type="pres">
      <dgm:prSet presAssocID="{0278C8AF-C36C-4BB4-A9B3-5B2E6B2CF8E0}" presName="parentText" presStyleLbl="node1" presStyleIdx="0" presStyleCnt="2">
        <dgm:presLayoutVars>
          <dgm:chMax val="1"/>
          <dgm:bulletEnabled val="1"/>
        </dgm:presLayoutVars>
      </dgm:prSet>
      <dgm:spPr/>
    </dgm:pt>
    <dgm:pt modelId="{6693B94A-AF4F-49F8-B7ED-0DE725F96141}" type="pres">
      <dgm:prSet presAssocID="{0278C8AF-C36C-4BB4-A9B3-5B2E6B2CF8E0}" presName="descendantText" presStyleLbl="alignAccFollowNode1" presStyleIdx="0" presStyleCnt="2">
        <dgm:presLayoutVars>
          <dgm:bulletEnabled val="1"/>
        </dgm:presLayoutVars>
      </dgm:prSet>
      <dgm:spPr/>
    </dgm:pt>
    <dgm:pt modelId="{70A22F70-DFB4-425B-9B66-765186F1A58D}" type="pres">
      <dgm:prSet presAssocID="{F1F59A24-5778-4C34-AD4E-07D221713593}" presName="sp" presStyleCnt="0"/>
      <dgm:spPr/>
    </dgm:pt>
    <dgm:pt modelId="{05B97FB0-993E-4435-8AF1-A22EB7AAC34F}" type="pres">
      <dgm:prSet presAssocID="{D5776C7A-A409-40C2-B5CA-EEF2300E5FB1}" presName="linNode" presStyleCnt="0"/>
      <dgm:spPr/>
    </dgm:pt>
    <dgm:pt modelId="{A68146AA-1B91-4C26-B6B4-19B74784DBC0}" type="pres">
      <dgm:prSet presAssocID="{D5776C7A-A409-40C2-B5CA-EEF2300E5FB1}" presName="parentText" presStyleLbl="node1" presStyleIdx="1" presStyleCnt="2">
        <dgm:presLayoutVars>
          <dgm:chMax val="1"/>
          <dgm:bulletEnabled val="1"/>
        </dgm:presLayoutVars>
      </dgm:prSet>
      <dgm:spPr/>
    </dgm:pt>
    <dgm:pt modelId="{4C357961-490D-4EB4-884C-9D08967ECCE4}" type="pres">
      <dgm:prSet presAssocID="{D5776C7A-A409-40C2-B5CA-EEF2300E5FB1}" presName="descendantText" presStyleLbl="alignAccFollowNode1" presStyleIdx="1" presStyleCnt="2">
        <dgm:presLayoutVars>
          <dgm:bulletEnabled val="1"/>
        </dgm:presLayoutVars>
      </dgm:prSet>
      <dgm:spPr/>
    </dgm:pt>
  </dgm:ptLst>
  <dgm:cxnLst>
    <dgm:cxn modelId="{32330216-FBF4-41A9-9050-65F38DC8D4AA}" type="presOf" srcId="{0278C8AF-C36C-4BB4-A9B3-5B2E6B2CF8E0}" destId="{A6116457-0B5A-48E2-97BC-D51CA67BE9DF}" srcOrd="0" destOrd="0" presId="urn:microsoft.com/office/officeart/2005/8/layout/vList5"/>
    <dgm:cxn modelId="{18F6CB16-A005-4F9F-B82F-B251588D2691}" srcId="{5CF295A3-3CD3-4CFE-A3CE-39625CCF3696}" destId="{D5776C7A-A409-40C2-B5CA-EEF2300E5FB1}" srcOrd="1" destOrd="0" parTransId="{8E699C80-6C24-4165-8E11-F771AF8F4FF3}" sibTransId="{83DD07D4-6CFE-4225-9F97-A86FBD485A8B}"/>
    <dgm:cxn modelId="{A6E80F17-3966-48C9-AFF8-8A31581217D7}" srcId="{5CF295A3-3CD3-4CFE-A3CE-39625CCF3696}" destId="{0278C8AF-C36C-4BB4-A9B3-5B2E6B2CF8E0}" srcOrd="0" destOrd="0" parTransId="{39DE75FA-5074-4ADE-A53F-282878A8DE6D}" sibTransId="{F1F59A24-5778-4C34-AD4E-07D221713593}"/>
    <dgm:cxn modelId="{F2DC8C2F-28DD-4BBD-BDEB-A22B3C98C359}" type="presOf" srcId="{799B5336-7F70-48D0-87D4-AC5F2DE639A9}" destId="{4C357961-490D-4EB4-884C-9D08967ECCE4}" srcOrd="0" destOrd="0" presId="urn:microsoft.com/office/officeart/2005/8/layout/vList5"/>
    <dgm:cxn modelId="{5F5E3D36-07E4-4BE3-B6A0-6F816E46202E}" srcId="{D5776C7A-A409-40C2-B5CA-EEF2300E5FB1}" destId="{799B5336-7F70-48D0-87D4-AC5F2DE639A9}" srcOrd="0" destOrd="0" parTransId="{2296EF01-5CC0-4593-A389-4D20A9ABAE2D}" sibTransId="{B45D961C-EC0F-4979-A472-750F986D087A}"/>
    <dgm:cxn modelId="{28CD1761-0FD2-45D8-9760-58340C96C8C8}" type="presOf" srcId="{DF5D3186-5B7F-4F35-9044-FF0125B023DD}" destId="{6693B94A-AF4F-49F8-B7ED-0DE725F96141}" srcOrd="0" destOrd="0" presId="urn:microsoft.com/office/officeart/2005/8/layout/vList5"/>
    <dgm:cxn modelId="{0A24F76A-4FB2-4D07-A739-2455EAAE97F5}" type="presOf" srcId="{5CF295A3-3CD3-4CFE-A3CE-39625CCF3696}" destId="{8B880C7B-E601-4173-A032-0F32552E3D15}" srcOrd="0" destOrd="0" presId="urn:microsoft.com/office/officeart/2005/8/layout/vList5"/>
    <dgm:cxn modelId="{B6C8BF4B-94E9-4E13-9315-B718DC4AC4D3}" type="presOf" srcId="{D5776C7A-A409-40C2-B5CA-EEF2300E5FB1}" destId="{A68146AA-1B91-4C26-B6B4-19B74784DBC0}" srcOrd="0" destOrd="0" presId="urn:microsoft.com/office/officeart/2005/8/layout/vList5"/>
    <dgm:cxn modelId="{0C2CCBC4-1A93-496B-A27A-0B06FAF02FE6}" srcId="{0278C8AF-C36C-4BB4-A9B3-5B2E6B2CF8E0}" destId="{DF5D3186-5B7F-4F35-9044-FF0125B023DD}" srcOrd="0" destOrd="0" parTransId="{0FEEAD64-8303-4318-997B-B0CDBDB4ADE7}" sibTransId="{BDDC10F4-1DB3-42FD-A715-0953A508947F}"/>
    <dgm:cxn modelId="{848AAA78-1A8B-40BE-B3E0-63DEC29B3ED4}" type="presParOf" srcId="{8B880C7B-E601-4173-A032-0F32552E3D15}" destId="{580DFE62-540B-49E9-9BB7-97ED47E08066}" srcOrd="0" destOrd="0" presId="urn:microsoft.com/office/officeart/2005/8/layout/vList5"/>
    <dgm:cxn modelId="{D7FAC120-3CF7-4981-BF33-256A8A3E0329}" type="presParOf" srcId="{580DFE62-540B-49E9-9BB7-97ED47E08066}" destId="{A6116457-0B5A-48E2-97BC-D51CA67BE9DF}" srcOrd="0" destOrd="0" presId="urn:microsoft.com/office/officeart/2005/8/layout/vList5"/>
    <dgm:cxn modelId="{B76D56CE-308F-4292-9F27-0F2583998062}" type="presParOf" srcId="{580DFE62-540B-49E9-9BB7-97ED47E08066}" destId="{6693B94A-AF4F-49F8-B7ED-0DE725F96141}" srcOrd="1" destOrd="0" presId="urn:microsoft.com/office/officeart/2005/8/layout/vList5"/>
    <dgm:cxn modelId="{15224383-6B91-4463-8A16-EB6B1B0D9850}" type="presParOf" srcId="{8B880C7B-E601-4173-A032-0F32552E3D15}" destId="{70A22F70-DFB4-425B-9B66-765186F1A58D}" srcOrd="1" destOrd="0" presId="urn:microsoft.com/office/officeart/2005/8/layout/vList5"/>
    <dgm:cxn modelId="{FA744D41-3A27-483B-B090-A0D12F3CFE1E}" type="presParOf" srcId="{8B880C7B-E601-4173-A032-0F32552E3D15}" destId="{05B97FB0-993E-4435-8AF1-A22EB7AAC34F}" srcOrd="2" destOrd="0" presId="urn:microsoft.com/office/officeart/2005/8/layout/vList5"/>
    <dgm:cxn modelId="{42F17B3C-5E8F-4062-B2B9-363DA9A83BD4}" type="presParOf" srcId="{05B97FB0-993E-4435-8AF1-A22EB7AAC34F}" destId="{A68146AA-1B91-4C26-B6B4-19B74784DBC0}" srcOrd="0" destOrd="0" presId="urn:microsoft.com/office/officeart/2005/8/layout/vList5"/>
    <dgm:cxn modelId="{697F1EC6-6881-4B70-A9FE-221349E0AECD}" type="presParOf" srcId="{05B97FB0-993E-4435-8AF1-A22EB7AAC34F}" destId="{4C357961-490D-4EB4-884C-9D08967ECCE4}"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0_3" csCatId="mainScheme" phldr="1"/>
      <dgm:spPr/>
      <dgm:t>
        <a:bodyPr/>
        <a:lstStyle/>
        <a:p>
          <a:endParaRPr lang="en-US"/>
        </a:p>
      </dgm:t>
    </dgm:pt>
    <dgm:pt modelId="{837B755B-6453-439D-921F-E7AA820B4A06}">
      <dgm:prSet phldrT="[Текст]" custT="1"/>
      <dgm:spPr/>
      <dgm:t>
        <a:bodyPr/>
        <a:lstStyle/>
        <a:p>
          <a:r>
            <a:rPr lang="en-US" sz="3200" b="1">
              <a:latin typeface="Times New Roman" panose="02020603050405020304" pitchFamily="18" charset="0"/>
              <a:cs typeface="Times New Roman" panose="02020603050405020304" pitchFamily="18" charset="0"/>
            </a:rPr>
            <a:t>Boshqariladigan va boshqaruvchi tizimchalar.</a:t>
          </a:r>
          <a:r>
            <a:rPr lang="en-US" sz="320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dgm:t>
    </dgm:pt>
    <dgm:pt modelId="{1B23A212-8DC9-4495-BC5E-E27EB81BA36E}" type="parTrans" cxnId="{C3D32AC9-FCB8-43AC-8544-E40A63349124}">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2400">
              <a:latin typeface="Times New Roman" panose="02020603050405020304" pitchFamily="18" charset="0"/>
              <a:cs typeface="Times New Roman" panose="02020603050405020304" pitchFamily="18" charset="0"/>
            </a:rPr>
            <a:t>Har qaysi </a:t>
          </a:r>
          <a:r>
            <a:rPr lang="ru-RU" sz="2400">
              <a:latin typeface="Times New Roman" panose="02020603050405020304" pitchFamily="18" charset="0"/>
              <a:cs typeface="Times New Roman" panose="02020603050405020304" pitchFamily="18" charset="0"/>
            </a:rPr>
            <a:t>х</a:t>
          </a:r>
          <a:r>
            <a:rPr lang="en-US" sz="2400">
              <a:latin typeface="Times New Roman" panose="02020603050405020304" pitchFamily="18" charset="0"/>
              <a:cs typeface="Times New Roman" panose="02020603050405020304" pitchFamily="18" charset="0"/>
            </a:rPr>
            <a:t>o’jalik va ishlab chiqarish negizi boshqariladigan ob’ekt va boshqaruvchi sub’ekt tizimchalaridan tashkil topgan bo’ladi. Masalan, kor</a:t>
          </a:r>
          <a:r>
            <a:rPr lang="ru-RU" sz="2400">
              <a:latin typeface="Times New Roman" panose="02020603050405020304" pitchFamily="18" charset="0"/>
              <a:cs typeface="Times New Roman" panose="02020603050405020304" pitchFamily="18" charset="0"/>
            </a:rPr>
            <a:t>х</a:t>
          </a:r>
          <a:r>
            <a:rPr lang="en-US" sz="2400">
              <a:latin typeface="Times New Roman" panose="02020603050405020304" pitchFamily="18" charset="0"/>
              <a:cs typeface="Times New Roman" panose="02020603050405020304" pitchFamily="18" charset="0"/>
            </a:rPr>
            <a:t>ona tizimida boshqaruvchi tizimchaga kor</a:t>
          </a:r>
          <a:r>
            <a:rPr lang="ru-RU" sz="2400">
              <a:latin typeface="Times New Roman" panose="02020603050405020304" pitchFamily="18" charset="0"/>
              <a:cs typeface="Times New Roman" panose="02020603050405020304" pitchFamily="18" charset="0"/>
            </a:rPr>
            <a:t>х</a:t>
          </a:r>
          <a:r>
            <a:rPr lang="en-US" sz="2400">
              <a:latin typeface="Times New Roman" panose="02020603050405020304" pitchFamily="18" charset="0"/>
              <a:cs typeface="Times New Roman" panose="02020603050405020304" pitchFamily="18" charset="0"/>
            </a:rPr>
            <a:t>onaning direktori va unga bo’ysunuvchi kor</a:t>
          </a:r>
          <a:r>
            <a:rPr lang="ru-RU" sz="2400">
              <a:latin typeface="Times New Roman" panose="02020603050405020304" pitchFamily="18" charset="0"/>
              <a:cs typeface="Times New Roman" panose="02020603050405020304" pitchFamily="18" charset="0"/>
            </a:rPr>
            <a:t>х</a:t>
          </a:r>
          <a:r>
            <a:rPr lang="en-US" sz="2400">
              <a:latin typeface="Times New Roman" panose="02020603050405020304" pitchFamily="18" charset="0"/>
              <a:cs typeface="Times New Roman" panose="02020603050405020304" pitchFamily="18" charset="0"/>
            </a:rPr>
            <a:t>onadagi butun boshqaruv apparati kiradi. </a:t>
          </a:r>
          <a:endParaRPr lang="en-US" sz="2400" dirty="0">
            <a:latin typeface="Times New Roman" panose="02020603050405020304" pitchFamily="18" charset="0"/>
            <a:cs typeface="Times New Roman" panose="02020603050405020304" pitchFamily="18" charset="0"/>
          </a:endParaRPr>
        </a:p>
      </dgm:t>
    </dgm:pt>
    <dgm:pt modelId="{20544D5F-82FA-4651-B7BF-975991151867}" type="parTrans" cxnId="{55F07326-57B1-478E-AD3A-A05BD2493C0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0B312F2-FFB1-44E0-820D-15D9F2BC18A5}">
      <dgm:prSet phldrT="[Текст]" custT="1"/>
      <dgm:spPr/>
      <dgm:t>
        <a:bodyPr/>
        <a:lstStyle/>
        <a:p>
          <a:pPr algn="ctr"/>
          <a:r>
            <a:rPr lang="en-US" sz="2800" dirty="0" err="1">
              <a:solidFill>
                <a:schemeClr val="tx1"/>
              </a:solidFill>
              <a:latin typeface="Times New Roman" panose="02020603050405020304" pitchFamily="18" charset="0"/>
              <a:cs typeface="Times New Roman" panose="02020603050405020304" pitchFamily="18" charset="0"/>
            </a:rPr>
            <a:t>Boshqariladigan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tizimchaga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esa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a:t>
          </a:r>
          <a:r>
            <a:rPr lang="ru-RU" sz="2800" dirty="0">
              <a:solidFill>
                <a:schemeClr val="tx1"/>
              </a:solidFill>
              <a:latin typeface="Times New Roman" panose="02020603050405020304" pitchFamily="18" charset="0"/>
              <a:cs typeface="Times New Roman" panose="02020603050405020304" pitchFamily="18" charset="0"/>
            </a:rPr>
            <a:t>х</a:t>
          </a:r>
          <a:r>
            <a:rPr lang="en-US" sz="2800" dirty="0" err="1">
              <a:solidFill>
                <a:schemeClr val="tx1"/>
              </a:solidFill>
              <a:latin typeface="Times New Roman" panose="02020603050405020304" pitchFamily="18" charset="0"/>
              <a:cs typeface="Times New Roman" panose="02020603050405020304" pitchFamily="18" charset="0"/>
            </a:rPr>
            <a:t>onadagi</a:t>
          </a:r>
          <a:r>
            <a:rPr lang="en-US" sz="2800" dirty="0">
              <a:solidFill>
                <a:schemeClr val="tx1"/>
              </a:solidFill>
              <a:latin typeface="Times New Roman" panose="02020603050405020304" pitchFamily="18" charset="0"/>
              <a:cs typeface="Times New Roman" panose="02020603050405020304" pitchFamily="18" charset="0"/>
            </a:rPr>
            <a:t> se</a:t>
          </a:r>
          <a:r>
            <a:rPr lang="ru-RU" sz="2800" dirty="0">
              <a:solidFill>
                <a:schemeClr val="tx1"/>
              </a:solidFill>
              <a:latin typeface="Times New Roman" panose="02020603050405020304" pitchFamily="18" charset="0"/>
              <a:cs typeface="Times New Roman" panose="02020603050405020304" pitchFamily="18" charset="0"/>
            </a:rPr>
            <a:t>х</a:t>
          </a:r>
          <a:r>
            <a:rPr lang="en-US" sz="2800" dirty="0">
              <a:solidFill>
                <a:schemeClr val="tx1"/>
              </a:solidFill>
              <a:latin typeface="Times New Roman" panose="02020603050405020304" pitchFamily="18" charset="0"/>
              <a:cs typeface="Times New Roman" panose="02020603050405020304" pitchFamily="18" charset="0"/>
            </a:rPr>
            <a:t>lar </a:t>
          </a:r>
          <a:r>
            <a:rPr lang="en-US" sz="2800" dirty="0" err="1">
              <a:solidFill>
                <a:schemeClr val="tx1"/>
              </a:solidFill>
              <a:latin typeface="Times New Roman" panose="02020603050405020304" pitchFamily="18" charset="0"/>
              <a:cs typeface="Times New Roman" panose="02020603050405020304" pitchFamily="18" charset="0"/>
            </a:rPr>
            <a:t>yoki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uchastkalar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kiradi</a:t>
          </a:r>
          <a:r>
            <a:rPr lang="en-US" sz="2800" dirty="0">
              <a:solidFill>
                <a:schemeClr val="tx1"/>
              </a:solidFill>
              <a:latin typeface="Times New Roman" panose="02020603050405020304" pitchFamily="18" charset="0"/>
              <a:cs typeface="Times New Roman" panose="02020603050405020304" pitchFamily="18" charset="0"/>
            </a:rPr>
            <a:t>. Se</a:t>
          </a:r>
          <a:r>
            <a:rPr lang="ru-RU" sz="2800" dirty="0">
              <a:solidFill>
                <a:schemeClr val="tx1"/>
              </a:solidFill>
              <a:latin typeface="Times New Roman" panose="02020603050405020304" pitchFamily="18" charset="0"/>
              <a:cs typeface="Times New Roman" panose="02020603050405020304" pitchFamily="18" charset="0"/>
            </a:rPr>
            <a:t>х</a:t>
          </a:r>
          <a:r>
            <a:rPr lang="en-US" sz="2800" dirty="0">
              <a:solidFill>
                <a:schemeClr val="tx1"/>
              </a:solidFill>
              <a:latin typeface="Times New Roman" panose="02020603050405020304" pitchFamily="18" charset="0"/>
              <a:cs typeface="Times New Roman" panose="02020603050405020304" pitchFamily="18" charset="0"/>
            </a:rPr>
            <a:t>da </a:t>
          </a:r>
          <a:r>
            <a:rPr lang="en-US" sz="2800" dirty="0" err="1">
              <a:solidFill>
                <a:schemeClr val="tx1"/>
              </a:solidFill>
              <a:latin typeface="Times New Roman" panose="02020603050405020304" pitchFamily="18" charset="0"/>
              <a:cs typeface="Times New Roman" panose="02020603050405020304" pitchFamily="18" charset="0"/>
            </a:rPr>
            <a:t>boshqaruv</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tizimchasiga</a:t>
          </a:r>
          <a:r>
            <a:rPr lang="en-US" sz="2800" dirty="0">
              <a:solidFill>
                <a:schemeClr val="tx1"/>
              </a:solidFill>
              <a:latin typeface="Times New Roman" panose="02020603050405020304" pitchFamily="18" charset="0"/>
              <a:cs typeface="Times New Roman" panose="02020603050405020304" pitchFamily="18" charset="0"/>
            </a:rPr>
            <a:t> se</a:t>
          </a:r>
          <a:r>
            <a:rPr lang="ru-RU" sz="2800" dirty="0">
              <a:solidFill>
                <a:schemeClr val="tx1"/>
              </a:solidFill>
              <a:latin typeface="Times New Roman" panose="02020603050405020304" pitchFamily="18" charset="0"/>
              <a:cs typeface="Times New Roman" panose="02020603050405020304" pitchFamily="18" charset="0"/>
            </a:rPr>
            <a:t>х</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boshlig’i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unga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bo’ysunuvchi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barcha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boshqaruv</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apparati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kiradi</a:t>
          </a:r>
          <a:r>
            <a:rPr lang="en-US" sz="2800" dirty="0">
              <a:solidFill>
                <a:schemeClr val="tx1"/>
              </a:solidFill>
              <a:latin typeface="Times New Roman" panose="02020603050405020304" pitchFamily="18" charset="0"/>
              <a:cs typeface="Times New Roman" panose="02020603050405020304" pitchFamily="18" charset="0"/>
            </a:rPr>
            <a:t>. </a:t>
          </a:r>
          <a:endParaRPr lang="en-US" sz="28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ctr">
            <a:buFont typeface="Arial" panose="020B0604020202020204" pitchFamily="34" charset="0"/>
            <a:buNone/>
          </a:pPr>
          <a:r>
            <a:rPr lang="en-US" sz="2400" dirty="0">
              <a:solidFill>
                <a:schemeClr val="tx1"/>
              </a:solidFill>
              <a:latin typeface="Times New Roman" panose="02020603050405020304" pitchFamily="18" charset="0"/>
              <a:cs typeface="Times New Roman" panose="02020603050405020304" pitchFamily="18" charset="0"/>
            </a:rPr>
            <a:t>Se</a:t>
          </a:r>
          <a:r>
            <a:rPr lang="ru-RU" sz="2400" dirty="0">
              <a:solidFill>
                <a:schemeClr val="tx1"/>
              </a:solidFill>
              <a:latin typeface="Times New Roman" panose="02020603050405020304" pitchFamily="18" charset="0"/>
              <a:cs typeface="Times New Roman" panose="02020603050405020304" pitchFamily="18" charset="0"/>
            </a:rPr>
            <a:t>х</a:t>
          </a:r>
          <a:r>
            <a:rPr lang="en-US" sz="2400" dirty="0" err="1">
              <a:solidFill>
                <a:schemeClr val="tx1"/>
              </a:solidFill>
              <a:latin typeface="Times New Roman" panose="02020603050405020304" pitchFamily="18" charset="0"/>
              <a:cs typeface="Times New Roman" panose="02020603050405020304" pitchFamily="18" charset="0"/>
            </a:rPr>
            <a:t>dagi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uchastkalar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boshqariladigan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tizimchani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tashkil</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Uchastkalardagi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tizimchaga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uchastka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rahbarlari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kiradi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boshqariladigan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tizimchaga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ishchilarning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joylari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kiradi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Boshqariladigan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boshqaruvchi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tizimchalar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o’rtasidagi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aloqa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odamlarning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a:t>
          </a:r>
          <a:r>
            <a:rPr lang="en-US" sz="2400" dirty="0">
              <a:solidFill>
                <a:schemeClr val="tx1"/>
              </a:solidFill>
              <a:latin typeface="Times New Roman" panose="02020603050405020304" pitchFamily="18" charset="0"/>
              <a:cs typeface="Times New Roman" panose="02020603050405020304" pitchFamily="18" charset="0"/>
            </a:rPr>
            <a:t> - </a:t>
          </a:r>
          <a:r>
            <a:rPr lang="en-US" sz="2400" dirty="0" err="1">
              <a:solidFill>
                <a:schemeClr val="tx1"/>
              </a:solidFill>
              <a:latin typeface="Times New Roman" panose="02020603050405020304" pitchFamily="18" charset="0"/>
              <a:cs typeface="Times New Roman" panose="02020603050405020304" pitchFamily="18" charset="0"/>
            </a:rPr>
            <a:t>biri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bilan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o’zaro</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munosabatlaridan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iborat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joylarida</a:t>
          </a:r>
          <a:r>
            <a:rPr lang="en-US" sz="2400" dirty="0">
              <a:solidFill>
                <a:schemeClr val="tx1"/>
              </a:solidFill>
              <a:latin typeface="Times New Roman" panose="02020603050405020304" pitchFamily="18" charset="0"/>
              <a:cs typeface="Times New Roman" panose="02020603050405020304" pitchFamily="18" charset="0"/>
            </a:rPr>
            <a:t> ham </a:t>
          </a:r>
          <a:r>
            <a:rPr lang="en-US" sz="2400" dirty="0" err="1">
              <a:solidFill>
                <a:schemeClr val="tx1"/>
              </a:solidFill>
              <a:latin typeface="Times New Roman" panose="02020603050405020304" pitchFamily="18" charset="0"/>
              <a:cs typeface="Times New Roman" panose="02020603050405020304" pitchFamily="18" charset="0"/>
            </a:rPr>
            <a:t>boshqarish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mavjud</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bo’lib</a:t>
          </a:r>
          <a:r>
            <a:rPr lang="en-US" sz="2400" dirty="0">
              <a:solidFill>
                <a:schemeClr val="tx1"/>
              </a:solidFill>
              <a:latin typeface="Times New Roman" panose="02020603050405020304" pitchFamily="18" charset="0"/>
              <a:cs typeface="Times New Roman" panose="02020603050405020304" pitchFamily="18" charset="0"/>
            </a:rPr>
            <a:t>, u </a:t>
          </a:r>
          <a:r>
            <a:rPr lang="en-US" sz="2400" dirty="0" err="1">
              <a:solidFill>
                <a:schemeClr val="tx1"/>
              </a:solidFill>
              <a:latin typeface="Times New Roman" panose="02020603050405020304" pitchFamily="18" charset="0"/>
              <a:cs typeface="Times New Roman" panose="02020603050405020304" pitchFamily="18" charset="0"/>
            </a:rPr>
            <a:t>boshqa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ko’rinishda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amalga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oshiriladi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Bunday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boshqarish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mehnat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vositalarini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ya’ni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buyumni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boshqarish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deyiladi</a:t>
          </a:r>
          <a:endParaRPr lang="en-US" sz="2400" dirty="0">
            <a:solidFill>
              <a:schemeClr val="tx1"/>
            </a:solidFill>
            <a:latin typeface="Times New Roman" panose="02020603050405020304" pitchFamily="18" charset="0"/>
            <a:cs typeface="Times New Roman" panose="02020603050405020304" pitchFamily="18" charset="0"/>
          </a:endParaRPr>
        </a:p>
      </dgm:t>
    </dgm:pt>
    <dgm:pt modelId="{DCBB1D57-B407-4E41-9CFB-5F0892E0E485}" type="parTrans" cxnId="{1F18D920-3E40-4C8D-8F87-05605DF0EB10}">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60B312F2-FFB1-44E0-820D-15D9F2BC18A5}">
      <dgm:prSet phldrT="[Текст]" custT="1"/>
      <dgm:spPr/>
      <dgm:t>
        <a:bodyPr/>
        <a:lstStyle/>
        <a:p>
          <a:pPr algn="ctr"/>
          <a:r>
            <a:rPr lang="en-US" sz="2800">
              <a:solidFill>
                <a:schemeClr val="tx1"/>
              </a:solidFill>
              <a:latin typeface="Times New Roman" panose="02020603050405020304" pitchFamily="18" charset="0"/>
              <a:cs typeface="Times New Roman" panose="02020603050405020304" pitchFamily="18" charset="0"/>
            </a:rPr>
            <a:t>Zamonaviy ishlab chiqarishda asosiy qurol mashina hisoblanadi. "Inson - mashina" tizimida inson boshqaruv sub’ekti sifatida chiqadi, mashina esa uning ob’ekti hisoblanadi. </a:t>
          </a:r>
          <a:endParaRPr lang="en-US" sz="28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ctr">
            <a:buFont typeface="Arial" panose="020B0604020202020204" pitchFamily="34" charset="0"/>
            <a:buNone/>
          </a:pPr>
          <a:r>
            <a:rPr lang="en-US" sz="2400">
              <a:solidFill>
                <a:schemeClr val="tx1"/>
              </a:solidFill>
              <a:latin typeface="Times New Roman" panose="02020603050405020304" pitchFamily="18" charset="0"/>
              <a:cs typeface="Times New Roman" panose="02020603050405020304" pitchFamily="18" charset="0"/>
            </a:rPr>
            <a:t>Bunda inson mashinaning ishlashi to’g’risida bevosita yoki asboblar yordamida a</a:t>
          </a:r>
          <a:r>
            <a:rPr lang="ru-RU" sz="2400">
              <a:solidFill>
                <a:schemeClr val="tx1"/>
              </a:solidFill>
              <a:latin typeface="Times New Roman" panose="02020603050405020304" pitchFamily="18" charset="0"/>
              <a:cs typeface="Times New Roman" panose="02020603050405020304" pitchFamily="18" charset="0"/>
            </a:rPr>
            <a:t>х</a:t>
          </a:r>
          <a:r>
            <a:rPr lang="en-US" sz="2400">
              <a:solidFill>
                <a:schemeClr val="tx1"/>
              </a:solidFill>
              <a:latin typeface="Times New Roman" panose="02020603050405020304" pitchFamily="18" charset="0"/>
              <a:cs typeface="Times New Roman" panose="02020603050405020304" pitchFamily="18" charset="0"/>
            </a:rPr>
            <a:t>borot oladi va zarur qarorlarni qabul qiladi, ularni amalga oshiradi. Shunday qilib, ishlab chiqarish yacheykasi doirasida inson va te</a:t>
          </a:r>
          <a:r>
            <a:rPr lang="ru-RU" sz="2400">
              <a:solidFill>
                <a:schemeClr val="tx1"/>
              </a:solidFill>
              <a:latin typeface="Times New Roman" panose="02020603050405020304" pitchFamily="18" charset="0"/>
              <a:cs typeface="Times New Roman" panose="02020603050405020304" pitchFamily="18" charset="0"/>
            </a:rPr>
            <a:t>х</a:t>
          </a:r>
          <a:r>
            <a:rPr lang="en-US" sz="2400">
              <a:solidFill>
                <a:schemeClr val="tx1"/>
              </a:solidFill>
              <a:latin typeface="Times New Roman" panose="02020603050405020304" pitchFamily="18" charset="0"/>
              <a:cs typeface="Times New Roman" panose="02020603050405020304" pitchFamily="18" charset="0"/>
            </a:rPr>
            <a:t>nika bir - biriga ta’sir etadigan ish maydoni - ish joylari deb ataladi. Boshqa barcha ishlab chiqarish yacheykalari (kor</a:t>
          </a:r>
          <a:r>
            <a:rPr lang="ru-RU" sz="2400">
              <a:solidFill>
                <a:schemeClr val="tx1"/>
              </a:solidFill>
              <a:latin typeface="Times New Roman" panose="02020603050405020304" pitchFamily="18" charset="0"/>
              <a:cs typeface="Times New Roman" panose="02020603050405020304" pitchFamily="18" charset="0"/>
            </a:rPr>
            <a:t>х</a:t>
          </a:r>
          <a:r>
            <a:rPr lang="en-US" sz="2400">
              <a:solidFill>
                <a:schemeClr val="tx1"/>
              </a:solidFill>
              <a:latin typeface="Times New Roman" panose="02020603050405020304" pitchFamily="18" charset="0"/>
              <a:cs typeface="Times New Roman" panose="02020603050405020304" pitchFamily="18" charset="0"/>
            </a:rPr>
            <a:t>ona, se</a:t>
          </a:r>
          <a:r>
            <a:rPr lang="ru-RU" sz="2400">
              <a:solidFill>
                <a:schemeClr val="tx1"/>
              </a:solidFill>
              <a:latin typeface="Times New Roman" panose="02020603050405020304" pitchFamily="18" charset="0"/>
              <a:cs typeface="Times New Roman" panose="02020603050405020304" pitchFamily="18" charset="0"/>
            </a:rPr>
            <a:t>х</a:t>
          </a:r>
          <a:r>
            <a:rPr lang="en-US" sz="2400">
              <a:solidFill>
                <a:schemeClr val="tx1"/>
              </a:solidFill>
              <a:latin typeface="Times New Roman" panose="02020603050405020304" pitchFamily="18" charset="0"/>
              <a:cs typeface="Times New Roman" panose="02020603050405020304" pitchFamily="18" charset="0"/>
            </a:rPr>
            <a:t>, uchastka, brigada) lar bir - biri bilan o’zaro bog’langan katta yoki kichik ish joylarining yig’indisidan tashkil topgan bo’ladi. Demak, bunda barcha ish joylarida mehnat qurollari va boshqaruv ishchilarning harakatini muvofiqlashtirish talab qilinadi. Bu boshqaruv funksiyasini ma</a:t>
          </a:r>
          <a:r>
            <a:rPr lang="ru-RU" sz="2400">
              <a:solidFill>
                <a:schemeClr val="tx1"/>
              </a:solidFill>
              <a:latin typeface="Times New Roman" panose="02020603050405020304" pitchFamily="18" charset="0"/>
              <a:cs typeface="Times New Roman" panose="02020603050405020304" pitchFamily="18" charset="0"/>
            </a:rPr>
            <a:t>х</a:t>
          </a:r>
          <a:r>
            <a:rPr lang="en-US" sz="2400">
              <a:solidFill>
                <a:schemeClr val="tx1"/>
              </a:solidFill>
              <a:latin typeface="Times New Roman" panose="02020603050405020304" pitchFamily="18" charset="0"/>
              <a:cs typeface="Times New Roman" panose="02020603050405020304" pitchFamily="18" charset="0"/>
            </a:rPr>
            <a:t>sus sha</a:t>
          </a:r>
          <a:r>
            <a:rPr lang="ru-RU" sz="2400">
              <a:solidFill>
                <a:schemeClr val="tx1"/>
              </a:solidFill>
              <a:latin typeface="Times New Roman" panose="02020603050405020304" pitchFamily="18" charset="0"/>
              <a:cs typeface="Times New Roman" panose="02020603050405020304" pitchFamily="18" charset="0"/>
            </a:rPr>
            <a:t>х</a:t>
          </a:r>
          <a:r>
            <a:rPr lang="en-US" sz="2400">
              <a:solidFill>
                <a:schemeClr val="tx1"/>
              </a:solidFill>
              <a:latin typeface="Times New Roman" panose="02020603050405020304" pitchFamily="18" charset="0"/>
              <a:cs typeface="Times New Roman" panose="02020603050405020304" pitchFamily="18" charset="0"/>
            </a:rPr>
            <a:t>slar guruhi amalga oshiradi. Ular boshqaruv apparati deb ataladi</a:t>
          </a:r>
          <a:endParaRPr lang="en-US" sz="2400" dirty="0">
            <a:solidFill>
              <a:schemeClr val="tx1"/>
            </a:solidFill>
            <a:latin typeface="Times New Roman" panose="02020603050405020304" pitchFamily="18" charset="0"/>
            <a:cs typeface="Times New Roman" panose="02020603050405020304" pitchFamily="18" charset="0"/>
          </a:endParaRPr>
        </a:p>
      </dgm:t>
    </dgm:pt>
    <dgm:pt modelId="{DCBB1D57-B407-4E41-9CFB-5F0892E0E485}" type="parTrans" cxnId="{1F18D920-3E40-4C8D-8F87-05605DF0EB10}">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pPr algn="ctr"/>
          <a:endParaRPr lang="en-US" sz="28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800" dirty="0" err="1">
              <a:latin typeface="Times New Roman" panose="02020603050405020304" pitchFamily="18" charset="0"/>
              <a:cs typeface="Times New Roman" panose="02020603050405020304" pitchFamily="18" charset="0"/>
            </a:rPr>
            <a:t>buyumni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mehnat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vositalarini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boshqarish</a:t>
          </a:r>
          <a:r>
            <a:rPr lang="en-US" sz="28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2800">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800">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800" dirty="0" err="1">
              <a:latin typeface="Times New Roman" panose="02020603050405020304" pitchFamily="18" charset="0"/>
              <a:cs typeface="Times New Roman" panose="02020603050405020304" pitchFamily="18" charset="0"/>
            </a:rPr>
            <a:t>odamlarni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ishchilarni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boshqarish</a:t>
          </a:r>
          <a:r>
            <a:rPr lang="en-US" sz="28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2800">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800">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2"/>
      <dgm:spPr/>
    </dgm:pt>
    <dgm:pt modelId="{12144C3F-314B-4BBC-A52E-8BD90E579E58}" type="pres">
      <dgm:prSet presAssocID="{6CF4C231-4D9E-4DC4-88F1-B8390675D758}" presName="parentText" presStyleLbl="node1" presStyleIdx="0" presStyleCnt="2">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2">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2"/>
      <dgm:spPr/>
    </dgm:pt>
    <dgm:pt modelId="{89D878E6-81BA-4F8F-A384-92C5FCEC259C}" type="pres">
      <dgm:prSet presAssocID="{0B926401-2668-47A8-8060-38915B3AD538}" presName="parentText" presStyleLbl="node1" presStyleIdx="1" presStyleCnt="2">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2">
        <dgm:presLayoutVars>
          <dgm:bulletEnabled val="1"/>
        </dgm:presLayoutVars>
      </dgm:prSet>
      <dgm:spPr/>
    </dgm:pt>
  </dgm:ptLst>
  <dgm:cxnLst>
    <dgm:cxn modelId="{773C5C23-F3E1-4332-8256-F5E981911A3D}" srcId="{B84758FF-9718-4137-B00D-786A3A0E5EF5}" destId="{0B926401-2668-47A8-8060-38915B3AD538}" srcOrd="1" destOrd="0" parTransId="{7EB81CE4-3D7E-4BAC-9B09-8B6B72F965D2}" sibTransId="{59B30452-A915-4D77-A35A-47D794C5192F}"/>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0B312F2-FFB1-44E0-820D-15D9F2BC18A5}">
      <dgm:prSet phldrT="[Текст]" custT="1"/>
      <dgm:spPr/>
      <dgm:t>
        <a:bodyPr/>
        <a:lstStyle/>
        <a:p>
          <a:pPr algn="ctr"/>
          <a:r>
            <a:rPr lang="en-US" sz="2400" dirty="0" err="1">
              <a:solidFill>
                <a:schemeClr val="tx1"/>
              </a:solidFill>
              <a:latin typeface="Times New Roman" panose="02020603050405020304" pitchFamily="18" charset="0"/>
              <a:cs typeface="Times New Roman" panose="02020603050405020304" pitchFamily="18" charset="0"/>
            </a:rPr>
            <a:t>Buyumni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boshqarish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o’zini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ishlab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chiqarish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jarayonidan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iborat</a:t>
          </a:r>
          <a:r>
            <a:rPr lang="en-US" sz="2400" dirty="0">
              <a:solidFill>
                <a:schemeClr val="tx1"/>
              </a:solidFill>
              <a:latin typeface="Times New Roman" panose="02020603050405020304" pitchFamily="18" charset="0"/>
              <a:cs typeface="Times New Roman" panose="02020603050405020304" pitchFamily="18" charset="0"/>
            </a:rPr>
            <a:t>. Bu </a:t>
          </a:r>
          <a:r>
            <a:rPr lang="en-US" sz="2400" dirty="0" err="1">
              <a:solidFill>
                <a:schemeClr val="tx1"/>
              </a:solidFill>
              <a:latin typeface="Times New Roman" panose="02020603050405020304" pitchFamily="18" charset="0"/>
              <a:cs typeface="Times New Roman" panose="02020603050405020304" pitchFamily="18" charset="0"/>
            </a:rPr>
            <a:t>jarayonda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ishchilar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moddiy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boylik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olish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maqsadida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mehnat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buyumlariga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ta’sir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ko’rsatadi</a:t>
          </a:r>
          <a:r>
            <a:rPr lang="en-US" sz="2400" dirty="0">
              <a:solidFill>
                <a:schemeClr val="tx1"/>
              </a:solidFill>
              <a:latin typeface="Times New Roman" panose="02020603050405020304" pitchFamily="18" charset="0"/>
              <a:cs typeface="Times New Roman" panose="02020603050405020304" pitchFamily="18" charset="0"/>
            </a:rPr>
            <a:t>. Bu </a:t>
          </a:r>
          <a:r>
            <a:rPr lang="en-US" sz="2400" dirty="0" err="1">
              <a:solidFill>
                <a:schemeClr val="tx1"/>
              </a:solidFill>
              <a:latin typeface="Times New Roman" panose="02020603050405020304" pitchFamily="18" charset="0"/>
              <a:cs typeface="Times New Roman" panose="02020603050405020304" pitchFamily="18" charset="0"/>
            </a:rPr>
            <a:t>boshqariladigan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tizimchani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ifodalaydi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Bundan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ma’lumki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ishlab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chiqarishni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boshqarish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boshqaruv</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tizimchasi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bo’lib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unga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faqat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odamlarni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boshqarishni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kiritish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mumkinligi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ma’lum</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bo’ladi</a:t>
          </a:r>
          <a:r>
            <a:rPr lang="en-US" sz="2400" dirty="0">
              <a:solidFill>
                <a:schemeClr val="tx1"/>
              </a:solidFill>
              <a:latin typeface="Times New Roman" panose="02020603050405020304" pitchFamily="18" charset="0"/>
              <a:cs typeface="Times New Roman" panose="02020603050405020304" pitchFamily="18" charset="0"/>
            </a:rPr>
            <a:t>. </a:t>
          </a:r>
          <a:endParaRPr lang="en-US" sz="24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pPr algn="ctr"/>
          <a:endParaRPr lang="en-US" sz="24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pPr algn="ctr"/>
          <a:endParaRPr lang="en-US" sz="24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ctr">
            <a:buFont typeface="Arial" panose="020B0604020202020204" pitchFamily="34" charset="0"/>
            <a:buNone/>
          </a:pPr>
          <a:r>
            <a:rPr lang="en-US" sz="2400" dirty="0" err="1">
              <a:solidFill>
                <a:schemeClr val="tx1"/>
              </a:solidFill>
              <a:latin typeface="Times New Roman" panose="02020603050405020304" pitchFamily="18" charset="0"/>
              <a:cs typeface="Times New Roman" panose="02020603050405020304" pitchFamily="18" charset="0"/>
            </a:rPr>
            <a:t>Shuningdek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a:t>
          </a:r>
          <a:r>
            <a:rPr lang="ru-RU" sz="2400" dirty="0">
              <a:solidFill>
                <a:schemeClr val="tx1"/>
              </a:solidFill>
              <a:latin typeface="Times New Roman" panose="02020603050405020304" pitchFamily="18" charset="0"/>
              <a:cs typeface="Times New Roman" panose="02020603050405020304" pitchFamily="18" charset="0"/>
            </a:rPr>
            <a:t>х</a:t>
          </a:r>
          <a:r>
            <a:rPr lang="en-US" sz="2400" dirty="0" err="1">
              <a:solidFill>
                <a:schemeClr val="tx1"/>
              </a:solidFill>
              <a:latin typeface="Times New Roman" panose="02020603050405020304" pitchFamily="18" charset="0"/>
              <a:cs typeface="Times New Roman" panose="02020603050405020304" pitchFamily="18" charset="0"/>
            </a:rPr>
            <a:t>onalar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a:t>
          </a:r>
          <a:r>
            <a:rPr lang="ru-RU" sz="2400" dirty="0">
              <a:solidFill>
                <a:schemeClr val="tx1"/>
              </a:solidFill>
              <a:latin typeface="Times New Roman" panose="02020603050405020304" pitchFamily="18" charset="0"/>
              <a:cs typeface="Times New Roman" panose="02020603050405020304" pitchFamily="18" charset="0"/>
            </a:rPr>
            <a:t>х</a:t>
          </a:r>
          <a:r>
            <a:rPr lang="en-US" sz="2400" dirty="0" err="1">
              <a:solidFill>
                <a:schemeClr val="tx1"/>
              </a:solidFill>
              <a:latin typeface="Times New Roman" panose="02020603050405020304" pitchFamily="18" charset="0"/>
              <a:cs typeface="Times New Roman" panose="02020603050405020304" pitchFamily="18" charset="0"/>
            </a:rPr>
            <a:t>onalar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bilan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mahsulot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sotish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ishlab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chiqarish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vositalari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bilan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ta’minlash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borasida</a:t>
          </a:r>
          <a:r>
            <a:rPr lang="en-US" sz="2400" dirty="0">
              <a:solidFill>
                <a:schemeClr val="tx1"/>
              </a:solidFill>
              <a:latin typeface="Times New Roman" panose="02020603050405020304" pitchFamily="18" charset="0"/>
              <a:cs typeface="Times New Roman" panose="02020603050405020304" pitchFamily="18" charset="0"/>
            </a:rPr>
            <a:t> ham </a:t>
          </a:r>
          <a:r>
            <a:rPr lang="en-US" sz="2400" dirty="0" err="1">
              <a:solidFill>
                <a:schemeClr val="tx1"/>
              </a:solidFill>
              <a:latin typeface="Times New Roman" panose="02020603050405020304" pitchFamily="18" charset="0"/>
              <a:cs typeface="Times New Roman" panose="02020603050405020304" pitchFamily="18" charset="0"/>
            </a:rPr>
            <a:t>ishlab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chiqarish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aloqalarini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o’rnatadi</a:t>
          </a:r>
          <a:r>
            <a:rPr lang="en-US"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Bu</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munosabatlar</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kooperatsiya</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va</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mehnatni</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iхtisoslashtirish</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darajasiga</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bog’liq</a:t>
          </a:r>
          <a:r>
            <a:rPr lang="ru-RU" sz="2400" dirty="0">
              <a:solidFill>
                <a:schemeClr val="tx1"/>
              </a:solidFill>
              <a:latin typeface="Times New Roman" panose="02020603050405020304" pitchFamily="18" charset="0"/>
              <a:cs typeface="Times New Roman" panose="02020603050405020304" pitchFamily="18" charset="0"/>
            </a:rPr>
            <a:t>. </a:t>
          </a:r>
          <a:endParaRPr lang="en-US" sz="2400" dirty="0">
            <a:solidFill>
              <a:schemeClr val="tx1"/>
            </a:solidFill>
            <a:latin typeface="Times New Roman" panose="02020603050405020304" pitchFamily="18" charset="0"/>
            <a:cs typeface="Times New Roman" panose="02020603050405020304" pitchFamily="18" charset="0"/>
          </a:endParaRPr>
        </a:p>
      </dgm:t>
    </dgm:pt>
    <dgm:pt modelId="{DCBB1D57-B407-4E41-9CFB-5F0892E0E485}" type="parTrans" cxnId="{1F18D920-3E40-4C8D-8F87-05605DF0EB10}">
      <dgm:prSet/>
      <dgm:spPr/>
      <dgm:t>
        <a:bodyPr/>
        <a:lstStyle/>
        <a:p>
          <a:pPr algn="ctr"/>
          <a:endParaRPr lang="en-US" sz="24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pPr algn="ctr"/>
          <a:endParaRPr lang="en-US" sz="2400">
            <a:solidFill>
              <a:schemeClr val="tx1"/>
            </a:solidFill>
            <a:latin typeface="Times New Roman" panose="02020603050405020304" pitchFamily="18" charset="0"/>
            <a:cs typeface="Times New Roman" panose="02020603050405020304" pitchFamily="18" charset="0"/>
          </a:endParaRPr>
        </a:p>
      </dgm:t>
    </dgm:pt>
    <dgm:pt modelId="{D212BC46-8E22-4E3B-92A4-C94D04F06F6A}">
      <dgm:prSet custT="1"/>
      <dgm:spPr/>
      <dgm:t>
        <a:bodyPr/>
        <a:lstStyle/>
        <a:p>
          <a:r>
            <a:rPr lang="ru-RU" sz="2400" dirty="0" err="1">
              <a:solidFill>
                <a:schemeClr val="tx1"/>
              </a:solidFill>
              <a:latin typeface="Times New Roman" panose="02020603050405020304" pitchFamily="18" charset="0"/>
              <a:cs typeface="Times New Roman" panose="02020603050405020304" pitchFamily="18" charset="0"/>
            </a:rPr>
            <a:t>Yuqorida</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aytilgan</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fikrlarni</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yakunlab</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ishlab</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chiqarishni</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boshqarish</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tabiat</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va</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jamiyat</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taraqqiyotining</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qonunlarini</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ongli</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ravishda</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qo’llashga</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asoslangan</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bo’lib</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ishlab</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chiqarish</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jamoalariga</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maqsadga</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muvofiq</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ta’sir</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ko’rsatadi</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degan</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хulosaga</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kelish</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mumkin</a:t>
          </a:r>
          <a:r>
            <a:rPr lang="ru-RU" sz="2400" dirty="0">
              <a:solidFill>
                <a:schemeClr val="tx1"/>
              </a:solidFill>
              <a:latin typeface="Times New Roman" panose="02020603050405020304" pitchFamily="18" charset="0"/>
              <a:cs typeface="Times New Roman" panose="02020603050405020304" pitchFamily="18" charset="0"/>
            </a:rPr>
            <a:t>.</a:t>
          </a:r>
          <a:endParaRPr lang="en-US" sz="2400" dirty="0">
            <a:solidFill>
              <a:schemeClr val="tx1"/>
            </a:solidFill>
            <a:latin typeface="Times New Roman" panose="02020603050405020304" pitchFamily="18" charset="0"/>
            <a:cs typeface="Times New Roman" panose="02020603050405020304" pitchFamily="18" charset="0"/>
          </a:endParaRPr>
        </a:p>
      </dgm:t>
    </dgm:pt>
    <dgm:pt modelId="{03126CFB-5B70-470C-A88D-6E0615D84999}" type="parTrans" cxnId="{48550D42-E18F-4ECE-AD6F-CE049AB978C2}">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D0B64A45-7E0C-4C73-B417-CC198334E35E}" type="sibTrans" cxnId="{48550D42-E18F-4ECE-AD6F-CE049AB978C2}">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48550D42-E18F-4ECE-AD6F-CE049AB978C2}" srcId="{60B312F2-FFB1-44E0-820D-15D9F2BC18A5}" destId="{D212BC46-8E22-4E3B-92A4-C94D04F06F6A}" srcOrd="1" destOrd="0" parTransId="{03126CFB-5B70-470C-A88D-6E0615D84999}" sibTransId="{D0B64A45-7E0C-4C73-B417-CC198334E35E}"/>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D07A1FA-3910-4730-BA84-E929983141F2}" type="presOf" srcId="{D212BC46-8E22-4E3B-92A4-C94D04F06F6A}" destId="{4D0E06C2-51CF-40A2-AA92-1DC0FAF00851}" srcOrd="0" destOrd="1" presId="urn:microsoft.com/office/officeart/2005/8/layout/hList1"/>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1_5" csCatId="accent1" phldr="1"/>
      <dgm:spPr/>
      <dgm:t>
        <a:bodyPr/>
        <a:lstStyle/>
        <a:p>
          <a:endParaRPr lang="en-US"/>
        </a:p>
      </dgm:t>
    </dgm:pt>
    <dgm:pt modelId="{837B755B-6453-439D-921F-E7AA820B4A06}">
      <dgm:prSet phldrT="[Текст]" custT="1"/>
      <dgm:spPr/>
      <dgm:t>
        <a:bodyPr/>
        <a:lstStyle/>
        <a:p>
          <a:r>
            <a:rPr lang="en-US" sz="2400" dirty="0" err="1">
              <a:solidFill>
                <a:schemeClr val="tx1"/>
              </a:solidFill>
              <a:latin typeface="Times New Roman" panose="02020603050405020304" pitchFamily="18" charset="0"/>
              <a:cs typeface="Times New Roman" panose="02020603050405020304" pitchFamily="18" charset="0"/>
            </a:rPr>
            <a:t>Birlashma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boshqaruv</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apparatining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tashkiliy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tuzilishi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vazifasiga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birlashma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tasarrufiga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kiradigan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a:t>
          </a:r>
          <a:r>
            <a:rPr lang="ru-RU" sz="2400" dirty="0">
              <a:solidFill>
                <a:schemeClr val="tx1"/>
              </a:solidFill>
              <a:latin typeface="Times New Roman" panose="02020603050405020304" pitchFamily="18" charset="0"/>
              <a:cs typeface="Times New Roman" panose="02020603050405020304" pitchFamily="18" charset="0"/>
            </a:rPr>
            <a:t>х</a:t>
          </a:r>
          <a:r>
            <a:rPr lang="en-US" sz="2400" dirty="0" err="1">
              <a:solidFill>
                <a:schemeClr val="tx1"/>
              </a:solidFill>
              <a:latin typeface="Times New Roman" panose="02020603050405020304" pitchFamily="18" charset="0"/>
              <a:cs typeface="Times New Roman" panose="02020603050405020304" pitchFamily="18" charset="0"/>
            </a:rPr>
            <a:t>ona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tashkilotlarning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bir-biriga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joylashish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masofasiga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ularning</a:t>
          </a:r>
          <a:r>
            <a:rPr lang="en-US" sz="2400" dirty="0">
              <a:solidFill>
                <a:schemeClr val="tx1"/>
              </a:solidFill>
              <a:latin typeface="Times New Roman" panose="02020603050405020304" pitchFamily="18" charset="0"/>
              <a:cs typeface="Times New Roman" panose="02020603050405020304" pitchFamily="18" charset="0"/>
            </a:rPr>
            <a:t> </a:t>
          </a:r>
          <a:r>
            <a:rPr lang="ru-RU" sz="2400" dirty="0">
              <a:solidFill>
                <a:schemeClr val="tx1"/>
              </a:solidFill>
              <a:latin typeface="Times New Roman" panose="02020603050405020304" pitchFamily="18" charset="0"/>
              <a:cs typeface="Times New Roman" panose="02020603050405020304" pitchFamily="18" charset="0"/>
            </a:rPr>
            <a:t>х</a:t>
          </a:r>
          <a:r>
            <a:rPr lang="en-US" sz="2400" dirty="0" err="1">
              <a:solidFill>
                <a:schemeClr val="tx1"/>
              </a:solidFill>
              <a:latin typeface="Times New Roman" panose="02020603050405020304" pitchFamily="18" charset="0"/>
              <a:cs typeface="Times New Roman" panose="02020603050405020304" pitchFamily="18" charset="0"/>
            </a:rPr>
            <a:t>o’jalik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mustaqilliq</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darajasiga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bog’liq</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bo’ladi</a:t>
          </a:r>
          <a:r>
            <a:rPr lang="en-US" sz="2400" dirty="0">
              <a:solidFill>
                <a:schemeClr val="tx1"/>
              </a:solidFill>
              <a:latin typeface="Times New Roman" panose="02020603050405020304" pitchFamily="18" charset="0"/>
              <a:cs typeface="Times New Roman" panose="02020603050405020304" pitchFamily="18" charset="0"/>
            </a:rPr>
            <a:t>. </a:t>
          </a:r>
        </a:p>
      </dgm:t>
    </dgm:pt>
    <dgm:pt modelId="{1B23A212-8DC9-4495-BC5E-E27EB81BA36E}" type="parTrans" cxnId="{C3D32AC9-FCB8-43AC-8544-E40A6334912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1800" dirty="0" err="1">
              <a:solidFill>
                <a:schemeClr val="tx1"/>
              </a:solidFill>
              <a:latin typeface="Times New Roman" panose="02020603050405020304" pitchFamily="18" charset="0"/>
              <a:cs typeface="Times New Roman" panose="02020603050405020304" pitchFamily="18" charset="0"/>
            </a:rPr>
            <a:t>Boshqaruv</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apparatining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vazifalari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ilmiy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chiqarish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yoki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chiqarish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birlashmalarining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o’ziga</a:t>
          </a:r>
          <a:r>
            <a:rPr lang="en-US" sz="1800" dirty="0">
              <a:solidFill>
                <a:schemeClr val="tx1"/>
              </a:solidFill>
              <a:latin typeface="Times New Roman" panose="02020603050405020304" pitchFamily="18" charset="0"/>
              <a:cs typeface="Times New Roman" panose="02020603050405020304" pitchFamily="18" charset="0"/>
            </a:rPr>
            <a:t> </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os</a:t>
          </a:r>
          <a:r>
            <a:rPr lang="en-US" sz="1800" dirty="0">
              <a:solidFill>
                <a:schemeClr val="tx1"/>
              </a:solidFill>
              <a:latin typeface="Times New Roman" panose="02020603050405020304" pitchFamily="18" charset="0"/>
              <a:cs typeface="Times New Roman" panose="02020603050405020304" pitchFamily="18" charset="0"/>
            </a:rPr>
            <a:t> </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ususiyatlariga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aniqlanadi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Birlashmaning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tarkibiga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kiradigan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ona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tashkilotlar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bir-biridan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ancha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uzoq</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masofada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joylashgan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boshqarmaning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boshqaruv</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apparati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birlashmaning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o’zida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qaysi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tashkilotda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alohida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tuziladi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Bunday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usulda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boshqaruv</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apparatini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tuzish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maqsadga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muvofiq</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hisoblanadi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Chunki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birlashma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tarkibiga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kiradigan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tashkilotlarda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boshqaruv</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apparati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to’liq</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saqlanib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qolinadi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Undan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tashqari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birlashmada</a:t>
          </a:r>
          <a:r>
            <a:rPr lang="en-US" sz="1800" dirty="0">
              <a:solidFill>
                <a:schemeClr val="tx1"/>
              </a:solidFill>
              <a:latin typeface="Times New Roman" panose="02020603050405020304" pitchFamily="18" charset="0"/>
              <a:cs typeface="Times New Roman" panose="02020603050405020304" pitchFamily="18" charset="0"/>
            </a:rPr>
            <a:t> ma</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a:solidFill>
                <a:schemeClr val="tx1"/>
              </a:solidFill>
              <a:latin typeface="Times New Roman" panose="02020603050405020304" pitchFamily="18" charset="0"/>
              <a:cs typeface="Times New Roman" panose="02020603050405020304" pitchFamily="18" charset="0"/>
            </a:rPr>
            <a:t>sus </a:t>
          </a:r>
          <a:r>
            <a:rPr lang="en-US" sz="1800" dirty="0" err="1">
              <a:solidFill>
                <a:schemeClr val="tx1"/>
              </a:solidFill>
              <a:latin typeface="Times New Roman" panose="02020603050405020304" pitchFamily="18" charset="0"/>
              <a:cs typeface="Times New Roman" panose="02020603050405020304" pitchFamily="18" charset="0"/>
            </a:rPr>
            <a:t>boshqaruv</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apparati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tuzilib</a:t>
          </a:r>
          <a:r>
            <a:rPr lang="en-US" sz="1800" dirty="0">
              <a:solidFill>
                <a:schemeClr val="tx1"/>
              </a:solidFill>
              <a:latin typeface="Times New Roman" panose="02020603050405020304" pitchFamily="18" charset="0"/>
              <a:cs typeface="Times New Roman" panose="02020603050405020304" pitchFamily="18" charset="0"/>
            </a:rPr>
            <a:t>, u </a:t>
          </a:r>
          <a:r>
            <a:rPr lang="en-US" sz="1800" dirty="0" err="1">
              <a:solidFill>
                <a:schemeClr val="tx1"/>
              </a:solidFill>
              <a:latin typeface="Times New Roman" panose="02020603050405020304" pitchFamily="18" charset="0"/>
              <a:cs typeface="Times New Roman" panose="02020603050405020304" pitchFamily="18" charset="0"/>
            </a:rPr>
            <a:t>butun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birlashma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miqyosida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boshqaruv</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vazifalarini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muvofiqlatirib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turadi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Jumladan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rejalashtirish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moliyaviylashtirish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ta’minot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mahsulotni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sotish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hokazolar</a:t>
          </a:r>
          <a:r>
            <a:rPr lang="en-US" sz="1800" dirty="0">
              <a:solidFill>
                <a:schemeClr val="tx1"/>
              </a:solidFill>
              <a:latin typeface="Times New Roman" panose="02020603050405020304" pitchFamily="18" charset="0"/>
              <a:cs typeface="Times New Roman" panose="02020603050405020304" pitchFamily="18" charset="0"/>
            </a:rPr>
            <a:t>. </a:t>
          </a:r>
        </a:p>
      </dgm:t>
    </dgm:pt>
    <dgm:pt modelId="{20544D5F-82FA-4651-B7BF-975991151867}" type="parTrans" cxnId="{55F07326-57B1-478E-AD3A-A05BD2493C0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en-US"/>
        </a:p>
      </dgm:t>
    </dgm:pt>
    <dgm:pt modelId="{837B755B-6453-439D-921F-E7AA820B4A06}">
      <dgm:prSet phldrT="[Текст]"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Birlashmaning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tashkiliy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tuzilishini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uning</a:t>
          </a:r>
          <a:r>
            <a:rPr lang="en-US" sz="2000" dirty="0">
              <a:solidFill>
                <a:schemeClr val="tx1"/>
              </a:solidFill>
              <a:latin typeface="Times New Roman" panose="02020603050405020304" pitchFamily="18" charset="0"/>
              <a:cs typeface="Times New Roman" panose="02020603050405020304" pitchFamily="18" charset="0"/>
            </a:rPr>
            <a:t> bosh </a:t>
          </a:r>
          <a:r>
            <a:rPr lang="en-US" sz="2000" dirty="0" err="1">
              <a:solidFill>
                <a:schemeClr val="tx1"/>
              </a:solidFill>
              <a:latin typeface="Times New Roman" panose="02020603050405020304" pitchFamily="18" charset="0"/>
              <a:cs typeface="Times New Roman" panose="02020603050405020304" pitchFamily="18" charset="0"/>
            </a:rPr>
            <a:t>yetakchi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tizimi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negizida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tashkil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iqtisodiy</a:t>
          </a:r>
          <a:r>
            <a:rPr lang="en-US" sz="2000" dirty="0">
              <a:solidFill>
                <a:schemeClr val="tx1"/>
              </a:solidFill>
              <a:latin typeface="Times New Roman" panose="02020603050405020304" pitchFamily="18" charset="0"/>
              <a:cs typeface="Times New Roman" panose="02020603050405020304" pitchFamily="18" charset="0"/>
            </a:rPr>
            <a:t> ji</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atdan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samarali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maqsadga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muvofiqdir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Bunday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yetakchi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tizim</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birligi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ilmiy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birlashmalarida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ilmiy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oliygohlari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yoki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tajriba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konstruktorlik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bo’limlari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birlashmalarida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esa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uning</a:t>
          </a:r>
          <a:r>
            <a:rPr lang="en-US" sz="2000" dirty="0">
              <a:solidFill>
                <a:schemeClr val="tx1"/>
              </a:solidFill>
              <a:latin typeface="Times New Roman" panose="02020603050405020304" pitchFamily="18" charset="0"/>
              <a:cs typeface="Times New Roman" panose="02020603050405020304" pitchFamily="18" charset="0"/>
            </a:rPr>
            <a:t> bosh </a:t>
          </a:r>
          <a:r>
            <a:rPr lang="en-US" sz="2000" dirty="0" err="1">
              <a:solidFill>
                <a:schemeClr val="tx1"/>
              </a:solidFill>
              <a:latin typeface="Times New Roman" panose="02020603050405020304" pitchFamily="18" charset="0"/>
              <a:cs typeface="Times New Roman" panose="02020603050405020304" pitchFamily="18" charset="0"/>
            </a:rPr>
            <a:t>kor</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onasi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mumkin</a:t>
          </a:r>
          <a:r>
            <a:rPr lang="en-US" sz="2000" dirty="0">
              <a:solidFill>
                <a:schemeClr val="tx1"/>
              </a:solidFill>
              <a:latin typeface="Times New Roman" panose="02020603050405020304" pitchFamily="18" charset="0"/>
              <a:cs typeface="Times New Roman" panose="02020603050405020304" pitchFamily="18" charset="0"/>
            </a:rPr>
            <a:t>. </a:t>
          </a:r>
        </a:p>
      </dgm:t>
    </dgm:pt>
    <dgm:pt modelId="{1B23A212-8DC9-4495-BC5E-E27EB81BA36E}" type="parTrans" cxnId="{C3D32AC9-FCB8-43AC-8544-E40A6334912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1800" dirty="0" err="1">
              <a:solidFill>
                <a:schemeClr val="tx1"/>
              </a:solidFill>
              <a:latin typeface="Times New Roman" panose="02020603050405020304" pitchFamily="18" charset="0"/>
              <a:cs typeface="Times New Roman" panose="02020603050405020304" pitchFamily="18" charset="0"/>
            </a:rPr>
            <a:t>Birlashma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o’z</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tasarrufidagi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onalar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tashkilotlarni</a:t>
          </a:r>
          <a:r>
            <a:rPr lang="en-US" sz="1800" dirty="0">
              <a:solidFill>
                <a:schemeClr val="tx1"/>
              </a:solidFill>
              <a:latin typeface="Times New Roman" panose="02020603050405020304" pitchFamily="18" charset="0"/>
              <a:cs typeface="Times New Roman" panose="02020603050405020304" pitchFamily="18" charset="0"/>
            </a:rPr>
            <a:t> filial </a:t>
          </a:r>
          <a:r>
            <a:rPr lang="en-US" sz="1800" dirty="0" err="1">
              <a:solidFill>
                <a:schemeClr val="tx1"/>
              </a:solidFill>
              <a:latin typeface="Times New Roman" panose="02020603050405020304" pitchFamily="18" charset="0"/>
              <a:cs typeface="Times New Roman" panose="02020603050405020304" pitchFamily="18" charset="0"/>
            </a:rPr>
            <a:t>yoki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tisoslashgan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chiqarish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birliklariga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aylantirishi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mumkin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Bunda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ularning</a:t>
          </a:r>
          <a:r>
            <a:rPr lang="en-US" sz="1800" dirty="0">
              <a:solidFill>
                <a:schemeClr val="tx1"/>
              </a:solidFill>
              <a:latin typeface="Times New Roman" panose="02020603050405020304" pitchFamily="18" charset="0"/>
              <a:cs typeface="Times New Roman" panose="02020603050405020304" pitchFamily="18" charset="0"/>
            </a:rPr>
            <a:t> </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o’jalik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mustaqilligi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birlashma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tomonidan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chegaralanib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qo’yiladi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Yangi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tashkil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etilgan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filiallarni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chiqarish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rahbarlari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boshqaradi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Bunday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usulda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tashkil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qilingan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birlashmada</a:t>
          </a:r>
          <a:r>
            <a:rPr lang="en-US" sz="1800" dirty="0">
              <a:solidFill>
                <a:schemeClr val="tx1"/>
              </a:solidFill>
              <a:latin typeface="Times New Roman" panose="02020603050405020304" pitchFamily="18" charset="0"/>
              <a:cs typeface="Times New Roman" panose="02020603050405020304" pitchFamily="18" charset="0"/>
            </a:rPr>
            <a:t> apparat </a:t>
          </a:r>
          <a:r>
            <a:rPr lang="en-US" sz="1800" dirty="0" err="1">
              <a:solidFill>
                <a:schemeClr val="tx1"/>
              </a:solidFill>
              <a:latin typeface="Times New Roman" panose="02020603050405020304" pitchFamily="18" charset="0"/>
              <a:cs typeface="Times New Roman" panose="02020603050405020304" pitchFamily="18" charset="0"/>
            </a:rPr>
            <a:t>etakchi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birlik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rolini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o’ynaydi</a:t>
          </a:r>
          <a:r>
            <a:rPr lang="en-US" sz="1800" dirty="0">
              <a:solidFill>
                <a:schemeClr val="tx1"/>
              </a:solidFill>
              <a:latin typeface="Times New Roman" panose="02020603050405020304" pitchFamily="18" charset="0"/>
              <a:cs typeface="Times New Roman" panose="02020603050405020304" pitchFamily="18" charset="0"/>
            </a:rPr>
            <a:t>. Bu </a:t>
          </a:r>
          <a:r>
            <a:rPr lang="en-US" sz="1800" dirty="0" err="1">
              <a:solidFill>
                <a:schemeClr val="tx1"/>
              </a:solidFill>
              <a:latin typeface="Times New Roman" panose="02020603050405020304" pitchFamily="18" charset="0"/>
              <a:cs typeface="Times New Roman" panose="02020603050405020304" pitchFamily="18" charset="0"/>
            </a:rPr>
            <a:t>esa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boshqaruv</a:t>
          </a:r>
          <a:r>
            <a:rPr lang="en-US" sz="1800" dirty="0">
              <a:solidFill>
                <a:schemeClr val="tx1"/>
              </a:solidFill>
              <a:latin typeface="Times New Roman" panose="02020603050405020304" pitchFamily="18" charset="0"/>
              <a:cs typeface="Times New Roman" panose="02020603050405020304" pitchFamily="18" charset="0"/>
            </a:rPr>
            <a:t> </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odimlarining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sonini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sezilarli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darajada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kamaytirishga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imkon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beradi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Ularda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chiqarishni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tezkor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uchun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zarur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funksional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apparatlar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Masalan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joylarini</a:t>
          </a:r>
          <a:r>
            <a:rPr lang="en-US" sz="1800" dirty="0">
              <a:solidFill>
                <a:schemeClr val="tx1"/>
              </a:solidFill>
              <a:latin typeface="Times New Roman" panose="02020603050405020304" pitchFamily="18" charset="0"/>
              <a:cs typeface="Times New Roman" panose="02020603050405020304" pitchFamily="18" charset="0"/>
            </a:rPr>
            <a:t> material, </a:t>
          </a:r>
          <a:r>
            <a:rPr lang="en-US" sz="1800" dirty="0" err="1">
              <a:solidFill>
                <a:schemeClr val="tx1"/>
              </a:solidFill>
              <a:latin typeface="Times New Roman" panose="02020603050405020304" pitchFamily="18" charset="0"/>
              <a:cs typeface="Times New Roman" panose="02020603050405020304" pitchFamily="18" charset="0"/>
            </a:rPr>
            <a:t>yarim</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mahsulot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moslamalar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bilan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ta’minlash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mahsulot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sifatini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nazorat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qilish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mehnat</a:t>
          </a:r>
          <a:r>
            <a:rPr lang="en-US" sz="1800" dirty="0">
              <a:solidFill>
                <a:schemeClr val="tx1"/>
              </a:solidFill>
              <a:latin typeface="Times New Roman" panose="02020603050405020304" pitchFamily="18" charset="0"/>
              <a:cs typeface="Times New Roman" panose="02020603050405020304" pitchFamily="18" charset="0"/>
            </a:rPr>
            <a:t> </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avfsizligi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yong’indan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saqlash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chiqarishda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tartib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intizomni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saqlash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hakozo</a:t>
          </a:r>
          <a:r>
            <a:rPr lang="en-US" sz="1800" dirty="0">
              <a:solidFill>
                <a:schemeClr val="tx1"/>
              </a:solidFill>
              <a:latin typeface="Times New Roman" panose="02020603050405020304" pitchFamily="18" charset="0"/>
              <a:cs typeface="Times New Roman" panose="02020603050405020304" pitchFamily="18" charset="0"/>
            </a:rPr>
            <a:t>. </a:t>
          </a:r>
        </a:p>
      </dgm:t>
    </dgm:pt>
    <dgm:pt modelId="{20544D5F-82FA-4651-B7BF-975991151867}" type="parTrans" cxnId="{55F07326-57B1-478E-AD3A-A05BD2493C0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0B312F2-FFB1-44E0-820D-15D9F2BC18A5}">
      <dgm:prSet phldrT="[Текст]" custT="1"/>
      <dgm:spPr/>
      <dgm:t>
        <a:bodyPr/>
        <a:lstStyle/>
        <a:p>
          <a:pPr algn="ctr"/>
          <a:r>
            <a:rPr lang="en-US" sz="2400" dirty="0" err="1">
              <a:solidFill>
                <a:schemeClr val="tx1"/>
              </a:solidFill>
              <a:latin typeface="Times New Roman" panose="02020603050405020304" pitchFamily="18" charset="0"/>
              <a:cs typeface="Times New Roman" panose="02020603050405020304" pitchFamily="18" charset="0"/>
            </a:rPr>
            <a:t>Birlashmani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yakkaboshchilik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asosida</a:t>
          </a:r>
          <a:r>
            <a:rPr lang="en-US" sz="2400" dirty="0">
              <a:solidFill>
                <a:schemeClr val="tx1"/>
              </a:solidFill>
              <a:latin typeface="Times New Roman" panose="02020603050405020304" pitchFamily="18" charset="0"/>
              <a:cs typeface="Times New Roman" panose="02020603050405020304" pitchFamily="18" charset="0"/>
            </a:rPr>
            <a:t> bosh </a:t>
          </a:r>
          <a:r>
            <a:rPr lang="en-US" sz="2400" dirty="0" err="1">
              <a:solidFill>
                <a:schemeClr val="tx1"/>
              </a:solidFill>
              <a:latin typeface="Times New Roman" panose="02020603050405020304" pitchFamily="18" charset="0"/>
              <a:cs typeface="Times New Roman" panose="02020603050405020304" pitchFamily="18" charset="0"/>
            </a:rPr>
            <a:t>direktor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boshqaradi</a:t>
          </a:r>
          <a:r>
            <a:rPr lang="en-US" sz="2400" dirty="0">
              <a:solidFill>
                <a:schemeClr val="tx1"/>
              </a:solidFill>
              <a:latin typeface="Times New Roman" panose="02020603050405020304" pitchFamily="18" charset="0"/>
              <a:cs typeface="Times New Roman" panose="02020603050405020304" pitchFamily="18" charset="0"/>
            </a:rPr>
            <a:t>. U </a:t>
          </a:r>
          <a:r>
            <a:rPr lang="en-US" sz="2400" dirty="0" err="1">
              <a:solidFill>
                <a:schemeClr val="tx1"/>
              </a:solidFill>
              <a:latin typeface="Times New Roman" panose="02020603050405020304" pitchFamily="18" charset="0"/>
              <a:cs typeface="Times New Roman" panose="02020603050405020304" pitchFamily="18" charset="0"/>
            </a:rPr>
            <a:t>birlashma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faoliyatini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barcha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sohalariga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davlat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rejalarining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bajarilishiga</a:t>
          </a:r>
          <a:r>
            <a:rPr lang="en-US" sz="2400" dirty="0">
              <a:solidFill>
                <a:schemeClr val="tx1"/>
              </a:solidFill>
              <a:latin typeface="Times New Roman" panose="02020603050405020304" pitchFamily="18" charset="0"/>
              <a:cs typeface="Times New Roman" panose="02020603050405020304" pitchFamily="18" charset="0"/>
            </a:rPr>
            <a:t> sha</a:t>
          </a:r>
          <a:r>
            <a:rPr lang="ru-RU" sz="2400" dirty="0">
              <a:solidFill>
                <a:schemeClr val="tx1"/>
              </a:solidFill>
              <a:latin typeface="Times New Roman" panose="02020603050405020304" pitchFamily="18" charset="0"/>
              <a:cs typeface="Times New Roman" panose="02020603050405020304" pitchFamily="18" charset="0"/>
            </a:rPr>
            <a:t>х</a:t>
          </a:r>
          <a:r>
            <a:rPr lang="en-US" sz="2400" dirty="0" err="1">
              <a:solidFill>
                <a:schemeClr val="tx1"/>
              </a:solidFill>
              <a:latin typeface="Times New Roman" panose="02020603050405020304" pitchFamily="18" charset="0"/>
              <a:cs typeface="Times New Roman" panose="02020603050405020304" pitchFamily="18" charset="0"/>
            </a:rPr>
            <a:t>san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javobgardir</a:t>
          </a:r>
          <a:r>
            <a:rPr lang="en-US" sz="2400" dirty="0">
              <a:solidFill>
                <a:schemeClr val="tx1"/>
              </a:solidFill>
              <a:latin typeface="Times New Roman" panose="02020603050405020304" pitchFamily="18" charset="0"/>
              <a:cs typeface="Times New Roman" panose="02020603050405020304" pitchFamily="18" charset="0"/>
            </a:rPr>
            <a:t>. Bosh </a:t>
          </a:r>
          <a:r>
            <a:rPr lang="en-US" sz="2400" dirty="0" err="1">
              <a:solidFill>
                <a:schemeClr val="tx1"/>
              </a:solidFill>
              <a:latin typeface="Times New Roman" panose="02020603050405020304" pitchFamily="18" charset="0"/>
              <a:cs typeface="Times New Roman" panose="02020603050405020304" pitchFamily="18" charset="0"/>
            </a:rPr>
            <a:t>direktor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birlashma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nomidan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yuritadi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faoliyat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ko’rsatadi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Birlashmaning</a:t>
          </a:r>
          <a:r>
            <a:rPr lang="en-US" sz="2400" dirty="0">
              <a:solidFill>
                <a:schemeClr val="tx1"/>
              </a:solidFill>
              <a:latin typeface="Times New Roman" panose="02020603050405020304" pitchFamily="18" charset="0"/>
              <a:cs typeface="Times New Roman" panose="02020603050405020304" pitchFamily="18" charset="0"/>
            </a:rPr>
            <a:t> mol-</a:t>
          </a:r>
          <a:r>
            <a:rPr lang="en-US" sz="2400" dirty="0" err="1">
              <a:solidFill>
                <a:schemeClr val="tx1"/>
              </a:solidFill>
              <a:latin typeface="Times New Roman" panose="02020603050405020304" pitchFamily="18" charset="0"/>
              <a:cs typeface="Times New Roman" panose="02020603050405020304" pitchFamily="18" charset="0"/>
            </a:rPr>
            <a:t>mulkiga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egalik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shartnomalar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tuzadi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birlashma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bo’linmalarini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muvofiqlashtiruvchi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hujjatlarni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tasdiqlaydi</a:t>
          </a:r>
          <a:endParaRPr lang="en-US" sz="24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pPr algn="ctr"/>
          <a:endParaRPr lang="en-US" sz="24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pPr algn="ctr"/>
          <a:endParaRPr lang="en-US" sz="24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ctr">
            <a:buFont typeface="Arial" panose="020B0604020202020204" pitchFamily="34" charset="0"/>
            <a:buNone/>
          </a:pPr>
          <a:r>
            <a:rPr lang="en-US" sz="2000" dirty="0" err="1">
              <a:latin typeface="Times New Roman" panose="02020603050405020304" pitchFamily="18" charset="0"/>
              <a:cs typeface="Times New Roman" panose="02020603050405020304" pitchFamily="18" charset="0"/>
            </a:rPr>
            <a:t>Unga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chiqarish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birliklarini</a:t>
          </a:r>
          <a:r>
            <a:rPr lang="en-US"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o’jalik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mustaqillik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chegarasini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belgilash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huquqi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bo’ladi</a:t>
          </a:r>
          <a:r>
            <a:rPr lang="en-US" sz="2000" dirty="0">
              <a:latin typeface="Times New Roman" panose="02020603050405020304" pitchFamily="18" charset="0"/>
              <a:cs typeface="Times New Roman" panose="02020603050405020304" pitchFamily="18" charset="0"/>
            </a:rPr>
            <a:t>. Bosh </a:t>
          </a:r>
          <a:r>
            <a:rPr lang="en-US" sz="2000" dirty="0" err="1">
              <a:latin typeface="Times New Roman" panose="02020603050405020304" pitchFamily="18" charset="0"/>
              <a:cs typeface="Times New Roman" panose="02020603050405020304" pitchFamily="18" charset="0"/>
            </a:rPr>
            <a:t>direktor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huzurida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masla</a:t>
          </a:r>
          <a:r>
            <a:rPr lang="ru-RU" sz="2000" dirty="0">
              <a:latin typeface="Times New Roman" panose="02020603050405020304" pitchFamily="18" charset="0"/>
              <a:cs typeface="Times New Roman" panose="02020603050405020304" pitchFamily="18" charset="0"/>
            </a:rPr>
            <a:t>х</a:t>
          </a:r>
          <a:r>
            <a:rPr lang="en-US" sz="2000" dirty="0">
              <a:latin typeface="Times New Roman" panose="02020603050405020304" pitchFamily="18" charset="0"/>
              <a:cs typeface="Times New Roman" panose="02020603050405020304" pitchFamily="18" charset="0"/>
            </a:rPr>
            <a:t>at </a:t>
          </a:r>
          <a:r>
            <a:rPr lang="en-US" sz="2000" dirty="0" err="1">
              <a:latin typeface="Times New Roman" panose="02020603050405020304" pitchFamily="18" charset="0"/>
              <a:cs typeface="Times New Roman" panose="02020603050405020304" pitchFamily="18" charset="0"/>
            </a:rPr>
            <a:t>qilish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huquqiga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birlashma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kengashi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tuziladi</a:t>
          </a:r>
          <a:r>
            <a:rPr lang="en-US" sz="2000" b="1"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tarkibiga</a:t>
          </a:r>
          <a:r>
            <a:rPr lang="en-US" sz="2000" dirty="0">
              <a:latin typeface="Times New Roman" panose="02020603050405020304" pitchFamily="18" charset="0"/>
              <a:cs typeface="Times New Roman" panose="02020603050405020304" pitchFamily="18" charset="0"/>
            </a:rPr>
            <a:t> bosh </a:t>
          </a:r>
          <a:r>
            <a:rPr lang="en-US" sz="2000" dirty="0" err="1">
              <a:latin typeface="Times New Roman" panose="02020603050405020304" pitchFamily="18" charset="0"/>
              <a:cs typeface="Times New Roman" panose="02020603050405020304" pitchFamily="18" charset="0"/>
            </a:rPr>
            <a:t>direktor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o’rinbosarlari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chiqarish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rahbarlari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jamoat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tashkilotlarining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faol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vakillari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kiradi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Mazkur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kengash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birlashmada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qanday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bajarilayotganligini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tekshiradi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tahlil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mavjud</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kamchiliklarni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bartaraf</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chora-tadbirlarni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nazorat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qiladi</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Bosh </a:t>
          </a:r>
          <a:r>
            <a:rPr lang="en-US" sz="2000" dirty="0" err="1">
              <a:latin typeface="Times New Roman" panose="02020603050405020304" pitchFamily="18" charset="0"/>
              <a:cs typeface="Times New Roman" panose="02020603050405020304" pitchFamily="18" charset="0"/>
            </a:rPr>
            <a:t>direktorga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o’rinbosarlari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ba’zi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funktsional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bo’limlarining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rahbarlari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bo’ysunadi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Birlashmada</a:t>
          </a:r>
          <a:r>
            <a:rPr lang="en-US" sz="2000" dirty="0">
              <a:latin typeface="Times New Roman" panose="02020603050405020304" pitchFamily="18" charset="0"/>
              <a:cs typeface="Times New Roman" panose="02020603050405020304" pitchFamily="18" charset="0"/>
            </a:rPr>
            <a:t> bosh </a:t>
          </a:r>
          <a:r>
            <a:rPr lang="en-US" sz="2000" dirty="0" err="1">
              <a:latin typeface="Times New Roman" panose="02020603050405020304" pitchFamily="18" charset="0"/>
              <a:cs typeface="Times New Roman" panose="02020603050405020304" pitchFamily="18" charset="0"/>
            </a:rPr>
            <a:t>direktor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o’rinbosarlari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boshqaruvning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ma’lum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vazifasiga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muayyan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izmatlarga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rahbarlik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natijalariga</a:t>
          </a:r>
          <a:r>
            <a:rPr lang="en-US" sz="2000" dirty="0">
              <a:latin typeface="Times New Roman" panose="02020603050405020304" pitchFamily="18" charset="0"/>
              <a:cs typeface="Times New Roman" panose="02020603050405020304" pitchFamily="18" charset="0"/>
            </a:rPr>
            <a:t> sha</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san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javob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beradi</a:t>
          </a:r>
          <a:r>
            <a:rPr lang="en-US" sz="2000" dirty="0">
              <a:latin typeface="Times New Roman" panose="02020603050405020304" pitchFamily="18" charset="0"/>
              <a:cs typeface="Times New Roman" panose="02020603050405020304" pitchFamily="18" charset="0"/>
            </a:rPr>
            <a:t>. Bosh </a:t>
          </a:r>
          <a:r>
            <a:rPr lang="en-US" sz="2000" dirty="0" err="1">
              <a:latin typeface="Times New Roman" panose="02020603050405020304" pitchFamily="18" charset="0"/>
              <a:cs typeface="Times New Roman" panose="02020603050405020304" pitchFamily="18" charset="0"/>
            </a:rPr>
            <a:t>direktorning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birinchi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muovini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birlashmaning</a:t>
          </a:r>
          <a:r>
            <a:rPr lang="en-US" sz="2000" dirty="0">
              <a:latin typeface="Times New Roman" panose="02020603050405020304" pitchFamily="18" charset="0"/>
              <a:cs typeface="Times New Roman" panose="02020603050405020304" pitchFamily="18" charset="0"/>
            </a:rPr>
            <a:t> bosh </a:t>
          </a:r>
          <a:r>
            <a:rPr lang="en-US" sz="2000" dirty="0" err="1">
              <a:latin typeface="Times New Roman" panose="02020603050405020304" pitchFamily="18" charset="0"/>
              <a:cs typeface="Times New Roman" panose="02020603050405020304" pitchFamily="18" charset="0"/>
            </a:rPr>
            <a:t>muhandisi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hisoblanadi</a:t>
          </a:r>
          <a:r>
            <a:rPr lang="en-US" sz="2000" dirty="0">
              <a:latin typeface="Times New Roman" panose="02020603050405020304" pitchFamily="18" charset="0"/>
              <a:cs typeface="Times New Roman" panose="02020603050405020304" pitchFamily="18" charset="0"/>
            </a:rPr>
            <a:t>. U </a:t>
          </a:r>
          <a:r>
            <a:rPr lang="en-US" sz="2000" dirty="0" err="1">
              <a:latin typeface="Times New Roman" panose="02020603050405020304" pitchFamily="18" charset="0"/>
              <a:cs typeface="Times New Roman" panose="02020603050405020304" pitchFamily="18" charset="0"/>
            </a:rPr>
            <a:t>birlashmaning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jihatdan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rivojlanishini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birlashmaning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barcha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ilmiy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chiqarish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masalalari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shug’ullanadi</a:t>
          </a:r>
          <a:r>
            <a:rPr lang="en-US" sz="2000" dirty="0">
              <a:latin typeface="Times New Roman" panose="02020603050405020304" pitchFamily="18" charset="0"/>
              <a:cs typeface="Times New Roman" panose="02020603050405020304" pitchFamily="18" charset="0"/>
            </a:rPr>
            <a:t>.</a:t>
          </a:r>
          <a:endParaRPr lang="en-US" sz="2000" dirty="0">
            <a:solidFill>
              <a:schemeClr val="tx1"/>
            </a:solidFill>
            <a:latin typeface="Times New Roman" panose="02020603050405020304" pitchFamily="18" charset="0"/>
            <a:cs typeface="Times New Roman" panose="02020603050405020304" pitchFamily="18" charset="0"/>
          </a:endParaRPr>
        </a:p>
      </dgm:t>
    </dgm:pt>
    <dgm:pt modelId="{DCBB1D57-B407-4E41-9CFB-5F0892E0E485}" type="parTrans" cxnId="{1F18D920-3E40-4C8D-8F87-05605DF0EB10}">
      <dgm:prSet/>
      <dgm:spPr/>
      <dgm:t>
        <a:bodyPr/>
        <a:lstStyle/>
        <a:p>
          <a:pPr algn="ctr"/>
          <a:endParaRPr lang="en-US" sz="24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pPr algn="ctr"/>
          <a:endParaRPr lang="en-US" sz="24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1_5" csCatId="accent1" phldr="1"/>
      <dgm:spPr/>
      <dgm:t>
        <a:bodyPr/>
        <a:lstStyle/>
        <a:p>
          <a:endParaRPr lang="en-US"/>
        </a:p>
      </dgm:t>
    </dgm:pt>
    <dgm:pt modelId="{837B755B-6453-439D-921F-E7AA820B4A06}">
      <dgm:prSet phldrT="[Текст]" custT="1"/>
      <dgm:spPr/>
      <dgm:t>
        <a:bodyPr/>
        <a:lstStyle/>
        <a:p>
          <a:r>
            <a:rPr lang="en-US" sz="2000" dirty="0">
              <a:solidFill>
                <a:schemeClr val="tx1"/>
              </a:solidFill>
              <a:latin typeface="Times New Roman" panose="02020603050405020304" pitchFamily="18" charset="0"/>
              <a:cs typeface="Times New Roman" panose="02020603050405020304" pitchFamily="18" charset="0"/>
            </a:rPr>
            <a:t>Bosh </a:t>
          </a:r>
          <a:r>
            <a:rPr lang="en-US" sz="2000" dirty="0" err="1">
              <a:solidFill>
                <a:schemeClr val="tx1"/>
              </a:solidFill>
              <a:latin typeface="Times New Roman" panose="02020603050405020304" pitchFamily="18" charset="0"/>
              <a:cs typeface="Times New Roman" panose="02020603050405020304" pitchFamily="18" charset="0"/>
            </a:rPr>
            <a:t>direktorning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bo’yicha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o’rinbosari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esa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asosan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rahbarlik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rejalashtirish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hamda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dispetcherlik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tizimi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rivojlanishiga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tayyor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mahsulotni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jadvalga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asosan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bajarilishini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ta’minlashga</a:t>
          </a:r>
          <a:r>
            <a:rPr lang="en-US" sz="2000" dirty="0">
              <a:solidFill>
                <a:schemeClr val="tx1"/>
              </a:solidFill>
              <a:latin typeface="Times New Roman" panose="02020603050405020304" pitchFamily="18" charset="0"/>
              <a:cs typeface="Times New Roman" panose="02020603050405020304" pitchFamily="18" charset="0"/>
            </a:rPr>
            <a:t> sha</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san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javob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beradi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Unga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mahsulot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turlari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bo’yicha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rahbarlari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birlashmaning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reja</a:t>
          </a:r>
          <a:r>
            <a:rPr lang="en-US" sz="2000" dirty="0">
              <a:solidFill>
                <a:schemeClr val="tx1"/>
              </a:solidFill>
              <a:latin typeface="Times New Roman" panose="02020603050405020304" pitchFamily="18" charset="0"/>
              <a:cs typeface="Times New Roman" panose="02020603050405020304" pitchFamily="18" charset="0"/>
            </a:rPr>
            <a:t> - </a:t>
          </a:r>
          <a:r>
            <a:rPr lang="en-US" sz="2000" dirty="0" err="1">
              <a:solidFill>
                <a:schemeClr val="tx1"/>
              </a:solidFill>
              <a:latin typeface="Times New Roman" panose="02020603050405020304" pitchFamily="18" charset="0"/>
              <a:cs typeface="Times New Roman" panose="02020603050405020304" pitchFamily="18" charset="0"/>
            </a:rPr>
            <a:t>dispetcherlik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byurosi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bo’ysunadi</a:t>
          </a:r>
          <a:r>
            <a:rPr lang="en-US" sz="2000" dirty="0">
              <a:solidFill>
                <a:schemeClr val="tx1"/>
              </a:solidFill>
              <a:latin typeface="Times New Roman" panose="02020603050405020304" pitchFamily="18" charset="0"/>
              <a:cs typeface="Times New Roman" panose="02020603050405020304" pitchFamily="18" charset="0"/>
            </a:rPr>
            <a:t>. </a:t>
          </a:r>
        </a:p>
      </dgm:t>
    </dgm:pt>
    <dgm:pt modelId="{1B23A212-8DC9-4495-BC5E-E27EB81BA36E}" type="parTrans" cxnId="{C3D32AC9-FCB8-43AC-8544-E40A6334912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2000" dirty="0" err="1">
              <a:latin typeface="Times New Roman" panose="02020603050405020304" pitchFamily="18" charset="0"/>
              <a:cs typeface="Times New Roman" panose="02020603050405020304" pitchFamily="18" charset="0"/>
            </a:rPr>
            <a:t>Shuningdek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onada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ta’minot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mahsulotni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moliyaviy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bo’yicha</a:t>
          </a:r>
          <a:r>
            <a:rPr lang="en-US" sz="2000" dirty="0">
              <a:latin typeface="Times New Roman" panose="02020603050405020304" pitchFamily="18" charset="0"/>
              <a:cs typeface="Times New Roman" panose="02020603050405020304" pitchFamily="18" charset="0"/>
            </a:rPr>
            <a:t> bosh </a:t>
          </a:r>
          <a:r>
            <a:rPr lang="en-US" sz="2000" dirty="0" err="1">
              <a:latin typeface="Times New Roman" panose="02020603050405020304" pitchFamily="18" charset="0"/>
              <a:cs typeface="Times New Roman" panose="02020603050405020304" pitchFamily="18" charset="0"/>
            </a:rPr>
            <a:t>direktor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o’rinbosari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lavozimi</a:t>
          </a:r>
          <a:r>
            <a:rPr lang="en-US" sz="2000" dirty="0">
              <a:latin typeface="Times New Roman" panose="02020603050405020304" pitchFamily="18" charset="0"/>
              <a:cs typeface="Times New Roman" panose="02020603050405020304" pitchFamily="18" charset="0"/>
            </a:rPr>
            <a:t> ham </a:t>
          </a:r>
          <a:r>
            <a:rPr lang="en-US" sz="2000" dirty="0" err="1">
              <a:latin typeface="Times New Roman" panose="02020603050405020304" pitchFamily="18" charset="0"/>
              <a:cs typeface="Times New Roman" panose="02020603050405020304" pitchFamily="18" charset="0"/>
            </a:rPr>
            <a:t>bo’lib</a:t>
          </a:r>
          <a:r>
            <a:rPr lang="en-US" sz="2000" dirty="0">
              <a:latin typeface="Times New Roman" panose="02020603050405020304" pitchFamily="18" charset="0"/>
              <a:cs typeface="Times New Roman" panose="02020603050405020304" pitchFamily="18" charset="0"/>
            </a:rPr>
            <a:t>, u </a:t>
          </a:r>
          <a:r>
            <a:rPr lang="en-US" sz="2000" dirty="0" err="1">
              <a:latin typeface="Times New Roman" panose="02020603050405020304" pitchFamily="18" charset="0"/>
              <a:cs typeface="Times New Roman" panose="02020603050405020304" pitchFamily="18" charset="0"/>
            </a:rPr>
            <a:t>ishlab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chiqarishni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birlashmadagi</a:t>
          </a:r>
          <a:r>
            <a:rPr lang="en-US"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izmat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sohalarni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materiallari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ta’minlashga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tayyor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mahsulotini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birlashmani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moliyaviy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resurslar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ta’minlashga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rahbarlik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qiladi</a:t>
          </a:r>
          <a:r>
            <a:rPr lang="en-US" sz="2000" b="1" dirty="0">
              <a:latin typeface="Times New Roman" panose="02020603050405020304" pitchFamily="18" charset="0"/>
              <a:cs typeface="Times New Roman" panose="02020603050405020304" pitchFamily="18" charset="0"/>
            </a:rPr>
            <a:t>. </a:t>
          </a:r>
          <a:endParaRPr lang="en-US" sz="2000" dirty="0">
            <a:solidFill>
              <a:schemeClr val="tx1"/>
            </a:solidFill>
            <a:latin typeface="Times New Roman" panose="02020603050405020304" pitchFamily="18" charset="0"/>
            <a:cs typeface="Times New Roman" panose="02020603050405020304" pitchFamily="18" charset="0"/>
          </a:endParaRPr>
        </a:p>
      </dgm:t>
    </dgm:pt>
    <dgm:pt modelId="{20544D5F-82FA-4651-B7BF-975991151867}" type="parTrans" cxnId="{55F07326-57B1-478E-AD3A-A05BD2493C0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CC59CDE2-0F82-4258-8EB1-5B8F67C15640}">
      <dgm:prSet custT="1"/>
      <dgm:spPr/>
      <dgm:t>
        <a:bodyPr/>
        <a:lstStyle/>
        <a:p>
          <a:r>
            <a:rPr lang="en-US" sz="2000" dirty="0" err="1">
              <a:latin typeface="Times New Roman" panose="02020603050405020304" pitchFamily="18" charset="0"/>
              <a:cs typeface="Times New Roman" panose="02020603050405020304" pitchFamily="18" charset="0"/>
            </a:rPr>
            <a:t>Unga</a:t>
          </a:r>
          <a:r>
            <a:rPr lang="en-US" sz="2000" dirty="0">
              <a:latin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cs typeface="Times New Roman" panose="02020603050405020304" pitchFamily="18" charset="0"/>
            </a:rPr>
            <a:t>moddiy</a:t>
          </a:r>
          <a:r>
            <a:rPr lang="en-US" sz="2000" b="1" i="1" dirty="0">
              <a:latin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cs typeface="Times New Roman" panose="02020603050405020304" pitchFamily="18" charset="0"/>
            </a:rPr>
            <a:t>te</a:t>
          </a:r>
          <a:r>
            <a:rPr lang="ru-RU" sz="2000" b="1" i="1" dirty="0">
              <a:latin typeface="Times New Roman" panose="02020603050405020304" pitchFamily="18" charset="0"/>
              <a:cs typeface="Times New Roman" panose="02020603050405020304" pitchFamily="18" charset="0"/>
            </a:rPr>
            <a:t>х</a:t>
          </a:r>
          <a:r>
            <a:rPr lang="en-US" sz="2000" b="1" i="1" dirty="0" err="1">
              <a:latin typeface="Times New Roman" panose="02020603050405020304" pitchFamily="18" charset="0"/>
              <a:cs typeface="Times New Roman" panose="02020603050405020304" pitchFamily="18" charset="0"/>
            </a:rPr>
            <a:t>nika</a:t>
          </a:r>
          <a:r>
            <a:rPr lang="en-US" sz="2000" b="1" i="1" dirty="0">
              <a:latin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cs typeface="Times New Roman" panose="02020603050405020304" pitchFamily="18" charset="0"/>
            </a:rPr>
            <a:t>ta’minot</a:t>
          </a:r>
          <a:r>
            <a:rPr lang="en-US" sz="2000" b="1" i="1" dirty="0">
              <a:latin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cs typeface="Times New Roman" panose="02020603050405020304" pitchFamily="18" charset="0"/>
            </a:rPr>
            <a:t>bo’limi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bo’ysunadi</a:t>
          </a:r>
          <a:r>
            <a:rPr lang="en-US" sz="2000" dirty="0">
              <a:latin typeface="Times New Roman" panose="02020603050405020304" pitchFamily="18" charset="0"/>
              <a:cs typeface="Times New Roman" panose="02020603050405020304" pitchFamily="18" charset="0"/>
            </a:rPr>
            <a:t>. Bu </a:t>
          </a:r>
          <a:r>
            <a:rPr lang="en-US" sz="2000" dirty="0" err="1">
              <a:latin typeface="Times New Roman" panose="02020603050405020304" pitchFamily="18" charset="0"/>
              <a:cs typeface="Times New Roman" panose="02020603050405020304" pitchFamily="18" charset="0"/>
            </a:rPr>
            <a:t>bo’lim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birlashmani</a:t>
          </a:r>
          <a:r>
            <a:rPr lang="en-US"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х</a:t>
          </a:r>
          <a:r>
            <a:rPr lang="en-US" sz="2000" dirty="0">
              <a:latin typeface="Times New Roman" panose="02020603050405020304" pitchFamily="18" charset="0"/>
              <a:cs typeface="Times New Roman" panose="02020603050405020304" pitchFamily="18" charset="0"/>
            </a:rPr>
            <a:t>om-</a:t>
          </a:r>
          <a:r>
            <a:rPr lang="en-US" sz="2000" dirty="0" err="1">
              <a:latin typeface="Times New Roman" panose="02020603050405020304" pitchFamily="18" charset="0"/>
              <a:cs typeface="Times New Roman" panose="02020603050405020304" pitchFamily="18" charset="0"/>
            </a:rPr>
            <a:t>ashyo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materiallar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ta’minlaydi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materiallarni</a:t>
          </a:r>
          <a:r>
            <a:rPr lang="en-US" sz="2000" dirty="0">
              <a:latin typeface="Times New Roman" panose="02020603050405020304" pitchFamily="18" charset="0"/>
              <a:cs typeface="Times New Roman" panose="02020603050405020304" pitchFamily="18" charset="0"/>
            </a:rPr>
            <a:t> transport </a:t>
          </a:r>
          <a:r>
            <a:rPr lang="en-US" sz="2000" dirty="0" err="1">
              <a:latin typeface="Times New Roman" panose="02020603050405020304" pitchFamily="18" charset="0"/>
              <a:cs typeface="Times New Roman" panose="02020603050405020304" pitchFamily="18" charset="0"/>
            </a:rPr>
            <a:t>vositasida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birlashmaning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omboriga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yetkazadi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ma’lum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tartib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qoidalarga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binoan</a:t>
          </a:r>
          <a:r>
            <a:rPr lang="en-US" sz="2000" dirty="0">
              <a:latin typeface="Times New Roman" panose="02020603050405020304" pitchFamily="18" charset="0"/>
              <a:cs typeface="Times New Roman" panose="02020603050405020304" pitchFamily="18" charset="0"/>
            </a:rPr>
            <a:t> se</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larga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berilishini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joylarida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tejamkorlik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ishlatilishini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nazorat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qiladi</a:t>
          </a:r>
          <a:r>
            <a:rPr lang="en-US" sz="2000" b="1" dirty="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dgm:t>
    </dgm:pt>
    <dgm:pt modelId="{1E59D16F-AAE7-4965-B172-F41BF5D200DF}" type="parTrans" cxnId="{C021C433-4474-4B2C-96B7-BD1FE1AA0D00}">
      <dgm:prSet/>
      <dgm:spPr/>
      <dgm:t>
        <a:bodyPr/>
        <a:lstStyle/>
        <a:p>
          <a:endParaRPr lang="en-US">
            <a:latin typeface="Times New Roman" panose="02020603050405020304" pitchFamily="18" charset="0"/>
            <a:cs typeface="Times New Roman" panose="02020603050405020304" pitchFamily="18" charset="0"/>
          </a:endParaRPr>
        </a:p>
      </dgm:t>
    </dgm:pt>
    <dgm:pt modelId="{A7507DF8-DDC2-46CD-9F3C-D39C338335CD}" type="sibTrans" cxnId="{C021C433-4474-4B2C-96B7-BD1FE1AA0D00}">
      <dgm:prSet/>
      <dgm:spPr/>
      <dgm:t>
        <a:bodyPr/>
        <a:lstStyle/>
        <a:p>
          <a:endParaRPr lang="en-US">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EC0F851F-F6D5-4A7F-B329-B6738A93051E}" type="presOf" srcId="{CC59CDE2-0F82-4258-8EB1-5B8F67C15640}" destId="{C3F7C0A0-B1C0-48E1-85EC-B832A4242BCF}" srcOrd="0" destOrd="1" presId="urn:microsoft.com/office/officeart/2005/8/layout/vList5"/>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C021C433-4474-4B2C-96B7-BD1FE1AA0D00}" srcId="{837B755B-6453-439D-921F-E7AA820B4A06}" destId="{CC59CDE2-0F82-4258-8EB1-5B8F67C15640}" srcOrd="1" destOrd="0" parTransId="{1E59D16F-AAE7-4965-B172-F41BF5D200DF}" sibTransId="{A7507DF8-DDC2-46CD-9F3C-D39C338335CD}"/>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CF295A3-3CD3-4CFE-A3CE-39625CCF3696}"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0278C8AF-C36C-4BB4-A9B3-5B2E6B2CF8E0}">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Hamkorlik</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zavodlar</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bilan</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ishlaydigan</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bo’lim</a:t>
          </a:r>
          <a:endParaRPr lang="en-US" dirty="0">
            <a:solidFill>
              <a:schemeClr val="tx1"/>
            </a:solidFill>
            <a:latin typeface="Times New Roman" panose="02020603050405020304" pitchFamily="18" charset="0"/>
            <a:cs typeface="Times New Roman" panose="02020603050405020304" pitchFamily="18" charset="0"/>
          </a:endParaRPr>
        </a:p>
      </dgm:t>
    </dgm:pt>
    <dgm:pt modelId="{39DE75FA-5074-4ADE-A53F-282878A8DE6D}" type="parTrans" cxnId="{A6E80F17-3966-48C9-AFF8-8A31581217D7}">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F1F59A24-5778-4C34-AD4E-07D221713593}" type="sibTrans" cxnId="{A6E80F17-3966-48C9-AFF8-8A31581217D7}">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DF5D3186-5B7F-4F35-9044-FF0125B023DD}">
      <dgm:prSet phldrT="[Текст]"/>
      <dgm:spPr/>
      <dgm:t>
        <a:bodyPr/>
        <a:lstStyle/>
        <a:p>
          <a:r>
            <a:rPr lang="en-US" dirty="0">
              <a:solidFill>
                <a:schemeClr val="tx1"/>
              </a:solidFill>
              <a:latin typeface="Times New Roman" panose="02020603050405020304" pitchFamily="18" charset="0"/>
              <a:cs typeface="Times New Roman" panose="02020603050405020304" pitchFamily="18" charset="0"/>
            </a:rPr>
            <a:t>Bu </a:t>
          </a:r>
          <a:r>
            <a:rPr lang="en-US" dirty="0" err="1">
              <a:solidFill>
                <a:schemeClr val="tx1"/>
              </a:solidFill>
              <a:latin typeface="Times New Roman" panose="02020603050405020304" pitchFamily="18" charset="0"/>
              <a:cs typeface="Times New Roman" panose="02020603050405020304" pitchFamily="18" charset="0"/>
            </a:rPr>
            <a:t>bo’lim</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sherik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zavodlardan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barcha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tayyor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yarim</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tayyor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mahsulotlarni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buyumlarni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yetkazib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berish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bilan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shug’ullanadi</a:t>
          </a:r>
          <a:r>
            <a:rPr lang="en-US" dirty="0">
              <a:solidFill>
                <a:schemeClr val="tx1"/>
              </a:solidFill>
              <a:latin typeface="Times New Roman" panose="02020603050405020304" pitchFamily="18" charset="0"/>
              <a:cs typeface="Times New Roman" panose="02020603050405020304" pitchFamily="18" charset="0"/>
            </a:rPr>
            <a:t>. </a:t>
          </a:r>
        </a:p>
      </dgm:t>
    </dgm:pt>
    <dgm:pt modelId="{0FEEAD64-8303-4318-997B-B0CDBDB4ADE7}" type="parTrans" cxnId="{0C2CCBC4-1A93-496B-A27A-0B06FAF02FE6}">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BDDC10F4-1DB3-42FD-A715-0953A508947F}" type="sibTrans" cxnId="{0C2CCBC4-1A93-496B-A27A-0B06FAF02FE6}">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D5776C7A-A409-40C2-B5CA-EEF2300E5FB1}">
      <dgm:prSet phldrT="[Текст]"/>
      <dgm:spPr/>
      <dgm:t>
        <a:bodyPr/>
        <a:lstStyle/>
        <a:p>
          <a:r>
            <a:rPr lang="en-US" b="1" dirty="0">
              <a:solidFill>
                <a:schemeClr val="tx1"/>
              </a:solidFill>
              <a:latin typeface="Times New Roman" panose="02020603050405020304" pitchFamily="18" charset="0"/>
              <a:cs typeface="Times New Roman" panose="02020603050405020304" pitchFamily="18" charset="0"/>
            </a:rPr>
            <a:t>Transport </a:t>
          </a:r>
          <a:r>
            <a:rPr lang="en-US" b="1" dirty="0" err="1">
              <a:solidFill>
                <a:schemeClr val="tx1"/>
              </a:solidFill>
              <a:latin typeface="Times New Roman" panose="02020603050405020304" pitchFamily="18" charset="0"/>
              <a:cs typeface="Times New Roman" panose="02020603050405020304" pitchFamily="18" charset="0"/>
            </a:rPr>
            <a:t>bo’limi</a:t>
          </a:r>
          <a:endParaRPr lang="en-US" dirty="0">
            <a:solidFill>
              <a:schemeClr val="tx1"/>
            </a:solidFill>
            <a:latin typeface="Times New Roman" panose="02020603050405020304" pitchFamily="18" charset="0"/>
            <a:cs typeface="Times New Roman" panose="02020603050405020304" pitchFamily="18" charset="0"/>
          </a:endParaRPr>
        </a:p>
      </dgm:t>
    </dgm:pt>
    <dgm:pt modelId="{8E699C80-6C24-4165-8E11-F771AF8F4FF3}" type="parTrans" cxnId="{18F6CB16-A005-4F9F-B82F-B251588D2691}">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83DD07D4-6CFE-4225-9F97-A86FBD485A8B}" type="sibTrans" cxnId="{18F6CB16-A005-4F9F-B82F-B251588D2691}">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799B5336-7F70-48D0-87D4-AC5F2DE639A9}">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Ishlab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chiqarish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bilan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bog’liq</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tashqi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ichki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yuklarni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tashish</a:t>
          </a:r>
          <a:r>
            <a:rPr lang="en-US" dirty="0">
              <a:solidFill>
                <a:schemeClr val="tx1"/>
              </a:solidFill>
              <a:latin typeface="Times New Roman" panose="02020603050405020304" pitchFamily="18" charset="0"/>
              <a:cs typeface="Times New Roman" panose="02020603050405020304" pitchFamily="18" charset="0"/>
            </a:rPr>
            <a:t>, transport </a:t>
          </a:r>
          <a:r>
            <a:rPr lang="en-US" dirty="0" err="1">
              <a:solidFill>
                <a:schemeClr val="tx1"/>
              </a:solidFill>
              <a:latin typeface="Times New Roman" panose="02020603050405020304" pitchFamily="18" charset="0"/>
              <a:cs typeface="Times New Roman" panose="02020603050405020304" pitchFamily="18" charset="0"/>
            </a:rPr>
            <a:t>vositalarini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saqlash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ta’mirlash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ularga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nik</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bilan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shug’ullanadi</a:t>
          </a:r>
          <a:r>
            <a:rPr lang="en-US" dirty="0">
              <a:solidFill>
                <a:schemeClr val="tx1"/>
              </a:solidFill>
              <a:latin typeface="Times New Roman" panose="02020603050405020304" pitchFamily="18" charset="0"/>
              <a:cs typeface="Times New Roman" panose="02020603050405020304" pitchFamily="18" charset="0"/>
            </a:rPr>
            <a:t>. </a:t>
          </a:r>
        </a:p>
      </dgm:t>
    </dgm:pt>
    <dgm:pt modelId="{2296EF01-5CC0-4593-A389-4D20A9ABAE2D}" type="parTrans" cxnId="{5F5E3D36-07E4-4BE3-B6A0-6F816E46202E}">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B45D961C-EC0F-4979-A472-750F986D087A}" type="sibTrans" cxnId="{5F5E3D36-07E4-4BE3-B6A0-6F816E46202E}">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27FBB031-F1E0-4FAD-8021-CCC92C1142C3}">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Moliyaviy</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bo’lim</a:t>
          </a:r>
          <a:r>
            <a:rPr lang="en-US" b="1" dirty="0">
              <a:solidFill>
                <a:schemeClr val="tx1"/>
              </a:solidFill>
              <a:latin typeface="Times New Roman" panose="02020603050405020304" pitchFamily="18" charset="0"/>
              <a:cs typeface="Times New Roman" panose="02020603050405020304" pitchFamily="18" charset="0"/>
            </a:rPr>
            <a:t>. </a:t>
          </a:r>
          <a:endParaRPr lang="en-US" dirty="0">
            <a:solidFill>
              <a:schemeClr val="tx1"/>
            </a:solidFill>
            <a:latin typeface="Times New Roman" panose="02020603050405020304" pitchFamily="18" charset="0"/>
            <a:cs typeface="Times New Roman" panose="02020603050405020304" pitchFamily="18" charset="0"/>
          </a:endParaRPr>
        </a:p>
      </dgm:t>
    </dgm:pt>
    <dgm:pt modelId="{353C5E64-5B03-4F35-B57E-E1E5B4D5BF8F}" type="parTrans" cxnId="{B1573A27-6BF7-4BE4-AECB-3EE811400F8E}">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D9D4992E-C0D3-4CD8-ADD2-C37648939058}" type="sibTrans" cxnId="{B1573A27-6BF7-4BE4-AECB-3EE811400F8E}">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1D74E840-20D8-4666-8B4C-DA1C2E74D221}">
      <dgm:prSet/>
      <dgm:spPr/>
      <dgm:t>
        <a:bodyPr/>
        <a:lstStyle/>
        <a:p>
          <a:r>
            <a:rPr lang="en-US" dirty="0">
              <a:solidFill>
                <a:schemeClr val="tx1"/>
              </a:solidFill>
              <a:latin typeface="Times New Roman" panose="02020603050405020304" pitchFamily="18" charset="0"/>
              <a:cs typeface="Times New Roman" panose="02020603050405020304" pitchFamily="18" charset="0"/>
            </a:rPr>
            <a:t>Bu </a:t>
          </a:r>
          <a:r>
            <a:rPr lang="en-US" dirty="0" err="1">
              <a:solidFill>
                <a:schemeClr val="tx1"/>
              </a:solidFill>
              <a:latin typeface="Times New Roman" panose="02020603050405020304" pitchFamily="18" charset="0"/>
              <a:cs typeface="Times New Roman" panose="02020603050405020304" pitchFamily="18" charset="0"/>
            </a:rPr>
            <a:t>bo’lim</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birlashmaning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tayyor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mahsulotini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sotish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pul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muomalasi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bilan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bog’liq</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barcha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hisob</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kitoblarni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olib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boradi</a:t>
          </a:r>
          <a:r>
            <a:rPr lang="en-US" dirty="0">
              <a:solidFill>
                <a:schemeClr val="tx1"/>
              </a:solidFill>
              <a:latin typeface="Times New Roman" panose="02020603050405020304" pitchFamily="18" charset="0"/>
              <a:cs typeface="Times New Roman" panose="02020603050405020304" pitchFamily="18" charset="0"/>
            </a:rPr>
            <a:t>. </a:t>
          </a:r>
        </a:p>
      </dgm:t>
    </dgm:pt>
    <dgm:pt modelId="{E313564B-19FF-452A-B2E1-36DB30811A5F}" type="parTrans" cxnId="{82166C66-828D-4593-BF5F-99511AF565B4}">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6B3DA229-4B46-47F3-B3CF-14FFB24E1EFA}" type="sibTrans" cxnId="{82166C66-828D-4593-BF5F-99511AF565B4}">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C976A5BD-4B7F-4475-9F13-69FB40CD9352}" type="pres">
      <dgm:prSet presAssocID="{5CF295A3-3CD3-4CFE-A3CE-39625CCF3696}" presName="linearFlow" presStyleCnt="0">
        <dgm:presLayoutVars>
          <dgm:dir/>
          <dgm:animLvl val="lvl"/>
          <dgm:resizeHandles val="exact"/>
        </dgm:presLayoutVars>
      </dgm:prSet>
      <dgm:spPr/>
    </dgm:pt>
    <dgm:pt modelId="{80650DC1-347C-4984-9E53-86B8E95CE499}" type="pres">
      <dgm:prSet presAssocID="{0278C8AF-C36C-4BB4-A9B3-5B2E6B2CF8E0}" presName="composite" presStyleCnt="0"/>
      <dgm:spPr/>
    </dgm:pt>
    <dgm:pt modelId="{0B7EC980-2397-4ED5-8A69-E87F65D27D15}" type="pres">
      <dgm:prSet presAssocID="{0278C8AF-C36C-4BB4-A9B3-5B2E6B2CF8E0}" presName="parentText" presStyleLbl="alignNode1" presStyleIdx="0" presStyleCnt="3">
        <dgm:presLayoutVars>
          <dgm:chMax val="1"/>
          <dgm:bulletEnabled val="1"/>
        </dgm:presLayoutVars>
      </dgm:prSet>
      <dgm:spPr/>
    </dgm:pt>
    <dgm:pt modelId="{54521118-6E29-4B6B-B5A6-341F4099366A}" type="pres">
      <dgm:prSet presAssocID="{0278C8AF-C36C-4BB4-A9B3-5B2E6B2CF8E0}" presName="descendantText" presStyleLbl="alignAcc1" presStyleIdx="0" presStyleCnt="3">
        <dgm:presLayoutVars>
          <dgm:bulletEnabled val="1"/>
        </dgm:presLayoutVars>
      </dgm:prSet>
      <dgm:spPr/>
    </dgm:pt>
    <dgm:pt modelId="{B954E6AB-AACB-4663-81DE-06BA08778B1F}" type="pres">
      <dgm:prSet presAssocID="{F1F59A24-5778-4C34-AD4E-07D221713593}" presName="sp" presStyleCnt="0"/>
      <dgm:spPr/>
    </dgm:pt>
    <dgm:pt modelId="{B19858E1-6698-496D-9297-230FFA77929F}" type="pres">
      <dgm:prSet presAssocID="{D5776C7A-A409-40C2-B5CA-EEF2300E5FB1}" presName="composite" presStyleCnt="0"/>
      <dgm:spPr/>
    </dgm:pt>
    <dgm:pt modelId="{B003853D-A337-4AF4-BD66-3FE10BAB5815}" type="pres">
      <dgm:prSet presAssocID="{D5776C7A-A409-40C2-B5CA-EEF2300E5FB1}" presName="parentText" presStyleLbl="alignNode1" presStyleIdx="1" presStyleCnt="3">
        <dgm:presLayoutVars>
          <dgm:chMax val="1"/>
          <dgm:bulletEnabled val="1"/>
        </dgm:presLayoutVars>
      </dgm:prSet>
      <dgm:spPr/>
    </dgm:pt>
    <dgm:pt modelId="{99E5C038-2501-4ED2-B2DA-645CFD4B5BD7}" type="pres">
      <dgm:prSet presAssocID="{D5776C7A-A409-40C2-B5CA-EEF2300E5FB1}" presName="descendantText" presStyleLbl="alignAcc1" presStyleIdx="1" presStyleCnt="3">
        <dgm:presLayoutVars>
          <dgm:bulletEnabled val="1"/>
        </dgm:presLayoutVars>
      </dgm:prSet>
      <dgm:spPr/>
    </dgm:pt>
    <dgm:pt modelId="{9DE37158-5E42-40AF-AF89-E216D2558E3A}" type="pres">
      <dgm:prSet presAssocID="{83DD07D4-6CFE-4225-9F97-A86FBD485A8B}" presName="sp" presStyleCnt="0"/>
      <dgm:spPr/>
    </dgm:pt>
    <dgm:pt modelId="{D7254CFD-295D-4429-84E3-DD71510584CF}" type="pres">
      <dgm:prSet presAssocID="{27FBB031-F1E0-4FAD-8021-CCC92C1142C3}" presName="composite" presStyleCnt="0"/>
      <dgm:spPr/>
    </dgm:pt>
    <dgm:pt modelId="{2346B24B-DA17-4D2A-882F-89F55A9B55C3}" type="pres">
      <dgm:prSet presAssocID="{27FBB031-F1E0-4FAD-8021-CCC92C1142C3}" presName="parentText" presStyleLbl="alignNode1" presStyleIdx="2" presStyleCnt="3">
        <dgm:presLayoutVars>
          <dgm:chMax val="1"/>
          <dgm:bulletEnabled val="1"/>
        </dgm:presLayoutVars>
      </dgm:prSet>
      <dgm:spPr/>
    </dgm:pt>
    <dgm:pt modelId="{599842C0-E131-468A-BFE2-9470FDF10B5F}" type="pres">
      <dgm:prSet presAssocID="{27FBB031-F1E0-4FAD-8021-CCC92C1142C3}" presName="descendantText" presStyleLbl="alignAcc1" presStyleIdx="2" presStyleCnt="3">
        <dgm:presLayoutVars>
          <dgm:bulletEnabled val="1"/>
        </dgm:presLayoutVars>
      </dgm:prSet>
      <dgm:spPr/>
    </dgm:pt>
  </dgm:ptLst>
  <dgm:cxnLst>
    <dgm:cxn modelId="{1B358E0A-FC9F-4EA8-8C65-7966F356C32C}" type="presOf" srcId="{0278C8AF-C36C-4BB4-A9B3-5B2E6B2CF8E0}" destId="{0B7EC980-2397-4ED5-8A69-E87F65D27D15}" srcOrd="0" destOrd="0" presId="urn:microsoft.com/office/officeart/2005/8/layout/chevron2"/>
    <dgm:cxn modelId="{18F6CB16-A005-4F9F-B82F-B251588D2691}" srcId="{5CF295A3-3CD3-4CFE-A3CE-39625CCF3696}" destId="{D5776C7A-A409-40C2-B5CA-EEF2300E5FB1}" srcOrd="1" destOrd="0" parTransId="{8E699C80-6C24-4165-8E11-F771AF8F4FF3}" sibTransId="{83DD07D4-6CFE-4225-9F97-A86FBD485A8B}"/>
    <dgm:cxn modelId="{A6E80F17-3966-48C9-AFF8-8A31581217D7}" srcId="{5CF295A3-3CD3-4CFE-A3CE-39625CCF3696}" destId="{0278C8AF-C36C-4BB4-A9B3-5B2E6B2CF8E0}" srcOrd="0" destOrd="0" parTransId="{39DE75FA-5074-4ADE-A53F-282878A8DE6D}" sibTransId="{F1F59A24-5778-4C34-AD4E-07D221713593}"/>
    <dgm:cxn modelId="{7B54EF1E-AEAE-476C-AA9A-6D14AE1908AB}" type="presOf" srcId="{799B5336-7F70-48D0-87D4-AC5F2DE639A9}" destId="{99E5C038-2501-4ED2-B2DA-645CFD4B5BD7}" srcOrd="0" destOrd="0" presId="urn:microsoft.com/office/officeart/2005/8/layout/chevron2"/>
    <dgm:cxn modelId="{B1573A27-6BF7-4BE4-AECB-3EE811400F8E}" srcId="{5CF295A3-3CD3-4CFE-A3CE-39625CCF3696}" destId="{27FBB031-F1E0-4FAD-8021-CCC92C1142C3}" srcOrd="2" destOrd="0" parTransId="{353C5E64-5B03-4F35-B57E-E1E5B4D5BF8F}" sibTransId="{D9D4992E-C0D3-4CD8-ADD2-C37648939058}"/>
    <dgm:cxn modelId="{887D8628-40E8-4E7F-926E-AB5EC2BCD939}" type="presOf" srcId="{27FBB031-F1E0-4FAD-8021-CCC92C1142C3}" destId="{2346B24B-DA17-4D2A-882F-89F55A9B55C3}" srcOrd="0" destOrd="0" presId="urn:microsoft.com/office/officeart/2005/8/layout/chevron2"/>
    <dgm:cxn modelId="{D288E22D-86FF-4D03-A6AB-BC3128D5CAC5}" type="presOf" srcId="{5CF295A3-3CD3-4CFE-A3CE-39625CCF3696}" destId="{C976A5BD-4B7F-4475-9F13-69FB40CD9352}" srcOrd="0" destOrd="0" presId="urn:microsoft.com/office/officeart/2005/8/layout/chevron2"/>
    <dgm:cxn modelId="{5F5E3D36-07E4-4BE3-B6A0-6F816E46202E}" srcId="{D5776C7A-A409-40C2-B5CA-EEF2300E5FB1}" destId="{799B5336-7F70-48D0-87D4-AC5F2DE639A9}" srcOrd="0" destOrd="0" parTransId="{2296EF01-5CC0-4593-A389-4D20A9ABAE2D}" sibTransId="{B45D961C-EC0F-4979-A472-750F986D087A}"/>
    <dgm:cxn modelId="{82166C66-828D-4593-BF5F-99511AF565B4}" srcId="{27FBB031-F1E0-4FAD-8021-CCC92C1142C3}" destId="{1D74E840-20D8-4666-8B4C-DA1C2E74D221}" srcOrd="0" destOrd="0" parTransId="{E313564B-19FF-452A-B2E1-36DB30811A5F}" sibTransId="{6B3DA229-4B46-47F3-B3CF-14FFB24E1EFA}"/>
    <dgm:cxn modelId="{DCBD3B4F-E1DA-478C-84CE-7BA09463D16A}" type="presOf" srcId="{D5776C7A-A409-40C2-B5CA-EEF2300E5FB1}" destId="{B003853D-A337-4AF4-BD66-3FE10BAB5815}" srcOrd="0" destOrd="0" presId="urn:microsoft.com/office/officeart/2005/8/layout/chevron2"/>
    <dgm:cxn modelId="{443920AA-8BCC-44B0-89B1-E80AB01D0661}" type="presOf" srcId="{1D74E840-20D8-4666-8B4C-DA1C2E74D221}" destId="{599842C0-E131-468A-BFE2-9470FDF10B5F}" srcOrd="0" destOrd="0" presId="urn:microsoft.com/office/officeart/2005/8/layout/chevron2"/>
    <dgm:cxn modelId="{F862C4B5-5C8C-4DFA-A47B-A756880816A2}" type="presOf" srcId="{DF5D3186-5B7F-4F35-9044-FF0125B023DD}" destId="{54521118-6E29-4B6B-B5A6-341F4099366A}" srcOrd="0" destOrd="0" presId="urn:microsoft.com/office/officeart/2005/8/layout/chevron2"/>
    <dgm:cxn modelId="{0C2CCBC4-1A93-496B-A27A-0B06FAF02FE6}" srcId="{0278C8AF-C36C-4BB4-A9B3-5B2E6B2CF8E0}" destId="{DF5D3186-5B7F-4F35-9044-FF0125B023DD}" srcOrd="0" destOrd="0" parTransId="{0FEEAD64-8303-4318-997B-B0CDBDB4ADE7}" sibTransId="{BDDC10F4-1DB3-42FD-A715-0953A508947F}"/>
    <dgm:cxn modelId="{BBD6D785-6D6A-4C8F-97C1-A3F326CE949C}" type="presParOf" srcId="{C976A5BD-4B7F-4475-9F13-69FB40CD9352}" destId="{80650DC1-347C-4984-9E53-86B8E95CE499}" srcOrd="0" destOrd="0" presId="urn:microsoft.com/office/officeart/2005/8/layout/chevron2"/>
    <dgm:cxn modelId="{1254D92A-9FC0-44E6-B1CC-D89240938D16}" type="presParOf" srcId="{80650DC1-347C-4984-9E53-86B8E95CE499}" destId="{0B7EC980-2397-4ED5-8A69-E87F65D27D15}" srcOrd="0" destOrd="0" presId="urn:microsoft.com/office/officeart/2005/8/layout/chevron2"/>
    <dgm:cxn modelId="{205C3DFD-E8CB-463E-A68F-83F3377D54EF}" type="presParOf" srcId="{80650DC1-347C-4984-9E53-86B8E95CE499}" destId="{54521118-6E29-4B6B-B5A6-341F4099366A}" srcOrd="1" destOrd="0" presId="urn:microsoft.com/office/officeart/2005/8/layout/chevron2"/>
    <dgm:cxn modelId="{46F08B07-218F-4F0F-825E-AC49D13B507F}" type="presParOf" srcId="{C976A5BD-4B7F-4475-9F13-69FB40CD9352}" destId="{B954E6AB-AACB-4663-81DE-06BA08778B1F}" srcOrd="1" destOrd="0" presId="urn:microsoft.com/office/officeart/2005/8/layout/chevron2"/>
    <dgm:cxn modelId="{E83DB853-47B6-45C4-8B51-0847D2DBFEF8}" type="presParOf" srcId="{C976A5BD-4B7F-4475-9F13-69FB40CD9352}" destId="{B19858E1-6698-496D-9297-230FFA77929F}" srcOrd="2" destOrd="0" presId="urn:microsoft.com/office/officeart/2005/8/layout/chevron2"/>
    <dgm:cxn modelId="{514178C0-77B4-4066-87C9-24E600C45ECC}" type="presParOf" srcId="{B19858E1-6698-496D-9297-230FFA77929F}" destId="{B003853D-A337-4AF4-BD66-3FE10BAB5815}" srcOrd="0" destOrd="0" presId="urn:microsoft.com/office/officeart/2005/8/layout/chevron2"/>
    <dgm:cxn modelId="{9FCDAA0F-1DFE-49ED-B791-F6D83414694C}" type="presParOf" srcId="{B19858E1-6698-496D-9297-230FFA77929F}" destId="{99E5C038-2501-4ED2-B2DA-645CFD4B5BD7}" srcOrd="1" destOrd="0" presId="urn:microsoft.com/office/officeart/2005/8/layout/chevron2"/>
    <dgm:cxn modelId="{234E643E-3D8B-4C6D-BC92-4E6EF052479E}" type="presParOf" srcId="{C976A5BD-4B7F-4475-9F13-69FB40CD9352}" destId="{9DE37158-5E42-40AF-AF89-E216D2558E3A}" srcOrd="3" destOrd="0" presId="urn:microsoft.com/office/officeart/2005/8/layout/chevron2"/>
    <dgm:cxn modelId="{B0A83B93-5D7B-433D-80E0-F19F9351FD86}" type="presParOf" srcId="{C976A5BD-4B7F-4475-9F13-69FB40CD9352}" destId="{D7254CFD-295D-4429-84E3-DD71510584CF}" srcOrd="4" destOrd="0" presId="urn:microsoft.com/office/officeart/2005/8/layout/chevron2"/>
    <dgm:cxn modelId="{93857941-707A-4AD1-9AAC-346D8BFB7365}" type="presParOf" srcId="{D7254CFD-295D-4429-84E3-DD71510584CF}" destId="{2346B24B-DA17-4D2A-882F-89F55A9B55C3}" srcOrd="0" destOrd="0" presId="urn:microsoft.com/office/officeart/2005/8/layout/chevron2"/>
    <dgm:cxn modelId="{D14CB28E-68AB-4625-BDF7-34CB33AB6A59}" type="presParOf" srcId="{D7254CFD-295D-4429-84E3-DD71510584CF}" destId="{599842C0-E131-468A-BFE2-9470FDF10B5F}"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7780C6E-D67D-4E1B-8130-8C50BB946096}">
      <dgm:prSet/>
      <dgm:spPr/>
      <dgm:t>
        <a:bodyPr/>
        <a:lstStyle/>
        <a:p>
          <a:r>
            <a:rPr lang="en-US" b="1" i="1" dirty="0" err="1">
              <a:solidFill>
                <a:schemeClr val="tx1"/>
              </a:solidFill>
              <a:latin typeface="Times New Roman" panose="02020603050405020304" pitchFamily="18" charset="0"/>
              <a:cs typeface="Times New Roman" panose="02020603050405020304" pitchFamily="18" charset="0"/>
            </a:rPr>
            <a:t>Iqtisodiy</a:t>
          </a:r>
          <a:r>
            <a:rPr lang="en-US" b="1" i="1" dirty="0">
              <a:solidFill>
                <a:schemeClr val="tx1"/>
              </a:solidFill>
              <a:latin typeface="Times New Roman" panose="02020603050405020304" pitchFamily="18" charset="0"/>
              <a:cs typeface="Times New Roman" panose="02020603050405020304" pitchFamily="18" charset="0"/>
            </a:rPr>
            <a:t> </a:t>
          </a:r>
          <a:r>
            <a:rPr lang="en-US" b="1" i="1" dirty="0" err="1">
              <a:solidFill>
                <a:schemeClr val="tx1"/>
              </a:solidFill>
              <a:latin typeface="Times New Roman" panose="02020603050405020304" pitchFamily="18" charset="0"/>
              <a:cs typeface="Times New Roman" panose="02020603050405020304" pitchFamily="18" charset="0"/>
            </a:rPr>
            <a:t>masalalar</a:t>
          </a:r>
          <a:r>
            <a:rPr lang="en-US" b="1" i="1" dirty="0">
              <a:solidFill>
                <a:schemeClr val="tx1"/>
              </a:solidFill>
              <a:latin typeface="Times New Roman" panose="02020603050405020304" pitchFamily="18" charset="0"/>
              <a:cs typeface="Times New Roman" panose="02020603050405020304" pitchFamily="18" charset="0"/>
            </a:rPr>
            <a:t> </a:t>
          </a:r>
          <a:r>
            <a:rPr lang="en-US" b="1" i="1" dirty="0" err="1">
              <a:solidFill>
                <a:schemeClr val="tx1"/>
              </a:solidFill>
              <a:latin typeface="Times New Roman" panose="02020603050405020304" pitchFamily="18" charset="0"/>
              <a:cs typeface="Times New Roman" panose="02020603050405020304" pitchFamily="18" charset="0"/>
            </a:rPr>
            <a:t>bo’yicha</a:t>
          </a:r>
          <a:r>
            <a:rPr lang="en-US" b="1" i="1" dirty="0">
              <a:solidFill>
                <a:schemeClr val="tx1"/>
              </a:solidFill>
              <a:latin typeface="Times New Roman" panose="02020603050405020304" pitchFamily="18" charset="0"/>
              <a:cs typeface="Times New Roman" panose="02020603050405020304" pitchFamily="18" charset="0"/>
            </a:rPr>
            <a:t> bosh </a:t>
          </a:r>
          <a:r>
            <a:rPr lang="en-US" b="1" i="1" dirty="0" err="1">
              <a:solidFill>
                <a:schemeClr val="tx1"/>
              </a:solidFill>
              <a:latin typeface="Times New Roman" panose="02020603050405020304" pitchFamily="18" charset="0"/>
              <a:cs typeface="Times New Roman" panose="02020603050405020304" pitchFamily="18" charset="0"/>
            </a:rPr>
            <a:t>direktor</a:t>
          </a:r>
          <a:r>
            <a:rPr lang="en-US" b="1" i="1" dirty="0">
              <a:solidFill>
                <a:schemeClr val="tx1"/>
              </a:solidFill>
              <a:latin typeface="Times New Roman" panose="02020603050405020304" pitchFamily="18" charset="0"/>
              <a:cs typeface="Times New Roman" panose="02020603050405020304" pitchFamily="18" charset="0"/>
            </a:rPr>
            <a:t> </a:t>
          </a:r>
          <a:r>
            <a:rPr lang="en-US" b="1" i="1" dirty="0" err="1">
              <a:solidFill>
                <a:schemeClr val="tx1"/>
              </a:solidFill>
              <a:latin typeface="Times New Roman" panose="02020603050405020304" pitchFamily="18" charset="0"/>
              <a:cs typeface="Times New Roman" panose="02020603050405020304" pitchFamily="18" charset="0"/>
            </a:rPr>
            <a:t>o’rinbosari</a:t>
          </a:r>
          <a:r>
            <a:rPr lang="en-US" b="1" i="1" dirty="0">
              <a:solidFill>
                <a:schemeClr val="tx1"/>
              </a:solidFill>
              <a:latin typeface="Times New Roman" panose="02020603050405020304" pitchFamily="18" charset="0"/>
              <a:cs typeface="Times New Roman" panose="02020603050405020304" pitchFamily="18" charset="0"/>
            </a:rPr>
            <a:t> </a:t>
          </a:r>
          <a:r>
            <a:rPr lang="en-US" b="1" i="1" dirty="0" err="1">
              <a:solidFill>
                <a:schemeClr val="tx1"/>
              </a:solidFill>
              <a:latin typeface="Times New Roman" panose="02020603050405020304" pitchFamily="18" charset="0"/>
              <a:cs typeface="Times New Roman" panose="02020603050405020304" pitchFamily="18" charset="0"/>
            </a:rPr>
            <a:t>yoki</a:t>
          </a:r>
          <a:r>
            <a:rPr lang="en-US" b="1" i="1" dirty="0">
              <a:solidFill>
                <a:schemeClr val="tx1"/>
              </a:solidFill>
              <a:latin typeface="Times New Roman" panose="02020603050405020304" pitchFamily="18" charset="0"/>
              <a:cs typeface="Times New Roman" panose="02020603050405020304" pitchFamily="18" charset="0"/>
            </a:rPr>
            <a:t> bosh </a:t>
          </a:r>
          <a:r>
            <a:rPr lang="en-US" b="1" i="1" dirty="0" err="1">
              <a:solidFill>
                <a:schemeClr val="tx1"/>
              </a:solidFill>
              <a:latin typeface="Times New Roman" panose="02020603050405020304" pitchFamily="18" charset="0"/>
              <a:cs typeface="Times New Roman" panose="02020603050405020304" pitchFamily="18" charset="0"/>
            </a:rPr>
            <a:t>iqtisodchi</a:t>
          </a:r>
          <a:endParaRPr lang="en-US" dirty="0">
            <a:solidFill>
              <a:schemeClr val="tx1"/>
            </a:solidFill>
            <a:latin typeface="Times New Roman" panose="02020603050405020304" pitchFamily="18" charset="0"/>
            <a:cs typeface="Times New Roman" panose="02020603050405020304" pitchFamily="18" charset="0"/>
          </a:endParaRPr>
        </a:p>
      </dgm:t>
    </dgm:pt>
    <dgm:pt modelId="{A4D337DE-40D2-4266-BA00-A78731B1BEEE}" type="parTrans" cxnId="{459AA56F-9706-46B3-B69F-0D0783BCB28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3B4C979F-E2C3-409C-9022-DD786A7E5E86}" type="sibTrans" cxnId="{459AA56F-9706-46B3-B69F-0D0783BCB28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9327A4F1-5482-4E7C-9BF8-3C3C9941602A}">
      <dgm:prSet/>
      <dgm:spPr/>
      <dgm:t>
        <a:bodyPr/>
        <a:lstStyle/>
        <a:p>
          <a:pPr>
            <a:buFontTx/>
            <a:buNone/>
          </a:pPr>
          <a:r>
            <a:rPr lang="en-US" dirty="0">
              <a:solidFill>
                <a:schemeClr val="tx1"/>
              </a:solidFill>
              <a:latin typeface="Times New Roman" panose="02020603050405020304" pitchFamily="18" charset="0"/>
              <a:cs typeface="Times New Roman" panose="02020603050405020304" pitchFamily="18" charset="0"/>
            </a:rPr>
            <a:t>U </a:t>
          </a:r>
          <a:r>
            <a:rPr lang="en-US" dirty="0" err="1">
              <a:solidFill>
                <a:schemeClr val="tx1"/>
              </a:solidFill>
              <a:latin typeface="Times New Roman" panose="02020603050405020304" pitchFamily="18" charset="0"/>
              <a:cs typeface="Times New Roman" panose="02020603050405020304" pitchFamily="18" charset="0"/>
            </a:rPr>
            <a:t>birlashma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bo’limlarida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nik-iqtisodiy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rejalashtirish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me’yorlash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iqtisodiy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rag’batlantirish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mehnat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chiqarishni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boshqarishni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ilmiy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asosda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tashkil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etishga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rahbarlik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qilib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birlashmaning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butun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iqtisodiy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holatiga</a:t>
          </a:r>
          <a:r>
            <a:rPr lang="en-US" dirty="0">
              <a:solidFill>
                <a:schemeClr val="tx1"/>
              </a:solidFill>
              <a:latin typeface="Times New Roman" panose="02020603050405020304" pitchFamily="18" charset="0"/>
              <a:cs typeface="Times New Roman" panose="02020603050405020304" pitchFamily="18" charset="0"/>
            </a:rPr>
            <a:t> sha</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san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javob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beradi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Unga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quyidagi</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bo’limlari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bo’ysunadi</a:t>
          </a:r>
          <a:r>
            <a:rPr lang="en-US" dirty="0">
              <a:solidFill>
                <a:schemeClr val="tx1"/>
              </a:solidFill>
              <a:latin typeface="Times New Roman" panose="02020603050405020304" pitchFamily="18" charset="0"/>
              <a:cs typeface="Times New Roman" panose="02020603050405020304" pitchFamily="18" charset="0"/>
            </a:rPr>
            <a:t>: </a:t>
          </a:r>
        </a:p>
      </dgm:t>
    </dgm:pt>
    <dgm:pt modelId="{34E67669-CE9D-4F50-AC82-F37E7AEAF3DF}" type="parTrans" cxnId="{E03AED5B-3E88-4C6E-9DE4-E808A8D4A42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2FFA635D-8F42-40F1-91EE-CB391AE3B7A7}" type="sibTrans" cxnId="{E03AED5B-3E88-4C6E-9DE4-E808A8D4A42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6BCFC7A2-C618-4C11-8533-C78B6E121B11}" type="pres">
      <dgm:prSet presAssocID="{67780C6E-D67D-4E1B-8130-8C50BB946096}" presName="composite" presStyleCnt="0"/>
      <dgm:spPr/>
    </dgm:pt>
    <dgm:pt modelId="{A15467CE-0F87-41D8-857C-151A674FD218}" type="pres">
      <dgm:prSet presAssocID="{67780C6E-D67D-4E1B-8130-8C50BB946096}" presName="parTx" presStyleLbl="alignNode1" presStyleIdx="0" presStyleCnt="1">
        <dgm:presLayoutVars>
          <dgm:chMax val="0"/>
          <dgm:chPref val="0"/>
          <dgm:bulletEnabled val="1"/>
        </dgm:presLayoutVars>
      </dgm:prSet>
      <dgm:spPr/>
    </dgm:pt>
    <dgm:pt modelId="{8F7AAF5F-763E-4D3A-B812-8BFC336621E6}" type="pres">
      <dgm:prSet presAssocID="{67780C6E-D67D-4E1B-8130-8C50BB946096}" presName="desTx" presStyleLbl="alignAccFollowNode1" presStyleIdx="0" presStyleCnt="1">
        <dgm:presLayoutVars>
          <dgm:bulletEnabled val="1"/>
        </dgm:presLayoutVars>
      </dgm:prSet>
      <dgm:spPr/>
    </dgm:pt>
  </dgm:ptLst>
  <dgm:cxnLst>
    <dgm:cxn modelId="{D81C9C28-8C36-4E16-9290-777B87FF6D6E}" type="presOf" srcId="{D2B63C95-C9DE-4861-97CD-6B7A19DFEB1F}" destId="{1189474D-1808-494D-BFAC-8A585C3D4F5F}" srcOrd="0" destOrd="0" presId="urn:microsoft.com/office/officeart/2005/8/layout/hList1"/>
    <dgm:cxn modelId="{E03AED5B-3E88-4C6E-9DE4-E808A8D4A42A}" srcId="{67780C6E-D67D-4E1B-8130-8C50BB946096}" destId="{9327A4F1-5482-4E7C-9BF8-3C3C9941602A}" srcOrd="0" destOrd="0" parTransId="{34E67669-CE9D-4F50-AC82-F37E7AEAF3DF}" sibTransId="{2FFA635D-8F42-40F1-91EE-CB391AE3B7A7}"/>
    <dgm:cxn modelId="{459AA56F-9706-46B3-B69F-0D0783BCB28B}" srcId="{D2B63C95-C9DE-4861-97CD-6B7A19DFEB1F}" destId="{67780C6E-D67D-4E1B-8130-8C50BB946096}" srcOrd="0" destOrd="0" parTransId="{A4D337DE-40D2-4266-BA00-A78731B1BEEE}" sibTransId="{3B4C979F-E2C3-409C-9022-DD786A7E5E86}"/>
    <dgm:cxn modelId="{E81ED154-0519-4183-8AD2-E98C2C60A4C1}" type="presOf" srcId="{67780C6E-D67D-4E1B-8130-8C50BB946096}" destId="{A15467CE-0F87-41D8-857C-151A674FD218}" srcOrd="0" destOrd="0" presId="urn:microsoft.com/office/officeart/2005/8/layout/hList1"/>
    <dgm:cxn modelId="{BAC270DF-25B1-4B35-AA3E-5E39611A6B2E}" type="presOf" srcId="{9327A4F1-5482-4E7C-9BF8-3C3C9941602A}" destId="{8F7AAF5F-763E-4D3A-B812-8BFC336621E6}" srcOrd="0" destOrd="0" presId="urn:microsoft.com/office/officeart/2005/8/layout/hList1"/>
    <dgm:cxn modelId="{D3C7EA1E-455F-46B9-A057-EFCBB973A65F}" type="presParOf" srcId="{1189474D-1808-494D-BFAC-8A585C3D4F5F}" destId="{6BCFC7A2-C618-4C11-8533-C78B6E121B11}" srcOrd="0" destOrd="0" presId="urn:microsoft.com/office/officeart/2005/8/layout/hList1"/>
    <dgm:cxn modelId="{6AB6B94E-A7B2-46BE-B4B8-56058BF7ACF8}" type="presParOf" srcId="{6BCFC7A2-C618-4C11-8533-C78B6E121B11}" destId="{A15467CE-0F87-41D8-857C-151A674FD218}" srcOrd="0" destOrd="0" presId="urn:microsoft.com/office/officeart/2005/8/layout/hList1"/>
    <dgm:cxn modelId="{1146D195-FC77-4BDA-B2AA-9687DB161DFF}" type="presParOf" srcId="{6BCFC7A2-C618-4C11-8533-C78B6E121B11}" destId="{8F7AAF5F-763E-4D3A-B812-8BFC336621E6}"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CF295A3-3CD3-4CFE-A3CE-39625CCF3696}"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0278C8AF-C36C-4BB4-A9B3-5B2E6B2CF8E0}">
      <dgm:prSet phldrT="[Текст]" custT="1"/>
      <dgm:spPr/>
      <dgm:t>
        <a:bodyPr/>
        <a:lstStyle/>
        <a:p>
          <a:r>
            <a:rPr lang="en-US" sz="2800" b="1" dirty="0" err="1">
              <a:solidFill>
                <a:schemeClr val="tx1"/>
              </a:solidFill>
              <a:latin typeface="Times New Roman" panose="02020603050405020304" pitchFamily="18" charset="0"/>
              <a:cs typeface="Times New Roman" panose="02020603050405020304" pitchFamily="18" charset="0"/>
            </a:rPr>
            <a:t>Iqtisodiy</a:t>
          </a:r>
          <a:r>
            <a:rPr lang="en-US" sz="2800" b="1" dirty="0">
              <a:solidFill>
                <a:schemeClr val="tx1"/>
              </a:solidFill>
              <a:latin typeface="Times New Roman" panose="02020603050405020304" pitchFamily="18" charset="0"/>
              <a:cs typeface="Times New Roman" panose="02020603050405020304" pitchFamily="18" charset="0"/>
            </a:rPr>
            <a:t> - </a:t>
          </a:r>
          <a:r>
            <a:rPr lang="en-US" sz="2800" b="1" dirty="0" err="1">
              <a:solidFill>
                <a:schemeClr val="tx1"/>
              </a:solidFill>
              <a:latin typeface="Times New Roman" panose="02020603050405020304" pitchFamily="18" charset="0"/>
              <a:cs typeface="Times New Roman" panose="02020603050405020304" pitchFamily="18" charset="0"/>
            </a:rPr>
            <a:t>rejalashtirish</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bo’limi</a:t>
          </a:r>
          <a:endParaRPr lang="en-US" sz="2800" dirty="0">
            <a:solidFill>
              <a:schemeClr val="tx1"/>
            </a:solidFill>
            <a:latin typeface="Times New Roman" panose="02020603050405020304" pitchFamily="18" charset="0"/>
            <a:cs typeface="Times New Roman" panose="02020603050405020304" pitchFamily="18" charset="0"/>
          </a:endParaRPr>
        </a:p>
      </dgm:t>
    </dgm:pt>
    <dgm:pt modelId="{39DE75FA-5074-4ADE-A53F-282878A8DE6D}" type="parTrans" cxnId="{A6E80F17-3966-48C9-AFF8-8A31581217D7}">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F1F59A24-5778-4C34-AD4E-07D221713593}" type="sibTrans" cxnId="{A6E80F17-3966-48C9-AFF8-8A31581217D7}">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DF5D3186-5B7F-4F35-9044-FF0125B023DD}">
      <dgm:prSet phldrT="[Текст]" custT="1"/>
      <dgm:spPr/>
      <dgm:t>
        <a:bodyPr/>
        <a:lstStyle/>
        <a:p>
          <a:r>
            <a:rPr lang="en-US" sz="1400" dirty="0">
              <a:solidFill>
                <a:schemeClr val="tx1"/>
              </a:solidFill>
              <a:latin typeface="Times New Roman" panose="02020603050405020304" pitchFamily="18" charset="0"/>
              <a:cs typeface="Times New Roman" panose="02020603050405020304" pitchFamily="18" charset="0"/>
            </a:rPr>
            <a:t>U </a:t>
          </a:r>
          <a:r>
            <a:rPr lang="en-US" sz="1400" dirty="0" err="1">
              <a:solidFill>
                <a:schemeClr val="tx1"/>
              </a:solidFill>
              <a:latin typeface="Times New Roman" panose="02020603050405020304" pitchFamily="18" charset="0"/>
              <a:cs typeface="Times New Roman" panose="02020603050405020304" pitchFamily="18" charset="0"/>
            </a:rPr>
            <a:t>birlashmaning</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iqtisodiy</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ijtimoiy</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taraqqiyotining</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istiqbol</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oylik</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rejalarini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ishlab</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chiqadi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Reja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ko’rsatkichlarini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birlashmaning</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bo’linmalariga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yetkazadi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uning</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bajarilishini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hisob</a:t>
          </a:r>
          <a:r>
            <a:rPr lang="en-US" sz="1400" dirty="0">
              <a:solidFill>
                <a:schemeClr val="tx1"/>
              </a:solidFill>
              <a:latin typeface="Times New Roman" panose="02020603050405020304" pitchFamily="18" charset="0"/>
              <a:cs typeface="Times New Roman" panose="02020603050405020304" pitchFamily="18" charset="0"/>
            </a:rPr>
            <a:t> - </a:t>
          </a:r>
          <a:r>
            <a:rPr lang="en-US" sz="1400" dirty="0" err="1">
              <a:solidFill>
                <a:schemeClr val="tx1"/>
              </a:solidFill>
              <a:latin typeface="Times New Roman" panose="02020603050405020304" pitchFamily="18" charset="0"/>
              <a:cs typeface="Times New Roman" panose="02020603050405020304" pitchFamily="18" charset="0"/>
            </a:rPr>
            <a:t>kitob</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a:t>
          </a:r>
          <a:r>
            <a:rPr lang="en-US" sz="1400" dirty="0">
              <a:solidFill>
                <a:schemeClr val="tx1"/>
              </a:solidFill>
              <a:latin typeface="Times New Roman" panose="02020603050405020304" pitchFamily="18" charset="0"/>
              <a:cs typeface="Times New Roman" panose="02020603050405020304" pitchFamily="18" charset="0"/>
            </a:rPr>
            <a:t> ta</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err="1">
              <a:solidFill>
                <a:schemeClr val="tx1"/>
              </a:solidFill>
              <a:latin typeface="Times New Roman" panose="02020603050405020304" pitchFamily="18" charset="0"/>
              <a:cs typeface="Times New Roman" panose="02020603050405020304" pitchFamily="18" charset="0"/>
            </a:rPr>
            <a:t>lil</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qiladi</a:t>
          </a:r>
          <a:r>
            <a:rPr lang="en-US" sz="1400" b="1" dirty="0">
              <a:solidFill>
                <a:schemeClr val="tx1"/>
              </a:solidFill>
              <a:latin typeface="Times New Roman" panose="02020603050405020304" pitchFamily="18" charset="0"/>
              <a:cs typeface="Times New Roman" panose="02020603050405020304" pitchFamily="18" charset="0"/>
            </a:rPr>
            <a:t>. </a:t>
          </a:r>
          <a:endParaRPr lang="en-US" sz="1400" dirty="0">
            <a:solidFill>
              <a:schemeClr val="tx1"/>
            </a:solidFill>
            <a:latin typeface="Times New Roman" panose="02020603050405020304" pitchFamily="18" charset="0"/>
            <a:cs typeface="Times New Roman" panose="02020603050405020304" pitchFamily="18" charset="0"/>
          </a:endParaRPr>
        </a:p>
      </dgm:t>
    </dgm:pt>
    <dgm:pt modelId="{0FEEAD64-8303-4318-997B-B0CDBDB4ADE7}" type="parTrans" cxnId="{0C2CCBC4-1A93-496B-A27A-0B06FAF02FE6}">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BDDC10F4-1DB3-42FD-A715-0953A508947F}" type="sibTrans" cxnId="{0C2CCBC4-1A93-496B-A27A-0B06FAF02FE6}">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D5776C7A-A409-40C2-B5CA-EEF2300E5FB1}">
      <dgm:prSet phldrT="[Текст]" custT="1"/>
      <dgm:spPr/>
      <dgm:t>
        <a:bodyPr/>
        <a:lstStyle/>
        <a:p>
          <a:r>
            <a:rPr lang="en-US" sz="2800" b="1" i="1" dirty="0" err="1">
              <a:solidFill>
                <a:schemeClr val="tx1"/>
              </a:solidFill>
              <a:latin typeface="Times New Roman" panose="02020603050405020304" pitchFamily="18" charset="0"/>
              <a:cs typeface="Times New Roman" panose="02020603050405020304" pitchFamily="18" charset="0"/>
            </a:rPr>
            <a:t>Mehnatni</a:t>
          </a:r>
          <a:r>
            <a:rPr lang="en-US" sz="2800" b="1" i="1" dirty="0">
              <a:solidFill>
                <a:schemeClr val="tx1"/>
              </a:solidFill>
              <a:latin typeface="Times New Roman" panose="02020603050405020304" pitchFamily="18" charset="0"/>
              <a:cs typeface="Times New Roman" panose="02020603050405020304" pitchFamily="18" charset="0"/>
            </a:rPr>
            <a:t> </a:t>
          </a:r>
          <a:r>
            <a:rPr lang="en-US" sz="2800" b="1" i="1" dirty="0" err="1">
              <a:solidFill>
                <a:schemeClr val="tx1"/>
              </a:solidFill>
              <a:latin typeface="Times New Roman" panose="02020603050405020304" pitchFamily="18" charset="0"/>
              <a:cs typeface="Times New Roman" panose="02020603050405020304" pitchFamily="18" charset="0"/>
            </a:rPr>
            <a:t>ilmiy</a:t>
          </a:r>
          <a:r>
            <a:rPr lang="en-US" sz="2800" b="1" i="1" dirty="0">
              <a:solidFill>
                <a:schemeClr val="tx1"/>
              </a:solidFill>
              <a:latin typeface="Times New Roman" panose="02020603050405020304" pitchFamily="18" charset="0"/>
              <a:cs typeface="Times New Roman" panose="02020603050405020304" pitchFamily="18" charset="0"/>
            </a:rPr>
            <a:t> </a:t>
          </a:r>
          <a:r>
            <a:rPr lang="en-US" sz="2800" b="1" i="1" dirty="0" err="1">
              <a:solidFill>
                <a:schemeClr val="tx1"/>
              </a:solidFill>
              <a:latin typeface="Times New Roman" panose="02020603050405020304" pitchFamily="18" charset="0"/>
              <a:cs typeface="Times New Roman" panose="02020603050405020304" pitchFamily="18" charset="0"/>
            </a:rPr>
            <a:t>asosda</a:t>
          </a:r>
          <a:r>
            <a:rPr lang="en-US" sz="2800" b="1" i="1" dirty="0">
              <a:solidFill>
                <a:schemeClr val="tx1"/>
              </a:solidFill>
              <a:latin typeface="Times New Roman" panose="02020603050405020304" pitchFamily="18" charset="0"/>
              <a:cs typeface="Times New Roman" panose="02020603050405020304" pitchFamily="18" charset="0"/>
            </a:rPr>
            <a:t> </a:t>
          </a:r>
          <a:r>
            <a:rPr lang="en-US" sz="2800" b="1" i="1" dirty="0" err="1">
              <a:solidFill>
                <a:schemeClr val="tx1"/>
              </a:solidFill>
              <a:latin typeface="Times New Roman" panose="02020603050405020304" pitchFamily="18" charset="0"/>
              <a:cs typeface="Times New Roman" panose="02020603050405020304" pitchFamily="18" charset="0"/>
            </a:rPr>
            <a:t>tashkil</a:t>
          </a:r>
          <a:r>
            <a:rPr lang="en-US" sz="2800" b="1" i="1" dirty="0">
              <a:solidFill>
                <a:schemeClr val="tx1"/>
              </a:solidFill>
              <a:latin typeface="Times New Roman" panose="02020603050405020304" pitchFamily="18" charset="0"/>
              <a:cs typeface="Times New Roman" panose="02020603050405020304" pitchFamily="18" charset="0"/>
            </a:rPr>
            <a:t> </a:t>
          </a:r>
          <a:r>
            <a:rPr lang="en-US" sz="2800" b="1" i="1" dirty="0" err="1">
              <a:solidFill>
                <a:schemeClr val="tx1"/>
              </a:solidFill>
              <a:latin typeface="Times New Roman" panose="02020603050405020304" pitchFamily="18" charset="0"/>
              <a:cs typeface="Times New Roman" panose="02020603050405020304" pitchFamily="18" charset="0"/>
            </a:rPr>
            <a:t>etish</a:t>
          </a:r>
          <a:r>
            <a:rPr lang="en-US" sz="2800" b="1" i="1" dirty="0">
              <a:solidFill>
                <a:schemeClr val="tx1"/>
              </a:solidFill>
              <a:latin typeface="Times New Roman" panose="02020603050405020304" pitchFamily="18" charset="0"/>
              <a:cs typeface="Times New Roman" panose="02020603050405020304" pitchFamily="18" charset="0"/>
            </a:rPr>
            <a:t> </a:t>
          </a:r>
          <a:r>
            <a:rPr lang="en-US" sz="2800" b="1" i="1" dirty="0" err="1">
              <a:solidFill>
                <a:schemeClr val="tx1"/>
              </a:solidFill>
              <a:latin typeface="Times New Roman" panose="02020603050405020304" pitchFamily="18" charset="0"/>
              <a:cs typeface="Times New Roman" panose="02020603050405020304" pitchFamily="18" charset="0"/>
            </a:rPr>
            <a:t>bo’limi</a:t>
          </a:r>
          <a:endParaRPr lang="en-US" sz="2800" dirty="0">
            <a:solidFill>
              <a:schemeClr val="tx1"/>
            </a:solidFill>
            <a:latin typeface="Times New Roman" panose="02020603050405020304" pitchFamily="18" charset="0"/>
            <a:cs typeface="Times New Roman" panose="02020603050405020304" pitchFamily="18" charset="0"/>
          </a:endParaRPr>
        </a:p>
      </dgm:t>
    </dgm:pt>
    <dgm:pt modelId="{8E699C80-6C24-4165-8E11-F771AF8F4FF3}" type="parTrans" cxnId="{18F6CB16-A005-4F9F-B82F-B251588D2691}">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83DD07D4-6CFE-4225-9F97-A86FBD485A8B}" type="sibTrans" cxnId="{18F6CB16-A005-4F9F-B82F-B251588D2691}">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799B5336-7F70-48D0-87D4-AC5F2DE639A9}">
      <dgm:prSet phldrT="[Текст]" custT="1"/>
      <dgm:spPr/>
      <dgm:t>
        <a:bodyPr/>
        <a:lstStyle/>
        <a:p>
          <a:r>
            <a:rPr lang="en-US" sz="1600" dirty="0">
              <a:solidFill>
                <a:schemeClr val="tx1"/>
              </a:solidFill>
              <a:latin typeface="Times New Roman" panose="02020603050405020304" pitchFamily="18" charset="0"/>
              <a:cs typeface="Times New Roman" panose="02020603050405020304" pitchFamily="18" charset="0"/>
            </a:rPr>
            <a:t>Bu </a:t>
          </a:r>
          <a:r>
            <a:rPr lang="en-US" sz="1600" dirty="0" err="1">
              <a:solidFill>
                <a:schemeClr val="tx1"/>
              </a:solidFill>
              <a:latin typeface="Times New Roman" panose="02020603050405020304" pitchFamily="18" charset="0"/>
              <a:cs typeface="Times New Roman" panose="02020603050405020304" pitchFamily="18" charset="0"/>
            </a:rPr>
            <a:t>bo’lim</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chiqarishda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qo’shimcha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imkoniyatlarni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topish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ulardan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samarali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foydalanish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yo’llarini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qidiradi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mehnatni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tashkil</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etishning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ilg’or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usullarini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chiqadi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ularni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amaliyotga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joriy</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etadi</a:t>
          </a:r>
          <a:r>
            <a:rPr lang="en-US" sz="1600" dirty="0">
              <a:solidFill>
                <a:schemeClr val="tx1"/>
              </a:solidFill>
              <a:latin typeface="Times New Roman" panose="02020603050405020304" pitchFamily="18" charset="0"/>
              <a:cs typeface="Times New Roman" panose="02020603050405020304" pitchFamily="18" charset="0"/>
            </a:rPr>
            <a:t>. </a:t>
          </a:r>
        </a:p>
      </dgm:t>
    </dgm:pt>
    <dgm:pt modelId="{2296EF01-5CC0-4593-A389-4D20A9ABAE2D}" type="parTrans" cxnId="{5F5E3D36-07E4-4BE3-B6A0-6F816E46202E}">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B45D961C-EC0F-4979-A472-750F986D087A}" type="sibTrans" cxnId="{5F5E3D36-07E4-4BE3-B6A0-6F816E46202E}">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27FBB031-F1E0-4FAD-8021-CCC92C1142C3}">
      <dgm:prSet phldrT="[Текст]" custT="1"/>
      <dgm:spPr/>
      <dgm:t>
        <a:bodyPr/>
        <a:lstStyle/>
        <a:p>
          <a:r>
            <a:rPr lang="en-US" sz="2800" b="1" dirty="0" err="1">
              <a:solidFill>
                <a:schemeClr val="tx1"/>
              </a:solidFill>
              <a:latin typeface="Times New Roman" panose="02020603050405020304" pitchFamily="18" charset="0"/>
              <a:cs typeface="Times New Roman" panose="02020603050405020304" pitchFamily="18" charset="0"/>
            </a:rPr>
            <a:t>Mehnat</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va</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maosh</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bo’limi</a:t>
          </a:r>
          <a:endParaRPr lang="en-US" sz="2800" dirty="0">
            <a:solidFill>
              <a:schemeClr val="tx1"/>
            </a:solidFill>
            <a:latin typeface="Times New Roman" panose="02020603050405020304" pitchFamily="18" charset="0"/>
            <a:cs typeface="Times New Roman" panose="02020603050405020304" pitchFamily="18" charset="0"/>
          </a:endParaRPr>
        </a:p>
      </dgm:t>
    </dgm:pt>
    <dgm:pt modelId="{353C5E64-5B03-4F35-B57E-E1E5B4D5BF8F}" type="parTrans" cxnId="{B1573A27-6BF7-4BE4-AECB-3EE811400F8E}">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D9D4992E-C0D3-4CD8-ADD2-C37648939058}" type="sibTrans" cxnId="{B1573A27-6BF7-4BE4-AECB-3EE811400F8E}">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1D74E840-20D8-4666-8B4C-DA1C2E74D221}">
      <dgm:prSet custT="1"/>
      <dgm:spPr/>
      <dgm:t>
        <a:bodyPr/>
        <a:lstStyle/>
        <a:p>
          <a:r>
            <a:rPr lang="en-US" sz="1050" dirty="0">
              <a:solidFill>
                <a:schemeClr val="tx1"/>
              </a:solidFill>
              <a:latin typeface="Times New Roman" panose="02020603050405020304" pitchFamily="18" charset="0"/>
              <a:cs typeface="Times New Roman" panose="02020603050405020304" pitchFamily="18" charset="0"/>
            </a:rPr>
            <a:t>Bu </a:t>
          </a:r>
          <a:r>
            <a:rPr lang="en-US" sz="1050" dirty="0" err="1">
              <a:solidFill>
                <a:schemeClr val="tx1"/>
              </a:solidFill>
              <a:latin typeface="Times New Roman" panose="02020603050405020304" pitchFamily="18" charset="0"/>
              <a:cs typeface="Times New Roman" panose="02020603050405020304" pitchFamily="18" charset="0"/>
            </a:rPr>
            <a:t>bo’limning</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vazifasi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mehnatni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ishchilarni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ish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haqini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aniqlash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mehnatni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me’yorlash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eng</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ilgor</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norma</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va</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normativlarni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ishlab</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chiqarish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hamda</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ularni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amalda</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joriy</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etish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iqtisodiy</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musobaqani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yo’lga</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qo’yish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mukofotlash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tartib-qoidalarini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ishlab</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chiqish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ish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haqi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fondining</a:t>
          </a:r>
          <a:r>
            <a:rPr lang="en-US" sz="1050" dirty="0">
              <a:solidFill>
                <a:schemeClr val="tx1"/>
              </a:solidFill>
              <a:latin typeface="Times New Roman" panose="02020603050405020304" pitchFamily="18" charset="0"/>
              <a:cs typeface="Times New Roman" panose="02020603050405020304" pitchFamily="18" charset="0"/>
            </a:rPr>
            <a:t> a</a:t>
          </a:r>
          <a:r>
            <a:rPr lang="ru-RU" sz="1050" dirty="0">
              <a:solidFill>
                <a:schemeClr val="tx1"/>
              </a:solidFill>
              <a:latin typeface="Times New Roman" panose="02020603050405020304" pitchFamily="18" charset="0"/>
              <a:cs typeface="Times New Roman" panose="02020603050405020304" pitchFamily="18" charset="0"/>
            </a:rPr>
            <a:t>х</a:t>
          </a:r>
          <a:r>
            <a:rPr lang="en-US" sz="1050" dirty="0" err="1">
              <a:solidFill>
                <a:schemeClr val="tx1"/>
              </a:solidFill>
              <a:latin typeface="Times New Roman" panose="02020603050405020304" pitchFamily="18" charset="0"/>
              <a:cs typeface="Times New Roman" panose="02020603050405020304" pitchFamily="18" charset="0"/>
            </a:rPr>
            <a:t>voli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undan</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maqsadga</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muvofiq</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foydalanish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uni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nazorat</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qilish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kabilardan</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iborat</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Shuningdek</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mazkur</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bo’lim</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mehnatni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tashkil</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etish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va</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unga</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haq</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to’lash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tizimining</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ilg’or</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shakllaridan</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samarali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foydalanish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mehnat</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samaradorligini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va</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ish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haqi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darajasining</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o’sishini</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ta’minlash</a:t>
          </a:r>
          <a:r>
            <a:rPr lang="en-US" sz="1050" dirty="0">
              <a:solidFill>
                <a:schemeClr val="tx1"/>
              </a:solidFill>
              <a:latin typeface="Times New Roman" panose="02020603050405020304" pitchFamily="18" charset="0"/>
              <a:cs typeface="Times New Roman" panose="02020603050405020304" pitchFamily="18" charset="0"/>
            </a:rPr>
            <a:t> </a:t>
          </a:r>
          <a:r>
            <a:rPr lang="en-US" sz="1050" dirty="0" err="1">
              <a:solidFill>
                <a:schemeClr val="tx1"/>
              </a:solidFill>
              <a:latin typeface="Times New Roman" panose="02020603050405020304" pitchFamily="18" charset="0"/>
              <a:cs typeface="Times New Roman" panose="02020603050405020304" pitchFamily="18" charset="0"/>
            </a:rPr>
            <a:t>bilan</a:t>
          </a:r>
          <a:r>
            <a:rPr lang="en-US" sz="1050" dirty="0">
              <a:solidFill>
                <a:schemeClr val="tx1"/>
              </a:solidFill>
              <a:latin typeface="Times New Roman" panose="02020603050405020304" pitchFamily="18" charset="0"/>
              <a:cs typeface="Times New Roman" panose="02020603050405020304" pitchFamily="18" charset="0"/>
            </a:rPr>
            <a:t> ham </a:t>
          </a:r>
          <a:r>
            <a:rPr lang="en-US" sz="1050" dirty="0" err="1">
              <a:solidFill>
                <a:schemeClr val="tx1"/>
              </a:solidFill>
              <a:latin typeface="Times New Roman" panose="02020603050405020304" pitchFamily="18" charset="0"/>
              <a:cs typeface="Times New Roman" panose="02020603050405020304" pitchFamily="18" charset="0"/>
            </a:rPr>
            <a:t>shug’ullanadi</a:t>
          </a:r>
          <a:r>
            <a:rPr lang="en-US" sz="1050" dirty="0">
              <a:solidFill>
                <a:schemeClr val="tx1"/>
              </a:solidFill>
              <a:latin typeface="Times New Roman" panose="02020603050405020304" pitchFamily="18" charset="0"/>
              <a:cs typeface="Times New Roman" panose="02020603050405020304" pitchFamily="18" charset="0"/>
            </a:rPr>
            <a:t>. </a:t>
          </a:r>
        </a:p>
      </dgm:t>
    </dgm:pt>
    <dgm:pt modelId="{E313564B-19FF-452A-B2E1-36DB30811A5F}" type="parTrans" cxnId="{82166C66-828D-4593-BF5F-99511AF565B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6B3DA229-4B46-47F3-B3CF-14FFB24E1EFA}" type="sibTrans" cxnId="{82166C66-828D-4593-BF5F-99511AF565B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9FE1FFA8-F358-4BAC-915C-432757FFF0C9}">
      <dgm:prSet phldrT="[Текст]" custT="1"/>
      <dgm:spPr/>
      <dgm:t>
        <a:bodyPr/>
        <a:lstStyle/>
        <a:p>
          <a:r>
            <a:rPr lang="en-US" sz="2800" b="1" dirty="0" err="1">
              <a:solidFill>
                <a:schemeClr val="tx1"/>
              </a:solidFill>
              <a:latin typeface="Times New Roman" panose="02020603050405020304" pitchFamily="18" charset="0"/>
              <a:cs typeface="Times New Roman" panose="02020603050405020304" pitchFamily="18" charset="0"/>
            </a:rPr>
            <a:t>Iqtisodiy</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tajriba</a:t>
          </a:r>
          <a:r>
            <a:rPr lang="ru-RU" sz="2800" b="1" dirty="0">
              <a:solidFill>
                <a:schemeClr val="tx1"/>
              </a:solidFill>
              <a:latin typeface="Times New Roman" panose="02020603050405020304" pitchFamily="18" charset="0"/>
              <a:cs typeface="Times New Roman" panose="02020603050405020304" pitchFamily="18" charset="0"/>
            </a:rPr>
            <a:t>х</a:t>
          </a:r>
          <a:r>
            <a:rPr lang="en-US" sz="2800" b="1" dirty="0" err="1">
              <a:solidFill>
                <a:schemeClr val="tx1"/>
              </a:solidFill>
              <a:latin typeface="Times New Roman" panose="02020603050405020304" pitchFamily="18" charset="0"/>
              <a:cs typeface="Times New Roman" panose="02020603050405020304" pitchFamily="18" charset="0"/>
            </a:rPr>
            <a:t>ona</a:t>
          </a:r>
          <a:endParaRPr lang="en-US" sz="2800" dirty="0">
            <a:solidFill>
              <a:schemeClr val="tx1"/>
            </a:solidFill>
            <a:latin typeface="Times New Roman" panose="02020603050405020304" pitchFamily="18" charset="0"/>
            <a:cs typeface="Times New Roman" panose="02020603050405020304" pitchFamily="18" charset="0"/>
          </a:endParaRPr>
        </a:p>
      </dgm:t>
    </dgm:pt>
    <dgm:pt modelId="{64BC98B4-49E3-415C-998A-7866067E5748}" type="parTrans" cxnId="{D9712464-B121-45C4-B970-5CA120CBD190}">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0C591C38-8F70-4951-AAAC-8622CF50D9B8}" type="sibTrans" cxnId="{D9712464-B121-45C4-B970-5CA120CBD190}">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70299128-E74F-428F-BAB5-76FB323EA54A}">
      <dgm:prSet custT="1"/>
      <dgm:spPr/>
      <dgm:t>
        <a:bodyPr/>
        <a:lstStyle/>
        <a:p>
          <a:r>
            <a:rPr lang="en-US" sz="1600" dirty="0">
              <a:solidFill>
                <a:schemeClr val="tx1"/>
              </a:solidFill>
              <a:latin typeface="Times New Roman" panose="02020603050405020304" pitchFamily="18" charset="0"/>
              <a:cs typeface="Times New Roman" panose="02020603050405020304" pitchFamily="18" charset="0"/>
            </a:rPr>
            <a:t>Bu </a:t>
          </a:r>
          <a:r>
            <a:rPr lang="en-US" sz="1600" dirty="0" err="1">
              <a:solidFill>
                <a:schemeClr val="tx1"/>
              </a:solidFill>
              <a:latin typeface="Times New Roman" panose="02020603050405020304" pitchFamily="18" charset="0"/>
              <a:cs typeface="Times New Roman" panose="02020603050405020304" pitchFamily="18" charset="0"/>
            </a:rPr>
            <a:t>yerda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mehnatni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rejalashtirish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boshqaruvning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ilg’or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usullari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chiqiladi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tajribada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sinab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ko’riladi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me’yoriga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yetkaziladi</a:t>
          </a:r>
          <a:r>
            <a:rPr lang="en-US" sz="1600" dirty="0">
              <a:solidFill>
                <a:schemeClr val="tx1"/>
              </a:solidFill>
              <a:latin typeface="Times New Roman" panose="02020603050405020304" pitchFamily="18" charset="0"/>
              <a:cs typeface="Times New Roman" panose="02020603050405020304" pitchFamily="18" charset="0"/>
            </a:rPr>
            <a:t>. </a:t>
          </a:r>
        </a:p>
      </dgm:t>
    </dgm:pt>
    <dgm:pt modelId="{F93067D0-BCC4-42D2-85CA-249545F118D4}" type="parTrans" cxnId="{61F542A7-282A-46A0-BEC8-0E88B288C0D2}">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72961637-2C13-4415-80A2-A85DC379F5A7}" type="sibTrans" cxnId="{61F542A7-282A-46A0-BEC8-0E88B288C0D2}">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B20C5654-D055-4164-B598-F89518C2DC7C}" type="pres">
      <dgm:prSet presAssocID="{5CF295A3-3CD3-4CFE-A3CE-39625CCF3696}" presName="Name0" presStyleCnt="0">
        <dgm:presLayoutVars>
          <dgm:dir/>
          <dgm:animLvl val="lvl"/>
          <dgm:resizeHandles val="exact"/>
        </dgm:presLayoutVars>
      </dgm:prSet>
      <dgm:spPr/>
    </dgm:pt>
    <dgm:pt modelId="{72629104-EF76-490F-B79C-30DB84032A88}" type="pres">
      <dgm:prSet presAssocID="{0278C8AF-C36C-4BB4-A9B3-5B2E6B2CF8E0}" presName="linNode" presStyleCnt="0"/>
      <dgm:spPr/>
    </dgm:pt>
    <dgm:pt modelId="{5E3E6D54-CD3D-40C5-83F0-980B8571EE23}" type="pres">
      <dgm:prSet presAssocID="{0278C8AF-C36C-4BB4-A9B3-5B2E6B2CF8E0}" presName="parentText" presStyleLbl="node1" presStyleIdx="0" presStyleCnt="4">
        <dgm:presLayoutVars>
          <dgm:chMax val="1"/>
          <dgm:bulletEnabled val="1"/>
        </dgm:presLayoutVars>
      </dgm:prSet>
      <dgm:spPr/>
    </dgm:pt>
    <dgm:pt modelId="{2FB35F5C-E4D1-445C-8FED-AE3E0500D7B9}" type="pres">
      <dgm:prSet presAssocID="{0278C8AF-C36C-4BB4-A9B3-5B2E6B2CF8E0}" presName="descendantText" presStyleLbl="alignAccFollowNode1" presStyleIdx="0" presStyleCnt="4">
        <dgm:presLayoutVars>
          <dgm:bulletEnabled val="1"/>
        </dgm:presLayoutVars>
      </dgm:prSet>
      <dgm:spPr/>
    </dgm:pt>
    <dgm:pt modelId="{170BBA84-8761-413D-A0D9-CC2A253D40F3}" type="pres">
      <dgm:prSet presAssocID="{F1F59A24-5778-4C34-AD4E-07D221713593}" presName="sp" presStyleCnt="0"/>
      <dgm:spPr/>
    </dgm:pt>
    <dgm:pt modelId="{7121AE8E-36A5-4BE6-A845-0CA3DB1F5FED}" type="pres">
      <dgm:prSet presAssocID="{D5776C7A-A409-40C2-B5CA-EEF2300E5FB1}" presName="linNode" presStyleCnt="0"/>
      <dgm:spPr/>
    </dgm:pt>
    <dgm:pt modelId="{A8B6BD2D-A164-42AC-A868-66C06EFF1D29}" type="pres">
      <dgm:prSet presAssocID="{D5776C7A-A409-40C2-B5CA-EEF2300E5FB1}" presName="parentText" presStyleLbl="node1" presStyleIdx="1" presStyleCnt="4">
        <dgm:presLayoutVars>
          <dgm:chMax val="1"/>
          <dgm:bulletEnabled val="1"/>
        </dgm:presLayoutVars>
      </dgm:prSet>
      <dgm:spPr/>
    </dgm:pt>
    <dgm:pt modelId="{F764B622-CFA6-4564-A975-A585C7E431DA}" type="pres">
      <dgm:prSet presAssocID="{D5776C7A-A409-40C2-B5CA-EEF2300E5FB1}" presName="descendantText" presStyleLbl="alignAccFollowNode1" presStyleIdx="1" presStyleCnt="4">
        <dgm:presLayoutVars>
          <dgm:bulletEnabled val="1"/>
        </dgm:presLayoutVars>
      </dgm:prSet>
      <dgm:spPr/>
    </dgm:pt>
    <dgm:pt modelId="{95560B41-0C65-4B06-B51A-AB8B696615FC}" type="pres">
      <dgm:prSet presAssocID="{83DD07D4-6CFE-4225-9F97-A86FBD485A8B}" presName="sp" presStyleCnt="0"/>
      <dgm:spPr/>
    </dgm:pt>
    <dgm:pt modelId="{933F3AE2-33FB-4B47-AB26-64107EB756F9}" type="pres">
      <dgm:prSet presAssocID="{27FBB031-F1E0-4FAD-8021-CCC92C1142C3}" presName="linNode" presStyleCnt="0"/>
      <dgm:spPr/>
    </dgm:pt>
    <dgm:pt modelId="{DA319376-35CA-401F-BF9D-92EF28B0FB9D}" type="pres">
      <dgm:prSet presAssocID="{27FBB031-F1E0-4FAD-8021-CCC92C1142C3}" presName="parentText" presStyleLbl="node1" presStyleIdx="2" presStyleCnt="4">
        <dgm:presLayoutVars>
          <dgm:chMax val="1"/>
          <dgm:bulletEnabled val="1"/>
        </dgm:presLayoutVars>
      </dgm:prSet>
      <dgm:spPr/>
    </dgm:pt>
    <dgm:pt modelId="{29DB7300-F454-42AC-99F9-4362C5AA0895}" type="pres">
      <dgm:prSet presAssocID="{27FBB031-F1E0-4FAD-8021-CCC92C1142C3}" presName="descendantText" presStyleLbl="alignAccFollowNode1" presStyleIdx="2" presStyleCnt="4">
        <dgm:presLayoutVars>
          <dgm:bulletEnabled val="1"/>
        </dgm:presLayoutVars>
      </dgm:prSet>
      <dgm:spPr/>
    </dgm:pt>
    <dgm:pt modelId="{7E01BE8B-DB4F-40E2-A5EE-F9A685BDB7FA}" type="pres">
      <dgm:prSet presAssocID="{D9D4992E-C0D3-4CD8-ADD2-C37648939058}" presName="sp" presStyleCnt="0"/>
      <dgm:spPr/>
    </dgm:pt>
    <dgm:pt modelId="{1A317E4E-0D99-4822-B60F-8481996F483C}" type="pres">
      <dgm:prSet presAssocID="{9FE1FFA8-F358-4BAC-915C-432757FFF0C9}" presName="linNode" presStyleCnt="0"/>
      <dgm:spPr/>
    </dgm:pt>
    <dgm:pt modelId="{729E79C2-DF24-4070-A563-0E8B3118EB38}" type="pres">
      <dgm:prSet presAssocID="{9FE1FFA8-F358-4BAC-915C-432757FFF0C9}" presName="parentText" presStyleLbl="node1" presStyleIdx="3" presStyleCnt="4">
        <dgm:presLayoutVars>
          <dgm:chMax val="1"/>
          <dgm:bulletEnabled val="1"/>
        </dgm:presLayoutVars>
      </dgm:prSet>
      <dgm:spPr/>
    </dgm:pt>
    <dgm:pt modelId="{0F7DFA55-792D-4306-896D-DA1222844C5F}" type="pres">
      <dgm:prSet presAssocID="{9FE1FFA8-F358-4BAC-915C-432757FFF0C9}" presName="descendantText" presStyleLbl="alignAccFollowNode1" presStyleIdx="3" presStyleCnt="4">
        <dgm:presLayoutVars>
          <dgm:bulletEnabled val="1"/>
        </dgm:presLayoutVars>
      </dgm:prSet>
      <dgm:spPr/>
    </dgm:pt>
  </dgm:ptLst>
  <dgm:cxnLst>
    <dgm:cxn modelId="{18F6CB16-A005-4F9F-B82F-B251588D2691}" srcId="{5CF295A3-3CD3-4CFE-A3CE-39625CCF3696}" destId="{D5776C7A-A409-40C2-B5CA-EEF2300E5FB1}" srcOrd="1" destOrd="0" parTransId="{8E699C80-6C24-4165-8E11-F771AF8F4FF3}" sibTransId="{83DD07D4-6CFE-4225-9F97-A86FBD485A8B}"/>
    <dgm:cxn modelId="{A6E80F17-3966-48C9-AFF8-8A31581217D7}" srcId="{5CF295A3-3CD3-4CFE-A3CE-39625CCF3696}" destId="{0278C8AF-C36C-4BB4-A9B3-5B2E6B2CF8E0}" srcOrd="0" destOrd="0" parTransId="{39DE75FA-5074-4ADE-A53F-282878A8DE6D}" sibTransId="{F1F59A24-5778-4C34-AD4E-07D221713593}"/>
    <dgm:cxn modelId="{B1573A27-6BF7-4BE4-AECB-3EE811400F8E}" srcId="{5CF295A3-3CD3-4CFE-A3CE-39625CCF3696}" destId="{27FBB031-F1E0-4FAD-8021-CCC92C1142C3}" srcOrd="2" destOrd="0" parTransId="{353C5E64-5B03-4F35-B57E-E1E5B4D5BF8F}" sibTransId="{D9D4992E-C0D3-4CD8-ADD2-C37648939058}"/>
    <dgm:cxn modelId="{5F5E3D36-07E4-4BE3-B6A0-6F816E46202E}" srcId="{D5776C7A-A409-40C2-B5CA-EEF2300E5FB1}" destId="{799B5336-7F70-48D0-87D4-AC5F2DE639A9}" srcOrd="0" destOrd="0" parTransId="{2296EF01-5CC0-4593-A389-4D20A9ABAE2D}" sibTransId="{B45D961C-EC0F-4979-A472-750F986D087A}"/>
    <dgm:cxn modelId="{B61EB63C-8536-44A4-8327-A4E522CF8FD0}" type="presOf" srcId="{5CF295A3-3CD3-4CFE-A3CE-39625CCF3696}" destId="{B20C5654-D055-4164-B598-F89518C2DC7C}" srcOrd="0" destOrd="0" presId="urn:microsoft.com/office/officeart/2005/8/layout/vList5"/>
    <dgm:cxn modelId="{81DED65B-4387-4A6E-AB40-DA71BB541F79}" type="presOf" srcId="{D5776C7A-A409-40C2-B5CA-EEF2300E5FB1}" destId="{A8B6BD2D-A164-42AC-A868-66C06EFF1D29}" srcOrd="0" destOrd="0" presId="urn:microsoft.com/office/officeart/2005/8/layout/vList5"/>
    <dgm:cxn modelId="{B818E460-FECA-4A04-AA37-92A11F8E9AB3}" type="presOf" srcId="{70299128-E74F-428F-BAB5-76FB323EA54A}" destId="{0F7DFA55-792D-4306-896D-DA1222844C5F}" srcOrd="0" destOrd="0" presId="urn:microsoft.com/office/officeart/2005/8/layout/vList5"/>
    <dgm:cxn modelId="{D9712464-B121-45C4-B970-5CA120CBD190}" srcId="{5CF295A3-3CD3-4CFE-A3CE-39625CCF3696}" destId="{9FE1FFA8-F358-4BAC-915C-432757FFF0C9}" srcOrd="3" destOrd="0" parTransId="{64BC98B4-49E3-415C-998A-7866067E5748}" sibTransId="{0C591C38-8F70-4951-AAAC-8622CF50D9B8}"/>
    <dgm:cxn modelId="{82166C66-828D-4593-BF5F-99511AF565B4}" srcId="{27FBB031-F1E0-4FAD-8021-CCC92C1142C3}" destId="{1D74E840-20D8-4666-8B4C-DA1C2E74D221}" srcOrd="0" destOrd="0" parTransId="{E313564B-19FF-452A-B2E1-36DB30811A5F}" sibTransId="{6B3DA229-4B46-47F3-B3CF-14FFB24E1EFA}"/>
    <dgm:cxn modelId="{2C46F14F-E4BF-4292-B7EB-C2D2C963AD0A}" type="presOf" srcId="{799B5336-7F70-48D0-87D4-AC5F2DE639A9}" destId="{F764B622-CFA6-4564-A975-A585C7E431DA}" srcOrd="0" destOrd="0" presId="urn:microsoft.com/office/officeart/2005/8/layout/vList5"/>
    <dgm:cxn modelId="{51F54692-5E24-43C4-86BC-9CB20850AC59}" type="presOf" srcId="{9FE1FFA8-F358-4BAC-915C-432757FFF0C9}" destId="{729E79C2-DF24-4070-A563-0E8B3118EB38}" srcOrd="0" destOrd="0" presId="urn:microsoft.com/office/officeart/2005/8/layout/vList5"/>
    <dgm:cxn modelId="{D679779D-D052-455E-87BA-E04DA81C70F0}" type="presOf" srcId="{27FBB031-F1E0-4FAD-8021-CCC92C1142C3}" destId="{DA319376-35CA-401F-BF9D-92EF28B0FB9D}" srcOrd="0" destOrd="0" presId="urn:microsoft.com/office/officeart/2005/8/layout/vList5"/>
    <dgm:cxn modelId="{61F542A7-282A-46A0-BEC8-0E88B288C0D2}" srcId="{9FE1FFA8-F358-4BAC-915C-432757FFF0C9}" destId="{70299128-E74F-428F-BAB5-76FB323EA54A}" srcOrd="0" destOrd="0" parTransId="{F93067D0-BCC4-42D2-85CA-249545F118D4}" sibTransId="{72961637-2C13-4415-80A2-A85DC379F5A7}"/>
    <dgm:cxn modelId="{0C2CCBC4-1A93-496B-A27A-0B06FAF02FE6}" srcId="{0278C8AF-C36C-4BB4-A9B3-5B2E6B2CF8E0}" destId="{DF5D3186-5B7F-4F35-9044-FF0125B023DD}" srcOrd="0" destOrd="0" parTransId="{0FEEAD64-8303-4318-997B-B0CDBDB4ADE7}" sibTransId="{BDDC10F4-1DB3-42FD-A715-0953A508947F}"/>
    <dgm:cxn modelId="{CC0715E2-9C76-4DD4-9D27-419D2D292E43}" type="presOf" srcId="{DF5D3186-5B7F-4F35-9044-FF0125B023DD}" destId="{2FB35F5C-E4D1-445C-8FED-AE3E0500D7B9}" srcOrd="0" destOrd="0" presId="urn:microsoft.com/office/officeart/2005/8/layout/vList5"/>
    <dgm:cxn modelId="{D6763CEC-7A0F-4B61-895D-F505E50EC0AA}" type="presOf" srcId="{0278C8AF-C36C-4BB4-A9B3-5B2E6B2CF8E0}" destId="{5E3E6D54-CD3D-40C5-83F0-980B8571EE23}" srcOrd="0" destOrd="0" presId="urn:microsoft.com/office/officeart/2005/8/layout/vList5"/>
    <dgm:cxn modelId="{63C872FC-E8C0-49A9-8467-223B5AD31821}" type="presOf" srcId="{1D74E840-20D8-4666-8B4C-DA1C2E74D221}" destId="{29DB7300-F454-42AC-99F9-4362C5AA0895}" srcOrd="0" destOrd="0" presId="urn:microsoft.com/office/officeart/2005/8/layout/vList5"/>
    <dgm:cxn modelId="{38A36C25-2434-47BB-A0D4-1EE8B4CF43BD}" type="presParOf" srcId="{B20C5654-D055-4164-B598-F89518C2DC7C}" destId="{72629104-EF76-490F-B79C-30DB84032A88}" srcOrd="0" destOrd="0" presId="urn:microsoft.com/office/officeart/2005/8/layout/vList5"/>
    <dgm:cxn modelId="{CDC615C2-0A73-4EE7-A289-8BD06F61A0E8}" type="presParOf" srcId="{72629104-EF76-490F-B79C-30DB84032A88}" destId="{5E3E6D54-CD3D-40C5-83F0-980B8571EE23}" srcOrd="0" destOrd="0" presId="urn:microsoft.com/office/officeart/2005/8/layout/vList5"/>
    <dgm:cxn modelId="{F3B4E606-746E-4A52-81A3-5875731BAF32}" type="presParOf" srcId="{72629104-EF76-490F-B79C-30DB84032A88}" destId="{2FB35F5C-E4D1-445C-8FED-AE3E0500D7B9}" srcOrd="1" destOrd="0" presId="urn:microsoft.com/office/officeart/2005/8/layout/vList5"/>
    <dgm:cxn modelId="{8E260895-A21F-41C8-B001-6BEF450C056D}" type="presParOf" srcId="{B20C5654-D055-4164-B598-F89518C2DC7C}" destId="{170BBA84-8761-413D-A0D9-CC2A253D40F3}" srcOrd="1" destOrd="0" presId="urn:microsoft.com/office/officeart/2005/8/layout/vList5"/>
    <dgm:cxn modelId="{FB3021DB-6D60-44E6-B344-B8717F8136A3}" type="presParOf" srcId="{B20C5654-D055-4164-B598-F89518C2DC7C}" destId="{7121AE8E-36A5-4BE6-A845-0CA3DB1F5FED}" srcOrd="2" destOrd="0" presId="urn:microsoft.com/office/officeart/2005/8/layout/vList5"/>
    <dgm:cxn modelId="{2CEA7C15-46A5-4F32-BE7D-817CED1A8054}" type="presParOf" srcId="{7121AE8E-36A5-4BE6-A845-0CA3DB1F5FED}" destId="{A8B6BD2D-A164-42AC-A868-66C06EFF1D29}" srcOrd="0" destOrd="0" presId="urn:microsoft.com/office/officeart/2005/8/layout/vList5"/>
    <dgm:cxn modelId="{03E68AF8-1A03-4912-85F6-0152EFBEEE6D}" type="presParOf" srcId="{7121AE8E-36A5-4BE6-A845-0CA3DB1F5FED}" destId="{F764B622-CFA6-4564-A975-A585C7E431DA}" srcOrd="1" destOrd="0" presId="urn:microsoft.com/office/officeart/2005/8/layout/vList5"/>
    <dgm:cxn modelId="{39A9FA46-EA6F-488B-AA3C-E62505BEA112}" type="presParOf" srcId="{B20C5654-D055-4164-B598-F89518C2DC7C}" destId="{95560B41-0C65-4B06-B51A-AB8B696615FC}" srcOrd="3" destOrd="0" presId="urn:microsoft.com/office/officeart/2005/8/layout/vList5"/>
    <dgm:cxn modelId="{192FA1F4-F700-4298-AC3D-01281829B840}" type="presParOf" srcId="{B20C5654-D055-4164-B598-F89518C2DC7C}" destId="{933F3AE2-33FB-4B47-AB26-64107EB756F9}" srcOrd="4" destOrd="0" presId="urn:microsoft.com/office/officeart/2005/8/layout/vList5"/>
    <dgm:cxn modelId="{E1008699-4F90-49E3-BD27-F65B871A19AB}" type="presParOf" srcId="{933F3AE2-33FB-4B47-AB26-64107EB756F9}" destId="{DA319376-35CA-401F-BF9D-92EF28B0FB9D}" srcOrd="0" destOrd="0" presId="urn:microsoft.com/office/officeart/2005/8/layout/vList5"/>
    <dgm:cxn modelId="{62A68404-E71F-46A3-A10E-9B807D6A2537}" type="presParOf" srcId="{933F3AE2-33FB-4B47-AB26-64107EB756F9}" destId="{29DB7300-F454-42AC-99F9-4362C5AA0895}" srcOrd="1" destOrd="0" presId="urn:microsoft.com/office/officeart/2005/8/layout/vList5"/>
    <dgm:cxn modelId="{50EF7CB2-5D54-4014-959F-A313238FF5D2}" type="presParOf" srcId="{B20C5654-D055-4164-B598-F89518C2DC7C}" destId="{7E01BE8B-DB4F-40E2-A5EE-F9A685BDB7FA}" srcOrd="5" destOrd="0" presId="urn:microsoft.com/office/officeart/2005/8/layout/vList5"/>
    <dgm:cxn modelId="{E30CEEF0-4C02-45A3-8B5F-B48CEEC683BC}" type="presParOf" srcId="{B20C5654-D055-4164-B598-F89518C2DC7C}" destId="{1A317E4E-0D99-4822-B60F-8481996F483C}" srcOrd="6" destOrd="0" presId="urn:microsoft.com/office/officeart/2005/8/layout/vList5"/>
    <dgm:cxn modelId="{22CD58DF-3770-4AE8-B215-A825D53EB284}" type="presParOf" srcId="{1A317E4E-0D99-4822-B60F-8481996F483C}" destId="{729E79C2-DF24-4070-A563-0E8B3118EB38}" srcOrd="0" destOrd="0" presId="urn:microsoft.com/office/officeart/2005/8/layout/vList5"/>
    <dgm:cxn modelId="{AAB260A5-3E84-4AD4-BB35-D375565A3B68}" type="presParOf" srcId="{1A317E4E-0D99-4822-B60F-8481996F483C}" destId="{0F7DFA55-792D-4306-896D-DA1222844C5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7780C6E-D67D-4E1B-8130-8C50BB946096}">
      <dgm:prSet/>
      <dgm:spPr/>
      <dgm:t>
        <a:bodyPr/>
        <a:lstStyle/>
        <a:p>
          <a:r>
            <a:rPr lang="en-US" b="1" i="1" dirty="0" err="1">
              <a:solidFill>
                <a:schemeClr val="tx1"/>
              </a:solidFill>
              <a:latin typeface="Times New Roman" panose="02020603050405020304" pitchFamily="18" charset="0"/>
              <a:cs typeface="Times New Roman" panose="02020603050405020304" pitchFamily="18" charset="0"/>
            </a:rPr>
            <a:t>Mahsulot</a:t>
          </a:r>
          <a:r>
            <a:rPr lang="en-US" b="1" i="1" dirty="0">
              <a:solidFill>
                <a:schemeClr val="tx1"/>
              </a:solidFill>
              <a:latin typeface="Times New Roman" panose="02020603050405020304" pitchFamily="18" charset="0"/>
              <a:cs typeface="Times New Roman" panose="02020603050405020304" pitchFamily="18" charset="0"/>
            </a:rPr>
            <a:t> </a:t>
          </a:r>
          <a:r>
            <a:rPr lang="en-US" b="1" i="1" dirty="0" err="1">
              <a:solidFill>
                <a:schemeClr val="tx1"/>
              </a:solidFill>
              <a:latin typeface="Times New Roman" panose="02020603050405020304" pitchFamily="18" charset="0"/>
              <a:cs typeface="Times New Roman" panose="02020603050405020304" pitchFamily="18" charset="0"/>
            </a:rPr>
            <a:t>sifati</a:t>
          </a:r>
          <a:r>
            <a:rPr lang="en-US" b="1" i="1" dirty="0">
              <a:solidFill>
                <a:schemeClr val="tx1"/>
              </a:solidFill>
              <a:latin typeface="Times New Roman" panose="02020603050405020304" pitchFamily="18" charset="0"/>
              <a:cs typeface="Times New Roman" panose="02020603050405020304" pitchFamily="18" charset="0"/>
            </a:rPr>
            <a:t> </a:t>
          </a:r>
          <a:r>
            <a:rPr lang="en-US" b="1" i="1" dirty="0" err="1">
              <a:solidFill>
                <a:schemeClr val="tx1"/>
              </a:solidFill>
              <a:latin typeface="Times New Roman" panose="02020603050405020304" pitchFamily="18" charset="0"/>
              <a:cs typeface="Times New Roman" panose="02020603050405020304" pitchFamily="18" charset="0"/>
            </a:rPr>
            <a:t>bo’yicha</a:t>
          </a:r>
          <a:r>
            <a:rPr lang="en-US" b="1" i="1" dirty="0">
              <a:solidFill>
                <a:schemeClr val="tx1"/>
              </a:solidFill>
              <a:latin typeface="Times New Roman" panose="02020603050405020304" pitchFamily="18" charset="0"/>
              <a:cs typeface="Times New Roman" panose="02020603050405020304" pitchFamily="18" charset="0"/>
            </a:rPr>
            <a:t> bosh </a:t>
          </a:r>
          <a:r>
            <a:rPr lang="en-US" b="1" i="1" dirty="0" err="1">
              <a:solidFill>
                <a:schemeClr val="tx1"/>
              </a:solidFill>
              <a:latin typeface="Times New Roman" panose="02020603050405020304" pitchFamily="18" charset="0"/>
              <a:cs typeface="Times New Roman" panose="02020603050405020304" pitchFamily="18" charset="0"/>
            </a:rPr>
            <a:t>direktor</a:t>
          </a:r>
          <a:r>
            <a:rPr lang="en-US" b="1" i="1" dirty="0">
              <a:solidFill>
                <a:schemeClr val="tx1"/>
              </a:solidFill>
              <a:latin typeface="Times New Roman" panose="02020603050405020304" pitchFamily="18" charset="0"/>
              <a:cs typeface="Times New Roman" panose="02020603050405020304" pitchFamily="18" charset="0"/>
            </a:rPr>
            <a:t> </a:t>
          </a:r>
          <a:r>
            <a:rPr lang="en-US" b="1" i="1" dirty="0" err="1">
              <a:solidFill>
                <a:schemeClr val="tx1"/>
              </a:solidFill>
              <a:latin typeface="Times New Roman" panose="02020603050405020304" pitchFamily="18" charset="0"/>
              <a:cs typeface="Times New Roman" panose="02020603050405020304" pitchFamily="18" charset="0"/>
            </a:rPr>
            <a:t>o’rinbosari</a:t>
          </a:r>
          <a:r>
            <a:rPr lang="en-US" b="1" i="1" dirty="0">
              <a:solidFill>
                <a:schemeClr val="tx1"/>
              </a:solidFill>
              <a:latin typeface="Times New Roman" panose="02020603050405020304" pitchFamily="18" charset="0"/>
              <a:cs typeface="Times New Roman" panose="02020603050405020304" pitchFamily="18" charset="0"/>
            </a:rPr>
            <a:t>.</a:t>
          </a:r>
          <a:r>
            <a:rPr lang="en-US" b="1" dirty="0">
              <a:solidFill>
                <a:schemeClr val="tx1"/>
              </a:solidFill>
              <a:latin typeface="Times New Roman" panose="02020603050405020304" pitchFamily="18" charset="0"/>
              <a:cs typeface="Times New Roman" panose="02020603050405020304" pitchFamily="18" charset="0"/>
            </a:rPr>
            <a:t> </a:t>
          </a:r>
          <a:endParaRPr lang="en-US" dirty="0">
            <a:solidFill>
              <a:schemeClr val="tx1"/>
            </a:solidFill>
            <a:latin typeface="Times New Roman" panose="02020603050405020304" pitchFamily="18" charset="0"/>
            <a:cs typeface="Times New Roman" panose="02020603050405020304" pitchFamily="18" charset="0"/>
          </a:endParaRPr>
        </a:p>
      </dgm:t>
    </dgm:pt>
    <dgm:pt modelId="{A4D337DE-40D2-4266-BA00-A78731B1BEEE}" type="parTrans" cxnId="{459AA56F-9706-46B3-B69F-0D0783BCB28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3B4C979F-E2C3-409C-9022-DD786A7E5E86}" type="sibTrans" cxnId="{459AA56F-9706-46B3-B69F-0D0783BCB28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9327A4F1-5482-4E7C-9BF8-3C3C9941602A}">
      <dgm:prSet/>
      <dgm:spPr/>
      <dgm:t>
        <a:bodyPr/>
        <a:lstStyle/>
        <a:p>
          <a:r>
            <a:rPr lang="en-US" dirty="0">
              <a:solidFill>
                <a:schemeClr val="tx1"/>
              </a:solidFill>
              <a:latin typeface="Times New Roman" panose="02020603050405020304" pitchFamily="18" charset="0"/>
              <a:cs typeface="Times New Roman" panose="02020603050405020304" pitchFamily="18" charset="0"/>
            </a:rPr>
            <a:t>U </a:t>
          </a:r>
          <a:r>
            <a:rPr lang="en-US" dirty="0" err="1">
              <a:solidFill>
                <a:schemeClr val="tx1"/>
              </a:solidFill>
              <a:latin typeface="Times New Roman" panose="02020603050405020304" pitchFamily="18" charset="0"/>
              <a:cs typeface="Times New Roman" panose="02020603050405020304" pitchFamily="18" charset="0"/>
            </a:rPr>
            <a:t>ishlab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chiqarilayotgan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mahsulotning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sifati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yuqori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sifatli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ishonchli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bo’lishini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ta’minlaydi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Unga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standartlashtirish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tayyor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mahsulotning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mustahkamligi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bo’limlari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bo’ysunadi</a:t>
          </a:r>
          <a:r>
            <a:rPr lang="en-US" dirty="0">
              <a:solidFill>
                <a:schemeClr val="tx1"/>
              </a:solidFill>
              <a:latin typeface="Times New Roman" panose="02020603050405020304" pitchFamily="18" charset="0"/>
              <a:cs typeface="Times New Roman" panose="02020603050405020304" pitchFamily="18" charset="0"/>
            </a:rPr>
            <a:t>. </a:t>
          </a:r>
        </a:p>
      </dgm:t>
    </dgm:pt>
    <dgm:pt modelId="{34E67669-CE9D-4F50-AC82-F37E7AEAF3DF}" type="parTrans" cxnId="{E03AED5B-3E88-4C6E-9DE4-E808A8D4A42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2FFA635D-8F42-40F1-91EE-CB391AE3B7A7}" type="sibTrans" cxnId="{E03AED5B-3E88-4C6E-9DE4-E808A8D4A42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6BCFC7A2-C618-4C11-8533-C78B6E121B11}" type="pres">
      <dgm:prSet presAssocID="{67780C6E-D67D-4E1B-8130-8C50BB946096}" presName="composite" presStyleCnt="0"/>
      <dgm:spPr/>
    </dgm:pt>
    <dgm:pt modelId="{A15467CE-0F87-41D8-857C-151A674FD218}" type="pres">
      <dgm:prSet presAssocID="{67780C6E-D67D-4E1B-8130-8C50BB946096}" presName="parTx" presStyleLbl="alignNode1" presStyleIdx="0" presStyleCnt="1">
        <dgm:presLayoutVars>
          <dgm:chMax val="0"/>
          <dgm:chPref val="0"/>
          <dgm:bulletEnabled val="1"/>
        </dgm:presLayoutVars>
      </dgm:prSet>
      <dgm:spPr/>
    </dgm:pt>
    <dgm:pt modelId="{8F7AAF5F-763E-4D3A-B812-8BFC336621E6}" type="pres">
      <dgm:prSet presAssocID="{67780C6E-D67D-4E1B-8130-8C50BB946096}" presName="desTx" presStyleLbl="alignAccFollowNode1" presStyleIdx="0" presStyleCnt="1">
        <dgm:presLayoutVars>
          <dgm:bulletEnabled val="1"/>
        </dgm:presLayoutVars>
      </dgm:prSet>
      <dgm:spPr/>
    </dgm:pt>
  </dgm:ptLst>
  <dgm:cxnLst>
    <dgm:cxn modelId="{D81C9C28-8C36-4E16-9290-777B87FF6D6E}" type="presOf" srcId="{D2B63C95-C9DE-4861-97CD-6B7A19DFEB1F}" destId="{1189474D-1808-494D-BFAC-8A585C3D4F5F}" srcOrd="0" destOrd="0" presId="urn:microsoft.com/office/officeart/2005/8/layout/hList1"/>
    <dgm:cxn modelId="{E03AED5B-3E88-4C6E-9DE4-E808A8D4A42A}" srcId="{67780C6E-D67D-4E1B-8130-8C50BB946096}" destId="{9327A4F1-5482-4E7C-9BF8-3C3C9941602A}" srcOrd="0" destOrd="0" parTransId="{34E67669-CE9D-4F50-AC82-F37E7AEAF3DF}" sibTransId="{2FFA635D-8F42-40F1-91EE-CB391AE3B7A7}"/>
    <dgm:cxn modelId="{459AA56F-9706-46B3-B69F-0D0783BCB28B}" srcId="{D2B63C95-C9DE-4861-97CD-6B7A19DFEB1F}" destId="{67780C6E-D67D-4E1B-8130-8C50BB946096}" srcOrd="0" destOrd="0" parTransId="{A4D337DE-40D2-4266-BA00-A78731B1BEEE}" sibTransId="{3B4C979F-E2C3-409C-9022-DD786A7E5E86}"/>
    <dgm:cxn modelId="{E81ED154-0519-4183-8AD2-E98C2C60A4C1}" type="presOf" srcId="{67780C6E-D67D-4E1B-8130-8C50BB946096}" destId="{A15467CE-0F87-41D8-857C-151A674FD218}" srcOrd="0" destOrd="0" presId="urn:microsoft.com/office/officeart/2005/8/layout/hList1"/>
    <dgm:cxn modelId="{BAC270DF-25B1-4B35-AA3E-5E39611A6B2E}" type="presOf" srcId="{9327A4F1-5482-4E7C-9BF8-3C3C9941602A}" destId="{8F7AAF5F-763E-4D3A-B812-8BFC336621E6}" srcOrd="0" destOrd="0" presId="urn:microsoft.com/office/officeart/2005/8/layout/hList1"/>
    <dgm:cxn modelId="{D3C7EA1E-455F-46B9-A057-EFCBB973A65F}" type="presParOf" srcId="{1189474D-1808-494D-BFAC-8A585C3D4F5F}" destId="{6BCFC7A2-C618-4C11-8533-C78B6E121B11}" srcOrd="0" destOrd="0" presId="urn:microsoft.com/office/officeart/2005/8/layout/hList1"/>
    <dgm:cxn modelId="{6AB6B94E-A7B2-46BE-B4B8-56058BF7ACF8}" type="presParOf" srcId="{6BCFC7A2-C618-4C11-8533-C78B6E121B11}" destId="{A15467CE-0F87-41D8-857C-151A674FD218}" srcOrd="0" destOrd="0" presId="urn:microsoft.com/office/officeart/2005/8/layout/hList1"/>
    <dgm:cxn modelId="{1146D195-FC77-4BDA-B2AA-9687DB161DFF}" type="presParOf" srcId="{6BCFC7A2-C618-4C11-8533-C78B6E121B11}" destId="{8F7AAF5F-763E-4D3A-B812-8BFC336621E6}"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7780C6E-D67D-4E1B-8130-8C50BB946096}">
      <dgm:prSet custT="1"/>
      <dgm:spPr/>
      <dgm:t>
        <a:bodyPr/>
        <a:lstStyle/>
        <a:p>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odimlarni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qabul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joy-</a:t>
          </a:r>
          <a:r>
            <a:rPr lang="en-US" sz="2000" dirty="0" err="1">
              <a:solidFill>
                <a:schemeClr val="tx1"/>
              </a:solidFill>
              <a:latin typeface="Times New Roman" panose="02020603050405020304" pitchFamily="18" charset="0"/>
              <a:cs typeface="Times New Roman" panose="02020603050405020304" pitchFamily="18" charset="0"/>
            </a:rPr>
            <a:t>joyiga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qo’yish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ularning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malakasini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oshirish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chiqarishda</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odimlarning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o’rnini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almashtirish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lavozimga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ko’tarish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kabilar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bilan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Direktorning</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odimlar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bo’yicha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o’rinbosari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shug’ullanadi</a:t>
          </a:r>
          <a:r>
            <a:rPr lang="en-US" sz="2000" dirty="0">
              <a:solidFill>
                <a:schemeClr val="tx1"/>
              </a:solidFill>
              <a:latin typeface="Times New Roman" panose="02020603050405020304" pitchFamily="18" charset="0"/>
              <a:cs typeface="Times New Roman" panose="02020603050405020304" pitchFamily="18" charset="0"/>
            </a:rPr>
            <a:t>. U </a:t>
          </a:r>
          <a:r>
            <a:rPr lang="en-US" sz="2000" dirty="0" err="1">
              <a:solidFill>
                <a:schemeClr val="tx1"/>
              </a:solidFill>
              <a:latin typeface="Times New Roman" panose="02020603050405020304" pitchFamily="18" charset="0"/>
              <a:cs typeface="Times New Roman" panose="02020603050405020304" pitchFamily="18" charset="0"/>
            </a:rPr>
            <a:t>jamoa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safini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barqarorlashtirishga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mehnat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intizomini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mustahkamlashga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imkon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hozirlaydigan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chora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tadbirlarni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chiqadi</a:t>
          </a:r>
          <a:r>
            <a:rPr lang="en-US" sz="2000" dirty="0">
              <a:solidFill>
                <a:schemeClr val="tx1"/>
              </a:solidFill>
              <a:latin typeface="Times New Roman" panose="02020603050405020304" pitchFamily="18" charset="0"/>
              <a:cs typeface="Times New Roman" panose="02020603050405020304" pitchFamily="18" charset="0"/>
            </a:rPr>
            <a:t>. </a:t>
          </a:r>
        </a:p>
      </dgm:t>
    </dgm:pt>
    <dgm:pt modelId="{A4D337DE-40D2-4266-BA00-A78731B1BEEE}" type="parTrans" cxnId="{459AA56F-9706-46B3-B69F-0D0783BCB28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3B4C979F-E2C3-409C-9022-DD786A7E5E86}" type="sibTrans" cxnId="{459AA56F-9706-46B3-B69F-0D0783BCB28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9327A4F1-5482-4E7C-9BF8-3C3C9941602A}">
      <dgm:prSet/>
      <dgm:spPr/>
      <dgm:t>
        <a:bodyPr/>
        <a:lstStyle/>
        <a:p>
          <a:r>
            <a:rPr lang="en-US" dirty="0" err="1">
              <a:solidFill>
                <a:schemeClr val="tx1"/>
              </a:solidFill>
              <a:latin typeface="Times New Roman" panose="02020603050405020304" pitchFamily="18" charset="0"/>
              <a:cs typeface="Times New Roman" panose="02020603050405020304" pitchFamily="18" charset="0"/>
            </a:rPr>
            <a:t>Direktorning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bevosita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ishtirokida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qabul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qilingan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qarorlarning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ijrosini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nazorat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qiluvchi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sifat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bo’yicha</a:t>
          </a:r>
          <a:r>
            <a:rPr lang="en-US" dirty="0">
              <a:solidFill>
                <a:schemeClr val="tx1"/>
              </a:solidFill>
              <a:latin typeface="Times New Roman" panose="02020603050405020304" pitchFamily="18" charset="0"/>
              <a:cs typeface="Times New Roman" panose="02020603050405020304" pitchFamily="18" charset="0"/>
            </a:rPr>
            <a:t> bosh </a:t>
          </a:r>
          <a:r>
            <a:rPr lang="en-US" dirty="0" err="1">
              <a:solidFill>
                <a:schemeClr val="tx1"/>
              </a:solidFill>
              <a:latin typeface="Times New Roman" panose="02020603050405020304" pitchFamily="18" charset="0"/>
              <a:cs typeface="Times New Roman" panose="02020603050405020304" pitchFamily="18" charset="0"/>
            </a:rPr>
            <a:t>nazoratchi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bosh </a:t>
          </a:r>
          <a:r>
            <a:rPr lang="en-US" dirty="0" err="1">
              <a:solidFill>
                <a:schemeClr val="tx1"/>
              </a:solidFill>
              <a:latin typeface="Times New Roman" panose="02020603050405020304" pitchFamily="18" charset="0"/>
              <a:cs typeface="Times New Roman" panose="02020603050405020304" pitchFamily="18" charset="0"/>
            </a:rPr>
            <a:t>bu</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galter</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izmati</a:t>
          </a:r>
          <a:r>
            <a:rPr lang="en-US" dirty="0">
              <a:solidFill>
                <a:schemeClr val="tx1"/>
              </a:solidFill>
              <a:latin typeface="Times New Roman" panose="02020603050405020304" pitchFamily="18" charset="0"/>
              <a:cs typeface="Times New Roman" panose="02020603050405020304" pitchFamily="18" charset="0"/>
            </a:rPr>
            <a:t> ham </a:t>
          </a:r>
          <a:r>
            <a:rPr lang="en-US" dirty="0" err="1">
              <a:solidFill>
                <a:schemeClr val="tx1"/>
              </a:solidFill>
              <a:latin typeface="Times New Roman" panose="02020603050405020304" pitchFamily="18" charset="0"/>
              <a:cs typeface="Times New Roman" panose="02020603050405020304" pitchFamily="18" charset="0"/>
            </a:rPr>
            <a:t>mavjud</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bo’lib</a:t>
          </a:r>
          <a:r>
            <a:rPr lang="en-US" dirty="0">
              <a:solidFill>
                <a:schemeClr val="tx1"/>
              </a:solidFill>
              <a:latin typeface="Times New Roman" panose="02020603050405020304" pitchFamily="18" charset="0"/>
              <a:cs typeface="Times New Roman" panose="02020603050405020304" pitchFamily="18" charset="0"/>
            </a:rPr>
            <a:t>, bosh </a:t>
          </a:r>
          <a:r>
            <a:rPr lang="en-US" dirty="0" err="1">
              <a:solidFill>
                <a:schemeClr val="tx1"/>
              </a:solidFill>
              <a:latin typeface="Times New Roman" panose="02020603050405020304" pitchFamily="18" charset="0"/>
              <a:cs typeface="Times New Roman" panose="02020603050405020304" pitchFamily="18" charset="0"/>
            </a:rPr>
            <a:t>bu</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galter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barcha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moddiy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pul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vositalarini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hisob-kitob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qilish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ishlariga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rahbarlik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qiladi</a:t>
          </a:r>
          <a:r>
            <a:rPr lang="en-US" b="1" dirty="0">
              <a:solidFill>
                <a:schemeClr val="tx1"/>
              </a:solidFill>
              <a:latin typeface="Times New Roman" panose="02020603050405020304" pitchFamily="18" charset="0"/>
              <a:cs typeface="Times New Roman" panose="02020603050405020304" pitchFamily="18" charset="0"/>
            </a:rPr>
            <a:t>. </a:t>
          </a:r>
          <a:r>
            <a:rPr lang="en-US" dirty="0">
              <a:solidFill>
                <a:schemeClr val="tx1"/>
              </a:solidFill>
              <a:latin typeface="Times New Roman" panose="02020603050405020304" pitchFamily="18" charset="0"/>
              <a:cs typeface="Times New Roman" panose="02020603050405020304" pitchFamily="18" charset="0"/>
            </a:rPr>
            <a:t>U </a:t>
          </a:r>
          <a:r>
            <a:rPr lang="en-US" dirty="0" err="1">
              <a:solidFill>
                <a:schemeClr val="tx1"/>
              </a:solidFill>
              <a:latin typeface="Times New Roman" panose="02020603050405020304" pitchFamily="18" charset="0"/>
              <a:cs typeface="Times New Roman" panose="02020603050405020304" pitchFamily="18" charset="0"/>
            </a:rPr>
            <a:t>mablag’larni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saqlash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ulardan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tug’ri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foydalanishga</a:t>
          </a:r>
          <a:r>
            <a:rPr lang="en-US" dirty="0">
              <a:solidFill>
                <a:schemeClr val="tx1"/>
              </a:solidFill>
              <a:latin typeface="Times New Roman" panose="02020603050405020304" pitchFamily="18" charset="0"/>
              <a:cs typeface="Times New Roman" panose="02020603050405020304" pitchFamily="18" charset="0"/>
            </a:rPr>
            <a:t> bosh </a:t>
          </a:r>
          <a:r>
            <a:rPr lang="en-US" dirty="0" err="1">
              <a:solidFill>
                <a:schemeClr val="tx1"/>
              </a:solidFill>
              <a:latin typeface="Times New Roman" panose="02020603050405020304" pitchFamily="18" charset="0"/>
              <a:cs typeface="Times New Roman" panose="02020603050405020304" pitchFamily="18" charset="0"/>
            </a:rPr>
            <a:t>direktor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bilan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baravar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javob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beradi</a:t>
          </a:r>
          <a:r>
            <a:rPr lang="en-US" dirty="0">
              <a:solidFill>
                <a:schemeClr val="tx1"/>
              </a:solidFill>
              <a:latin typeface="Times New Roman" panose="02020603050405020304" pitchFamily="18" charset="0"/>
              <a:cs typeface="Times New Roman" panose="02020603050405020304" pitchFamily="18" charset="0"/>
            </a:rPr>
            <a:t>. U bosh </a:t>
          </a:r>
          <a:r>
            <a:rPr lang="en-US" dirty="0" err="1">
              <a:solidFill>
                <a:schemeClr val="tx1"/>
              </a:solidFill>
              <a:latin typeface="Times New Roman" panose="02020603050405020304" pitchFamily="18" charset="0"/>
              <a:cs typeface="Times New Roman" panose="02020603050405020304" pitchFamily="18" charset="0"/>
            </a:rPr>
            <a:t>bu</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galter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lavozimiga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taalluqli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tartib-qoidalarga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asosan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olib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boradi</a:t>
          </a:r>
          <a:r>
            <a:rPr lang="en-US" dirty="0">
              <a:solidFill>
                <a:schemeClr val="tx1"/>
              </a:solidFill>
              <a:latin typeface="Times New Roman" panose="02020603050405020304" pitchFamily="18" charset="0"/>
              <a:cs typeface="Times New Roman" panose="02020603050405020304" pitchFamily="18" charset="0"/>
            </a:rPr>
            <a:t>. Bosh </a:t>
          </a:r>
          <a:r>
            <a:rPr lang="en-US" dirty="0" err="1">
              <a:solidFill>
                <a:schemeClr val="tx1"/>
              </a:solidFill>
              <a:latin typeface="Times New Roman" panose="02020603050405020304" pitchFamily="18" charset="0"/>
              <a:cs typeface="Times New Roman" panose="02020603050405020304" pitchFamily="18" charset="0"/>
            </a:rPr>
            <a:t>bu</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galter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birlashmadagi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qanday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rahbarning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ko’rsatmalari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qoidaga</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ilof</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bo’lsa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ularning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bajarilishini</a:t>
          </a:r>
          <a:r>
            <a:rPr lang="en-US" dirty="0">
              <a:solidFill>
                <a:schemeClr val="tx1"/>
              </a:solidFill>
              <a:latin typeface="Times New Roman" panose="02020603050405020304" pitchFamily="18" charset="0"/>
              <a:cs typeface="Times New Roman" panose="02020603050405020304" pitchFamily="18" charset="0"/>
            </a:rPr>
            <a:t> man </a:t>
          </a:r>
          <a:r>
            <a:rPr lang="en-US" dirty="0" err="1">
              <a:solidFill>
                <a:schemeClr val="tx1"/>
              </a:solidFill>
              <a:latin typeface="Times New Roman" panose="02020603050405020304" pitchFamily="18" charset="0"/>
              <a:cs typeface="Times New Roman" panose="02020603050405020304" pitchFamily="18" charset="0"/>
            </a:rPr>
            <a:t>qilish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huquqiga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ega</a:t>
          </a:r>
          <a:endParaRPr lang="en-US" dirty="0">
            <a:solidFill>
              <a:schemeClr val="tx1"/>
            </a:solidFill>
            <a:latin typeface="Times New Roman" panose="02020603050405020304" pitchFamily="18" charset="0"/>
            <a:cs typeface="Times New Roman" panose="02020603050405020304" pitchFamily="18" charset="0"/>
          </a:endParaRPr>
        </a:p>
      </dgm:t>
    </dgm:pt>
    <dgm:pt modelId="{34E67669-CE9D-4F50-AC82-F37E7AEAF3DF}" type="parTrans" cxnId="{E03AED5B-3E88-4C6E-9DE4-E808A8D4A42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2FFA635D-8F42-40F1-91EE-CB391AE3B7A7}" type="sibTrans" cxnId="{E03AED5B-3E88-4C6E-9DE4-E808A8D4A42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6BCFC7A2-C618-4C11-8533-C78B6E121B11}" type="pres">
      <dgm:prSet presAssocID="{67780C6E-D67D-4E1B-8130-8C50BB946096}" presName="composite" presStyleCnt="0"/>
      <dgm:spPr/>
    </dgm:pt>
    <dgm:pt modelId="{A15467CE-0F87-41D8-857C-151A674FD218}" type="pres">
      <dgm:prSet presAssocID="{67780C6E-D67D-4E1B-8130-8C50BB946096}" presName="parTx" presStyleLbl="alignNode1" presStyleIdx="0" presStyleCnt="1">
        <dgm:presLayoutVars>
          <dgm:chMax val="0"/>
          <dgm:chPref val="0"/>
          <dgm:bulletEnabled val="1"/>
        </dgm:presLayoutVars>
      </dgm:prSet>
      <dgm:spPr/>
    </dgm:pt>
    <dgm:pt modelId="{8F7AAF5F-763E-4D3A-B812-8BFC336621E6}" type="pres">
      <dgm:prSet presAssocID="{67780C6E-D67D-4E1B-8130-8C50BB946096}" presName="desTx" presStyleLbl="alignAccFollowNode1" presStyleIdx="0" presStyleCnt="1">
        <dgm:presLayoutVars>
          <dgm:bulletEnabled val="1"/>
        </dgm:presLayoutVars>
      </dgm:prSet>
      <dgm:spPr/>
    </dgm:pt>
  </dgm:ptLst>
  <dgm:cxnLst>
    <dgm:cxn modelId="{D81C9C28-8C36-4E16-9290-777B87FF6D6E}" type="presOf" srcId="{D2B63C95-C9DE-4861-97CD-6B7A19DFEB1F}" destId="{1189474D-1808-494D-BFAC-8A585C3D4F5F}" srcOrd="0" destOrd="0" presId="urn:microsoft.com/office/officeart/2005/8/layout/hList1"/>
    <dgm:cxn modelId="{E03AED5B-3E88-4C6E-9DE4-E808A8D4A42A}" srcId="{67780C6E-D67D-4E1B-8130-8C50BB946096}" destId="{9327A4F1-5482-4E7C-9BF8-3C3C9941602A}" srcOrd="0" destOrd="0" parTransId="{34E67669-CE9D-4F50-AC82-F37E7AEAF3DF}" sibTransId="{2FFA635D-8F42-40F1-91EE-CB391AE3B7A7}"/>
    <dgm:cxn modelId="{459AA56F-9706-46B3-B69F-0D0783BCB28B}" srcId="{D2B63C95-C9DE-4861-97CD-6B7A19DFEB1F}" destId="{67780C6E-D67D-4E1B-8130-8C50BB946096}" srcOrd="0" destOrd="0" parTransId="{A4D337DE-40D2-4266-BA00-A78731B1BEEE}" sibTransId="{3B4C979F-E2C3-409C-9022-DD786A7E5E86}"/>
    <dgm:cxn modelId="{E81ED154-0519-4183-8AD2-E98C2C60A4C1}" type="presOf" srcId="{67780C6E-D67D-4E1B-8130-8C50BB946096}" destId="{A15467CE-0F87-41D8-857C-151A674FD218}" srcOrd="0" destOrd="0" presId="urn:microsoft.com/office/officeart/2005/8/layout/hList1"/>
    <dgm:cxn modelId="{BAC270DF-25B1-4B35-AA3E-5E39611A6B2E}" type="presOf" srcId="{9327A4F1-5482-4E7C-9BF8-3C3C9941602A}" destId="{8F7AAF5F-763E-4D3A-B812-8BFC336621E6}" srcOrd="0" destOrd="0" presId="urn:microsoft.com/office/officeart/2005/8/layout/hList1"/>
    <dgm:cxn modelId="{D3C7EA1E-455F-46B9-A057-EFCBB973A65F}" type="presParOf" srcId="{1189474D-1808-494D-BFAC-8A585C3D4F5F}" destId="{6BCFC7A2-C618-4C11-8533-C78B6E121B11}" srcOrd="0" destOrd="0" presId="urn:microsoft.com/office/officeart/2005/8/layout/hList1"/>
    <dgm:cxn modelId="{6AB6B94E-A7B2-46BE-B4B8-56058BF7ACF8}" type="presParOf" srcId="{6BCFC7A2-C618-4C11-8533-C78B6E121B11}" destId="{A15467CE-0F87-41D8-857C-151A674FD218}" srcOrd="0" destOrd="0" presId="urn:microsoft.com/office/officeart/2005/8/layout/hList1"/>
    <dgm:cxn modelId="{1146D195-FC77-4BDA-B2AA-9687DB161DFF}" type="presParOf" srcId="{6BCFC7A2-C618-4C11-8533-C78B6E121B11}" destId="{8F7AAF5F-763E-4D3A-B812-8BFC336621E6}"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1_5" csCatId="accent1" phldr="1"/>
      <dgm:spPr/>
      <dgm:t>
        <a:bodyPr/>
        <a:lstStyle/>
        <a:p>
          <a:endParaRPr lang="en-US"/>
        </a:p>
      </dgm:t>
    </dgm:pt>
    <dgm:pt modelId="{837B755B-6453-439D-921F-E7AA820B4A06}">
      <dgm:prSet phldrT="[Текст]" custT="1"/>
      <dgm:spPr/>
      <dgm:t>
        <a:bodyPr/>
        <a:lstStyle/>
        <a:p>
          <a:r>
            <a:rPr lang="en-US" sz="2000" dirty="0">
              <a:solidFill>
                <a:schemeClr val="tx1"/>
              </a:solidFill>
              <a:latin typeface="Times New Roman" panose="02020603050405020304" pitchFamily="18" charset="0"/>
              <a:cs typeface="Times New Roman" panose="02020603050405020304" pitchFamily="18" charset="0"/>
            </a:rPr>
            <a:t>U </a:t>
          </a:r>
          <a:r>
            <a:rPr lang="en-US" sz="2000" dirty="0" err="1">
              <a:solidFill>
                <a:schemeClr val="tx1"/>
              </a:solidFill>
              <a:latin typeface="Times New Roman" panose="02020603050405020304" pitchFamily="18" charset="0"/>
              <a:cs typeface="Times New Roman" panose="02020603050405020304" pitchFamily="18" charset="0"/>
            </a:rPr>
            <a:t>qoidaga</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ilof</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ravishda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berilgan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ko’rsatmalarni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rahbarlarga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tushuntirish</a:t>
          </a:r>
          <a:r>
            <a:rPr lang="en-US" sz="2000" dirty="0">
              <a:solidFill>
                <a:schemeClr val="tx1"/>
              </a:solidFill>
              <a:latin typeface="Times New Roman" panose="02020603050405020304" pitchFamily="18" charset="0"/>
              <a:cs typeface="Times New Roman" panose="02020603050405020304" pitchFamily="18" charset="0"/>
            </a:rPr>
            <a:t>, agar </a:t>
          </a:r>
          <a:r>
            <a:rPr lang="en-US" sz="2000" dirty="0" err="1">
              <a:solidFill>
                <a:schemeClr val="tx1"/>
              </a:solidFill>
              <a:latin typeface="Times New Roman" panose="02020603050405020304" pitchFamily="18" charset="0"/>
              <a:cs typeface="Times New Roman" panose="02020603050405020304" pitchFamily="18" charset="0"/>
            </a:rPr>
            <a:t>bunga</a:t>
          </a:r>
          <a:r>
            <a:rPr lang="en-US" sz="2000" dirty="0">
              <a:solidFill>
                <a:schemeClr val="tx1"/>
              </a:solidFill>
              <a:latin typeface="Times New Roman" panose="02020603050405020304" pitchFamily="18" charset="0"/>
              <a:cs typeface="Times New Roman" panose="02020603050405020304" pitchFamily="18" charset="0"/>
            </a:rPr>
            <a:t> bosh </a:t>
          </a:r>
          <a:r>
            <a:rPr lang="en-US" sz="2000" dirty="0" err="1">
              <a:solidFill>
                <a:schemeClr val="tx1"/>
              </a:solidFill>
              <a:latin typeface="Times New Roman" panose="02020603050405020304" pitchFamily="18" charset="0"/>
              <a:cs typeface="Times New Roman" panose="02020603050405020304" pitchFamily="18" charset="0"/>
            </a:rPr>
            <a:t>direktor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ko’nmasa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undan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hujjatlarga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takroriy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imzo</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chekishini</a:t>
          </a:r>
          <a:r>
            <a:rPr lang="en-US" sz="2000" dirty="0">
              <a:solidFill>
                <a:schemeClr val="tx1"/>
              </a:solidFill>
              <a:latin typeface="Times New Roman" panose="02020603050405020304" pitchFamily="18" charset="0"/>
              <a:cs typeface="Times New Roman" panose="02020603050405020304" pitchFamily="18" charset="0"/>
            </a:rPr>
            <a:t> talab </a:t>
          </a:r>
          <a:r>
            <a:rPr lang="en-US" sz="2000" dirty="0" err="1">
              <a:solidFill>
                <a:schemeClr val="tx1"/>
              </a:solidFill>
              <a:latin typeface="Times New Roman" panose="02020603050405020304" pitchFamily="18" charset="0"/>
              <a:cs typeface="Times New Roman" panose="02020603050405020304" pitchFamily="18" charset="0"/>
            </a:rPr>
            <a:t>qilishi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shundan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so’ng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ko’rsatmasini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bajarishi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ayni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paytda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moddiy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pul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mablag’larning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noto’g’ri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ravishda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birlashmada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sarflanayotganligi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haqida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tegishli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konsern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davlat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bankining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moliyaviy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bo’limini</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abardor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kerak</a:t>
          </a:r>
          <a:endParaRPr lang="en-US" sz="2000" dirty="0">
            <a:solidFill>
              <a:schemeClr val="tx1"/>
            </a:solidFill>
            <a:latin typeface="Times New Roman" panose="02020603050405020304" pitchFamily="18" charset="0"/>
            <a:cs typeface="Times New Roman" panose="02020603050405020304" pitchFamily="18" charset="0"/>
          </a:endParaRPr>
        </a:p>
      </dgm:t>
    </dgm:pt>
    <dgm:pt modelId="{1B23A212-8DC9-4495-BC5E-E27EB81BA36E}" type="parTrans" cxnId="{C3D32AC9-FCB8-43AC-8544-E40A6334912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2200" dirty="0">
              <a:solidFill>
                <a:schemeClr val="tx1"/>
              </a:solidFill>
              <a:latin typeface="Times New Roman" panose="02020603050405020304" pitchFamily="18" charset="0"/>
              <a:cs typeface="Times New Roman" panose="02020603050405020304" pitchFamily="18" charset="0"/>
            </a:rPr>
            <a:t>Bosh </a:t>
          </a:r>
          <a:r>
            <a:rPr lang="en-US" sz="2200" dirty="0" err="1">
              <a:solidFill>
                <a:schemeClr val="tx1"/>
              </a:solidFill>
              <a:latin typeface="Times New Roman" panose="02020603050405020304" pitchFamily="18" charset="0"/>
              <a:cs typeface="Times New Roman" panose="02020603050405020304" pitchFamily="18" charset="0"/>
            </a:rPr>
            <a:t>nazoratchi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o’z</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lavozimiga</a:t>
          </a:r>
          <a:r>
            <a:rPr lang="en-US" sz="2200" dirty="0">
              <a:solidFill>
                <a:schemeClr val="tx1"/>
              </a:solidFill>
              <a:latin typeface="Times New Roman" panose="02020603050405020304" pitchFamily="18" charset="0"/>
              <a:cs typeface="Times New Roman" panose="02020603050405020304" pitchFamily="18" charset="0"/>
            </a:rPr>
            <a:t> bosh </a:t>
          </a:r>
          <a:r>
            <a:rPr lang="en-US" sz="2200" dirty="0" err="1">
              <a:solidFill>
                <a:schemeClr val="tx1"/>
              </a:solidFill>
              <a:latin typeface="Times New Roman" panose="02020603050405020304" pitchFamily="18" charset="0"/>
              <a:cs typeface="Times New Roman" panose="02020603050405020304" pitchFamily="18" charset="0"/>
            </a:rPr>
            <a:t>direktorning</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tavsiyasi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bilan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konsernning</a:t>
          </a:r>
          <a:r>
            <a:rPr lang="en-US" sz="2200" dirty="0">
              <a:solidFill>
                <a:schemeClr val="tx1"/>
              </a:solidFill>
              <a:latin typeface="Times New Roman" panose="02020603050405020304" pitchFamily="18" charset="0"/>
              <a:cs typeface="Times New Roman" panose="02020603050405020304" pitchFamily="18" charset="0"/>
            </a:rPr>
            <a:t> bosh </a:t>
          </a:r>
          <a:r>
            <a:rPr lang="en-US" sz="2200" dirty="0" err="1">
              <a:solidFill>
                <a:schemeClr val="tx1"/>
              </a:solidFill>
              <a:latin typeface="Times New Roman" panose="02020603050405020304" pitchFamily="18" charset="0"/>
              <a:cs typeface="Times New Roman" panose="02020603050405020304" pitchFamily="18" charset="0"/>
            </a:rPr>
            <a:t>boshqarmasi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tomonidan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tasdiqlanadi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va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ishdan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bo’shatiladi</a:t>
          </a:r>
          <a:r>
            <a:rPr lang="en-US" sz="2200" dirty="0">
              <a:solidFill>
                <a:schemeClr val="tx1"/>
              </a:solidFill>
              <a:latin typeface="Times New Roman" panose="02020603050405020304" pitchFamily="18" charset="0"/>
              <a:cs typeface="Times New Roman" panose="02020603050405020304" pitchFamily="18" charset="0"/>
            </a:rPr>
            <a:t>. Bosh </a:t>
          </a:r>
          <a:r>
            <a:rPr lang="en-US" sz="2200" dirty="0" err="1">
              <a:solidFill>
                <a:schemeClr val="tx1"/>
              </a:solidFill>
              <a:latin typeface="Times New Roman" panose="02020603050405020304" pitchFamily="18" charset="0"/>
              <a:cs typeface="Times New Roman" panose="02020603050405020304" pitchFamily="18" charset="0"/>
            </a:rPr>
            <a:t>nazoratchi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mahsulotning</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hamma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tayyorlov</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bosqichlarida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tekshirib</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boradi</a:t>
          </a:r>
          <a:r>
            <a:rPr lang="en-US" sz="2200" dirty="0">
              <a:solidFill>
                <a:schemeClr val="tx1"/>
              </a:solidFill>
              <a:latin typeface="Times New Roman" panose="02020603050405020304" pitchFamily="18" charset="0"/>
              <a:cs typeface="Times New Roman" panose="02020603050405020304" pitchFamily="18" charset="0"/>
            </a:rPr>
            <a:t>. U </a:t>
          </a:r>
          <a:r>
            <a:rPr lang="en-US" sz="2200" dirty="0" err="1">
              <a:solidFill>
                <a:schemeClr val="tx1"/>
              </a:solidFill>
              <a:latin typeface="Times New Roman" panose="02020603050405020304" pitchFamily="18" charset="0"/>
              <a:cs typeface="Times New Roman" panose="02020603050405020304" pitchFamily="18" charset="0"/>
            </a:rPr>
            <a:t>birlashma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sifatsiz</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mahsulot</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chiqargani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uchun</a:t>
          </a:r>
          <a:r>
            <a:rPr lang="en-US" sz="2200" dirty="0">
              <a:solidFill>
                <a:schemeClr val="tx1"/>
              </a:solidFill>
              <a:latin typeface="Times New Roman" panose="02020603050405020304" pitchFamily="18" charset="0"/>
              <a:cs typeface="Times New Roman" panose="02020603050405020304" pitchFamily="18" charset="0"/>
            </a:rPr>
            <a:t> sha</a:t>
          </a:r>
          <a:r>
            <a:rPr lang="ru-RU" sz="2200" dirty="0">
              <a:solidFill>
                <a:schemeClr val="tx1"/>
              </a:solidFill>
              <a:latin typeface="Times New Roman" panose="02020603050405020304" pitchFamily="18" charset="0"/>
              <a:cs typeface="Times New Roman" panose="02020603050405020304" pitchFamily="18" charset="0"/>
            </a:rPr>
            <a:t>х</a:t>
          </a:r>
          <a:r>
            <a:rPr lang="en-US" sz="2200" dirty="0" err="1">
              <a:solidFill>
                <a:schemeClr val="tx1"/>
              </a:solidFill>
              <a:latin typeface="Times New Roman" panose="02020603050405020304" pitchFamily="18" charset="0"/>
              <a:cs typeface="Times New Roman" panose="02020603050405020304" pitchFamily="18" charset="0"/>
            </a:rPr>
            <a:t>san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javobgardir</a:t>
          </a:r>
          <a:r>
            <a:rPr lang="en-US" sz="2200" dirty="0">
              <a:solidFill>
                <a:schemeClr val="tx1"/>
              </a:solidFill>
              <a:latin typeface="Times New Roman" panose="02020603050405020304" pitchFamily="18" charset="0"/>
              <a:cs typeface="Times New Roman" panose="02020603050405020304" pitchFamily="18" charset="0"/>
            </a:rPr>
            <a:t>. Bosh </a:t>
          </a:r>
          <a:r>
            <a:rPr lang="en-US" sz="2200" dirty="0" err="1">
              <a:solidFill>
                <a:schemeClr val="tx1"/>
              </a:solidFill>
              <a:latin typeface="Times New Roman" panose="02020603050405020304" pitchFamily="18" charset="0"/>
              <a:cs typeface="Times New Roman" panose="02020603050405020304" pitchFamily="18" charset="0"/>
            </a:rPr>
            <a:t>nazoratchi</a:t>
          </a:r>
          <a:r>
            <a:rPr lang="en-US" sz="2200" dirty="0">
              <a:solidFill>
                <a:schemeClr val="tx1"/>
              </a:solidFill>
              <a:latin typeface="Times New Roman" panose="02020603050405020304" pitchFamily="18" charset="0"/>
              <a:cs typeface="Times New Roman" panose="02020603050405020304" pitchFamily="18" charset="0"/>
            </a:rPr>
            <a:t> bosh </a:t>
          </a:r>
          <a:r>
            <a:rPr lang="en-US" sz="2200" dirty="0" err="1">
              <a:solidFill>
                <a:schemeClr val="tx1"/>
              </a:solidFill>
              <a:latin typeface="Times New Roman" panose="02020603050405020304" pitchFamily="18" charset="0"/>
              <a:cs typeface="Times New Roman" panose="02020603050405020304" pitchFamily="18" charset="0"/>
            </a:rPr>
            <a:t>bu</a:t>
          </a:r>
          <a:r>
            <a:rPr lang="ru-RU" sz="2200" dirty="0">
              <a:solidFill>
                <a:schemeClr val="tx1"/>
              </a:solidFill>
              <a:latin typeface="Times New Roman" panose="02020603050405020304" pitchFamily="18" charset="0"/>
              <a:cs typeface="Times New Roman" panose="02020603050405020304" pitchFamily="18" charset="0"/>
            </a:rPr>
            <a:t>х</a:t>
          </a:r>
          <a:r>
            <a:rPr lang="en-US" sz="2200" dirty="0" err="1">
              <a:solidFill>
                <a:schemeClr val="tx1"/>
              </a:solidFill>
              <a:latin typeface="Times New Roman" panose="02020603050405020304" pitchFamily="18" charset="0"/>
              <a:cs typeface="Times New Roman" panose="02020603050405020304" pitchFamily="18" charset="0"/>
            </a:rPr>
            <a:t>galter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kabi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hujjatlarni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qayta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imzo</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qo’ydirish</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uchun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qaytarish</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huquqiga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ega</a:t>
          </a:r>
          <a:r>
            <a:rPr lang="en-US" sz="2200" dirty="0">
              <a:solidFill>
                <a:schemeClr val="tx1"/>
              </a:solidFill>
              <a:latin typeface="Times New Roman" panose="02020603050405020304" pitchFamily="18" charset="0"/>
              <a:cs typeface="Times New Roman" panose="02020603050405020304" pitchFamily="18" charset="0"/>
            </a:rPr>
            <a:t>. </a:t>
          </a:r>
        </a:p>
      </dgm:t>
    </dgm:pt>
    <dgm:pt modelId="{20544D5F-82FA-4651-B7BF-975991151867}" type="parTrans" cxnId="{55F07326-57B1-478E-AD3A-A05BD2493C0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7780C6E-D67D-4E1B-8130-8C50BB946096}">
      <dgm:prSet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Birlashma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tarkibiga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kirmagan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mustaqil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onalarning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tashkiliy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tuzilishi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birlashmaning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yuqoridagi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tizimiga</a:t>
          </a:r>
          <a:r>
            <a:rPr lang="en-US" sz="2000" dirty="0">
              <a:solidFill>
                <a:schemeClr val="tx1"/>
              </a:solidFill>
              <a:latin typeface="Times New Roman" panose="02020603050405020304" pitchFamily="18" charset="0"/>
              <a:cs typeface="Times New Roman" panose="02020603050405020304" pitchFamily="18" charset="0"/>
            </a:rPr>
            <a:t> o’</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shaydi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lekin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unga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qaraganda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chamrok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Unga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ona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direktori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rahbarlik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qiladi</a:t>
          </a:r>
          <a:r>
            <a:rPr lang="en-US" sz="2000" b="0" dirty="0">
              <a:solidFill>
                <a:schemeClr val="tx1"/>
              </a:solidFill>
              <a:latin typeface="Times New Roman" panose="02020603050405020304" pitchFamily="18" charset="0"/>
              <a:cs typeface="Times New Roman" panose="02020603050405020304" pitchFamily="18" charset="0"/>
            </a:rPr>
            <a:t>.</a:t>
          </a:r>
          <a:r>
            <a:rPr lang="en-US" sz="2000" b="1"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Direktor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o’rinbosarlarining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tarkibi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ularning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vazifalari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bo’yicha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tisoslashishi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bo’linmalari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birlashma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tizimiga</a:t>
          </a:r>
          <a:r>
            <a:rPr lang="en-US" sz="2000" dirty="0">
              <a:solidFill>
                <a:schemeClr val="tx1"/>
              </a:solidFill>
              <a:latin typeface="Times New Roman" panose="02020603050405020304" pitchFamily="18" charset="0"/>
              <a:cs typeface="Times New Roman" panose="02020603050405020304" pitchFamily="18" charset="0"/>
            </a:rPr>
            <a:t> o’</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shash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bo’ladi</a:t>
          </a:r>
          <a:endParaRPr lang="en-US" sz="2000" dirty="0">
            <a:solidFill>
              <a:schemeClr val="tx1"/>
            </a:solidFill>
            <a:latin typeface="Times New Roman" panose="02020603050405020304" pitchFamily="18" charset="0"/>
            <a:cs typeface="Times New Roman" panose="02020603050405020304" pitchFamily="18" charset="0"/>
          </a:endParaRPr>
        </a:p>
      </dgm:t>
    </dgm:pt>
    <dgm:pt modelId="{A4D337DE-40D2-4266-BA00-A78731B1BEEE}" type="parTrans" cxnId="{459AA56F-9706-46B3-B69F-0D0783BCB28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3B4C979F-E2C3-409C-9022-DD786A7E5E86}" type="sibTrans" cxnId="{459AA56F-9706-46B3-B69F-0D0783BCB28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9327A4F1-5482-4E7C-9BF8-3C3C9941602A}">
      <dgm:prSet custT="1"/>
      <dgm:spPr/>
      <dgm:t>
        <a:bodyPr/>
        <a:lstStyle/>
        <a:p>
          <a:pPr algn="ctr">
            <a:buFontTx/>
            <a:buNone/>
          </a:pPr>
          <a:r>
            <a:rPr lang="en-US" sz="3200" dirty="0" err="1">
              <a:solidFill>
                <a:schemeClr val="tx1"/>
              </a:solidFill>
              <a:latin typeface="Times New Roman" panose="02020603050405020304" pitchFamily="18" charset="0"/>
              <a:cs typeface="Times New Roman" panose="02020603050405020304" pitchFamily="18" charset="0"/>
            </a:rPr>
            <a:t>Shuningdek</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kor</a:t>
          </a:r>
          <a:r>
            <a:rPr lang="ru-RU" sz="3200" dirty="0">
              <a:solidFill>
                <a:schemeClr val="tx1"/>
              </a:solidFill>
              <a:latin typeface="Times New Roman" panose="02020603050405020304" pitchFamily="18" charset="0"/>
              <a:cs typeface="Times New Roman" panose="02020603050405020304" pitchFamily="18" charset="0"/>
            </a:rPr>
            <a:t>х</a:t>
          </a:r>
          <a:r>
            <a:rPr lang="en-US" sz="3200" dirty="0" err="1">
              <a:solidFill>
                <a:schemeClr val="tx1"/>
              </a:solidFill>
              <a:latin typeface="Times New Roman" panose="02020603050405020304" pitchFamily="18" charset="0"/>
              <a:cs typeface="Times New Roman" panose="02020603050405020304" pitchFamily="18" charset="0"/>
            </a:rPr>
            <a:t>ona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direktori</a:t>
          </a:r>
          <a:r>
            <a:rPr lang="en-US" sz="3200" dirty="0">
              <a:solidFill>
                <a:schemeClr val="tx1"/>
              </a:solidFill>
              <a:latin typeface="Times New Roman" panose="02020603050405020304" pitchFamily="18" charset="0"/>
              <a:cs typeface="Times New Roman" panose="02020603050405020304" pitchFamily="18" charset="0"/>
            </a:rPr>
            <a:t> </a:t>
          </a:r>
          <a:r>
            <a:rPr lang="ru-RU" sz="3200" dirty="0">
              <a:solidFill>
                <a:schemeClr val="tx1"/>
              </a:solidFill>
              <a:latin typeface="Times New Roman" panose="02020603050405020304" pitchFamily="18" charset="0"/>
              <a:cs typeface="Times New Roman" panose="02020603050405020304" pitchFamily="18" charset="0"/>
            </a:rPr>
            <a:t>х</a:t>
          </a:r>
          <a:r>
            <a:rPr lang="en-US" sz="3200" dirty="0" err="1">
              <a:solidFill>
                <a:schemeClr val="tx1"/>
              </a:solidFill>
              <a:latin typeface="Times New Roman" panose="02020603050405020304" pitchFamily="18" charset="0"/>
              <a:cs typeface="Times New Roman" panose="02020603050405020304" pitchFamily="18" charset="0"/>
            </a:rPr>
            <a:t>uzurida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maslahat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yo’l</a:t>
          </a:r>
          <a:r>
            <a:rPr lang="en-US" sz="3200" dirty="0">
              <a:solidFill>
                <a:schemeClr val="tx1"/>
              </a:solidFill>
              <a:latin typeface="Times New Roman" panose="02020603050405020304" pitchFamily="18" charset="0"/>
              <a:cs typeface="Times New Roman" panose="02020603050405020304" pitchFamily="18" charset="0"/>
            </a:rPr>
            <a:t> - </a:t>
          </a:r>
          <a:r>
            <a:rPr lang="en-US" sz="3200" dirty="0" err="1">
              <a:solidFill>
                <a:schemeClr val="tx1"/>
              </a:solidFill>
              <a:latin typeface="Times New Roman" panose="02020603050405020304" pitchFamily="18" charset="0"/>
              <a:cs typeface="Times New Roman" panose="02020603050405020304" pitchFamily="18" charset="0"/>
            </a:rPr>
            <a:t>yo’riq</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huquqiga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ega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bo’lgan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alohida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ustunlar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brigadirlar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kengashi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faoliyat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ko’rsatadi</a:t>
          </a:r>
          <a:r>
            <a:rPr lang="en-US" sz="3200" dirty="0">
              <a:solidFill>
                <a:schemeClr val="tx1"/>
              </a:solidFill>
              <a:latin typeface="Times New Roman" panose="02020603050405020304" pitchFamily="18" charset="0"/>
              <a:cs typeface="Times New Roman" panose="02020603050405020304" pitchFamily="18" charset="0"/>
            </a:rPr>
            <a:t>. Har </a:t>
          </a:r>
          <a:r>
            <a:rPr lang="en-US" sz="3200" dirty="0" err="1">
              <a:solidFill>
                <a:schemeClr val="tx1"/>
              </a:solidFill>
              <a:latin typeface="Times New Roman" panose="02020603050405020304" pitchFamily="18" charset="0"/>
              <a:cs typeface="Times New Roman" panose="02020603050405020304" pitchFamily="18" charset="0"/>
            </a:rPr>
            <a:t>ikkala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kengashning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faoliyati</a:t>
          </a:r>
          <a:r>
            <a:rPr lang="en-US" sz="3200" dirty="0">
              <a:solidFill>
                <a:schemeClr val="tx1"/>
              </a:solidFill>
              <a:latin typeface="Times New Roman" panose="02020603050405020304" pitchFamily="18" charset="0"/>
              <a:cs typeface="Times New Roman" panose="02020603050405020304" pitchFamily="18" charset="0"/>
            </a:rPr>
            <a:t> ham </a:t>
          </a:r>
          <a:r>
            <a:rPr lang="en-US" sz="3200" dirty="0" err="1">
              <a:solidFill>
                <a:schemeClr val="tx1"/>
              </a:solidFill>
              <a:latin typeface="Times New Roman" panose="02020603050405020304" pitchFamily="18" charset="0"/>
              <a:cs typeface="Times New Roman" panose="02020603050405020304" pitchFamily="18" charset="0"/>
            </a:rPr>
            <a:t>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sharoitini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ya</a:t>
          </a:r>
          <a:r>
            <a:rPr lang="ru-RU" sz="3200" dirty="0">
              <a:solidFill>
                <a:schemeClr val="tx1"/>
              </a:solidFill>
              <a:latin typeface="Times New Roman" panose="02020603050405020304" pitchFamily="18" charset="0"/>
              <a:cs typeface="Times New Roman" panose="02020603050405020304" pitchFamily="18" charset="0"/>
            </a:rPr>
            <a:t>х</a:t>
          </a:r>
          <a:r>
            <a:rPr lang="en-US" sz="3200" dirty="0" err="1">
              <a:solidFill>
                <a:schemeClr val="tx1"/>
              </a:solidFill>
              <a:latin typeface="Times New Roman" panose="02020603050405020304" pitchFamily="18" charset="0"/>
              <a:cs typeface="Times New Roman" panose="02020603050405020304" pitchFamily="18" charset="0"/>
            </a:rPr>
            <a:t>shilash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ustalar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hamda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brigadirlarning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malakalarini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oshirishga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yo’naltiriladi</a:t>
          </a:r>
          <a:r>
            <a:rPr lang="en-US" sz="3200" dirty="0">
              <a:solidFill>
                <a:schemeClr val="tx1"/>
              </a:solidFill>
              <a:latin typeface="Times New Roman" panose="02020603050405020304" pitchFamily="18" charset="0"/>
              <a:cs typeface="Times New Roman" panose="02020603050405020304" pitchFamily="18" charset="0"/>
            </a:rPr>
            <a:t>.</a:t>
          </a:r>
        </a:p>
      </dgm:t>
    </dgm:pt>
    <dgm:pt modelId="{34E67669-CE9D-4F50-AC82-F37E7AEAF3DF}" type="parTrans" cxnId="{E03AED5B-3E88-4C6E-9DE4-E808A8D4A42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2FFA635D-8F42-40F1-91EE-CB391AE3B7A7}" type="sibTrans" cxnId="{E03AED5B-3E88-4C6E-9DE4-E808A8D4A42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6BCFC7A2-C618-4C11-8533-C78B6E121B11}" type="pres">
      <dgm:prSet presAssocID="{67780C6E-D67D-4E1B-8130-8C50BB946096}" presName="composite" presStyleCnt="0"/>
      <dgm:spPr/>
    </dgm:pt>
    <dgm:pt modelId="{A15467CE-0F87-41D8-857C-151A674FD218}" type="pres">
      <dgm:prSet presAssocID="{67780C6E-D67D-4E1B-8130-8C50BB946096}" presName="parTx" presStyleLbl="alignNode1" presStyleIdx="0" presStyleCnt="1">
        <dgm:presLayoutVars>
          <dgm:chMax val="0"/>
          <dgm:chPref val="0"/>
          <dgm:bulletEnabled val="1"/>
        </dgm:presLayoutVars>
      </dgm:prSet>
      <dgm:spPr/>
    </dgm:pt>
    <dgm:pt modelId="{8F7AAF5F-763E-4D3A-B812-8BFC336621E6}" type="pres">
      <dgm:prSet presAssocID="{67780C6E-D67D-4E1B-8130-8C50BB946096}" presName="desTx" presStyleLbl="alignAccFollowNode1" presStyleIdx="0" presStyleCnt="1">
        <dgm:presLayoutVars>
          <dgm:bulletEnabled val="1"/>
        </dgm:presLayoutVars>
      </dgm:prSet>
      <dgm:spPr/>
    </dgm:pt>
  </dgm:ptLst>
  <dgm:cxnLst>
    <dgm:cxn modelId="{D81C9C28-8C36-4E16-9290-777B87FF6D6E}" type="presOf" srcId="{D2B63C95-C9DE-4861-97CD-6B7A19DFEB1F}" destId="{1189474D-1808-494D-BFAC-8A585C3D4F5F}" srcOrd="0" destOrd="0" presId="urn:microsoft.com/office/officeart/2005/8/layout/hList1"/>
    <dgm:cxn modelId="{E03AED5B-3E88-4C6E-9DE4-E808A8D4A42A}" srcId="{67780C6E-D67D-4E1B-8130-8C50BB946096}" destId="{9327A4F1-5482-4E7C-9BF8-3C3C9941602A}" srcOrd="0" destOrd="0" parTransId="{34E67669-CE9D-4F50-AC82-F37E7AEAF3DF}" sibTransId="{2FFA635D-8F42-40F1-91EE-CB391AE3B7A7}"/>
    <dgm:cxn modelId="{459AA56F-9706-46B3-B69F-0D0783BCB28B}" srcId="{D2B63C95-C9DE-4861-97CD-6B7A19DFEB1F}" destId="{67780C6E-D67D-4E1B-8130-8C50BB946096}" srcOrd="0" destOrd="0" parTransId="{A4D337DE-40D2-4266-BA00-A78731B1BEEE}" sibTransId="{3B4C979F-E2C3-409C-9022-DD786A7E5E86}"/>
    <dgm:cxn modelId="{E81ED154-0519-4183-8AD2-E98C2C60A4C1}" type="presOf" srcId="{67780C6E-D67D-4E1B-8130-8C50BB946096}" destId="{A15467CE-0F87-41D8-857C-151A674FD218}" srcOrd="0" destOrd="0" presId="urn:microsoft.com/office/officeart/2005/8/layout/hList1"/>
    <dgm:cxn modelId="{BAC270DF-25B1-4B35-AA3E-5E39611A6B2E}" type="presOf" srcId="{9327A4F1-5482-4E7C-9BF8-3C3C9941602A}" destId="{8F7AAF5F-763E-4D3A-B812-8BFC336621E6}" srcOrd="0" destOrd="0" presId="urn:microsoft.com/office/officeart/2005/8/layout/hList1"/>
    <dgm:cxn modelId="{D3C7EA1E-455F-46B9-A057-EFCBB973A65F}" type="presParOf" srcId="{1189474D-1808-494D-BFAC-8A585C3D4F5F}" destId="{6BCFC7A2-C618-4C11-8533-C78B6E121B11}" srcOrd="0" destOrd="0" presId="urn:microsoft.com/office/officeart/2005/8/layout/hList1"/>
    <dgm:cxn modelId="{6AB6B94E-A7B2-46BE-B4B8-56058BF7ACF8}" type="presParOf" srcId="{6BCFC7A2-C618-4C11-8533-C78B6E121B11}" destId="{A15467CE-0F87-41D8-857C-151A674FD218}" srcOrd="0" destOrd="0" presId="urn:microsoft.com/office/officeart/2005/8/layout/hList1"/>
    <dgm:cxn modelId="{1146D195-FC77-4BDA-B2AA-9687DB161DFF}" type="presParOf" srcId="{6BCFC7A2-C618-4C11-8533-C78B6E121B11}" destId="{8F7AAF5F-763E-4D3A-B812-8BFC336621E6}"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elektron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tibbiy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a:t>
          </a:r>
          <a:r>
            <a:rPr lang="ru-RU" sz="2400" dirty="0">
              <a:latin typeface="Times New Roman" panose="02020603050405020304" pitchFamily="18" charset="0"/>
              <a:cs typeface="Times New Roman" panose="02020603050405020304" pitchFamily="18" charset="0"/>
            </a:rPr>
            <a:t>х</a:t>
          </a:r>
          <a:r>
            <a:rPr lang="en-US" sz="2400" dirty="0" err="1">
              <a:latin typeface="Times New Roman" panose="02020603050405020304" pitchFamily="18" charset="0"/>
              <a:cs typeface="Times New Roman" panose="02020603050405020304" pitchFamily="18" charset="0"/>
            </a:rPr>
            <a:t>nikasi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mahsulotlari</a:t>
          </a:r>
          <a:r>
            <a:rPr lang="en-US" sz="2400" dirty="0">
              <a:latin typeface="Times New Roman" panose="02020603050405020304" pitchFamily="18" charset="0"/>
              <a:cs typeface="Times New Roman" panose="02020603050405020304" pitchFamily="18" charset="0"/>
            </a:rPr>
            <a:t> (mas, </a:t>
          </a:r>
          <a:r>
            <a:rPr lang="en-US" sz="2400" dirty="0" err="1">
              <a:latin typeface="Times New Roman" panose="02020603050405020304" pitchFamily="18" charset="0"/>
              <a:cs typeface="Times New Roman" panose="02020603050405020304" pitchFamily="18" charset="0"/>
            </a:rPr>
            <a:t>elektrokardiograflar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elektr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davolash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apparatlar</a:t>
          </a:r>
          <a:r>
            <a:rPr lang="en-US" sz="24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elektron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bo’lmagan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tibbiy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a:t>
          </a:r>
          <a:r>
            <a:rPr lang="ru-RU" sz="2400" dirty="0">
              <a:latin typeface="Times New Roman" panose="02020603050405020304" pitchFamily="18" charset="0"/>
              <a:cs typeface="Times New Roman" panose="02020603050405020304" pitchFamily="18" charset="0"/>
            </a:rPr>
            <a:t>х</a:t>
          </a:r>
          <a:r>
            <a:rPr lang="en-US" sz="2400" dirty="0" err="1">
              <a:latin typeface="Times New Roman" panose="02020603050405020304" pitchFamily="18" charset="0"/>
              <a:cs typeface="Times New Roman" panose="02020603050405020304" pitchFamily="18" charset="0"/>
            </a:rPr>
            <a:t>nikasi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vositalari</a:t>
          </a:r>
          <a:r>
            <a:rPr lang="en-US" sz="24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2"/>
      <dgm:spPr/>
    </dgm:pt>
    <dgm:pt modelId="{12144C3F-314B-4BBC-A52E-8BD90E579E58}" type="pres">
      <dgm:prSet presAssocID="{6CF4C231-4D9E-4DC4-88F1-B8390675D758}" presName="parentText" presStyleLbl="node1" presStyleIdx="0" presStyleCnt="2" custScaleY="103388">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2">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2"/>
      <dgm:spPr/>
    </dgm:pt>
    <dgm:pt modelId="{89D878E6-81BA-4F8F-A384-92C5FCEC259C}" type="pres">
      <dgm:prSet presAssocID="{0B926401-2668-47A8-8060-38915B3AD538}" presName="parentText" presStyleLbl="node1" presStyleIdx="1" presStyleCnt="2" custScaleY="77008">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2">
        <dgm:presLayoutVars>
          <dgm:bulletEnabled val="1"/>
        </dgm:presLayoutVars>
      </dgm:prSet>
      <dgm:spPr/>
    </dgm:pt>
  </dgm:ptLst>
  <dgm:cxnLst>
    <dgm:cxn modelId="{773C5C23-F3E1-4332-8256-F5E981911A3D}" srcId="{B84758FF-9718-4137-B00D-786A3A0E5EF5}" destId="{0B926401-2668-47A8-8060-38915B3AD538}" srcOrd="1" destOrd="0" parTransId="{7EB81CE4-3D7E-4BAC-9B09-8B6B72F965D2}" sibTransId="{59B30452-A915-4D77-A35A-47D794C5192F}"/>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tibbiyot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a:t>
          </a:r>
          <a:r>
            <a:rPr lang="ru-RU" sz="2400" dirty="0">
              <a:latin typeface="Times New Roman" panose="02020603050405020304" pitchFamily="18" charset="0"/>
              <a:cs typeface="Times New Roman" panose="02020603050405020304" pitchFamily="18" charset="0"/>
            </a:rPr>
            <a:t>х</a:t>
          </a:r>
          <a:r>
            <a:rPr lang="en-US" sz="2400" dirty="0" err="1">
              <a:latin typeface="Times New Roman" panose="02020603050405020304" pitchFamily="18" charset="0"/>
              <a:cs typeface="Times New Roman" panose="02020603050405020304" pitchFamily="18" charset="0"/>
            </a:rPr>
            <a:t>nikasi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mahsulotlarini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ta’mirlash</a:t>
          </a:r>
          <a:r>
            <a:rPr lang="en-US" sz="24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ta’mirlash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keltirilgan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tibbiyot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a:t>
          </a:r>
          <a:r>
            <a:rPr lang="ru-RU" sz="2400" dirty="0">
              <a:latin typeface="Times New Roman" panose="02020603050405020304" pitchFamily="18" charset="0"/>
              <a:cs typeface="Times New Roman" panose="02020603050405020304" pitchFamily="18" charset="0"/>
            </a:rPr>
            <a:t>х</a:t>
          </a:r>
          <a:r>
            <a:rPr lang="en-US" sz="2400" dirty="0" err="1">
              <a:latin typeface="Times New Roman" panose="02020603050405020304" pitchFamily="18" charset="0"/>
              <a:cs typeface="Times New Roman" panose="02020603050405020304" pitchFamily="18" charset="0"/>
            </a:rPr>
            <a:t>nikasi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zahira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kismlarini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saqlash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х</a:t>
          </a:r>
          <a:r>
            <a:rPr lang="en-US" sz="2400" dirty="0" err="1">
              <a:latin typeface="Times New Roman" panose="02020603050405020304" pitchFamily="18" charset="0"/>
              <a:cs typeface="Times New Roman" panose="02020603050405020304" pitchFamily="18" charset="0"/>
            </a:rPr>
            <a:t>ona</a:t>
          </a:r>
          <a:r>
            <a:rPr lang="en-US" sz="24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2"/>
      <dgm:spPr/>
    </dgm:pt>
    <dgm:pt modelId="{12144C3F-314B-4BBC-A52E-8BD90E579E58}" type="pres">
      <dgm:prSet presAssocID="{6CF4C231-4D9E-4DC4-88F1-B8390675D758}" presName="parentText" presStyleLbl="node1" presStyleIdx="0" presStyleCnt="2" custScaleY="82606">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2">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2"/>
      <dgm:spPr/>
    </dgm:pt>
    <dgm:pt modelId="{89D878E6-81BA-4F8F-A384-92C5FCEC259C}" type="pres">
      <dgm:prSet presAssocID="{0B926401-2668-47A8-8060-38915B3AD538}" presName="parentText" presStyleLbl="node1" presStyleIdx="1" presStyleCnt="2" custScaleY="75119">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2">
        <dgm:presLayoutVars>
          <dgm:bulletEnabled val="1"/>
        </dgm:presLayoutVars>
      </dgm:prSet>
      <dgm:spPr/>
    </dgm:pt>
  </dgm:ptLst>
  <dgm:cxnLst>
    <dgm:cxn modelId="{773C5C23-F3E1-4332-8256-F5E981911A3D}" srcId="{B84758FF-9718-4137-B00D-786A3A0E5EF5}" destId="{0B926401-2668-47A8-8060-38915B3AD538}" srcOrd="1" destOrd="0" parTransId="{7EB81CE4-3D7E-4BAC-9B09-8B6B72F965D2}" sibTransId="{59B30452-A915-4D77-A35A-47D794C5192F}"/>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7780C6E-D67D-4E1B-8130-8C50BB946096}">
      <dgm:prSet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Ta’mirlash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keltirilgan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nikasi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mahsulotlarini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qabul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tayyor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mahsulotni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buyurtmachiga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berish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servis</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izmati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onasi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tarkibida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qabul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bo’limi</a:t>
          </a:r>
          <a:r>
            <a:rPr lang="en-US" sz="2000" dirty="0">
              <a:solidFill>
                <a:schemeClr val="tx1"/>
              </a:solidFill>
              <a:latin typeface="Times New Roman" panose="02020603050405020304" pitchFamily="18" charset="0"/>
              <a:cs typeface="Times New Roman" panose="02020603050405020304" pitchFamily="18" charset="0"/>
            </a:rPr>
            <a:t> ham </a:t>
          </a:r>
          <a:r>
            <a:rPr lang="en-US" sz="2000" dirty="0" err="1">
              <a:solidFill>
                <a:schemeClr val="tx1"/>
              </a:solidFill>
              <a:latin typeface="Times New Roman" panose="02020603050405020304" pitchFamily="18" charset="0"/>
              <a:cs typeface="Times New Roman" panose="02020603050405020304" pitchFamily="18" charset="0"/>
            </a:rPr>
            <a:t>bo’lishi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kerak</a:t>
          </a:r>
          <a:r>
            <a:rPr lang="en-US" sz="2000" dirty="0">
              <a:solidFill>
                <a:schemeClr val="tx1"/>
              </a:solidFill>
              <a:latin typeface="Times New Roman" panose="02020603050405020304" pitchFamily="18" charset="0"/>
              <a:cs typeface="Times New Roman" panose="02020603050405020304" pitchFamily="18" charset="0"/>
            </a:rPr>
            <a:t>. </a:t>
          </a:r>
        </a:p>
      </dgm:t>
    </dgm:pt>
    <dgm:pt modelId="{A4D337DE-40D2-4266-BA00-A78731B1BEEE}" type="parTrans" cxnId="{459AA56F-9706-46B3-B69F-0D0783BCB28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3B4C979F-E2C3-409C-9022-DD786A7E5E86}" type="sibTrans" cxnId="{459AA56F-9706-46B3-B69F-0D0783BCB28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9327A4F1-5482-4E7C-9BF8-3C3C9941602A}">
      <dgm:prSet/>
      <dgm:spPr/>
      <dgm:t>
        <a:bodyPr/>
        <a:lstStyle/>
        <a:p>
          <a:r>
            <a:rPr lang="en-US" dirty="0" err="1">
              <a:solidFill>
                <a:schemeClr val="tx1"/>
              </a:solidFill>
              <a:latin typeface="Times New Roman" panose="02020603050405020304" pitchFamily="18" charset="0"/>
              <a:cs typeface="Times New Roman" panose="02020603050405020304" pitchFamily="18" charset="0"/>
            </a:rPr>
            <a:t>Servis</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onasida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ta’mirlash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nik</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sifatli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bajarilganligini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nazorat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qilish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uchun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tarkibida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nik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nazorat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bo’limi</a:t>
          </a:r>
          <a:r>
            <a:rPr lang="en-US" dirty="0">
              <a:solidFill>
                <a:schemeClr val="tx1"/>
              </a:solidFill>
              <a:latin typeface="Times New Roman" panose="02020603050405020304" pitchFamily="18" charset="0"/>
              <a:cs typeface="Times New Roman" panose="02020603050405020304" pitchFamily="18" charset="0"/>
            </a:rPr>
            <a:t> ham </a:t>
          </a:r>
          <a:r>
            <a:rPr lang="en-US" dirty="0" err="1">
              <a:solidFill>
                <a:schemeClr val="tx1"/>
              </a:solidFill>
              <a:latin typeface="Times New Roman" panose="02020603050405020304" pitchFamily="18" charset="0"/>
              <a:cs typeface="Times New Roman" panose="02020603050405020304" pitchFamily="18" charset="0"/>
            </a:rPr>
            <a:t>bo’lishi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kerak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chiqarish</a:t>
          </a:r>
          <a:r>
            <a:rPr lang="en-US" dirty="0">
              <a:solidFill>
                <a:schemeClr val="tx1"/>
              </a:solidFill>
              <a:latin typeface="Times New Roman" panose="02020603050405020304" pitchFamily="18" charset="0"/>
              <a:cs typeface="Times New Roman" panose="02020603050405020304" pitchFamily="18" charset="0"/>
            </a:rPr>
            <a:t> se</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larini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ashyolar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bilan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ta’minlash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zarur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bo’lgani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uchun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ta’minot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bo’limi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chiqaruvchi</a:t>
          </a:r>
          <a:r>
            <a:rPr lang="en-US" dirty="0">
              <a:solidFill>
                <a:schemeClr val="tx1"/>
              </a:solidFill>
              <a:latin typeface="Times New Roman" panose="02020603050405020304" pitchFamily="18" charset="0"/>
              <a:cs typeface="Times New Roman" panose="02020603050405020304" pitchFamily="18" charset="0"/>
            </a:rPr>
            <a:t> se</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larini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kundalik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nik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masalalarini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yechish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uchun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analoglar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nik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jarayonlar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konstruktorlik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chizmalari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sarf</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normalari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nik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bo’lim</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iqtisodiy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masalalarni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yechish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uchun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rivojlantirish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baholar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kalkulyatsiyasi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iqtisodiy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tahlil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boshqalar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rejalashtirish</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iqtisod</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bo’limi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zarur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Kundalik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to’lovlar</a:t>
          </a:r>
          <a:r>
            <a:rPr lang="en-US" dirty="0">
              <a:solidFill>
                <a:schemeClr val="tx1"/>
              </a:solidFill>
              <a:latin typeface="Times New Roman" panose="02020603050405020304" pitchFamily="18" charset="0"/>
              <a:cs typeface="Times New Roman" panose="02020603050405020304" pitchFamily="18" charset="0"/>
            </a:rPr>
            <a:t>, bank </a:t>
          </a:r>
          <a:r>
            <a:rPr lang="en-US" dirty="0" err="1">
              <a:solidFill>
                <a:schemeClr val="tx1"/>
              </a:solidFill>
              <a:latin typeface="Times New Roman" panose="02020603050405020304" pitchFamily="18" charset="0"/>
              <a:cs typeface="Times New Roman" panose="02020603050405020304" pitchFamily="18" charset="0"/>
            </a:rPr>
            <a:t>bilan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hisob-kitob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ishlarini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amalga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oshirish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soliqlar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bilan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shug’ullanish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uchun</a:t>
          </a:r>
          <a:r>
            <a:rPr lang="en-US" dirty="0">
              <a:solidFill>
                <a:schemeClr val="tx1"/>
              </a:solidFill>
              <a:latin typeface="Times New Roman" panose="02020603050405020304" pitchFamily="18" charset="0"/>
              <a:cs typeface="Times New Roman" panose="02020603050405020304" pitchFamily="18" charset="0"/>
            </a:rPr>
            <a:t> – </a:t>
          </a:r>
          <a:r>
            <a:rPr lang="en-US" dirty="0" err="1">
              <a:solidFill>
                <a:schemeClr val="tx1"/>
              </a:solidFill>
              <a:latin typeface="Times New Roman" panose="02020603050405020304" pitchFamily="18" charset="0"/>
              <a:cs typeface="Times New Roman" panose="02020603050405020304" pitchFamily="18" charset="0"/>
            </a:rPr>
            <a:t>bu</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galteriya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zarur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Tibbiyot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nikasi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vositalariga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servis</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onasining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sodda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infrastrukturasi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quyidagi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rasmda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ko’rsatilgan</a:t>
          </a:r>
          <a:r>
            <a:rPr lang="en-US" dirty="0">
              <a:solidFill>
                <a:schemeClr val="tx1"/>
              </a:solidFill>
              <a:latin typeface="Times New Roman" panose="02020603050405020304" pitchFamily="18" charset="0"/>
              <a:cs typeface="Times New Roman" panose="02020603050405020304" pitchFamily="18" charset="0"/>
            </a:rPr>
            <a:t> </a:t>
          </a:r>
        </a:p>
      </dgm:t>
    </dgm:pt>
    <dgm:pt modelId="{34E67669-CE9D-4F50-AC82-F37E7AEAF3DF}" type="parTrans" cxnId="{E03AED5B-3E88-4C6E-9DE4-E808A8D4A42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2FFA635D-8F42-40F1-91EE-CB391AE3B7A7}" type="sibTrans" cxnId="{E03AED5B-3E88-4C6E-9DE4-E808A8D4A42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2D6BBB4F-A0EC-4727-8B79-58E53B12CE70}">
      <dgm:prSet/>
      <dgm:spPr/>
      <dgm:t>
        <a:bodyPr/>
        <a:lstStyle/>
        <a:p>
          <a:r>
            <a:rPr lang="en-US" dirty="0">
              <a:solidFill>
                <a:schemeClr val="tx1"/>
              </a:solidFill>
              <a:latin typeface="Times New Roman" panose="02020603050405020304" pitchFamily="18" charset="0"/>
              <a:cs typeface="Times New Roman" panose="02020603050405020304" pitchFamily="18" charset="0"/>
            </a:rPr>
            <a:t>Agar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ko’rsatiluvchi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davolash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muassasasi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servis</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izmati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muassasasidan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uzoqroq</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masofada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joylashgan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bo’lsa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bunday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davolash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muassasalarida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nik</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punkti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tashkil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qilinadi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Ularga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elektrome</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aniklar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biriktirilib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shu</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punktlarda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zarur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extiyot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qismlar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muassasada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mavjud</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apparatura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hujjatlari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zaruriy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nik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vositalar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saqlanadi</a:t>
          </a:r>
          <a:r>
            <a:rPr lang="en-US" dirty="0">
              <a:solidFill>
                <a:schemeClr val="tx1"/>
              </a:solidFill>
              <a:latin typeface="Times New Roman" panose="02020603050405020304" pitchFamily="18" charset="0"/>
              <a:cs typeface="Times New Roman" panose="02020603050405020304" pitchFamily="18" charset="0"/>
            </a:rPr>
            <a:t>.</a:t>
          </a:r>
        </a:p>
      </dgm:t>
    </dgm:pt>
    <dgm:pt modelId="{821BEC92-7F71-4758-B247-5A0991D0E7F3}" type="parTrans" cxnId="{75CB04EF-3181-46CE-98D3-8AA120DDFEA7}">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8D97C966-D278-43C8-9A0A-D3030AD053F1}" type="sibTrans" cxnId="{75CB04EF-3181-46CE-98D3-8AA120DDFEA7}">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6BCFC7A2-C618-4C11-8533-C78B6E121B11}" type="pres">
      <dgm:prSet presAssocID="{67780C6E-D67D-4E1B-8130-8C50BB946096}" presName="composite" presStyleCnt="0"/>
      <dgm:spPr/>
    </dgm:pt>
    <dgm:pt modelId="{A15467CE-0F87-41D8-857C-151A674FD218}" type="pres">
      <dgm:prSet presAssocID="{67780C6E-D67D-4E1B-8130-8C50BB946096}" presName="parTx" presStyleLbl="alignNode1" presStyleIdx="0" presStyleCnt="1">
        <dgm:presLayoutVars>
          <dgm:chMax val="0"/>
          <dgm:chPref val="0"/>
          <dgm:bulletEnabled val="1"/>
        </dgm:presLayoutVars>
      </dgm:prSet>
      <dgm:spPr/>
    </dgm:pt>
    <dgm:pt modelId="{8F7AAF5F-763E-4D3A-B812-8BFC336621E6}" type="pres">
      <dgm:prSet presAssocID="{67780C6E-D67D-4E1B-8130-8C50BB946096}" presName="desTx" presStyleLbl="alignAccFollowNode1" presStyleIdx="0" presStyleCnt="1">
        <dgm:presLayoutVars>
          <dgm:bulletEnabled val="1"/>
        </dgm:presLayoutVars>
      </dgm:prSet>
      <dgm:spPr/>
    </dgm:pt>
  </dgm:ptLst>
  <dgm:cxnLst>
    <dgm:cxn modelId="{D81C9C28-8C36-4E16-9290-777B87FF6D6E}" type="presOf" srcId="{D2B63C95-C9DE-4861-97CD-6B7A19DFEB1F}" destId="{1189474D-1808-494D-BFAC-8A585C3D4F5F}" srcOrd="0" destOrd="0" presId="urn:microsoft.com/office/officeart/2005/8/layout/hList1"/>
    <dgm:cxn modelId="{E03AED5B-3E88-4C6E-9DE4-E808A8D4A42A}" srcId="{67780C6E-D67D-4E1B-8130-8C50BB946096}" destId="{9327A4F1-5482-4E7C-9BF8-3C3C9941602A}" srcOrd="0" destOrd="0" parTransId="{34E67669-CE9D-4F50-AC82-F37E7AEAF3DF}" sibTransId="{2FFA635D-8F42-40F1-91EE-CB391AE3B7A7}"/>
    <dgm:cxn modelId="{459AA56F-9706-46B3-B69F-0D0783BCB28B}" srcId="{D2B63C95-C9DE-4861-97CD-6B7A19DFEB1F}" destId="{67780C6E-D67D-4E1B-8130-8C50BB946096}" srcOrd="0" destOrd="0" parTransId="{A4D337DE-40D2-4266-BA00-A78731B1BEEE}" sibTransId="{3B4C979F-E2C3-409C-9022-DD786A7E5E86}"/>
    <dgm:cxn modelId="{E81ED154-0519-4183-8AD2-E98C2C60A4C1}" type="presOf" srcId="{67780C6E-D67D-4E1B-8130-8C50BB946096}" destId="{A15467CE-0F87-41D8-857C-151A674FD218}" srcOrd="0" destOrd="0" presId="urn:microsoft.com/office/officeart/2005/8/layout/hList1"/>
    <dgm:cxn modelId="{BAC270DF-25B1-4B35-AA3E-5E39611A6B2E}" type="presOf" srcId="{9327A4F1-5482-4E7C-9BF8-3C3C9941602A}" destId="{8F7AAF5F-763E-4D3A-B812-8BFC336621E6}" srcOrd="0" destOrd="0" presId="urn:microsoft.com/office/officeart/2005/8/layout/hList1"/>
    <dgm:cxn modelId="{75CB04EF-3181-46CE-98D3-8AA120DDFEA7}" srcId="{67780C6E-D67D-4E1B-8130-8C50BB946096}" destId="{2D6BBB4F-A0EC-4727-8B79-58E53B12CE70}" srcOrd="1" destOrd="0" parTransId="{821BEC92-7F71-4758-B247-5A0991D0E7F3}" sibTransId="{8D97C966-D278-43C8-9A0A-D3030AD053F1}"/>
    <dgm:cxn modelId="{8801A5F0-0131-4C7B-B583-6F52778F1DAA}" type="presOf" srcId="{2D6BBB4F-A0EC-4727-8B79-58E53B12CE70}" destId="{8F7AAF5F-763E-4D3A-B812-8BFC336621E6}" srcOrd="0" destOrd="1" presId="urn:microsoft.com/office/officeart/2005/8/layout/hList1"/>
    <dgm:cxn modelId="{D3C7EA1E-455F-46B9-A057-EFCBB973A65F}" type="presParOf" srcId="{1189474D-1808-494D-BFAC-8A585C3D4F5F}" destId="{6BCFC7A2-C618-4C11-8533-C78B6E121B11}" srcOrd="0" destOrd="0" presId="urn:microsoft.com/office/officeart/2005/8/layout/hList1"/>
    <dgm:cxn modelId="{6AB6B94E-A7B2-46BE-B4B8-56058BF7ACF8}" type="presParOf" srcId="{6BCFC7A2-C618-4C11-8533-C78B6E121B11}" destId="{A15467CE-0F87-41D8-857C-151A674FD218}" srcOrd="0" destOrd="0" presId="urn:microsoft.com/office/officeart/2005/8/layout/hList1"/>
    <dgm:cxn modelId="{1146D195-FC77-4BDA-B2AA-9687DB161DFF}" type="presParOf" srcId="{6BCFC7A2-C618-4C11-8533-C78B6E121B11}" destId="{8F7AAF5F-763E-4D3A-B812-8BFC336621E6}"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7780C6E-D67D-4E1B-8130-8C50BB946096}">
      <dgm:prSet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Servis</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izmatini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onalarida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nikasi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vositalari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ta’mirlangandan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keyingi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sinash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ishlarini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o’tkazish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tushirish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natijalari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haqida</a:t>
          </a:r>
          <a:r>
            <a:rPr lang="en-US" sz="2000" dirty="0">
              <a:solidFill>
                <a:schemeClr val="tx1"/>
              </a:solidFill>
              <a:latin typeface="Times New Roman" panose="02020603050405020304" pitchFamily="18" charset="0"/>
              <a:cs typeface="Times New Roman" panose="02020603050405020304" pitchFamily="18" charset="0"/>
            </a:rPr>
            <a:t> a</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borotni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saqlash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tizimi</a:t>
          </a:r>
          <a:r>
            <a:rPr lang="en-US" sz="2000" dirty="0">
              <a:solidFill>
                <a:schemeClr val="tx1"/>
              </a:solidFill>
              <a:latin typeface="Times New Roman" panose="02020603050405020304" pitchFamily="18" charset="0"/>
              <a:cs typeface="Times New Roman" panose="02020603050405020304" pitchFamily="18" charset="0"/>
            </a:rPr>
            <a:t> ham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chiqilgan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kerak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Bunday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tizimni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tashkil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maqsad</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servis</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izmati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bo’yicha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buyurtmachi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tomonidan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e’tiroz</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bo’lganda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e’tiroz</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haqqoniyligini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baholash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hisoblanadi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Davolash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muassasalari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vakillari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ko’pincha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servis</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izmatini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yoki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nazorat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servis</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izmati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tashkilotlariga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emas</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balki</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ususiy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bilan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shug’ullanadigan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elektrome</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aniklarga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yuklatadilar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Bunda</a:t>
          </a:r>
          <a:r>
            <a:rPr lang="en-US" sz="2000" dirty="0">
              <a:solidFill>
                <a:schemeClr val="tx1"/>
              </a:solidFill>
              <a:latin typeface="Times New Roman" panose="02020603050405020304" pitchFamily="18" charset="0"/>
              <a:cs typeface="Times New Roman" panose="02020603050405020304" pitchFamily="18" charset="0"/>
            </a:rPr>
            <a:t> agar </a:t>
          </a:r>
          <a:r>
            <a:rPr lang="en-US" sz="2000" dirty="0" err="1">
              <a:solidFill>
                <a:schemeClr val="tx1"/>
              </a:solidFill>
              <a:latin typeface="Times New Roman" panose="02020603050405020304" pitchFamily="18" charset="0"/>
              <a:cs typeface="Times New Roman" panose="02020603050405020304" pitchFamily="18" charset="0"/>
            </a:rPr>
            <a:t>servis</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izmati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sifatli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bajarilmaganda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e’tiroz</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imkoniyati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bo’lmaydi</a:t>
          </a:r>
          <a:endParaRPr lang="en-US" sz="2000" dirty="0">
            <a:solidFill>
              <a:schemeClr val="tx1"/>
            </a:solidFill>
            <a:latin typeface="Times New Roman" panose="02020603050405020304" pitchFamily="18" charset="0"/>
            <a:cs typeface="Times New Roman" panose="02020603050405020304" pitchFamily="18" charset="0"/>
          </a:endParaRPr>
        </a:p>
      </dgm:t>
    </dgm:pt>
    <dgm:pt modelId="{A4D337DE-40D2-4266-BA00-A78731B1BEEE}" type="parTrans" cxnId="{459AA56F-9706-46B3-B69F-0D0783BCB28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3B4C979F-E2C3-409C-9022-DD786A7E5E86}" type="sibTrans" cxnId="{459AA56F-9706-46B3-B69F-0D0783BCB28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9327A4F1-5482-4E7C-9BF8-3C3C9941602A}">
      <dgm:prSet/>
      <dgm:spPr/>
      <dgm:t>
        <a:bodyPr/>
        <a:lstStyle/>
        <a:p>
          <a:r>
            <a:rPr lang="en-US" dirty="0" err="1">
              <a:solidFill>
                <a:schemeClr val="tx1"/>
              </a:solidFill>
              <a:latin typeface="Times New Roman" panose="02020603050405020304" pitchFamily="18" charset="0"/>
              <a:cs typeface="Times New Roman" panose="02020603050405020304" pitchFamily="18" charset="0"/>
            </a:rPr>
            <a:t>Servis</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izmatini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onalari</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odimlari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faqat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davolash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muassasalari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bilan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ochiq</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tuzilgan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shartnomalardagi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bajariladigan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ishlarni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sifatiga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javob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berishlari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lozim</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Bunda</a:t>
          </a:r>
          <a:r>
            <a:rPr lang="en-US" dirty="0">
              <a:solidFill>
                <a:schemeClr val="tx1"/>
              </a:solidFill>
              <a:latin typeface="Times New Roman" panose="02020603050405020304" pitchFamily="18" charset="0"/>
              <a:cs typeface="Times New Roman" panose="02020603050405020304" pitchFamily="18" charset="0"/>
            </a:rPr>
            <a:t> shunga </a:t>
          </a:r>
          <a:r>
            <a:rPr lang="en-US" dirty="0" err="1">
              <a:solidFill>
                <a:schemeClr val="tx1"/>
              </a:solidFill>
              <a:latin typeface="Times New Roman" panose="02020603050405020304" pitchFamily="18" charset="0"/>
              <a:cs typeface="Times New Roman" panose="02020603050405020304" pitchFamily="18" charset="0"/>
            </a:rPr>
            <a:t>e’tibor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berish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kerakki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davolash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muassasalari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tomonidan</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puli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to’langan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bo’lsa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servis</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onasi</a:t>
          </a:r>
          <a:r>
            <a:rPr lang="en-US" dirty="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х</a:t>
          </a:r>
          <a:r>
            <a:rPr lang="en-US" dirty="0" err="1">
              <a:solidFill>
                <a:schemeClr val="tx1"/>
              </a:solidFill>
              <a:latin typeface="Times New Roman" panose="02020603050405020304" pitchFamily="18" charset="0"/>
              <a:cs typeface="Times New Roman" panose="02020603050405020304" pitchFamily="18" charset="0"/>
            </a:rPr>
            <a:t>izmatchilarining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hech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qanday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e’tiroz</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qilishga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haqqi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yo’q</a:t>
          </a:r>
          <a:r>
            <a:rPr lang="en-US" dirty="0">
              <a:solidFill>
                <a:schemeClr val="tx1"/>
              </a:solidFill>
              <a:latin typeface="Times New Roman" panose="02020603050405020304" pitchFamily="18" charset="0"/>
              <a:cs typeface="Times New Roman" panose="02020603050405020304" pitchFamily="18" charset="0"/>
            </a:rPr>
            <a:t>. </a:t>
          </a:r>
        </a:p>
      </dgm:t>
    </dgm:pt>
    <dgm:pt modelId="{34E67669-CE9D-4F50-AC82-F37E7AEAF3DF}" type="parTrans" cxnId="{E03AED5B-3E88-4C6E-9DE4-E808A8D4A42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2FFA635D-8F42-40F1-91EE-CB391AE3B7A7}" type="sibTrans" cxnId="{E03AED5B-3E88-4C6E-9DE4-E808A8D4A42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6BCFC7A2-C618-4C11-8533-C78B6E121B11}" type="pres">
      <dgm:prSet presAssocID="{67780C6E-D67D-4E1B-8130-8C50BB946096}" presName="composite" presStyleCnt="0"/>
      <dgm:spPr/>
    </dgm:pt>
    <dgm:pt modelId="{A15467CE-0F87-41D8-857C-151A674FD218}" type="pres">
      <dgm:prSet presAssocID="{67780C6E-D67D-4E1B-8130-8C50BB946096}" presName="parTx" presStyleLbl="alignNode1" presStyleIdx="0" presStyleCnt="1">
        <dgm:presLayoutVars>
          <dgm:chMax val="0"/>
          <dgm:chPref val="0"/>
          <dgm:bulletEnabled val="1"/>
        </dgm:presLayoutVars>
      </dgm:prSet>
      <dgm:spPr/>
    </dgm:pt>
    <dgm:pt modelId="{8F7AAF5F-763E-4D3A-B812-8BFC336621E6}" type="pres">
      <dgm:prSet presAssocID="{67780C6E-D67D-4E1B-8130-8C50BB946096}" presName="desTx" presStyleLbl="alignAccFollowNode1" presStyleIdx="0" presStyleCnt="1">
        <dgm:presLayoutVars>
          <dgm:bulletEnabled val="1"/>
        </dgm:presLayoutVars>
      </dgm:prSet>
      <dgm:spPr/>
    </dgm:pt>
  </dgm:ptLst>
  <dgm:cxnLst>
    <dgm:cxn modelId="{D81C9C28-8C36-4E16-9290-777B87FF6D6E}" type="presOf" srcId="{D2B63C95-C9DE-4861-97CD-6B7A19DFEB1F}" destId="{1189474D-1808-494D-BFAC-8A585C3D4F5F}" srcOrd="0" destOrd="0" presId="urn:microsoft.com/office/officeart/2005/8/layout/hList1"/>
    <dgm:cxn modelId="{E03AED5B-3E88-4C6E-9DE4-E808A8D4A42A}" srcId="{67780C6E-D67D-4E1B-8130-8C50BB946096}" destId="{9327A4F1-5482-4E7C-9BF8-3C3C9941602A}" srcOrd="0" destOrd="0" parTransId="{34E67669-CE9D-4F50-AC82-F37E7AEAF3DF}" sibTransId="{2FFA635D-8F42-40F1-91EE-CB391AE3B7A7}"/>
    <dgm:cxn modelId="{459AA56F-9706-46B3-B69F-0D0783BCB28B}" srcId="{D2B63C95-C9DE-4861-97CD-6B7A19DFEB1F}" destId="{67780C6E-D67D-4E1B-8130-8C50BB946096}" srcOrd="0" destOrd="0" parTransId="{A4D337DE-40D2-4266-BA00-A78731B1BEEE}" sibTransId="{3B4C979F-E2C3-409C-9022-DD786A7E5E86}"/>
    <dgm:cxn modelId="{E81ED154-0519-4183-8AD2-E98C2C60A4C1}" type="presOf" srcId="{67780C6E-D67D-4E1B-8130-8C50BB946096}" destId="{A15467CE-0F87-41D8-857C-151A674FD218}" srcOrd="0" destOrd="0" presId="urn:microsoft.com/office/officeart/2005/8/layout/hList1"/>
    <dgm:cxn modelId="{BAC270DF-25B1-4B35-AA3E-5E39611A6B2E}" type="presOf" srcId="{9327A4F1-5482-4E7C-9BF8-3C3C9941602A}" destId="{8F7AAF5F-763E-4D3A-B812-8BFC336621E6}" srcOrd="0" destOrd="0" presId="urn:microsoft.com/office/officeart/2005/8/layout/hList1"/>
    <dgm:cxn modelId="{D3C7EA1E-455F-46B9-A057-EFCBB973A65F}" type="presParOf" srcId="{1189474D-1808-494D-BFAC-8A585C3D4F5F}" destId="{6BCFC7A2-C618-4C11-8533-C78B6E121B11}" srcOrd="0" destOrd="0" presId="urn:microsoft.com/office/officeart/2005/8/layout/hList1"/>
    <dgm:cxn modelId="{6AB6B94E-A7B2-46BE-B4B8-56058BF7ACF8}" type="presParOf" srcId="{6BCFC7A2-C618-4C11-8533-C78B6E121B11}" destId="{A15467CE-0F87-41D8-857C-151A674FD218}" srcOrd="0" destOrd="0" presId="urn:microsoft.com/office/officeart/2005/8/layout/hList1"/>
    <dgm:cxn modelId="{1146D195-FC77-4BDA-B2AA-9687DB161DFF}" type="presParOf" srcId="{6BCFC7A2-C618-4C11-8533-C78B6E121B11}" destId="{8F7AAF5F-763E-4D3A-B812-8BFC336621E6}"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1_5" csCatId="accent1" phldr="1"/>
      <dgm:spPr/>
      <dgm:t>
        <a:bodyPr/>
        <a:lstStyle/>
        <a:p>
          <a:endParaRPr lang="en-US"/>
        </a:p>
      </dgm:t>
    </dgm:pt>
    <dgm:pt modelId="{837B755B-6453-439D-921F-E7AA820B4A06}">
      <dgm:prSet phldrT="[Текст]" custT="1"/>
      <dgm:spPr/>
      <dgm:t>
        <a:bodyPr/>
        <a:lstStyle/>
        <a:p>
          <a:r>
            <a:rPr lang="en-US" sz="2400" dirty="0" err="1">
              <a:solidFill>
                <a:schemeClr val="tx1"/>
              </a:solidFill>
              <a:latin typeface="Times New Roman" panose="02020603050405020304" pitchFamily="18" charset="0"/>
              <a:cs typeface="Times New Roman" panose="02020603050405020304" pitchFamily="18" charset="0"/>
            </a:rPr>
            <a:t>Odatda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sog’liqni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saqlash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tizimida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servis</a:t>
          </a:r>
          <a:r>
            <a:rPr lang="en-US" sz="2400" dirty="0">
              <a:solidFill>
                <a:schemeClr val="tx1"/>
              </a:solidFill>
              <a:latin typeface="Times New Roman" panose="02020603050405020304" pitchFamily="18" charset="0"/>
              <a:cs typeface="Times New Roman" panose="02020603050405020304" pitchFamily="18" charset="0"/>
            </a:rPr>
            <a:t> </a:t>
          </a:r>
          <a:r>
            <a:rPr lang="ru-RU" sz="2400" dirty="0">
              <a:solidFill>
                <a:schemeClr val="tx1"/>
              </a:solidFill>
              <a:latin typeface="Times New Roman" panose="02020603050405020304" pitchFamily="18" charset="0"/>
              <a:cs typeface="Times New Roman" panose="02020603050405020304" pitchFamily="18" charset="0"/>
            </a:rPr>
            <a:t>х</a:t>
          </a:r>
          <a:r>
            <a:rPr lang="en-US" sz="2400" dirty="0" err="1">
              <a:solidFill>
                <a:schemeClr val="tx1"/>
              </a:solidFill>
              <a:latin typeface="Times New Roman" panose="02020603050405020304" pitchFamily="18" charset="0"/>
              <a:cs typeface="Times New Roman" panose="02020603050405020304" pitchFamily="18" charset="0"/>
            </a:rPr>
            <a:t>izmat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ko’rsatish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bo’yicha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dastlabki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umumlashtirilgan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hujjatlar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mavjud</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bo’ladi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Dastlabki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hujjatlarga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tibbiyot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apparaturalari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haqidaga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ma’lumotlar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kiradi</a:t>
          </a:r>
          <a:r>
            <a:rPr lang="en-US" sz="2400" dirty="0">
              <a:solidFill>
                <a:schemeClr val="tx1"/>
              </a:solidFill>
              <a:latin typeface="Times New Roman" panose="02020603050405020304" pitchFamily="18" charset="0"/>
              <a:cs typeface="Times New Roman" panose="02020603050405020304" pitchFamily="18" charset="0"/>
            </a:rPr>
            <a:t>. </a:t>
          </a:r>
        </a:p>
      </dgm:t>
    </dgm:pt>
    <dgm:pt modelId="{1B23A212-8DC9-4495-BC5E-E27EB81BA36E}" type="parTrans" cxnId="{C3D32AC9-FCB8-43AC-8544-E40A63349124}">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2800" dirty="0" err="1">
              <a:solidFill>
                <a:schemeClr val="tx1"/>
              </a:solidFill>
              <a:latin typeface="Times New Roman" panose="02020603050405020304" pitchFamily="18" charset="0"/>
              <a:cs typeface="Times New Roman" panose="02020603050405020304" pitchFamily="18" charset="0"/>
            </a:rPr>
            <a:t>Umumlashtiruvchi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hujjatlarga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dastlabki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hisobga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olish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hujjatlari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uskunalar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haqida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ma’lumotlar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sog’liqni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saqlash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tizimi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bilan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servis</a:t>
          </a:r>
          <a:r>
            <a:rPr lang="en-US" sz="2800" dirty="0">
              <a:solidFill>
                <a:schemeClr val="tx1"/>
              </a:solidFill>
              <a:latin typeface="Times New Roman" panose="02020603050405020304" pitchFamily="18" charset="0"/>
              <a:cs typeface="Times New Roman" panose="02020603050405020304" pitchFamily="18" charset="0"/>
            </a:rPr>
            <a:t> </a:t>
          </a:r>
          <a:r>
            <a:rPr lang="ru-RU" sz="2800" dirty="0">
              <a:solidFill>
                <a:schemeClr val="tx1"/>
              </a:solidFill>
              <a:latin typeface="Times New Roman" panose="02020603050405020304" pitchFamily="18" charset="0"/>
              <a:cs typeface="Times New Roman" panose="02020603050405020304" pitchFamily="18" charset="0"/>
            </a:rPr>
            <a:t>х</a:t>
          </a:r>
          <a:r>
            <a:rPr lang="en-US" sz="2800" dirty="0" err="1">
              <a:solidFill>
                <a:schemeClr val="tx1"/>
              </a:solidFill>
              <a:latin typeface="Times New Roman" panose="02020603050405020304" pitchFamily="18" charset="0"/>
              <a:cs typeface="Times New Roman" panose="02020603050405020304" pitchFamily="18" charset="0"/>
            </a:rPr>
            <a:t>izmat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ko’rsatish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a:t>
          </a:r>
          <a:r>
            <a:rPr lang="ru-RU" sz="2800" dirty="0">
              <a:solidFill>
                <a:schemeClr val="tx1"/>
              </a:solidFill>
              <a:latin typeface="Times New Roman" panose="02020603050405020304" pitchFamily="18" charset="0"/>
              <a:cs typeface="Times New Roman" panose="02020603050405020304" pitchFamily="18" charset="0"/>
            </a:rPr>
            <a:t>х</a:t>
          </a:r>
          <a:r>
            <a:rPr lang="en-US" sz="2800" dirty="0" err="1">
              <a:solidFill>
                <a:schemeClr val="tx1"/>
              </a:solidFill>
              <a:latin typeface="Times New Roman" panose="02020603050405020304" pitchFamily="18" charset="0"/>
              <a:cs typeface="Times New Roman" panose="02020603050405020304" pitchFamily="18" charset="0"/>
            </a:rPr>
            <a:t>onasining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tuzgan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shartnomalari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bo’lishi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mumkin</a:t>
          </a:r>
          <a:r>
            <a:rPr lang="en-US" sz="2800" dirty="0">
              <a:solidFill>
                <a:schemeClr val="tx1"/>
              </a:solidFill>
              <a:latin typeface="Times New Roman" panose="02020603050405020304" pitchFamily="18" charset="0"/>
              <a:cs typeface="Times New Roman" panose="02020603050405020304" pitchFamily="18" charset="0"/>
            </a:rPr>
            <a:t>. </a:t>
          </a:r>
        </a:p>
      </dgm:t>
    </dgm:pt>
    <dgm:pt modelId="{20544D5F-82FA-4651-B7BF-975991151867}" type="parTrans" cxnId="{55F07326-57B1-478E-AD3A-A05BD2493C0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ta’mirdan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chiqqan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mahsulotni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buyurtmachiga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jo’natish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yashiklarga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joylash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bo’yicha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ko’rsatma</a:t>
          </a:r>
          <a:r>
            <a:rPr lang="en-US" sz="20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ta’mirlash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onasida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ta’mirlangan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tibbiyot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nikasini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vaqtincha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saqlash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sharoitlar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yaratish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bo’yicha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ko’rsatma</a:t>
          </a:r>
          <a:r>
            <a:rPr lang="en-US" sz="20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ta’mirdan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chiqqan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tibbiyot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nikalarini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jo’natish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sharoitlar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qoidalari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haqida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ko’rsatmalar</a:t>
          </a:r>
          <a:r>
            <a:rPr lang="en-US" sz="2000" dirty="0">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3"/>
      <dgm:spPr/>
    </dgm:pt>
    <dgm:pt modelId="{12144C3F-314B-4BBC-A52E-8BD90E579E58}" type="pres">
      <dgm:prSet presAssocID="{6CF4C231-4D9E-4DC4-88F1-B8390675D758}" presName="parentText" presStyleLbl="node1" presStyleIdx="0" presStyleCnt="3" custScaleY="102110">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3">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3"/>
      <dgm:spPr/>
    </dgm:pt>
    <dgm:pt modelId="{89D878E6-81BA-4F8F-A384-92C5FCEC259C}" type="pres">
      <dgm:prSet presAssocID="{0B926401-2668-47A8-8060-38915B3AD538}" presName="parentText" presStyleLbl="node1" presStyleIdx="1" presStyleCnt="3" custScaleY="123692">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3">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3"/>
      <dgm:spPr/>
    </dgm:pt>
    <dgm:pt modelId="{E8C894FB-A335-480C-A6D9-D27F74CBA38E}" type="pres">
      <dgm:prSet presAssocID="{F44F81E8-AD30-4A49-9435-0A2EE76408B2}" presName="parentText" presStyleLbl="node1" presStyleIdx="2" presStyleCnt="3" custScaleY="109744">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3">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1400" dirty="0" err="1">
              <a:solidFill>
                <a:schemeClr val="tx1"/>
              </a:solidFill>
              <a:latin typeface="Times New Roman" panose="02020603050405020304" pitchFamily="18" charset="0"/>
              <a:cs typeface="Times New Roman" panose="02020603050405020304" pitchFamily="18" charset="0"/>
            </a:rPr>
            <a:t>ta’mirlash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operatsiyalari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yoki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turli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ta’mirlarni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o’tkazish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bo’yicha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ko’rsatma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yoki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instruktsiyalar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masalan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rentgen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trubkasini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almashtirish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bo’yicha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instruktsiya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rentgen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trubkalarini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ta’mirlash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bo’yicha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ko’rsatmalar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boshqalar</a:t>
          </a:r>
          <a:r>
            <a:rPr lang="en-US" sz="1400" dirty="0">
              <a:solidFill>
                <a:schemeClr val="tx1"/>
              </a:solidFill>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1400" dirty="0" err="1">
              <a:solidFill>
                <a:schemeClr val="tx1"/>
              </a:solidFill>
              <a:latin typeface="Times New Roman" panose="02020603050405020304" pitchFamily="18" charset="0"/>
              <a:cs typeface="Times New Roman" panose="02020603050405020304" pitchFamily="18" charset="0"/>
            </a:rPr>
            <a:t>ta’mirlashda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foydalaniladigan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umumiy</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a:t>
          </a:r>
          <a:r>
            <a:rPr lang="en-US" sz="1400" dirty="0">
              <a:solidFill>
                <a:schemeClr val="tx1"/>
              </a:solidFill>
              <a:latin typeface="Times New Roman" panose="02020603050405020304" pitchFamily="18" charset="0"/>
              <a:cs typeface="Times New Roman" panose="02020603050405020304" pitchFamily="18" charset="0"/>
            </a:rPr>
            <a:t> ma</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a:solidFill>
                <a:schemeClr val="tx1"/>
              </a:solidFill>
              <a:latin typeface="Times New Roman" panose="02020603050405020304" pitchFamily="18" charset="0"/>
              <a:cs typeface="Times New Roman" panose="02020603050405020304" pitchFamily="18" charset="0"/>
            </a:rPr>
            <a:t>sus </a:t>
          </a:r>
          <a:r>
            <a:rPr lang="en-US" sz="1400" dirty="0" err="1">
              <a:solidFill>
                <a:schemeClr val="tx1"/>
              </a:solidFill>
              <a:latin typeface="Times New Roman" panose="02020603050405020304" pitchFamily="18" charset="0"/>
              <a:cs typeface="Times New Roman" panose="02020603050405020304" pitchFamily="18" charset="0"/>
            </a:rPr>
            <a:t>standart</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bo’lmagan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uskunalar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o’lchash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vositalari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stendlar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moslamalar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shuningdek</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servis</a:t>
          </a:r>
          <a:r>
            <a:rPr lang="en-US" sz="1400" dirty="0">
              <a:solidFill>
                <a:schemeClr val="tx1"/>
              </a:solidFill>
              <a:latin typeface="Times New Roman" panose="02020603050405020304" pitchFamily="18" charset="0"/>
              <a:cs typeface="Times New Roman" panose="02020603050405020304" pitchFamily="18" charset="0"/>
            </a:rPr>
            <a:t> </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err="1">
              <a:solidFill>
                <a:schemeClr val="tx1"/>
              </a:solidFill>
              <a:latin typeface="Times New Roman" panose="02020603050405020304" pitchFamily="18" charset="0"/>
              <a:cs typeface="Times New Roman" panose="02020603050405020304" pitchFamily="18" charset="0"/>
            </a:rPr>
            <a:t>izmatini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ko’rsatish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kor</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err="1">
              <a:solidFill>
                <a:schemeClr val="tx1"/>
              </a:solidFill>
              <a:latin typeface="Times New Roman" panose="02020603050405020304" pitchFamily="18" charset="0"/>
              <a:cs typeface="Times New Roman" panose="02020603050405020304" pitchFamily="18" charset="0"/>
            </a:rPr>
            <a:t>onalarini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te</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err="1">
              <a:solidFill>
                <a:schemeClr val="tx1"/>
              </a:solidFill>
              <a:latin typeface="Times New Roman" panose="02020603050405020304" pitchFamily="18" charset="0"/>
              <a:cs typeface="Times New Roman" panose="02020603050405020304" pitchFamily="18" charset="0"/>
            </a:rPr>
            <a:t>nik</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ta’minotini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hisobga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olgan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tartibda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ko’rsatilgan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ko’rsatma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qisqa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te</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err="1">
              <a:solidFill>
                <a:schemeClr val="tx1"/>
              </a:solidFill>
              <a:latin typeface="Times New Roman" panose="02020603050405020304" pitchFamily="18" charset="0"/>
              <a:cs typeface="Times New Roman" panose="02020603050405020304" pitchFamily="18" charset="0"/>
            </a:rPr>
            <a:t>nik</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harakteristikaga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ega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bo’lgan</a:t>
          </a:r>
          <a:r>
            <a:rPr lang="en-US" sz="1400" dirty="0">
              <a:solidFill>
                <a:schemeClr val="tx1"/>
              </a:solidFill>
              <a:latin typeface="Times New Roman" panose="02020603050405020304" pitchFamily="18" charset="0"/>
              <a:cs typeface="Times New Roman" panose="02020603050405020304" pitchFamily="18" charset="0"/>
            </a:rPr>
            <a:t> ma</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a:solidFill>
                <a:schemeClr val="tx1"/>
              </a:solidFill>
              <a:latin typeface="Times New Roman" panose="02020603050405020304" pitchFamily="18" charset="0"/>
              <a:cs typeface="Times New Roman" panose="02020603050405020304" pitchFamily="18" charset="0"/>
            </a:rPr>
            <a:t>sus </a:t>
          </a:r>
          <a:r>
            <a:rPr lang="en-US" sz="1400" dirty="0" err="1">
              <a:solidFill>
                <a:schemeClr val="tx1"/>
              </a:solidFill>
              <a:latin typeface="Times New Roman" panose="02020603050405020304" pitchFamily="18" charset="0"/>
              <a:cs typeface="Times New Roman" panose="02020603050405020304" pitchFamily="18" charset="0"/>
            </a:rPr>
            <a:t>anonimlar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ro’y</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err="1">
              <a:solidFill>
                <a:schemeClr val="tx1"/>
              </a:solidFill>
              <a:latin typeface="Times New Roman" panose="02020603050405020304" pitchFamily="18" charset="0"/>
              <a:cs typeface="Times New Roman" panose="02020603050405020304" pitchFamily="18" charset="0"/>
            </a:rPr>
            <a:t>ati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te</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err="1">
              <a:solidFill>
                <a:schemeClr val="tx1"/>
              </a:solidFill>
              <a:latin typeface="Times New Roman" panose="02020603050405020304" pitchFamily="18" charset="0"/>
              <a:cs typeface="Times New Roman" panose="02020603050405020304" pitchFamily="18" charset="0"/>
            </a:rPr>
            <a:t>nik</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holatlaridan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qat’iy</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nazar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ta’mirlash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vaqtida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almashtirish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zarur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bo’lgan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mahsulotlari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ro’y</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err="1">
              <a:solidFill>
                <a:schemeClr val="tx1"/>
              </a:solidFill>
              <a:latin typeface="Times New Roman" panose="02020603050405020304" pitchFamily="18" charset="0"/>
              <a:cs typeface="Times New Roman" panose="02020603050405020304" pitchFamily="18" charset="0"/>
            </a:rPr>
            <a:t>ati</a:t>
          </a:r>
          <a:r>
            <a:rPr lang="en-US" sz="1400" dirty="0">
              <a:solidFill>
                <a:schemeClr val="tx1"/>
              </a:solidFill>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1400" dirty="0" err="1">
              <a:solidFill>
                <a:schemeClr val="tx1"/>
              </a:solidFill>
              <a:latin typeface="Times New Roman" panose="02020603050405020304" pitchFamily="18" charset="0"/>
              <a:cs typeface="Times New Roman" panose="02020603050405020304" pitchFamily="18" charset="0"/>
            </a:rPr>
            <a:t>mahsulotni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elektr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issiqlik</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rejimlari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jadvali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yoki</a:t>
          </a:r>
          <a:r>
            <a:rPr lang="en-US" sz="1400" dirty="0">
              <a:solidFill>
                <a:schemeClr val="tx1"/>
              </a:solidFill>
              <a:latin typeface="Times New Roman" panose="02020603050405020304" pitchFamily="18" charset="0"/>
              <a:cs typeface="Times New Roman" panose="02020603050405020304" pitchFamily="18" charset="0"/>
            </a:rPr>
            <a:t> s</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err="1">
              <a:solidFill>
                <a:schemeClr val="tx1"/>
              </a:solidFill>
              <a:latin typeface="Times New Roman" panose="02020603050405020304" pitchFamily="18" charset="0"/>
              <a:cs typeface="Times New Roman" panose="02020603050405020304" pitchFamily="18" charset="0"/>
            </a:rPr>
            <a:t>emasi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kartalari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ular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ishlatish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apparatlarida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bo’ladigan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holatda</a:t>
          </a:r>
          <a:r>
            <a:rPr lang="en-US" sz="1400" dirty="0">
              <a:solidFill>
                <a:schemeClr val="tx1"/>
              </a:solidFill>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B59C68A7-54AB-4F6D-8107-A8155D4D7570}">
      <dgm:prSet phldrT="[Текст]" custT="1"/>
      <dgm:spPr/>
      <dgm:t>
        <a:bodyPr/>
        <a:lstStyle/>
        <a:p>
          <a:pPr>
            <a:buFont typeface="Wingdings" panose="05000000000000000000" pitchFamily="2" charset="2"/>
            <a:buChar char=""/>
          </a:pPr>
          <a:r>
            <a:rPr lang="en-US" sz="1400" dirty="0" err="1">
              <a:solidFill>
                <a:schemeClr val="tx1"/>
              </a:solidFill>
              <a:latin typeface="Times New Roman" panose="02020603050405020304" pitchFamily="18" charset="0"/>
              <a:cs typeface="Times New Roman" panose="02020603050405020304" pitchFamily="18" charset="0"/>
            </a:rPr>
            <a:t>ta’mirlash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kor</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err="1">
              <a:solidFill>
                <a:schemeClr val="tx1"/>
              </a:solidFill>
              <a:latin typeface="Times New Roman" panose="02020603050405020304" pitchFamily="18" charset="0"/>
              <a:cs typeface="Times New Roman" panose="02020603050405020304" pitchFamily="18" charset="0"/>
            </a:rPr>
            <a:t>ona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sharoitida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ko’rsatmaga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muvofiq</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mahsulotni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chulg’amlarini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o’rash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uchun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detallarni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ishchi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chizmasi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yig’ma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birliklari</a:t>
          </a:r>
          <a:r>
            <a:rPr lang="en-US" sz="1400" dirty="0">
              <a:solidFill>
                <a:schemeClr val="tx1"/>
              </a:solidFill>
              <a:latin typeface="Times New Roman" panose="02020603050405020304" pitchFamily="18" charset="0"/>
              <a:cs typeface="Times New Roman" panose="02020603050405020304" pitchFamily="18" charset="0"/>
            </a:rPr>
            <a:t>; </a:t>
          </a:r>
        </a:p>
      </dgm:t>
    </dgm:pt>
    <dgm:pt modelId="{2649C1E2-22A2-4427-BEA5-1D960230605E}" type="parTrans" cxnId="{F3F4D957-F0D9-4C3F-9027-8C3575EECE1B}">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DF18A1C8-AC87-42CE-A956-AC96EA50AF18}" type="sibTrans" cxnId="{F3F4D957-F0D9-4C3F-9027-8C3575EECE1B}">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E0305AF8-2C05-4A6B-8D60-5220DAAB6790}">
      <dgm:prSet phldrT="[Текст]" custT="1"/>
      <dgm:spPr/>
      <dgm:t>
        <a:bodyPr/>
        <a:lstStyle/>
        <a:p>
          <a:pPr>
            <a:buFont typeface="Wingdings" panose="05000000000000000000" pitchFamily="2" charset="2"/>
            <a:buChar char=""/>
          </a:pPr>
          <a:r>
            <a:rPr lang="en-US" sz="1400" dirty="0" err="1">
              <a:solidFill>
                <a:schemeClr val="tx1"/>
              </a:solidFill>
              <a:latin typeface="Times New Roman" panose="02020603050405020304" pitchFamily="18" charset="0"/>
              <a:cs typeface="Times New Roman" panose="02020603050405020304" pitchFamily="18" charset="0"/>
            </a:rPr>
            <a:t>yig’ish</a:t>
          </a:r>
          <a:r>
            <a:rPr lang="en-US" sz="1400" dirty="0">
              <a:solidFill>
                <a:schemeClr val="tx1"/>
              </a:solidFill>
              <a:latin typeface="Times New Roman" panose="02020603050405020304" pitchFamily="18" charset="0"/>
              <a:cs typeface="Times New Roman" panose="02020603050405020304" pitchFamily="18" charset="0"/>
            </a:rPr>
            <a:t> s</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err="1">
              <a:solidFill>
                <a:schemeClr val="tx1"/>
              </a:solidFill>
              <a:latin typeface="Times New Roman" panose="02020603050405020304" pitchFamily="18" charset="0"/>
              <a:cs typeface="Times New Roman" panose="02020603050405020304" pitchFamily="18" charset="0"/>
            </a:rPr>
            <a:t>emalari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ularni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tarkibiy</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qismlarini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joylashish</a:t>
          </a:r>
          <a:r>
            <a:rPr lang="en-US" sz="1400" dirty="0">
              <a:solidFill>
                <a:schemeClr val="tx1"/>
              </a:solidFill>
              <a:latin typeface="Times New Roman" panose="02020603050405020304" pitchFamily="18" charset="0"/>
              <a:cs typeface="Times New Roman" panose="02020603050405020304" pitchFamily="18" charset="0"/>
            </a:rPr>
            <a:t> s</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err="1">
              <a:solidFill>
                <a:schemeClr val="tx1"/>
              </a:solidFill>
              <a:latin typeface="Times New Roman" panose="02020603050405020304" pitchFamily="18" charset="0"/>
              <a:cs typeface="Times New Roman" panose="02020603050405020304" pitchFamily="18" charset="0"/>
            </a:rPr>
            <a:t>emalari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matematik</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gidravlik</a:t>
          </a:r>
          <a:r>
            <a:rPr lang="en-US" sz="1400" dirty="0">
              <a:solidFill>
                <a:schemeClr val="tx1"/>
              </a:solidFill>
              <a:latin typeface="Times New Roman" panose="02020603050405020304" pitchFamily="18" charset="0"/>
              <a:cs typeface="Times New Roman" panose="02020603050405020304" pitchFamily="18" charset="0"/>
            </a:rPr>
            <a:t> s</a:t>
          </a:r>
          <a:r>
            <a:rPr lang="ru-RU" sz="1400" dirty="0">
              <a:solidFill>
                <a:schemeClr val="tx1"/>
              </a:solidFill>
              <a:latin typeface="Times New Roman" panose="02020603050405020304" pitchFamily="18" charset="0"/>
              <a:cs typeface="Times New Roman" panose="02020603050405020304" pitchFamily="18" charset="0"/>
            </a:rPr>
            <a:t>х</a:t>
          </a:r>
          <a:r>
            <a:rPr lang="en-US" sz="1400" dirty="0" err="1">
              <a:solidFill>
                <a:schemeClr val="tx1"/>
              </a:solidFill>
              <a:latin typeface="Times New Roman" panose="02020603050405020304" pitchFamily="18" charset="0"/>
              <a:cs typeface="Times New Roman" panose="02020603050405020304" pitchFamily="18" charset="0"/>
            </a:rPr>
            <a:t>emalar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ular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ta’mirlash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ishlatish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hujjatlari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bo’lmaganda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bo’lishi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zarur</a:t>
          </a:r>
          <a:r>
            <a:rPr lang="en-US" sz="1400" dirty="0">
              <a:solidFill>
                <a:schemeClr val="tx1"/>
              </a:solidFill>
              <a:latin typeface="Times New Roman" panose="02020603050405020304" pitchFamily="18" charset="0"/>
              <a:cs typeface="Times New Roman" panose="02020603050405020304" pitchFamily="18" charset="0"/>
            </a:rPr>
            <a:t>); </a:t>
          </a:r>
        </a:p>
      </dgm:t>
    </dgm:pt>
    <dgm:pt modelId="{159EE68A-2D2E-4CAE-A5D1-D9E6CEDBEB28}" type="parTrans" cxnId="{17859A1F-4617-431D-87E9-B7FD49325BAA}">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47F8BB3A-2FEB-45BB-B0C3-D77D9D8DCE16}" type="sibTrans" cxnId="{17859A1F-4617-431D-87E9-B7FD49325BAA}">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400CB0A3-B5A1-4E27-832F-978E0178F4F8}">
      <dgm:prSet phldrT="[Текст]" custT="1"/>
      <dgm:spPr/>
      <dgm:t>
        <a:bodyPr/>
        <a:lstStyle/>
        <a:p>
          <a:pPr>
            <a:buFont typeface="Wingdings" panose="05000000000000000000" pitchFamily="2" charset="2"/>
            <a:buChar char=""/>
          </a:pPr>
          <a:r>
            <a:rPr lang="en-US" sz="1400" dirty="0" err="1">
              <a:solidFill>
                <a:schemeClr val="tx1"/>
              </a:solidFill>
              <a:latin typeface="Times New Roman" panose="02020603050405020304" pitchFamily="18" charset="0"/>
              <a:cs typeface="Times New Roman" panose="02020603050405020304" pitchFamily="18" charset="0"/>
            </a:rPr>
            <a:t>ehtiyot</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qismlar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guruhlari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tarkibi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ularni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ishlatish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bo’yicha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ko’rsatmalar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mahsulotni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ta’mirlash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uchun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kerak</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bo’ladigan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ma’lumot</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boshqa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ashyolar</a:t>
          </a:r>
          <a:r>
            <a:rPr lang="en-US" sz="1400" dirty="0">
              <a:solidFill>
                <a:schemeClr val="tx1"/>
              </a:solidFill>
              <a:latin typeface="Times New Roman" panose="02020603050405020304" pitchFamily="18" charset="0"/>
              <a:cs typeface="Times New Roman" panose="02020603050405020304" pitchFamily="18" charset="0"/>
            </a:rPr>
            <a:t>. </a:t>
          </a:r>
        </a:p>
      </dgm:t>
    </dgm:pt>
    <dgm:pt modelId="{68AF9CBE-0A96-4503-AB7D-44B404180603}" type="parTrans" cxnId="{AA97234B-A6A6-418E-97B7-324ADED66B8A}">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DC2B0E51-837C-4B1B-8666-207248C4C42A}" type="sibTrans" cxnId="{AA97234B-A6A6-418E-97B7-324ADED66B8A}">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6"/>
      <dgm:spPr/>
    </dgm:pt>
    <dgm:pt modelId="{12144C3F-314B-4BBC-A52E-8BD90E579E58}" type="pres">
      <dgm:prSet presAssocID="{6CF4C231-4D9E-4DC4-88F1-B8390675D758}" presName="parentText" presStyleLbl="node1" presStyleIdx="0" presStyleCnt="6" custScaleY="126911">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6">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6"/>
      <dgm:spPr/>
    </dgm:pt>
    <dgm:pt modelId="{89D878E6-81BA-4F8F-A384-92C5FCEC259C}" type="pres">
      <dgm:prSet presAssocID="{0B926401-2668-47A8-8060-38915B3AD538}" presName="parentText" presStyleLbl="node1" presStyleIdx="1" presStyleCnt="6" custScaleY="227658">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6">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6"/>
      <dgm:spPr/>
    </dgm:pt>
    <dgm:pt modelId="{E8C894FB-A335-480C-A6D9-D27F74CBA38E}" type="pres">
      <dgm:prSet presAssocID="{F44F81E8-AD30-4A49-9435-0A2EE76408B2}" presName="parentText" presStyleLbl="node1" presStyleIdx="2" presStyleCnt="6" custScaleY="145593">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6">
        <dgm:presLayoutVars>
          <dgm:bulletEnabled val="1"/>
        </dgm:presLayoutVars>
      </dgm:prSet>
      <dgm:spPr/>
    </dgm:pt>
    <dgm:pt modelId="{40272077-75D8-47A6-B98B-F7E53D3F1AAF}" type="pres">
      <dgm:prSet presAssocID="{0662CEEB-4074-4A8E-A692-98C5E0969384}" presName="spaceBetweenRectangles" presStyleCnt="0"/>
      <dgm:spPr/>
    </dgm:pt>
    <dgm:pt modelId="{829E4256-0370-449B-934F-2BD54A441CC9}" type="pres">
      <dgm:prSet presAssocID="{B59C68A7-54AB-4F6D-8107-A8155D4D7570}" presName="parentLin" presStyleCnt="0"/>
      <dgm:spPr/>
    </dgm:pt>
    <dgm:pt modelId="{0E4C9912-FD2D-40AF-BA67-4546745EE5C3}" type="pres">
      <dgm:prSet presAssocID="{B59C68A7-54AB-4F6D-8107-A8155D4D7570}" presName="parentLeftMargin" presStyleLbl="node1" presStyleIdx="2" presStyleCnt="6"/>
      <dgm:spPr/>
    </dgm:pt>
    <dgm:pt modelId="{F5A87AAC-98EB-4680-8CF2-781C0287CB87}" type="pres">
      <dgm:prSet presAssocID="{B59C68A7-54AB-4F6D-8107-A8155D4D7570}" presName="parentText" presStyleLbl="node1" presStyleIdx="3" presStyleCnt="6" custScaleY="140600">
        <dgm:presLayoutVars>
          <dgm:chMax val="0"/>
          <dgm:bulletEnabled val="1"/>
        </dgm:presLayoutVars>
      </dgm:prSet>
      <dgm:spPr/>
    </dgm:pt>
    <dgm:pt modelId="{DF147178-3A00-4CE3-A92A-04F265875FC5}" type="pres">
      <dgm:prSet presAssocID="{B59C68A7-54AB-4F6D-8107-A8155D4D7570}" presName="negativeSpace" presStyleCnt="0"/>
      <dgm:spPr/>
    </dgm:pt>
    <dgm:pt modelId="{07ED8E7E-3354-4A52-A006-4135F77BAD46}" type="pres">
      <dgm:prSet presAssocID="{B59C68A7-54AB-4F6D-8107-A8155D4D7570}" presName="childText" presStyleLbl="conFgAcc1" presStyleIdx="3" presStyleCnt="6">
        <dgm:presLayoutVars>
          <dgm:bulletEnabled val="1"/>
        </dgm:presLayoutVars>
      </dgm:prSet>
      <dgm:spPr/>
    </dgm:pt>
    <dgm:pt modelId="{8046CF98-620A-402A-AD51-F4CFD1CFA6E6}" type="pres">
      <dgm:prSet presAssocID="{DF18A1C8-AC87-42CE-A956-AC96EA50AF18}" presName="spaceBetweenRectangles" presStyleCnt="0"/>
      <dgm:spPr/>
    </dgm:pt>
    <dgm:pt modelId="{309CF4D5-3492-4AE0-8904-BC71F00E6659}" type="pres">
      <dgm:prSet presAssocID="{E0305AF8-2C05-4A6B-8D60-5220DAAB6790}" presName="parentLin" presStyleCnt="0"/>
      <dgm:spPr/>
    </dgm:pt>
    <dgm:pt modelId="{B99171CB-4585-423E-816C-F9EEAEB51C83}" type="pres">
      <dgm:prSet presAssocID="{E0305AF8-2C05-4A6B-8D60-5220DAAB6790}" presName="parentLeftMargin" presStyleLbl="node1" presStyleIdx="3" presStyleCnt="6" custScaleY="140600"/>
      <dgm:spPr/>
    </dgm:pt>
    <dgm:pt modelId="{7E703531-3DFC-40C5-BE7E-772455821073}" type="pres">
      <dgm:prSet presAssocID="{E0305AF8-2C05-4A6B-8D60-5220DAAB6790}" presName="parentText" presStyleLbl="node1" presStyleIdx="4" presStyleCnt="6">
        <dgm:presLayoutVars>
          <dgm:chMax val="0"/>
          <dgm:bulletEnabled val="1"/>
        </dgm:presLayoutVars>
      </dgm:prSet>
      <dgm:spPr/>
    </dgm:pt>
    <dgm:pt modelId="{7AF6E726-358F-4BF2-A85E-21664313B562}" type="pres">
      <dgm:prSet presAssocID="{E0305AF8-2C05-4A6B-8D60-5220DAAB6790}" presName="negativeSpace" presStyleCnt="0"/>
      <dgm:spPr/>
    </dgm:pt>
    <dgm:pt modelId="{D96708C1-B87C-4B17-BDB0-F98150C47CEF}" type="pres">
      <dgm:prSet presAssocID="{E0305AF8-2C05-4A6B-8D60-5220DAAB6790}" presName="childText" presStyleLbl="conFgAcc1" presStyleIdx="4" presStyleCnt="6">
        <dgm:presLayoutVars>
          <dgm:bulletEnabled val="1"/>
        </dgm:presLayoutVars>
      </dgm:prSet>
      <dgm:spPr/>
    </dgm:pt>
    <dgm:pt modelId="{BEF9A52E-F7B1-401B-95AB-32C4CB0074AA}" type="pres">
      <dgm:prSet presAssocID="{47F8BB3A-2FEB-45BB-B0C3-D77D9D8DCE16}" presName="spaceBetweenRectangles" presStyleCnt="0"/>
      <dgm:spPr/>
    </dgm:pt>
    <dgm:pt modelId="{6164FC1A-9E3D-4BB3-A773-E61CC824F27A}" type="pres">
      <dgm:prSet presAssocID="{400CB0A3-B5A1-4E27-832F-978E0178F4F8}" presName="parentLin" presStyleCnt="0"/>
      <dgm:spPr/>
    </dgm:pt>
    <dgm:pt modelId="{CD959F37-A1B7-48D4-B47A-52D2E5E4A2E9}" type="pres">
      <dgm:prSet presAssocID="{400CB0A3-B5A1-4E27-832F-978E0178F4F8}" presName="parentLeftMargin" presStyleLbl="node1" presStyleIdx="4" presStyleCnt="6"/>
      <dgm:spPr/>
    </dgm:pt>
    <dgm:pt modelId="{3394991D-3BE2-42B6-8AA3-E9398E1342A4}" type="pres">
      <dgm:prSet presAssocID="{400CB0A3-B5A1-4E27-832F-978E0178F4F8}" presName="parentText" presStyleLbl="node1" presStyleIdx="5" presStyleCnt="6">
        <dgm:presLayoutVars>
          <dgm:chMax val="0"/>
          <dgm:bulletEnabled val="1"/>
        </dgm:presLayoutVars>
      </dgm:prSet>
      <dgm:spPr/>
    </dgm:pt>
    <dgm:pt modelId="{1DDEB96D-574B-43A1-9AF8-9321627EFF22}" type="pres">
      <dgm:prSet presAssocID="{400CB0A3-B5A1-4E27-832F-978E0178F4F8}" presName="negativeSpace" presStyleCnt="0"/>
      <dgm:spPr/>
    </dgm:pt>
    <dgm:pt modelId="{902CAD14-B5DE-4B77-BFD4-CF5090055186}" type="pres">
      <dgm:prSet presAssocID="{400CB0A3-B5A1-4E27-832F-978E0178F4F8}" presName="childText" presStyleLbl="conFgAcc1" presStyleIdx="5" presStyleCnt="6">
        <dgm:presLayoutVars>
          <dgm:bulletEnabled val="1"/>
        </dgm:presLayoutVars>
      </dgm:prSet>
      <dgm:spPr/>
    </dgm:pt>
  </dgm:ptLst>
  <dgm:cxnLst>
    <dgm:cxn modelId="{A58F3E0F-7585-4883-B528-5804ABBFDE76}" type="presOf" srcId="{B59C68A7-54AB-4F6D-8107-A8155D4D7570}" destId="{F5A87AAC-98EB-4680-8CF2-781C0287CB87}" srcOrd="1" destOrd="0" presId="urn:microsoft.com/office/officeart/2005/8/layout/list1"/>
    <dgm:cxn modelId="{A8D98A12-EB86-4576-8EA1-B32213C7799B}" type="presOf" srcId="{F44F81E8-AD30-4A49-9435-0A2EE76408B2}" destId="{FDACEF6A-3D40-4C41-B8B4-2BE0E0FDEE67}" srcOrd="0" destOrd="0" presId="urn:microsoft.com/office/officeart/2005/8/layout/list1"/>
    <dgm:cxn modelId="{17859A1F-4617-431D-87E9-B7FD49325BAA}" srcId="{B84758FF-9718-4137-B00D-786A3A0E5EF5}" destId="{E0305AF8-2C05-4A6B-8D60-5220DAAB6790}" srcOrd="4" destOrd="0" parTransId="{159EE68A-2D2E-4CAE-A5D1-D9E6CEDBEB28}" sibTransId="{47F8BB3A-2FEB-45BB-B0C3-D77D9D8DCE16}"/>
    <dgm:cxn modelId="{773C5C23-F3E1-4332-8256-F5E981911A3D}" srcId="{B84758FF-9718-4137-B00D-786A3A0E5EF5}" destId="{0B926401-2668-47A8-8060-38915B3AD538}" srcOrd="1" destOrd="0" parTransId="{7EB81CE4-3D7E-4BAC-9B09-8B6B72F965D2}" sibTransId="{59B30452-A915-4D77-A35A-47D794C5192F}"/>
    <dgm:cxn modelId="{94B01728-0FB2-4449-BDA9-CF2E39539479}" type="presOf" srcId="{400CB0A3-B5A1-4E27-832F-978E0178F4F8}" destId="{CD959F37-A1B7-48D4-B47A-52D2E5E4A2E9}" srcOrd="0" destOrd="0" presId="urn:microsoft.com/office/officeart/2005/8/layout/list1"/>
    <dgm:cxn modelId="{83F88268-CC8C-47E9-A238-7511FB5C7178}" type="presOf" srcId="{F44F81E8-AD30-4A49-9435-0A2EE76408B2}" destId="{E8C894FB-A335-480C-A6D9-D27F74CBA38E}" srcOrd="1" destOrd="0" presId="urn:microsoft.com/office/officeart/2005/8/layout/list1"/>
    <dgm:cxn modelId="{AA97234B-A6A6-418E-97B7-324ADED66B8A}" srcId="{B84758FF-9718-4137-B00D-786A3A0E5EF5}" destId="{400CB0A3-B5A1-4E27-832F-978E0178F4F8}" srcOrd="5" destOrd="0" parTransId="{68AF9CBE-0A96-4503-AB7D-44B404180603}" sibTransId="{DC2B0E51-837C-4B1B-8666-207248C4C42A}"/>
    <dgm:cxn modelId="{2B5ED851-C451-4E87-A6B4-CDBD19FC583A}" srcId="{B84758FF-9718-4137-B00D-786A3A0E5EF5}" destId="{F44F81E8-AD30-4A49-9435-0A2EE76408B2}" srcOrd="2" destOrd="0" parTransId="{C0A053B3-B0FE-48B8-A4BA-D825DE47FBBD}" sibTransId="{0662CEEB-4074-4A8E-A692-98C5E0969384}"/>
    <dgm:cxn modelId="{F3F4D957-F0D9-4C3F-9027-8C3575EECE1B}" srcId="{B84758FF-9718-4137-B00D-786A3A0E5EF5}" destId="{B59C68A7-54AB-4F6D-8107-A8155D4D7570}" srcOrd="3" destOrd="0" parTransId="{2649C1E2-22A2-4427-BEA5-1D960230605E}" sibTransId="{DF18A1C8-AC87-42CE-A956-AC96EA50AF18}"/>
    <dgm:cxn modelId="{E1D91AA1-67FE-41D3-A48B-D5A4B05252AA}" type="presOf" srcId="{0B926401-2668-47A8-8060-38915B3AD538}" destId="{919161E3-9F59-425F-A2F5-14480318A99E}" srcOrd="0" destOrd="0" presId="urn:microsoft.com/office/officeart/2005/8/layout/list1"/>
    <dgm:cxn modelId="{257E0FAA-B49A-44E4-BC8C-FB43FCF69AA1}" type="presOf" srcId="{B59C68A7-54AB-4F6D-8107-A8155D4D7570}" destId="{0E4C9912-FD2D-40AF-BA67-4546745EE5C3}"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7A2111B8-3902-4BFC-B12E-36EC8AEB2FE0}" type="presOf" srcId="{E0305AF8-2C05-4A6B-8D60-5220DAAB6790}" destId="{B99171CB-4585-423E-816C-F9EEAEB51C83}" srcOrd="0" destOrd="0" presId="urn:microsoft.com/office/officeart/2005/8/layout/list1"/>
    <dgm:cxn modelId="{8E0656BE-7459-4F21-A447-EACA883BA451}" type="presOf" srcId="{400CB0A3-B5A1-4E27-832F-978E0178F4F8}" destId="{3394991D-3BE2-42B6-8AA3-E9398E1342A4}" srcOrd="1" destOrd="0" presId="urn:microsoft.com/office/officeart/2005/8/layout/list1"/>
    <dgm:cxn modelId="{D51DE3CA-D299-4D99-9DCC-18CEC638A0EF}" type="presOf" srcId="{E0305AF8-2C05-4A6B-8D60-5220DAAB6790}" destId="{7E703531-3DFC-40C5-BE7E-772455821073}" srcOrd="1" destOrd="0" presId="urn:microsoft.com/office/officeart/2005/8/layout/list1"/>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 modelId="{719FAF31-1879-4D92-AB9B-08EAFDE17EEB}" type="presParOf" srcId="{B155D504-835D-4803-BC8A-CD92483A3623}" destId="{40272077-75D8-47A6-B98B-F7E53D3F1AAF}" srcOrd="11" destOrd="0" presId="urn:microsoft.com/office/officeart/2005/8/layout/list1"/>
    <dgm:cxn modelId="{09F9D8A5-9B16-47C6-A15C-09BC43F75781}" type="presParOf" srcId="{B155D504-835D-4803-BC8A-CD92483A3623}" destId="{829E4256-0370-449B-934F-2BD54A441CC9}" srcOrd="12" destOrd="0" presId="urn:microsoft.com/office/officeart/2005/8/layout/list1"/>
    <dgm:cxn modelId="{67746E65-48C4-4CF1-92D9-018C33C36CBB}" type="presParOf" srcId="{829E4256-0370-449B-934F-2BD54A441CC9}" destId="{0E4C9912-FD2D-40AF-BA67-4546745EE5C3}" srcOrd="0" destOrd="0" presId="urn:microsoft.com/office/officeart/2005/8/layout/list1"/>
    <dgm:cxn modelId="{379A9BB5-B68F-434C-8D91-48C34A15AB03}" type="presParOf" srcId="{829E4256-0370-449B-934F-2BD54A441CC9}" destId="{F5A87AAC-98EB-4680-8CF2-781C0287CB87}" srcOrd="1" destOrd="0" presId="urn:microsoft.com/office/officeart/2005/8/layout/list1"/>
    <dgm:cxn modelId="{7A7FB5C2-622D-44D1-ACBC-2EE575855DF9}" type="presParOf" srcId="{B155D504-835D-4803-BC8A-CD92483A3623}" destId="{DF147178-3A00-4CE3-A92A-04F265875FC5}" srcOrd="13" destOrd="0" presId="urn:microsoft.com/office/officeart/2005/8/layout/list1"/>
    <dgm:cxn modelId="{898C8A89-4F16-46F9-9775-833D764A3D1B}" type="presParOf" srcId="{B155D504-835D-4803-BC8A-CD92483A3623}" destId="{07ED8E7E-3354-4A52-A006-4135F77BAD46}" srcOrd="14" destOrd="0" presId="urn:microsoft.com/office/officeart/2005/8/layout/list1"/>
    <dgm:cxn modelId="{6C9FAFE5-6391-4EC7-9170-F908869902E3}" type="presParOf" srcId="{B155D504-835D-4803-BC8A-CD92483A3623}" destId="{8046CF98-620A-402A-AD51-F4CFD1CFA6E6}" srcOrd="15" destOrd="0" presId="urn:microsoft.com/office/officeart/2005/8/layout/list1"/>
    <dgm:cxn modelId="{ABB07E15-C320-4E8D-9E40-7200226F6941}" type="presParOf" srcId="{B155D504-835D-4803-BC8A-CD92483A3623}" destId="{309CF4D5-3492-4AE0-8904-BC71F00E6659}" srcOrd="16" destOrd="0" presId="urn:microsoft.com/office/officeart/2005/8/layout/list1"/>
    <dgm:cxn modelId="{1ED08005-1BAE-4869-8061-EBCD5B03E422}" type="presParOf" srcId="{309CF4D5-3492-4AE0-8904-BC71F00E6659}" destId="{B99171CB-4585-423E-816C-F9EEAEB51C83}" srcOrd="0" destOrd="0" presId="urn:microsoft.com/office/officeart/2005/8/layout/list1"/>
    <dgm:cxn modelId="{7BB61986-DAB5-4442-AFA7-4BE38DC88180}" type="presParOf" srcId="{309CF4D5-3492-4AE0-8904-BC71F00E6659}" destId="{7E703531-3DFC-40C5-BE7E-772455821073}" srcOrd="1" destOrd="0" presId="urn:microsoft.com/office/officeart/2005/8/layout/list1"/>
    <dgm:cxn modelId="{27EBB317-DEE7-4E6D-90D3-8C3F804C25B2}" type="presParOf" srcId="{B155D504-835D-4803-BC8A-CD92483A3623}" destId="{7AF6E726-358F-4BF2-A85E-21664313B562}" srcOrd="17" destOrd="0" presId="urn:microsoft.com/office/officeart/2005/8/layout/list1"/>
    <dgm:cxn modelId="{F782B9A1-3376-476E-9554-6ACC31F74B8B}" type="presParOf" srcId="{B155D504-835D-4803-BC8A-CD92483A3623}" destId="{D96708C1-B87C-4B17-BDB0-F98150C47CEF}" srcOrd="18" destOrd="0" presId="urn:microsoft.com/office/officeart/2005/8/layout/list1"/>
    <dgm:cxn modelId="{B46F999B-5F58-4F31-825B-51DC63036C85}" type="presParOf" srcId="{B155D504-835D-4803-BC8A-CD92483A3623}" destId="{BEF9A52E-F7B1-401B-95AB-32C4CB0074AA}" srcOrd="19" destOrd="0" presId="urn:microsoft.com/office/officeart/2005/8/layout/list1"/>
    <dgm:cxn modelId="{F5CC3553-12A4-439C-8FAC-630A68D3764E}" type="presParOf" srcId="{B155D504-835D-4803-BC8A-CD92483A3623}" destId="{6164FC1A-9E3D-4BB3-A773-E61CC824F27A}" srcOrd="20" destOrd="0" presId="urn:microsoft.com/office/officeart/2005/8/layout/list1"/>
    <dgm:cxn modelId="{67A4B1B6-E072-496D-B7E8-573E5F96E0AD}" type="presParOf" srcId="{6164FC1A-9E3D-4BB3-A773-E61CC824F27A}" destId="{CD959F37-A1B7-48D4-B47A-52D2E5E4A2E9}" srcOrd="0" destOrd="0" presId="urn:microsoft.com/office/officeart/2005/8/layout/list1"/>
    <dgm:cxn modelId="{643F9383-AD6E-4935-BAD3-0BFC73483CB1}" type="presParOf" srcId="{6164FC1A-9E3D-4BB3-A773-E61CC824F27A}" destId="{3394991D-3BE2-42B6-8AA3-E9398E1342A4}" srcOrd="1" destOrd="0" presId="urn:microsoft.com/office/officeart/2005/8/layout/list1"/>
    <dgm:cxn modelId="{629DF4F0-C597-4A02-B795-8CC0A59EC0B0}" type="presParOf" srcId="{B155D504-835D-4803-BC8A-CD92483A3623}" destId="{1DDEB96D-574B-43A1-9AF8-9321627EFF22}" srcOrd="21" destOrd="0" presId="urn:microsoft.com/office/officeart/2005/8/layout/list1"/>
    <dgm:cxn modelId="{1433490C-EDE9-468F-B62C-C25607A22F5E}" type="presParOf" srcId="{B155D504-835D-4803-BC8A-CD92483A3623}" destId="{902CAD14-B5DE-4B77-BFD4-CF5090055186}"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BFC1CA5B-5565-4503-983B-1DF02A3E846A}" type="doc">
      <dgm:prSet loTypeId="urn:microsoft.com/office/officeart/2005/8/layout/list1" loCatId="list" qsTypeId="urn:microsoft.com/office/officeart/2005/8/quickstyle/simple2" qsCatId="simple" csTypeId="urn:microsoft.com/office/officeart/2005/8/colors/accent0_1" csCatId="mainScheme" phldr="1"/>
      <dgm:spPr/>
      <dgm:t>
        <a:bodyPr/>
        <a:lstStyle/>
        <a:p>
          <a:endParaRPr lang="ru-RU"/>
        </a:p>
      </dgm:t>
    </dgm:pt>
    <dgm:pt modelId="{AE124AEC-C440-409C-A645-BD3E920BD1A9}">
      <dgm:prSet phldrT="[Текст]" custT="1"/>
      <dgm:spPr/>
      <dgm:t>
        <a:bodyPr/>
        <a:lstStyle/>
        <a:p>
          <a:r>
            <a:rPr lang="en-US" sz="1600" dirty="0" err="1">
              <a:latin typeface="Times New Roman" panose="02020603050405020304" pitchFamily="18" charset="0"/>
              <a:cs typeface="Times New Roman" panose="02020603050405020304" pitchFamily="18" charset="0"/>
            </a:rPr>
            <a:t>te</a:t>
          </a:r>
          <a:r>
            <a:rPr lang="ru-RU" sz="1600" dirty="0">
              <a:latin typeface="Times New Roman" panose="02020603050405020304" pitchFamily="18" charset="0"/>
              <a:cs typeface="Times New Roman" panose="02020603050405020304" pitchFamily="18" charset="0"/>
            </a:rPr>
            <a:t>х</a:t>
          </a:r>
          <a:r>
            <a:rPr lang="en-US" sz="1600" dirty="0" err="1">
              <a:latin typeface="Times New Roman" panose="02020603050405020304" pitchFamily="18" charset="0"/>
              <a:cs typeface="Times New Roman" panose="02020603050405020304" pitchFamily="18" charset="0"/>
            </a:rPr>
            <a:t>nik</a:t>
          </a:r>
          <a:r>
            <a:rPr lang="en-US" sz="1600" dirty="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х</a:t>
          </a:r>
          <a:r>
            <a:rPr lang="en-US" sz="1600" dirty="0" err="1">
              <a:latin typeface="Times New Roman" panose="02020603050405020304" pitchFamily="18" charset="0"/>
              <a:cs typeface="Times New Roman" panose="02020603050405020304" pitchFamily="18" charset="0"/>
            </a:rPr>
            <a:t>izmat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ko’rsatish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majmuasini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ko’rsatishda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qo’llaniladigan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yordamchi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materiallar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nar</a:t>
          </a:r>
          <a:r>
            <a:rPr lang="ru-RU" sz="1600" dirty="0">
              <a:latin typeface="Times New Roman" panose="02020603050405020304" pitchFamily="18" charset="0"/>
              <a:cs typeface="Times New Roman" panose="02020603050405020304" pitchFamily="18" charset="0"/>
            </a:rPr>
            <a:t>х</a:t>
          </a:r>
          <a:r>
            <a:rPr lang="en-US" sz="1600" dirty="0" err="1">
              <a:latin typeface="Times New Roman" panose="02020603050405020304" pitchFamily="18" charset="0"/>
              <a:cs typeface="Times New Roman" panose="02020603050405020304" pitchFamily="18" charset="0"/>
            </a:rPr>
            <a:t>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qalay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konifol</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izolyatsiya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lentasi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mahkamlovchi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boshqa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vositalar</a:t>
          </a:r>
          <a:r>
            <a:rPr lang="en-US" sz="1600" dirty="0">
              <a:latin typeface="Times New Roman" panose="02020603050405020304" pitchFamily="18" charset="0"/>
              <a:cs typeface="Times New Roman" panose="02020603050405020304" pitchFamily="18" charset="0"/>
            </a:rPr>
            <a:t>); </a:t>
          </a:r>
          <a:endParaRPr lang="ru-RU" sz="1600" dirty="0">
            <a:solidFill>
              <a:schemeClr val="tx1"/>
            </a:solidFill>
            <a:latin typeface="Times New Roman" panose="02020603050405020304" pitchFamily="18" charset="0"/>
            <a:cs typeface="Times New Roman" panose="02020603050405020304" pitchFamily="18" charset="0"/>
          </a:endParaRPr>
        </a:p>
      </dgm:t>
    </dgm:pt>
    <dgm:pt modelId="{371A35E7-8A65-4C27-897E-70CCBB3F2C74}" type="parTrans" cxnId="{DA8D6B62-77E4-445F-A508-2B6329E2C669}">
      <dgm:prSet/>
      <dgm:spPr/>
      <dgm:t>
        <a:bodyPr/>
        <a:lstStyle/>
        <a:p>
          <a:endParaRPr lang="ru-RU" sz="1600">
            <a:solidFill>
              <a:schemeClr val="tx1"/>
            </a:solidFill>
            <a:latin typeface="Times New Roman" panose="02020603050405020304" pitchFamily="18" charset="0"/>
            <a:cs typeface="Times New Roman" panose="02020603050405020304" pitchFamily="18" charset="0"/>
          </a:endParaRPr>
        </a:p>
      </dgm:t>
    </dgm:pt>
    <dgm:pt modelId="{69449390-E4FE-4E1E-8EA2-E82B67B6B136}" type="sibTrans" cxnId="{DA8D6B62-77E4-445F-A508-2B6329E2C669}">
      <dgm:prSet/>
      <dgm:spPr/>
      <dgm:t>
        <a:bodyPr/>
        <a:lstStyle/>
        <a:p>
          <a:endParaRPr lang="ru-RU" sz="1600">
            <a:solidFill>
              <a:schemeClr val="tx1"/>
            </a:solidFill>
            <a:latin typeface="Times New Roman" panose="02020603050405020304" pitchFamily="18" charset="0"/>
            <a:cs typeface="Times New Roman" panose="02020603050405020304" pitchFamily="18" charset="0"/>
          </a:endParaRPr>
        </a:p>
      </dgm:t>
    </dgm:pt>
    <dgm:pt modelId="{45D50311-CA01-41EC-A4CD-1FBD339BED53}">
      <dgm:prSet phldrT="[Текст]" custT="1"/>
      <dgm:spPr/>
      <dgm:t>
        <a:bodyPr/>
        <a:lstStyle/>
        <a:p>
          <a:r>
            <a:rPr lang="en-US" sz="1600" dirty="0" err="1">
              <a:latin typeface="Times New Roman" panose="02020603050405020304" pitchFamily="18" charset="0"/>
              <a:cs typeface="Times New Roman" panose="02020603050405020304" pitchFamily="18" charset="0"/>
            </a:rPr>
            <a:t>yollangan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elektrome</a:t>
          </a:r>
          <a:r>
            <a:rPr lang="ru-RU" sz="1600" dirty="0">
              <a:latin typeface="Times New Roman" panose="02020603050405020304" pitchFamily="18" charset="0"/>
              <a:cs typeface="Times New Roman" panose="02020603050405020304" pitchFamily="18" charset="0"/>
            </a:rPr>
            <a:t>х</a:t>
          </a:r>
          <a:r>
            <a:rPr lang="en-US" sz="1600" dirty="0" err="1">
              <a:latin typeface="Times New Roman" panose="02020603050405020304" pitchFamily="18" charset="0"/>
              <a:cs typeface="Times New Roman" panose="02020603050405020304" pitchFamily="18" charset="0"/>
            </a:rPr>
            <a:t>aniklarning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asosiy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qo’shimcha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haqi</a:t>
          </a:r>
          <a:r>
            <a:rPr lang="en-US" sz="1600" dirty="0">
              <a:latin typeface="Times New Roman" panose="02020603050405020304" pitchFamily="18" charset="0"/>
              <a:cs typeface="Times New Roman" panose="02020603050405020304" pitchFamily="18" charset="0"/>
            </a:rPr>
            <a:t>; </a:t>
          </a:r>
          <a:endParaRPr lang="ru-RU" sz="1600" dirty="0">
            <a:solidFill>
              <a:schemeClr val="tx1"/>
            </a:solidFill>
            <a:latin typeface="Times New Roman" panose="02020603050405020304" pitchFamily="18" charset="0"/>
            <a:cs typeface="Times New Roman" panose="02020603050405020304" pitchFamily="18" charset="0"/>
          </a:endParaRPr>
        </a:p>
      </dgm:t>
    </dgm:pt>
    <dgm:pt modelId="{14ECBEF2-C00F-41C8-B711-F09E156A5707}" type="parTrans" cxnId="{FECB6EF5-DEA0-40CC-AA03-F0304C252F7B}">
      <dgm:prSet/>
      <dgm:spPr/>
      <dgm:t>
        <a:bodyPr/>
        <a:lstStyle/>
        <a:p>
          <a:endParaRPr lang="ru-RU" sz="1600">
            <a:solidFill>
              <a:schemeClr val="tx1"/>
            </a:solidFill>
            <a:latin typeface="Times New Roman" panose="02020603050405020304" pitchFamily="18" charset="0"/>
            <a:cs typeface="Times New Roman" panose="02020603050405020304" pitchFamily="18" charset="0"/>
          </a:endParaRPr>
        </a:p>
      </dgm:t>
    </dgm:pt>
    <dgm:pt modelId="{1E619301-3F56-473B-A2EE-CA3A22484426}" type="sibTrans" cxnId="{FECB6EF5-DEA0-40CC-AA03-F0304C252F7B}">
      <dgm:prSet/>
      <dgm:spPr/>
      <dgm:t>
        <a:bodyPr/>
        <a:lstStyle/>
        <a:p>
          <a:endParaRPr lang="ru-RU" sz="1600">
            <a:solidFill>
              <a:schemeClr val="tx1"/>
            </a:solidFill>
            <a:latin typeface="Times New Roman" panose="02020603050405020304" pitchFamily="18" charset="0"/>
            <a:cs typeface="Times New Roman" panose="02020603050405020304" pitchFamily="18" charset="0"/>
          </a:endParaRPr>
        </a:p>
      </dgm:t>
    </dgm:pt>
    <dgm:pt modelId="{758E70F8-B124-4388-A19C-29374FC15F5D}">
      <dgm:prSet custT="1"/>
      <dgm:spPr/>
      <dgm:t>
        <a:bodyPr/>
        <a:lstStyle/>
        <a:p>
          <a:r>
            <a:rPr lang="en-US" sz="1600" dirty="0" err="1">
              <a:latin typeface="Times New Roman" panose="02020603050405020304" pitchFamily="18" charset="0"/>
              <a:cs typeface="Times New Roman" panose="02020603050405020304" pitchFamily="18" charset="0"/>
            </a:rPr>
            <a:t>ustama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sarf</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harajatlar</a:t>
          </a:r>
          <a:r>
            <a:rPr lang="en-US" sz="1600" dirty="0">
              <a:latin typeface="Times New Roman" panose="02020603050405020304" pitchFamily="18" charset="0"/>
              <a:cs typeface="Times New Roman" panose="02020603050405020304" pitchFamily="18" charset="0"/>
            </a:rPr>
            <a:t>; </a:t>
          </a:r>
          <a:endParaRPr lang="ru-RU" sz="1600" dirty="0">
            <a:solidFill>
              <a:schemeClr val="tx1"/>
            </a:solidFill>
            <a:latin typeface="Times New Roman" panose="02020603050405020304" pitchFamily="18" charset="0"/>
            <a:cs typeface="Times New Roman" panose="02020603050405020304" pitchFamily="18" charset="0"/>
          </a:endParaRPr>
        </a:p>
      </dgm:t>
    </dgm:pt>
    <dgm:pt modelId="{EC96E414-381E-40F6-A364-CB94B2FFECD4}" type="parTrans" cxnId="{E946A0CB-2B5B-4F1E-8B30-856C2D7935C5}">
      <dgm:prSet/>
      <dgm:spPr/>
      <dgm:t>
        <a:bodyPr/>
        <a:lstStyle/>
        <a:p>
          <a:endParaRPr lang="ru-RU" sz="1600">
            <a:solidFill>
              <a:schemeClr val="tx1"/>
            </a:solidFill>
            <a:latin typeface="Times New Roman" panose="02020603050405020304" pitchFamily="18" charset="0"/>
            <a:cs typeface="Times New Roman" panose="02020603050405020304" pitchFamily="18" charset="0"/>
          </a:endParaRPr>
        </a:p>
      </dgm:t>
    </dgm:pt>
    <dgm:pt modelId="{3E2C43A3-4C43-4BF6-9813-1A7C1F2170CB}" type="sibTrans" cxnId="{E946A0CB-2B5B-4F1E-8B30-856C2D7935C5}">
      <dgm:prSet/>
      <dgm:spPr/>
      <dgm:t>
        <a:bodyPr/>
        <a:lstStyle/>
        <a:p>
          <a:endParaRPr lang="ru-RU" sz="1600">
            <a:solidFill>
              <a:schemeClr val="tx1"/>
            </a:solidFill>
            <a:latin typeface="Times New Roman" panose="02020603050405020304" pitchFamily="18" charset="0"/>
            <a:cs typeface="Times New Roman" panose="02020603050405020304" pitchFamily="18" charset="0"/>
          </a:endParaRPr>
        </a:p>
      </dgm:t>
    </dgm:pt>
    <dgm:pt modelId="{CFC4EF4E-68A9-4385-A69C-AB7CB7EE20B8}">
      <dgm:prSet custT="1"/>
      <dgm:spPr/>
      <dgm:t>
        <a:bodyPr/>
        <a:lstStyle/>
        <a:p>
          <a:r>
            <a:rPr lang="en-US" sz="1600" dirty="0" err="1">
              <a:latin typeface="Times New Roman" panose="02020603050405020304" pitchFamily="18" charset="0"/>
              <a:cs typeface="Times New Roman" panose="02020603050405020304" pitchFamily="18" charset="0"/>
            </a:rPr>
            <a:t>buyurtmachiga</a:t>
          </a:r>
          <a:r>
            <a:rPr lang="en-US" sz="1600" dirty="0">
              <a:latin typeface="Times New Roman" panose="02020603050405020304" pitchFamily="18" charset="0"/>
              <a:cs typeface="Times New Roman" panose="02020603050405020304" pitchFamily="18" charset="0"/>
            </a:rPr>
            <a:t> ― </a:t>
          </a:r>
          <a:r>
            <a:rPr lang="en-US" sz="1600" dirty="0" err="1">
              <a:latin typeface="Times New Roman" panose="02020603050405020304" pitchFamily="18" charset="0"/>
              <a:cs typeface="Times New Roman" panose="02020603050405020304" pitchFamily="18" charset="0"/>
            </a:rPr>
            <a:t>elektrome</a:t>
          </a:r>
          <a:r>
            <a:rPr lang="ru-RU" sz="1600" dirty="0">
              <a:latin typeface="Times New Roman" panose="02020603050405020304" pitchFamily="18" charset="0"/>
              <a:cs typeface="Times New Roman" panose="02020603050405020304" pitchFamily="18" charset="0"/>
            </a:rPr>
            <a:t>х</a:t>
          </a:r>
          <a:r>
            <a:rPr lang="en-US" sz="1600" dirty="0" err="1">
              <a:latin typeface="Times New Roman" panose="02020603050405020304" pitchFamily="18" charset="0"/>
              <a:cs typeface="Times New Roman" panose="02020603050405020304" pitchFamily="18" charset="0"/>
            </a:rPr>
            <a:t>aniklar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borishi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uchun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shahardan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tashqari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zonaga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yo’l</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kira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haqi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preskurantda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bu</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hisobga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olinmagan</a:t>
          </a:r>
          <a:r>
            <a:rPr lang="en-US" sz="1600" dirty="0">
              <a:latin typeface="Times New Roman" panose="02020603050405020304" pitchFamily="18" charset="0"/>
              <a:cs typeface="Times New Roman" panose="02020603050405020304" pitchFamily="18" charset="0"/>
            </a:rPr>
            <a:t>); </a:t>
          </a:r>
          <a:endParaRPr lang="ru-RU" sz="1600" dirty="0">
            <a:solidFill>
              <a:schemeClr val="tx1"/>
            </a:solidFill>
            <a:latin typeface="Times New Roman" panose="02020603050405020304" pitchFamily="18" charset="0"/>
            <a:cs typeface="Times New Roman" panose="02020603050405020304" pitchFamily="18" charset="0"/>
          </a:endParaRPr>
        </a:p>
      </dgm:t>
    </dgm:pt>
    <dgm:pt modelId="{03835DCF-D62E-46F5-916E-A5A9AB58E60F}" type="parTrans" cxnId="{6DA549BF-450B-4E0D-A7C1-2A3945DE71B4}">
      <dgm:prSet/>
      <dgm:spPr/>
      <dgm:t>
        <a:bodyPr/>
        <a:lstStyle/>
        <a:p>
          <a:endParaRPr lang="en-US" sz="1600">
            <a:latin typeface="Times New Roman" panose="02020603050405020304" pitchFamily="18" charset="0"/>
            <a:cs typeface="Times New Roman" panose="02020603050405020304" pitchFamily="18" charset="0"/>
          </a:endParaRPr>
        </a:p>
      </dgm:t>
    </dgm:pt>
    <dgm:pt modelId="{A0207914-2219-4D7C-8049-953F5B26B1DE}" type="sibTrans" cxnId="{6DA549BF-450B-4E0D-A7C1-2A3945DE71B4}">
      <dgm:prSet/>
      <dgm:spPr/>
      <dgm:t>
        <a:bodyPr/>
        <a:lstStyle/>
        <a:p>
          <a:endParaRPr lang="en-US" sz="1600">
            <a:latin typeface="Times New Roman" panose="02020603050405020304" pitchFamily="18" charset="0"/>
            <a:cs typeface="Times New Roman" panose="02020603050405020304" pitchFamily="18" charset="0"/>
          </a:endParaRPr>
        </a:p>
      </dgm:t>
    </dgm:pt>
    <dgm:pt modelId="{DBB0F0C3-CB5E-4200-924F-72D864977CB5}">
      <dgm:prSet custT="1"/>
      <dgm:spPr/>
      <dgm:t>
        <a:bodyPr/>
        <a:lstStyle/>
        <a:p>
          <a:r>
            <a:rPr lang="en-US" sz="1600" dirty="0" err="1">
              <a:latin typeface="Times New Roman" panose="02020603050405020304" pitchFamily="18" charset="0"/>
              <a:cs typeface="Times New Roman" panose="02020603050405020304" pitchFamily="18" charset="0"/>
            </a:rPr>
            <a:t>boshqa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ishlab</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chiqarish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sarf</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harajatlari</a:t>
          </a:r>
          <a:r>
            <a:rPr lang="en-US" sz="1600" dirty="0">
              <a:latin typeface="Times New Roman" panose="02020603050405020304" pitchFamily="18" charset="0"/>
              <a:cs typeface="Times New Roman" panose="02020603050405020304" pitchFamily="18" charset="0"/>
            </a:rPr>
            <a:t>; </a:t>
          </a:r>
          <a:endParaRPr lang="ru-RU" sz="1600" dirty="0">
            <a:solidFill>
              <a:schemeClr val="tx1"/>
            </a:solidFill>
            <a:latin typeface="Times New Roman" panose="02020603050405020304" pitchFamily="18" charset="0"/>
            <a:cs typeface="Times New Roman" panose="02020603050405020304" pitchFamily="18" charset="0"/>
          </a:endParaRPr>
        </a:p>
      </dgm:t>
    </dgm:pt>
    <dgm:pt modelId="{4EA21C43-C20C-47AC-8D0B-B3483C847108}" type="parTrans" cxnId="{44D466FD-F230-41B6-BA20-C757F873E2AF}">
      <dgm:prSet/>
      <dgm:spPr/>
      <dgm:t>
        <a:bodyPr/>
        <a:lstStyle/>
        <a:p>
          <a:endParaRPr lang="en-US" sz="1600">
            <a:latin typeface="Times New Roman" panose="02020603050405020304" pitchFamily="18" charset="0"/>
            <a:cs typeface="Times New Roman" panose="02020603050405020304" pitchFamily="18" charset="0"/>
          </a:endParaRPr>
        </a:p>
      </dgm:t>
    </dgm:pt>
    <dgm:pt modelId="{B0A8BB1E-A101-4670-9D13-EB066E62F098}" type="sibTrans" cxnId="{44D466FD-F230-41B6-BA20-C757F873E2AF}">
      <dgm:prSet/>
      <dgm:spPr/>
      <dgm:t>
        <a:bodyPr/>
        <a:lstStyle/>
        <a:p>
          <a:endParaRPr lang="en-US" sz="1600">
            <a:latin typeface="Times New Roman" panose="02020603050405020304" pitchFamily="18" charset="0"/>
            <a:cs typeface="Times New Roman" panose="02020603050405020304" pitchFamily="18" charset="0"/>
          </a:endParaRPr>
        </a:p>
      </dgm:t>
    </dgm:pt>
    <dgm:pt modelId="{EB859004-1DFD-4759-9B52-1FA252613C4B}">
      <dgm:prSet custT="1"/>
      <dgm:spPr/>
      <dgm:t>
        <a:bodyPr/>
        <a:lstStyle/>
        <a:p>
          <a:r>
            <a:rPr lang="en-US" sz="1600" dirty="0" err="1">
              <a:latin typeface="Times New Roman" panose="02020603050405020304" pitchFamily="18" charset="0"/>
              <a:cs typeface="Times New Roman" panose="02020603050405020304" pitchFamily="18" charset="0"/>
            </a:rPr>
            <a:t>soliqlar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uchun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ajratmalar</a:t>
          </a:r>
          <a:r>
            <a:rPr lang="en-US" sz="1600" dirty="0">
              <a:latin typeface="Times New Roman" panose="02020603050405020304" pitchFamily="18" charset="0"/>
              <a:cs typeface="Times New Roman" panose="02020603050405020304" pitchFamily="18" charset="0"/>
            </a:rPr>
            <a:t>. </a:t>
          </a:r>
          <a:endParaRPr lang="ru-RU" sz="1600" dirty="0">
            <a:solidFill>
              <a:schemeClr val="tx1"/>
            </a:solidFill>
            <a:latin typeface="Times New Roman" panose="02020603050405020304" pitchFamily="18" charset="0"/>
            <a:cs typeface="Times New Roman" panose="02020603050405020304" pitchFamily="18" charset="0"/>
          </a:endParaRPr>
        </a:p>
      </dgm:t>
    </dgm:pt>
    <dgm:pt modelId="{3D8E9065-5597-4EBC-A7F8-9C6D84EB3828}" type="parTrans" cxnId="{1B4A955D-8892-4084-9EEA-0B1F0F82ABA4}">
      <dgm:prSet/>
      <dgm:spPr/>
      <dgm:t>
        <a:bodyPr/>
        <a:lstStyle/>
        <a:p>
          <a:endParaRPr lang="en-US" sz="1600">
            <a:latin typeface="Times New Roman" panose="02020603050405020304" pitchFamily="18" charset="0"/>
            <a:cs typeface="Times New Roman" panose="02020603050405020304" pitchFamily="18" charset="0"/>
          </a:endParaRPr>
        </a:p>
      </dgm:t>
    </dgm:pt>
    <dgm:pt modelId="{597985FA-0BF1-49BE-9AE7-2D6E66F3C5FE}" type="sibTrans" cxnId="{1B4A955D-8892-4084-9EEA-0B1F0F82ABA4}">
      <dgm:prSet/>
      <dgm:spPr/>
      <dgm:t>
        <a:bodyPr/>
        <a:lstStyle/>
        <a:p>
          <a:endParaRPr lang="en-US" sz="1600">
            <a:latin typeface="Times New Roman" panose="02020603050405020304" pitchFamily="18" charset="0"/>
            <a:cs typeface="Times New Roman" panose="02020603050405020304" pitchFamily="18" charset="0"/>
          </a:endParaRPr>
        </a:p>
      </dgm:t>
    </dgm:pt>
    <dgm:pt modelId="{DADDAEB2-1F6D-4732-811B-DB2B6CAF8C70}" type="pres">
      <dgm:prSet presAssocID="{BFC1CA5B-5565-4503-983B-1DF02A3E846A}" presName="linear" presStyleCnt="0">
        <dgm:presLayoutVars>
          <dgm:dir/>
          <dgm:animLvl val="lvl"/>
          <dgm:resizeHandles val="exact"/>
        </dgm:presLayoutVars>
      </dgm:prSet>
      <dgm:spPr/>
    </dgm:pt>
    <dgm:pt modelId="{3E174AA6-B247-422F-B720-76ED33B317D4}" type="pres">
      <dgm:prSet presAssocID="{AE124AEC-C440-409C-A645-BD3E920BD1A9}" presName="parentLin" presStyleCnt="0"/>
      <dgm:spPr/>
    </dgm:pt>
    <dgm:pt modelId="{81A059B5-5184-4AB3-9219-25F3AD4F0A87}" type="pres">
      <dgm:prSet presAssocID="{AE124AEC-C440-409C-A645-BD3E920BD1A9}" presName="parentLeftMargin" presStyleLbl="node1" presStyleIdx="0" presStyleCnt="6"/>
      <dgm:spPr/>
    </dgm:pt>
    <dgm:pt modelId="{9B09B995-B83E-4602-B7BC-C428F788D418}" type="pres">
      <dgm:prSet presAssocID="{AE124AEC-C440-409C-A645-BD3E920BD1A9}" presName="parentText" presStyleLbl="node1" presStyleIdx="0" presStyleCnt="6" custScaleY="153008">
        <dgm:presLayoutVars>
          <dgm:chMax val="0"/>
          <dgm:bulletEnabled val="1"/>
        </dgm:presLayoutVars>
      </dgm:prSet>
      <dgm:spPr/>
    </dgm:pt>
    <dgm:pt modelId="{4E04A61E-8553-463E-B79E-3A92468D2AE0}" type="pres">
      <dgm:prSet presAssocID="{AE124AEC-C440-409C-A645-BD3E920BD1A9}" presName="negativeSpace" presStyleCnt="0"/>
      <dgm:spPr/>
    </dgm:pt>
    <dgm:pt modelId="{7DDC6F5A-156C-4220-B594-239115525F48}" type="pres">
      <dgm:prSet presAssocID="{AE124AEC-C440-409C-A645-BD3E920BD1A9}" presName="childText" presStyleLbl="conFgAcc1" presStyleIdx="0" presStyleCnt="6">
        <dgm:presLayoutVars>
          <dgm:bulletEnabled val="1"/>
        </dgm:presLayoutVars>
      </dgm:prSet>
      <dgm:spPr/>
    </dgm:pt>
    <dgm:pt modelId="{F745A13B-E42A-44F4-94CE-B05BA8C4BAF0}" type="pres">
      <dgm:prSet presAssocID="{69449390-E4FE-4E1E-8EA2-E82B67B6B136}" presName="spaceBetweenRectangles" presStyleCnt="0"/>
      <dgm:spPr/>
    </dgm:pt>
    <dgm:pt modelId="{BD253BA3-23F9-4919-91B2-85EBF3F1F7EA}" type="pres">
      <dgm:prSet presAssocID="{45D50311-CA01-41EC-A4CD-1FBD339BED53}" presName="parentLin" presStyleCnt="0"/>
      <dgm:spPr/>
    </dgm:pt>
    <dgm:pt modelId="{9883E525-D8F2-485C-B0A3-68568DFF8C5B}" type="pres">
      <dgm:prSet presAssocID="{45D50311-CA01-41EC-A4CD-1FBD339BED53}" presName="parentLeftMargin" presStyleLbl="node1" presStyleIdx="0" presStyleCnt="6"/>
      <dgm:spPr/>
    </dgm:pt>
    <dgm:pt modelId="{5846C34A-4866-4ED6-AA27-152CBEA670DB}" type="pres">
      <dgm:prSet presAssocID="{45D50311-CA01-41EC-A4CD-1FBD339BED53}" presName="parentText" presStyleLbl="node1" presStyleIdx="1" presStyleCnt="6">
        <dgm:presLayoutVars>
          <dgm:chMax val="0"/>
          <dgm:bulletEnabled val="1"/>
        </dgm:presLayoutVars>
      </dgm:prSet>
      <dgm:spPr/>
    </dgm:pt>
    <dgm:pt modelId="{221F47AA-A61B-45A3-B815-7A0878A09F18}" type="pres">
      <dgm:prSet presAssocID="{45D50311-CA01-41EC-A4CD-1FBD339BED53}" presName="negativeSpace" presStyleCnt="0"/>
      <dgm:spPr/>
    </dgm:pt>
    <dgm:pt modelId="{F3D3369E-AF28-4FF3-8831-E0B8F091E636}" type="pres">
      <dgm:prSet presAssocID="{45D50311-CA01-41EC-A4CD-1FBD339BED53}" presName="childText" presStyleLbl="conFgAcc1" presStyleIdx="1" presStyleCnt="6">
        <dgm:presLayoutVars>
          <dgm:bulletEnabled val="1"/>
        </dgm:presLayoutVars>
      </dgm:prSet>
      <dgm:spPr/>
    </dgm:pt>
    <dgm:pt modelId="{52A41A9E-5AE9-4F23-B2C3-4DC78DE9D3B4}" type="pres">
      <dgm:prSet presAssocID="{1E619301-3F56-473B-A2EE-CA3A22484426}" presName="spaceBetweenRectangles" presStyleCnt="0"/>
      <dgm:spPr/>
    </dgm:pt>
    <dgm:pt modelId="{BD06828D-AA21-44E7-9F08-97CC8A91A8C4}" type="pres">
      <dgm:prSet presAssocID="{758E70F8-B124-4388-A19C-29374FC15F5D}" presName="parentLin" presStyleCnt="0"/>
      <dgm:spPr/>
    </dgm:pt>
    <dgm:pt modelId="{BE54AFBE-AA6F-48F9-A31D-89A51FF0FCC1}" type="pres">
      <dgm:prSet presAssocID="{758E70F8-B124-4388-A19C-29374FC15F5D}" presName="parentLeftMargin" presStyleLbl="node1" presStyleIdx="1" presStyleCnt="6"/>
      <dgm:spPr/>
    </dgm:pt>
    <dgm:pt modelId="{2824D376-7502-4131-AF70-12CDCEAB8378}" type="pres">
      <dgm:prSet presAssocID="{758E70F8-B124-4388-A19C-29374FC15F5D}" presName="parentText" presStyleLbl="node1" presStyleIdx="2" presStyleCnt="6">
        <dgm:presLayoutVars>
          <dgm:chMax val="0"/>
          <dgm:bulletEnabled val="1"/>
        </dgm:presLayoutVars>
      </dgm:prSet>
      <dgm:spPr/>
    </dgm:pt>
    <dgm:pt modelId="{FA7B02EB-A35C-4A20-AEA5-BAE2C73511EA}" type="pres">
      <dgm:prSet presAssocID="{758E70F8-B124-4388-A19C-29374FC15F5D}" presName="negativeSpace" presStyleCnt="0"/>
      <dgm:spPr/>
    </dgm:pt>
    <dgm:pt modelId="{2E1FB59E-C707-401F-968C-BC81703AEC94}" type="pres">
      <dgm:prSet presAssocID="{758E70F8-B124-4388-A19C-29374FC15F5D}" presName="childText" presStyleLbl="conFgAcc1" presStyleIdx="2" presStyleCnt="6" custLinFactNeighborX="-397" custLinFactNeighborY="44270">
        <dgm:presLayoutVars>
          <dgm:bulletEnabled val="1"/>
        </dgm:presLayoutVars>
      </dgm:prSet>
      <dgm:spPr/>
    </dgm:pt>
    <dgm:pt modelId="{BC0CB4ED-AD11-45CF-89C5-437F9707544A}" type="pres">
      <dgm:prSet presAssocID="{3E2C43A3-4C43-4BF6-9813-1A7C1F2170CB}" presName="spaceBetweenRectangles" presStyleCnt="0"/>
      <dgm:spPr/>
    </dgm:pt>
    <dgm:pt modelId="{E62508EB-3020-43DF-8473-3E305EDB6539}" type="pres">
      <dgm:prSet presAssocID="{CFC4EF4E-68A9-4385-A69C-AB7CB7EE20B8}" presName="parentLin" presStyleCnt="0"/>
      <dgm:spPr/>
    </dgm:pt>
    <dgm:pt modelId="{4D47CC28-C40F-4596-A0E0-5462AB55BC56}" type="pres">
      <dgm:prSet presAssocID="{CFC4EF4E-68A9-4385-A69C-AB7CB7EE20B8}" presName="parentLeftMargin" presStyleLbl="node1" presStyleIdx="2" presStyleCnt="6"/>
      <dgm:spPr/>
    </dgm:pt>
    <dgm:pt modelId="{BAFA5207-99D5-4DBF-8EA0-EC4787EEB85E}" type="pres">
      <dgm:prSet presAssocID="{CFC4EF4E-68A9-4385-A69C-AB7CB7EE20B8}" presName="parentText" presStyleLbl="node1" presStyleIdx="3" presStyleCnt="6" custScaleY="147208">
        <dgm:presLayoutVars>
          <dgm:chMax val="0"/>
          <dgm:bulletEnabled val="1"/>
        </dgm:presLayoutVars>
      </dgm:prSet>
      <dgm:spPr/>
    </dgm:pt>
    <dgm:pt modelId="{5809E899-D041-42A0-8083-EEFC87A2F765}" type="pres">
      <dgm:prSet presAssocID="{CFC4EF4E-68A9-4385-A69C-AB7CB7EE20B8}" presName="negativeSpace" presStyleCnt="0"/>
      <dgm:spPr/>
    </dgm:pt>
    <dgm:pt modelId="{405304E0-2ADE-45F9-965E-BA307F4C6CE0}" type="pres">
      <dgm:prSet presAssocID="{CFC4EF4E-68A9-4385-A69C-AB7CB7EE20B8}" presName="childText" presStyleLbl="conFgAcc1" presStyleIdx="3" presStyleCnt="6">
        <dgm:presLayoutVars>
          <dgm:bulletEnabled val="1"/>
        </dgm:presLayoutVars>
      </dgm:prSet>
      <dgm:spPr/>
    </dgm:pt>
    <dgm:pt modelId="{5097E241-49D4-4119-8BCA-3E91D9933EA7}" type="pres">
      <dgm:prSet presAssocID="{A0207914-2219-4D7C-8049-953F5B26B1DE}" presName="spaceBetweenRectangles" presStyleCnt="0"/>
      <dgm:spPr/>
    </dgm:pt>
    <dgm:pt modelId="{797FBA7A-BFF5-4171-9CF9-E789C03A716F}" type="pres">
      <dgm:prSet presAssocID="{DBB0F0C3-CB5E-4200-924F-72D864977CB5}" presName="parentLin" presStyleCnt="0"/>
      <dgm:spPr/>
    </dgm:pt>
    <dgm:pt modelId="{59F42921-742C-45E9-8879-2CDA9CD92195}" type="pres">
      <dgm:prSet presAssocID="{DBB0F0C3-CB5E-4200-924F-72D864977CB5}" presName="parentLeftMargin" presStyleLbl="node1" presStyleIdx="3" presStyleCnt="6"/>
      <dgm:spPr/>
    </dgm:pt>
    <dgm:pt modelId="{08BAD91F-CA2E-4C9D-84BC-920499F03476}" type="pres">
      <dgm:prSet presAssocID="{DBB0F0C3-CB5E-4200-924F-72D864977CB5}" presName="parentText" presStyleLbl="node1" presStyleIdx="4" presStyleCnt="6">
        <dgm:presLayoutVars>
          <dgm:chMax val="0"/>
          <dgm:bulletEnabled val="1"/>
        </dgm:presLayoutVars>
      </dgm:prSet>
      <dgm:spPr/>
    </dgm:pt>
    <dgm:pt modelId="{E30BBE50-7937-4DEB-9405-87D9B67570E8}" type="pres">
      <dgm:prSet presAssocID="{DBB0F0C3-CB5E-4200-924F-72D864977CB5}" presName="negativeSpace" presStyleCnt="0"/>
      <dgm:spPr/>
    </dgm:pt>
    <dgm:pt modelId="{9A4E0E96-6E22-4B86-9CA1-E943FD16E627}" type="pres">
      <dgm:prSet presAssocID="{DBB0F0C3-CB5E-4200-924F-72D864977CB5}" presName="childText" presStyleLbl="conFgAcc1" presStyleIdx="4" presStyleCnt="6">
        <dgm:presLayoutVars>
          <dgm:bulletEnabled val="1"/>
        </dgm:presLayoutVars>
      </dgm:prSet>
      <dgm:spPr/>
    </dgm:pt>
    <dgm:pt modelId="{D5135F06-2CC4-4574-A834-DFA669030B45}" type="pres">
      <dgm:prSet presAssocID="{B0A8BB1E-A101-4670-9D13-EB066E62F098}" presName="spaceBetweenRectangles" presStyleCnt="0"/>
      <dgm:spPr/>
    </dgm:pt>
    <dgm:pt modelId="{8EC08364-F64C-403C-AA08-C8131E79781E}" type="pres">
      <dgm:prSet presAssocID="{EB859004-1DFD-4759-9B52-1FA252613C4B}" presName="parentLin" presStyleCnt="0"/>
      <dgm:spPr/>
    </dgm:pt>
    <dgm:pt modelId="{2B35BB23-91E3-47BB-8A5C-E171A1190130}" type="pres">
      <dgm:prSet presAssocID="{EB859004-1DFD-4759-9B52-1FA252613C4B}" presName="parentLeftMargin" presStyleLbl="node1" presStyleIdx="4" presStyleCnt="6"/>
      <dgm:spPr/>
    </dgm:pt>
    <dgm:pt modelId="{6313FB76-E708-43ED-8F1B-382ABBA7515B}" type="pres">
      <dgm:prSet presAssocID="{EB859004-1DFD-4759-9B52-1FA252613C4B}" presName="parentText" presStyleLbl="node1" presStyleIdx="5" presStyleCnt="6">
        <dgm:presLayoutVars>
          <dgm:chMax val="0"/>
          <dgm:bulletEnabled val="1"/>
        </dgm:presLayoutVars>
      </dgm:prSet>
      <dgm:spPr/>
    </dgm:pt>
    <dgm:pt modelId="{72D3B548-BC9F-4E69-AF4A-DD0522E63A80}" type="pres">
      <dgm:prSet presAssocID="{EB859004-1DFD-4759-9B52-1FA252613C4B}" presName="negativeSpace" presStyleCnt="0"/>
      <dgm:spPr/>
    </dgm:pt>
    <dgm:pt modelId="{804AD6A2-35D8-4294-90D4-CB4428929004}" type="pres">
      <dgm:prSet presAssocID="{EB859004-1DFD-4759-9B52-1FA252613C4B}" presName="childText" presStyleLbl="conFgAcc1" presStyleIdx="5" presStyleCnt="6">
        <dgm:presLayoutVars>
          <dgm:bulletEnabled val="1"/>
        </dgm:presLayoutVars>
      </dgm:prSet>
      <dgm:spPr/>
    </dgm:pt>
  </dgm:ptLst>
  <dgm:cxnLst>
    <dgm:cxn modelId="{BAE29A02-21A3-4629-B2FD-E0F61C6198C8}" type="presOf" srcId="{758E70F8-B124-4388-A19C-29374FC15F5D}" destId="{BE54AFBE-AA6F-48F9-A31D-89A51FF0FCC1}" srcOrd="0" destOrd="0" presId="urn:microsoft.com/office/officeart/2005/8/layout/list1"/>
    <dgm:cxn modelId="{69A19112-2500-48D0-AA03-105EF68C323D}" type="presOf" srcId="{AE124AEC-C440-409C-A645-BD3E920BD1A9}" destId="{81A059B5-5184-4AB3-9219-25F3AD4F0A87}" srcOrd="0" destOrd="0" presId="urn:microsoft.com/office/officeart/2005/8/layout/list1"/>
    <dgm:cxn modelId="{F0FAA916-9986-4C8B-BAA7-5DF26C7BBED9}" type="presOf" srcId="{758E70F8-B124-4388-A19C-29374FC15F5D}" destId="{2824D376-7502-4131-AF70-12CDCEAB8378}" srcOrd="1" destOrd="0" presId="urn:microsoft.com/office/officeart/2005/8/layout/list1"/>
    <dgm:cxn modelId="{1B4A955D-8892-4084-9EEA-0B1F0F82ABA4}" srcId="{BFC1CA5B-5565-4503-983B-1DF02A3E846A}" destId="{EB859004-1DFD-4759-9B52-1FA252613C4B}" srcOrd="5" destOrd="0" parTransId="{3D8E9065-5597-4EBC-A7F8-9C6D84EB3828}" sibTransId="{597985FA-0BF1-49BE-9AE7-2D6E66F3C5FE}"/>
    <dgm:cxn modelId="{DA8D6B62-77E4-445F-A508-2B6329E2C669}" srcId="{BFC1CA5B-5565-4503-983B-1DF02A3E846A}" destId="{AE124AEC-C440-409C-A645-BD3E920BD1A9}" srcOrd="0" destOrd="0" parTransId="{371A35E7-8A65-4C27-897E-70CCBB3F2C74}" sibTransId="{69449390-E4FE-4E1E-8EA2-E82B67B6B136}"/>
    <dgm:cxn modelId="{AF58624A-A4CB-4849-BA19-B0DD66739F6B}" type="presOf" srcId="{AE124AEC-C440-409C-A645-BD3E920BD1A9}" destId="{9B09B995-B83E-4602-B7BC-C428F788D418}" srcOrd="1" destOrd="0" presId="urn:microsoft.com/office/officeart/2005/8/layout/list1"/>
    <dgm:cxn modelId="{340FF492-B84E-4776-8308-B0D50AA348E8}" type="presOf" srcId="{CFC4EF4E-68A9-4385-A69C-AB7CB7EE20B8}" destId="{4D47CC28-C40F-4596-A0E0-5462AB55BC56}" srcOrd="0" destOrd="0" presId="urn:microsoft.com/office/officeart/2005/8/layout/list1"/>
    <dgm:cxn modelId="{8E8156A2-28FC-4D7A-B2B2-0373CE5BF083}" type="presOf" srcId="{DBB0F0C3-CB5E-4200-924F-72D864977CB5}" destId="{59F42921-742C-45E9-8879-2CDA9CD92195}" srcOrd="0" destOrd="0" presId="urn:microsoft.com/office/officeart/2005/8/layout/list1"/>
    <dgm:cxn modelId="{6065D4A5-CB57-4935-9BFE-65CE95ADC500}" type="presOf" srcId="{EB859004-1DFD-4759-9B52-1FA252613C4B}" destId="{6313FB76-E708-43ED-8F1B-382ABBA7515B}" srcOrd="1" destOrd="0" presId="urn:microsoft.com/office/officeart/2005/8/layout/list1"/>
    <dgm:cxn modelId="{D238B1AC-F45C-4F54-94D4-5DE28BC5F8F9}" type="presOf" srcId="{CFC4EF4E-68A9-4385-A69C-AB7CB7EE20B8}" destId="{BAFA5207-99D5-4DBF-8EA0-EC4787EEB85E}" srcOrd="1" destOrd="0" presId="urn:microsoft.com/office/officeart/2005/8/layout/list1"/>
    <dgm:cxn modelId="{566BA8BE-3583-4130-A97A-830DDEC01595}" type="presOf" srcId="{45D50311-CA01-41EC-A4CD-1FBD339BED53}" destId="{9883E525-D8F2-485C-B0A3-68568DFF8C5B}" srcOrd="0" destOrd="0" presId="urn:microsoft.com/office/officeart/2005/8/layout/list1"/>
    <dgm:cxn modelId="{6DA549BF-450B-4E0D-A7C1-2A3945DE71B4}" srcId="{BFC1CA5B-5565-4503-983B-1DF02A3E846A}" destId="{CFC4EF4E-68A9-4385-A69C-AB7CB7EE20B8}" srcOrd="3" destOrd="0" parTransId="{03835DCF-D62E-46F5-916E-A5A9AB58E60F}" sibTransId="{A0207914-2219-4D7C-8049-953F5B26B1DE}"/>
    <dgm:cxn modelId="{8D89BBC5-F5B8-45A9-A162-DBFBAF858AF0}" type="presOf" srcId="{DBB0F0C3-CB5E-4200-924F-72D864977CB5}" destId="{08BAD91F-CA2E-4C9D-84BC-920499F03476}" srcOrd="1" destOrd="0" presId="urn:microsoft.com/office/officeart/2005/8/layout/list1"/>
    <dgm:cxn modelId="{E946A0CB-2B5B-4F1E-8B30-856C2D7935C5}" srcId="{BFC1CA5B-5565-4503-983B-1DF02A3E846A}" destId="{758E70F8-B124-4388-A19C-29374FC15F5D}" srcOrd="2" destOrd="0" parTransId="{EC96E414-381E-40F6-A364-CB94B2FFECD4}" sibTransId="{3E2C43A3-4C43-4BF6-9813-1A7C1F2170CB}"/>
    <dgm:cxn modelId="{491EB2E7-F5E6-4822-817E-197155084B76}" type="presOf" srcId="{BFC1CA5B-5565-4503-983B-1DF02A3E846A}" destId="{DADDAEB2-1F6D-4732-811B-DB2B6CAF8C70}" srcOrd="0" destOrd="0" presId="urn:microsoft.com/office/officeart/2005/8/layout/list1"/>
    <dgm:cxn modelId="{2FD17AEA-28EB-4754-8D04-CF348D4C100F}" type="presOf" srcId="{45D50311-CA01-41EC-A4CD-1FBD339BED53}" destId="{5846C34A-4866-4ED6-AA27-152CBEA670DB}" srcOrd="1" destOrd="0" presId="urn:microsoft.com/office/officeart/2005/8/layout/list1"/>
    <dgm:cxn modelId="{72F840F2-59CB-438A-A217-57F29B52A16E}" type="presOf" srcId="{EB859004-1DFD-4759-9B52-1FA252613C4B}" destId="{2B35BB23-91E3-47BB-8A5C-E171A1190130}" srcOrd="0" destOrd="0" presId="urn:microsoft.com/office/officeart/2005/8/layout/list1"/>
    <dgm:cxn modelId="{FECB6EF5-DEA0-40CC-AA03-F0304C252F7B}" srcId="{BFC1CA5B-5565-4503-983B-1DF02A3E846A}" destId="{45D50311-CA01-41EC-A4CD-1FBD339BED53}" srcOrd="1" destOrd="0" parTransId="{14ECBEF2-C00F-41C8-B711-F09E156A5707}" sibTransId="{1E619301-3F56-473B-A2EE-CA3A22484426}"/>
    <dgm:cxn modelId="{44D466FD-F230-41B6-BA20-C757F873E2AF}" srcId="{BFC1CA5B-5565-4503-983B-1DF02A3E846A}" destId="{DBB0F0C3-CB5E-4200-924F-72D864977CB5}" srcOrd="4" destOrd="0" parTransId="{4EA21C43-C20C-47AC-8D0B-B3483C847108}" sibTransId="{B0A8BB1E-A101-4670-9D13-EB066E62F098}"/>
    <dgm:cxn modelId="{343949CE-FC7B-471C-B253-0CEAABD8ECFC}" type="presParOf" srcId="{DADDAEB2-1F6D-4732-811B-DB2B6CAF8C70}" destId="{3E174AA6-B247-422F-B720-76ED33B317D4}" srcOrd="0" destOrd="0" presId="urn:microsoft.com/office/officeart/2005/8/layout/list1"/>
    <dgm:cxn modelId="{0C3B78B6-E71C-4BAB-9440-CD877714B485}" type="presParOf" srcId="{3E174AA6-B247-422F-B720-76ED33B317D4}" destId="{81A059B5-5184-4AB3-9219-25F3AD4F0A87}" srcOrd="0" destOrd="0" presId="urn:microsoft.com/office/officeart/2005/8/layout/list1"/>
    <dgm:cxn modelId="{1C292EA2-B66F-48E7-B578-BCF58EA9DD19}" type="presParOf" srcId="{3E174AA6-B247-422F-B720-76ED33B317D4}" destId="{9B09B995-B83E-4602-B7BC-C428F788D418}" srcOrd="1" destOrd="0" presId="urn:microsoft.com/office/officeart/2005/8/layout/list1"/>
    <dgm:cxn modelId="{F7406BE0-83F7-45BA-9155-03BF34C80AA3}" type="presParOf" srcId="{DADDAEB2-1F6D-4732-811B-DB2B6CAF8C70}" destId="{4E04A61E-8553-463E-B79E-3A92468D2AE0}" srcOrd="1" destOrd="0" presId="urn:microsoft.com/office/officeart/2005/8/layout/list1"/>
    <dgm:cxn modelId="{E272E0CB-A7F4-4E35-8243-41C1372C54F8}" type="presParOf" srcId="{DADDAEB2-1F6D-4732-811B-DB2B6CAF8C70}" destId="{7DDC6F5A-156C-4220-B594-239115525F48}" srcOrd="2" destOrd="0" presId="urn:microsoft.com/office/officeart/2005/8/layout/list1"/>
    <dgm:cxn modelId="{0725D594-7155-4FCE-B011-C9685816216F}" type="presParOf" srcId="{DADDAEB2-1F6D-4732-811B-DB2B6CAF8C70}" destId="{F745A13B-E42A-44F4-94CE-B05BA8C4BAF0}" srcOrd="3" destOrd="0" presId="urn:microsoft.com/office/officeart/2005/8/layout/list1"/>
    <dgm:cxn modelId="{52E3AC12-0A8F-4847-9707-5639BFA1551C}" type="presParOf" srcId="{DADDAEB2-1F6D-4732-811B-DB2B6CAF8C70}" destId="{BD253BA3-23F9-4919-91B2-85EBF3F1F7EA}" srcOrd="4" destOrd="0" presId="urn:microsoft.com/office/officeart/2005/8/layout/list1"/>
    <dgm:cxn modelId="{CF138F68-794B-4875-A71C-9AB9FCEAA5C3}" type="presParOf" srcId="{BD253BA3-23F9-4919-91B2-85EBF3F1F7EA}" destId="{9883E525-D8F2-485C-B0A3-68568DFF8C5B}" srcOrd="0" destOrd="0" presId="urn:microsoft.com/office/officeart/2005/8/layout/list1"/>
    <dgm:cxn modelId="{1FAF2B3B-2A0F-4405-88C2-81FF96624E74}" type="presParOf" srcId="{BD253BA3-23F9-4919-91B2-85EBF3F1F7EA}" destId="{5846C34A-4866-4ED6-AA27-152CBEA670DB}" srcOrd="1" destOrd="0" presId="urn:microsoft.com/office/officeart/2005/8/layout/list1"/>
    <dgm:cxn modelId="{51DC8591-873D-444D-A17A-048BD807BC8C}" type="presParOf" srcId="{DADDAEB2-1F6D-4732-811B-DB2B6CAF8C70}" destId="{221F47AA-A61B-45A3-B815-7A0878A09F18}" srcOrd="5" destOrd="0" presId="urn:microsoft.com/office/officeart/2005/8/layout/list1"/>
    <dgm:cxn modelId="{69252DC6-FF85-4F51-A449-D64CDF9FE70E}" type="presParOf" srcId="{DADDAEB2-1F6D-4732-811B-DB2B6CAF8C70}" destId="{F3D3369E-AF28-4FF3-8831-E0B8F091E636}" srcOrd="6" destOrd="0" presId="urn:microsoft.com/office/officeart/2005/8/layout/list1"/>
    <dgm:cxn modelId="{A41AB493-6998-45AD-858A-CD18700E7E13}" type="presParOf" srcId="{DADDAEB2-1F6D-4732-811B-DB2B6CAF8C70}" destId="{52A41A9E-5AE9-4F23-B2C3-4DC78DE9D3B4}" srcOrd="7" destOrd="0" presId="urn:microsoft.com/office/officeart/2005/8/layout/list1"/>
    <dgm:cxn modelId="{713D576E-A4AB-4AF7-AE7F-FA5E5B2A1A73}" type="presParOf" srcId="{DADDAEB2-1F6D-4732-811B-DB2B6CAF8C70}" destId="{BD06828D-AA21-44E7-9F08-97CC8A91A8C4}" srcOrd="8" destOrd="0" presId="urn:microsoft.com/office/officeart/2005/8/layout/list1"/>
    <dgm:cxn modelId="{3A6F5B63-3C04-4612-B774-185113087449}" type="presParOf" srcId="{BD06828D-AA21-44E7-9F08-97CC8A91A8C4}" destId="{BE54AFBE-AA6F-48F9-A31D-89A51FF0FCC1}" srcOrd="0" destOrd="0" presId="urn:microsoft.com/office/officeart/2005/8/layout/list1"/>
    <dgm:cxn modelId="{69308717-ACF6-4A0E-8F05-6F98004F94F4}" type="presParOf" srcId="{BD06828D-AA21-44E7-9F08-97CC8A91A8C4}" destId="{2824D376-7502-4131-AF70-12CDCEAB8378}" srcOrd="1" destOrd="0" presId="urn:microsoft.com/office/officeart/2005/8/layout/list1"/>
    <dgm:cxn modelId="{8A3CAF9C-F888-4A27-AAE6-5B883C58ED24}" type="presParOf" srcId="{DADDAEB2-1F6D-4732-811B-DB2B6CAF8C70}" destId="{FA7B02EB-A35C-4A20-AEA5-BAE2C73511EA}" srcOrd="9" destOrd="0" presId="urn:microsoft.com/office/officeart/2005/8/layout/list1"/>
    <dgm:cxn modelId="{EFF30747-33D5-4694-AD96-410F31B66DFB}" type="presParOf" srcId="{DADDAEB2-1F6D-4732-811B-DB2B6CAF8C70}" destId="{2E1FB59E-C707-401F-968C-BC81703AEC94}" srcOrd="10" destOrd="0" presId="urn:microsoft.com/office/officeart/2005/8/layout/list1"/>
    <dgm:cxn modelId="{81C5112F-1348-4354-90D1-F7A9E203BD85}" type="presParOf" srcId="{DADDAEB2-1F6D-4732-811B-DB2B6CAF8C70}" destId="{BC0CB4ED-AD11-45CF-89C5-437F9707544A}" srcOrd="11" destOrd="0" presId="urn:microsoft.com/office/officeart/2005/8/layout/list1"/>
    <dgm:cxn modelId="{D95A7F41-C5A6-4F89-A998-80B64CC2BB60}" type="presParOf" srcId="{DADDAEB2-1F6D-4732-811B-DB2B6CAF8C70}" destId="{E62508EB-3020-43DF-8473-3E305EDB6539}" srcOrd="12" destOrd="0" presId="urn:microsoft.com/office/officeart/2005/8/layout/list1"/>
    <dgm:cxn modelId="{80F1F9C8-F11F-4824-A802-A11DEE169679}" type="presParOf" srcId="{E62508EB-3020-43DF-8473-3E305EDB6539}" destId="{4D47CC28-C40F-4596-A0E0-5462AB55BC56}" srcOrd="0" destOrd="0" presId="urn:microsoft.com/office/officeart/2005/8/layout/list1"/>
    <dgm:cxn modelId="{D95C46B5-A69E-4850-A908-6DC9B4C1E9C2}" type="presParOf" srcId="{E62508EB-3020-43DF-8473-3E305EDB6539}" destId="{BAFA5207-99D5-4DBF-8EA0-EC4787EEB85E}" srcOrd="1" destOrd="0" presId="urn:microsoft.com/office/officeart/2005/8/layout/list1"/>
    <dgm:cxn modelId="{7827CB35-DE70-48DB-8B66-41B11F0300CC}" type="presParOf" srcId="{DADDAEB2-1F6D-4732-811B-DB2B6CAF8C70}" destId="{5809E899-D041-42A0-8083-EEFC87A2F765}" srcOrd="13" destOrd="0" presId="urn:microsoft.com/office/officeart/2005/8/layout/list1"/>
    <dgm:cxn modelId="{F8B20099-C49F-4EA1-8FE2-4C3FF3AEA8D9}" type="presParOf" srcId="{DADDAEB2-1F6D-4732-811B-DB2B6CAF8C70}" destId="{405304E0-2ADE-45F9-965E-BA307F4C6CE0}" srcOrd="14" destOrd="0" presId="urn:microsoft.com/office/officeart/2005/8/layout/list1"/>
    <dgm:cxn modelId="{49E9AB00-972A-4BC2-A05C-3A1414165592}" type="presParOf" srcId="{DADDAEB2-1F6D-4732-811B-DB2B6CAF8C70}" destId="{5097E241-49D4-4119-8BCA-3E91D9933EA7}" srcOrd="15" destOrd="0" presId="urn:microsoft.com/office/officeart/2005/8/layout/list1"/>
    <dgm:cxn modelId="{7A61B80D-A3F0-4F20-BF18-CE99FED7C36A}" type="presParOf" srcId="{DADDAEB2-1F6D-4732-811B-DB2B6CAF8C70}" destId="{797FBA7A-BFF5-4171-9CF9-E789C03A716F}" srcOrd="16" destOrd="0" presId="urn:microsoft.com/office/officeart/2005/8/layout/list1"/>
    <dgm:cxn modelId="{E712AE0C-854C-49B5-8407-8E35EA547C73}" type="presParOf" srcId="{797FBA7A-BFF5-4171-9CF9-E789C03A716F}" destId="{59F42921-742C-45E9-8879-2CDA9CD92195}" srcOrd="0" destOrd="0" presId="urn:microsoft.com/office/officeart/2005/8/layout/list1"/>
    <dgm:cxn modelId="{3FA4BAA0-132B-490A-ACA2-F5E132FDF912}" type="presParOf" srcId="{797FBA7A-BFF5-4171-9CF9-E789C03A716F}" destId="{08BAD91F-CA2E-4C9D-84BC-920499F03476}" srcOrd="1" destOrd="0" presId="urn:microsoft.com/office/officeart/2005/8/layout/list1"/>
    <dgm:cxn modelId="{1E2E4CA8-0757-4BC5-8F91-FC636B5A3C3E}" type="presParOf" srcId="{DADDAEB2-1F6D-4732-811B-DB2B6CAF8C70}" destId="{E30BBE50-7937-4DEB-9405-87D9B67570E8}" srcOrd="17" destOrd="0" presId="urn:microsoft.com/office/officeart/2005/8/layout/list1"/>
    <dgm:cxn modelId="{C3E704D6-51FE-4509-AFD2-0879F441CFA2}" type="presParOf" srcId="{DADDAEB2-1F6D-4732-811B-DB2B6CAF8C70}" destId="{9A4E0E96-6E22-4B86-9CA1-E943FD16E627}" srcOrd="18" destOrd="0" presId="urn:microsoft.com/office/officeart/2005/8/layout/list1"/>
    <dgm:cxn modelId="{707945D0-7A94-4564-AD91-6B25F3E86476}" type="presParOf" srcId="{DADDAEB2-1F6D-4732-811B-DB2B6CAF8C70}" destId="{D5135F06-2CC4-4574-A834-DFA669030B45}" srcOrd="19" destOrd="0" presId="urn:microsoft.com/office/officeart/2005/8/layout/list1"/>
    <dgm:cxn modelId="{25309F19-998F-4590-9FE3-EE71F7915F03}" type="presParOf" srcId="{DADDAEB2-1F6D-4732-811B-DB2B6CAF8C70}" destId="{8EC08364-F64C-403C-AA08-C8131E79781E}" srcOrd="20" destOrd="0" presId="urn:microsoft.com/office/officeart/2005/8/layout/list1"/>
    <dgm:cxn modelId="{DB1637B1-944C-4CA6-8A95-558B62D9F711}" type="presParOf" srcId="{8EC08364-F64C-403C-AA08-C8131E79781E}" destId="{2B35BB23-91E3-47BB-8A5C-E171A1190130}" srcOrd="0" destOrd="0" presId="urn:microsoft.com/office/officeart/2005/8/layout/list1"/>
    <dgm:cxn modelId="{C4BD8FDC-A403-4A95-99BE-1F002A715F95}" type="presParOf" srcId="{8EC08364-F64C-403C-AA08-C8131E79781E}" destId="{6313FB76-E708-43ED-8F1B-382ABBA7515B}" srcOrd="1" destOrd="0" presId="urn:microsoft.com/office/officeart/2005/8/layout/list1"/>
    <dgm:cxn modelId="{1A6E4BD0-731B-4494-9672-7AAFBAB654EC}" type="presParOf" srcId="{DADDAEB2-1F6D-4732-811B-DB2B6CAF8C70}" destId="{72D3B548-BC9F-4E69-AF4A-DD0522E63A80}" srcOrd="21" destOrd="0" presId="urn:microsoft.com/office/officeart/2005/8/layout/list1"/>
    <dgm:cxn modelId="{C0B0BE9F-9A91-45B6-9EC7-75DE4818BFD3}" type="presParOf" srcId="{DADDAEB2-1F6D-4732-811B-DB2B6CAF8C70}" destId="{804AD6A2-35D8-4294-90D4-CB4428929004}"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BFC1CA5B-5565-4503-983B-1DF02A3E846A}" type="doc">
      <dgm:prSet loTypeId="urn:microsoft.com/office/officeart/2005/8/layout/list1" loCatId="list" qsTypeId="urn:microsoft.com/office/officeart/2005/8/quickstyle/simple2" qsCatId="simple" csTypeId="urn:microsoft.com/office/officeart/2005/8/colors/accent0_1" csCatId="mainScheme" phldr="1"/>
      <dgm:spPr/>
      <dgm:t>
        <a:bodyPr/>
        <a:lstStyle/>
        <a:p>
          <a:endParaRPr lang="ru-RU"/>
        </a:p>
      </dgm:t>
    </dgm:pt>
    <dgm:pt modelId="{AE124AEC-C440-409C-A645-BD3E920BD1A9}">
      <dgm:prSet phldrT="[Текст]" custT="1"/>
      <dgm:spPr/>
      <dgm:t>
        <a:bodyPr/>
        <a:lstStyle/>
        <a:p>
          <a:r>
            <a:rPr lang="en-US" sz="2000" dirty="0" err="1">
              <a:latin typeface="Times New Roman" panose="02020603050405020304" pitchFamily="18" charset="0"/>
              <a:cs typeface="Times New Roman" panose="02020603050405020304" pitchFamily="18" charset="0"/>
            </a:rPr>
            <a:t>bajarilayotgan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murakkabligi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hajmining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kattaligi</a:t>
          </a:r>
          <a:r>
            <a:rPr lang="en-US" sz="2000" dirty="0">
              <a:latin typeface="Times New Roman" panose="02020603050405020304" pitchFamily="18" charset="0"/>
              <a:cs typeface="Times New Roman" panose="02020603050405020304" pitchFamily="18" charset="0"/>
            </a:rPr>
            <a:t>; </a:t>
          </a:r>
          <a:endParaRPr lang="ru-RU" sz="2000" dirty="0">
            <a:solidFill>
              <a:schemeClr val="tx1"/>
            </a:solidFill>
            <a:latin typeface="Times New Roman" panose="02020603050405020304" pitchFamily="18" charset="0"/>
            <a:cs typeface="Times New Roman" panose="02020603050405020304" pitchFamily="18" charset="0"/>
          </a:endParaRPr>
        </a:p>
      </dgm:t>
    </dgm:pt>
    <dgm:pt modelId="{371A35E7-8A65-4C27-897E-70CCBB3F2C74}" type="parTrans" cxnId="{DA8D6B62-77E4-445F-A508-2B6329E2C669}">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69449390-E4FE-4E1E-8EA2-E82B67B6B136}" type="sibTrans" cxnId="{DA8D6B62-77E4-445F-A508-2B6329E2C669}">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45D50311-CA01-41EC-A4CD-1FBD339BED53}">
      <dgm:prSet phldrT="[Текст]" custT="1"/>
      <dgm:spPr/>
      <dgm:t>
        <a:bodyPr/>
        <a:lstStyle/>
        <a:p>
          <a:r>
            <a:rPr lang="en-US" sz="2000" dirty="0" err="1">
              <a:latin typeface="Times New Roman" panose="02020603050405020304" pitchFamily="18" charset="0"/>
              <a:cs typeface="Times New Roman" panose="02020603050405020304" pitchFamily="18" charset="0"/>
            </a:rPr>
            <a:t>tibbiy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nikaning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jadvali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smenaligi</a:t>
          </a:r>
          <a:r>
            <a:rPr lang="en-US" sz="2000" dirty="0">
              <a:latin typeface="Times New Roman" panose="02020603050405020304" pitchFamily="18" charset="0"/>
              <a:cs typeface="Times New Roman" panose="02020603050405020304" pitchFamily="18" charset="0"/>
            </a:rPr>
            <a:t>); </a:t>
          </a:r>
          <a:endParaRPr lang="ru-RU" sz="2000" dirty="0">
            <a:solidFill>
              <a:schemeClr val="tx1"/>
            </a:solidFill>
            <a:latin typeface="Times New Roman" panose="02020603050405020304" pitchFamily="18" charset="0"/>
            <a:cs typeface="Times New Roman" panose="02020603050405020304" pitchFamily="18" charset="0"/>
          </a:endParaRPr>
        </a:p>
      </dgm:t>
    </dgm:pt>
    <dgm:pt modelId="{14ECBEF2-C00F-41C8-B711-F09E156A5707}" type="parTrans" cxnId="{FECB6EF5-DEA0-40CC-AA03-F0304C252F7B}">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1E619301-3F56-473B-A2EE-CA3A22484426}" type="sibTrans" cxnId="{FECB6EF5-DEA0-40CC-AA03-F0304C252F7B}">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758E70F8-B124-4388-A19C-29374FC15F5D}">
      <dgm:prSet custT="1"/>
      <dgm:spPr/>
      <dgm:t>
        <a:bodyPr/>
        <a:lstStyle/>
        <a:p>
          <a:r>
            <a:rPr lang="en-US" sz="2000" dirty="0" err="1">
              <a:latin typeface="Times New Roman" panose="02020603050405020304" pitchFamily="18" charset="0"/>
              <a:cs typeface="Times New Roman" panose="02020603050405020304" pitchFamily="18" charset="0"/>
            </a:rPr>
            <a:t>tibbiy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nikaning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ishlatilish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muddati</a:t>
          </a:r>
          <a:r>
            <a:rPr lang="en-US" sz="2000" dirty="0">
              <a:latin typeface="Times New Roman" panose="02020603050405020304" pitchFamily="18" charset="0"/>
              <a:cs typeface="Times New Roman" panose="02020603050405020304" pitchFamily="18" charset="0"/>
            </a:rPr>
            <a:t>; </a:t>
          </a:r>
          <a:endParaRPr lang="ru-RU" sz="2000" dirty="0">
            <a:solidFill>
              <a:schemeClr val="tx1"/>
            </a:solidFill>
            <a:latin typeface="Times New Roman" panose="02020603050405020304" pitchFamily="18" charset="0"/>
            <a:cs typeface="Times New Roman" panose="02020603050405020304" pitchFamily="18" charset="0"/>
          </a:endParaRPr>
        </a:p>
      </dgm:t>
    </dgm:pt>
    <dgm:pt modelId="{EC96E414-381E-40F6-A364-CB94B2FFECD4}" type="parTrans" cxnId="{E946A0CB-2B5B-4F1E-8B30-856C2D7935C5}">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3E2C43A3-4C43-4BF6-9813-1A7C1F2170CB}" type="sibTrans" cxnId="{E946A0CB-2B5B-4F1E-8B30-856C2D7935C5}">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CFC4EF4E-68A9-4385-A69C-AB7CB7EE20B8}">
      <dgm:prSet custT="1"/>
      <dgm:spPr/>
      <dgm:t>
        <a:bodyPr/>
        <a:lstStyle/>
        <a:p>
          <a:r>
            <a:rPr lang="en-US" sz="2000" dirty="0" err="1">
              <a:latin typeface="Times New Roman" panose="02020603050405020304" pitchFamily="18" charset="0"/>
              <a:cs typeface="Times New Roman" panose="02020603050405020304" pitchFamily="18" charset="0"/>
            </a:rPr>
            <a:t>ishlatilish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sharoiti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zararli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avfli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faktorlarning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mavjudligi</a:t>
          </a:r>
          <a:r>
            <a:rPr lang="en-US" sz="2000" dirty="0">
              <a:latin typeface="Times New Roman" panose="02020603050405020304" pitchFamily="18" charset="0"/>
              <a:cs typeface="Times New Roman" panose="02020603050405020304" pitchFamily="18" charset="0"/>
            </a:rPr>
            <a:t>. </a:t>
          </a:r>
          <a:endParaRPr lang="ru-RU" sz="2000" dirty="0">
            <a:solidFill>
              <a:schemeClr val="tx1"/>
            </a:solidFill>
            <a:latin typeface="Times New Roman" panose="02020603050405020304" pitchFamily="18" charset="0"/>
            <a:cs typeface="Times New Roman" panose="02020603050405020304" pitchFamily="18" charset="0"/>
          </a:endParaRPr>
        </a:p>
      </dgm:t>
    </dgm:pt>
    <dgm:pt modelId="{03835DCF-D62E-46F5-916E-A5A9AB58E60F}" type="parTrans" cxnId="{6DA549BF-450B-4E0D-A7C1-2A3945DE71B4}">
      <dgm:prSet/>
      <dgm:spPr/>
      <dgm:t>
        <a:bodyPr/>
        <a:lstStyle/>
        <a:p>
          <a:endParaRPr lang="en-US" sz="2000">
            <a:latin typeface="Times New Roman" panose="02020603050405020304" pitchFamily="18" charset="0"/>
            <a:cs typeface="Times New Roman" panose="02020603050405020304" pitchFamily="18" charset="0"/>
          </a:endParaRPr>
        </a:p>
      </dgm:t>
    </dgm:pt>
    <dgm:pt modelId="{A0207914-2219-4D7C-8049-953F5B26B1DE}" type="sibTrans" cxnId="{6DA549BF-450B-4E0D-A7C1-2A3945DE71B4}">
      <dgm:prSet/>
      <dgm:spPr/>
      <dgm:t>
        <a:bodyPr/>
        <a:lstStyle/>
        <a:p>
          <a:endParaRPr lang="en-US" sz="2000">
            <a:latin typeface="Times New Roman" panose="02020603050405020304" pitchFamily="18" charset="0"/>
            <a:cs typeface="Times New Roman" panose="02020603050405020304" pitchFamily="18" charset="0"/>
          </a:endParaRPr>
        </a:p>
      </dgm:t>
    </dgm:pt>
    <dgm:pt modelId="{DADDAEB2-1F6D-4732-811B-DB2B6CAF8C70}" type="pres">
      <dgm:prSet presAssocID="{BFC1CA5B-5565-4503-983B-1DF02A3E846A}" presName="linear" presStyleCnt="0">
        <dgm:presLayoutVars>
          <dgm:dir/>
          <dgm:animLvl val="lvl"/>
          <dgm:resizeHandles val="exact"/>
        </dgm:presLayoutVars>
      </dgm:prSet>
      <dgm:spPr/>
    </dgm:pt>
    <dgm:pt modelId="{3E174AA6-B247-422F-B720-76ED33B317D4}" type="pres">
      <dgm:prSet presAssocID="{AE124AEC-C440-409C-A645-BD3E920BD1A9}" presName="parentLin" presStyleCnt="0"/>
      <dgm:spPr/>
    </dgm:pt>
    <dgm:pt modelId="{81A059B5-5184-4AB3-9219-25F3AD4F0A87}" type="pres">
      <dgm:prSet presAssocID="{AE124AEC-C440-409C-A645-BD3E920BD1A9}" presName="parentLeftMargin" presStyleLbl="node1" presStyleIdx="0" presStyleCnt="4"/>
      <dgm:spPr/>
    </dgm:pt>
    <dgm:pt modelId="{9B09B995-B83E-4602-B7BC-C428F788D418}" type="pres">
      <dgm:prSet presAssocID="{AE124AEC-C440-409C-A645-BD3E920BD1A9}" presName="parentText" presStyleLbl="node1" presStyleIdx="0" presStyleCnt="4">
        <dgm:presLayoutVars>
          <dgm:chMax val="0"/>
          <dgm:bulletEnabled val="1"/>
        </dgm:presLayoutVars>
      </dgm:prSet>
      <dgm:spPr/>
    </dgm:pt>
    <dgm:pt modelId="{4E04A61E-8553-463E-B79E-3A92468D2AE0}" type="pres">
      <dgm:prSet presAssocID="{AE124AEC-C440-409C-A645-BD3E920BD1A9}" presName="negativeSpace" presStyleCnt="0"/>
      <dgm:spPr/>
    </dgm:pt>
    <dgm:pt modelId="{7DDC6F5A-156C-4220-B594-239115525F48}" type="pres">
      <dgm:prSet presAssocID="{AE124AEC-C440-409C-A645-BD3E920BD1A9}" presName="childText" presStyleLbl="conFgAcc1" presStyleIdx="0" presStyleCnt="4">
        <dgm:presLayoutVars>
          <dgm:bulletEnabled val="1"/>
        </dgm:presLayoutVars>
      </dgm:prSet>
      <dgm:spPr/>
    </dgm:pt>
    <dgm:pt modelId="{F745A13B-E42A-44F4-94CE-B05BA8C4BAF0}" type="pres">
      <dgm:prSet presAssocID="{69449390-E4FE-4E1E-8EA2-E82B67B6B136}" presName="spaceBetweenRectangles" presStyleCnt="0"/>
      <dgm:spPr/>
    </dgm:pt>
    <dgm:pt modelId="{BD253BA3-23F9-4919-91B2-85EBF3F1F7EA}" type="pres">
      <dgm:prSet presAssocID="{45D50311-CA01-41EC-A4CD-1FBD339BED53}" presName="parentLin" presStyleCnt="0"/>
      <dgm:spPr/>
    </dgm:pt>
    <dgm:pt modelId="{9883E525-D8F2-485C-B0A3-68568DFF8C5B}" type="pres">
      <dgm:prSet presAssocID="{45D50311-CA01-41EC-A4CD-1FBD339BED53}" presName="parentLeftMargin" presStyleLbl="node1" presStyleIdx="0" presStyleCnt="4"/>
      <dgm:spPr/>
    </dgm:pt>
    <dgm:pt modelId="{5846C34A-4866-4ED6-AA27-152CBEA670DB}" type="pres">
      <dgm:prSet presAssocID="{45D50311-CA01-41EC-A4CD-1FBD339BED53}" presName="parentText" presStyleLbl="node1" presStyleIdx="1" presStyleCnt="4">
        <dgm:presLayoutVars>
          <dgm:chMax val="0"/>
          <dgm:bulletEnabled val="1"/>
        </dgm:presLayoutVars>
      </dgm:prSet>
      <dgm:spPr/>
    </dgm:pt>
    <dgm:pt modelId="{221F47AA-A61B-45A3-B815-7A0878A09F18}" type="pres">
      <dgm:prSet presAssocID="{45D50311-CA01-41EC-A4CD-1FBD339BED53}" presName="negativeSpace" presStyleCnt="0"/>
      <dgm:spPr/>
    </dgm:pt>
    <dgm:pt modelId="{F3D3369E-AF28-4FF3-8831-E0B8F091E636}" type="pres">
      <dgm:prSet presAssocID="{45D50311-CA01-41EC-A4CD-1FBD339BED53}" presName="childText" presStyleLbl="conFgAcc1" presStyleIdx="1" presStyleCnt="4">
        <dgm:presLayoutVars>
          <dgm:bulletEnabled val="1"/>
        </dgm:presLayoutVars>
      </dgm:prSet>
      <dgm:spPr/>
    </dgm:pt>
    <dgm:pt modelId="{52A41A9E-5AE9-4F23-B2C3-4DC78DE9D3B4}" type="pres">
      <dgm:prSet presAssocID="{1E619301-3F56-473B-A2EE-CA3A22484426}" presName="spaceBetweenRectangles" presStyleCnt="0"/>
      <dgm:spPr/>
    </dgm:pt>
    <dgm:pt modelId="{BD06828D-AA21-44E7-9F08-97CC8A91A8C4}" type="pres">
      <dgm:prSet presAssocID="{758E70F8-B124-4388-A19C-29374FC15F5D}" presName="parentLin" presStyleCnt="0"/>
      <dgm:spPr/>
    </dgm:pt>
    <dgm:pt modelId="{BE54AFBE-AA6F-48F9-A31D-89A51FF0FCC1}" type="pres">
      <dgm:prSet presAssocID="{758E70F8-B124-4388-A19C-29374FC15F5D}" presName="parentLeftMargin" presStyleLbl="node1" presStyleIdx="1" presStyleCnt="4"/>
      <dgm:spPr/>
    </dgm:pt>
    <dgm:pt modelId="{2824D376-7502-4131-AF70-12CDCEAB8378}" type="pres">
      <dgm:prSet presAssocID="{758E70F8-B124-4388-A19C-29374FC15F5D}" presName="parentText" presStyleLbl="node1" presStyleIdx="2" presStyleCnt="4">
        <dgm:presLayoutVars>
          <dgm:chMax val="0"/>
          <dgm:bulletEnabled val="1"/>
        </dgm:presLayoutVars>
      </dgm:prSet>
      <dgm:spPr/>
    </dgm:pt>
    <dgm:pt modelId="{FA7B02EB-A35C-4A20-AEA5-BAE2C73511EA}" type="pres">
      <dgm:prSet presAssocID="{758E70F8-B124-4388-A19C-29374FC15F5D}" presName="negativeSpace" presStyleCnt="0"/>
      <dgm:spPr/>
    </dgm:pt>
    <dgm:pt modelId="{2E1FB59E-C707-401F-968C-BC81703AEC94}" type="pres">
      <dgm:prSet presAssocID="{758E70F8-B124-4388-A19C-29374FC15F5D}" presName="childText" presStyleLbl="conFgAcc1" presStyleIdx="2" presStyleCnt="4" custLinFactNeighborX="-397" custLinFactNeighborY="44270">
        <dgm:presLayoutVars>
          <dgm:bulletEnabled val="1"/>
        </dgm:presLayoutVars>
      </dgm:prSet>
      <dgm:spPr/>
    </dgm:pt>
    <dgm:pt modelId="{BC0CB4ED-AD11-45CF-89C5-437F9707544A}" type="pres">
      <dgm:prSet presAssocID="{3E2C43A3-4C43-4BF6-9813-1A7C1F2170CB}" presName="spaceBetweenRectangles" presStyleCnt="0"/>
      <dgm:spPr/>
    </dgm:pt>
    <dgm:pt modelId="{E62508EB-3020-43DF-8473-3E305EDB6539}" type="pres">
      <dgm:prSet presAssocID="{CFC4EF4E-68A9-4385-A69C-AB7CB7EE20B8}" presName="parentLin" presStyleCnt="0"/>
      <dgm:spPr/>
    </dgm:pt>
    <dgm:pt modelId="{4D47CC28-C40F-4596-A0E0-5462AB55BC56}" type="pres">
      <dgm:prSet presAssocID="{CFC4EF4E-68A9-4385-A69C-AB7CB7EE20B8}" presName="parentLeftMargin" presStyleLbl="node1" presStyleIdx="2" presStyleCnt="4"/>
      <dgm:spPr/>
    </dgm:pt>
    <dgm:pt modelId="{BAFA5207-99D5-4DBF-8EA0-EC4787EEB85E}" type="pres">
      <dgm:prSet presAssocID="{CFC4EF4E-68A9-4385-A69C-AB7CB7EE20B8}" presName="parentText" presStyleLbl="node1" presStyleIdx="3" presStyleCnt="4">
        <dgm:presLayoutVars>
          <dgm:chMax val="0"/>
          <dgm:bulletEnabled val="1"/>
        </dgm:presLayoutVars>
      </dgm:prSet>
      <dgm:spPr/>
    </dgm:pt>
    <dgm:pt modelId="{5809E899-D041-42A0-8083-EEFC87A2F765}" type="pres">
      <dgm:prSet presAssocID="{CFC4EF4E-68A9-4385-A69C-AB7CB7EE20B8}" presName="negativeSpace" presStyleCnt="0"/>
      <dgm:spPr/>
    </dgm:pt>
    <dgm:pt modelId="{405304E0-2ADE-45F9-965E-BA307F4C6CE0}" type="pres">
      <dgm:prSet presAssocID="{CFC4EF4E-68A9-4385-A69C-AB7CB7EE20B8}" presName="childText" presStyleLbl="conFgAcc1" presStyleIdx="3" presStyleCnt="4">
        <dgm:presLayoutVars>
          <dgm:bulletEnabled val="1"/>
        </dgm:presLayoutVars>
      </dgm:prSet>
      <dgm:spPr/>
    </dgm:pt>
  </dgm:ptLst>
  <dgm:cxnLst>
    <dgm:cxn modelId="{BAE29A02-21A3-4629-B2FD-E0F61C6198C8}" type="presOf" srcId="{758E70F8-B124-4388-A19C-29374FC15F5D}" destId="{BE54AFBE-AA6F-48F9-A31D-89A51FF0FCC1}" srcOrd="0" destOrd="0" presId="urn:microsoft.com/office/officeart/2005/8/layout/list1"/>
    <dgm:cxn modelId="{69A19112-2500-48D0-AA03-105EF68C323D}" type="presOf" srcId="{AE124AEC-C440-409C-A645-BD3E920BD1A9}" destId="{81A059B5-5184-4AB3-9219-25F3AD4F0A87}" srcOrd="0" destOrd="0" presId="urn:microsoft.com/office/officeart/2005/8/layout/list1"/>
    <dgm:cxn modelId="{F0FAA916-9986-4C8B-BAA7-5DF26C7BBED9}" type="presOf" srcId="{758E70F8-B124-4388-A19C-29374FC15F5D}" destId="{2824D376-7502-4131-AF70-12CDCEAB8378}" srcOrd="1" destOrd="0" presId="urn:microsoft.com/office/officeart/2005/8/layout/list1"/>
    <dgm:cxn modelId="{DA8D6B62-77E4-445F-A508-2B6329E2C669}" srcId="{BFC1CA5B-5565-4503-983B-1DF02A3E846A}" destId="{AE124AEC-C440-409C-A645-BD3E920BD1A9}" srcOrd="0" destOrd="0" parTransId="{371A35E7-8A65-4C27-897E-70CCBB3F2C74}" sibTransId="{69449390-E4FE-4E1E-8EA2-E82B67B6B136}"/>
    <dgm:cxn modelId="{AF58624A-A4CB-4849-BA19-B0DD66739F6B}" type="presOf" srcId="{AE124AEC-C440-409C-A645-BD3E920BD1A9}" destId="{9B09B995-B83E-4602-B7BC-C428F788D418}" srcOrd="1" destOrd="0" presId="urn:microsoft.com/office/officeart/2005/8/layout/list1"/>
    <dgm:cxn modelId="{340FF492-B84E-4776-8308-B0D50AA348E8}" type="presOf" srcId="{CFC4EF4E-68A9-4385-A69C-AB7CB7EE20B8}" destId="{4D47CC28-C40F-4596-A0E0-5462AB55BC56}" srcOrd="0" destOrd="0" presId="urn:microsoft.com/office/officeart/2005/8/layout/list1"/>
    <dgm:cxn modelId="{D238B1AC-F45C-4F54-94D4-5DE28BC5F8F9}" type="presOf" srcId="{CFC4EF4E-68A9-4385-A69C-AB7CB7EE20B8}" destId="{BAFA5207-99D5-4DBF-8EA0-EC4787EEB85E}" srcOrd="1" destOrd="0" presId="urn:microsoft.com/office/officeart/2005/8/layout/list1"/>
    <dgm:cxn modelId="{566BA8BE-3583-4130-A97A-830DDEC01595}" type="presOf" srcId="{45D50311-CA01-41EC-A4CD-1FBD339BED53}" destId="{9883E525-D8F2-485C-B0A3-68568DFF8C5B}" srcOrd="0" destOrd="0" presId="urn:microsoft.com/office/officeart/2005/8/layout/list1"/>
    <dgm:cxn modelId="{6DA549BF-450B-4E0D-A7C1-2A3945DE71B4}" srcId="{BFC1CA5B-5565-4503-983B-1DF02A3E846A}" destId="{CFC4EF4E-68A9-4385-A69C-AB7CB7EE20B8}" srcOrd="3" destOrd="0" parTransId="{03835DCF-D62E-46F5-916E-A5A9AB58E60F}" sibTransId="{A0207914-2219-4D7C-8049-953F5B26B1DE}"/>
    <dgm:cxn modelId="{E946A0CB-2B5B-4F1E-8B30-856C2D7935C5}" srcId="{BFC1CA5B-5565-4503-983B-1DF02A3E846A}" destId="{758E70F8-B124-4388-A19C-29374FC15F5D}" srcOrd="2" destOrd="0" parTransId="{EC96E414-381E-40F6-A364-CB94B2FFECD4}" sibTransId="{3E2C43A3-4C43-4BF6-9813-1A7C1F2170CB}"/>
    <dgm:cxn modelId="{491EB2E7-F5E6-4822-817E-197155084B76}" type="presOf" srcId="{BFC1CA5B-5565-4503-983B-1DF02A3E846A}" destId="{DADDAEB2-1F6D-4732-811B-DB2B6CAF8C70}" srcOrd="0" destOrd="0" presId="urn:microsoft.com/office/officeart/2005/8/layout/list1"/>
    <dgm:cxn modelId="{2FD17AEA-28EB-4754-8D04-CF348D4C100F}" type="presOf" srcId="{45D50311-CA01-41EC-A4CD-1FBD339BED53}" destId="{5846C34A-4866-4ED6-AA27-152CBEA670DB}" srcOrd="1" destOrd="0" presId="urn:microsoft.com/office/officeart/2005/8/layout/list1"/>
    <dgm:cxn modelId="{FECB6EF5-DEA0-40CC-AA03-F0304C252F7B}" srcId="{BFC1CA5B-5565-4503-983B-1DF02A3E846A}" destId="{45D50311-CA01-41EC-A4CD-1FBD339BED53}" srcOrd="1" destOrd="0" parTransId="{14ECBEF2-C00F-41C8-B711-F09E156A5707}" sibTransId="{1E619301-3F56-473B-A2EE-CA3A22484426}"/>
    <dgm:cxn modelId="{343949CE-FC7B-471C-B253-0CEAABD8ECFC}" type="presParOf" srcId="{DADDAEB2-1F6D-4732-811B-DB2B6CAF8C70}" destId="{3E174AA6-B247-422F-B720-76ED33B317D4}" srcOrd="0" destOrd="0" presId="urn:microsoft.com/office/officeart/2005/8/layout/list1"/>
    <dgm:cxn modelId="{0C3B78B6-E71C-4BAB-9440-CD877714B485}" type="presParOf" srcId="{3E174AA6-B247-422F-B720-76ED33B317D4}" destId="{81A059B5-5184-4AB3-9219-25F3AD4F0A87}" srcOrd="0" destOrd="0" presId="urn:microsoft.com/office/officeart/2005/8/layout/list1"/>
    <dgm:cxn modelId="{1C292EA2-B66F-48E7-B578-BCF58EA9DD19}" type="presParOf" srcId="{3E174AA6-B247-422F-B720-76ED33B317D4}" destId="{9B09B995-B83E-4602-B7BC-C428F788D418}" srcOrd="1" destOrd="0" presId="urn:microsoft.com/office/officeart/2005/8/layout/list1"/>
    <dgm:cxn modelId="{F7406BE0-83F7-45BA-9155-03BF34C80AA3}" type="presParOf" srcId="{DADDAEB2-1F6D-4732-811B-DB2B6CAF8C70}" destId="{4E04A61E-8553-463E-B79E-3A92468D2AE0}" srcOrd="1" destOrd="0" presId="urn:microsoft.com/office/officeart/2005/8/layout/list1"/>
    <dgm:cxn modelId="{E272E0CB-A7F4-4E35-8243-41C1372C54F8}" type="presParOf" srcId="{DADDAEB2-1F6D-4732-811B-DB2B6CAF8C70}" destId="{7DDC6F5A-156C-4220-B594-239115525F48}" srcOrd="2" destOrd="0" presId="urn:microsoft.com/office/officeart/2005/8/layout/list1"/>
    <dgm:cxn modelId="{0725D594-7155-4FCE-B011-C9685816216F}" type="presParOf" srcId="{DADDAEB2-1F6D-4732-811B-DB2B6CAF8C70}" destId="{F745A13B-E42A-44F4-94CE-B05BA8C4BAF0}" srcOrd="3" destOrd="0" presId="urn:microsoft.com/office/officeart/2005/8/layout/list1"/>
    <dgm:cxn modelId="{52E3AC12-0A8F-4847-9707-5639BFA1551C}" type="presParOf" srcId="{DADDAEB2-1F6D-4732-811B-DB2B6CAF8C70}" destId="{BD253BA3-23F9-4919-91B2-85EBF3F1F7EA}" srcOrd="4" destOrd="0" presId="urn:microsoft.com/office/officeart/2005/8/layout/list1"/>
    <dgm:cxn modelId="{CF138F68-794B-4875-A71C-9AB9FCEAA5C3}" type="presParOf" srcId="{BD253BA3-23F9-4919-91B2-85EBF3F1F7EA}" destId="{9883E525-D8F2-485C-B0A3-68568DFF8C5B}" srcOrd="0" destOrd="0" presId="urn:microsoft.com/office/officeart/2005/8/layout/list1"/>
    <dgm:cxn modelId="{1FAF2B3B-2A0F-4405-88C2-81FF96624E74}" type="presParOf" srcId="{BD253BA3-23F9-4919-91B2-85EBF3F1F7EA}" destId="{5846C34A-4866-4ED6-AA27-152CBEA670DB}" srcOrd="1" destOrd="0" presId="urn:microsoft.com/office/officeart/2005/8/layout/list1"/>
    <dgm:cxn modelId="{51DC8591-873D-444D-A17A-048BD807BC8C}" type="presParOf" srcId="{DADDAEB2-1F6D-4732-811B-DB2B6CAF8C70}" destId="{221F47AA-A61B-45A3-B815-7A0878A09F18}" srcOrd="5" destOrd="0" presId="urn:microsoft.com/office/officeart/2005/8/layout/list1"/>
    <dgm:cxn modelId="{69252DC6-FF85-4F51-A449-D64CDF9FE70E}" type="presParOf" srcId="{DADDAEB2-1F6D-4732-811B-DB2B6CAF8C70}" destId="{F3D3369E-AF28-4FF3-8831-E0B8F091E636}" srcOrd="6" destOrd="0" presId="urn:microsoft.com/office/officeart/2005/8/layout/list1"/>
    <dgm:cxn modelId="{A41AB493-6998-45AD-858A-CD18700E7E13}" type="presParOf" srcId="{DADDAEB2-1F6D-4732-811B-DB2B6CAF8C70}" destId="{52A41A9E-5AE9-4F23-B2C3-4DC78DE9D3B4}" srcOrd="7" destOrd="0" presId="urn:microsoft.com/office/officeart/2005/8/layout/list1"/>
    <dgm:cxn modelId="{713D576E-A4AB-4AF7-AE7F-FA5E5B2A1A73}" type="presParOf" srcId="{DADDAEB2-1F6D-4732-811B-DB2B6CAF8C70}" destId="{BD06828D-AA21-44E7-9F08-97CC8A91A8C4}" srcOrd="8" destOrd="0" presId="urn:microsoft.com/office/officeart/2005/8/layout/list1"/>
    <dgm:cxn modelId="{3A6F5B63-3C04-4612-B774-185113087449}" type="presParOf" srcId="{BD06828D-AA21-44E7-9F08-97CC8A91A8C4}" destId="{BE54AFBE-AA6F-48F9-A31D-89A51FF0FCC1}" srcOrd="0" destOrd="0" presId="urn:microsoft.com/office/officeart/2005/8/layout/list1"/>
    <dgm:cxn modelId="{69308717-ACF6-4A0E-8F05-6F98004F94F4}" type="presParOf" srcId="{BD06828D-AA21-44E7-9F08-97CC8A91A8C4}" destId="{2824D376-7502-4131-AF70-12CDCEAB8378}" srcOrd="1" destOrd="0" presId="urn:microsoft.com/office/officeart/2005/8/layout/list1"/>
    <dgm:cxn modelId="{8A3CAF9C-F888-4A27-AAE6-5B883C58ED24}" type="presParOf" srcId="{DADDAEB2-1F6D-4732-811B-DB2B6CAF8C70}" destId="{FA7B02EB-A35C-4A20-AEA5-BAE2C73511EA}" srcOrd="9" destOrd="0" presId="urn:microsoft.com/office/officeart/2005/8/layout/list1"/>
    <dgm:cxn modelId="{EFF30747-33D5-4694-AD96-410F31B66DFB}" type="presParOf" srcId="{DADDAEB2-1F6D-4732-811B-DB2B6CAF8C70}" destId="{2E1FB59E-C707-401F-968C-BC81703AEC94}" srcOrd="10" destOrd="0" presId="urn:microsoft.com/office/officeart/2005/8/layout/list1"/>
    <dgm:cxn modelId="{81C5112F-1348-4354-90D1-F7A9E203BD85}" type="presParOf" srcId="{DADDAEB2-1F6D-4732-811B-DB2B6CAF8C70}" destId="{BC0CB4ED-AD11-45CF-89C5-437F9707544A}" srcOrd="11" destOrd="0" presId="urn:microsoft.com/office/officeart/2005/8/layout/list1"/>
    <dgm:cxn modelId="{D95A7F41-C5A6-4F89-A998-80B64CC2BB60}" type="presParOf" srcId="{DADDAEB2-1F6D-4732-811B-DB2B6CAF8C70}" destId="{E62508EB-3020-43DF-8473-3E305EDB6539}" srcOrd="12" destOrd="0" presId="urn:microsoft.com/office/officeart/2005/8/layout/list1"/>
    <dgm:cxn modelId="{80F1F9C8-F11F-4824-A802-A11DEE169679}" type="presParOf" srcId="{E62508EB-3020-43DF-8473-3E305EDB6539}" destId="{4D47CC28-C40F-4596-A0E0-5462AB55BC56}" srcOrd="0" destOrd="0" presId="urn:microsoft.com/office/officeart/2005/8/layout/list1"/>
    <dgm:cxn modelId="{D95C46B5-A69E-4850-A908-6DC9B4C1E9C2}" type="presParOf" srcId="{E62508EB-3020-43DF-8473-3E305EDB6539}" destId="{BAFA5207-99D5-4DBF-8EA0-EC4787EEB85E}" srcOrd="1" destOrd="0" presId="urn:microsoft.com/office/officeart/2005/8/layout/list1"/>
    <dgm:cxn modelId="{7827CB35-DE70-48DB-8B66-41B11F0300CC}" type="presParOf" srcId="{DADDAEB2-1F6D-4732-811B-DB2B6CAF8C70}" destId="{5809E899-D041-42A0-8083-EEFC87A2F765}" srcOrd="13" destOrd="0" presId="urn:microsoft.com/office/officeart/2005/8/layout/list1"/>
    <dgm:cxn modelId="{F8B20099-C49F-4EA1-8FE2-4C3FF3AEA8D9}" type="presParOf" srcId="{DADDAEB2-1F6D-4732-811B-DB2B6CAF8C70}" destId="{405304E0-2ADE-45F9-965E-BA307F4C6CE0}"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en-US"/>
        </a:p>
      </dgm:t>
    </dgm:pt>
    <dgm:pt modelId="{837B755B-6453-439D-921F-E7AA820B4A06}">
      <dgm:prSet phldrT="[Текст]"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O’zbekiston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Davlat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Konstitutsiyasiga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buyurtmachi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ijrochidan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nikasi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mahsulotlarini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yoki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boshqa</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izmatlarni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shartnoma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nar</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asoslab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berishni</a:t>
          </a:r>
          <a:r>
            <a:rPr lang="en-US" sz="2000" dirty="0">
              <a:solidFill>
                <a:schemeClr val="tx1"/>
              </a:solidFill>
              <a:latin typeface="Times New Roman" panose="02020603050405020304" pitchFamily="18" charset="0"/>
              <a:cs typeface="Times New Roman" panose="02020603050405020304" pitchFamily="18" charset="0"/>
            </a:rPr>
            <a:t> talab </a:t>
          </a:r>
          <a:r>
            <a:rPr lang="en-US" sz="2000" dirty="0" err="1">
              <a:solidFill>
                <a:schemeClr val="tx1"/>
              </a:solidFill>
              <a:latin typeface="Times New Roman" panose="02020603050405020304" pitchFamily="18" charset="0"/>
              <a:cs typeface="Times New Roman" panose="02020603050405020304" pitchFamily="18" charset="0"/>
            </a:rPr>
            <a:t>qilishga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haqli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buyurtmachiga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sarf</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harajatlar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kalkulyatsiyasi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lozim</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Hozirgi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nikasini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sohasida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kalkulyatsiyasini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ikkita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shartnomaviy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nar</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paydo</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bo’lgan</a:t>
          </a:r>
          <a:endParaRPr lang="en-US" sz="2000" i="0" dirty="0">
            <a:solidFill>
              <a:schemeClr val="tx1"/>
            </a:solidFill>
            <a:latin typeface="Times New Roman" panose="02020603050405020304" pitchFamily="18" charset="0"/>
            <a:cs typeface="Times New Roman" panose="02020603050405020304" pitchFamily="18" charset="0"/>
          </a:endParaRPr>
        </a:p>
      </dgm:t>
    </dgm:pt>
    <dgm:pt modelId="{1B23A212-8DC9-4495-BC5E-E27EB81BA36E}" type="par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1600" dirty="0">
              <a:solidFill>
                <a:schemeClr val="tx1"/>
              </a:solidFill>
              <a:latin typeface="Times New Roman" panose="02020603050405020304" pitchFamily="18" charset="0"/>
              <a:cs typeface="Times New Roman" panose="02020603050405020304" pitchFamily="18" charset="0"/>
            </a:rPr>
            <a:t>1. </a:t>
          </a:r>
          <a:r>
            <a:rPr lang="en-US" sz="1600" dirty="0" err="1">
              <a:solidFill>
                <a:schemeClr val="tx1"/>
              </a:solidFill>
              <a:latin typeface="Times New Roman" panose="02020603050405020304" pitchFamily="18" charset="0"/>
              <a:cs typeface="Times New Roman" panose="02020603050405020304" pitchFamily="18" charset="0"/>
            </a:rPr>
            <a:t>Qachonki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ta’mirlashlar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takrorlanadigan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bo’lsa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ijrochida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mehnat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sarfi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statistikasi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mavjud</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shuningdek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qanday</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ehtiyot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qismlar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sarflanadigan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ashyolar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ketishi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oldindan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ma’lum</a:t>
          </a:r>
          <a:r>
            <a:rPr lang="en-US" sz="1600" dirty="0">
              <a:solidFill>
                <a:schemeClr val="tx1"/>
              </a:solidFill>
              <a:latin typeface="Times New Roman" panose="02020603050405020304" pitchFamily="18" charset="0"/>
              <a:cs typeface="Times New Roman" panose="02020603050405020304" pitchFamily="18" charset="0"/>
            </a:rPr>
            <a:t>. Bu </a:t>
          </a:r>
          <a:r>
            <a:rPr lang="en-US" sz="1600" dirty="0" err="1">
              <a:solidFill>
                <a:schemeClr val="tx1"/>
              </a:solidFill>
              <a:latin typeface="Times New Roman" panose="02020603050405020304" pitchFamily="18" charset="0"/>
              <a:cs typeface="Times New Roman" panose="02020603050405020304" pitchFamily="18" charset="0"/>
            </a:rPr>
            <a:t>holda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kalkulyatsiyani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oldindan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tayyorlash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mumkin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bunda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ta’mirlash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ishlatilgan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ashyolarni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bajariladigan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operatsiyalarga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mos</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maydalanishi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hisobga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olinadi</a:t>
          </a:r>
          <a:r>
            <a:rPr lang="en-US" sz="1600" dirty="0">
              <a:solidFill>
                <a:schemeClr val="tx1"/>
              </a:solidFill>
              <a:latin typeface="Times New Roman" panose="02020603050405020304" pitchFamily="18" charset="0"/>
              <a:cs typeface="Times New Roman" panose="02020603050405020304" pitchFamily="18" charset="0"/>
            </a:rPr>
            <a:t>. Bu </a:t>
          </a:r>
          <a:r>
            <a:rPr lang="en-US" sz="1600" dirty="0" err="1">
              <a:solidFill>
                <a:schemeClr val="tx1"/>
              </a:solidFill>
              <a:latin typeface="Times New Roman" panose="02020603050405020304" pitchFamily="18" charset="0"/>
              <a:cs typeface="Times New Roman" panose="02020603050405020304" pitchFamily="18" charset="0"/>
            </a:rPr>
            <a:t>operatsiyalarga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mos</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nar</a:t>
          </a:r>
          <a:r>
            <a:rPr lang="ru-RU" sz="1600" dirty="0">
              <a:solidFill>
                <a:schemeClr val="tx1"/>
              </a:solidFill>
              <a:latin typeface="Times New Roman" panose="02020603050405020304" pitchFamily="18" charset="0"/>
              <a:cs typeface="Times New Roman" panose="02020603050405020304" pitchFamily="18" charset="0"/>
            </a:rPr>
            <a:t>х</a:t>
          </a:r>
          <a:r>
            <a:rPr lang="en-US" sz="1600" dirty="0">
              <a:solidFill>
                <a:schemeClr val="tx1"/>
              </a:solidFill>
              <a:latin typeface="Times New Roman" panose="02020603050405020304" pitchFamily="18" charset="0"/>
              <a:cs typeface="Times New Roman" panose="02020603050405020304" pitchFamily="18" charset="0"/>
            </a:rPr>
            <a:t>lar </a:t>
          </a:r>
          <a:r>
            <a:rPr lang="en-US" sz="1600" dirty="0" err="1">
              <a:solidFill>
                <a:schemeClr val="tx1"/>
              </a:solidFill>
              <a:latin typeface="Times New Roman" panose="02020603050405020304" pitchFamily="18" charset="0"/>
              <a:cs typeface="Times New Roman" panose="02020603050405020304" pitchFamily="18" charset="0"/>
            </a:rPr>
            <a:t>barcha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hisoblashlarni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o’z</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ichiga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oladi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alohida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ko’rsatilmaydi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Birinchi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turdagi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kalkulyatsiyaga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misol</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qilib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ilovada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uning</a:t>
          </a:r>
          <a:r>
            <a:rPr lang="en-US" sz="1600" dirty="0">
              <a:solidFill>
                <a:schemeClr val="tx1"/>
              </a:solidFill>
              <a:latin typeface="Times New Roman" panose="02020603050405020304" pitchFamily="18" charset="0"/>
              <a:cs typeface="Times New Roman" panose="02020603050405020304" pitchFamily="18" charset="0"/>
            </a:rPr>
            <a:t> blank </a:t>
          </a:r>
          <a:r>
            <a:rPr lang="en-US" sz="1600" dirty="0" err="1">
              <a:solidFill>
                <a:schemeClr val="tx1"/>
              </a:solidFill>
              <a:latin typeface="Times New Roman" panose="02020603050405020304" pitchFamily="18" charset="0"/>
              <a:cs typeface="Times New Roman" panose="02020603050405020304" pitchFamily="18" charset="0"/>
            </a:rPr>
            <a:t>shaklida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ko’rsatilgan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bo’ladi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Yakuniy</a:t>
          </a:r>
          <a:r>
            <a:rPr lang="en-US" sz="1600" dirty="0">
              <a:solidFill>
                <a:schemeClr val="tx1"/>
              </a:solidFill>
              <a:latin typeface="Times New Roman" panose="02020603050405020304" pitchFamily="18" charset="0"/>
              <a:cs typeface="Times New Roman" panose="02020603050405020304" pitchFamily="18" charset="0"/>
            </a:rPr>
            <a:t> summa (9 </a:t>
          </a:r>
          <a:r>
            <a:rPr lang="en-US" sz="1600" dirty="0" err="1">
              <a:solidFill>
                <a:schemeClr val="tx1"/>
              </a:solidFill>
              <a:latin typeface="Times New Roman" panose="02020603050405020304" pitchFamily="18" charset="0"/>
              <a:cs typeface="Times New Roman" panose="02020603050405020304" pitchFamily="18" charset="0"/>
            </a:rPr>
            <a:t>pozitsiya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barcha</a:t>
          </a:r>
          <a:r>
            <a:rPr lang="en-US" sz="1600" dirty="0">
              <a:solidFill>
                <a:schemeClr val="tx1"/>
              </a:solidFill>
              <a:latin typeface="Times New Roman" panose="02020603050405020304" pitchFamily="18" charset="0"/>
              <a:cs typeface="Times New Roman" panose="02020603050405020304" pitchFamily="18" charset="0"/>
            </a:rPr>
            <a:t> 1 dan 8 </a:t>
          </a:r>
          <a:r>
            <a:rPr lang="en-US" sz="1600" dirty="0" err="1">
              <a:solidFill>
                <a:schemeClr val="tx1"/>
              </a:solidFill>
              <a:latin typeface="Times New Roman" panose="02020603050405020304" pitchFamily="18" charset="0"/>
              <a:cs typeface="Times New Roman" panose="02020603050405020304" pitchFamily="18" charset="0"/>
            </a:rPr>
            <a:t>gacha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pozitsiyalar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yig’indisidan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iborat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bo’ladi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Bunda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mahsulotning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zavoddan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chiqqan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qiymati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zavod</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qiymati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Bundan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keyin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reja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bo’yicha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ajratmalarni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ko’rsatish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mumkin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o’rnatilgan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norma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zavod</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qiymatini</a:t>
          </a:r>
          <a:r>
            <a:rPr lang="en-US" sz="1600" dirty="0">
              <a:solidFill>
                <a:schemeClr val="tx1"/>
              </a:solidFill>
              <a:latin typeface="Times New Roman" panose="02020603050405020304" pitchFamily="18" charset="0"/>
              <a:cs typeface="Times New Roman" panose="02020603050405020304" pitchFamily="18" charset="0"/>
            </a:rPr>
            <a:t> 30%ni </a:t>
          </a:r>
          <a:r>
            <a:rPr lang="en-US" sz="1600" dirty="0" err="1">
              <a:solidFill>
                <a:schemeClr val="tx1"/>
              </a:solidFill>
              <a:latin typeface="Times New Roman" panose="02020603050405020304" pitchFamily="18" charset="0"/>
              <a:cs typeface="Times New Roman" panose="02020603050405020304" pitchFamily="18" charset="0"/>
            </a:rPr>
            <a:t>tashkil</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qiladi</a:t>
          </a:r>
          <a:r>
            <a:rPr lang="en-US" sz="1600" dirty="0">
              <a:solidFill>
                <a:schemeClr val="tx1"/>
              </a:solidFill>
              <a:latin typeface="Times New Roman" panose="02020603050405020304" pitchFamily="18" charset="0"/>
              <a:cs typeface="Times New Roman" panose="02020603050405020304" pitchFamily="18" charset="0"/>
            </a:rPr>
            <a:t>) agar </a:t>
          </a:r>
          <a:r>
            <a:rPr lang="en-US" sz="1600" dirty="0" err="1">
              <a:solidFill>
                <a:schemeClr val="tx1"/>
              </a:solidFill>
              <a:latin typeface="Times New Roman" panose="02020603050405020304" pitchFamily="18" charset="0"/>
              <a:cs typeface="Times New Roman" panose="02020603050405020304" pitchFamily="18" charset="0"/>
            </a:rPr>
            <a:t>ular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mavjud</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bo’lsa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Zavod</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qiymati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bilan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reja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bo’yicha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ajratmalar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yig’indisi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bu</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mahsulotni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olib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ketish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uchun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nar</a:t>
          </a:r>
          <a:r>
            <a:rPr lang="ru-RU" sz="1600" dirty="0">
              <a:solidFill>
                <a:schemeClr val="tx1"/>
              </a:solidFill>
              <a:latin typeface="Times New Roman" panose="02020603050405020304" pitchFamily="18" charset="0"/>
              <a:cs typeface="Times New Roman" panose="02020603050405020304" pitchFamily="18" charset="0"/>
            </a:rPr>
            <a:t>х</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unga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keyinchalik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qo’shimcha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nar</a:t>
          </a:r>
          <a:r>
            <a:rPr lang="ru-RU" sz="1600" dirty="0">
              <a:solidFill>
                <a:schemeClr val="tx1"/>
              </a:solidFill>
              <a:latin typeface="Times New Roman" panose="02020603050405020304" pitchFamily="18" charset="0"/>
              <a:cs typeface="Times New Roman" panose="02020603050405020304" pitchFamily="18" charset="0"/>
            </a:rPr>
            <a:t>х</a:t>
          </a:r>
          <a:r>
            <a:rPr lang="en-US" sz="1600" dirty="0">
              <a:solidFill>
                <a:schemeClr val="tx1"/>
              </a:solidFill>
              <a:latin typeface="Times New Roman" panose="02020603050405020304" pitchFamily="18" charset="0"/>
              <a:cs typeface="Times New Roman" panose="02020603050405020304" pitchFamily="18" charset="0"/>
            </a:rPr>
            <a:t>ga </a:t>
          </a:r>
          <a:r>
            <a:rPr lang="en-US" sz="1600" dirty="0" err="1">
              <a:solidFill>
                <a:schemeClr val="tx1"/>
              </a:solidFill>
              <a:latin typeface="Times New Roman" panose="02020603050405020304" pitchFamily="18" charset="0"/>
              <a:cs typeface="Times New Roman" panose="02020603050405020304" pitchFamily="18" charset="0"/>
            </a:rPr>
            <a:t>soliq</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hisoblanadi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hozirgi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kunda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bu</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ko’rsatkich</a:t>
          </a:r>
          <a:r>
            <a:rPr lang="en-US" sz="1600" dirty="0">
              <a:solidFill>
                <a:schemeClr val="tx1"/>
              </a:solidFill>
              <a:latin typeface="Times New Roman" panose="02020603050405020304" pitchFamily="18" charset="0"/>
              <a:cs typeface="Times New Roman" panose="02020603050405020304" pitchFamily="18" charset="0"/>
            </a:rPr>
            <a:t> 20% ga </a:t>
          </a:r>
          <a:r>
            <a:rPr lang="en-US" sz="1600" dirty="0" err="1">
              <a:solidFill>
                <a:schemeClr val="tx1"/>
              </a:solidFill>
              <a:latin typeface="Times New Roman" panose="02020603050405020304" pitchFamily="18" charset="0"/>
              <a:cs typeface="Times New Roman" panose="02020603050405020304" pitchFamily="18" charset="0"/>
            </a:rPr>
            <a:t>teng</a:t>
          </a:r>
          <a:r>
            <a:rPr lang="en-US" sz="1600" dirty="0">
              <a:solidFill>
                <a:schemeClr val="tx1"/>
              </a:solidFill>
              <a:latin typeface="Times New Roman" panose="02020603050405020304" pitchFamily="18" charset="0"/>
              <a:cs typeface="Times New Roman" panose="02020603050405020304" pitchFamily="18" charset="0"/>
            </a:rPr>
            <a:t>). Bu </a:t>
          </a:r>
          <a:r>
            <a:rPr lang="en-US" sz="1600" dirty="0" err="1">
              <a:solidFill>
                <a:schemeClr val="tx1"/>
              </a:solidFill>
              <a:latin typeface="Times New Roman" panose="02020603050405020304" pitchFamily="18" charset="0"/>
              <a:cs typeface="Times New Roman" panose="02020603050405020304" pitchFamily="18" charset="0"/>
            </a:rPr>
            <a:t>bilan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qo’shilgan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nar</a:t>
          </a:r>
          <a:r>
            <a:rPr lang="ru-RU" sz="1600" dirty="0">
              <a:solidFill>
                <a:schemeClr val="tx1"/>
              </a:solidFill>
              <a:latin typeface="Times New Roman" panose="02020603050405020304" pitchFamily="18" charset="0"/>
              <a:cs typeface="Times New Roman" panose="02020603050405020304" pitchFamily="18" charset="0"/>
            </a:rPr>
            <a:t>х</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chakana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nar</a:t>
          </a:r>
          <a:r>
            <a:rPr lang="ru-RU" sz="1600" dirty="0">
              <a:solidFill>
                <a:schemeClr val="tx1"/>
              </a:solidFill>
              <a:latin typeface="Times New Roman" panose="02020603050405020304" pitchFamily="18" charset="0"/>
              <a:cs typeface="Times New Roman" panose="02020603050405020304" pitchFamily="18" charset="0"/>
            </a:rPr>
            <a:t>х</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hisoblanadi</a:t>
          </a:r>
          <a:r>
            <a:rPr lang="en-US" sz="1600" dirty="0">
              <a:solidFill>
                <a:schemeClr val="tx1"/>
              </a:solidFill>
              <a:latin typeface="Times New Roman" panose="02020603050405020304" pitchFamily="18" charset="0"/>
              <a:cs typeface="Times New Roman" panose="02020603050405020304" pitchFamily="18" charset="0"/>
            </a:rPr>
            <a:t>. </a:t>
          </a:r>
        </a:p>
      </dgm:t>
    </dgm:pt>
    <dgm:pt modelId="{20544D5F-82FA-4651-B7BF-975991151867}" type="par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en-US"/>
        </a:p>
      </dgm:t>
    </dgm:pt>
    <dgm:pt modelId="{837B755B-6453-439D-921F-E7AA820B4A06}">
      <dgm:prSet phldrT="[Текст]"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O’zbekiston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Davlat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Konstitutsiyasiga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buyurtmachi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ijrochidan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nikasi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mahsulotlarini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yoki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boshqa</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izmatlarni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shartnoma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nar</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asoslab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berishni</a:t>
          </a:r>
          <a:r>
            <a:rPr lang="en-US" sz="2000" dirty="0">
              <a:solidFill>
                <a:schemeClr val="tx1"/>
              </a:solidFill>
              <a:latin typeface="Times New Roman" panose="02020603050405020304" pitchFamily="18" charset="0"/>
              <a:cs typeface="Times New Roman" panose="02020603050405020304" pitchFamily="18" charset="0"/>
            </a:rPr>
            <a:t> talab </a:t>
          </a:r>
          <a:r>
            <a:rPr lang="en-US" sz="2000" dirty="0" err="1">
              <a:solidFill>
                <a:schemeClr val="tx1"/>
              </a:solidFill>
              <a:latin typeface="Times New Roman" panose="02020603050405020304" pitchFamily="18" charset="0"/>
              <a:cs typeface="Times New Roman" panose="02020603050405020304" pitchFamily="18" charset="0"/>
            </a:rPr>
            <a:t>qilishga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haqli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buyurtmachiga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sarf</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harajatlar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kalkulyatsiyasi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lozim</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Hozirgi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nikasini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sohasida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kalkulyatsiyasini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ikkita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shartnomaviy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nar</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paydo</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bo’lgan</a:t>
          </a:r>
          <a:endParaRPr lang="en-US" sz="2000" i="0" dirty="0">
            <a:solidFill>
              <a:schemeClr val="tx1"/>
            </a:solidFill>
            <a:latin typeface="Times New Roman" panose="02020603050405020304" pitchFamily="18" charset="0"/>
            <a:cs typeface="Times New Roman" panose="02020603050405020304" pitchFamily="18" charset="0"/>
          </a:endParaRPr>
        </a:p>
      </dgm:t>
    </dgm:pt>
    <dgm:pt modelId="{1B23A212-8DC9-4495-BC5E-E27EB81BA36E}" type="par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1800" dirty="0">
              <a:solidFill>
                <a:schemeClr val="tx1"/>
              </a:solidFill>
              <a:latin typeface="Times New Roman" panose="02020603050405020304" pitchFamily="18" charset="0"/>
              <a:cs typeface="Times New Roman" panose="02020603050405020304" pitchFamily="18" charset="0"/>
            </a:rPr>
            <a:t>2. Agar </a:t>
          </a:r>
          <a:r>
            <a:rPr lang="en-US" sz="1800" dirty="0" err="1">
              <a:solidFill>
                <a:schemeClr val="tx1"/>
              </a:solidFill>
              <a:latin typeface="Times New Roman" panose="02020603050405020304" pitchFamily="18" charset="0"/>
              <a:cs typeface="Times New Roman" panose="02020603050405020304" pitchFamily="18" charset="0"/>
            </a:rPr>
            <a:t>tibbiyot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te</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nikasiga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rejalashtirilmagan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ta’mir</a:t>
          </a:r>
          <a:r>
            <a:rPr lang="en-US" sz="1800" dirty="0">
              <a:solidFill>
                <a:schemeClr val="tx1"/>
              </a:solidFill>
              <a:latin typeface="Times New Roman" panose="02020603050405020304" pitchFamily="18" charset="0"/>
              <a:cs typeface="Times New Roman" panose="02020603050405020304" pitchFamily="18" charset="0"/>
            </a:rPr>
            <a:t> talab </a:t>
          </a:r>
          <a:r>
            <a:rPr lang="en-US" sz="1800" dirty="0" err="1">
              <a:solidFill>
                <a:schemeClr val="tx1"/>
              </a:solidFill>
              <a:latin typeface="Times New Roman" panose="02020603050405020304" pitchFamily="18" charset="0"/>
              <a:cs typeface="Times New Roman" panose="02020603050405020304" pitchFamily="18" charset="0"/>
            </a:rPr>
            <a:t>etilsa</a:t>
          </a:r>
          <a:r>
            <a:rPr lang="en-US" sz="1800" dirty="0">
              <a:solidFill>
                <a:schemeClr val="tx1"/>
              </a:solidFill>
              <a:latin typeface="Times New Roman" panose="02020603050405020304" pitchFamily="18" charset="0"/>
              <a:cs typeface="Times New Roman" panose="02020603050405020304" pitchFamily="18" charset="0"/>
            </a:rPr>
            <a:t>, u </a:t>
          </a:r>
          <a:r>
            <a:rPr lang="en-US" sz="1800" dirty="0" err="1">
              <a:solidFill>
                <a:schemeClr val="tx1"/>
              </a:solidFill>
              <a:latin typeface="Times New Roman" panose="02020603050405020304" pitchFamily="18" charset="0"/>
              <a:cs typeface="Times New Roman" panose="02020603050405020304" pitchFamily="18" charset="0"/>
            </a:rPr>
            <a:t>holda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ijrochida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statistik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ma’lumotlar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mavjud</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bo’lmaydi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oldindan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kalkulyatsiyani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tuzish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mumkin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emas</a:t>
          </a:r>
          <a:r>
            <a:rPr lang="en-US" sz="1800" dirty="0">
              <a:solidFill>
                <a:schemeClr val="tx1"/>
              </a:solidFill>
              <a:latin typeface="Times New Roman" panose="02020603050405020304" pitchFamily="18" charset="0"/>
              <a:cs typeface="Times New Roman" panose="02020603050405020304" pitchFamily="18" charset="0"/>
            </a:rPr>
            <a:t>. U </a:t>
          </a:r>
          <a:r>
            <a:rPr lang="en-US" sz="1800" dirty="0" err="1">
              <a:solidFill>
                <a:schemeClr val="tx1"/>
              </a:solidFill>
              <a:latin typeface="Times New Roman" panose="02020603050405020304" pitchFamily="18" charset="0"/>
              <a:cs typeface="Times New Roman" panose="02020603050405020304" pitchFamily="18" charset="0"/>
            </a:rPr>
            <a:t>amaldagi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mehnat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sarflarga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aniqlanadi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ijrochi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tomonidan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ta’mirlash</a:t>
          </a:r>
          <a:r>
            <a:rPr lang="en-US" sz="1800" dirty="0">
              <a:solidFill>
                <a:schemeClr val="tx1"/>
              </a:solidFill>
              <a:latin typeface="Times New Roman" panose="02020603050405020304" pitchFamily="18" charset="0"/>
              <a:cs typeface="Times New Roman" panose="02020603050405020304" pitchFamily="18" charset="0"/>
            </a:rPr>
            <a:t> </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izmatlari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ko’rsatilganidan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keyin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taqdim</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etiladi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Ta’mirni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shartnoma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nar</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haqiqiy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sarflar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kalkulyatsiyani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tuzilgandan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so’ng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aniqlanadi</a:t>
          </a:r>
          <a:r>
            <a:rPr lang="en-US" sz="1800" dirty="0">
              <a:solidFill>
                <a:schemeClr val="tx1"/>
              </a:solidFill>
              <a:latin typeface="Times New Roman" panose="02020603050405020304" pitchFamily="18" charset="0"/>
              <a:cs typeface="Times New Roman" panose="02020603050405020304" pitchFamily="18" charset="0"/>
            </a:rPr>
            <a:t>. Bu </a:t>
          </a:r>
          <a:r>
            <a:rPr lang="en-US" sz="1800" dirty="0" err="1">
              <a:solidFill>
                <a:schemeClr val="tx1"/>
              </a:solidFill>
              <a:latin typeface="Times New Roman" panose="02020603050405020304" pitchFamily="18" charset="0"/>
              <a:cs typeface="Times New Roman" panose="02020603050405020304" pitchFamily="18" charset="0"/>
            </a:rPr>
            <a:t>holda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ta’mirlash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o’tkazilganda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masalan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qandaydir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qurilmani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tayyorlashda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mehnat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sarflari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harajati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norma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vaqtlari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ta’rif</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stavkasi</a:t>
          </a:r>
          <a:r>
            <a:rPr lang="en-US" sz="1800" dirty="0">
              <a:solidFill>
                <a:schemeClr val="tx1"/>
              </a:solidFill>
              <a:latin typeface="Times New Roman" panose="02020603050405020304" pitchFamily="18" charset="0"/>
              <a:cs typeface="Times New Roman" panose="02020603050405020304" pitchFamily="18" charset="0"/>
            </a:rPr>
            <a:t>) </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ronometriyasi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o’tkaziladi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natijasida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asosiy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ishchilarni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haqi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aniqlanadi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Boshqa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pozitsiyalarda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mavjud</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qonunlar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asosida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o’rnatilgan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haqiga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ajratmalar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ko’rsatiladi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Ishlatilgan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ehtiyot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qismlar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ashyolar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sarfi</a:t>
          </a:r>
          <a:r>
            <a:rPr lang="en-US" sz="1800" dirty="0">
              <a:solidFill>
                <a:schemeClr val="tx1"/>
              </a:solidFill>
              <a:latin typeface="Times New Roman" panose="02020603050405020304" pitchFamily="18" charset="0"/>
              <a:cs typeface="Times New Roman" panose="02020603050405020304" pitchFamily="18" charset="0"/>
            </a:rPr>
            <a:t> ham </a:t>
          </a:r>
          <a:r>
            <a:rPr lang="en-US" sz="1800" dirty="0" err="1">
              <a:solidFill>
                <a:schemeClr val="tx1"/>
              </a:solidFill>
              <a:latin typeface="Times New Roman" panose="02020603050405020304" pitchFamily="18" charset="0"/>
              <a:cs typeface="Times New Roman" panose="02020603050405020304" pitchFamily="18" charset="0"/>
            </a:rPr>
            <a:t>ko’rsatilgan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Yakunda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ko’rsatilgan</a:t>
          </a:r>
          <a:r>
            <a:rPr lang="en-US" sz="1800" dirty="0">
              <a:solidFill>
                <a:schemeClr val="tx1"/>
              </a:solidFill>
              <a:latin typeface="Times New Roman" panose="02020603050405020304" pitchFamily="18" charset="0"/>
              <a:cs typeface="Times New Roman" panose="02020603050405020304" pitchFamily="18" charset="0"/>
            </a:rPr>
            <a:t> </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izmatni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umumiy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qiymati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ko’rsatiladi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qolgan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hisoblashlar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yuqoridagi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kabi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ketma-ketlikda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bo’ladi</a:t>
          </a:r>
          <a:r>
            <a:rPr lang="en-US" sz="1800" dirty="0">
              <a:solidFill>
                <a:schemeClr val="tx1"/>
              </a:solidFill>
              <a:latin typeface="Times New Roman" panose="02020603050405020304" pitchFamily="18" charset="0"/>
              <a:cs typeface="Times New Roman" panose="02020603050405020304" pitchFamily="18" charset="0"/>
            </a:rPr>
            <a:t>.</a:t>
          </a:r>
        </a:p>
      </dgm:t>
    </dgm:pt>
    <dgm:pt modelId="{20544D5F-82FA-4651-B7BF-975991151867}" type="par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yerga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qurilmasining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chizma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sхemalari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kommunikatsiyasining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joylashishi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ko’rsatilgan</a:t>
          </a:r>
          <a:r>
            <a:rPr lang="en-US" sz="24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yerga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qurilmasining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elementlarini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tuzilgan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aktlar</a:t>
          </a:r>
          <a:r>
            <a:rPr lang="en-US" sz="24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yerga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qurilmasini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elektr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qurilmalarining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tuzilish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qoidasida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belgilangan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norma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hajm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sinovlarni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qabul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qilish-topshirish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protokollari</a:t>
          </a:r>
          <a:r>
            <a:rPr lang="en-US" sz="2400" dirty="0">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3"/>
      <dgm:spPr/>
    </dgm:pt>
    <dgm:pt modelId="{12144C3F-314B-4BBC-A52E-8BD90E579E58}" type="pres">
      <dgm:prSet presAssocID="{6CF4C231-4D9E-4DC4-88F1-B8390675D758}" presName="parentText" presStyleLbl="node1" presStyleIdx="0" presStyleCnt="3" custScaleY="108262">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3">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3"/>
      <dgm:spPr/>
    </dgm:pt>
    <dgm:pt modelId="{89D878E6-81BA-4F8F-A384-92C5FCEC259C}" type="pres">
      <dgm:prSet presAssocID="{0B926401-2668-47A8-8060-38915B3AD538}" presName="parentText" presStyleLbl="node1" presStyleIdx="1" presStyleCnt="3">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3">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3"/>
      <dgm:spPr/>
    </dgm:pt>
    <dgm:pt modelId="{E8C894FB-A335-480C-A6D9-D27F74CBA38E}" type="pres">
      <dgm:prSet presAssocID="{F44F81E8-AD30-4A49-9435-0A2EE76408B2}" presName="parentText" presStyleLbl="node1" presStyleIdx="2" presStyleCnt="3" custScaleY="143263">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3">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93B94A-AF4F-49F8-B7ED-0DE725F96141}">
      <dsp:nvSpPr>
        <dsp:cNvPr id="0" name=""/>
        <dsp:cNvSpPr/>
      </dsp:nvSpPr>
      <dsp:spPr>
        <a:xfrm rot="5400000">
          <a:off x="5764608" y="-1888638"/>
          <a:ext cx="2114550" cy="642059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US" sz="1500" i="0" kern="1200" dirty="0" err="1">
              <a:solidFill>
                <a:schemeClr val="tx1"/>
              </a:solidFill>
              <a:latin typeface="Times New Roman" panose="02020603050405020304" pitchFamily="18" charset="0"/>
              <a:cs typeface="Times New Roman" panose="02020603050405020304" pitchFamily="18" charset="0"/>
            </a:rPr>
            <a:t>Tuzilish</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bo’linmalari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rasmiy</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va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norasmiy</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aloqalarda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bo’ladi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b="1" i="0" kern="1200" dirty="0" err="1">
              <a:solidFill>
                <a:schemeClr val="tx1"/>
              </a:solidFill>
              <a:latin typeface="Times New Roman" panose="02020603050405020304" pitchFamily="18" charset="0"/>
              <a:cs typeface="Times New Roman" panose="02020603050405020304" pitchFamily="18" charset="0"/>
            </a:rPr>
            <a:t>Rasmiy</a:t>
          </a:r>
          <a:r>
            <a:rPr lang="en-US" sz="1500" b="1" i="0" kern="1200" dirty="0">
              <a:solidFill>
                <a:schemeClr val="tx1"/>
              </a:solidFill>
              <a:latin typeface="Times New Roman" panose="02020603050405020304" pitchFamily="18" charset="0"/>
              <a:cs typeface="Times New Roman" panose="02020603050405020304" pitchFamily="18" charset="0"/>
            </a:rPr>
            <a:t> </a:t>
          </a:r>
          <a:r>
            <a:rPr lang="en-US" sz="1500" b="1" i="0" kern="1200" dirty="0" err="1">
              <a:solidFill>
                <a:schemeClr val="tx1"/>
              </a:solidFill>
              <a:latin typeface="Times New Roman" panose="02020603050405020304" pitchFamily="18" charset="0"/>
              <a:cs typeface="Times New Roman" panose="02020603050405020304" pitchFamily="18" charset="0"/>
            </a:rPr>
            <a:t>aloqalar</a:t>
          </a:r>
          <a:r>
            <a:rPr lang="en-US" sz="1500" i="0" kern="1200" dirty="0">
              <a:solidFill>
                <a:schemeClr val="tx1"/>
              </a:solidFill>
              <a:latin typeface="Times New Roman" panose="02020603050405020304" pitchFamily="18" charset="0"/>
              <a:cs typeface="Times New Roman" panose="02020603050405020304" pitchFamily="18" charset="0"/>
            </a:rPr>
            <a:t> - </a:t>
          </a:r>
          <a:r>
            <a:rPr lang="en-US" sz="1500" i="0" kern="1200" dirty="0" err="1">
              <a:solidFill>
                <a:schemeClr val="tx1"/>
              </a:solidFill>
              <a:latin typeface="Times New Roman" panose="02020603050405020304" pitchFamily="18" charset="0"/>
              <a:cs typeface="Times New Roman" panose="02020603050405020304" pitchFamily="18" charset="0"/>
            </a:rPr>
            <a:t>bu</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eng</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avvalo</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rahbarlar</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bilan</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bo’ysunuvchilar</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o’rtasidagi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aloqalardir</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vertikal</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aloqalar</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Ular</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rahbarlikning</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va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bo’ysunuvchilarning</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turiga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qarab</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farq</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qiladi</a:t>
          </a:r>
          <a:r>
            <a:rPr lang="en-US" sz="1500" i="0" kern="1200" dirty="0">
              <a:solidFill>
                <a:schemeClr val="tx1"/>
              </a:solidFill>
              <a:latin typeface="Times New Roman" panose="02020603050405020304" pitchFamily="18" charset="0"/>
              <a:cs typeface="Times New Roman" panose="02020603050405020304" pitchFamily="18" charset="0"/>
            </a:rPr>
            <a:t>. Agar </a:t>
          </a:r>
          <a:r>
            <a:rPr lang="en-US" sz="1500" i="0" kern="1200" dirty="0" err="1">
              <a:solidFill>
                <a:schemeClr val="tx1"/>
              </a:solidFill>
              <a:latin typeface="Times New Roman" panose="02020603050405020304" pitchFamily="18" charset="0"/>
              <a:cs typeface="Times New Roman" panose="02020603050405020304" pitchFamily="18" charset="0"/>
            </a:rPr>
            <a:t>rahbarlik</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to’laqonli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bo’lib</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quyi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bo’linmalar</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faoliyatiga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doir</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barcha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masalalarga</a:t>
          </a:r>
          <a:r>
            <a:rPr lang="en-US" sz="1500" i="0" kern="1200" dirty="0">
              <a:solidFill>
                <a:schemeClr val="tx1"/>
              </a:solidFill>
              <a:latin typeface="Times New Roman" panose="02020603050405020304" pitchFamily="18" charset="0"/>
              <a:cs typeface="Times New Roman" panose="02020603050405020304" pitchFamily="18" charset="0"/>
            </a:rPr>
            <a:t> da</a:t>
          </a:r>
          <a:r>
            <a:rPr lang="ru-RU" sz="1500" i="0" kern="1200" dirty="0">
              <a:solidFill>
                <a:schemeClr val="tx1"/>
              </a:solidFill>
              <a:latin typeface="Times New Roman" panose="02020603050405020304" pitchFamily="18" charset="0"/>
              <a:cs typeface="Times New Roman" panose="02020603050405020304" pitchFamily="18" charset="0"/>
            </a:rPr>
            <a:t>х</a:t>
          </a:r>
          <a:r>
            <a:rPr lang="en-US" sz="1500" i="0" kern="1200" dirty="0" err="1">
              <a:solidFill>
                <a:schemeClr val="tx1"/>
              </a:solidFill>
              <a:latin typeface="Times New Roman" panose="02020603050405020304" pitchFamily="18" charset="0"/>
              <a:cs typeface="Times New Roman" panose="02020603050405020304" pitchFamily="18" charset="0"/>
            </a:rPr>
            <a:t>ldor</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bo’lsa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bu</a:t>
          </a:r>
          <a:r>
            <a:rPr lang="en-US" sz="1500" i="0" kern="1200" dirty="0">
              <a:solidFill>
                <a:schemeClr val="tx1"/>
              </a:solidFill>
              <a:latin typeface="Times New Roman" panose="02020603050405020304" pitchFamily="18" charset="0"/>
              <a:cs typeface="Times New Roman" panose="02020603050405020304" pitchFamily="18" charset="0"/>
            </a:rPr>
            <a:t> </a:t>
          </a:r>
          <a:r>
            <a:rPr lang="ru-RU" sz="1500" i="0" kern="1200" dirty="0">
              <a:solidFill>
                <a:schemeClr val="tx1"/>
              </a:solidFill>
              <a:latin typeface="Times New Roman" panose="02020603050405020304" pitchFamily="18" charset="0"/>
              <a:cs typeface="Times New Roman" panose="02020603050405020304" pitchFamily="18" charset="0"/>
            </a:rPr>
            <a:t>х</a:t>
          </a:r>
          <a:r>
            <a:rPr lang="en-US" sz="1500" i="0" kern="1200" dirty="0" err="1">
              <a:solidFill>
                <a:schemeClr val="tx1"/>
              </a:solidFill>
              <a:latin typeface="Times New Roman" panose="02020603050405020304" pitchFamily="18" charset="0"/>
              <a:cs typeface="Times New Roman" panose="02020603050405020304" pitchFamily="18" charset="0"/>
            </a:rPr>
            <a:t>ildagi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aloqa</a:t>
          </a:r>
          <a:r>
            <a:rPr lang="en-US" sz="1500" i="0" kern="1200" dirty="0">
              <a:solidFill>
                <a:schemeClr val="tx1"/>
              </a:solidFill>
              <a:latin typeface="Times New Roman" panose="02020603050405020304" pitchFamily="18" charset="0"/>
              <a:cs typeface="Times New Roman" panose="02020603050405020304" pitchFamily="18" charset="0"/>
            </a:rPr>
            <a:t> - </a:t>
          </a:r>
          <a:r>
            <a:rPr lang="en-US" sz="1500" i="0" kern="1200" dirty="0" err="1">
              <a:solidFill>
                <a:schemeClr val="tx1"/>
              </a:solidFill>
              <a:latin typeface="Times New Roman" panose="02020603050405020304" pitchFamily="18" charset="0"/>
              <a:cs typeface="Times New Roman" panose="02020603050405020304" pitchFamily="18" charset="0"/>
            </a:rPr>
            <a:t>muntazam</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aloqa</a:t>
          </a:r>
          <a:r>
            <a:rPr lang="en-US" sz="1500" i="0" kern="1200" dirty="0">
              <a:solidFill>
                <a:schemeClr val="tx1"/>
              </a:solidFill>
              <a:latin typeface="Times New Roman" panose="02020603050405020304" pitchFamily="18" charset="0"/>
              <a:cs typeface="Times New Roman" panose="02020603050405020304" pitchFamily="18" charset="0"/>
            </a:rPr>
            <a:t> deb </a:t>
          </a:r>
          <a:r>
            <a:rPr lang="en-US" sz="1500" i="0" kern="1200" dirty="0" err="1">
              <a:solidFill>
                <a:schemeClr val="tx1"/>
              </a:solidFill>
              <a:latin typeface="Times New Roman" panose="02020603050405020304" pitchFamily="18" charset="0"/>
              <a:cs typeface="Times New Roman" panose="02020603050405020304" pitchFamily="18" charset="0"/>
            </a:rPr>
            <a:t>aytiladi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Rahbarlik</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cheklangan</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bo’lsa</a:t>
          </a:r>
          <a:r>
            <a:rPr lang="en-US" sz="1500" i="0" kern="1200" dirty="0">
              <a:solidFill>
                <a:schemeClr val="tx1"/>
              </a:solidFill>
              <a:latin typeface="Times New Roman" panose="02020603050405020304" pitchFamily="18" charset="0"/>
              <a:cs typeface="Times New Roman" panose="02020603050405020304" pitchFamily="18" charset="0"/>
            </a:rPr>
            <a:t>, u </a:t>
          </a:r>
          <a:r>
            <a:rPr lang="en-US" sz="1500" i="0" kern="1200" dirty="0" err="1">
              <a:solidFill>
                <a:schemeClr val="tx1"/>
              </a:solidFill>
              <a:latin typeface="Times New Roman" panose="02020603050405020304" pitchFamily="18" charset="0"/>
              <a:cs typeface="Times New Roman" panose="02020603050405020304" pitchFamily="18" charset="0"/>
            </a:rPr>
            <a:t>holda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aloqa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funktsional</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bo’ladi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Bo’linmalar</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o’rtasida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vertikal</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aloqadan</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tashqari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gorizontal</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aloqalar</a:t>
          </a:r>
          <a:r>
            <a:rPr lang="en-US" sz="1500" i="0" kern="1200" dirty="0">
              <a:solidFill>
                <a:schemeClr val="tx1"/>
              </a:solidFill>
              <a:latin typeface="Times New Roman" panose="02020603050405020304" pitchFamily="18" charset="0"/>
              <a:cs typeface="Times New Roman" panose="02020603050405020304" pitchFamily="18" charset="0"/>
            </a:rPr>
            <a:t> ham </a:t>
          </a:r>
          <a:r>
            <a:rPr lang="en-US" sz="1500" i="0" kern="1200" dirty="0" err="1">
              <a:solidFill>
                <a:schemeClr val="tx1"/>
              </a:solidFill>
              <a:latin typeface="Times New Roman" panose="02020603050405020304" pitchFamily="18" charset="0"/>
              <a:cs typeface="Times New Roman" panose="02020603050405020304" pitchFamily="18" charset="0"/>
            </a:rPr>
            <a:t>mavjud</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bo’lib</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ular</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muvofiqlashtirish</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va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hamkorlik</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qilish</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tarzidagi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aloqalardir</a:t>
          </a:r>
          <a:r>
            <a:rPr lang="en-US" sz="1500" i="0" kern="1200" dirty="0">
              <a:solidFill>
                <a:schemeClr val="tx1"/>
              </a:solidFill>
              <a:latin typeface="Times New Roman" panose="02020603050405020304" pitchFamily="18" charset="0"/>
              <a:cs typeface="Times New Roman" panose="02020603050405020304" pitchFamily="18" charset="0"/>
            </a:rPr>
            <a:t>. </a:t>
          </a:r>
        </a:p>
      </dsp:txBody>
      <dsp:txXfrm rot="-5400000">
        <a:off x="3611585" y="367609"/>
        <a:ext cx="6317372" cy="1908102"/>
      </dsp:txXfrm>
    </dsp:sp>
    <dsp:sp modelId="{A6116457-0B5A-48E2-97BC-D51CA67BE9DF}">
      <dsp:nvSpPr>
        <dsp:cNvPr id="0" name=""/>
        <dsp:cNvSpPr/>
      </dsp:nvSpPr>
      <dsp:spPr>
        <a:xfrm>
          <a:off x="0" y="66"/>
          <a:ext cx="3611585" cy="264318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100965" rIns="201930" bIns="100965" numCol="1" spcCol="1270" anchor="ctr" anchorCtr="0">
          <a:noAutofit/>
        </a:bodyPr>
        <a:lstStyle/>
        <a:p>
          <a:pPr marL="0" lvl="0" indent="0" algn="ctr" defTabSz="2355850">
            <a:lnSpc>
              <a:spcPct val="90000"/>
            </a:lnSpc>
            <a:spcBef>
              <a:spcPct val="0"/>
            </a:spcBef>
            <a:spcAft>
              <a:spcPct val="35000"/>
            </a:spcAft>
            <a:buNone/>
          </a:pPr>
          <a:r>
            <a:rPr lang="en-US" sz="5300" b="1" i="0" kern="1200" dirty="0" err="1">
              <a:solidFill>
                <a:schemeClr val="tx1"/>
              </a:solidFill>
              <a:latin typeface="Times New Roman" panose="02020603050405020304" pitchFamily="18" charset="0"/>
              <a:cs typeface="Times New Roman" panose="02020603050405020304" pitchFamily="18" charset="0"/>
            </a:rPr>
            <a:t>Rasmiy</a:t>
          </a:r>
          <a:r>
            <a:rPr lang="en-US" sz="5300" b="1" i="0" kern="1200" dirty="0">
              <a:solidFill>
                <a:schemeClr val="tx1"/>
              </a:solidFill>
              <a:latin typeface="Times New Roman" panose="02020603050405020304" pitchFamily="18" charset="0"/>
              <a:cs typeface="Times New Roman" panose="02020603050405020304" pitchFamily="18" charset="0"/>
            </a:rPr>
            <a:t> </a:t>
          </a:r>
          <a:r>
            <a:rPr lang="en-US" sz="5300" b="1" i="0" kern="1200" dirty="0" err="1">
              <a:solidFill>
                <a:schemeClr val="tx1"/>
              </a:solidFill>
              <a:latin typeface="Times New Roman" panose="02020603050405020304" pitchFamily="18" charset="0"/>
              <a:cs typeface="Times New Roman" panose="02020603050405020304" pitchFamily="18" charset="0"/>
            </a:rPr>
            <a:t>aloqalar</a:t>
          </a:r>
          <a:r>
            <a:rPr lang="en-US" sz="5300" i="0" kern="1200" dirty="0">
              <a:solidFill>
                <a:schemeClr val="tx1"/>
              </a:solidFill>
              <a:latin typeface="Times New Roman" panose="02020603050405020304" pitchFamily="18" charset="0"/>
              <a:cs typeface="Times New Roman" panose="02020603050405020304" pitchFamily="18" charset="0"/>
            </a:rPr>
            <a:t> </a:t>
          </a:r>
        </a:p>
      </dsp:txBody>
      <dsp:txXfrm>
        <a:off x="129030" y="129096"/>
        <a:ext cx="3353525" cy="2385127"/>
      </dsp:txXfrm>
    </dsp:sp>
    <dsp:sp modelId="{4C357961-490D-4EB4-884C-9D08967ECCE4}">
      <dsp:nvSpPr>
        <dsp:cNvPr id="0" name=""/>
        <dsp:cNvSpPr/>
      </dsp:nvSpPr>
      <dsp:spPr>
        <a:xfrm rot="5400000">
          <a:off x="5764608" y="886708"/>
          <a:ext cx="2114550" cy="642059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a:lnSpc>
              <a:spcPct val="90000"/>
            </a:lnSpc>
            <a:spcBef>
              <a:spcPct val="0"/>
            </a:spcBef>
            <a:spcAft>
              <a:spcPct val="15000"/>
            </a:spcAft>
            <a:buChar char="•"/>
          </a:pPr>
          <a:r>
            <a:rPr lang="en-US" sz="1500" i="0" kern="1200">
              <a:solidFill>
                <a:schemeClr val="tx1"/>
              </a:solidFill>
              <a:latin typeface="Times New Roman" panose="02020603050405020304" pitchFamily="18" charset="0"/>
              <a:cs typeface="Times New Roman" panose="02020603050405020304" pitchFamily="18" charset="0"/>
            </a:rPr>
            <a:t>Boshqaruv tuzilishida asosiy o’rinni rasmiy aloqalar egallaydi. Lekin norasmiy aloqalar ham muhim ahamiyatga egadir. </a:t>
          </a:r>
          <a:r>
            <a:rPr lang="en-US" sz="1500" b="1" i="0" kern="1200">
              <a:solidFill>
                <a:schemeClr val="tx1"/>
              </a:solidFill>
              <a:latin typeface="Times New Roman" panose="02020603050405020304" pitchFamily="18" charset="0"/>
              <a:cs typeface="Times New Roman" panose="02020603050405020304" pitchFamily="18" charset="0"/>
            </a:rPr>
            <a:t>Norasmiy aloqalar</a:t>
          </a:r>
          <a:r>
            <a:rPr lang="en-US" sz="1500" i="0" kern="1200">
              <a:solidFill>
                <a:schemeClr val="tx1"/>
              </a:solidFill>
              <a:latin typeface="Times New Roman" panose="02020603050405020304" pitchFamily="18" charset="0"/>
              <a:cs typeface="Times New Roman" panose="02020603050405020304" pitchFamily="18" charset="0"/>
            </a:rPr>
            <a:t> jumlasiga kor</a:t>
          </a:r>
          <a:r>
            <a:rPr lang="ru-RU" sz="1500" i="0" kern="1200">
              <a:solidFill>
                <a:schemeClr val="tx1"/>
              </a:solidFill>
              <a:latin typeface="Times New Roman" panose="02020603050405020304" pitchFamily="18" charset="0"/>
              <a:cs typeface="Times New Roman" panose="02020603050405020304" pitchFamily="18" charset="0"/>
            </a:rPr>
            <a:t>х</a:t>
          </a:r>
          <a:r>
            <a:rPr lang="en-US" sz="1500" i="0" kern="1200">
              <a:solidFill>
                <a:schemeClr val="tx1"/>
              </a:solidFill>
              <a:latin typeface="Times New Roman" panose="02020603050405020304" pitchFamily="18" charset="0"/>
              <a:cs typeface="Times New Roman" panose="02020603050405020304" pitchFamily="18" charset="0"/>
            </a:rPr>
            <a:t>onaning ta’minotchilar, mahsulotni iste’mol qiluvchilar, tadqiqot va ishlab chiqarish tashkilotlari o’rtasidagi aloqalari kiradi. </a:t>
          </a:r>
          <a:endParaRPr lang="en-US" sz="1500" i="0" kern="1200" dirty="0">
            <a:solidFill>
              <a:schemeClr val="tx1"/>
            </a:solidFill>
            <a:latin typeface="Times New Roman" panose="02020603050405020304" pitchFamily="18" charset="0"/>
            <a:cs typeface="Times New Roman" panose="02020603050405020304" pitchFamily="18" charset="0"/>
          </a:endParaRPr>
        </a:p>
        <a:p>
          <a:pPr marL="114300" lvl="1" indent="-114300" algn="l" defTabSz="666750">
            <a:lnSpc>
              <a:spcPct val="90000"/>
            </a:lnSpc>
            <a:spcBef>
              <a:spcPct val="0"/>
            </a:spcBef>
            <a:spcAft>
              <a:spcPct val="15000"/>
            </a:spcAft>
            <a:buChar char="•"/>
          </a:pPr>
          <a:r>
            <a:rPr lang="en-US" sz="1500" i="0" kern="1200" dirty="0" err="1">
              <a:solidFill>
                <a:schemeClr val="tx1"/>
              </a:solidFill>
              <a:latin typeface="Times New Roman" panose="02020603050405020304" pitchFamily="18" charset="0"/>
              <a:cs typeface="Times New Roman" panose="02020603050405020304" pitchFamily="18" charset="0"/>
            </a:rPr>
            <a:t>Ishlab</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chiqarish</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birlashmalarining</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boshqaruv</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tuzilishi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ketma-ket</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joylashgan</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bir</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nechta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boshqaruv</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ierar</a:t>
          </a:r>
          <a:r>
            <a:rPr lang="ru-RU" sz="1500" i="0" kern="1200" dirty="0">
              <a:solidFill>
                <a:schemeClr val="tx1"/>
              </a:solidFill>
              <a:latin typeface="Times New Roman" panose="02020603050405020304" pitchFamily="18" charset="0"/>
              <a:cs typeface="Times New Roman" panose="02020603050405020304" pitchFamily="18" charset="0"/>
            </a:rPr>
            <a:t>х</a:t>
          </a:r>
          <a:r>
            <a:rPr lang="en-US" sz="1500" i="0" kern="1200" dirty="0" err="1">
              <a:solidFill>
                <a:schemeClr val="tx1"/>
              </a:solidFill>
              <a:latin typeface="Times New Roman" panose="02020603050405020304" pitchFamily="18" charset="0"/>
              <a:cs typeface="Times New Roman" panose="02020603050405020304" pitchFamily="18" charset="0"/>
            </a:rPr>
            <a:t>iya</a:t>
          </a:r>
          <a:r>
            <a:rPr lang="en-US" sz="1500" i="0" kern="1200" dirty="0">
              <a:solidFill>
                <a:schemeClr val="tx1"/>
              </a:solidFill>
              <a:latin typeface="Times New Roman" panose="02020603050405020304" pitchFamily="18" charset="0"/>
              <a:cs typeface="Times New Roman" panose="02020603050405020304" pitchFamily="18" charset="0"/>
            </a:rPr>
            <a:t> (</a:t>
          </a:r>
          <a:r>
            <a:rPr lang="ru-RU" sz="1500" i="0" kern="1200" dirty="0">
              <a:solidFill>
                <a:schemeClr val="tx1"/>
              </a:solidFill>
              <a:latin typeface="Times New Roman" panose="02020603050405020304" pitchFamily="18" charset="0"/>
              <a:cs typeface="Times New Roman" panose="02020603050405020304" pitchFamily="18" charset="0"/>
            </a:rPr>
            <a:t>х</a:t>
          </a:r>
          <a:r>
            <a:rPr lang="en-US" sz="1500" i="0" kern="1200" dirty="0" err="1">
              <a:solidFill>
                <a:schemeClr val="tx1"/>
              </a:solidFill>
              <a:latin typeface="Times New Roman" panose="02020603050405020304" pitchFamily="18" charset="0"/>
              <a:cs typeface="Times New Roman" panose="02020603050405020304" pitchFamily="18" charset="0"/>
            </a:rPr>
            <a:t>izmat</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yuqori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mansabdorlarga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tobelik</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bosqichlari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tuziladi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Ularga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har</a:t>
          </a:r>
          <a:r>
            <a:rPr lang="en-US" sz="1500" i="0" kern="1200" dirty="0">
              <a:solidFill>
                <a:schemeClr val="tx1"/>
              </a:solidFill>
              <a:latin typeface="Times New Roman" panose="02020603050405020304" pitchFamily="18" charset="0"/>
              <a:cs typeface="Times New Roman" panose="02020603050405020304" pitchFamily="18" charset="0"/>
            </a:rPr>
            <a:t> </a:t>
          </a:r>
          <a:r>
            <a:rPr lang="ru-RU" sz="1500" i="0" kern="1200" dirty="0">
              <a:solidFill>
                <a:schemeClr val="tx1"/>
              </a:solidFill>
              <a:latin typeface="Times New Roman" panose="02020603050405020304" pitchFamily="18" charset="0"/>
              <a:cs typeface="Times New Roman" panose="02020603050405020304" pitchFamily="18" charset="0"/>
            </a:rPr>
            <a:t>х</a:t>
          </a:r>
          <a:r>
            <a:rPr lang="en-US" sz="1500" i="0" kern="1200" dirty="0">
              <a:solidFill>
                <a:schemeClr val="tx1"/>
              </a:solidFill>
              <a:latin typeface="Times New Roman" panose="02020603050405020304" pitchFamily="18" charset="0"/>
              <a:cs typeface="Times New Roman" panose="02020603050405020304" pitchFamily="18" charset="0"/>
            </a:rPr>
            <a:t>il, </a:t>
          </a:r>
          <a:r>
            <a:rPr lang="en-US" sz="1500" i="0" kern="1200" dirty="0" err="1">
              <a:solidFill>
                <a:schemeClr val="tx1"/>
              </a:solidFill>
              <a:latin typeface="Times New Roman" panose="02020603050405020304" pitchFamily="18" charset="0"/>
              <a:cs typeface="Times New Roman" panose="02020603050405020304" pitchFamily="18" charset="0"/>
            </a:rPr>
            <a:t>masalan</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ishlab</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chiqarish</a:t>
          </a:r>
          <a:r>
            <a:rPr lang="en-US" sz="1500" i="0" kern="1200" dirty="0">
              <a:solidFill>
                <a:schemeClr val="tx1"/>
              </a:solidFill>
              <a:latin typeface="Times New Roman" panose="02020603050405020304" pitchFamily="18" charset="0"/>
              <a:cs typeface="Times New Roman" panose="02020603050405020304" pitchFamily="18" charset="0"/>
            </a:rPr>
            <a:t>, </a:t>
          </a:r>
          <a:r>
            <a:rPr lang="ru-RU" sz="1500" i="0" kern="1200" dirty="0">
              <a:solidFill>
                <a:schemeClr val="tx1"/>
              </a:solidFill>
              <a:latin typeface="Times New Roman" panose="02020603050405020304" pitchFamily="18" charset="0"/>
              <a:cs typeface="Times New Roman" panose="02020603050405020304" pitchFamily="18" charset="0"/>
            </a:rPr>
            <a:t>х</a:t>
          </a:r>
          <a:r>
            <a:rPr lang="en-US" sz="1500" i="0" kern="1200" dirty="0" err="1">
              <a:solidFill>
                <a:schemeClr val="tx1"/>
              </a:solidFill>
              <a:latin typeface="Times New Roman" panose="02020603050405020304" pitchFamily="18" charset="0"/>
              <a:cs typeface="Times New Roman" panose="02020603050405020304" pitchFamily="18" charset="0"/>
            </a:rPr>
            <a:t>o’jalik</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faoliyati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masalalarini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hal</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qilish</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huquqi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beriladi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va</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bu</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faoliyat</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natijalari</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uchun</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ma’suliyat</a:t>
          </a:r>
          <a:r>
            <a:rPr lang="en-US" sz="1500" i="0" kern="1200" dirty="0">
              <a:solidFill>
                <a:schemeClr val="tx1"/>
              </a:solidFill>
              <a:latin typeface="Times New Roman" panose="02020603050405020304" pitchFamily="18" charset="0"/>
              <a:cs typeface="Times New Roman" panose="02020603050405020304" pitchFamily="18" charset="0"/>
            </a:rPr>
            <a:t> </a:t>
          </a:r>
          <a:r>
            <a:rPr lang="en-US" sz="1500" i="0" kern="1200" dirty="0" err="1">
              <a:solidFill>
                <a:schemeClr val="tx1"/>
              </a:solidFill>
              <a:latin typeface="Times New Roman" panose="02020603050405020304" pitchFamily="18" charset="0"/>
              <a:cs typeface="Times New Roman" panose="02020603050405020304" pitchFamily="18" charset="0"/>
            </a:rPr>
            <a:t>yuklanadi</a:t>
          </a:r>
          <a:endParaRPr lang="en-US" sz="1500" i="0" kern="1200" dirty="0">
            <a:solidFill>
              <a:schemeClr val="tx1"/>
            </a:solidFill>
            <a:latin typeface="Times New Roman" panose="02020603050405020304" pitchFamily="18" charset="0"/>
            <a:cs typeface="Times New Roman" panose="02020603050405020304" pitchFamily="18" charset="0"/>
          </a:endParaRPr>
        </a:p>
      </dsp:txBody>
      <dsp:txXfrm rot="-5400000">
        <a:off x="3611585" y="3142955"/>
        <a:ext cx="6317372" cy="1908102"/>
      </dsp:txXfrm>
    </dsp:sp>
    <dsp:sp modelId="{A68146AA-1B91-4C26-B6B4-19B74784DBC0}">
      <dsp:nvSpPr>
        <dsp:cNvPr id="0" name=""/>
        <dsp:cNvSpPr/>
      </dsp:nvSpPr>
      <dsp:spPr>
        <a:xfrm>
          <a:off x="0" y="2775413"/>
          <a:ext cx="3611585" cy="264318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100965" rIns="201930" bIns="100965" numCol="1" spcCol="1270" anchor="ctr" anchorCtr="0">
          <a:noAutofit/>
        </a:bodyPr>
        <a:lstStyle/>
        <a:p>
          <a:pPr marL="0" lvl="0" indent="0" algn="ctr" defTabSz="2355850">
            <a:lnSpc>
              <a:spcPct val="90000"/>
            </a:lnSpc>
            <a:spcBef>
              <a:spcPct val="0"/>
            </a:spcBef>
            <a:spcAft>
              <a:spcPct val="35000"/>
            </a:spcAft>
            <a:buNone/>
          </a:pPr>
          <a:r>
            <a:rPr lang="en-US" sz="5300" b="1" i="0" kern="1200" dirty="0" err="1">
              <a:solidFill>
                <a:schemeClr val="tx1"/>
              </a:solidFill>
              <a:latin typeface="Times New Roman" panose="02020603050405020304" pitchFamily="18" charset="0"/>
              <a:cs typeface="Times New Roman" panose="02020603050405020304" pitchFamily="18" charset="0"/>
            </a:rPr>
            <a:t>Norasmiy</a:t>
          </a:r>
          <a:r>
            <a:rPr lang="en-US" sz="5300" b="1" i="0" kern="1200" dirty="0">
              <a:solidFill>
                <a:schemeClr val="tx1"/>
              </a:solidFill>
              <a:latin typeface="Times New Roman" panose="02020603050405020304" pitchFamily="18" charset="0"/>
              <a:cs typeface="Times New Roman" panose="02020603050405020304" pitchFamily="18" charset="0"/>
            </a:rPr>
            <a:t> </a:t>
          </a:r>
          <a:r>
            <a:rPr lang="en-US" sz="5300" b="1" i="0" kern="1200" dirty="0" err="1">
              <a:solidFill>
                <a:schemeClr val="tx1"/>
              </a:solidFill>
              <a:latin typeface="Times New Roman" panose="02020603050405020304" pitchFamily="18" charset="0"/>
              <a:cs typeface="Times New Roman" panose="02020603050405020304" pitchFamily="18" charset="0"/>
            </a:rPr>
            <a:t>aloqalar</a:t>
          </a:r>
          <a:r>
            <a:rPr lang="en-US" sz="5300" i="0" kern="1200" dirty="0">
              <a:solidFill>
                <a:schemeClr val="tx1"/>
              </a:solidFill>
              <a:latin typeface="Times New Roman" panose="02020603050405020304" pitchFamily="18" charset="0"/>
              <a:cs typeface="Times New Roman" panose="02020603050405020304" pitchFamily="18" charset="0"/>
            </a:rPr>
            <a:t> </a:t>
          </a:r>
        </a:p>
      </dsp:txBody>
      <dsp:txXfrm>
        <a:off x="129030" y="2904443"/>
        <a:ext cx="3353525" cy="23851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127662"/>
          <a:ext cx="10551655" cy="1872000"/>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tx1"/>
              </a:solidFill>
              <a:latin typeface="Times New Roman" panose="02020603050405020304" pitchFamily="18" charset="0"/>
              <a:cs typeface="Times New Roman" panose="02020603050405020304" pitchFamily="18" charset="0"/>
            </a:rPr>
            <a:t>Boshqarish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ierar</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iya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darajasi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tuzilishi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bo’linmalarning</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yig’indisini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boshqaruv</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faoliyatini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amalga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oshiradigan</a:t>
          </a:r>
          <a:r>
            <a:rPr lang="en-US" sz="2800" kern="1200" dirty="0">
              <a:solidFill>
                <a:schemeClr val="tx1"/>
              </a:solidFill>
              <a:latin typeface="Times New Roman" panose="02020603050405020304" pitchFamily="18" charset="0"/>
              <a:cs typeface="Times New Roman" panose="02020603050405020304" pitchFamily="18" charset="0"/>
            </a:rPr>
            <a:t> </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odimlarni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ko’rsatadi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Ularning</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faoliyatini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bir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maqsadga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yo’naltiradi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bir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darajadagi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rahbarlarga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bo’ysunadi</a:t>
          </a:r>
          <a:r>
            <a:rPr lang="en-US" sz="2800" kern="1200" dirty="0">
              <a:solidFill>
                <a:schemeClr val="tx1"/>
              </a:solidFill>
              <a:latin typeface="Times New Roman" panose="02020603050405020304" pitchFamily="18" charset="0"/>
              <a:cs typeface="Times New Roman" panose="02020603050405020304" pitchFamily="18" charset="0"/>
            </a:rPr>
            <a:t>. </a:t>
          </a:r>
          <a:endParaRPr lang="en-US" sz="2800" b="1" kern="1200" dirty="0">
            <a:solidFill>
              <a:schemeClr val="tx1"/>
            </a:solidFill>
            <a:latin typeface="Times New Roman" panose="02020603050405020304" pitchFamily="18" charset="0"/>
            <a:cs typeface="Times New Roman" panose="02020603050405020304" pitchFamily="18" charset="0"/>
          </a:endParaRPr>
        </a:p>
      </dsp:txBody>
      <dsp:txXfrm>
        <a:off x="0" y="127662"/>
        <a:ext cx="10551655" cy="1872000"/>
      </dsp:txXfrm>
    </dsp:sp>
    <dsp:sp modelId="{4D0E06C2-51CF-40A2-AA92-1DC0FAF00851}">
      <dsp:nvSpPr>
        <dsp:cNvPr id="0" name=""/>
        <dsp:cNvSpPr/>
      </dsp:nvSpPr>
      <dsp:spPr>
        <a:xfrm>
          <a:off x="0" y="2060071"/>
          <a:ext cx="10551655" cy="2854800"/>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ctr" defTabSz="1244600">
            <a:lnSpc>
              <a:spcPct val="90000"/>
            </a:lnSpc>
            <a:spcBef>
              <a:spcPct val="0"/>
            </a:spcBef>
            <a:spcAft>
              <a:spcPct val="15000"/>
            </a:spcAft>
            <a:buFont typeface="Arial" panose="020B0604020202020204" pitchFamily="34" charset="0"/>
            <a:buNone/>
          </a:pPr>
          <a:r>
            <a:rPr lang="en-US" sz="2800" kern="1200" dirty="0" err="1">
              <a:solidFill>
                <a:schemeClr val="tx1"/>
              </a:solidFill>
              <a:latin typeface="Times New Roman" panose="02020603050405020304" pitchFamily="18" charset="0"/>
              <a:cs typeface="Times New Roman" panose="02020603050405020304" pitchFamily="18" charset="0"/>
            </a:rPr>
            <a:t>Ishlab</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chiqarish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birlashmasi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qanchalik</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yirik</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bo’lsa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uning</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ierar</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iya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darajasi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shunchalik</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katta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bo’ladi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Unchalik</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katta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bo’lmagan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kor</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onalarda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ierar</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iya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darajasi</a:t>
          </a:r>
          <a:r>
            <a:rPr lang="en-US" sz="2800" kern="1200" dirty="0">
              <a:solidFill>
                <a:schemeClr val="tx1"/>
              </a:solidFill>
              <a:latin typeface="Times New Roman" panose="02020603050405020304" pitchFamily="18" charset="0"/>
              <a:cs typeface="Times New Roman" panose="02020603050405020304" pitchFamily="18" charset="0"/>
            </a:rPr>
            <a:t> 2-3, </a:t>
          </a:r>
          <a:r>
            <a:rPr lang="en-US" sz="2800" kern="1200" dirty="0" err="1">
              <a:solidFill>
                <a:schemeClr val="tx1"/>
              </a:solidFill>
              <a:latin typeface="Times New Roman" panose="02020603050405020304" pitchFamily="18" charset="0"/>
              <a:cs typeface="Times New Roman" panose="02020603050405020304" pitchFamily="18" charset="0"/>
            </a:rPr>
            <a:t>o’rtacha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kor</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onalarda</a:t>
          </a:r>
          <a:r>
            <a:rPr lang="en-US" sz="2800" kern="1200" dirty="0">
              <a:solidFill>
                <a:schemeClr val="tx1"/>
              </a:solidFill>
              <a:latin typeface="Times New Roman" panose="02020603050405020304" pitchFamily="18" charset="0"/>
              <a:cs typeface="Times New Roman" panose="02020603050405020304" pitchFamily="18" charset="0"/>
            </a:rPr>
            <a:t> 5-6, </a:t>
          </a:r>
          <a:r>
            <a:rPr lang="en-US" sz="2800" kern="1200" dirty="0" err="1">
              <a:solidFill>
                <a:schemeClr val="tx1"/>
              </a:solidFill>
              <a:latin typeface="Times New Roman" panose="02020603050405020304" pitchFamily="18" charset="0"/>
              <a:cs typeface="Times New Roman" panose="02020603050405020304" pitchFamily="18" charset="0"/>
            </a:rPr>
            <a:t>yirik</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birlashmalar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ishlab</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chiqarish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komplekslarida</a:t>
          </a:r>
          <a:r>
            <a:rPr lang="en-US" sz="2800" kern="1200" dirty="0">
              <a:solidFill>
                <a:schemeClr val="tx1"/>
              </a:solidFill>
              <a:latin typeface="Times New Roman" panose="02020603050405020304" pitchFamily="18" charset="0"/>
              <a:cs typeface="Times New Roman" panose="02020603050405020304" pitchFamily="18" charset="0"/>
            </a:rPr>
            <a:t> 10-12 </a:t>
          </a:r>
          <a:r>
            <a:rPr lang="en-US" sz="2800" kern="1200" dirty="0" err="1">
              <a:solidFill>
                <a:schemeClr val="tx1"/>
              </a:solidFill>
              <a:latin typeface="Times New Roman" panose="02020603050405020304" pitchFamily="18" charset="0"/>
              <a:cs typeface="Times New Roman" panose="02020603050405020304" pitchFamily="18" charset="0"/>
            </a:rPr>
            <a:t>taga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yetadi</a:t>
          </a:r>
          <a:r>
            <a:rPr lang="en-US" sz="2800" kern="1200" dirty="0">
              <a:solidFill>
                <a:schemeClr val="tx1"/>
              </a:solidFill>
              <a:latin typeface="Times New Roman" panose="02020603050405020304" pitchFamily="18" charset="0"/>
              <a:cs typeface="Times New Roman" panose="02020603050405020304" pitchFamily="18" charset="0"/>
            </a:rPr>
            <a:t>.</a:t>
          </a:r>
        </a:p>
      </dsp:txBody>
      <dsp:txXfrm>
        <a:off x="0" y="2060071"/>
        <a:ext cx="10551655" cy="28548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93B94A-AF4F-49F8-B7ED-0DE725F96141}">
      <dsp:nvSpPr>
        <dsp:cNvPr id="0" name=""/>
        <dsp:cNvSpPr/>
      </dsp:nvSpPr>
      <dsp:spPr>
        <a:xfrm rot="5400000">
          <a:off x="5926930" y="-2023801"/>
          <a:ext cx="1963739" cy="6502400"/>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47625" rIns="95250" bIns="47625" numCol="1" spcCol="1270" anchor="ctr" anchorCtr="0">
          <a:noAutofit/>
        </a:bodyPr>
        <a:lstStyle/>
        <a:p>
          <a:pPr marL="228600" lvl="1" indent="-228600" algn="l" defTabSz="1111250">
            <a:lnSpc>
              <a:spcPct val="90000"/>
            </a:lnSpc>
            <a:spcBef>
              <a:spcPct val="0"/>
            </a:spcBef>
            <a:spcAft>
              <a:spcPct val="15000"/>
            </a:spcAft>
            <a:buChar char="•"/>
          </a:pPr>
          <a:r>
            <a:rPr lang="en-US" sz="2500" kern="1200" dirty="0" err="1">
              <a:solidFill>
                <a:schemeClr val="tx1"/>
              </a:solidFill>
              <a:latin typeface="Times New Roman" panose="02020603050405020304" pitchFamily="18" charset="0"/>
              <a:cs typeface="Times New Roman" panose="02020603050405020304" pitchFamily="18" charset="0"/>
            </a:rPr>
            <a:t>Boshqaruv</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idoralari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o’rtasidagi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aloqalarning</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turiga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qarab</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boshqaruv</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tuzilishi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uchta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asosiy</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turga</a:t>
          </a:r>
          <a:r>
            <a:rPr lang="en-US" sz="2500" kern="1200" dirty="0">
              <a:solidFill>
                <a:schemeClr val="tx1"/>
              </a:solidFill>
              <a:latin typeface="Times New Roman" panose="02020603050405020304" pitchFamily="18" charset="0"/>
              <a:cs typeface="Times New Roman" panose="02020603050405020304" pitchFamily="18" charset="0"/>
            </a:rPr>
            <a:t> - </a:t>
          </a:r>
          <a:r>
            <a:rPr lang="en-US" sz="2500" kern="1200" dirty="0" err="1">
              <a:solidFill>
                <a:schemeClr val="tx1"/>
              </a:solidFill>
              <a:latin typeface="Times New Roman" panose="02020603050405020304" pitchFamily="18" charset="0"/>
              <a:cs typeface="Times New Roman" panose="02020603050405020304" pitchFamily="18" charset="0"/>
            </a:rPr>
            <a:t>muntazam</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funktsional</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va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aralash</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turlarga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bo’linadi</a:t>
          </a:r>
          <a:r>
            <a:rPr lang="en-US" sz="2500" kern="1200" dirty="0">
              <a:solidFill>
                <a:schemeClr val="tx1"/>
              </a:solidFill>
              <a:latin typeface="Times New Roman" panose="02020603050405020304" pitchFamily="18" charset="0"/>
              <a:cs typeface="Times New Roman" panose="02020603050405020304" pitchFamily="18" charset="0"/>
            </a:rPr>
            <a:t>.</a:t>
          </a:r>
        </a:p>
      </dsp:txBody>
      <dsp:txXfrm rot="-5400000">
        <a:off x="3657600" y="341391"/>
        <a:ext cx="6406538" cy="1772015"/>
      </dsp:txXfrm>
    </dsp:sp>
    <dsp:sp modelId="{A6116457-0B5A-48E2-97BC-D51CA67BE9DF}">
      <dsp:nvSpPr>
        <dsp:cNvPr id="0" name=""/>
        <dsp:cNvSpPr/>
      </dsp:nvSpPr>
      <dsp:spPr>
        <a:xfrm>
          <a:off x="0" y="61"/>
          <a:ext cx="3657600" cy="245467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93345" rIns="186690" bIns="93345" numCol="1" spcCol="1270" anchor="ctr" anchorCtr="0">
          <a:noAutofit/>
        </a:bodyPr>
        <a:lstStyle/>
        <a:p>
          <a:pPr marL="0" lvl="0" indent="0" algn="ctr" defTabSz="2178050">
            <a:lnSpc>
              <a:spcPct val="90000"/>
            </a:lnSpc>
            <a:spcBef>
              <a:spcPct val="0"/>
            </a:spcBef>
            <a:spcAft>
              <a:spcPct val="35000"/>
            </a:spcAft>
            <a:buNone/>
          </a:pPr>
          <a:r>
            <a:rPr lang="en-US" sz="4900" b="1" kern="1200" dirty="0" err="1">
              <a:solidFill>
                <a:schemeClr val="tx1"/>
              </a:solidFill>
              <a:latin typeface="Times New Roman" panose="02020603050405020304" pitchFamily="18" charset="0"/>
              <a:cs typeface="Times New Roman" panose="02020603050405020304" pitchFamily="18" charset="0"/>
            </a:rPr>
            <a:t>Boshqaruv</a:t>
          </a:r>
          <a:r>
            <a:rPr lang="en-US" sz="4900" b="1" kern="1200" dirty="0">
              <a:solidFill>
                <a:schemeClr val="tx1"/>
              </a:solidFill>
              <a:latin typeface="Times New Roman" panose="02020603050405020304" pitchFamily="18" charset="0"/>
              <a:cs typeface="Times New Roman" panose="02020603050405020304" pitchFamily="18" charset="0"/>
            </a:rPr>
            <a:t> </a:t>
          </a:r>
          <a:r>
            <a:rPr lang="en-US" sz="4900" b="1" kern="1200" dirty="0" err="1">
              <a:solidFill>
                <a:schemeClr val="tx1"/>
              </a:solidFill>
              <a:latin typeface="Times New Roman" panose="02020603050405020304" pitchFamily="18" charset="0"/>
              <a:cs typeface="Times New Roman" panose="02020603050405020304" pitchFamily="18" charset="0"/>
            </a:rPr>
            <a:t>tuzilishi</a:t>
          </a:r>
          <a:r>
            <a:rPr lang="en-US" sz="4900" b="1" kern="1200" dirty="0">
              <a:solidFill>
                <a:schemeClr val="tx1"/>
              </a:solidFill>
              <a:latin typeface="Times New Roman" panose="02020603050405020304" pitchFamily="18" charset="0"/>
              <a:cs typeface="Times New Roman" panose="02020603050405020304" pitchFamily="18" charset="0"/>
            </a:rPr>
            <a:t> </a:t>
          </a:r>
          <a:r>
            <a:rPr lang="en-US" sz="4900" b="1" kern="1200" dirty="0" err="1">
              <a:solidFill>
                <a:schemeClr val="tx1"/>
              </a:solidFill>
              <a:latin typeface="Times New Roman" panose="02020603050405020304" pitchFamily="18" charset="0"/>
              <a:cs typeface="Times New Roman" panose="02020603050405020304" pitchFamily="18" charset="0"/>
            </a:rPr>
            <a:t>turlari</a:t>
          </a:r>
          <a:endParaRPr lang="en-US" sz="4900" kern="1200" dirty="0">
            <a:solidFill>
              <a:schemeClr val="tx1"/>
            </a:solidFill>
            <a:latin typeface="Times New Roman" panose="02020603050405020304" pitchFamily="18" charset="0"/>
            <a:cs typeface="Times New Roman" panose="02020603050405020304" pitchFamily="18" charset="0"/>
          </a:endParaRPr>
        </a:p>
      </dsp:txBody>
      <dsp:txXfrm>
        <a:off x="119827" y="119888"/>
        <a:ext cx="3417946" cy="2215020"/>
      </dsp:txXfrm>
    </dsp:sp>
    <dsp:sp modelId="{4C357961-490D-4EB4-884C-9D08967ECCE4}">
      <dsp:nvSpPr>
        <dsp:cNvPr id="0" name=""/>
        <dsp:cNvSpPr/>
      </dsp:nvSpPr>
      <dsp:spPr>
        <a:xfrm rot="5400000">
          <a:off x="5926930" y="553606"/>
          <a:ext cx="1963739" cy="6502400"/>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47625" rIns="95250" bIns="47625" numCol="1" spcCol="1270" anchor="ctr" anchorCtr="0">
          <a:noAutofit/>
        </a:bodyPr>
        <a:lstStyle/>
        <a:p>
          <a:pPr marL="228600" lvl="1" indent="-228600" algn="l" defTabSz="1111250">
            <a:lnSpc>
              <a:spcPct val="90000"/>
            </a:lnSpc>
            <a:spcBef>
              <a:spcPct val="0"/>
            </a:spcBef>
            <a:spcAft>
              <a:spcPct val="15000"/>
            </a:spcAft>
            <a:buChar char="•"/>
          </a:pPr>
          <a:r>
            <a:rPr lang="en-US" sz="2500" kern="1200" dirty="0">
              <a:solidFill>
                <a:schemeClr val="tx1"/>
              </a:solidFill>
              <a:latin typeface="Times New Roman" panose="02020603050405020304" pitchFamily="18" charset="0"/>
              <a:cs typeface="Times New Roman" panose="02020603050405020304" pitchFamily="18" charset="0"/>
            </a:rPr>
            <a:t>Bu </a:t>
          </a:r>
          <a:r>
            <a:rPr lang="en-US" sz="2500" kern="1200" dirty="0" err="1">
              <a:solidFill>
                <a:schemeClr val="tx1"/>
              </a:solidFill>
              <a:latin typeface="Times New Roman" panose="02020603050405020304" pitchFamily="18" charset="0"/>
              <a:cs typeface="Times New Roman" panose="02020603050405020304" pitchFamily="18" charset="0"/>
            </a:rPr>
            <a:t>tuzilishning</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eng</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sodda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turi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bo’lib</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unda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har</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bir</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rahbar</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o’ziga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ishonib</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topshirilgan</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bo’linma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faoliyatini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yakkaboshchilik</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asosida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boshqaradi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va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hamma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zarur</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qarorlarni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mustaqil</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ravishda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qabul</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qiladi</a:t>
          </a:r>
          <a:r>
            <a:rPr lang="en-US" sz="2500" kern="1200" dirty="0">
              <a:solidFill>
                <a:schemeClr val="tx1"/>
              </a:solidFill>
              <a:latin typeface="Times New Roman" panose="02020603050405020304" pitchFamily="18" charset="0"/>
              <a:cs typeface="Times New Roman" panose="02020603050405020304" pitchFamily="18" charset="0"/>
            </a:rPr>
            <a:t>. </a:t>
          </a:r>
        </a:p>
      </dsp:txBody>
      <dsp:txXfrm rot="-5400000">
        <a:off x="3657600" y="2918798"/>
        <a:ext cx="6406538" cy="1772015"/>
      </dsp:txXfrm>
    </dsp:sp>
    <dsp:sp modelId="{A68146AA-1B91-4C26-B6B4-19B74784DBC0}">
      <dsp:nvSpPr>
        <dsp:cNvPr id="0" name=""/>
        <dsp:cNvSpPr/>
      </dsp:nvSpPr>
      <dsp:spPr>
        <a:xfrm>
          <a:off x="0" y="2577469"/>
          <a:ext cx="3657600" cy="245467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93345" rIns="186690" bIns="93345" numCol="1" spcCol="1270" anchor="ctr" anchorCtr="0">
          <a:noAutofit/>
        </a:bodyPr>
        <a:lstStyle/>
        <a:p>
          <a:pPr marL="0" lvl="0" indent="0" algn="ctr" defTabSz="2178050">
            <a:lnSpc>
              <a:spcPct val="90000"/>
            </a:lnSpc>
            <a:spcBef>
              <a:spcPct val="0"/>
            </a:spcBef>
            <a:spcAft>
              <a:spcPct val="35000"/>
            </a:spcAft>
            <a:buNone/>
          </a:pPr>
          <a:r>
            <a:rPr lang="en-US" sz="4900" b="1" kern="1200" dirty="0" err="1">
              <a:solidFill>
                <a:schemeClr val="tx1"/>
              </a:solidFill>
              <a:latin typeface="Times New Roman" panose="02020603050405020304" pitchFamily="18" charset="0"/>
              <a:cs typeface="Times New Roman" panose="02020603050405020304" pitchFamily="18" charset="0"/>
            </a:rPr>
            <a:t>Muntazam</a:t>
          </a:r>
          <a:r>
            <a:rPr lang="en-US" sz="4900" b="1" kern="1200" dirty="0">
              <a:solidFill>
                <a:schemeClr val="tx1"/>
              </a:solidFill>
              <a:latin typeface="Times New Roman" panose="02020603050405020304" pitchFamily="18" charset="0"/>
              <a:cs typeface="Times New Roman" panose="02020603050405020304" pitchFamily="18" charset="0"/>
            </a:rPr>
            <a:t> </a:t>
          </a:r>
          <a:r>
            <a:rPr lang="en-US" sz="4900" b="1" kern="1200" dirty="0" err="1">
              <a:solidFill>
                <a:schemeClr val="tx1"/>
              </a:solidFill>
              <a:latin typeface="Times New Roman" panose="02020603050405020304" pitchFamily="18" charset="0"/>
              <a:cs typeface="Times New Roman" panose="02020603050405020304" pitchFamily="18" charset="0"/>
            </a:rPr>
            <a:t>tuzilish</a:t>
          </a:r>
          <a:r>
            <a:rPr lang="en-US" sz="4900" kern="1200" dirty="0">
              <a:solidFill>
                <a:schemeClr val="tx1"/>
              </a:solidFill>
              <a:latin typeface="Times New Roman" panose="02020603050405020304" pitchFamily="18" charset="0"/>
              <a:cs typeface="Times New Roman" panose="02020603050405020304" pitchFamily="18" charset="0"/>
            </a:rPr>
            <a:t> </a:t>
          </a:r>
        </a:p>
      </dsp:txBody>
      <dsp:txXfrm>
        <a:off x="119827" y="2697296"/>
        <a:ext cx="3417946" cy="22150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217313"/>
          <a:ext cx="10541350" cy="1035769"/>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tx1"/>
              </a:solidFill>
              <a:latin typeface="Times New Roman" panose="02020603050405020304" pitchFamily="18" charset="0"/>
              <a:cs typeface="Times New Roman" panose="02020603050405020304" pitchFamily="18" charset="0"/>
            </a:rPr>
            <a:t>Muntazam</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boshqaruv</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turida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rahbar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hamma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zarur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vakolatlarga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ega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bo’ladi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o’zining</a:t>
          </a:r>
          <a:r>
            <a:rPr lang="en-US" sz="2800" kern="1200" dirty="0">
              <a:solidFill>
                <a:schemeClr val="tx1"/>
              </a:solidFill>
              <a:latin typeface="Times New Roman" panose="02020603050405020304" pitchFamily="18" charset="0"/>
              <a:cs typeface="Times New Roman" panose="02020603050405020304" pitchFamily="18" charset="0"/>
            </a:rPr>
            <a:t> </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o’jalik</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faoliyati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natijalariga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to’la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javob</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beradi</a:t>
          </a:r>
          <a:endParaRPr lang="en-US" sz="2800" b="1" kern="1200" dirty="0">
            <a:solidFill>
              <a:schemeClr val="tx1"/>
            </a:solidFill>
            <a:latin typeface="Times New Roman" panose="02020603050405020304" pitchFamily="18" charset="0"/>
            <a:cs typeface="Times New Roman" panose="02020603050405020304" pitchFamily="18" charset="0"/>
          </a:endParaRPr>
        </a:p>
      </dsp:txBody>
      <dsp:txXfrm>
        <a:off x="0" y="-217313"/>
        <a:ext cx="10541350" cy="1035769"/>
      </dsp:txXfrm>
    </dsp:sp>
    <dsp:sp modelId="{4D0E06C2-51CF-40A2-AA92-1DC0FAF00851}">
      <dsp:nvSpPr>
        <dsp:cNvPr id="0" name=""/>
        <dsp:cNvSpPr/>
      </dsp:nvSpPr>
      <dsp:spPr>
        <a:xfrm>
          <a:off x="5152" y="818456"/>
          <a:ext cx="10541350" cy="4501799"/>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just" defTabSz="1066800">
            <a:lnSpc>
              <a:spcPct val="90000"/>
            </a:lnSpc>
            <a:spcBef>
              <a:spcPct val="0"/>
            </a:spcBef>
            <a:spcAft>
              <a:spcPct val="15000"/>
            </a:spcAft>
            <a:buFont typeface="Arial" panose="020B0604020202020204" pitchFamily="34" charset="0"/>
            <a:buNone/>
          </a:pPr>
          <a:r>
            <a:rPr lang="en-US" sz="2400" kern="1200" dirty="0" err="1">
              <a:latin typeface="Times New Roman" panose="02020603050405020304" pitchFamily="18" charset="0"/>
              <a:cs typeface="Times New Roman" panose="02020603050405020304" pitchFamily="18" charset="0"/>
            </a:rPr>
            <a:t>Boshqaruv</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tuzilishi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ko’p</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bosqichli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bo’lganda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bitta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bosqichdagi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tashkilotlarning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bir</a:t>
          </a:r>
          <a:r>
            <a:rPr lang="en-US" sz="2400" kern="1200" dirty="0">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guruhi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idora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qilinishi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ko’lamlariga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qarab</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yuqori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bosqichda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o’zining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rahbar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tashkilotiga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bo’ladi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Masalan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ikkinchi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bosqichdagi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idoralar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guruhi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uchinchi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bosqichdagi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to’rtinchi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bosqichdagi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rahbar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bo’g’iniga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hakozo</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Bunda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barcha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tuzilish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bo’linmalari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muntazam</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ravishda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boshqariladi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Bunda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boshqaruvning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barcha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masalalari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bitta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yo’nalish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bo’yicha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echilib</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qaysi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bo’g’in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bitta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rahbarga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bir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necha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tabellarga</a:t>
          </a:r>
          <a:r>
            <a:rPr lang="en-US" sz="2400" kern="1200" dirty="0">
              <a:latin typeface="Times New Roman" panose="02020603050405020304" pitchFamily="18" charset="0"/>
              <a:cs typeface="Times New Roman" panose="02020603050405020304" pitchFamily="18" charset="0"/>
            </a:rPr>
            <a:t> (</a:t>
          </a:r>
          <a:r>
            <a:rPr lang="ru-RU" sz="2400" kern="1200" dirty="0">
              <a:latin typeface="Times New Roman" panose="02020603050405020304" pitchFamily="18" charset="0"/>
              <a:cs typeface="Times New Roman" panose="02020603050405020304" pitchFamily="18" charset="0"/>
            </a:rPr>
            <a:t>х</a:t>
          </a:r>
          <a:r>
            <a:rPr lang="en-US" sz="2400" kern="1200" dirty="0" err="1">
              <a:latin typeface="Times New Roman" panose="02020603050405020304" pitchFamily="18" charset="0"/>
              <a:cs typeface="Times New Roman" panose="02020603050405020304" pitchFamily="18" charset="0"/>
            </a:rPr>
            <a:t>odimlarga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bo’ladi</a:t>
          </a:r>
          <a:r>
            <a:rPr lang="en-US" sz="2400" kern="1200" dirty="0">
              <a:latin typeface="Times New Roman" panose="02020603050405020304" pitchFamily="18" charset="0"/>
              <a:cs typeface="Times New Roman" panose="02020603050405020304" pitchFamily="18" charset="0"/>
            </a:rPr>
            <a:t>. </a:t>
          </a:r>
          <a:r>
            <a:rPr lang="ru-RU" sz="2400" kern="1200" dirty="0">
              <a:latin typeface="Times New Roman" panose="02020603050405020304" pitchFamily="18" charset="0"/>
              <a:cs typeface="Times New Roman" panose="02020603050405020304" pitchFamily="18" charset="0"/>
            </a:rPr>
            <a:t>Х</a:t>
          </a:r>
          <a:r>
            <a:rPr lang="en-US" sz="2400" kern="1200" dirty="0" err="1">
              <a:latin typeface="Times New Roman" panose="02020603050405020304" pitchFamily="18" charset="0"/>
              <a:cs typeface="Times New Roman" panose="02020603050405020304" pitchFamily="18" charset="0"/>
            </a:rPr>
            <a:t>odimlar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faqat</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uz</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rahbariga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hisobot</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beradilar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Bo’linmalar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o’rtasida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muntazam</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bog’lanish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o’rnatiladi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Rahbarlar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yuzasidan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o’z</a:t>
          </a:r>
          <a:r>
            <a:rPr lang="en-US" sz="2400" kern="1200" dirty="0">
              <a:latin typeface="Times New Roman" panose="02020603050405020304" pitchFamily="18" charset="0"/>
              <a:cs typeface="Times New Roman" panose="02020603050405020304" pitchFamily="18" charset="0"/>
            </a:rPr>
            <a:t> </a:t>
          </a:r>
          <a:r>
            <a:rPr lang="ru-RU" sz="2400" kern="1200" dirty="0">
              <a:latin typeface="Times New Roman" panose="02020603050405020304" pitchFamily="18" charset="0"/>
              <a:cs typeface="Times New Roman" panose="02020603050405020304" pitchFamily="18" charset="0"/>
            </a:rPr>
            <a:t>х</a:t>
          </a:r>
          <a:r>
            <a:rPr lang="en-US" sz="2400" kern="1200" dirty="0" err="1">
              <a:latin typeface="Times New Roman" panose="02020603050405020304" pitchFamily="18" charset="0"/>
              <a:cs typeface="Times New Roman" panose="02020603050405020304" pitchFamily="18" charset="0"/>
            </a:rPr>
            <a:t>odimlariga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bevosita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ko’rsatmalarni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ularning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oldida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o’z</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harakatlari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natijalari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to’g’risida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hisoblarni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beradi</a:t>
          </a:r>
          <a:r>
            <a:rPr lang="en-US" sz="2400" kern="1200" dirty="0">
              <a:latin typeface="Times New Roman" panose="02020603050405020304" pitchFamily="18" charset="0"/>
              <a:cs typeface="Times New Roman" panose="02020603050405020304" pitchFamily="18" charset="0"/>
            </a:rPr>
            <a:t>.  Bu </a:t>
          </a:r>
          <a:r>
            <a:rPr lang="en-US" sz="2400" kern="1200" dirty="0" err="1">
              <a:latin typeface="Times New Roman" panose="02020603050405020304" pitchFamily="18" charset="0"/>
              <a:cs typeface="Times New Roman" panose="02020603050405020304" pitchFamily="18" charset="0"/>
            </a:rPr>
            <a:t>bilan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teng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huquqli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tuzilish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birliklari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negizida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gorizontal</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bog’lanish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yo’qligi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va</a:t>
          </a:r>
          <a:r>
            <a:rPr lang="en-US" sz="2400" kern="1200" dirty="0">
              <a:latin typeface="Times New Roman" panose="02020603050405020304" pitchFamily="18" charset="0"/>
              <a:cs typeface="Times New Roman" panose="02020603050405020304" pitchFamily="18" charset="0"/>
            </a:rPr>
            <a:t> </a:t>
          </a:r>
          <a:r>
            <a:rPr lang="ru-RU" sz="2400" kern="1200" dirty="0">
              <a:latin typeface="Times New Roman" panose="02020603050405020304" pitchFamily="18" charset="0"/>
              <a:cs typeface="Times New Roman" panose="02020603050405020304" pitchFamily="18" charset="0"/>
            </a:rPr>
            <a:t>х</a:t>
          </a:r>
          <a:r>
            <a:rPr lang="en-US" sz="2400" kern="1200" dirty="0" err="1">
              <a:latin typeface="Times New Roman" panose="02020603050405020304" pitchFamily="18" charset="0"/>
              <a:cs typeface="Times New Roman" panose="02020603050405020304" pitchFamily="18" charset="0"/>
            </a:rPr>
            <a:t>odimlarning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i</a:t>
          </a:r>
          <a:r>
            <a:rPr lang="ru-RU" sz="2400" kern="1200" dirty="0">
              <a:latin typeface="Times New Roman" panose="02020603050405020304" pitchFamily="18" charset="0"/>
              <a:cs typeface="Times New Roman" panose="02020603050405020304" pitchFamily="18" charset="0"/>
            </a:rPr>
            <a:t>х</a:t>
          </a:r>
          <a:r>
            <a:rPr lang="en-US" sz="2400" kern="1200" dirty="0" err="1">
              <a:latin typeface="Times New Roman" panose="02020603050405020304" pitchFamily="18" charset="0"/>
              <a:cs typeface="Times New Roman" panose="02020603050405020304" pitchFamily="18" charset="0"/>
            </a:rPr>
            <a:t>tisoslashmaganligi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bilan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boshqa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turdagi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boshqaruv</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tuzilishidan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ajralib</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turadi</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5152" y="818456"/>
        <a:ext cx="10541350" cy="450179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4842440" y="-905201"/>
          <a:ext cx="4178141" cy="7033079"/>
        </a:xfrm>
        <a:prstGeom prst="round2SameRect">
          <a:avLst/>
        </a:prstGeom>
        <a:solidFill>
          <a:schemeClr val="dk2">
            <a:alpha val="90000"/>
            <a:tint val="40000"/>
            <a:hueOff val="0"/>
            <a:satOff val="0"/>
            <a:lumOff val="0"/>
            <a:alphaOff val="0"/>
          </a:schemeClr>
        </a:solidFill>
        <a:ln w="15875"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Bu </a:t>
          </a:r>
          <a:r>
            <a:rPr lang="en-US" sz="2000" kern="1200" dirty="0" err="1">
              <a:latin typeface="Times New Roman" panose="02020603050405020304" pitchFamily="18" charset="0"/>
              <a:cs typeface="Times New Roman" panose="02020603050405020304" pitchFamily="18" charset="0"/>
            </a:rPr>
            <a:t>boshqaruv</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tuzilishi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rahbarlarni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tuzilish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bo’linmalarini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har</a:t>
          </a:r>
          <a:r>
            <a:rPr lang="en-US" sz="2000" kern="1200" dirty="0">
              <a:latin typeface="Times New Roman" panose="02020603050405020304" pitchFamily="18" charset="0"/>
              <a:cs typeface="Times New Roman" panose="02020603050405020304" pitchFamily="18" charset="0"/>
            </a:rPr>
            <a:t> </a:t>
          </a:r>
          <a:r>
            <a:rPr lang="ru-RU" sz="2000" kern="1200" dirty="0">
              <a:latin typeface="Times New Roman" panose="02020603050405020304" pitchFamily="18" charset="0"/>
              <a:cs typeface="Times New Roman" panose="02020603050405020304" pitchFamily="18" charset="0"/>
            </a:rPr>
            <a:t>х</a:t>
          </a:r>
          <a:r>
            <a:rPr lang="en-US" sz="2000" kern="1200" dirty="0">
              <a:latin typeface="Times New Roman" panose="02020603050405020304" pitchFamily="18" charset="0"/>
              <a:cs typeface="Times New Roman" panose="02020603050405020304" pitchFamily="18" charset="0"/>
            </a:rPr>
            <a:t>il </a:t>
          </a:r>
          <a:r>
            <a:rPr lang="en-US" sz="2000" kern="1200" dirty="0" err="1">
              <a:latin typeface="Times New Roman" panose="02020603050405020304" pitchFamily="18" charset="0"/>
              <a:cs typeface="Times New Roman" panose="02020603050405020304" pitchFamily="18" charset="0"/>
            </a:rPr>
            <a:t>vazifalarga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aniq</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bo’linmalarda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boshqaruv</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faoliyatini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tisoslashtirishga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qaratilgan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boshqaruv</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bo’g’iniga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muayyan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masalalar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biriktirib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qo’yiladi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Masalan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boshqaruv</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idorasini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rejalashtirish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ikkinchisi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nologiya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uchinchisi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ta’minot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to’rtinchisi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mahsulot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sifatini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nazorat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h.k.lar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shug’ullanadi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Bunda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rahbarning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vakolatlari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ancha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cheklangan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qabul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qilinayotgan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qarorlarning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sifatini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ya</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shilashga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imkon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hozirlaydi</a:t>
          </a:r>
          <a:r>
            <a:rPr lang="en-US" sz="2000" kern="1200" dirty="0">
              <a:latin typeface="Times New Roman" panose="02020603050405020304" pitchFamily="18" charset="0"/>
              <a:cs typeface="Times New Roman" panose="02020603050405020304" pitchFamily="18" charset="0"/>
            </a:rPr>
            <a:t>. </a:t>
          </a:r>
        </a:p>
      </dsp:txBody>
      <dsp:txXfrm rot="-5400000">
        <a:off x="3414971" y="726228"/>
        <a:ext cx="6829119" cy="3770221"/>
      </dsp:txXfrm>
    </dsp:sp>
    <dsp:sp modelId="{4823131D-6FE8-4A46-B8D4-2F36277272C3}">
      <dsp:nvSpPr>
        <dsp:cNvPr id="0" name=""/>
        <dsp:cNvSpPr/>
      </dsp:nvSpPr>
      <dsp:spPr>
        <a:xfrm>
          <a:off x="541136" y="159030"/>
          <a:ext cx="2873835" cy="4904615"/>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Funksional</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boshqaruv</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tuzilishi</a:t>
          </a:r>
          <a:r>
            <a:rPr lang="en-US" sz="2400" b="1" kern="1200" dirty="0">
              <a:latin typeface="Times New Roman" panose="02020603050405020304" pitchFamily="18" charset="0"/>
              <a:cs typeface="Times New Roman" panose="02020603050405020304" pitchFamily="18" charset="0"/>
            </a:rPr>
            <a:t>.</a:t>
          </a:r>
          <a:r>
            <a:rPr lang="en-US" sz="2400" kern="1200" dirty="0">
              <a:latin typeface="Times New Roman" panose="02020603050405020304" pitchFamily="18" charset="0"/>
              <a:cs typeface="Times New Roman" panose="02020603050405020304" pitchFamily="18" charset="0"/>
            </a:rPr>
            <a:t> </a:t>
          </a:r>
        </a:p>
      </dsp:txBody>
      <dsp:txXfrm>
        <a:off x="681425" y="299319"/>
        <a:ext cx="2593257" cy="462403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740132-08A2-4C10-99C0-AA2FE4571CFE}">
      <dsp:nvSpPr>
        <dsp:cNvPr id="0" name=""/>
        <dsp:cNvSpPr/>
      </dsp:nvSpPr>
      <dsp:spPr>
        <a:xfrm>
          <a:off x="0" y="792551"/>
          <a:ext cx="9704439" cy="1335600"/>
        </a:xfrm>
        <a:prstGeom prst="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4889DA5-3986-412B-8B62-46B1BD6EBC74}">
      <dsp:nvSpPr>
        <dsp:cNvPr id="0" name=""/>
        <dsp:cNvSpPr/>
      </dsp:nvSpPr>
      <dsp:spPr>
        <a:xfrm>
          <a:off x="485221" y="10271"/>
          <a:ext cx="6793107" cy="156456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763" tIns="0" rIns="256763"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latin typeface="Times New Roman" panose="02020603050405020304" pitchFamily="18" charset="0"/>
              <a:cs typeface="Times New Roman" panose="02020603050405020304" pitchFamily="18" charset="0"/>
            </a:rPr>
            <a:t>Funksional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bo’linmalar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bevosita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barcha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quyi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tuzilish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bo’linmalarining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faoliyatini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boshqaradi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Bunda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umumiy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natijalariga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javob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bermasdan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faqat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o’zlari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bajaradigan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boshqaruv</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faoliyatigagina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javob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beradilar</a:t>
          </a:r>
          <a:r>
            <a:rPr lang="en-US" sz="1800" kern="1200" dirty="0">
              <a:solidFill>
                <a:schemeClr val="tx1"/>
              </a:solidFill>
              <a:latin typeface="Times New Roman" panose="02020603050405020304" pitchFamily="18" charset="0"/>
              <a:cs typeface="Times New Roman" panose="02020603050405020304" pitchFamily="18" charset="0"/>
            </a:rPr>
            <a:t>. Bu </a:t>
          </a:r>
          <a:r>
            <a:rPr lang="en-US" sz="1800" kern="1200" dirty="0" err="1">
              <a:solidFill>
                <a:schemeClr val="tx1"/>
              </a:solidFill>
              <a:latin typeface="Times New Roman" panose="02020603050405020304" pitchFamily="18" charset="0"/>
              <a:cs typeface="Times New Roman" panose="02020603050405020304" pitchFamily="18" charset="0"/>
            </a:rPr>
            <a:t>funktsional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bo’linmalar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huquq</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doiralarining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javobgarlik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doiradan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keng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bo’lishiga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olib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keladi</a:t>
          </a:r>
          <a:r>
            <a:rPr lang="en-US" sz="1800" kern="1200" dirty="0">
              <a:solidFill>
                <a:schemeClr val="tx1"/>
              </a:solidFill>
              <a:latin typeface="Times New Roman" panose="02020603050405020304" pitchFamily="18" charset="0"/>
              <a:cs typeface="Times New Roman" panose="02020603050405020304" pitchFamily="18" charset="0"/>
            </a:rPr>
            <a:t>. </a:t>
          </a:r>
        </a:p>
      </dsp:txBody>
      <dsp:txXfrm>
        <a:off x="561597" y="86647"/>
        <a:ext cx="6640355" cy="1411808"/>
      </dsp:txXfrm>
    </dsp:sp>
    <dsp:sp modelId="{AB761C56-DAEB-4364-8C06-6B830EAB6E8A}">
      <dsp:nvSpPr>
        <dsp:cNvPr id="0" name=""/>
        <dsp:cNvSpPr/>
      </dsp:nvSpPr>
      <dsp:spPr>
        <a:xfrm>
          <a:off x="0" y="3196631"/>
          <a:ext cx="9704439" cy="1335600"/>
        </a:xfrm>
        <a:prstGeom prst="rect">
          <a:avLst/>
        </a:prstGeom>
        <a:solidFill>
          <a:schemeClr val="lt1">
            <a:alpha val="90000"/>
            <a:hueOff val="0"/>
            <a:satOff val="0"/>
            <a:lumOff val="0"/>
            <a:alphaOff val="0"/>
          </a:schemeClr>
        </a:solidFill>
        <a:ln w="15875" cap="flat" cmpd="sng" algn="ctr">
          <a:solidFill>
            <a:schemeClr val="accent5">
              <a:hueOff val="2127120"/>
              <a:satOff val="-23891"/>
              <a:lumOff val="-5098"/>
              <a:alphaOff val="0"/>
            </a:schemeClr>
          </a:solidFill>
          <a:prstDash val="solid"/>
        </a:ln>
        <a:effectLst/>
      </dsp:spPr>
      <dsp:style>
        <a:lnRef idx="2">
          <a:scrgbClr r="0" g="0" b="0"/>
        </a:lnRef>
        <a:fillRef idx="1">
          <a:scrgbClr r="0" g="0" b="0"/>
        </a:fillRef>
        <a:effectRef idx="0">
          <a:scrgbClr r="0" g="0" b="0"/>
        </a:effectRef>
        <a:fontRef idx="minor"/>
      </dsp:style>
    </dsp:sp>
    <dsp:sp modelId="{ED593B0F-51FD-4241-BE2B-D41AC51F5BB8}">
      <dsp:nvSpPr>
        <dsp:cNvPr id="0" name=""/>
        <dsp:cNvSpPr/>
      </dsp:nvSpPr>
      <dsp:spPr>
        <a:xfrm>
          <a:off x="485221" y="2414351"/>
          <a:ext cx="6793107" cy="1564560"/>
        </a:xfrm>
        <a:prstGeom prst="roundRect">
          <a:avLst/>
        </a:prstGeom>
        <a:solidFill>
          <a:schemeClr val="accent5">
            <a:hueOff val="2127120"/>
            <a:satOff val="-23891"/>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763" tIns="0" rIns="256763"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latin typeface="Times New Roman" panose="02020603050405020304" pitchFamily="18" charset="0"/>
              <a:cs typeface="Times New Roman" panose="02020603050405020304" pitchFamily="18" charset="0"/>
            </a:rPr>
            <a:t>Funksional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boshqaruv</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tuzilishining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afzallik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tomoni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shuki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bunda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boshqaruv</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faoliyati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chuqur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tisoslashgan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bo’ladi</a:t>
          </a:r>
          <a:r>
            <a:rPr lang="en-US" sz="1800" kern="1200" dirty="0">
              <a:solidFill>
                <a:schemeClr val="tx1"/>
              </a:solidFill>
              <a:latin typeface="Times New Roman" panose="02020603050405020304" pitchFamily="18" charset="0"/>
              <a:cs typeface="Times New Roman" panose="02020603050405020304" pitchFamily="18" charset="0"/>
            </a:rPr>
            <a:t>.  Bu </a:t>
          </a:r>
          <a:r>
            <a:rPr lang="en-US" sz="1800" kern="1200" dirty="0" err="1">
              <a:solidFill>
                <a:schemeClr val="tx1"/>
              </a:solidFill>
              <a:latin typeface="Times New Roman" panose="02020603050405020304" pitchFamily="18" charset="0"/>
              <a:cs typeface="Times New Roman" panose="02020603050405020304" pitchFamily="18" charset="0"/>
            </a:rPr>
            <a:t>esa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qabul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qilinadigan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qarorlarning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bajarilish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doirasi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ortshiga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imkon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yaratadi</a:t>
          </a:r>
          <a:r>
            <a:rPr lang="en-US" sz="1800" kern="1200" dirty="0">
              <a:solidFill>
                <a:schemeClr val="tx1"/>
              </a:solidFill>
              <a:latin typeface="Times New Roman" panose="02020603050405020304" pitchFamily="18" charset="0"/>
              <a:cs typeface="Times New Roman" panose="02020603050405020304" pitchFamily="18" charset="0"/>
            </a:rPr>
            <a:t>, </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odimlarning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kasb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mahorati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ancha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yuqori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chiqarish</a:t>
          </a:r>
          <a:r>
            <a:rPr lang="en-US" sz="1800" kern="1200" dirty="0">
              <a:solidFill>
                <a:schemeClr val="tx1"/>
              </a:solidFill>
              <a:latin typeface="Times New Roman" panose="02020603050405020304" pitchFamily="18" charset="0"/>
              <a:cs typeface="Times New Roman" panose="02020603050405020304" pitchFamily="18" charset="0"/>
            </a:rPr>
            <a:t> </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o’jalik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faoliyatida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ko’p</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maqsadli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boshqarishga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imkonit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tug’iladi</a:t>
          </a:r>
          <a:r>
            <a:rPr lang="en-US" sz="1800" kern="1200" dirty="0">
              <a:solidFill>
                <a:schemeClr val="tx1"/>
              </a:solidFill>
              <a:latin typeface="Times New Roman" panose="02020603050405020304" pitchFamily="18" charset="0"/>
              <a:cs typeface="Times New Roman" panose="02020603050405020304" pitchFamily="18" charset="0"/>
            </a:rPr>
            <a:t>. </a:t>
          </a:r>
        </a:p>
      </dsp:txBody>
      <dsp:txXfrm>
        <a:off x="561597" y="2490727"/>
        <a:ext cx="6640355" cy="141180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6084" y="-951828"/>
          <a:ext cx="3940768" cy="6829617"/>
        </a:xfrm>
        <a:prstGeom prst="round2Same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err="1">
              <a:latin typeface="Times New Roman" panose="02020603050405020304" pitchFamily="18" charset="0"/>
              <a:cs typeface="Times New Roman" panose="02020603050405020304" pitchFamily="18" charset="0"/>
            </a:rPr>
            <a:t>Ushbu</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boshqaruv</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tizimi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qator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kamchiliklardan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chunonchi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funktsional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bo’linmalarning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ishlashlarini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muvofiqlashtirish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darajasi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yuqori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emasligi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rahbarlarning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vazifalari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huquqlari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unga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muvofiqlashmaganligi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shuning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pirovard</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natijalari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aniq</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mas’ul</a:t>
          </a:r>
          <a:r>
            <a:rPr lang="en-US" sz="2000" kern="1200" dirty="0">
              <a:latin typeface="Times New Roman" panose="02020603050405020304" pitchFamily="18" charset="0"/>
              <a:cs typeface="Times New Roman" panose="02020603050405020304" pitchFamily="18" charset="0"/>
            </a:rPr>
            <a:t> </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odimlarning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yo’qligi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funktsional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bo’linmalar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o’rtasida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yuzasidan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nizomlarning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mavjudligi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boshqaruv</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apparatida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byurokratik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munosabatda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hollarining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mavjudligi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kabilardan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holi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emas</a:t>
          </a:r>
          <a:r>
            <a:rPr lang="en-US" sz="2000" kern="1200" dirty="0">
              <a:latin typeface="Times New Roman" panose="02020603050405020304" pitchFamily="18" charset="0"/>
              <a:cs typeface="Times New Roman" panose="02020603050405020304" pitchFamily="18" charset="0"/>
            </a:rPr>
            <a:t>. Bu </a:t>
          </a:r>
          <a:r>
            <a:rPr lang="en-US" sz="2000" kern="1200" dirty="0" err="1">
              <a:latin typeface="Times New Roman" panose="02020603050405020304" pitchFamily="18" charset="0"/>
              <a:cs typeface="Times New Roman" panose="02020603050405020304" pitchFamily="18" charset="0"/>
            </a:rPr>
            <a:t>kamchiliklarni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bartaraf</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muntazam</a:t>
          </a:r>
          <a:r>
            <a:rPr lang="en-US" sz="2000" kern="1200" dirty="0">
              <a:latin typeface="Times New Roman" panose="02020603050405020304" pitchFamily="18" charset="0"/>
              <a:cs typeface="Times New Roman" panose="02020603050405020304" pitchFamily="18" charset="0"/>
            </a:rPr>
            <a:t> - </a:t>
          </a:r>
          <a:r>
            <a:rPr lang="en-US" sz="2000" kern="1200" dirty="0" err="1">
              <a:latin typeface="Times New Roman" panose="02020603050405020304" pitchFamily="18" charset="0"/>
              <a:cs typeface="Times New Roman" panose="02020603050405020304" pitchFamily="18" charset="0"/>
            </a:rPr>
            <a:t>funktsional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aralash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turdagi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boshqaruv</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tuzilishi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mavjud</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rot="-5400000">
        <a:off x="3841660" y="684968"/>
        <a:ext cx="6637245" cy="3556024"/>
      </dsp:txXfrm>
    </dsp:sp>
    <dsp:sp modelId="{4823131D-6FE8-4A46-B8D4-2F36277272C3}">
      <dsp:nvSpPr>
        <dsp:cNvPr id="0" name=""/>
        <dsp:cNvSpPr/>
      </dsp:nvSpPr>
      <dsp:spPr>
        <a:xfrm>
          <a:off x="0" y="0"/>
          <a:ext cx="3841660" cy="492596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chemeClr val="tx1"/>
              </a:solidFill>
              <a:latin typeface="Times New Roman" panose="02020603050405020304" pitchFamily="18" charset="0"/>
              <a:cs typeface="Times New Roman" panose="02020603050405020304" pitchFamily="18" charset="0"/>
            </a:rPr>
            <a:t>Muayyan</a:t>
          </a:r>
          <a:r>
            <a:rPr lang="en-US" sz="3200" b="1" kern="1200" dirty="0">
              <a:solidFill>
                <a:schemeClr val="tx1"/>
              </a:solidFill>
              <a:latin typeface="Times New Roman" panose="02020603050405020304" pitchFamily="18" charset="0"/>
              <a:cs typeface="Times New Roman" panose="02020603050405020304" pitchFamily="18" charset="0"/>
            </a:rPr>
            <a:t> </a:t>
          </a:r>
          <a:r>
            <a:rPr lang="en-US" sz="3200" b="1" kern="1200" dirty="0" err="1">
              <a:solidFill>
                <a:schemeClr val="tx1"/>
              </a:solidFill>
              <a:latin typeface="Times New Roman" panose="02020603050405020304" pitchFamily="18" charset="0"/>
              <a:cs typeface="Times New Roman" panose="02020603050405020304" pitchFamily="18" charset="0"/>
            </a:rPr>
            <a:t>boshqaruv</a:t>
          </a:r>
          <a:r>
            <a:rPr lang="en-US" sz="3200" b="1" kern="1200" dirty="0">
              <a:solidFill>
                <a:schemeClr val="tx1"/>
              </a:solidFill>
              <a:latin typeface="Times New Roman" panose="02020603050405020304" pitchFamily="18" charset="0"/>
              <a:cs typeface="Times New Roman" panose="02020603050405020304" pitchFamily="18" charset="0"/>
            </a:rPr>
            <a:t> </a:t>
          </a:r>
          <a:r>
            <a:rPr lang="en-US" sz="3200" b="1" kern="1200" dirty="0" err="1">
              <a:solidFill>
                <a:schemeClr val="tx1"/>
              </a:solidFill>
              <a:latin typeface="Times New Roman" panose="02020603050405020304" pitchFamily="18" charset="0"/>
              <a:cs typeface="Times New Roman" panose="02020603050405020304" pitchFamily="18" charset="0"/>
            </a:rPr>
            <a:t>tuzilishi</a:t>
          </a:r>
          <a:r>
            <a:rPr lang="en-US" sz="3200" b="1" kern="1200" dirty="0">
              <a:solidFill>
                <a:schemeClr val="tx1"/>
              </a:solidFill>
              <a:latin typeface="Times New Roman" panose="02020603050405020304" pitchFamily="18" charset="0"/>
              <a:cs typeface="Times New Roman" panose="02020603050405020304" pitchFamily="18" charset="0"/>
            </a:rPr>
            <a:t>. </a:t>
          </a:r>
          <a:endParaRPr lang="en-US" sz="3200" kern="1200" dirty="0">
            <a:solidFill>
              <a:schemeClr val="tx1"/>
            </a:solidFill>
            <a:latin typeface="Times New Roman" panose="02020603050405020304" pitchFamily="18" charset="0"/>
            <a:cs typeface="Times New Roman" panose="02020603050405020304" pitchFamily="18" charset="0"/>
          </a:endParaRPr>
        </a:p>
      </dsp:txBody>
      <dsp:txXfrm>
        <a:off x="187534" y="187534"/>
        <a:ext cx="3466592" cy="455089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93B94A-AF4F-49F8-B7ED-0DE725F96141}">
      <dsp:nvSpPr>
        <dsp:cNvPr id="0" name=""/>
        <dsp:cNvSpPr/>
      </dsp:nvSpPr>
      <dsp:spPr>
        <a:xfrm rot="5400000">
          <a:off x="5363451" y="-1699858"/>
          <a:ext cx="2114550" cy="604303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err="1">
              <a:solidFill>
                <a:schemeClr val="tx1"/>
              </a:solidFill>
              <a:latin typeface="Times New Roman" panose="02020603050405020304" pitchFamily="18" charset="0"/>
              <a:cs typeface="Times New Roman" panose="02020603050405020304" pitchFamily="18" charset="0"/>
            </a:rPr>
            <a:t>Muntazam</a:t>
          </a:r>
          <a:r>
            <a:rPr lang="en-US" sz="1400" kern="1200" dirty="0">
              <a:solidFill>
                <a:schemeClr val="tx1"/>
              </a:solidFill>
              <a:latin typeface="Times New Roman" panose="02020603050405020304" pitchFamily="18" charset="0"/>
              <a:cs typeface="Times New Roman" panose="02020603050405020304" pitchFamily="18" charset="0"/>
            </a:rPr>
            <a:t> - </a:t>
          </a:r>
          <a:r>
            <a:rPr lang="en-US" sz="1400" kern="1200" dirty="0" err="1">
              <a:solidFill>
                <a:schemeClr val="tx1"/>
              </a:solidFill>
              <a:latin typeface="Times New Roman" panose="02020603050405020304" pitchFamily="18" charset="0"/>
              <a:cs typeface="Times New Roman" panose="02020603050405020304" pitchFamily="18" charset="0"/>
            </a:rPr>
            <a:t>funktsional</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boshqaruv</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tuzilishi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Bunda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asosiy</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boshqaruv</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tuzilishi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muntazam</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boshqaruv</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hisoblanadi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Hamma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boshqaruv</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bosqichlaridan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mustaqil</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uchastkalarni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boshqarish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faoliyatida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muntazam</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rahbarlar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ajratiladi</a:t>
          </a:r>
          <a:r>
            <a:rPr lang="en-US" sz="1400" kern="1200" dirty="0">
              <a:solidFill>
                <a:schemeClr val="tx1"/>
              </a:solidFill>
              <a:latin typeface="Times New Roman" panose="02020603050405020304" pitchFamily="18" charset="0"/>
              <a:cs typeface="Times New Roman" panose="02020603050405020304" pitchFamily="18" charset="0"/>
            </a:rPr>
            <a:t>. </a:t>
          </a:r>
        </a:p>
      </dsp:txBody>
      <dsp:txXfrm rot="-5400000">
        <a:off x="3399208" y="367609"/>
        <a:ext cx="5939812" cy="1908102"/>
      </dsp:txXfrm>
    </dsp:sp>
    <dsp:sp modelId="{A6116457-0B5A-48E2-97BC-D51CA67BE9DF}">
      <dsp:nvSpPr>
        <dsp:cNvPr id="0" name=""/>
        <dsp:cNvSpPr/>
      </dsp:nvSpPr>
      <dsp:spPr>
        <a:xfrm>
          <a:off x="0" y="66"/>
          <a:ext cx="3399208" cy="264318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a:lnSpc>
              <a:spcPct val="90000"/>
            </a:lnSpc>
            <a:spcBef>
              <a:spcPct val="0"/>
            </a:spcBef>
            <a:spcAft>
              <a:spcPct val="35000"/>
            </a:spcAft>
            <a:buNone/>
          </a:pPr>
          <a:r>
            <a:rPr lang="en-US" sz="3500" kern="1200" dirty="0" err="1">
              <a:solidFill>
                <a:schemeClr val="tx1"/>
              </a:solidFill>
              <a:latin typeface="Times New Roman" panose="02020603050405020304" pitchFamily="18" charset="0"/>
              <a:cs typeface="Times New Roman" panose="02020603050405020304" pitchFamily="18" charset="0"/>
            </a:rPr>
            <a:t>Muntazam</a:t>
          </a:r>
          <a:r>
            <a:rPr lang="en-US" sz="3500" kern="1200" dirty="0">
              <a:solidFill>
                <a:schemeClr val="tx1"/>
              </a:solidFill>
              <a:latin typeface="Times New Roman" panose="02020603050405020304" pitchFamily="18" charset="0"/>
              <a:cs typeface="Times New Roman" panose="02020603050405020304" pitchFamily="18" charset="0"/>
            </a:rPr>
            <a:t> </a:t>
          </a:r>
        </a:p>
      </dsp:txBody>
      <dsp:txXfrm>
        <a:off x="129030" y="129096"/>
        <a:ext cx="3141148" cy="2385127"/>
      </dsp:txXfrm>
    </dsp:sp>
    <dsp:sp modelId="{4C357961-490D-4EB4-884C-9D08967ECCE4}">
      <dsp:nvSpPr>
        <dsp:cNvPr id="0" name=""/>
        <dsp:cNvSpPr/>
      </dsp:nvSpPr>
      <dsp:spPr>
        <a:xfrm rot="5400000">
          <a:off x="5363451" y="1075488"/>
          <a:ext cx="2114550" cy="604303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err="1">
              <a:solidFill>
                <a:schemeClr val="tx1"/>
              </a:solidFill>
              <a:latin typeface="Times New Roman" panose="02020603050405020304" pitchFamily="18" charset="0"/>
              <a:cs typeface="Times New Roman" panose="02020603050405020304" pitchFamily="18" charset="0"/>
            </a:rPr>
            <a:t>Boshqaruvning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muntazam-funksional</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tuzilishi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turida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muntazam</a:t>
          </a:r>
          <a:r>
            <a:rPr lang="en-US" sz="1400" kern="1200" dirty="0">
              <a:solidFill>
                <a:schemeClr val="tx1"/>
              </a:solidFill>
              <a:latin typeface="Times New Roman" panose="02020603050405020304" pitchFamily="18" charset="0"/>
              <a:cs typeface="Times New Roman" panose="02020603050405020304" pitchFamily="18" charset="0"/>
            </a:rPr>
            <a:t> - </a:t>
          </a:r>
          <a:r>
            <a:rPr lang="en-US" sz="1400" kern="1200" dirty="0" err="1">
              <a:solidFill>
                <a:schemeClr val="tx1"/>
              </a:solidFill>
              <a:latin typeface="Times New Roman" panose="02020603050405020304" pitchFamily="18" charset="0"/>
              <a:cs typeface="Times New Roman" panose="02020603050405020304" pitchFamily="18" charset="0"/>
            </a:rPr>
            <a:t>funksional</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shtabli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bo’linmalar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qo’llaniladi</a:t>
          </a:r>
          <a:r>
            <a:rPr lang="en-US" sz="1400" kern="1200" dirty="0">
              <a:solidFill>
                <a:schemeClr val="tx1"/>
              </a:solidFill>
              <a:latin typeface="Times New Roman" panose="02020603050405020304" pitchFamily="18" charset="0"/>
              <a:cs typeface="Times New Roman" panose="02020603050405020304" pitchFamily="18" charset="0"/>
            </a:rPr>
            <a:t>. Bu </a:t>
          </a:r>
          <a:r>
            <a:rPr lang="en-US" sz="1400" kern="1200" dirty="0" err="1">
              <a:solidFill>
                <a:schemeClr val="tx1"/>
              </a:solidFill>
              <a:latin typeface="Times New Roman" panose="02020603050405020304" pitchFamily="18" charset="0"/>
              <a:cs typeface="Times New Roman" panose="02020603050405020304" pitchFamily="18" charset="0"/>
            </a:rPr>
            <a:t>bo’linmalar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o’rtasida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har</a:t>
          </a:r>
          <a:r>
            <a:rPr lang="en-US" sz="1400" kern="1200" dirty="0">
              <a:solidFill>
                <a:schemeClr val="tx1"/>
              </a:solidFill>
              <a:latin typeface="Times New Roman" panose="02020603050405020304" pitchFamily="18" charset="0"/>
              <a:cs typeface="Times New Roman" panose="02020603050405020304" pitchFamily="18" charset="0"/>
            </a:rPr>
            <a:t> </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a:solidFill>
                <a:schemeClr val="tx1"/>
              </a:solidFill>
              <a:latin typeface="Times New Roman" panose="02020603050405020304" pitchFamily="18" charset="0"/>
              <a:cs typeface="Times New Roman" panose="02020603050405020304" pitchFamily="18" charset="0"/>
            </a:rPr>
            <a:t>il </a:t>
          </a:r>
          <a:r>
            <a:rPr lang="en-US" sz="1400" kern="1200" dirty="0" err="1">
              <a:solidFill>
                <a:schemeClr val="tx1"/>
              </a:solidFill>
              <a:latin typeface="Times New Roman" panose="02020603050405020304" pitchFamily="18" charset="0"/>
              <a:cs typeface="Times New Roman" panose="02020603050405020304" pitchFamily="18" charset="0"/>
            </a:rPr>
            <a:t>o’zaro</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bog’lanishlar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mavjud</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bo’lib</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ishlab</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chiqarish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ko’lamining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doimiy</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ravishda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o’sishi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boshqaruv</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mehnatining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yanada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murakkablashishi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yangi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boshqaruv</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funksiyalarining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ajralib</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chiqishi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bo’linmalar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tisosining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chuqurlashishiga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olib</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keladi</a:t>
          </a:r>
          <a:r>
            <a:rPr lang="en-US" sz="1400" kern="1200" dirty="0">
              <a:solidFill>
                <a:schemeClr val="tx1"/>
              </a:solidFill>
              <a:latin typeface="Times New Roman" panose="02020603050405020304" pitchFamily="18" charset="0"/>
              <a:cs typeface="Times New Roman" panose="02020603050405020304" pitchFamily="18" charset="0"/>
            </a:rPr>
            <a:t>. Bu </a:t>
          </a:r>
          <a:r>
            <a:rPr lang="en-US" sz="1400" kern="1200" dirty="0" err="1">
              <a:solidFill>
                <a:schemeClr val="tx1"/>
              </a:solidFill>
              <a:latin typeface="Times New Roman" panose="02020603050405020304" pitchFamily="18" charset="0"/>
              <a:cs typeface="Times New Roman" panose="02020603050405020304" pitchFamily="18" charset="0"/>
            </a:rPr>
            <a:t>esa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boshqaruv</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mehnatining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samaradorligining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oshirishga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imkon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hozirlaydi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Boshqaruvning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muntazam</a:t>
          </a:r>
          <a:r>
            <a:rPr lang="en-US" sz="1400" kern="1200" dirty="0">
              <a:solidFill>
                <a:schemeClr val="tx1"/>
              </a:solidFill>
              <a:latin typeface="Times New Roman" panose="02020603050405020304" pitchFamily="18" charset="0"/>
              <a:cs typeface="Times New Roman" panose="02020603050405020304" pitchFamily="18" charset="0"/>
            </a:rPr>
            <a:t> - </a:t>
          </a:r>
          <a:r>
            <a:rPr lang="en-US" sz="1400" kern="1200" dirty="0" err="1">
              <a:solidFill>
                <a:schemeClr val="tx1"/>
              </a:solidFill>
              <a:latin typeface="Times New Roman" panose="02020603050405020304" pitchFamily="18" charset="0"/>
              <a:cs typeface="Times New Roman" panose="02020603050405020304" pitchFamily="18" charset="0"/>
            </a:rPr>
            <a:t>funksional</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tuzilishining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foydali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tomoni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aniq</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natijalariga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javobgar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ma’sul</a:t>
          </a:r>
          <a:r>
            <a:rPr lang="en-US" sz="1400" kern="1200" dirty="0">
              <a:solidFill>
                <a:schemeClr val="tx1"/>
              </a:solidFill>
              <a:latin typeface="Times New Roman" panose="02020603050405020304" pitchFamily="18" charset="0"/>
              <a:cs typeface="Times New Roman" panose="02020603050405020304" pitchFamily="18" charset="0"/>
            </a:rPr>
            <a:t> sha</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slarning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mavjudligidan</a:t>
          </a:r>
          <a:r>
            <a:rPr lang="en-US" sz="1400" kern="1200" dirty="0">
              <a:solidFill>
                <a:schemeClr val="tx1"/>
              </a:solidFill>
              <a:latin typeface="Times New Roman" panose="02020603050405020304" pitchFamily="18" charset="0"/>
              <a:cs typeface="Times New Roman" panose="02020603050405020304" pitchFamily="18" charset="0"/>
            </a:rPr>
            <a:t>, </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odimlarning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kasb</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mahoratining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o’sishidan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iborat</a:t>
          </a:r>
          <a:r>
            <a:rPr lang="en-US" sz="1400" kern="1200" dirty="0">
              <a:solidFill>
                <a:schemeClr val="tx1"/>
              </a:solidFill>
              <a:latin typeface="Times New Roman" panose="02020603050405020304" pitchFamily="18" charset="0"/>
              <a:cs typeface="Times New Roman" panose="02020603050405020304" pitchFamily="18" charset="0"/>
            </a:rPr>
            <a:t>. </a:t>
          </a:r>
        </a:p>
      </dsp:txBody>
      <dsp:txXfrm rot="-5400000">
        <a:off x="3399208" y="3142955"/>
        <a:ext cx="5939812" cy="1908102"/>
      </dsp:txXfrm>
    </dsp:sp>
    <dsp:sp modelId="{A68146AA-1B91-4C26-B6B4-19B74784DBC0}">
      <dsp:nvSpPr>
        <dsp:cNvPr id="0" name=""/>
        <dsp:cNvSpPr/>
      </dsp:nvSpPr>
      <dsp:spPr>
        <a:xfrm>
          <a:off x="0" y="2775413"/>
          <a:ext cx="3399208" cy="264318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a:lnSpc>
              <a:spcPct val="90000"/>
            </a:lnSpc>
            <a:spcBef>
              <a:spcPct val="0"/>
            </a:spcBef>
            <a:spcAft>
              <a:spcPct val="35000"/>
            </a:spcAft>
            <a:buNone/>
          </a:pPr>
          <a:r>
            <a:rPr lang="en-US" sz="3500" kern="1200" dirty="0" err="1">
              <a:solidFill>
                <a:schemeClr val="tx1"/>
              </a:solidFill>
              <a:latin typeface="Times New Roman" panose="02020603050405020304" pitchFamily="18" charset="0"/>
              <a:cs typeface="Times New Roman" panose="02020603050405020304" pitchFamily="18" charset="0"/>
            </a:rPr>
            <a:t>Boshqaruvning</a:t>
          </a:r>
          <a:r>
            <a:rPr lang="en-US" sz="3500" kern="1200" dirty="0">
              <a:solidFill>
                <a:schemeClr val="tx1"/>
              </a:solidFill>
              <a:latin typeface="Times New Roman" panose="02020603050405020304" pitchFamily="18" charset="0"/>
              <a:cs typeface="Times New Roman" panose="02020603050405020304" pitchFamily="18" charset="0"/>
            </a:rPr>
            <a:t> </a:t>
          </a:r>
          <a:r>
            <a:rPr lang="en-US" sz="3500" kern="1200" dirty="0" err="1">
              <a:solidFill>
                <a:schemeClr val="tx1"/>
              </a:solidFill>
              <a:latin typeface="Times New Roman" panose="02020603050405020304" pitchFamily="18" charset="0"/>
              <a:cs typeface="Times New Roman" panose="02020603050405020304" pitchFamily="18" charset="0"/>
            </a:rPr>
            <a:t>muntazam-funksional</a:t>
          </a:r>
          <a:r>
            <a:rPr lang="en-US" sz="3500" kern="1200" dirty="0">
              <a:solidFill>
                <a:schemeClr val="tx1"/>
              </a:solidFill>
              <a:latin typeface="Times New Roman" panose="02020603050405020304" pitchFamily="18" charset="0"/>
              <a:cs typeface="Times New Roman" panose="02020603050405020304" pitchFamily="18" charset="0"/>
            </a:rPr>
            <a:t> </a:t>
          </a:r>
          <a:r>
            <a:rPr lang="en-US" sz="3500" kern="1200" dirty="0" err="1">
              <a:solidFill>
                <a:schemeClr val="tx1"/>
              </a:solidFill>
              <a:latin typeface="Times New Roman" panose="02020603050405020304" pitchFamily="18" charset="0"/>
              <a:cs typeface="Times New Roman" panose="02020603050405020304" pitchFamily="18" charset="0"/>
            </a:rPr>
            <a:t>tuzilishi</a:t>
          </a:r>
          <a:r>
            <a:rPr lang="en-US" sz="3500" kern="1200" dirty="0">
              <a:solidFill>
                <a:schemeClr val="tx1"/>
              </a:solidFill>
              <a:latin typeface="Times New Roman" panose="02020603050405020304" pitchFamily="18" charset="0"/>
              <a:cs typeface="Times New Roman" panose="02020603050405020304" pitchFamily="18" charset="0"/>
            </a:rPr>
            <a:t> </a:t>
          </a:r>
        </a:p>
      </dsp:txBody>
      <dsp:txXfrm>
        <a:off x="129030" y="2904443"/>
        <a:ext cx="3141148" cy="238512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6084" y="-951828"/>
          <a:ext cx="3940768" cy="6829617"/>
        </a:xfrm>
        <a:prstGeom prst="round2SameRect">
          <a:avLst/>
        </a:prstGeom>
        <a:solidFill>
          <a:schemeClr val="dk2">
            <a:alpha val="90000"/>
            <a:tint val="40000"/>
            <a:hueOff val="0"/>
            <a:satOff val="0"/>
            <a:lumOff val="0"/>
            <a:alphaOff val="0"/>
          </a:schemeClr>
        </a:solidFill>
        <a:ln w="15875"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en-US" sz="2400" kern="1200">
              <a:latin typeface="Times New Roman" panose="02020603050405020304" pitchFamily="18" charset="0"/>
              <a:cs typeface="Times New Roman" panose="02020603050405020304" pitchFamily="18" charset="0"/>
            </a:rPr>
            <a:t>Har qaysi </a:t>
          </a:r>
          <a:r>
            <a:rPr lang="ru-RU" sz="2400" kern="1200">
              <a:latin typeface="Times New Roman" panose="02020603050405020304" pitchFamily="18" charset="0"/>
              <a:cs typeface="Times New Roman" panose="02020603050405020304" pitchFamily="18" charset="0"/>
            </a:rPr>
            <a:t>х</a:t>
          </a:r>
          <a:r>
            <a:rPr lang="en-US" sz="2400" kern="1200">
              <a:latin typeface="Times New Roman" panose="02020603050405020304" pitchFamily="18" charset="0"/>
              <a:cs typeface="Times New Roman" panose="02020603050405020304" pitchFamily="18" charset="0"/>
            </a:rPr>
            <a:t>o’jalik va ishlab chiqarish negizi boshqariladigan ob’ekt va boshqaruvchi sub’ekt tizimchalaridan tashkil topgan bo’ladi. Masalan, kor</a:t>
          </a:r>
          <a:r>
            <a:rPr lang="ru-RU" sz="2400" kern="1200">
              <a:latin typeface="Times New Roman" panose="02020603050405020304" pitchFamily="18" charset="0"/>
              <a:cs typeface="Times New Roman" panose="02020603050405020304" pitchFamily="18" charset="0"/>
            </a:rPr>
            <a:t>х</a:t>
          </a:r>
          <a:r>
            <a:rPr lang="en-US" sz="2400" kern="1200">
              <a:latin typeface="Times New Roman" panose="02020603050405020304" pitchFamily="18" charset="0"/>
              <a:cs typeface="Times New Roman" panose="02020603050405020304" pitchFamily="18" charset="0"/>
            </a:rPr>
            <a:t>ona tizimida boshqaruvchi tizimchaga kor</a:t>
          </a:r>
          <a:r>
            <a:rPr lang="ru-RU" sz="2400" kern="1200">
              <a:latin typeface="Times New Roman" panose="02020603050405020304" pitchFamily="18" charset="0"/>
              <a:cs typeface="Times New Roman" panose="02020603050405020304" pitchFamily="18" charset="0"/>
            </a:rPr>
            <a:t>х</a:t>
          </a:r>
          <a:r>
            <a:rPr lang="en-US" sz="2400" kern="1200">
              <a:latin typeface="Times New Roman" panose="02020603050405020304" pitchFamily="18" charset="0"/>
              <a:cs typeface="Times New Roman" panose="02020603050405020304" pitchFamily="18" charset="0"/>
            </a:rPr>
            <a:t>onaning direktori va unga bo’ysunuvchi kor</a:t>
          </a:r>
          <a:r>
            <a:rPr lang="ru-RU" sz="2400" kern="1200">
              <a:latin typeface="Times New Roman" panose="02020603050405020304" pitchFamily="18" charset="0"/>
              <a:cs typeface="Times New Roman" panose="02020603050405020304" pitchFamily="18" charset="0"/>
            </a:rPr>
            <a:t>х</a:t>
          </a:r>
          <a:r>
            <a:rPr lang="en-US" sz="2400" kern="1200">
              <a:latin typeface="Times New Roman" panose="02020603050405020304" pitchFamily="18" charset="0"/>
              <a:cs typeface="Times New Roman" panose="02020603050405020304" pitchFamily="18" charset="0"/>
            </a:rPr>
            <a:t>onadagi butun boshqaruv apparati kiradi. </a:t>
          </a:r>
          <a:endParaRPr lang="en-US" sz="2400" kern="1200" dirty="0">
            <a:latin typeface="Times New Roman" panose="02020603050405020304" pitchFamily="18" charset="0"/>
            <a:cs typeface="Times New Roman" panose="02020603050405020304" pitchFamily="18" charset="0"/>
          </a:endParaRPr>
        </a:p>
      </dsp:txBody>
      <dsp:txXfrm rot="-5400000">
        <a:off x="3841660" y="684968"/>
        <a:ext cx="6637245" cy="3556024"/>
      </dsp:txXfrm>
    </dsp:sp>
    <dsp:sp modelId="{4823131D-6FE8-4A46-B8D4-2F36277272C3}">
      <dsp:nvSpPr>
        <dsp:cNvPr id="0" name=""/>
        <dsp:cNvSpPr/>
      </dsp:nvSpPr>
      <dsp:spPr>
        <a:xfrm>
          <a:off x="0" y="0"/>
          <a:ext cx="3841660" cy="4925960"/>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b="1" kern="1200">
              <a:latin typeface="Times New Roman" panose="02020603050405020304" pitchFamily="18" charset="0"/>
              <a:cs typeface="Times New Roman" panose="02020603050405020304" pitchFamily="18" charset="0"/>
            </a:rPr>
            <a:t>Boshqariladigan va boshqaruvchi tizimchalar.</a:t>
          </a:r>
          <a:r>
            <a:rPr lang="en-US" sz="3200" kern="1200">
              <a:latin typeface="Times New Roman" panose="02020603050405020304" pitchFamily="18" charset="0"/>
              <a:cs typeface="Times New Roman" panose="02020603050405020304" pitchFamily="18" charset="0"/>
            </a:rPr>
            <a:t> </a:t>
          </a:r>
          <a:endParaRPr lang="en-US" sz="3200" kern="1200" dirty="0">
            <a:latin typeface="Times New Roman" panose="02020603050405020304" pitchFamily="18" charset="0"/>
            <a:cs typeface="Times New Roman" panose="02020603050405020304" pitchFamily="18" charset="0"/>
          </a:endParaRPr>
        </a:p>
      </dsp:txBody>
      <dsp:txXfrm>
        <a:off x="187534" y="187534"/>
        <a:ext cx="3466592" cy="455089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127662"/>
          <a:ext cx="10551655" cy="1872000"/>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tx1"/>
              </a:solidFill>
              <a:latin typeface="Times New Roman" panose="02020603050405020304" pitchFamily="18" charset="0"/>
              <a:cs typeface="Times New Roman" panose="02020603050405020304" pitchFamily="18" charset="0"/>
            </a:rPr>
            <a:t>Boshqariladigan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tizimchaga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esa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kor</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onadagi</a:t>
          </a:r>
          <a:r>
            <a:rPr lang="en-US" sz="2800" kern="1200" dirty="0">
              <a:solidFill>
                <a:schemeClr val="tx1"/>
              </a:solidFill>
              <a:latin typeface="Times New Roman" panose="02020603050405020304" pitchFamily="18" charset="0"/>
              <a:cs typeface="Times New Roman" panose="02020603050405020304" pitchFamily="18" charset="0"/>
            </a:rPr>
            <a:t> se</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a:solidFill>
                <a:schemeClr val="tx1"/>
              </a:solidFill>
              <a:latin typeface="Times New Roman" panose="02020603050405020304" pitchFamily="18" charset="0"/>
              <a:cs typeface="Times New Roman" panose="02020603050405020304" pitchFamily="18" charset="0"/>
            </a:rPr>
            <a:t>lar </a:t>
          </a:r>
          <a:r>
            <a:rPr lang="en-US" sz="2800" kern="1200" dirty="0" err="1">
              <a:solidFill>
                <a:schemeClr val="tx1"/>
              </a:solidFill>
              <a:latin typeface="Times New Roman" panose="02020603050405020304" pitchFamily="18" charset="0"/>
              <a:cs typeface="Times New Roman" panose="02020603050405020304" pitchFamily="18" charset="0"/>
            </a:rPr>
            <a:t>yoki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uchastkalar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kiradi</a:t>
          </a:r>
          <a:r>
            <a:rPr lang="en-US" sz="2800" kern="1200" dirty="0">
              <a:solidFill>
                <a:schemeClr val="tx1"/>
              </a:solidFill>
              <a:latin typeface="Times New Roman" panose="02020603050405020304" pitchFamily="18" charset="0"/>
              <a:cs typeface="Times New Roman" panose="02020603050405020304" pitchFamily="18" charset="0"/>
            </a:rPr>
            <a:t>. Se</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a:solidFill>
                <a:schemeClr val="tx1"/>
              </a:solidFill>
              <a:latin typeface="Times New Roman" panose="02020603050405020304" pitchFamily="18" charset="0"/>
              <a:cs typeface="Times New Roman" panose="02020603050405020304" pitchFamily="18" charset="0"/>
            </a:rPr>
            <a:t>da </a:t>
          </a:r>
          <a:r>
            <a:rPr lang="en-US" sz="2800" kern="1200" dirty="0" err="1">
              <a:solidFill>
                <a:schemeClr val="tx1"/>
              </a:solidFill>
              <a:latin typeface="Times New Roman" panose="02020603050405020304" pitchFamily="18" charset="0"/>
              <a:cs typeface="Times New Roman" panose="02020603050405020304" pitchFamily="18" charset="0"/>
            </a:rPr>
            <a:t>boshqaruv</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tizimchasiga</a:t>
          </a:r>
          <a:r>
            <a:rPr lang="en-US" sz="2800" kern="1200" dirty="0">
              <a:solidFill>
                <a:schemeClr val="tx1"/>
              </a:solidFill>
              <a:latin typeface="Times New Roman" panose="02020603050405020304" pitchFamily="18" charset="0"/>
              <a:cs typeface="Times New Roman" panose="02020603050405020304" pitchFamily="18" charset="0"/>
            </a:rPr>
            <a:t> se</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boshlig’i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unga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bo’ysunuvchi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barcha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boshqaruv</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apparati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kiradi</a:t>
          </a:r>
          <a:r>
            <a:rPr lang="en-US" sz="2800" kern="1200" dirty="0">
              <a:solidFill>
                <a:schemeClr val="tx1"/>
              </a:solidFill>
              <a:latin typeface="Times New Roman" panose="02020603050405020304" pitchFamily="18" charset="0"/>
              <a:cs typeface="Times New Roman" panose="02020603050405020304" pitchFamily="18" charset="0"/>
            </a:rPr>
            <a:t>. </a:t>
          </a:r>
          <a:endParaRPr lang="en-US" sz="2800" b="1" kern="1200" dirty="0">
            <a:solidFill>
              <a:schemeClr val="tx1"/>
            </a:solidFill>
            <a:latin typeface="Times New Roman" panose="02020603050405020304" pitchFamily="18" charset="0"/>
            <a:cs typeface="Times New Roman" panose="02020603050405020304" pitchFamily="18" charset="0"/>
          </a:endParaRPr>
        </a:p>
      </dsp:txBody>
      <dsp:txXfrm>
        <a:off x="0" y="127662"/>
        <a:ext cx="10551655" cy="1872000"/>
      </dsp:txXfrm>
    </dsp:sp>
    <dsp:sp modelId="{4D0E06C2-51CF-40A2-AA92-1DC0FAF00851}">
      <dsp:nvSpPr>
        <dsp:cNvPr id="0" name=""/>
        <dsp:cNvSpPr/>
      </dsp:nvSpPr>
      <dsp:spPr>
        <a:xfrm>
          <a:off x="0" y="2060071"/>
          <a:ext cx="10551655" cy="2854800"/>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ctr" defTabSz="1066800">
            <a:lnSpc>
              <a:spcPct val="90000"/>
            </a:lnSpc>
            <a:spcBef>
              <a:spcPct val="0"/>
            </a:spcBef>
            <a:spcAft>
              <a:spcPct val="15000"/>
            </a:spcAft>
            <a:buFont typeface="Arial" panose="020B0604020202020204" pitchFamily="34" charset="0"/>
            <a:buNone/>
          </a:pPr>
          <a:r>
            <a:rPr lang="en-US" sz="2400" kern="1200" dirty="0">
              <a:solidFill>
                <a:schemeClr val="tx1"/>
              </a:solidFill>
              <a:latin typeface="Times New Roman" panose="02020603050405020304" pitchFamily="18" charset="0"/>
              <a:cs typeface="Times New Roman" panose="02020603050405020304" pitchFamily="18" charset="0"/>
            </a:rPr>
            <a:t>Se</a:t>
          </a:r>
          <a:r>
            <a:rPr lang="ru-RU" sz="2400" kern="1200" dirty="0">
              <a:solidFill>
                <a:schemeClr val="tx1"/>
              </a:solidFill>
              <a:latin typeface="Times New Roman" panose="02020603050405020304" pitchFamily="18" charset="0"/>
              <a:cs typeface="Times New Roman" panose="02020603050405020304" pitchFamily="18" charset="0"/>
            </a:rPr>
            <a:t>х</a:t>
          </a:r>
          <a:r>
            <a:rPr lang="en-US" sz="2400" kern="1200" dirty="0" err="1">
              <a:solidFill>
                <a:schemeClr val="tx1"/>
              </a:solidFill>
              <a:latin typeface="Times New Roman" panose="02020603050405020304" pitchFamily="18" charset="0"/>
              <a:cs typeface="Times New Roman" panose="02020603050405020304" pitchFamily="18" charset="0"/>
            </a:rPr>
            <a:t>dagi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uchastkalar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boshqariladigan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tizimchani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tashkil</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qiladi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Uchastkalardagi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tizimchaga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uchastka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rahbarlari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kiradi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boshqariladigan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tizimchaga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ishchilarning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joylari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kiradi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Boshqariladigan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boshqaruvchi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tizimchalar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o’rtasidagi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aloqa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odamlarning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bir</a:t>
          </a:r>
          <a:r>
            <a:rPr lang="en-US" sz="2400" kern="1200" dirty="0">
              <a:solidFill>
                <a:schemeClr val="tx1"/>
              </a:solidFill>
              <a:latin typeface="Times New Roman" panose="02020603050405020304" pitchFamily="18" charset="0"/>
              <a:cs typeface="Times New Roman" panose="02020603050405020304" pitchFamily="18" charset="0"/>
            </a:rPr>
            <a:t> - </a:t>
          </a:r>
          <a:r>
            <a:rPr lang="en-US" sz="2400" kern="1200" dirty="0" err="1">
              <a:solidFill>
                <a:schemeClr val="tx1"/>
              </a:solidFill>
              <a:latin typeface="Times New Roman" panose="02020603050405020304" pitchFamily="18" charset="0"/>
              <a:cs typeface="Times New Roman" panose="02020603050405020304" pitchFamily="18" charset="0"/>
            </a:rPr>
            <a:t>biri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bilan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o’zaro</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munosabatlaridan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iborat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joylarida</a:t>
          </a:r>
          <a:r>
            <a:rPr lang="en-US" sz="2400" kern="1200" dirty="0">
              <a:solidFill>
                <a:schemeClr val="tx1"/>
              </a:solidFill>
              <a:latin typeface="Times New Roman" panose="02020603050405020304" pitchFamily="18" charset="0"/>
              <a:cs typeface="Times New Roman" panose="02020603050405020304" pitchFamily="18" charset="0"/>
            </a:rPr>
            <a:t> ham </a:t>
          </a:r>
          <a:r>
            <a:rPr lang="en-US" sz="2400" kern="1200" dirty="0" err="1">
              <a:solidFill>
                <a:schemeClr val="tx1"/>
              </a:solidFill>
              <a:latin typeface="Times New Roman" panose="02020603050405020304" pitchFamily="18" charset="0"/>
              <a:cs typeface="Times New Roman" panose="02020603050405020304" pitchFamily="18" charset="0"/>
            </a:rPr>
            <a:t>boshqarish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mavjud</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bo’lib</a:t>
          </a:r>
          <a:r>
            <a:rPr lang="en-US" sz="2400" kern="1200" dirty="0">
              <a:solidFill>
                <a:schemeClr val="tx1"/>
              </a:solidFill>
              <a:latin typeface="Times New Roman" panose="02020603050405020304" pitchFamily="18" charset="0"/>
              <a:cs typeface="Times New Roman" panose="02020603050405020304" pitchFamily="18" charset="0"/>
            </a:rPr>
            <a:t>, u </a:t>
          </a:r>
          <a:r>
            <a:rPr lang="en-US" sz="2400" kern="1200" dirty="0" err="1">
              <a:solidFill>
                <a:schemeClr val="tx1"/>
              </a:solidFill>
              <a:latin typeface="Times New Roman" panose="02020603050405020304" pitchFamily="18" charset="0"/>
              <a:cs typeface="Times New Roman" panose="02020603050405020304" pitchFamily="18" charset="0"/>
            </a:rPr>
            <a:t>boshqa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ko’rinishda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amalga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oshiriladi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Bunday</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boshqarish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mehnat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vositalarini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ya’ni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buyumni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boshqarish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deyiladi</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0" y="2060071"/>
        <a:ext cx="10551655" cy="285480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0"/>
          <a:ext cx="10551655" cy="1872000"/>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kern="1200">
              <a:solidFill>
                <a:schemeClr val="tx1"/>
              </a:solidFill>
              <a:latin typeface="Times New Roman" panose="02020603050405020304" pitchFamily="18" charset="0"/>
              <a:cs typeface="Times New Roman" panose="02020603050405020304" pitchFamily="18" charset="0"/>
            </a:rPr>
            <a:t>Zamonaviy ishlab chiqarishda asosiy qurol mashina hisoblanadi. "Inson - mashina" tizimida inson boshqaruv sub’ekti sifatida chiqadi, mashina esa uning ob’ekti hisoblanadi. </a:t>
          </a:r>
          <a:endParaRPr lang="en-US" sz="2800" b="1" kern="1200" dirty="0">
            <a:solidFill>
              <a:schemeClr val="tx1"/>
            </a:solidFill>
            <a:latin typeface="Times New Roman" panose="02020603050405020304" pitchFamily="18" charset="0"/>
            <a:cs typeface="Times New Roman" panose="02020603050405020304" pitchFamily="18" charset="0"/>
          </a:endParaRPr>
        </a:p>
      </dsp:txBody>
      <dsp:txXfrm>
        <a:off x="0" y="0"/>
        <a:ext cx="10551655" cy="1872000"/>
      </dsp:txXfrm>
    </dsp:sp>
    <dsp:sp modelId="{4D0E06C2-51CF-40A2-AA92-1DC0FAF00851}">
      <dsp:nvSpPr>
        <dsp:cNvPr id="0" name=""/>
        <dsp:cNvSpPr/>
      </dsp:nvSpPr>
      <dsp:spPr>
        <a:xfrm>
          <a:off x="0" y="1881646"/>
          <a:ext cx="10551655" cy="3211649"/>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ctr" defTabSz="1066800">
            <a:lnSpc>
              <a:spcPct val="90000"/>
            </a:lnSpc>
            <a:spcBef>
              <a:spcPct val="0"/>
            </a:spcBef>
            <a:spcAft>
              <a:spcPct val="15000"/>
            </a:spcAft>
            <a:buFont typeface="Arial" panose="020B0604020202020204" pitchFamily="34" charset="0"/>
            <a:buNone/>
          </a:pPr>
          <a:r>
            <a:rPr lang="en-US" sz="2400" kern="1200">
              <a:solidFill>
                <a:schemeClr val="tx1"/>
              </a:solidFill>
              <a:latin typeface="Times New Roman" panose="02020603050405020304" pitchFamily="18" charset="0"/>
              <a:cs typeface="Times New Roman" panose="02020603050405020304" pitchFamily="18" charset="0"/>
            </a:rPr>
            <a:t>Bunda inson mashinaning ishlashi to’g’risida bevosita yoki asboblar yordamida a</a:t>
          </a:r>
          <a:r>
            <a:rPr lang="ru-RU" sz="2400" kern="1200">
              <a:solidFill>
                <a:schemeClr val="tx1"/>
              </a:solidFill>
              <a:latin typeface="Times New Roman" panose="02020603050405020304" pitchFamily="18" charset="0"/>
              <a:cs typeface="Times New Roman" panose="02020603050405020304" pitchFamily="18" charset="0"/>
            </a:rPr>
            <a:t>х</a:t>
          </a:r>
          <a:r>
            <a:rPr lang="en-US" sz="2400" kern="1200">
              <a:solidFill>
                <a:schemeClr val="tx1"/>
              </a:solidFill>
              <a:latin typeface="Times New Roman" panose="02020603050405020304" pitchFamily="18" charset="0"/>
              <a:cs typeface="Times New Roman" panose="02020603050405020304" pitchFamily="18" charset="0"/>
            </a:rPr>
            <a:t>borot oladi va zarur qarorlarni qabul qiladi, ularni amalga oshiradi. Shunday qilib, ishlab chiqarish yacheykasi doirasida inson va te</a:t>
          </a:r>
          <a:r>
            <a:rPr lang="ru-RU" sz="2400" kern="1200">
              <a:solidFill>
                <a:schemeClr val="tx1"/>
              </a:solidFill>
              <a:latin typeface="Times New Roman" panose="02020603050405020304" pitchFamily="18" charset="0"/>
              <a:cs typeface="Times New Roman" panose="02020603050405020304" pitchFamily="18" charset="0"/>
            </a:rPr>
            <a:t>х</a:t>
          </a:r>
          <a:r>
            <a:rPr lang="en-US" sz="2400" kern="1200">
              <a:solidFill>
                <a:schemeClr val="tx1"/>
              </a:solidFill>
              <a:latin typeface="Times New Roman" panose="02020603050405020304" pitchFamily="18" charset="0"/>
              <a:cs typeface="Times New Roman" panose="02020603050405020304" pitchFamily="18" charset="0"/>
            </a:rPr>
            <a:t>nika bir - biriga ta’sir etadigan ish maydoni - ish joylari deb ataladi. Boshqa barcha ishlab chiqarish yacheykalari (kor</a:t>
          </a:r>
          <a:r>
            <a:rPr lang="ru-RU" sz="2400" kern="1200">
              <a:solidFill>
                <a:schemeClr val="tx1"/>
              </a:solidFill>
              <a:latin typeface="Times New Roman" panose="02020603050405020304" pitchFamily="18" charset="0"/>
              <a:cs typeface="Times New Roman" panose="02020603050405020304" pitchFamily="18" charset="0"/>
            </a:rPr>
            <a:t>х</a:t>
          </a:r>
          <a:r>
            <a:rPr lang="en-US" sz="2400" kern="1200">
              <a:solidFill>
                <a:schemeClr val="tx1"/>
              </a:solidFill>
              <a:latin typeface="Times New Roman" panose="02020603050405020304" pitchFamily="18" charset="0"/>
              <a:cs typeface="Times New Roman" panose="02020603050405020304" pitchFamily="18" charset="0"/>
            </a:rPr>
            <a:t>ona, se</a:t>
          </a:r>
          <a:r>
            <a:rPr lang="ru-RU" sz="2400" kern="1200">
              <a:solidFill>
                <a:schemeClr val="tx1"/>
              </a:solidFill>
              <a:latin typeface="Times New Roman" panose="02020603050405020304" pitchFamily="18" charset="0"/>
              <a:cs typeface="Times New Roman" panose="02020603050405020304" pitchFamily="18" charset="0"/>
            </a:rPr>
            <a:t>х</a:t>
          </a:r>
          <a:r>
            <a:rPr lang="en-US" sz="2400" kern="1200">
              <a:solidFill>
                <a:schemeClr val="tx1"/>
              </a:solidFill>
              <a:latin typeface="Times New Roman" panose="02020603050405020304" pitchFamily="18" charset="0"/>
              <a:cs typeface="Times New Roman" panose="02020603050405020304" pitchFamily="18" charset="0"/>
            </a:rPr>
            <a:t>, uchastka, brigada) lar bir - biri bilan o’zaro bog’langan katta yoki kichik ish joylarining yig’indisidan tashkil topgan bo’ladi. Demak, bunda barcha ish joylarida mehnat qurollari va boshqaruv ishchilarning harakatini muvofiqlashtirish talab qilinadi. Bu boshqaruv funksiyasini ma</a:t>
          </a:r>
          <a:r>
            <a:rPr lang="ru-RU" sz="2400" kern="1200">
              <a:solidFill>
                <a:schemeClr val="tx1"/>
              </a:solidFill>
              <a:latin typeface="Times New Roman" panose="02020603050405020304" pitchFamily="18" charset="0"/>
              <a:cs typeface="Times New Roman" panose="02020603050405020304" pitchFamily="18" charset="0"/>
            </a:rPr>
            <a:t>х</a:t>
          </a:r>
          <a:r>
            <a:rPr lang="en-US" sz="2400" kern="1200">
              <a:solidFill>
                <a:schemeClr val="tx1"/>
              </a:solidFill>
              <a:latin typeface="Times New Roman" panose="02020603050405020304" pitchFamily="18" charset="0"/>
              <a:cs typeface="Times New Roman" panose="02020603050405020304" pitchFamily="18" charset="0"/>
            </a:rPr>
            <a:t>sus sha</a:t>
          </a:r>
          <a:r>
            <a:rPr lang="ru-RU" sz="2400" kern="1200">
              <a:solidFill>
                <a:schemeClr val="tx1"/>
              </a:solidFill>
              <a:latin typeface="Times New Roman" panose="02020603050405020304" pitchFamily="18" charset="0"/>
              <a:cs typeface="Times New Roman" panose="02020603050405020304" pitchFamily="18" charset="0"/>
            </a:rPr>
            <a:t>х</a:t>
          </a:r>
          <a:r>
            <a:rPr lang="en-US" sz="2400" kern="1200">
              <a:solidFill>
                <a:schemeClr val="tx1"/>
              </a:solidFill>
              <a:latin typeface="Times New Roman" panose="02020603050405020304" pitchFamily="18" charset="0"/>
              <a:cs typeface="Times New Roman" panose="02020603050405020304" pitchFamily="18" charset="0"/>
            </a:rPr>
            <a:t>slar guruhi amalga oshiradi. Ular boshqaruv apparati deb ataladi</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0" y="1881646"/>
        <a:ext cx="10551655" cy="321164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563287"/>
          <a:ext cx="10265459" cy="957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13273" y="2407"/>
          <a:ext cx="7185822" cy="112176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1607" tIns="0" rIns="271607" bIns="0" numCol="1" spcCol="1270" anchor="ctr" anchorCtr="0">
          <a:noAutofit/>
        </a:bodyPr>
        <a:lstStyle/>
        <a:p>
          <a:pPr marL="0" lvl="0" indent="0" algn="l" defTabSz="1244600">
            <a:lnSpc>
              <a:spcPct val="90000"/>
            </a:lnSpc>
            <a:spcBef>
              <a:spcPct val="0"/>
            </a:spcBef>
            <a:spcAft>
              <a:spcPct val="35000"/>
            </a:spcAft>
            <a:buFont typeface="Wingdings" panose="05000000000000000000" pitchFamily="2" charset="2"/>
            <a:buNone/>
          </a:pPr>
          <a:r>
            <a:rPr lang="en-US" sz="2800" kern="1200" dirty="0" err="1">
              <a:latin typeface="Times New Roman" panose="02020603050405020304" pitchFamily="18" charset="0"/>
              <a:cs typeface="Times New Roman" panose="02020603050405020304" pitchFamily="18" charset="0"/>
            </a:rPr>
            <a:t>buyumni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ya’ni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mehnat</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vositalarini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boshqarish</a:t>
          </a:r>
          <a:r>
            <a:rPr lang="en-US" sz="2800" kern="1200" dirty="0">
              <a:latin typeface="Times New Roman" panose="02020603050405020304" pitchFamily="18" charset="0"/>
              <a:cs typeface="Times New Roman" panose="02020603050405020304" pitchFamily="18" charset="0"/>
            </a:rPr>
            <a:t>; </a:t>
          </a:r>
        </a:p>
      </dsp:txBody>
      <dsp:txXfrm>
        <a:off x="568033" y="57167"/>
        <a:ext cx="7076302" cy="1012240"/>
      </dsp:txXfrm>
    </dsp:sp>
    <dsp:sp modelId="{0AAA14B4-4569-4095-B459-ED1C56D0A075}">
      <dsp:nvSpPr>
        <dsp:cNvPr id="0" name=""/>
        <dsp:cNvSpPr/>
      </dsp:nvSpPr>
      <dsp:spPr>
        <a:xfrm>
          <a:off x="0" y="2286968"/>
          <a:ext cx="10265459" cy="957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13273" y="1726088"/>
          <a:ext cx="7185822" cy="112176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1607" tIns="0" rIns="271607" bIns="0" numCol="1" spcCol="1270" anchor="ctr" anchorCtr="0">
          <a:noAutofit/>
        </a:bodyPr>
        <a:lstStyle/>
        <a:p>
          <a:pPr marL="0" lvl="0" indent="0" algn="l" defTabSz="1244600">
            <a:lnSpc>
              <a:spcPct val="90000"/>
            </a:lnSpc>
            <a:spcBef>
              <a:spcPct val="0"/>
            </a:spcBef>
            <a:spcAft>
              <a:spcPct val="35000"/>
            </a:spcAft>
            <a:buFont typeface="Wingdings" panose="05000000000000000000" pitchFamily="2" charset="2"/>
            <a:buNone/>
          </a:pPr>
          <a:r>
            <a:rPr lang="en-US" sz="2800" kern="1200" dirty="0" err="1">
              <a:latin typeface="Times New Roman" panose="02020603050405020304" pitchFamily="18" charset="0"/>
              <a:cs typeface="Times New Roman" panose="02020603050405020304" pitchFamily="18" charset="0"/>
            </a:rPr>
            <a:t>odamlarni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ishchilarni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boshqarish</a:t>
          </a:r>
          <a:r>
            <a:rPr lang="en-US" sz="2800" kern="1200" dirty="0">
              <a:latin typeface="Times New Roman" panose="02020603050405020304" pitchFamily="18" charset="0"/>
              <a:cs typeface="Times New Roman" panose="02020603050405020304" pitchFamily="18" charset="0"/>
            </a:rPr>
            <a:t>. </a:t>
          </a:r>
        </a:p>
      </dsp:txBody>
      <dsp:txXfrm>
        <a:off x="568033" y="1780848"/>
        <a:ext cx="7076302" cy="101224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127662"/>
          <a:ext cx="10551655" cy="1872000"/>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solidFill>
              <a:latin typeface="Times New Roman" panose="02020603050405020304" pitchFamily="18" charset="0"/>
              <a:cs typeface="Times New Roman" panose="02020603050405020304" pitchFamily="18" charset="0"/>
            </a:rPr>
            <a:t>Buyumni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boshqarish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uning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o’zini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ishlab</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chiqarish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jarayonidan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iborat</a:t>
          </a:r>
          <a:r>
            <a:rPr lang="en-US" sz="2400" kern="1200" dirty="0">
              <a:solidFill>
                <a:schemeClr val="tx1"/>
              </a:solidFill>
              <a:latin typeface="Times New Roman" panose="02020603050405020304" pitchFamily="18" charset="0"/>
              <a:cs typeface="Times New Roman" panose="02020603050405020304" pitchFamily="18" charset="0"/>
            </a:rPr>
            <a:t>. Bu </a:t>
          </a:r>
          <a:r>
            <a:rPr lang="en-US" sz="2400" kern="1200" dirty="0" err="1">
              <a:solidFill>
                <a:schemeClr val="tx1"/>
              </a:solidFill>
              <a:latin typeface="Times New Roman" panose="02020603050405020304" pitchFamily="18" charset="0"/>
              <a:cs typeface="Times New Roman" panose="02020603050405020304" pitchFamily="18" charset="0"/>
            </a:rPr>
            <a:t>jarayonda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ishchilar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moddiy</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boylik</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olish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maqsadida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mehnat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buyumlariga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ta’sir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ko’rsatadi</a:t>
          </a:r>
          <a:r>
            <a:rPr lang="en-US" sz="2400" kern="1200" dirty="0">
              <a:solidFill>
                <a:schemeClr val="tx1"/>
              </a:solidFill>
              <a:latin typeface="Times New Roman" panose="02020603050405020304" pitchFamily="18" charset="0"/>
              <a:cs typeface="Times New Roman" panose="02020603050405020304" pitchFamily="18" charset="0"/>
            </a:rPr>
            <a:t>. Bu </a:t>
          </a:r>
          <a:r>
            <a:rPr lang="en-US" sz="2400" kern="1200" dirty="0" err="1">
              <a:solidFill>
                <a:schemeClr val="tx1"/>
              </a:solidFill>
              <a:latin typeface="Times New Roman" panose="02020603050405020304" pitchFamily="18" charset="0"/>
              <a:cs typeface="Times New Roman" panose="02020603050405020304" pitchFamily="18" charset="0"/>
            </a:rPr>
            <a:t>boshqariladigan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tizimchani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ifodalaydi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Bundan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ma’lumki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ishlab</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chiqarishni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boshqarish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boshqaruv</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tizimchasi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bo’lib</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unga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faqat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odamlarni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boshqarishni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kiritish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mumkinligi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ma’lum</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bo’ladi</a:t>
          </a:r>
          <a:r>
            <a:rPr lang="en-US" sz="2400" kern="1200" dirty="0">
              <a:solidFill>
                <a:schemeClr val="tx1"/>
              </a:solidFill>
              <a:latin typeface="Times New Roman" panose="02020603050405020304" pitchFamily="18" charset="0"/>
              <a:cs typeface="Times New Roman" panose="02020603050405020304" pitchFamily="18" charset="0"/>
            </a:rPr>
            <a:t>. </a:t>
          </a:r>
          <a:endParaRPr lang="en-US" sz="2400" b="1" kern="1200" dirty="0">
            <a:solidFill>
              <a:schemeClr val="tx1"/>
            </a:solidFill>
            <a:latin typeface="Times New Roman" panose="02020603050405020304" pitchFamily="18" charset="0"/>
            <a:cs typeface="Times New Roman" panose="02020603050405020304" pitchFamily="18" charset="0"/>
          </a:endParaRPr>
        </a:p>
      </dsp:txBody>
      <dsp:txXfrm>
        <a:off x="0" y="127662"/>
        <a:ext cx="10551655" cy="1872000"/>
      </dsp:txXfrm>
    </dsp:sp>
    <dsp:sp modelId="{4D0E06C2-51CF-40A2-AA92-1DC0FAF00851}">
      <dsp:nvSpPr>
        <dsp:cNvPr id="0" name=""/>
        <dsp:cNvSpPr/>
      </dsp:nvSpPr>
      <dsp:spPr>
        <a:xfrm>
          <a:off x="0" y="2060071"/>
          <a:ext cx="10551655" cy="2854800"/>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ctr" defTabSz="1066800">
            <a:lnSpc>
              <a:spcPct val="90000"/>
            </a:lnSpc>
            <a:spcBef>
              <a:spcPct val="0"/>
            </a:spcBef>
            <a:spcAft>
              <a:spcPct val="15000"/>
            </a:spcAft>
            <a:buFont typeface="Arial" panose="020B0604020202020204" pitchFamily="34" charset="0"/>
            <a:buNone/>
          </a:pPr>
          <a:r>
            <a:rPr lang="en-US" sz="2400" kern="1200" dirty="0" err="1">
              <a:solidFill>
                <a:schemeClr val="tx1"/>
              </a:solidFill>
              <a:latin typeface="Times New Roman" panose="02020603050405020304" pitchFamily="18" charset="0"/>
              <a:cs typeface="Times New Roman" panose="02020603050405020304" pitchFamily="18" charset="0"/>
            </a:rPr>
            <a:t>Shuningdek</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kor</a:t>
          </a:r>
          <a:r>
            <a:rPr lang="ru-RU" sz="2400" kern="1200" dirty="0">
              <a:solidFill>
                <a:schemeClr val="tx1"/>
              </a:solidFill>
              <a:latin typeface="Times New Roman" panose="02020603050405020304" pitchFamily="18" charset="0"/>
              <a:cs typeface="Times New Roman" panose="02020603050405020304" pitchFamily="18" charset="0"/>
            </a:rPr>
            <a:t>х</a:t>
          </a:r>
          <a:r>
            <a:rPr lang="en-US" sz="2400" kern="1200" dirty="0" err="1">
              <a:solidFill>
                <a:schemeClr val="tx1"/>
              </a:solidFill>
              <a:latin typeface="Times New Roman" panose="02020603050405020304" pitchFamily="18" charset="0"/>
              <a:cs typeface="Times New Roman" panose="02020603050405020304" pitchFamily="18" charset="0"/>
            </a:rPr>
            <a:t>onalar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boshqa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kor</a:t>
          </a:r>
          <a:r>
            <a:rPr lang="ru-RU" sz="2400" kern="1200" dirty="0">
              <a:solidFill>
                <a:schemeClr val="tx1"/>
              </a:solidFill>
              <a:latin typeface="Times New Roman" panose="02020603050405020304" pitchFamily="18" charset="0"/>
              <a:cs typeface="Times New Roman" panose="02020603050405020304" pitchFamily="18" charset="0"/>
            </a:rPr>
            <a:t>х</a:t>
          </a:r>
          <a:r>
            <a:rPr lang="en-US" sz="2400" kern="1200" dirty="0" err="1">
              <a:solidFill>
                <a:schemeClr val="tx1"/>
              </a:solidFill>
              <a:latin typeface="Times New Roman" panose="02020603050405020304" pitchFamily="18" charset="0"/>
              <a:cs typeface="Times New Roman" panose="02020603050405020304" pitchFamily="18" charset="0"/>
            </a:rPr>
            <a:t>onalar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bilan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mahsulot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sotish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ishlab</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chiqarish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vositalari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bilan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ta’minlash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borasida</a:t>
          </a:r>
          <a:r>
            <a:rPr lang="en-US" sz="2400" kern="1200" dirty="0">
              <a:solidFill>
                <a:schemeClr val="tx1"/>
              </a:solidFill>
              <a:latin typeface="Times New Roman" panose="02020603050405020304" pitchFamily="18" charset="0"/>
              <a:cs typeface="Times New Roman" panose="02020603050405020304" pitchFamily="18" charset="0"/>
            </a:rPr>
            <a:t> ham </a:t>
          </a:r>
          <a:r>
            <a:rPr lang="en-US" sz="2400" kern="1200" dirty="0" err="1">
              <a:solidFill>
                <a:schemeClr val="tx1"/>
              </a:solidFill>
              <a:latin typeface="Times New Roman" panose="02020603050405020304" pitchFamily="18" charset="0"/>
              <a:cs typeface="Times New Roman" panose="02020603050405020304" pitchFamily="18" charset="0"/>
            </a:rPr>
            <a:t>ishlab</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chiqarish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aloqalarini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o’rnatadi</a:t>
          </a:r>
          <a:r>
            <a:rPr lang="en-US"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Bu</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munosabatlar</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kooperatsiya</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va</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mehnatni</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iхtisoslashtirish</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darajasiga</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bog’liq</a:t>
          </a:r>
          <a:r>
            <a:rPr lang="ru-RU" sz="2400" kern="1200" dirty="0">
              <a:solidFill>
                <a:schemeClr val="tx1"/>
              </a:solidFill>
              <a:latin typeface="Times New Roman" panose="02020603050405020304" pitchFamily="18" charset="0"/>
              <a:cs typeface="Times New Roman" panose="02020603050405020304" pitchFamily="18" charset="0"/>
            </a:rPr>
            <a:t>. </a:t>
          </a:r>
          <a:endParaRPr lang="en-US" sz="24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1066800">
            <a:lnSpc>
              <a:spcPct val="90000"/>
            </a:lnSpc>
            <a:spcBef>
              <a:spcPct val="0"/>
            </a:spcBef>
            <a:spcAft>
              <a:spcPct val="15000"/>
            </a:spcAft>
            <a:buChar char="•"/>
          </a:pPr>
          <a:r>
            <a:rPr lang="ru-RU" sz="2400" kern="1200" dirty="0" err="1">
              <a:solidFill>
                <a:schemeClr val="tx1"/>
              </a:solidFill>
              <a:latin typeface="Times New Roman" panose="02020603050405020304" pitchFamily="18" charset="0"/>
              <a:cs typeface="Times New Roman" panose="02020603050405020304" pitchFamily="18" charset="0"/>
            </a:rPr>
            <a:t>Yuqorida</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aytilgan</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fikrlarni</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yakunlab</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ishlab</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chiqarishni</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boshqarish</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tabiat</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va</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jamiyat</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taraqqiyotining</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qonunlarini</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ongli</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ravishda</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qo’llashga</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asoslangan</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bo’lib</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ishlab</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chiqarish</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jamoalariga</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maqsadga</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muvofiq</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ta’sir</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ko’rsatadi</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degan</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хulosaga</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kelish</a:t>
          </a:r>
          <a:r>
            <a:rPr lang="ru-RU" sz="2400" kern="1200" dirty="0">
              <a:solidFill>
                <a:schemeClr val="tx1"/>
              </a:solidFill>
              <a:latin typeface="Times New Roman" panose="02020603050405020304" pitchFamily="18" charset="0"/>
              <a:cs typeface="Times New Roman" panose="02020603050405020304" pitchFamily="18" charset="0"/>
            </a:rPr>
            <a:t> </a:t>
          </a:r>
          <a:r>
            <a:rPr lang="ru-RU" sz="2400" kern="1200" dirty="0" err="1">
              <a:solidFill>
                <a:schemeClr val="tx1"/>
              </a:solidFill>
              <a:latin typeface="Times New Roman" panose="02020603050405020304" pitchFamily="18" charset="0"/>
              <a:cs typeface="Times New Roman" panose="02020603050405020304" pitchFamily="18" charset="0"/>
            </a:rPr>
            <a:t>mumkin</a:t>
          </a:r>
          <a:r>
            <a:rPr lang="ru-RU" sz="2400" kern="1200" dirty="0">
              <a:solidFill>
                <a:schemeClr val="tx1"/>
              </a:solidFill>
              <a:latin typeface="Times New Roman" panose="02020603050405020304" pitchFamily="18" charset="0"/>
              <a:cs typeface="Times New Roman" panose="02020603050405020304" pitchFamily="18" charset="0"/>
            </a:rPr>
            <a:t>.</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0" y="2060071"/>
        <a:ext cx="10551655" cy="28548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6084" y="-951828"/>
          <a:ext cx="3940768" cy="6829617"/>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err="1">
              <a:solidFill>
                <a:schemeClr val="tx1"/>
              </a:solidFill>
              <a:latin typeface="Times New Roman" panose="02020603050405020304" pitchFamily="18" charset="0"/>
              <a:cs typeface="Times New Roman" panose="02020603050405020304" pitchFamily="18" charset="0"/>
            </a:rPr>
            <a:t>Boshqaruv</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apparatining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vazifalari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ilmiy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chiqarish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yoki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chiqarish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birlashmalarining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o’ziga</a:t>
          </a:r>
          <a:r>
            <a:rPr lang="en-US" sz="1800" kern="1200" dirty="0">
              <a:solidFill>
                <a:schemeClr val="tx1"/>
              </a:solidFill>
              <a:latin typeface="Times New Roman" panose="02020603050405020304" pitchFamily="18" charset="0"/>
              <a:cs typeface="Times New Roman" panose="02020603050405020304" pitchFamily="18" charset="0"/>
            </a:rPr>
            <a:t> </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os</a:t>
          </a:r>
          <a:r>
            <a:rPr lang="en-US" sz="1800" kern="1200" dirty="0">
              <a:solidFill>
                <a:schemeClr val="tx1"/>
              </a:solidFill>
              <a:latin typeface="Times New Roman" panose="02020603050405020304" pitchFamily="18" charset="0"/>
              <a:cs typeface="Times New Roman" panose="02020603050405020304" pitchFamily="18" charset="0"/>
            </a:rPr>
            <a:t> </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ususiyatlariga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aniqlanadi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Birlashmaning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tarkibiga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kiradigan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ona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tashkilotlar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bir-biridan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ancha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uzoq</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masofada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joylashgan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boshqarmaning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boshqaruv</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apparati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birlashmaning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o’zida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qaysi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tashkilotda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alohida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tuziladi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Bunday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usulda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boshqaruv</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apparatini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tuzish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maqsadga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muvofiq</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hisoblanadi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Chunki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birlashma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tarkibiga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kiradigan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tashkilotlarda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boshqaruv</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apparati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to’liq</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saqlanib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qolinadi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Undan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tashqari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birlashmada</a:t>
          </a:r>
          <a:r>
            <a:rPr lang="en-US" sz="1800" kern="1200" dirty="0">
              <a:solidFill>
                <a:schemeClr val="tx1"/>
              </a:solidFill>
              <a:latin typeface="Times New Roman" panose="02020603050405020304" pitchFamily="18" charset="0"/>
              <a:cs typeface="Times New Roman" panose="02020603050405020304" pitchFamily="18" charset="0"/>
            </a:rPr>
            <a:t> ma</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a:solidFill>
                <a:schemeClr val="tx1"/>
              </a:solidFill>
              <a:latin typeface="Times New Roman" panose="02020603050405020304" pitchFamily="18" charset="0"/>
              <a:cs typeface="Times New Roman" panose="02020603050405020304" pitchFamily="18" charset="0"/>
            </a:rPr>
            <a:t>sus </a:t>
          </a:r>
          <a:r>
            <a:rPr lang="en-US" sz="1800" kern="1200" dirty="0" err="1">
              <a:solidFill>
                <a:schemeClr val="tx1"/>
              </a:solidFill>
              <a:latin typeface="Times New Roman" panose="02020603050405020304" pitchFamily="18" charset="0"/>
              <a:cs typeface="Times New Roman" panose="02020603050405020304" pitchFamily="18" charset="0"/>
            </a:rPr>
            <a:t>boshqaruv</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apparati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tuzilib</a:t>
          </a:r>
          <a:r>
            <a:rPr lang="en-US" sz="1800" kern="1200" dirty="0">
              <a:solidFill>
                <a:schemeClr val="tx1"/>
              </a:solidFill>
              <a:latin typeface="Times New Roman" panose="02020603050405020304" pitchFamily="18" charset="0"/>
              <a:cs typeface="Times New Roman" panose="02020603050405020304" pitchFamily="18" charset="0"/>
            </a:rPr>
            <a:t>, u </a:t>
          </a:r>
          <a:r>
            <a:rPr lang="en-US" sz="1800" kern="1200" dirty="0" err="1">
              <a:solidFill>
                <a:schemeClr val="tx1"/>
              </a:solidFill>
              <a:latin typeface="Times New Roman" panose="02020603050405020304" pitchFamily="18" charset="0"/>
              <a:cs typeface="Times New Roman" panose="02020603050405020304" pitchFamily="18" charset="0"/>
            </a:rPr>
            <a:t>butun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birlashma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miqyosida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boshqaruv</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vazifalarini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muvofiqlatirib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turadi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Jumladan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rejalashtirish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moliyaviylashtirish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ta’minot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mahsulotni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sotish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hokazolar</a:t>
          </a:r>
          <a:r>
            <a:rPr lang="en-US" sz="1800" kern="1200" dirty="0">
              <a:solidFill>
                <a:schemeClr val="tx1"/>
              </a:solidFill>
              <a:latin typeface="Times New Roman" panose="02020603050405020304" pitchFamily="18" charset="0"/>
              <a:cs typeface="Times New Roman" panose="02020603050405020304" pitchFamily="18" charset="0"/>
            </a:rPr>
            <a:t>. </a:t>
          </a:r>
        </a:p>
      </dsp:txBody>
      <dsp:txXfrm rot="-5400000">
        <a:off x="3841660" y="684968"/>
        <a:ext cx="6637245" cy="3556024"/>
      </dsp:txXfrm>
    </dsp:sp>
    <dsp:sp modelId="{4823131D-6FE8-4A46-B8D4-2F36277272C3}">
      <dsp:nvSpPr>
        <dsp:cNvPr id="0" name=""/>
        <dsp:cNvSpPr/>
      </dsp:nvSpPr>
      <dsp:spPr>
        <a:xfrm>
          <a:off x="0" y="0"/>
          <a:ext cx="3841660" cy="4925960"/>
        </a:xfrm>
        <a:prstGeom prst="roundRect">
          <a:avLst/>
        </a:prstGeom>
        <a:solidFill>
          <a:schemeClr val="accent1">
            <a:alpha val="9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solidFill>
              <a:latin typeface="Times New Roman" panose="02020603050405020304" pitchFamily="18" charset="0"/>
              <a:cs typeface="Times New Roman" panose="02020603050405020304" pitchFamily="18" charset="0"/>
            </a:rPr>
            <a:t>Birlashma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boshqaruv</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apparatining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tashkiliy</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tuzilishi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uning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vazifasiga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birlashma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tasarrufiga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kiradigan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kor</a:t>
          </a:r>
          <a:r>
            <a:rPr lang="ru-RU" sz="2400" kern="1200" dirty="0">
              <a:solidFill>
                <a:schemeClr val="tx1"/>
              </a:solidFill>
              <a:latin typeface="Times New Roman" panose="02020603050405020304" pitchFamily="18" charset="0"/>
              <a:cs typeface="Times New Roman" panose="02020603050405020304" pitchFamily="18" charset="0"/>
            </a:rPr>
            <a:t>х</a:t>
          </a:r>
          <a:r>
            <a:rPr lang="en-US" sz="2400" kern="1200" dirty="0" err="1">
              <a:solidFill>
                <a:schemeClr val="tx1"/>
              </a:solidFill>
              <a:latin typeface="Times New Roman" panose="02020603050405020304" pitchFamily="18" charset="0"/>
              <a:cs typeface="Times New Roman" panose="02020603050405020304" pitchFamily="18" charset="0"/>
            </a:rPr>
            <a:t>ona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tashkilotlarning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bir-biriga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joylashish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masofasiga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ularning</a:t>
          </a:r>
          <a:r>
            <a:rPr lang="en-US" sz="2400" kern="1200" dirty="0">
              <a:solidFill>
                <a:schemeClr val="tx1"/>
              </a:solidFill>
              <a:latin typeface="Times New Roman" panose="02020603050405020304" pitchFamily="18" charset="0"/>
              <a:cs typeface="Times New Roman" panose="02020603050405020304" pitchFamily="18" charset="0"/>
            </a:rPr>
            <a:t> </a:t>
          </a:r>
          <a:r>
            <a:rPr lang="ru-RU" sz="2400" kern="1200" dirty="0">
              <a:solidFill>
                <a:schemeClr val="tx1"/>
              </a:solidFill>
              <a:latin typeface="Times New Roman" panose="02020603050405020304" pitchFamily="18" charset="0"/>
              <a:cs typeface="Times New Roman" panose="02020603050405020304" pitchFamily="18" charset="0"/>
            </a:rPr>
            <a:t>х</a:t>
          </a:r>
          <a:r>
            <a:rPr lang="en-US" sz="2400" kern="1200" dirty="0" err="1">
              <a:solidFill>
                <a:schemeClr val="tx1"/>
              </a:solidFill>
              <a:latin typeface="Times New Roman" panose="02020603050405020304" pitchFamily="18" charset="0"/>
              <a:cs typeface="Times New Roman" panose="02020603050405020304" pitchFamily="18" charset="0"/>
            </a:rPr>
            <a:t>o’jalik</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mustaqilliq</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darajasiga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bog’liq</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bo’ladi</a:t>
          </a:r>
          <a:r>
            <a:rPr lang="en-US" sz="2400" kern="1200" dirty="0">
              <a:solidFill>
                <a:schemeClr val="tx1"/>
              </a:solidFill>
              <a:latin typeface="Times New Roman" panose="02020603050405020304" pitchFamily="18" charset="0"/>
              <a:cs typeface="Times New Roman" panose="02020603050405020304" pitchFamily="18" charset="0"/>
            </a:rPr>
            <a:t>. </a:t>
          </a:r>
        </a:p>
      </dsp:txBody>
      <dsp:txXfrm>
        <a:off x="187534" y="187534"/>
        <a:ext cx="3466592" cy="455089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6084" y="-951828"/>
          <a:ext cx="3940768" cy="6829617"/>
        </a:xfrm>
        <a:prstGeom prst="round2Same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err="1">
              <a:solidFill>
                <a:schemeClr val="tx1"/>
              </a:solidFill>
              <a:latin typeface="Times New Roman" panose="02020603050405020304" pitchFamily="18" charset="0"/>
              <a:cs typeface="Times New Roman" panose="02020603050405020304" pitchFamily="18" charset="0"/>
            </a:rPr>
            <a:t>Birlashma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o’z</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tasarrufidagi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onalar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tashkilotlarni</a:t>
          </a:r>
          <a:r>
            <a:rPr lang="en-US" sz="1800" kern="1200" dirty="0">
              <a:solidFill>
                <a:schemeClr val="tx1"/>
              </a:solidFill>
              <a:latin typeface="Times New Roman" panose="02020603050405020304" pitchFamily="18" charset="0"/>
              <a:cs typeface="Times New Roman" panose="02020603050405020304" pitchFamily="18" charset="0"/>
            </a:rPr>
            <a:t> filial </a:t>
          </a:r>
          <a:r>
            <a:rPr lang="en-US" sz="1800" kern="1200" dirty="0" err="1">
              <a:solidFill>
                <a:schemeClr val="tx1"/>
              </a:solidFill>
              <a:latin typeface="Times New Roman" panose="02020603050405020304" pitchFamily="18" charset="0"/>
              <a:cs typeface="Times New Roman" panose="02020603050405020304" pitchFamily="18" charset="0"/>
            </a:rPr>
            <a:t>yoki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tisoslashgan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chiqarish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birliklariga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aylantirishi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mumkin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Bunda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ularning</a:t>
          </a:r>
          <a:r>
            <a:rPr lang="en-US" sz="1800" kern="1200" dirty="0">
              <a:solidFill>
                <a:schemeClr val="tx1"/>
              </a:solidFill>
              <a:latin typeface="Times New Roman" panose="02020603050405020304" pitchFamily="18" charset="0"/>
              <a:cs typeface="Times New Roman" panose="02020603050405020304" pitchFamily="18" charset="0"/>
            </a:rPr>
            <a:t> </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o’jalik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mustaqilligi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birlashma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tomonidan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chegaralanib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qo’yiladi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Yangi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tashkil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etilgan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filiallarni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chiqarish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rahbarlari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boshqaradi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Bunday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usulda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tashkil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qilingan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birlashmada</a:t>
          </a:r>
          <a:r>
            <a:rPr lang="en-US" sz="1800" kern="1200" dirty="0">
              <a:solidFill>
                <a:schemeClr val="tx1"/>
              </a:solidFill>
              <a:latin typeface="Times New Roman" panose="02020603050405020304" pitchFamily="18" charset="0"/>
              <a:cs typeface="Times New Roman" panose="02020603050405020304" pitchFamily="18" charset="0"/>
            </a:rPr>
            <a:t> apparat </a:t>
          </a:r>
          <a:r>
            <a:rPr lang="en-US" sz="1800" kern="1200" dirty="0" err="1">
              <a:solidFill>
                <a:schemeClr val="tx1"/>
              </a:solidFill>
              <a:latin typeface="Times New Roman" panose="02020603050405020304" pitchFamily="18" charset="0"/>
              <a:cs typeface="Times New Roman" panose="02020603050405020304" pitchFamily="18" charset="0"/>
            </a:rPr>
            <a:t>etakchi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birlik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rolini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o’ynaydi</a:t>
          </a:r>
          <a:r>
            <a:rPr lang="en-US" sz="1800" kern="1200" dirty="0">
              <a:solidFill>
                <a:schemeClr val="tx1"/>
              </a:solidFill>
              <a:latin typeface="Times New Roman" panose="02020603050405020304" pitchFamily="18" charset="0"/>
              <a:cs typeface="Times New Roman" panose="02020603050405020304" pitchFamily="18" charset="0"/>
            </a:rPr>
            <a:t>. Bu </a:t>
          </a:r>
          <a:r>
            <a:rPr lang="en-US" sz="1800" kern="1200" dirty="0" err="1">
              <a:solidFill>
                <a:schemeClr val="tx1"/>
              </a:solidFill>
              <a:latin typeface="Times New Roman" panose="02020603050405020304" pitchFamily="18" charset="0"/>
              <a:cs typeface="Times New Roman" panose="02020603050405020304" pitchFamily="18" charset="0"/>
            </a:rPr>
            <a:t>esa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boshqaruv</a:t>
          </a:r>
          <a:r>
            <a:rPr lang="en-US" sz="1800" kern="1200" dirty="0">
              <a:solidFill>
                <a:schemeClr val="tx1"/>
              </a:solidFill>
              <a:latin typeface="Times New Roman" panose="02020603050405020304" pitchFamily="18" charset="0"/>
              <a:cs typeface="Times New Roman" panose="02020603050405020304" pitchFamily="18" charset="0"/>
            </a:rPr>
            <a:t> </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odimlarining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sonini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sezilarli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darajada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kamaytirishga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imkon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beradi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Ularda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chiqarishni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tezkor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uchun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zarur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funksional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apparatlar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Masalan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joylarini</a:t>
          </a:r>
          <a:r>
            <a:rPr lang="en-US" sz="1800" kern="1200" dirty="0">
              <a:solidFill>
                <a:schemeClr val="tx1"/>
              </a:solidFill>
              <a:latin typeface="Times New Roman" panose="02020603050405020304" pitchFamily="18" charset="0"/>
              <a:cs typeface="Times New Roman" panose="02020603050405020304" pitchFamily="18" charset="0"/>
            </a:rPr>
            <a:t> material, </a:t>
          </a:r>
          <a:r>
            <a:rPr lang="en-US" sz="1800" kern="1200" dirty="0" err="1">
              <a:solidFill>
                <a:schemeClr val="tx1"/>
              </a:solidFill>
              <a:latin typeface="Times New Roman" panose="02020603050405020304" pitchFamily="18" charset="0"/>
              <a:cs typeface="Times New Roman" panose="02020603050405020304" pitchFamily="18" charset="0"/>
            </a:rPr>
            <a:t>yarim</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mahsulot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moslamalar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bilan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ta’minlash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mahsulot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sifatini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nazorat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qilish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mehnat</a:t>
          </a:r>
          <a:r>
            <a:rPr lang="en-US" sz="1800" kern="1200" dirty="0">
              <a:solidFill>
                <a:schemeClr val="tx1"/>
              </a:solidFill>
              <a:latin typeface="Times New Roman" panose="02020603050405020304" pitchFamily="18" charset="0"/>
              <a:cs typeface="Times New Roman" panose="02020603050405020304" pitchFamily="18" charset="0"/>
            </a:rPr>
            <a:t> </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avfsizligi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yong’indan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saqlash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chiqarishda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tartib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intizomni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saqlash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hakozo</a:t>
          </a:r>
          <a:r>
            <a:rPr lang="en-US" sz="1800" kern="1200" dirty="0">
              <a:solidFill>
                <a:schemeClr val="tx1"/>
              </a:solidFill>
              <a:latin typeface="Times New Roman" panose="02020603050405020304" pitchFamily="18" charset="0"/>
              <a:cs typeface="Times New Roman" panose="02020603050405020304" pitchFamily="18" charset="0"/>
            </a:rPr>
            <a:t>. </a:t>
          </a:r>
        </a:p>
      </dsp:txBody>
      <dsp:txXfrm rot="-5400000">
        <a:off x="3841660" y="684968"/>
        <a:ext cx="6637245" cy="3556024"/>
      </dsp:txXfrm>
    </dsp:sp>
    <dsp:sp modelId="{4823131D-6FE8-4A46-B8D4-2F36277272C3}">
      <dsp:nvSpPr>
        <dsp:cNvPr id="0" name=""/>
        <dsp:cNvSpPr/>
      </dsp:nvSpPr>
      <dsp:spPr>
        <a:xfrm>
          <a:off x="0" y="0"/>
          <a:ext cx="3841660" cy="492596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Birlashmaning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tashkiliy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tuzilishini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uning</a:t>
          </a:r>
          <a:r>
            <a:rPr lang="en-US" sz="2000" kern="1200" dirty="0">
              <a:solidFill>
                <a:schemeClr val="tx1"/>
              </a:solidFill>
              <a:latin typeface="Times New Roman" panose="02020603050405020304" pitchFamily="18" charset="0"/>
              <a:cs typeface="Times New Roman" panose="02020603050405020304" pitchFamily="18" charset="0"/>
            </a:rPr>
            <a:t> bosh </a:t>
          </a:r>
          <a:r>
            <a:rPr lang="en-US" sz="2000" kern="1200" dirty="0" err="1">
              <a:solidFill>
                <a:schemeClr val="tx1"/>
              </a:solidFill>
              <a:latin typeface="Times New Roman" panose="02020603050405020304" pitchFamily="18" charset="0"/>
              <a:cs typeface="Times New Roman" panose="02020603050405020304" pitchFamily="18" charset="0"/>
            </a:rPr>
            <a:t>yetakchi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tizimi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negizida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tashkil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iqtisodiy</a:t>
          </a:r>
          <a:r>
            <a:rPr lang="en-US" sz="2000" kern="1200" dirty="0">
              <a:solidFill>
                <a:schemeClr val="tx1"/>
              </a:solidFill>
              <a:latin typeface="Times New Roman" panose="02020603050405020304" pitchFamily="18" charset="0"/>
              <a:cs typeface="Times New Roman" panose="02020603050405020304" pitchFamily="18" charset="0"/>
            </a:rPr>
            <a:t> ji</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atdan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samarali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maqsadga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muvofiqdir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Bunday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yetakchi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tizim</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birligi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ilmiy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birlashmalarida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ilmiy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oliygohlari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yoki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tajriba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konstruktorlik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bo’limlari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birlashmalarida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esa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uning</a:t>
          </a:r>
          <a:r>
            <a:rPr lang="en-US" sz="2000" kern="1200" dirty="0">
              <a:solidFill>
                <a:schemeClr val="tx1"/>
              </a:solidFill>
              <a:latin typeface="Times New Roman" panose="02020603050405020304" pitchFamily="18" charset="0"/>
              <a:cs typeface="Times New Roman" panose="02020603050405020304" pitchFamily="18" charset="0"/>
            </a:rPr>
            <a:t> bosh </a:t>
          </a:r>
          <a:r>
            <a:rPr lang="en-US" sz="2000" kern="1200" dirty="0" err="1">
              <a:solidFill>
                <a:schemeClr val="tx1"/>
              </a:solidFill>
              <a:latin typeface="Times New Roman" panose="02020603050405020304" pitchFamily="18" charset="0"/>
              <a:cs typeface="Times New Roman" panose="02020603050405020304" pitchFamily="18" charset="0"/>
            </a:rPr>
            <a:t>kor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onasi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mumkin</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187534" y="187534"/>
        <a:ext cx="3466592" cy="455089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0"/>
          <a:ext cx="10836790" cy="1872000"/>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solidFill>
              <a:latin typeface="Times New Roman" panose="02020603050405020304" pitchFamily="18" charset="0"/>
              <a:cs typeface="Times New Roman" panose="02020603050405020304" pitchFamily="18" charset="0"/>
            </a:rPr>
            <a:t>Birlashmani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yakkaboshchilik</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asosida</a:t>
          </a:r>
          <a:r>
            <a:rPr lang="en-US" sz="2400" kern="1200" dirty="0">
              <a:solidFill>
                <a:schemeClr val="tx1"/>
              </a:solidFill>
              <a:latin typeface="Times New Roman" panose="02020603050405020304" pitchFamily="18" charset="0"/>
              <a:cs typeface="Times New Roman" panose="02020603050405020304" pitchFamily="18" charset="0"/>
            </a:rPr>
            <a:t> bosh </a:t>
          </a:r>
          <a:r>
            <a:rPr lang="en-US" sz="2400" kern="1200" dirty="0" err="1">
              <a:solidFill>
                <a:schemeClr val="tx1"/>
              </a:solidFill>
              <a:latin typeface="Times New Roman" panose="02020603050405020304" pitchFamily="18" charset="0"/>
              <a:cs typeface="Times New Roman" panose="02020603050405020304" pitchFamily="18" charset="0"/>
            </a:rPr>
            <a:t>direktor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boshqaradi</a:t>
          </a:r>
          <a:r>
            <a:rPr lang="en-US" sz="2400" kern="1200" dirty="0">
              <a:solidFill>
                <a:schemeClr val="tx1"/>
              </a:solidFill>
              <a:latin typeface="Times New Roman" panose="02020603050405020304" pitchFamily="18" charset="0"/>
              <a:cs typeface="Times New Roman" panose="02020603050405020304" pitchFamily="18" charset="0"/>
            </a:rPr>
            <a:t>. U </a:t>
          </a:r>
          <a:r>
            <a:rPr lang="en-US" sz="2400" kern="1200" dirty="0" err="1">
              <a:solidFill>
                <a:schemeClr val="tx1"/>
              </a:solidFill>
              <a:latin typeface="Times New Roman" panose="02020603050405020304" pitchFamily="18" charset="0"/>
              <a:cs typeface="Times New Roman" panose="02020603050405020304" pitchFamily="18" charset="0"/>
            </a:rPr>
            <a:t>birlashma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faoliyatini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barcha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sohalariga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davlat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rejalarining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bajarilishiga</a:t>
          </a:r>
          <a:r>
            <a:rPr lang="en-US" sz="2400" kern="1200" dirty="0">
              <a:solidFill>
                <a:schemeClr val="tx1"/>
              </a:solidFill>
              <a:latin typeface="Times New Roman" panose="02020603050405020304" pitchFamily="18" charset="0"/>
              <a:cs typeface="Times New Roman" panose="02020603050405020304" pitchFamily="18" charset="0"/>
            </a:rPr>
            <a:t> sha</a:t>
          </a:r>
          <a:r>
            <a:rPr lang="ru-RU" sz="2400" kern="1200" dirty="0">
              <a:solidFill>
                <a:schemeClr val="tx1"/>
              </a:solidFill>
              <a:latin typeface="Times New Roman" panose="02020603050405020304" pitchFamily="18" charset="0"/>
              <a:cs typeface="Times New Roman" panose="02020603050405020304" pitchFamily="18" charset="0"/>
            </a:rPr>
            <a:t>х</a:t>
          </a:r>
          <a:r>
            <a:rPr lang="en-US" sz="2400" kern="1200" dirty="0" err="1">
              <a:solidFill>
                <a:schemeClr val="tx1"/>
              </a:solidFill>
              <a:latin typeface="Times New Roman" panose="02020603050405020304" pitchFamily="18" charset="0"/>
              <a:cs typeface="Times New Roman" panose="02020603050405020304" pitchFamily="18" charset="0"/>
            </a:rPr>
            <a:t>san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javobgardir</a:t>
          </a:r>
          <a:r>
            <a:rPr lang="en-US" sz="2400" kern="1200" dirty="0">
              <a:solidFill>
                <a:schemeClr val="tx1"/>
              </a:solidFill>
              <a:latin typeface="Times New Roman" panose="02020603050405020304" pitchFamily="18" charset="0"/>
              <a:cs typeface="Times New Roman" panose="02020603050405020304" pitchFamily="18" charset="0"/>
            </a:rPr>
            <a:t>. Bosh </a:t>
          </a:r>
          <a:r>
            <a:rPr lang="en-US" sz="2400" kern="1200" dirty="0" err="1">
              <a:solidFill>
                <a:schemeClr val="tx1"/>
              </a:solidFill>
              <a:latin typeface="Times New Roman" panose="02020603050405020304" pitchFamily="18" charset="0"/>
              <a:cs typeface="Times New Roman" panose="02020603050405020304" pitchFamily="18" charset="0"/>
            </a:rPr>
            <a:t>direktor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birlashma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nomidan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yuritadi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faoliyat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ko’rsatadi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Birlashmaning</a:t>
          </a:r>
          <a:r>
            <a:rPr lang="en-US" sz="2400" kern="1200" dirty="0">
              <a:solidFill>
                <a:schemeClr val="tx1"/>
              </a:solidFill>
              <a:latin typeface="Times New Roman" panose="02020603050405020304" pitchFamily="18" charset="0"/>
              <a:cs typeface="Times New Roman" panose="02020603050405020304" pitchFamily="18" charset="0"/>
            </a:rPr>
            <a:t> mol-</a:t>
          </a:r>
          <a:r>
            <a:rPr lang="en-US" sz="2400" kern="1200" dirty="0" err="1">
              <a:solidFill>
                <a:schemeClr val="tx1"/>
              </a:solidFill>
              <a:latin typeface="Times New Roman" panose="02020603050405020304" pitchFamily="18" charset="0"/>
              <a:cs typeface="Times New Roman" panose="02020603050405020304" pitchFamily="18" charset="0"/>
            </a:rPr>
            <a:t>mulkiga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egalik</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qiladi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shartnomalar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tuzadi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birlashma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uning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bo’linmalarini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ishini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muvofiqlashtiruvchi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hujjatlarni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tasdiqlaydi</a:t>
          </a:r>
          <a:endParaRPr lang="en-US" sz="2400" b="1" kern="1200" dirty="0">
            <a:solidFill>
              <a:schemeClr val="tx1"/>
            </a:solidFill>
            <a:latin typeface="Times New Roman" panose="02020603050405020304" pitchFamily="18" charset="0"/>
            <a:cs typeface="Times New Roman" panose="02020603050405020304" pitchFamily="18" charset="0"/>
          </a:endParaRPr>
        </a:p>
      </dsp:txBody>
      <dsp:txXfrm>
        <a:off x="0" y="0"/>
        <a:ext cx="10836790" cy="1872000"/>
      </dsp:txXfrm>
    </dsp:sp>
    <dsp:sp modelId="{4D0E06C2-51CF-40A2-AA92-1DC0FAF00851}">
      <dsp:nvSpPr>
        <dsp:cNvPr id="0" name=""/>
        <dsp:cNvSpPr/>
      </dsp:nvSpPr>
      <dsp:spPr>
        <a:xfrm>
          <a:off x="0" y="1881646"/>
          <a:ext cx="10836790" cy="3211649"/>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Font typeface="Arial" panose="020B0604020202020204" pitchFamily="34" charset="0"/>
            <a:buNone/>
          </a:pPr>
          <a:r>
            <a:rPr lang="en-US" sz="2000" kern="1200" dirty="0" err="1">
              <a:latin typeface="Times New Roman" panose="02020603050405020304" pitchFamily="18" charset="0"/>
              <a:cs typeface="Times New Roman" panose="02020603050405020304" pitchFamily="18" charset="0"/>
            </a:rPr>
            <a:t>Unga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chiqarish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birliklarini</a:t>
          </a:r>
          <a:r>
            <a:rPr lang="en-US" sz="2000" kern="1200" dirty="0">
              <a:latin typeface="Times New Roman" panose="02020603050405020304" pitchFamily="18" charset="0"/>
              <a:cs typeface="Times New Roman" panose="02020603050405020304" pitchFamily="18" charset="0"/>
            </a:rPr>
            <a:t> </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o’jalik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mustaqillik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chegarasini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belgilash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huquqi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berilgan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bo’ladi</a:t>
          </a:r>
          <a:r>
            <a:rPr lang="en-US" sz="2000" kern="1200" dirty="0">
              <a:latin typeface="Times New Roman" panose="02020603050405020304" pitchFamily="18" charset="0"/>
              <a:cs typeface="Times New Roman" panose="02020603050405020304" pitchFamily="18" charset="0"/>
            </a:rPr>
            <a:t>. Bosh </a:t>
          </a:r>
          <a:r>
            <a:rPr lang="en-US" sz="2000" kern="1200" dirty="0" err="1">
              <a:latin typeface="Times New Roman" panose="02020603050405020304" pitchFamily="18" charset="0"/>
              <a:cs typeface="Times New Roman" panose="02020603050405020304" pitchFamily="18" charset="0"/>
            </a:rPr>
            <a:t>direktor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huzurida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masla</a:t>
          </a:r>
          <a:r>
            <a:rPr lang="ru-RU" sz="2000" kern="1200" dirty="0">
              <a:latin typeface="Times New Roman" panose="02020603050405020304" pitchFamily="18" charset="0"/>
              <a:cs typeface="Times New Roman" panose="02020603050405020304" pitchFamily="18" charset="0"/>
            </a:rPr>
            <a:t>х</a:t>
          </a:r>
          <a:r>
            <a:rPr lang="en-US" sz="2000" kern="1200" dirty="0">
              <a:latin typeface="Times New Roman" panose="02020603050405020304" pitchFamily="18" charset="0"/>
              <a:cs typeface="Times New Roman" panose="02020603050405020304" pitchFamily="18" charset="0"/>
            </a:rPr>
            <a:t>at </a:t>
          </a:r>
          <a:r>
            <a:rPr lang="en-US" sz="2000" kern="1200" dirty="0" err="1">
              <a:latin typeface="Times New Roman" panose="02020603050405020304" pitchFamily="18" charset="0"/>
              <a:cs typeface="Times New Roman" panose="02020603050405020304" pitchFamily="18" charset="0"/>
            </a:rPr>
            <a:t>qilish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huquqiga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birlashma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kengashi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tuziladi</a:t>
          </a:r>
          <a:r>
            <a:rPr lang="en-US" sz="2000" b="1"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tarkibiga</a:t>
          </a:r>
          <a:r>
            <a:rPr lang="en-US" sz="2000" kern="1200" dirty="0">
              <a:latin typeface="Times New Roman" panose="02020603050405020304" pitchFamily="18" charset="0"/>
              <a:cs typeface="Times New Roman" panose="02020603050405020304" pitchFamily="18" charset="0"/>
            </a:rPr>
            <a:t> bosh </a:t>
          </a:r>
          <a:r>
            <a:rPr lang="en-US" sz="2000" kern="1200" dirty="0" err="1">
              <a:latin typeface="Times New Roman" panose="02020603050405020304" pitchFamily="18" charset="0"/>
              <a:cs typeface="Times New Roman" panose="02020603050405020304" pitchFamily="18" charset="0"/>
            </a:rPr>
            <a:t>direktor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o’rinbosarlari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chiqarish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rahbarlari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jamoat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tashkilotlarining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faol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vakillari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kiradi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Mazkur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kengash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birlashmada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qanday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bajarilayotganligini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tekshiradi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tahlil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mavjud</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kamchiliklarni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bartaraf</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zarur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chora-tadbirlarni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chiqadi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nazorat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qiladi</a:t>
          </a:r>
          <a:r>
            <a:rPr lang="en-US" sz="2000" b="1" kern="1200" dirty="0">
              <a:latin typeface="Times New Roman" panose="02020603050405020304" pitchFamily="18" charset="0"/>
              <a:cs typeface="Times New Roman" panose="02020603050405020304" pitchFamily="18" charset="0"/>
            </a:rPr>
            <a:t>. </a:t>
          </a:r>
          <a:r>
            <a:rPr lang="en-US" sz="2000" kern="1200" dirty="0">
              <a:latin typeface="Times New Roman" panose="02020603050405020304" pitchFamily="18" charset="0"/>
              <a:cs typeface="Times New Roman" panose="02020603050405020304" pitchFamily="18" charset="0"/>
            </a:rPr>
            <a:t>Bosh </a:t>
          </a:r>
          <a:r>
            <a:rPr lang="en-US" sz="2000" kern="1200" dirty="0" err="1">
              <a:latin typeface="Times New Roman" panose="02020603050405020304" pitchFamily="18" charset="0"/>
              <a:cs typeface="Times New Roman" panose="02020603050405020304" pitchFamily="18" charset="0"/>
            </a:rPr>
            <a:t>direktorga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o’rinbosarlari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ba’zi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funktsional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bo’limlarining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rahbarlari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bo’ysunadi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Birlashmada</a:t>
          </a:r>
          <a:r>
            <a:rPr lang="en-US" sz="2000" kern="1200" dirty="0">
              <a:latin typeface="Times New Roman" panose="02020603050405020304" pitchFamily="18" charset="0"/>
              <a:cs typeface="Times New Roman" panose="02020603050405020304" pitchFamily="18" charset="0"/>
            </a:rPr>
            <a:t> bosh </a:t>
          </a:r>
          <a:r>
            <a:rPr lang="en-US" sz="2000" kern="1200" dirty="0" err="1">
              <a:latin typeface="Times New Roman" panose="02020603050405020304" pitchFamily="18" charset="0"/>
              <a:cs typeface="Times New Roman" panose="02020603050405020304" pitchFamily="18" charset="0"/>
            </a:rPr>
            <a:t>direktor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o’rinbosarlari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boshqaruvning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ma’lum</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vazifasiga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muayyan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bo’lim</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izmatlarga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rahbarlik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natijalariga</a:t>
          </a:r>
          <a:r>
            <a:rPr lang="en-US" sz="2000" kern="1200" dirty="0">
              <a:latin typeface="Times New Roman" panose="02020603050405020304" pitchFamily="18" charset="0"/>
              <a:cs typeface="Times New Roman" panose="02020603050405020304" pitchFamily="18" charset="0"/>
            </a:rPr>
            <a:t> sha</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san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javob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beradi</a:t>
          </a:r>
          <a:r>
            <a:rPr lang="en-US" sz="2000" kern="1200" dirty="0">
              <a:latin typeface="Times New Roman" panose="02020603050405020304" pitchFamily="18" charset="0"/>
              <a:cs typeface="Times New Roman" panose="02020603050405020304" pitchFamily="18" charset="0"/>
            </a:rPr>
            <a:t>. Bosh </a:t>
          </a:r>
          <a:r>
            <a:rPr lang="en-US" sz="2000" kern="1200" dirty="0" err="1">
              <a:latin typeface="Times New Roman" panose="02020603050405020304" pitchFamily="18" charset="0"/>
              <a:cs typeface="Times New Roman" panose="02020603050405020304" pitchFamily="18" charset="0"/>
            </a:rPr>
            <a:t>direktorning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birinchi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muovini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birlashmaning</a:t>
          </a:r>
          <a:r>
            <a:rPr lang="en-US" sz="2000" kern="1200" dirty="0">
              <a:latin typeface="Times New Roman" panose="02020603050405020304" pitchFamily="18" charset="0"/>
              <a:cs typeface="Times New Roman" panose="02020603050405020304" pitchFamily="18" charset="0"/>
            </a:rPr>
            <a:t> bosh </a:t>
          </a:r>
          <a:r>
            <a:rPr lang="en-US" sz="2000" kern="1200" dirty="0" err="1">
              <a:latin typeface="Times New Roman" panose="02020603050405020304" pitchFamily="18" charset="0"/>
              <a:cs typeface="Times New Roman" panose="02020603050405020304" pitchFamily="18" charset="0"/>
            </a:rPr>
            <a:t>muhandisi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hisoblanadi</a:t>
          </a:r>
          <a:r>
            <a:rPr lang="en-US" sz="2000" kern="1200" dirty="0">
              <a:latin typeface="Times New Roman" panose="02020603050405020304" pitchFamily="18" charset="0"/>
              <a:cs typeface="Times New Roman" panose="02020603050405020304" pitchFamily="18" charset="0"/>
            </a:rPr>
            <a:t>. U </a:t>
          </a:r>
          <a:r>
            <a:rPr lang="en-US" sz="2000" kern="1200" dirty="0" err="1">
              <a:latin typeface="Times New Roman" panose="02020603050405020304" pitchFamily="18" charset="0"/>
              <a:cs typeface="Times New Roman" panose="02020603050405020304" pitchFamily="18" charset="0"/>
            </a:rPr>
            <a:t>birlashmaning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nik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jihatdan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rivojlanishini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boshqaradi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birlashmaning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barcha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ilmiy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chiqarish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nik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masalalari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shug’ullanadi</a:t>
          </a:r>
          <a:r>
            <a:rPr lang="en-US" sz="2000" kern="1200" dirty="0">
              <a:latin typeface="Times New Roman" panose="02020603050405020304" pitchFamily="18" charset="0"/>
              <a:cs typeface="Times New Roman" panose="02020603050405020304" pitchFamily="18" charset="0"/>
            </a:rPr>
            <a:t>.</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a:off x="0" y="1881646"/>
        <a:ext cx="10836790" cy="321164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8008" y="-951828"/>
          <a:ext cx="3936920" cy="6829617"/>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err="1">
              <a:latin typeface="Times New Roman" panose="02020603050405020304" pitchFamily="18" charset="0"/>
              <a:cs typeface="Times New Roman" panose="02020603050405020304" pitchFamily="18" charset="0"/>
            </a:rPr>
            <a:t>Shuningdek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onada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ta’minot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mahsulotni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sotish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moliyaviy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bo’yicha</a:t>
          </a:r>
          <a:r>
            <a:rPr lang="en-US" sz="2000" kern="1200" dirty="0">
              <a:latin typeface="Times New Roman" panose="02020603050405020304" pitchFamily="18" charset="0"/>
              <a:cs typeface="Times New Roman" panose="02020603050405020304" pitchFamily="18" charset="0"/>
            </a:rPr>
            <a:t> bosh </a:t>
          </a:r>
          <a:r>
            <a:rPr lang="en-US" sz="2000" kern="1200" dirty="0" err="1">
              <a:latin typeface="Times New Roman" panose="02020603050405020304" pitchFamily="18" charset="0"/>
              <a:cs typeface="Times New Roman" panose="02020603050405020304" pitchFamily="18" charset="0"/>
            </a:rPr>
            <a:t>direktor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o’rinbosari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lavozimi</a:t>
          </a:r>
          <a:r>
            <a:rPr lang="en-US" sz="2000" kern="1200" dirty="0">
              <a:latin typeface="Times New Roman" panose="02020603050405020304" pitchFamily="18" charset="0"/>
              <a:cs typeface="Times New Roman" panose="02020603050405020304" pitchFamily="18" charset="0"/>
            </a:rPr>
            <a:t> ham </a:t>
          </a:r>
          <a:r>
            <a:rPr lang="en-US" sz="2000" kern="1200" dirty="0" err="1">
              <a:latin typeface="Times New Roman" panose="02020603050405020304" pitchFamily="18" charset="0"/>
              <a:cs typeface="Times New Roman" panose="02020603050405020304" pitchFamily="18" charset="0"/>
            </a:rPr>
            <a:t>bo’lib</a:t>
          </a:r>
          <a:r>
            <a:rPr lang="en-US" sz="2000" kern="1200" dirty="0">
              <a:latin typeface="Times New Roman" panose="02020603050405020304" pitchFamily="18" charset="0"/>
              <a:cs typeface="Times New Roman" panose="02020603050405020304" pitchFamily="18" charset="0"/>
            </a:rPr>
            <a:t>, u </a:t>
          </a:r>
          <a:r>
            <a:rPr lang="en-US" sz="2000" kern="1200" dirty="0" err="1">
              <a:latin typeface="Times New Roman" panose="02020603050405020304" pitchFamily="18" charset="0"/>
              <a:cs typeface="Times New Roman" panose="02020603050405020304" pitchFamily="18" charset="0"/>
            </a:rPr>
            <a:t>ishlab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chiqarishni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birlashmadagi</a:t>
          </a:r>
          <a:r>
            <a:rPr lang="en-US" sz="2000" kern="1200" dirty="0">
              <a:latin typeface="Times New Roman" panose="02020603050405020304" pitchFamily="18" charset="0"/>
              <a:cs typeface="Times New Roman" panose="02020603050405020304" pitchFamily="18" charset="0"/>
            </a:rPr>
            <a:t> </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izmat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sohalarni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zarur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materiallari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ta’minlashga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tayyor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mahsulotini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sotish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birlashmani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moliyaviy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resurslar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ta’minlashga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rahbarlik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qiladi</a:t>
          </a:r>
          <a:r>
            <a:rPr lang="en-US" sz="2000" b="1" kern="1200" dirty="0">
              <a:latin typeface="Times New Roman" panose="02020603050405020304" pitchFamily="18" charset="0"/>
              <a:cs typeface="Times New Roman" panose="02020603050405020304" pitchFamily="18" charset="0"/>
            </a:rPr>
            <a:t>. </a:t>
          </a:r>
          <a:endParaRPr lang="en-US" sz="20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US" sz="2000" kern="1200" dirty="0" err="1">
              <a:latin typeface="Times New Roman" panose="02020603050405020304" pitchFamily="18" charset="0"/>
              <a:cs typeface="Times New Roman" panose="02020603050405020304" pitchFamily="18" charset="0"/>
            </a:rPr>
            <a:t>Unga</a:t>
          </a:r>
          <a:r>
            <a:rPr lang="en-US" sz="2000" kern="1200" dirty="0">
              <a:latin typeface="Times New Roman" panose="02020603050405020304" pitchFamily="18" charset="0"/>
              <a:cs typeface="Times New Roman" panose="02020603050405020304" pitchFamily="18" charset="0"/>
            </a:rPr>
            <a:t> </a:t>
          </a:r>
          <a:r>
            <a:rPr lang="en-US" sz="2000" b="1" i="1" kern="1200" dirty="0" err="1">
              <a:latin typeface="Times New Roman" panose="02020603050405020304" pitchFamily="18" charset="0"/>
              <a:cs typeface="Times New Roman" panose="02020603050405020304" pitchFamily="18" charset="0"/>
            </a:rPr>
            <a:t>moddiy</a:t>
          </a:r>
          <a:r>
            <a:rPr lang="en-US" sz="2000" b="1" i="1" kern="1200" dirty="0">
              <a:latin typeface="Times New Roman" panose="02020603050405020304" pitchFamily="18" charset="0"/>
              <a:cs typeface="Times New Roman" panose="02020603050405020304" pitchFamily="18" charset="0"/>
            </a:rPr>
            <a:t> </a:t>
          </a:r>
          <a:r>
            <a:rPr lang="en-US" sz="2000" b="1" i="1" kern="1200" dirty="0" err="1">
              <a:latin typeface="Times New Roman" panose="02020603050405020304" pitchFamily="18" charset="0"/>
              <a:cs typeface="Times New Roman" panose="02020603050405020304" pitchFamily="18" charset="0"/>
            </a:rPr>
            <a:t>te</a:t>
          </a:r>
          <a:r>
            <a:rPr lang="ru-RU" sz="2000" b="1" i="1" kern="1200" dirty="0">
              <a:latin typeface="Times New Roman" panose="02020603050405020304" pitchFamily="18" charset="0"/>
              <a:cs typeface="Times New Roman" panose="02020603050405020304" pitchFamily="18" charset="0"/>
            </a:rPr>
            <a:t>х</a:t>
          </a:r>
          <a:r>
            <a:rPr lang="en-US" sz="2000" b="1" i="1" kern="1200" dirty="0" err="1">
              <a:latin typeface="Times New Roman" panose="02020603050405020304" pitchFamily="18" charset="0"/>
              <a:cs typeface="Times New Roman" panose="02020603050405020304" pitchFamily="18" charset="0"/>
            </a:rPr>
            <a:t>nika</a:t>
          </a:r>
          <a:r>
            <a:rPr lang="en-US" sz="2000" b="1" i="1" kern="1200" dirty="0">
              <a:latin typeface="Times New Roman" panose="02020603050405020304" pitchFamily="18" charset="0"/>
              <a:cs typeface="Times New Roman" panose="02020603050405020304" pitchFamily="18" charset="0"/>
            </a:rPr>
            <a:t> </a:t>
          </a:r>
          <a:r>
            <a:rPr lang="en-US" sz="2000" b="1" i="1" kern="1200" dirty="0" err="1">
              <a:latin typeface="Times New Roman" panose="02020603050405020304" pitchFamily="18" charset="0"/>
              <a:cs typeface="Times New Roman" panose="02020603050405020304" pitchFamily="18" charset="0"/>
            </a:rPr>
            <a:t>ta’minot</a:t>
          </a:r>
          <a:r>
            <a:rPr lang="en-US" sz="2000" b="1" i="1" kern="1200" dirty="0">
              <a:latin typeface="Times New Roman" panose="02020603050405020304" pitchFamily="18" charset="0"/>
              <a:cs typeface="Times New Roman" panose="02020603050405020304" pitchFamily="18" charset="0"/>
            </a:rPr>
            <a:t> </a:t>
          </a:r>
          <a:r>
            <a:rPr lang="en-US" sz="2000" b="1" i="1" kern="1200" dirty="0" err="1">
              <a:latin typeface="Times New Roman" panose="02020603050405020304" pitchFamily="18" charset="0"/>
              <a:cs typeface="Times New Roman" panose="02020603050405020304" pitchFamily="18" charset="0"/>
            </a:rPr>
            <a:t>bo’limi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bo’ysunadi</a:t>
          </a:r>
          <a:r>
            <a:rPr lang="en-US" sz="2000" kern="1200" dirty="0">
              <a:latin typeface="Times New Roman" panose="02020603050405020304" pitchFamily="18" charset="0"/>
              <a:cs typeface="Times New Roman" panose="02020603050405020304" pitchFamily="18" charset="0"/>
            </a:rPr>
            <a:t>. Bu </a:t>
          </a:r>
          <a:r>
            <a:rPr lang="en-US" sz="2000" kern="1200" dirty="0" err="1">
              <a:latin typeface="Times New Roman" panose="02020603050405020304" pitchFamily="18" charset="0"/>
              <a:cs typeface="Times New Roman" panose="02020603050405020304" pitchFamily="18" charset="0"/>
            </a:rPr>
            <a:t>bo’lim</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birlashmani</a:t>
          </a:r>
          <a:r>
            <a:rPr lang="en-US" sz="2000" kern="1200" dirty="0">
              <a:latin typeface="Times New Roman" panose="02020603050405020304" pitchFamily="18" charset="0"/>
              <a:cs typeface="Times New Roman" panose="02020603050405020304" pitchFamily="18" charset="0"/>
            </a:rPr>
            <a:t> </a:t>
          </a:r>
          <a:r>
            <a:rPr lang="ru-RU" sz="2000" kern="1200" dirty="0">
              <a:latin typeface="Times New Roman" panose="02020603050405020304" pitchFamily="18" charset="0"/>
              <a:cs typeface="Times New Roman" panose="02020603050405020304" pitchFamily="18" charset="0"/>
            </a:rPr>
            <a:t>х</a:t>
          </a:r>
          <a:r>
            <a:rPr lang="en-US" sz="2000" kern="1200" dirty="0">
              <a:latin typeface="Times New Roman" panose="02020603050405020304" pitchFamily="18" charset="0"/>
              <a:cs typeface="Times New Roman" panose="02020603050405020304" pitchFamily="18" charset="0"/>
            </a:rPr>
            <a:t>om-</a:t>
          </a:r>
          <a:r>
            <a:rPr lang="en-US" sz="2000" kern="1200" dirty="0" err="1">
              <a:latin typeface="Times New Roman" panose="02020603050405020304" pitchFamily="18" charset="0"/>
              <a:cs typeface="Times New Roman" panose="02020603050405020304" pitchFamily="18" charset="0"/>
            </a:rPr>
            <a:t>ashyo</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boshqa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zarur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materiallar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ta’minlaydi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materiallarni</a:t>
          </a:r>
          <a:r>
            <a:rPr lang="en-US" sz="2000" kern="1200" dirty="0">
              <a:latin typeface="Times New Roman" panose="02020603050405020304" pitchFamily="18" charset="0"/>
              <a:cs typeface="Times New Roman" panose="02020603050405020304" pitchFamily="18" charset="0"/>
            </a:rPr>
            <a:t> transport </a:t>
          </a:r>
          <a:r>
            <a:rPr lang="en-US" sz="2000" kern="1200" dirty="0" err="1">
              <a:latin typeface="Times New Roman" panose="02020603050405020304" pitchFamily="18" charset="0"/>
              <a:cs typeface="Times New Roman" panose="02020603050405020304" pitchFamily="18" charset="0"/>
            </a:rPr>
            <a:t>vositasida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birlashmaning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omboriga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yetkazadi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ma’lum</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tartib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qoidalarga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binoan</a:t>
          </a:r>
          <a:r>
            <a:rPr lang="en-US" sz="2000" kern="1200" dirty="0">
              <a:latin typeface="Times New Roman" panose="02020603050405020304" pitchFamily="18" charset="0"/>
              <a:cs typeface="Times New Roman" panose="02020603050405020304" pitchFamily="18" charset="0"/>
            </a:rPr>
            <a:t> se</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larga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berilishini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joylarida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tejamkorlik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ishlatilishini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nazorat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qiladi</a:t>
          </a:r>
          <a:r>
            <a:rPr lang="en-US" sz="2000" b="1" kern="1200" dirty="0">
              <a:latin typeface="Times New Roman" panose="02020603050405020304" pitchFamily="18" charset="0"/>
              <a:cs typeface="Times New Roman" panose="02020603050405020304" pitchFamily="18" charset="0"/>
            </a:rPr>
            <a:t>. </a:t>
          </a:r>
          <a:endParaRPr lang="en-US" sz="2000" kern="1200" dirty="0">
            <a:latin typeface="Times New Roman" panose="02020603050405020304" pitchFamily="18" charset="0"/>
            <a:cs typeface="Times New Roman" panose="02020603050405020304" pitchFamily="18" charset="0"/>
          </a:endParaRPr>
        </a:p>
      </dsp:txBody>
      <dsp:txXfrm rot="-5400000">
        <a:off x="3841660" y="686705"/>
        <a:ext cx="6637432" cy="3552550"/>
      </dsp:txXfrm>
    </dsp:sp>
    <dsp:sp modelId="{4823131D-6FE8-4A46-B8D4-2F36277272C3}">
      <dsp:nvSpPr>
        <dsp:cNvPr id="0" name=""/>
        <dsp:cNvSpPr/>
      </dsp:nvSpPr>
      <dsp:spPr>
        <a:xfrm>
          <a:off x="0" y="2405"/>
          <a:ext cx="3841660" cy="4921150"/>
        </a:xfrm>
        <a:prstGeom prst="roundRect">
          <a:avLst/>
        </a:prstGeom>
        <a:solidFill>
          <a:schemeClr val="accent1">
            <a:alpha val="9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tx1"/>
              </a:solidFill>
              <a:latin typeface="Times New Roman" panose="02020603050405020304" pitchFamily="18" charset="0"/>
              <a:cs typeface="Times New Roman" panose="02020603050405020304" pitchFamily="18" charset="0"/>
            </a:rPr>
            <a:t>Bosh </a:t>
          </a:r>
          <a:r>
            <a:rPr lang="en-US" sz="2000" kern="1200" dirty="0" err="1">
              <a:solidFill>
                <a:schemeClr val="tx1"/>
              </a:solidFill>
              <a:latin typeface="Times New Roman" panose="02020603050405020304" pitchFamily="18" charset="0"/>
              <a:cs typeface="Times New Roman" panose="02020603050405020304" pitchFamily="18" charset="0"/>
            </a:rPr>
            <a:t>direktorning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bo’yicha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o’rinbosari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esa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asosan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rahbarlik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rejalashtirish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hamda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dispetcherlik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tizimi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rivojlanishiga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tayyor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mahsulotni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jadvalga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asosan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bajarilishini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ta’minlashga</a:t>
          </a:r>
          <a:r>
            <a:rPr lang="en-US" sz="2000" kern="1200" dirty="0">
              <a:solidFill>
                <a:schemeClr val="tx1"/>
              </a:solidFill>
              <a:latin typeface="Times New Roman" panose="02020603050405020304" pitchFamily="18" charset="0"/>
              <a:cs typeface="Times New Roman" panose="02020603050405020304" pitchFamily="18" charset="0"/>
            </a:rPr>
            <a:t> sha</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san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javob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beradi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Unga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mahsulot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turlari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bo’yicha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rahbarlari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birlashmaning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reja</a:t>
          </a:r>
          <a:r>
            <a:rPr lang="en-US" sz="2000" kern="1200" dirty="0">
              <a:solidFill>
                <a:schemeClr val="tx1"/>
              </a:solidFill>
              <a:latin typeface="Times New Roman" panose="02020603050405020304" pitchFamily="18" charset="0"/>
              <a:cs typeface="Times New Roman" panose="02020603050405020304" pitchFamily="18" charset="0"/>
            </a:rPr>
            <a:t> - </a:t>
          </a:r>
          <a:r>
            <a:rPr lang="en-US" sz="2000" kern="1200" dirty="0" err="1">
              <a:solidFill>
                <a:schemeClr val="tx1"/>
              </a:solidFill>
              <a:latin typeface="Times New Roman" panose="02020603050405020304" pitchFamily="18" charset="0"/>
              <a:cs typeface="Times New Roman" panose="02020603050405020304" pitchFamily="18" charset="0"/>
            </a:rPr>
            <a:t>dispetcherlik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byurosi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bo’ysunadi</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187534" y="189939"/>
        <a:ext cx="3466592" cy="454608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EC980-2397-4ED5-8A69-E87F65D27D15}">
      <dsp:nvSpPr>
        <dsp:cNvPr id="0" name=""/>
        <dsp:cNvSpPr/>
      </dsp:nvSpPr>
      <dsp:spPr>
        <a:xfrm rot="5400000">
          <a:off x="-266367" y="268957"/>
          <a:ext cx="1775785" cy="1243049"/>
        </a:xfrm>
        <a:prstGeom prst="chevron">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b="1" kern="1200" dirty="0" err="1">
              <a:solidFill>
                <a:schemeClr val="tx1"/>
              </a:solidFill>
              <a:latin typeface="Times New Roman" panose="02020603050405020304" pitchFamily="18" charset="0"/>
              <a:cs typeface="Times New Roman" panose="02020603050405020304" pitchFamily="18" charset="0"/>
            </a:rPr>
            <a:t>Hamkorlik</a:t>
          </a:r>
          <a:r>
            <a:rPr lang="en-US" sz="1200" b="1" kern="1200" dirty="0">
              <a:solidFill>
                <a:schemeClr val="tx1"/>
              </a:solidFill>
              <a:latin typeface="Times New Roman" panose="02020603050405020304" pitchFamily="18" charset="0"/>
              <a:cs typeface="Times New Roman" panose="02020603050405020304" pitchFamily="18" charset="0"/>
            </a:rPr>
            <a:t> </a:t>
          </a:r>
          <a:r>
            <a:rPr lang="en-US" sz="1200" b="1" kern="1200" dirty="0" err="1">
              <a:solidFill>
                <a:schemeClr val="tx1"/>
              </a:solidFill>
              <a:latin typeface="Times New Roman" panose="02020603050405020304" pitchFamily="18" charset="0"/>
              <a:cs typeface="Times New Roman" panose="02020603050405020304" pitchFamily="18" charset="0"/>
            </a:rPr>
            <a:t>zavodlar</a:t>
          </a:r>
          <a:r>
            <a:rPr lang="en-US" sz="1200" b="1" kern="1200" dirty="0">
              <a:solidFill>
                <a:schemeClr val="tx1"/>
              </a:solidFill>
              <a:latin typeface="Times New Roman" panose="02020603050405020304" pitchFamily="18" charset="0"/>
              <a:cs typeface="Times New Roman" panose="02020603050405020304" pitchFamily="18" charset="0"/>
            </a:rPr>
            <a:t> </a:t>
          </a:r>
          <a:r>
            <a:rPr lang="en-US" sz="1200" b="1" kern="1200" dirty="0" err="1">
              <a:solidFill>
                <a:schemeClr val="tx1"/>
              </a:solidFill>
              <a:latin typeface="Times New Roman" panose="02020603050405020304" pitchFamily="18" charset="0"/>
              <a:cs typeface="Times New Roman" panose="02020603050405020304" pitchFamily="18" charset="0"/>
            </a:rPr>
            <a:t>bilan</a:t>
          </a:r>
          <a:r>
            <a:rPr lang="en-US" sz="1200" b="1" kern="1200" dirty="0">
              <a:solidFill>
                <a:schemeClr val="tx1"/>
              </a:solidFill>
              <a:latin typeface="Times New Roman" panose="02020603050405020304" pitchFamily="18" charset="0"/>
              <a:cs typeface="Times New Roman" panose="02020603050405020304" pitchFamily="18" charset="0"/>
            </a:rPr>
            <a:t> </a:t>
          </a:r>
          <a:r>
            <a:rPr lang="en-US" sz="1200" b="1" kern="1200" dirty="0" err="1">
              <a:solidFill>
                <a:schemeClr val="tx1"/>
              </a:solidFill>
              <a:latin typeface="Times New Roman" panose="02020603050405020304" pitchFamily="18" charset="0"/>
              <a:cs typeface="Times New Roman" panose="02020603050405020304" pitchFamily="18" charset="0"/>
            </a:rPr>
            <a:t>ishlaydigan</a:t>
          </a:r>
          <a:r>
            <a:rPr lang="en-US" sz="1200" b="1" kern="1200" dirty="0">
              <a:solidFill>
                <a:schemeClr val="tx1"/>
              </a:solidFill>
              <a:latin typeface="Times New Roman" panose="02020603050405020304" pitchFamily="18" charset="0"/>
              <a:cs typeface="Times New Roman" panose="02020603050405020304" pitchFamily="18" charset="0"/>
            </a:rPr>
            <a:t> </a:t>
          </a:r>
          <a:r>
            <a:rPr lang="en-US" sz="1200" b="1" kern="1200" dirty="0" err="1">
              <a:solidFill>
                <a:schemeClr val="tx1"/>
              </a:solidFill>
              <a:latin typeface="Times New Roman" panose="02020603050405020304" pitchFamily="18" charset="0"/>
              <a:cs typeface="Times New Roman" panose="02020603050405020304" pitchFamily="18" charset="0"/>
            </a:rPr>
            <a:t>bo’lim</a:t>
          </a:r>
          <a:endParaRPr lang="en-US" sz="1200" kern="1200" dirty="0">
            <a:solidFill>
              <a:schemeClr val="tx1"/>
            </a:solidFill>
            <a:latin typeface="Times New Roman" panose="02020603050405020304" pitchFamily="18" charset="0"/>
            <a:cs typeface="Times New Roman" panose="02020603050405020304" pitchFamily="18" charset="0"/>
          </a:endParaRPr>
        </a:p>
      </dsp:txBody>
      <dsp:txXfrm rot="-5400000">
        <a:off x="2" y="624114"/>
        <a:ext cx="1243049" cy="532736"/>
      </dsp:txXfrm>
    </dsp:sp>
    <dsp:sp modelId="{54521118-6E29-4B6B-B5A6-341F4099366A}">
      <dsp:nvSpPr>
        <dsp:cNvPr id="0" name=""/>
        <dsp:cNvSpPr/>
      </dsp:nvSpPr>
      <dsp:spPr>
        <a:xfrm rot="5400000">
          <a:off x="5016239" y="-3770600"/>
          <a:ext cx="1154260" cy="8700640"/>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0" tIns="15875" rIns="15875" bIns="15875" numCol="1" spcCol="1270" anchor="ctr" anchorCtr="0">
          <a:noAutofit/>
        </a:bodyPr>
        <a:lstStyle/>
        <a:p>
          <a:pPr marL="228600" lvl="1" indent="-228600" algn="l" defTabSz="1111250">
            <a:lnSpc>
              <a:spcPct val="90000"/>
            </a:lnSpc>
            <a:spcBef>
              <a:spcPct val="0"/>
            </a:spcBef>
            <a:spcAft>
              <a:spcPct val="15000"/>
            </a:spcAft>
            <a:buChar char="•"/>
          </a:pPr>
          <a:r>
            <a:rPr lang="en-US" sz="2500" kern="1200" dirty="0">
              <a:solidFill>
                <a:schemeClr val="tx1"/>
              </a:solidFill>
              <a:latin typeface="Times New Roman" panose="02020603050405020304" pitchFamily="18" charset="0"/>
              <a:cs typeface="Times New Roman" panose="02020603050405020304" pitchFamily="18" charset="0"/>
            </a:rPr>
            <a:t>Bu </a:t>
          </a:r>
          <a:r>
            <a:rPr lang="en-US" sz="2500" kern="1200" dirty="0" err="1">
              <a:solidFill>
                <a:schemeClr val="tx1"/>
              </a:solidFill>
              <a:latin typeface="Times New Roman" panose="02020603050405020304" pitchFamily="18" charset="0"/>
              <a:cs typeface="Times New Roman" panose="02020603050405020304" pitchFamily="18" charset="0"/>
            </a:rPr>
            <a:t>bo’lim</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sherik</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zavodlardan</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barcha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tayyor</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yarim</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tayyor</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mahsulotlarni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va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boshqa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buyumlarni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yetkazib</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berish</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bilan</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shug’ullanadi</a:t>
          </a:r>
          <a:r>
            <a:rPr lang="en-US" sz="2500" kern="1200" dirty="0">
              <a:solidFill>
                <a:schemeClr val="tx1"/>
              </a:solidFill>
              <a:latin typeface="Times New Roman" panose="02020603050405020304" pitchFamily="18" charset="0"/>
              <a:cs typeface="Times New Roman" panose="02020603050405020304" pitchFamily="18" charset="0"/>
            </a:rPr>
            <a:t>. </a:t>
          </a:r>
        </a:p>
      </dsp:txBody>
      <dsp:txXfrm rot="-5400000">
        <a:off x="1243049" y="58936"/>
        <a:ext cx="8644294" cy="1041568"/>
      </dsp:txXfrm>
    </dsp:sp>
    <dsp:sp modelId="{B003853D-A337-4AF4-BD66-3FE10BAB5815}">
      <dsp:nvSpPr>
        <dsp:cNvPr id="0" name=""/>
        <dsp:cNvSpPr/>
      </dsp:nvSpPr>
      <dsp:spPr>
        <a:xfrm rot="5400000">
          <a:off x="-266367" y="1852494"/>
          <a:ext cx="1775785" cy="1243049"/>
        </a:xfrm>
        <a:prstGeom prst="chevron">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chemeClr val="tx1"/>
              </a:solidFill>
              <a:latin typeface="Times New Roman" panose="02020603050405020304" pitchFamily="18" charset="0"/>
              <a:cs typeface="Times New Roman" panose="02020603050405020304" pitchFamily="18" charset="0"/>
            </a:rPr>
            <a:t>Transport </a:t>
          </a:r>
          <a:r>
            <a:rPr lang="en-US" sz="1200" b="1" kern="1200" dirty="0" err="1">
              <a:solidFill>
                <a:schemeClr val="tx1"/>
              </a:solidFill>
              <a:latin typeface="Times New Roman" panose="02020603050405020304" pitchFamily="18" charset="0"/>
              <a:cs typeface="Times New Roman" panose="02020603050405020304" pitchFamily="18" charset="0"/>
            </a:rPr>
            <a:t>bo’limi</a:t>
          </a:r>
          <a:endParaRPr lang="en-US" sz="1200" kern="1200" dirty="0">
            <a:solidFill>
              <a:schemeClr val="tx1"/>
            </a:solidFill>
            <a:latin typeface="Times New Roman" panose="02020603050405020304" pitchFamily="18" charset="0"/>
            <a:cs typeface="Times New Roman" panose="02020603050405020304" pitchFamily="18" charset="0"/>
          </a:endParaRPr>
        </a:p>
      </dsp:txBody>
      <dsp:txXfrm rot="-5400000">
        <a:off x="2" y="2207651"/>
        <a:ext cx="1243049" cy="532736"/>
      </dsp:txXfrm>
    </dsp:sp>
    <dsp:sp modelId="{99E5C038-2501-4ED2-B2DA-645CFD4B5BD7}">
      <dsp:nvSpPr>
        <dsp:cNvPr id="0" name=""/>
        <dsp:cNvSpPr/>
      </dsp:nvSpPr>
      <dsp:spPr>
        <a:xfrm rot="5400000">
          <a:off x="5016239" y="-2187063"/>
          <a:ext cx="1154260" cy="8700640"/>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0" tIns="15875" rIns="15875" bIns="15875" numCol="1" spcCol="1270" anchor="ctr" anchorCtr="0">
          <a:noAutofit/>
        </a:bodyPr>
        <a:lstStyle/>
        <a:p>
          <a:pPr marL="228600" lvl="1" indent="-228600" algn="l" defTabSz="1111250">
            <a:lnSpc>
              <a:spcPct val="90000"/>
            </a:lnSpc>
            <a:spcBef>
              <a:spcPct val="0"/>
            </a:spcBef>
            <a:spcAft>
              <a:spcPct val="15000"/>
            </a:spcAft>
            <a:buChar char="•"/>
          </a:pPr>
          <a:r>
            <a:rPr lang="en-US" sz="2500" kern="1200" dirty="0" err="1">
              <a:solidFill>
                <a:schemeClr val="tx1"/>
              </a:solidFill>
              <a:latin typeface="Times New Roman" panose="02020603050405020304" pitchFamily="18" charset="0"/>
              <a:cs typeface="Times New Roman" panose="02020603050405020304" pitchFamily="18" charset="0"/>
            </a:rPr>
            <a:t>Ishlab</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chiqarish</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bilan</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bog’liq</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bo’lgan</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tashqi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va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ichki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yuklarni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tashish</a:t>
          </a:r>
          <a:r>
            <a:rPr lang="en-US" sz="2500" kern="1200" dirty="0">
              <a:solidFill>
                <a:schemeClr val="tx1"/>
              </a:solidFill>
              <a:latin typeface="Times New Roman" panose="02020603050405020304" pitchFamily="18" charset="0"/>
              <a:cs typeface="Times New Roman" panose="02020603050405020304" pitchFamily="18" charset="0"/>
            </a:rPr>
            <a:t>, transport </a:t>
          </a:r>
          <a:r>
            <a:rPr lang="en-US" sz="2500" kern="1200" dirty="0" err="1">
              <a:solidFill>
                <a:schemeClr val="tx1"/>
              </a:solidFill>
              <a:latin typeface="Times New Roman" panose="02020603050405020304" pitchFamily="18" charset="0"/>
              <a:cs typeface="Times New Roman" panose="02020603050405020304" pitchFamily="18" charset="0"/>
            </a:rPr>
            <a:t>vositalarini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saqlash</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va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ta’mirlash</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ularga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te</a:t>
          </a:r>
          <a:r>
            <a:rPr lang="ru-RU" sz="2500" kern="1200" dirty="0">
              <a:solidFill>
                <a:schemeClr val="tx1"/>
              </a:solidFill>
              <a:latin typeface="Times New Roman" panose="02020603050405020304" pitchFamily="18" charset="0"/>
              <a:cs typeface="Times New Roman" panose="02020603050405020304" pitchFamily="18" charset="0"/>
            </a:rPr>
            <a:t>х</a:t>
          </a:r>
          <a:r>
            <a:rPr lang="en-US" sz="2500" kern="1200" dirty="0" err="1">
              <a:solidFill>
                <a:schemeClr val="tx1"/>
              </a:solidFill>
              <a:latin typeface="Times New Roman" panose="02020603050405020304" pitchFamily="18" charset="0"/>
              <a:cs typeface="Times New Roman" panose="02020603050405020304" pitchFamily="18" charset="0"/>
            </a:rPr>
            <a:t>nik</a:t>
          </a:r>
          <a:r>
            <a:rPr lang="en-US" sz="2500" kern="1200" dirty="0">
              <a:solidFill>
                <a:schemeClr val="tx1"/>
              </a:solidFill>
              <a:latin typeface="Times New Roman" panose="02020603050405020304" pitchFamily="18" charset="0"/>
              <a:cs typeface="Times New Roman" panose="02020603050405020304" pitchFamily="18" charset="0"/>
            </a:rPr>
            <a:t> </a:t>
          </a:r>
          <a:r>
            <a:rPr lang="ru-RU" sz="2500" kern="1200" dirty="0">
              <a:solidFill>
                <a:schemeClr val="tx1"/>
              </a:solidFill>
              <a:latin typeface="Times New Roman" panose="02020603050405020304" pitchFamily="18" charset="0"/>
              <a:cs typeface="Times New Roman" panose="02020603050405020304" pitchFamily="18" charset="0"/>
            </a:rPr>
            <a:t>х</a:t>
          </a:r>
          <a:r>
            <a:rPr lang="en-US" sz="2500" kern="1200" dirty="0" err="1">
              <a:solidFill>
                <a:schemeClr val="tx1"/>
              </a:solidFill>
              <a:latin typeface="Times New Roman" panose="02020603050405020304" pitchFamily="18" charset="0"/>
              <a:cs typeface="Times New Roman" panose="02020603050405020304" pitchFamily="18" charset="0"/>
            </a:rPr>
            <a:t>izmat</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ko’rsatish</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bilan</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shug’ullanadi</a:t>
          </a:r>
          <a:r>
            <a:rPr lang="en-US" sz="2500" kern="1200" dirty="0">
              <a:solidFill>
                <a:schemeClr val="tx1"/>
              </a:solidFill>
              <a:latin typeface="Times New Roman" panose="02020603050405020304" pitchFamily="18" charset="0"/>
              <a:cs typeface="Times New Roman" panose="02020603050405020304" pitchFamily="18" charset="0"/>
            </a:rPr>
            <a:t>. </a:t>
          </a:r>
        </a:p>
      </dsp:txBody>
      <dsp:txXfrm rot="-5400000">
        <a:off x="1243049" y="1642473"/>
        <a:ext cx="8644294" cy="1041568"/>
      </dsp:txXfrm>
    </dsp:sp>
    <dsp:sp modelId="{2346B24B-DA17-4D2A-882F-89F55A9B55C3}">
      <dsp:nvSpPr>
        <dsp:cNvPr id="0" name=""/>
        <dsp:cNvSpPr/>
      </dsp:nvSpPr>
      <dsp:spPr>
        <a:xfrm rot="5400000">
          <a:off x="-266367" y="3436031"/>
          <a:ext cx="1775785" cy="1243049"/>
        </a:xfrm>
        <a:prstGeom prst="chevron">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b="1" kern="1200" dirty="0" err="1">
              <a:solidFill>
                <a:schemeClr val="tx1"/>
              </a:solidFill>
              <a:latin typeface="Times New Roman" panose="02020603050405020304" pitchFamily="18" charset="0"/>
              <a:cs typeface="Times New Roman" panose="02020603050405020304" pitchFamily="18" charset="0"/>
            </a:rPr>
            <a:t>Moliyaviy</a:t>
          </a:r>
          <a:r>
            <a:rPr lang="en-US" sz="1200" b="1" kern="1200" dirty="0">
              <a:solidFill>
                <a:schemeClr val="tx1"/>
              </a:solidFill>
              <a:latin typeface="Times New Roman" panose="02020603050405020304" pitchFamily="18" charset="0"/>
              <a:cs typeface="Times New Roman" panose="02020603050405020304" pitchFamily="18" charset="0"/>
            </a:rPr>
            <a:t> </a:t>
          </a:r>
          <a:r>
            <a:rPr lang="en-US" sz="1200" b="1" kern="1200" dirty="0" err="1">
              <a:solidFill>
                <a:schemeClr val="tx1"/>
              </a:solidFill>
              <a:latin typeface="Times New Roman" panose="02020603050405020304" pitchFamily="18" charset="0"/>
              <a:cs typeface="Times New Roman" panose="02020603050405020304" pitchFamily="18" charset="0"/>
            </a:rPr>
            <a:t>bo’lim</a:t>
          </a:r>
          <a:r>
            <a:rPr lang="en-US" sz="1200" b="1" kern="1200" dirty="0">
              <a:solidFill>
                <a:schemeClr val="tx1"/>
              </a:solidFill>
              <a:latin typeface="Times New Roman" panose="02020603050405020304" pitchFamily="18" charset="0"/>
              <a:cs typeface="Times New Roman" panose="02020603050405020304" pitchFamily="18" charset="0"/>
            </a:rPr>
            <a:t>. </a:t>
          </a:r>
          <a:endParaRPr lang="en-US" sz="1200" kern="1200" dirty="0">
            <a:solidFill>
              <a:schemeClr val="tx1"/>
            </a:solidFill>
            <a:latin typeface="Times New Roman" panose="02020603050405020304" pitchFamily="18" charset="0"/>
            <a:cs typeface="Times New Roman" panose="02020603050405020304" pitchFamily="18" charset="0"/>
          </a:endParaRPr>
        </a:p>
      </dsp:txBody>
      <dsp:txXfrm rot="-5400000">
        <a:off x="2" y="3791188"/>
        <a:ext cx="1243049" cy="532736"/>
      </dsp:txXfrm>
    </dsp:sp>
    <dsp:sp modelId="{599842C0-E131-468A-BFE2-9470FDF10B5F}">
      <dsp:nvSpPr>
        <dsp:cNvPr id="0" name=""/>
        <dsp:cNvSpPr/>
      </dsp:nvSpPr>
      <dsp:spPr>
        <a:xfrm rot="5400000">
          <a:off x="5016239" y="-603525"/>
          <a:ext cx="1154260" cy="8700640"/>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0" tIns="15875" rIns="15875" bIns="15875" numCol="1" spcCol="1270" anchor="ctr" anchorCtr="0">
          <a:noAutofit/>
        </a:bodyPr>
        <a:lstStyle/>
        <a:p>
          <a:pPr marL="228600" lvl="1" indent="-228600" algn="l" defTabSz="1111250">
            <a:lnSpc>
              <a:spcPct val="90000"/>
            </a:lnSpc>
            <a:spcBef>
              <a:spcPct val="0"/>
            </a:spcBef>
            <a:spcAft>
              <a:spcPct val="15000"/>
            </a:spcAft>
            <a:buChar char="•"/>
          </a:pPr>
          <a:r>
            <a:rPr lang="en-US" sz="2500" kern="1200" dirty="0">
              <a:solidFill>
                <a:schemeClr val="tx1"/>
              </a:solidFill>
              <a:latin typeface="Times New Roman" panose="02020603050405020304" pitchFamily="18" charset="0"/>
              <a:cs typeface="Times New Roman" panose="02020603050405020304" pitchFamily="18" charset="0"/>
            </a:rPr>
            <a:t>Bu </a:t>
          </a:r>
          <a:r>
            <a:rPr lang="en-US" sz="2500" kern="1200" dirty="0" err="1">
              <a:solidFill>
                <a:schemeClr val="tx1"/>
              </a:solidFill>
              <a:latin typeface="Times New Roman" panose="02020603050405020304" pitchFamily="18" charset="0"/>
              <a:cs typeface="Times New Roman" panose="02020603050405020304" pitchFamily="18" charset="0"/>
            </a:rPr>
            <a:t>bo’lim</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birlashmaning</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tayyor</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mahsulotini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sotish</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va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pul</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muomalasi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bilan</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bog’liq</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barcha</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hisob</a:t>
          </a:r>
          <a:r>
            <a:rPr lang="en-US" sz="2500" kern="1200" dirty="0">
              <a:solidFill>
                <a:schemeClr val="tx1"/>
              </a:solidFill>
              <a:latin typeface="Times New Roman" panose="02020603050405020304" pitchFamily="18" charset="0"/>
              <a:cs typeface="Times New Roman" panose="02020603050405020304" pitchFamily="18" charset="0"/>
            </a:rPr>
            <a:t> - </a:t>
          </a:r>
          <a:r>
            <a:rPr lang="en-US" sz="2500" kern="1200" dirty="0" err="1">
              <a:solidFill>
                <a:schemeClr val="tx1"/>
              </a:solidFill>
              <a:latin typeface="Times New Roman" panose="02020603050405020304" pitchFamily="18" charset="0"/>
              <a:cs typeface="Times New Roman" panose="02020603050405020304" pitchFamily="18" charset="0"/>
            </a:rPr>
            <a:t>kitoblarni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olib</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boradi</a:t>
          </a:r>
          <a:r>
            <a:rPr lang="en-US" sz="2500" kern="1200" dirty="0">
              <a:solidFill>
                <a:schemeClr val="tx1"/>
              </a:solidFill>
              <a:latin typeface="Times New Roman" panose="02020603050405020304" pitchFamily="18" charset="0"/>
              <a:cs typeface="Times New Roman" panose="02020603050405020304" pitchFamily="18" charset="0"/>
            </a:rPr>
            <a:t>. </a:t>
          </a:r>
        </a:p>
      </dsp:txBody>
      <dsp:txXfrm rot="-5400000">
        <a:off x="1243049" y="3226011"/>
        <a:ext cx="8644294" cy="1041568"/>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5467CE-0F87-41D8-857C-151A674FD218}">
      <dsp:nvSpPr>
        <dsp:cNvPr id="0" name=""/>
        <dsp:cNvSpPr/>
      </dsp:nvSpPr>
      <dsp:spPr>
        <a:xfrm>
          <a:off x="0" y="144172"/>
          <a:ext cx="10551655" cy="1361387"/>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3144" tIns="150368" rIns="263144" bIns="150368" numCol="1" spcCol="1270" anchor="ctr" anchorCtr="0">
          <a:noAutofit/>
        </a:bodyPr>
        <a:lstStyle/>
        <a:p>
          <a:pPr marL="0" lvl="0" indent="0" algn="ctr" defTabSz="1644650">
            <a:lnSpc>
              <a:spcPct val="90000"/>
            </a:lnSpc>
            <a:spcBef>
              <a:spcPct val="0"/>
            </a:spcBef>
            <a:spcAft>
              <a:spcPct val="35000"/>
            </a:spcAft>
            <a:buNone/>
          </a:pPr>
          <a:r>
            <a:rPr lang="en-US" sz="3700" b="1" i="1" kern="1200" dirty="0" err="1">
              <a:solidFill>
                <a:schemeClr val="tx1"/>
              </a:solidFill>
              <a:latin typeface="Times New Roman" panose="02020603050405020304" pitchFamily="18" charset="0"/>
              <a:cs typeface="Times New Roman" panose="02020603050405020304" pitchFamily="18" charset="0"/>
            </a:rPr>
            <a:t>Iqtisodiy</a:t>
          </a:r>
          <a:r>
            <a:rPr lang="en-US" sz="3700" b="1" i="1" kern="1200" dirty="0">
              <a:solidFill>
                <a:schemeClr val="tx1"/>
              </a:solidFill>
              <a:latin typeface="Times New Roman" panose="02020603050405020304" pitchFamily="18" charset="0"/>
              <a:cs typeface="Times New Roman" panose="02020603050405020304" pitchFamily="18" charset="0"/>
            </a:rPr>
            <a:t> </a:t>
          </a:r>
          <a:r>
            <a:rPr lang="en-US" sz="3700" b="1" i="1" kern="1200" dirty="0" err="1">
              <a:solidFill>
                <a:schemeClr val="tx1"/>
              </a:solidFill>
              <a:latin typeface="Times New Roman" panose="02020603050405020304" pitchFamily="18" charset="0"/>
              <a:cs typeface="Times New Roman" panose="02020603050405020304" pitchFamily="18" charset="0"/>
            </a:rPr>
            <a:t>masalalar</a:t>
          </a:r>
          <a:r>
            <a:rPr lang="en-US" sz="3700" b="1" i="1" kern="1200" dirty="0">
              <a:solidFill>
                <a:schemeClr val="tx1"/>
              </a:solidFill>
              <a:latin typeface="Times New Roman" panose="02020603050405020304" pitchFamily="18" charset="0"/>
              <a:cs typeface="Times New Roman" panose="02020603050405020304" pitchFamily="18" charset="0"/>
            </a:rPr>
            <a:t> </a:t>
          </a:r>
          <a:r>
            <a:rPr lang="en-US" sz="3700" b="1" i="1" kern="1200" dirty="0" err="1">
              <a:solidFill>
                <a:schemeClr val="tx1"/>
              </a:solidFill>
              <a:latin typeface="Times New Roman" panose="02020603050405020304" pitchFamily="18" charset="0"/>
              <a:cs typeface="Times New Roman" panose="02020603050405020304" pitchFamily="18" charset="0"/>
            </a:rPr>
            <a:t>bo’yicha</a:t>
          </a:r>
          <a:r>
            <a:rPr lang="en-US" sz="3700" b="1" i="1" kern="1200" dirty="0">
              <a:solidFill>
                <a:schemeClr val="tx1"/>
              </a:solidFill>
              <a:latin typeface="Times New Roman" panose="02020603050405020304" pitchFamily="18" charset="0"/>
              <a:cs typeface="Times New Roman" panose="02020603050405020304" pitchFamily="18" charset="0"/>
            </a:rPr>
            <a:t> bosh </a:t>
          </a:r>
          <a:r>
            <a:rPr lang="en-US" sz="3700" b="1" i="1" kern="1200" dirty="0" err="1">
              <a:solidFill>
                <a:schemeClr val="tx1"/>
              </a:solidFill>
              <a:latin typeface="Times New Roman" panose="02020603050405020304" pitchFamily="18" charset="0"/>
              <a:cs typeface="Times New Roman" panose="02020603050405020304" pitchFamily="18" charset="0"/>
            </a:rPr>
            <a:t>direktor</a:t>
          </a:r>
          <a:r>
            <a:rPr lang="en-US" sz="3700" b="1" i="1" kern="1200" dirty="0">
              <a:solidFill>
                <a:schemeClr val="tx1"/>
              </a:solidFill>
              <a:latin typeface="Times New Roman" panose="02020603050405020304" pitchFamily="18" charset="0"/>
              <a:cs typeface="Times New Roman" panose="02020603050405020304" pitchFamily="18" charset="0"/>
            </a:rPr>
            <a:t> </a:t>
          </a:r>
          <a:r>
            <a:rPr lang="en-US" sz="3700" b="1" i="1" kern="1200" dirty="0" err="1">
              <a:solidFill>
                <a:schemeClr val="tx1"/>
              </a:solidFill>
              <a:latin typeface="Times New Roman" panose="02020603050405020304" pitchFamily="18" charset="0"/>
              <a:cs typeface="Times New Roman" panose="02020603050405020304" pitchFamily="18" charset="0"/>
            </a:rPr>
            <a:t>o’rinbosari</a:t>
          </a:r>
          <a:r>
            <a:rPr lang="en-US" sz="3700" b="1" i="1" kern="1200" dirty="0">
              <a:solidFill>
                <a:schemeClr val="tx1"/>
              </a:solidFill>
              <a:latin typeface="Times New Roman" panose="02020603050405020304" pitchFamily="18" charset="0"/>
              <a:cs typeface="Times New Roman" panose="02020603050405020304" pitchFamily="18" charset="0"/>
            </a:rPr>
            <a:t> </a:t>
          </a:r>
          <a:r>
            <a:rPr lang="en-US" sz="3700" b="1" i="1" kern="1200" dirty="0" err="1">
              <a:solidFill>
                <a:schemeClr val="tx1"/>
              </a:solidFill>
              <a:latin typeface="Times New Roman" panose="02020603050405020304" pitchFamily="18" charset="0"/>
              <a:cs typeface="Times New Roman" panose="02020603050405020304" pitchFamily="18" charset="0"/>
            </a:rPr>
            <a:t>yoki</a:t>
          </a:r>
          <a:r>
            <a:rPr lang="en-US" sz="3700" b="1" i="1" kern="1200" dirty="0">
              <a:solidFill>
                <a:schemeClr val="tx1"/>
              </a:solidFill>
              <a:latin typeface="Times New Roman" panose="02020603050405020304" pitchFamily="18" charset="0"/>
              <a:cs typeface="Times New Roman" panose="02020603050405020304" pitchFamily="18" charset="0"/>
            </a:rPr>
            <a:t> bosh </a:t>
          </a:r>
          <a:r>
            <a:rPr lang="en-US" sz="3700" b="1" i="1" kern="1200" dirty="0" err="1">
              <a:solidFill>
                <a:schemeClr val="tx1"/>
              </a:solidFill>
              <a:latin typeface="Times New Roman" panose="02020603050405020304" pitchFamily="18" charset="0"/>
              <a:cs typeface="Times New Roman" panose="02020603050405020304" pitchFamily="18" charset="0"/>
            </a:rPr>
            <a:t>iqtisodchi</a:t>
          </a:r>
          <a:endParaRPr lang="en-US" sz="3700" kern="1200" dirty="0">
            <a:solidFill>
              <a:schemeClr val="tx1"/>
            </a:solidFill>
            <a:latin typeface="Times New Roman" panose="02020603050405020304" pitchFamily="18" charset="0"/>
            <a:cs typeface="Times New Roman" panose="02020603050405020304" pitchFamily="18" charset="0"/>
          </a:endParaRPr>
        </a:p>
      </dsp:txBody>
      <dsp:txXfrm>
        <a:off x="0" y="144172"/>
        <a:ext cx="10551655" cy="1361387"/>
      </dsp:txXfrm>
    </dsp:sp>
    <dsp:sp modelId="{8F7AAF5F-763E-4D3A-B812-8BFC336621E6}">
      <dsp:nvSpPr>
        <dsp:cNvPr id="0" name=""/>
        <dsp:cNvSpPr/>
      </dsp:nvSpPr>
      <dsp:spPr>
        <a:xfrm>
          <a:off x="0" y="1505560"/>
          <a:ext cx="10551655" cy="3453210"/>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7358" tIns="197358" rIns="263144" bIns="296037" numCol="1" spcCol="1270" anchor="t" anchorCtr="0">
          <a:noAutofit/>
        </a:bodyPr>
        <a:lstStyle/>
        <a:p>
          <a:pPr marL="285750" lvl="1" indent="-285750" algn="l" defTabSz="1644650">
            <a:lnSpc>
              <a:spcPct val="90000"/>
            </a:lnSpc>
            <a:spcBef>
              <a:spcPct val="0"/>
            </a:spcBef>
            <a:spcAft>
              <a:spcPct val="15000"/>
            </a:spcAft>
            <a:buFontTx/>
            <a:buNone/>
          </a:pPr>
          <a:r>
            <a:rPr lang="en-US" sz="3700" kern="1200" dirty="0">
              <a:solidFill>
                <a:schemeClr val="tx1"/>
              </a:solidFill>
              <a:latin typeface="Times New Roman" panose="02020603050405020304" pitchFamily="18" charset="0"/>
              <a:cs typeface="Times New Roman" panose="02020603050405020304" pitchFamily="18" charset="0"/>
            </a:rPr>
            <a:t>U </a:t>
          </a:r>
          <a:r>
            <a:rPr lang="en-US" sz="3700" kern="1200" dirty="0" err="1">
              <a:solidFill>
                <a:schemeClr val="tx1"/>
              </a:solidFill>
              <a:latin typeface="Times New Roman" panose="02020603050405020304" pitchFamily="18" charset="0"/>
              <a:cs typeface="Times New Roman" panose="02020603050405020304" pitchFamily="18" charset="0"/>
            </a:rPr>
            <a:t>birlashma</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va</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uning</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bo’limlarida</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te</a:t>
          </a:r>
          <a:r>
            <a:rPr lang="ru-RU" sz="3700" kern="1200" dirty="0">
              <a:solidFill>
                <a:schemeClr val="tx1"/>
              </a:solidFill>
              <a:latin typeface="Times New Roman" panose="02020603050405020304" pitchFamily="18" charset="0"/>
              <a:cs typeface="Times New Roman" panose="02020603050405020304" pitchFamily="18" charset="0"/>
            </a:rPr>
            <a:t>х</a:t>
          </a:r>
          <a:r>
            <a:rPr lang="en-US" sz="3700" kern="1200" dirty="0" err="1">
              <a:solidFill>
                <a:schemeClr val="tx1"/>
              </a:solidFill>
              <a:latin typeface="Times New Roman" panose="02020603050405020304" pitchFamily="18" charset="0"/>
              <a:cs typeface="Times New Roman" panose="02020603050405020304" pitchFamily="18" charset="0"/>
            </a:rPr>
            <a:t>nik-iqtisodiy</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rejalashtirish</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me’yorlash</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iqtisodiy</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rag’batlantirish</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mehnat</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va</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ishlab</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chiqarishni</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boshqarishni</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ilmiy</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asosda</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tashkil</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etishga</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rahbarlik</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qilib</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birlashmaning</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butun</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iqtisodiy</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holatiga</a:t>
          </a:r>
          <a:r>
            <a:rPr lang="en-US" sz="3700" kern="1200" dirty="0">
              <a:solidFill>
                <a:schemeClr val="tx1"/>
              </a:solidFill>
              <a:latin typeface="Times New Roman" panose="02020603050405020304" pitchFamily="18" charset="0"/>
              <a:cs typeface="Times New Roman" panose="02020603050405020304" pitchFamily="18" charset="0"/>
            </a:rPr>
            <a:t> sha</a:t>
          </a:r>
          <a:r>
            <a:rPr lang="ru-RU" sz="3700" kern="1200" dirty="0">
              <a:solidFill>
                <a:schemeClr val="tx1"/>
              </a:solidFill>
              <a:latin typeface="Times New Roman" panose="02020603050405020304" pitchFamily="18" charset="0"/>
              <a:cs typeface="Times New Roman" panose="02020603050405020304" pitchFamily="18" charset="0"/>
            </a:rPr>
            <a:t>х</a:t>
          </a:r>
          <a:r>
            <a:rPr lang="en-US" sz="3700" kern="1200" dirty="0" err="1">
              <a:solidFill>
                <a:schemeClr val="tx1"/>
              </a:solidFill>
              <a:latin typeface="Times New Roman" panose="02020603050405020304" pitchFamily="18" charset="0"/>
              <a:cs typeface="Times New Roman" panose="02020603050405020304" pitchFamily="18" charset="0"/>
            </a:rPr>
            <a:t>san</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javob</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beradi</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Unga</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quyidagi</a:t>
          </a:r>
          <a:r>
            <a:rPr lang="en-US" sz="3700" kern="1200" dirty="0">
              <a:solidFill>
                <a:schemeClr val="tx1"/>
              </a:solidFill>
              <a:latin typeface="Times New Roman" panose="02020603050405020304" pitchFamily="18" charset="0"/>
              <a:cs typeface="Times New Roman" panose="02020603050405020304" pitchFamily="18" charset="0"/>
            </a:rPr>
            <a:t> </a:t>
          </a:r>
          <a:r>
            <a:rPr lang="ru-RU" sz="3700" kern="1200" dirty="0">
              <a:solidFill>
                <a:schemeClr val="tx1"/>
              </a:solidFill>
              <a:latin typeface="Times New Roman" panose="02020603050405020304" pitchFamily="18" charset="0"/>
              <a:cs typeface="Times New Roman" panose="02020603050405020304" pitchFamily="18" charset="0"/>
            </a:rPr>
            <a:t>х</a:t>
          </a:r>
          <a:r>
            <a:rPr lang="en-US" sz="3700" kern="1200" dirty="0" err="1">
              <a:solidFill>
                <a:schemeClr val="tx1"/>
              </a:solidFill>
              <a:latin typeface="Times New Roman" panose="02020603050405020304" pitchFamily="18" charset="0"/>
              <a:cs typeface="Times New Roman" panose="02020603050405020304" pitchFamily="18" charset="0"/>
            </a:rPr>
            <a:t>izmat</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bo’limlari</a:t>
          </a:r>
          <a:r>
            <a:rPr lang="en-US" sz="3700" kern="1200" dirty="0">
              <a:solidFill>
                <a:schemeClr val="tx1"/>
              </a:solidFill>
              <a:latin typeface="Times New Roman" panose="02020603050405020304" pitchFamily="18" charset="0"/>
              <a:cs typeface="Times New Roman" panose="02020603050405020304" pitchFamily="18" charset="0"/>
            </a:rPr>
            <a:t> </a:t>
          </a:r>
          <a:r>
            <a:rPr lang="en-US" sz="3700" kern="1200" dirty="0" err="1">
              <a:solidFill>
                <a:schemeClr val="tx1"/>
              </a:solidFill>
              <a:latin typeface="Times New Roman" panose="02020603050405020304" pitchFamily="18" charset="0"/>
              <a:cs typeface="Times New Roman" panose="02020603050405020304" pitchFamily="18" charset="0"/>
            </a:rPr>
            <a:t>bo’ysunadi</a:t>
          </a:r>
          <a:r>
            <a:rPr lang="en-US" sz="3700" kern="1200" dirty="0">
              <a:solidFill>
                <a:schemeClr val="tx1"/>
              </a:solidFill>
              <a:latin typeface="Times New Roman" panose="02020603050405020304" pitchFamily="18" charset="0"/>
              <a:cs typeface="Times New Roman" panose="02020603050405020304" pitchFamily="18" charset="0"/>
            </a:rPr>
            <a:t>: </a:t>
          </a:r>
        </a:p>
      </dsp:txBody>
      <dsp:txXfrm>
        <a:off x="0" y="1505560"/>
        <a:ext cx="10551655" cy="345321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B35F5C-E4D1-445C-8FED-AE3E0500D7B9}">
      <dsp:nvSpPr>
        <dsp:cNvPr id="0" name=""/>
        <dsp:cNvSpPr/>
      </dsp:nvSpPr>
      <dsp:spPr>
        <a:xfrm rot="5400000">
          <a:off x="6597658" y="-2729800"/>
          <a:ext cx="955838" cy="6659367"/>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US" sz="1400" kern="1200" dirty="0">
              <a:solidFill>
                <a:schemeClr val="tx1"/>
              </a:solidFill>
              <a:latin typeface="Times New Roman" panose="02020603050405020304" pitchFamily="18" charset="0"/>
              <a:cs typeface="Times New Roman" panose="02020603050405020304" pitchFamily="18" charset="0"/>
            </a:rPr>
            <a:t>U </a:t>
          </a:r>
          <a:r>
            <a:rPr lang="en-US" sz="1400" kern="1200" dirty="0" err="1">
              <a:solidFill>
                <a:schemeClr val="tx1"/>
              </a:solidFill>
              <a:latin typeface="Times New Roman" panose="02020603050405020304" pitchFamily="18" charset="0"/>
              <a:cs typeface="Times New Roman" panose="02020603050405020304" pitchFamily="18" charset="0"/>
            </a:rPr>
            <a:t>birlashmaning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iqtisodiy</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ijtimoiy</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taraqqiyotining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istiqbol</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oylik</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rejalarini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ishlab</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chiqadi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Reja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ko’rsatkichlarini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birlashmaning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bo’linmalariga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yetkazadi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uning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bajarilishini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hisob</a:t>
          </a:r>
          <a:r>
            <a:rPr lang="en-US" sz="1400" kern="1200" dirty="0">
              <a:solidFill>
                <a:schemeClr val="tx1"/>
              </a:solidFill>
              <a:latin typeface="Times New Roman" panose="02020603050405020304" pitchFamily="18" charset="0"/>
              <a:cs typeface="Times New Roman" panose="02020603050405020304" pitchFamily="18" charset="0"/>
            </a:rPr>
            <a:t> - </a:t>
          </a:r>
          <a:r>
            <a:rPr lang="en-US" sz="1400" kern="1200" dirty="0" err="1">
              <a:solidFill>
                <a:schemeClr val="tx1"/>
              </a:solidFill>
              <a:latin typeface="Times New Roman" panose="02020603050405020304" pitchFamily="18" charset="0"/>
              <a:cs typeface="Times New Roman" panose="02020603050405020304" pitchFamily="18" charset="0"/>
            </a:rPr>
            <a:t>kitob</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ta</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lil</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qiladi</a:t>
          </a:r>
          <a:r>
            <a:rPr lang="en-US" sz="1400" b="1" kern="1200" dirty="0">
              <a:solidFill>
                <a:schemeClr val="tx1"/>
              </a:solidFill>
              <a:latin typeface="Times New Roman" panose="02020603050405020304" pitchFamily="18" charset="0"/>
              <a:cs typeface="Times New Roman" panose="02020603050405020304" pitchFamily="18" charset="0"/>
            </a:rPr>
            <a:t>. </a:t>
          </a:r>
          <a:endParaRPr lang="en-US" sz="1400" kern="1200" dirty="0">
            <a:solidFill>
              <a:schemeClr val="tx1"/>
            </a:solidFill>
            <a:latin typeface="Times New Roman" panose="02020603050405020304" pitchFamily="18" charset="0"/>
            <a:cs typeface="Times New Roman" panose="02020603050405020304" pitchFamily="18" charset="0"/>
          </a:endParaRPr>
        </a:p>
      </dsp:txBody>
      <dsp:txXfrm rot="-5400000">
        <a:off x="3745894" y="168624"/>
        <a:ext cx="6612707" cy="862518"/>
      </dsp:txXfrm>
    </dsp:sp>
    <dsp:sp modelId="{5E3E6D54-CD3D-40C5-83F0-980B8571EE23}">
      <dsp:nvSpPr>
        <dsp:cNvPr id="0" name=""/>
        <dsp:cNvSpPr/>
      </dsp:nvSpPr>
      <dsp:spPr>
        <a:xfrm>
          <a:off x="0" y="2484"/>
          <a:ext cx="3745893" cy="119479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chemeClr val="tx1"/>
              </a:solidFill>
              <a:latin typeface="Times New Roman" panose="02020603050405020304" pitchFamily="18" charset="0"/>
              <a:cs typeface="Times New Roman" panose="02020603050405020304" pitchFamily="18" charset="0"/>
            </a:rPr>
            <a:t>Iqtisodiy</a:t>
          </a:r>
          <a:r>
            <a:rPr lang="en-US" sz="2800" b="1" kern="1200" dirty="0">
              <a:solidFill>
                <a:schemeClr val="tx1"/>
              </a:solidFill>
              <a:latin typeface="Times New Roman" panose="02020603050405020304" pitchFamily="18" charset="0"/>
              <a:cs typeface="Times New Roman" panose="02020603050405020304" pitchFamily="18" charset="0"/>
            </a:rPr>
            <a:t> - </a:t>
          </a:r>
          <a:r>
            <a:rPr lang="en-US" sz="2800" b="1" kern="1200" dirty="0" err="1">
              <a:solidFill>
                <a:schemeClr val="tx1"/>
              </a:solidFill>
              <a:latin typeface="Times New Roman" panose="02020603050405020304" pitchFamily="18" charset="0"/>
              <a:cs typeface="Times New Roman" panose="02020603050405020304" pitchFamily="18" charset="0"/>
            </a:rPr>
            <a:t>rejalashtirish</a:t>
          </a:r>
          <a:r>
            <a:rPr lang="en-US" sz="2800" b="1" kern="1200" dirty="0">
              <a:solidFill>
                <a:schemeClr val="tx1"/>
              </a:solidFill>
              <a:latin typeface="Times New Roman" panose="02020603050405020304" pitchFamily="18" charset="0"/>
              <a:cs typeface="Times New Roman" panose="02020603050405020304" pitchFamily="18" charset="0"/>
            </a:rPr>
            <a:t> </a:t>
          </a:r>
          <a:r>
            <a:rPr lang="en-US" sz="2800" b="1" kern="1200" dirty="0" err="1">
              <a:solidFill>
                <a:schemeClr val="tx1"/>
              </a:solidFill>
              <a:latin typeface="Times New Roman" panose="02020603050405020304" pitchFamily="18" charset="0"/>
              <a:cs typeface="Times New Roman" panose="02020603050405020304" pitchFamily="18" charset="0"/>
            </a:rPr>
            <a:t>bo’limi</a:t>
          </a:r>
          <a:endParaRPr lang="en-US" sz="2800" kern="1200" dirty="0">
            <a:solidFill>
              <a:schemeClr val="tx1"/>
            </a:solidFill>
            <a:latin typeface="Times New Roman" panose="02020603050405020304" pitchFamily="18" charset="0"/>
            <a:cs typeface="Times New Roman" panose="02020603050405020304" pitchFamily="18" charset="0"/>
          </a:endParaRPr>
        </a:p>
      </dsp:txBody>
      <dsp:txXfrm>
        <a:off x="58325" y="60809"/>
        <a:ext cx="3629243" cy="1078147"/>
      </dsp:txXfrm>
    </dsp:sp>
    <dsp:sp modelId="{F764B622-CFA6-4564-A975-A585C7E431DA}">
      <dsp:nvSpPr>
        <dsp:cNvPr id="0" name=""/>
        <dsp:cNvSpPr/>
      </dsp:nvSpPr>
      <dsp:spPr>
        <a:xfrm rot="5400000">
          <a:off x="6597658" y="-1475262"/>
          <a:ext cx="955838" cy="6659367"/>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chemeClr val="tx1"/>
              </a:solidFill>
              <a:latin typeface="Times New Roman" panose="02020603050405020304" pitchFamily="18" charset="0"/>
              <a:cs typeface="Times New Roman" panose="02020603050405020304" pitchFamily="18" charset="0"/>
            </a:rPr>
            <a:t>Bu </a:t>
          </a:r>
          <a:r>
            <a:rPr lang="en-US" sz="1600" kern="1200" dirty="0" err="1">
              <a:solidFill>
                <a:schemeClr val="tx1"/>
              </a:solidFill>
              <a:latin typeface="Times New Roman" panose="02020603050405020304" pitchFamily="18" charset="0"/>
              <a:cs typeface="Times New Roman" panose="02020603050405020304" pitchFamily="18" charset="0"/>
            </a:rPr>
            <a:t>bo’lim</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chiqarishda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qo’shimcha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imkoniyatlarni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topish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ulardan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samarali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foydalanish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yo’llarini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qidiradi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mehnatni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tashkil</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etishning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ilg’or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usullarini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chiqadi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ularni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amaliyotga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joriy</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etadi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rot="-5400000">
        <a:off x="3745894" y="1423162"/>
        <a:ext cx="6612707" cy="862518"/>
      </dsp:txXfrm>
    </dsp:sp>
    <dsp:sp modelId="{A8B6BD2D-A164-42AC-A868-66C06EFF1D29}">
      <dsp:nvSpPr>
        <dsp:cNvPr id="0" name=""/>
        <dsp:cNvSpPr/>
      </dsp:nvSpPr>
      <dsp:spPr>
        <a:xfrm>
          <a:off x="0" y="1257021"/>
          <a:ext cx="3745893" cy="119479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US" sz="2800" b="1" i="1" kern="1200" dirty="0" err="1">
              <a:solidFill>
                <a:schemeClr val="tx1"/>
              </a:solidFill>
              <a:latin typeface="Times New Roman" panose="02020603050405020304" pitchFamily="18" charset="0"/>
              <a:cs typeface="Times New Roman" panose="02020603050405020304" pitchFamily="18" charset="0"/>
            </a:rPr>
            <a:t>Mehnatni</a:t>
          </a:r>
          <a:r>
            <a:rPr lang="en-US" sz="2800" b="1" i="1" kern="1200" dirty="0">
              <a:solidFill>
                <a:schemeClr val="tx1"/>
              </a:solidFill>
              <a:latin typeface="Times New Roman" panose="02020603050405020304" pitchFamily="18" charset="0"/>
              <a:cs typeface="Times New Roman" panose="02020603050405020304" pitchFamily="18" charset="0"/>
            </a:rPr>
            <a:t> </a:t>
          </a:r>
          <a:r>
            <a:rPr lang="en-US" sz="2800" b="1" i="1" kern="1200" dirty="0" err="1">
              <a:solidFill>
                <a:schemeClr val="tx1"/>
              </a:solidFill>
              <a:latin typeface="Times New Roman" panose="02020603050405020304" pitchFamily="18" charset="0"/>
              <a:cs typeface="Times New Roman" panose="02020603050405020304" pitchFamily="18" charset="0"/>
            </a:rPr>
            <a:t>ilmiy</a:t>
          </a:r>
          <a:r>
            <a:rPr lang="en-US" sz="2800" b="1" i="1" kern="1200" dirty="0">
              <a:solidFill>
                <a:schemeClr val="tx1"/>
              </a:solidFill>
              <a:latin typeface="Times New Roman" panose="02020603050405020304" pitchFamily="18" charset="0"/>
              <a:cs typeface="Times New Roman" panose="02020603050405020304" pitchFamily="18" charset="0"/>
            </a:rPr>
            <a:t> </a:t>
          </a:r>
          <a:r>
            <a:rPr lang="en-US" sz="2800" b="1" i="1" kern="1200" dirty="0" err="1">
              <a:solidFill>
                <a:schemeClr val="tx1"/>
              </a:solidFill>
              <a:latin typeface="Times New Roman" panose="02020603050405020304" pitchFamily="18" charset="0"/>
              <a:cs typeface="Times New Roman" panose="02020603050405020304" pitchFamily="18" charset="0"/>
            </a:rPr>
            <a:t>asosda</a:t>
          </a:r>
          <a:r>
            <a:rPr lang="en-US" sz="2800" b="1" i="1" kern="1200" dirty="0">
              <a:solidFill>
                <a:schemeClr val="tx1"/>
              </a:solidFill>
              <a:latin typeface="Times New Roman" panose="02020603050405020304" pitchFamily="18" charset="0"/>
              <a:cs typeface="Times New Roman" panose="02020603050405020304" pitchFamily="18" charset="0"/>
            </a:rPr>
            <a:t> </a:t>
          </a:r>
          <a:r>
            <a:rPr lang="en-US" sz="2800" b="1" i="1" kern="1200" dirty="0" err="1">
              <a:solidFill>
                <a:schemeClr val="tx1"/>
              </a:solidFill>
              <a:latin typeface="Times New Roman" panose="02020603050405020304" pitchFamily="18" charset="0"/>
              <a:cs typeface="Times New Roman" panose="02020603050405020304" pitchFamily="18" charset="0"/>
            </a:rPr>
            <a:t>tashkil</a:t>
          </a:r>
          <a:r>
            <a:rPr lang="en-US" sz="2800" b="1" i="1" kern="1200" dirty="0">
              <a:solidFill>
                <a:schemeClr val="tx1"/>
              </a:solidFill>
              <a:latin typeface="Times New Roman" panose="02020603050405020304" pitchFamily="18" charset="0"/>
              <a:cs typeface="Times New Roman" panose="02020603050405020304" pitchFamily="18" charset="0"/>
            </a:rPr>
            <a:t> </a:t>
          </a:r>
          <a:r>
            <a:rPr lang="en-US" sz="2800" b="1" i="1" kern="1200" dirty="0" err="1">
              <a:solidFill>
                <a:schemeClr val="tx1"/>
              </a:solidFill>
              <a:latin typeface="Times New Roman" panose="02020603050405020304" pitchFamily="18" charset="0"/>
              <a:cs typeface="Times New Roman" panose="02020603050405020304" pitchFamily="18" charset="0"/>
            </a:rPr>
            <a:t>etish</a:t>
          </a:r>
          <a:r>
            <a:rPr lang="en-US" sz="2800" b="1" i="1" kern="1200" dirty="0">
              <a:solidFill>
                <a:schemeClr val="tx1"/>
              </a:solidFill>
              <a:latin typeface="Times New Roman" panose="02020603050405020304" pitchFamily="18" charset="0"/>
              <a:cs typeface="Times New Roman" panose="02020603050405020304" pitchFamily="18" charset="0"/>
            </a:rPr>
            <a:t> </a:t>
          </a:r>
          <a:r>
            <a:rPr lang="en-US" sz="2800" b="1" i="1" kern="1200" dirty="0" err="1">
              <a:solidFill>
                <a:schemeClr val="tx1"/>
              </a:solidFill>
              <a:latin typeface="Times New Roman" panose="02020603050405020304" pitchFamily="18" charset="0"/>
              <a:cs typeface="Times New Roman" panose="02020603050405020304" pitchFamily="18" charset="0"/>
            </a:rPr>
            <a:t>bo’limi</a:t>
          </a:r>
          <a:endParaRPr lang="en-US" sz="2800" kern="1200" dirty="0">
            <a:solidFill>
              <a:schemeClr val="tx1"/>
            </a:solidFill>
            <a:latin typeface="Times New Roman" panose="02020603050405020304" pitchFamily="18" charset="0"/>
            <a:cs typeface="Times New Roman" panose="02020603050405020304" pitchFamily="18" charset="0"/>
          </a:endParaRPr>
        </a:p>
      </dsp:txBody>
      <dsp:txXfrm>
        <a:off x="58325" y="1315346"/>
        <a:ext cx="3629243" cy="1078147"/>
      </dsp:txXfrm>
    </dsp:sp>
    <dsp:sp modelId="{29DB7300-F454-42AC-99F9-4362C5AA0895}">
      <dsp:nvSpPr>
        <dsp:cNvPr id="0" name=""/>
        <dsp:cNvSpPr/>
      </dsp:nvSpPr>
      <dsp:spPr>
        <a:xfrm rot="5400000">
          <a:off x="6597658" y="-220725"/>
          <a:ext cx="955838" cy="6659367"/>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66725">
            <a:lnSpc>
              <a:spcPct val="90000"/>
            </a:lnSpc>
            <a:spcBef>
              <a:spcPct val="0"/>
            </a:spcBef>
            <a:spcAft>
              <a:spcPct val="15000"/>
            </a:spcAft>
            <a:buChar char="•"/>
          </a:pPr>
          <a:r>
            <a:rPr lang="en-US" sz="1050" kern="1200" dirty="0">
              <a:solidFill>
                <a:schemeClr val="tx1"/>
              </a:solidFill>
              <a:latin typeface="Times New Roman" panose="02020603050405020304" pitchFamily="18" charset="0"/>
              <a:cs typeface="Times New Roman" panose="02020603050405020304" pitchFamily="18" charset="0"/>
            </a:rPr>
            <a:t>Bu </a:t>
          </a:r>
          <a:r>
            <a:rPr lang="en-US" sz="1050" kern="1200" dirty="0" err="1">
              <a:solidFill>
                <a:schemeClr val="tx1"/>
              </a:solidFill>
              <a:latin typeface="Times New Roman" panose="02020603050405020304" pitchFamily="18" charset="0"/>
              <a:cs typeface="Times New Roman" panose="02020603050405020304" pitchFamily="18" charset="0"/>
            </a:rPr>
            <a:t>bo’limning</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vazifasi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mehnatni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ishchilarni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ish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haqini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aniqlash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mehnatni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me’yorlash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eng</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ilgor</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norma</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va</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normativlarni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ishlab</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chiqarish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hamda</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ularni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amalda</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joriy</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etish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iqtisodiy</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musobaqani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yo’lga</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qo’yish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mukofotlash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tartib-qoidalarini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ishlab</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chiqish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ish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haqi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fondining</a:t>
          </a:r>
          <a:r>
            <a:rPr lang="en-US" sz="1050" kern="1200" dirty="0">
              <a:solidFill>
                <a:schemeClr val="tx1"/>
              </a:solidFill>
              <a:latin typeface="Times New Roman" panose="02020603050405020304" pitchFamily="18" charset="0"/>
              <a:cs typeface="Times New Roman" panose="02020603050405020304" pitchFamily="18" charset="0"/>
            </a:rPr>
            <a:t> a</a:t>
          </a:r>
          <a:r>
            <a:rPr lang="ru-RU" sz="1050" kern="1200" dirty="0">
              <a:solidFill>
                <a:schemeClr val="tx1"/>
              </a:solidFill>
              <a:latin typeface="Times New Roman" panose="02020603050405020304" pitchFamily="18" charset="0"/>
              <a:cs typeface="Times New Roman" panose="02020603050405020304" pitchFamily="18" charset="0"/>
            </a:rPr>
            <a:t>х</a:t>
          </a:r>
          <a:r>
            <a:rPr lang="en-US" sz="1050" kern="1200" dirty="0" err="1">
              <a:solidFill>
                <a:schemeClr val="tx1"/>
              </a:solidFill>
              <a:latin typeface="Times New Roman" panose="02020603050405020304" pitchFamily="18" charset="0"/>
              <a:cs typeface="Times New Roman" panose="02020603050405020304" pitchFamily="18" charset="0"/>
            </a:rPr>
            <a:t>voli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undan</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maqsadga</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muvofiq</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foydalanish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uni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nazorat</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qilish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kabilardan</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iborat</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Shuningdek</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mazkur</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bo’lim</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mehnatni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tashkil</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etish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va</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unga</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haq</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to’lash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tizimining</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ilg’or</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shakllaridan</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samarali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foydalanish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mehnat</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samaradorligini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va</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ish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haqi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darajasining</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o’sishini</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ta’minlash</a:t>
          </a:r>
          <a:r>
            <a:rPr lang="en-US" sz="1050" kern="1200" dirty="0">
              <a:solidFill>
                <a:schemeClr val="tx1"/>
              </a:solidFill>
              <a:latin typeface="Times New Roman" panose="02020603050405020304" pitchFamily="18" charset="0"/>
              <a:cs typeface="Times New Roman" panose="02020603050405020304" pitchFamily="18" charset="0"/>
            </a:rPr>
            <a:t> </a:t>
          </a:r>
          <a:r>
            <a:rPr lang="en-US" sz="1050" kern="1200" dirty="0" err="1">
              <a:solidFill>
                <a:schemeClr val="tx1"/>
              </a:solidFill>
              <a:latin typeface="Times New Roman" panose="02020603050405020304" pitchFamily="18" charset="0"/>
              <a:cs typeface="Times New Roman" panose="02020603050405020304" pitchFamily="18" charset="0"/>
            </a:rPr>
            <a:t>bilan</a:t>
          </a:r>
          <a:r>
            <a:rPr lang="en-US" sz="1050" kern="1200" dirty="0">
              <a:solidFill>
                <a:schemeClr val="tx1"/>
              </a:solidFill>
              <a:latin typeface="Times New Roman" panose="02020603050405020304" pitchFamily="18" charset="0"/>
              <a:cs typeface="Times New Roman" panose="02020603050405020304" pitchFamily="18" charset="0"/>
            </a:rPr>
            <a:t> ham </a:t>
          </a:r>
          <a:r>
            <a:rPr lang="en-US" sz="1050" kern="1200" dirty="0" err="1">
              <a:solidFill>
                <a:schemeClr val="tx1"/>
              </a:solidFill>
              <a:latin typeface="Times New Roman" panose="02020603050405020304" pitchFamily="18" charset="0"/>
              <a:cs typeface="Times New Roman" panose="02020603050405020304" pitchFamily="18" charset="0"/>
            </a:rPr>
            <a:t>shug’ullanadi</a:t>
          </a:r>
          <a:r>
            <a:rPr lang="en-US" sz="1050" kern="1200" dirty="0">
              <a:solidFill>
                <a:schemeClr val="tx1"/>
              </a:solidFill>
              <a:latin typeface="Times New Roman" panose="02020603050405020304" pitchFamily="18" charset="0"/>
              <a:cs typeface="Times New Roman" panose="02020603050405020304" pitchFamily="18" charset="0"/>
            </a:rPr>
            <a:t>. </a:t>
          </a:r>
        </a:p>
      </dsp:txBody>
      <dsp:txXfrm rot="-5400000">
        <a:off x="3745894" y="2677699"/>
        <a:ext cx="6612707" cy="862518"/>
      </dsp:txXfrm>
    </dsp:sp>
    <dsp:sp modelId="{DA319376-35CA-401F-BF9D-92EF28B0FB9D}">
      <dsp:nvSpPr>
        <dsp:cNvPr id="0" name=""/>
        <dsp:cNvSpPr/>
      </dsp:nvSpPr>
      <dsp:spPr>
        <a:xfrm>
          <a:off x="0" y="2511559"/>
          <a:ext cx="3745893" cy="119479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chemeClr val="tx1"/>
              </a:solidFill>
              <a:latin typeface="Times New Roman" panose="02020603050405020304" pitchFamily="18" charset="0"/>
              <a:cs typeface="Times New Roman" panose="02020603050405020304" pitchFamily="18" charset="0"/>
            </a:rPr>
            <a:t>Mehnat</a:t>
          </a:r>
          <a:r>
            <a:rPr lang="en-US" sz="2800" b="1" kern="1200" dirty="0">
              <a:solidFill>
                <a:schemeClr val="tx1"/>
              </a:solidFill>
              <a:latin typeface="Times New Roman" panose="02020603050405020304" pitchFamily="18" charset="0"/>
              <a:cs typeface="Times New Roman" panose="02020603050405020304" pitchFamily="18" charset="0"/>
            </a:rPr>
            <a:t> </a:t>
          </a:r>
          <a:r>
            <a:rPr lang="en-US" sz="2800" b="1" kern="1200" dirty="0" err="1">
              <a:solidFill>
                <a:schemeClr val="tx1"/>
              </a:solidFill>
              <a:latin typeface="Times New Roman" panose="02020603050405020304" pitchFamily="18" charset="0"/>
              <a:cs typeface="Times New Roman" panose="02020603050405020304" pitchFamily="18" charset="0"/>
            </a:rPr>
            <a:t>va</a:t>
          </a:r>
          <a:r>
            <a:rPr lang="en-US" sz="2800" b="1" kern="1200" dirty="0">
              <a:solidFill>
                <a:schemeClr val="tx1"/>
              </a:solidFill>
              <a:latin typeface="Times New Roman" panose="02020603050405020304" pitchFamily="18" charset="0"/>
              <a:cs typeface="Times New Roman" panose="02020603050405020304" pitchFamily="18" charset="0"/>
            </a:rPr>
            <a:t> </a:t>
          </a:r>
          <a:r>
            <a:rPr lang="en-US" sz="2800" b="1" kern="1200" dirty="0" err="1">
              <a:solidFill>
                <a:schemeClr val="tx1"/>
              </a:solidFill>
              <a:latin typeface="Times New Roman" panose="02020603050405020304" pitchFamily="18" charset="0"/>
              <a:cs typeface="Times New Roman" panose="02020603050405020304" pitchFamily="18" charset="0"/>
            </a:rPr>
            <a:t>maosh</a:t>
          </a:r>
          <a:r>
            <a:rPr lang="en-US" sz="2800" b="1" kern="1200" dirty="0">
              <a:solidFill>
                <a:schemeClr val="tx1"/>
              </a:solidFill>
              <a:latin typeface="Times New Roman" panose="02020603050405020304" pitchFamily="18" charset="0"/>
              <a:cs typeface="Times New Roman" panose="02020603050405020304" pitchFamily="18" charset="0"/>
            </a:rPr>
            <a:t> </a:t>
          </a:r>
          <a:r>
            <a:rPr lang="en-US" sz="2800" b="1" kern="1200" dirty="0" err="1">
              <a:solidFill>
                <a:schemeClr val="tx1"/>
              </a:solidFill>
              <a:latin typeface="Times New Roman" panose="02020603050405020304" pitchFamily="18" charset="0"/>
              <a:cs typeface="Times New Roman" panose="02020603050405020304" pitchFamily="18" charset="0"/>
            </a:rPr>
            <a:t>bo’limi</a:t>
          </a:r>
          <a:endParaRPr lang="en-US" sz="2800" kern="1200" dirty="0">
            <a:solidFill>
              <a:schemeClr val="tx1"/>
            </a:solidFill>
            <a:latin typeface="Times New Roman" panose="02020603050405020304" pitchFamily="18" charset="0"/>
            <a:cs typeface="Times New Roman" panose="02020603050405020304" pitchFamily="18" charset="0"/>
          </a:endParaRPr>
        </a:p>
      </dsp:txBody>
      <dsp:txXfrm>
        <a:off x="58325" y="2569884"/>
        <a:ext cx="3629243" cy="1078147"/>
      </dsp:txXfrm>
    </dsp:sp>
    <dsp:sp modelId="{0F7DFA55-792D-4306-896D-DA1222844C5F}">
      <dsp:nvSpPr>
        <dsp:cNvPr id="0" name=""/>
        <dsp:cNvSpPr/>
      </dsp:nvSpPr>
      <dsp:spPr>
        <a:xfrm rot="5400000">
          <a:off x="6597658" y="1033812"/>
          <a:ext cx="955838" cy="6659367"/>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chemeClr val="tx1"/>
              </a:solidFill>
              <a:latin typeface="Times New Roman" panose="02020603050405020304" pitchFamily="18" charset="0"/>
              <a:cs typeface="Times New Roman" panose="02020603050405020304" pitchFamily="18" charset="0"/>
            </a:rPr>
            <a:t>Bu </a:t>
          </a:r>
          <a:r>
            <a:rPr lang="en-US" sz="1600" kern="1200" dirty="0" err="1">
              <a:solidFill>
                <a:schemeClr val="tx1"/>
              </a:solidFill>
              <a:latin typeface="Times New Roman" panose="02020603050405020304" pitchFamily="18" charset="0"/>
              <a:cs typeface="Times New Roman" panose="02020603050405020304" pitchFamily="18" charset="0"/>
            </a:rPr>
            <a:t>yerda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mehnatni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rejalashtirish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boshqaruvning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ilg’or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usullari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chiqiladi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tajribada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sinab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ko’riladi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me’yoriga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yetkaziladi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rot="-5400000">
        <a:off x="3745894" y="3932236"/>
        <a:ext cx="6612707" cy="862518"/>
      </dsp:txXfrm>
    </dsp:sp>
    <dsp:sp modelId="{729E79C2-DF24-4070-A563-0E8B3118EB38}">
      <dsp:nvSpPr>
        <dsp:cNvPr id="0" name=""/>
        <dsp:cNvSpPr/>
      </dsp:nvSpPr>
      <dsp:spPr>
        <a:xfrm>
          <a:off x="0" y="3766097"/>
          <a:ext cx="3745893" cy="119479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chemeClr val="tx1"/>
              </a:solidFill>
              <a:latin typeface="Times New Roman" panose="02020603050405020304" pitchFamily="18" charset="0"/>
              <a:cs typeface="Times New Roman" panose="02020603050405020304" pitchFamily="18" charset="0"/>
            </a:rPr>
            <a:t>Iqtisodiy</a:t>
          </a:r>
          <a:r>
            <a:rPr lang="en-US" sz="2800" b="1" kern="1200" dirty="0">
              <a:solidFill>
                <a:schemeClr val="tx1"/>
              </a:solidFill>
              <a:latin typeface="Times New Roman" panose="02020603050405020304" pitchFamily="18" charset="0"/>
              <a:cs typeface="Times New Roman" panose="02020603050405020304" pitchFamily="18" charset="0"/>
            </a:rPr>
            <a:t> </a:t>
          </a:r>
          <a:r>
            <a:rPr lang="en-US" sz="2800" b="1" kern="1200" dirty="0" err="1">
              <a:solidFill>
                <a:schemeClr val="tx1"/>
              </a:solidFill>
              <a:latin typeface="Times New Roman" panose="02020603050405020304" pitchFamily="18" charset="0"/>
              <a:cs typeface="Times New Roman" panose="02020603050405020304" pitchFamily="18" charset="0"/>
            </a:rPr>
            <a:t>tajriba</a:t>
          </a:r>
          <a:r>
            <a:rPr lang="ru-RU" sz="2800" b="1" kern="1200" dirty="0">
              <a:solidFill>
                <a:schemeClr val="tx1"/>
              </a:solidFill>
              <a:latin typeface="Times New Roman" panose="02020603050405020304" pitchFamily="18" charset="0"/>
              <a:cs typeface="Times New Roman" panose="02020603050405020304" pitchFamily="18" charset="0"/>
            </a:rPr>
            <a:t>х</a:t>
          </a:r>
          <a:r>
            <a:rPr lang="en-US" sz="2800" b="1" kern="1200" dirty="0" err="1">
              <a:solidFill>
                <a:schemeClr val="tx1"/>
              </a:solidFill>
              <a:latin typeface="Times New Roman" panose="02020603050405020304" pitchFamily="18" charset="0"/>
              <a:cs typeface="Times New Roman" panose="02020603050405020304" pitchFamily="18" charset="0"/>
            </a:rPr>
            <a:t>ona</a:t>
          </a:r>
          <a:endParaRPr lang="en-US" sz="2800" kern="1200" dirty="0">
            <a:solidFill>
              <a:schemeClr val="tx1"/>
            </a:solidFill>
            <a:latin typeface="Times New Roman" panose="02020603050405020304" pitchFamily="18" charset="0"/>
            <a:cs typeface="Times New Roman" panose="02020603050405020304" pitchFamily="18" charset="0"/>
          </a:endParaRPr>
        </a:p>
      </dsp:txBody>
      <dsp:txXfrm>
        <a:off x="58325" y="3824422"/>
        <a:ext cx="3629243" cy="1078147"/>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5467CE-0F87-41D8-857C-151A674FD218}">
      <dsp:nvSpPr>
        <dsp:cNvPr id="0" name=""/>
        <dsp:cNvSpPr/>
      </dsp:nvSpPr>
      <dsp:spPr>
        <a:xfrm>
          <a:off x="0" y="28117"/>
          <a:ext cx="10551655" cy="1544087"/>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2928" tIns="178816" rIns="312928" bIns="178816" numCol="1" spcCol="1270" anchor="ctr" anchorCtr="0">
          <a:noAutofit/>
        </a:bodyPr>
        <a:lstStyle/>
        <a:p>
          <a:pPr marL="0" lvl="0" indent="0" algn="ctr" defTabSz="1955800">
            <a:lnSpc>
              <a:spcPct val="90000"/>
            </a:lnSpc>
            <a:spcBef>
              <a:spcPct val="0"/>
            </a:spcBef>
            <a:spcAft>
              <a:spcPct val="35000"/>
            </a:spcAft>
            <a:buNone/>
          </a:pPr>
          <a:r>
            <a:rPr lang="en-US" sz="4400" b="1" i="1" kern="1200" dirty="0" err="1">
              <a:solidFill>
                <a:schemeClr val="tx1"/>
              </a:solidFill>
              <a:latin typeface="Times New Roman" panose="02020603050405020304" pitchFamily="18" charset="0"/>
              <a:cs typeface="Times New Roman" panose="02020603050405020304" pitchFamily="18" charset="0"/>
            </a:rPr>
            <a:t>Mahsulot</a:t>
          </a:r>
          <a:r>
            <a:rPr lang="en-US" sz="4400" b="1" i="1" kern="1200" dirty="0">
              <a:solidFill>
                <a:schemeClr val="tx1"/>
              </a:solidFill>
              <a:latin typeface="Times New Roman" panose="02020603050405020304" pitchFamily="18" charset="0"/>
              <a:cs typeface="Times New Roman" panose="02020603050405020304" pitchFamily="18" charset="0"/>
            </a:rPr>
            <a:t> </a:t>
          </a:r>
          <a:r>
            <a:rPr lang="en-US" sz="4400" b="1" i="1" kern="1200" dirty="0" err="1">
              <a:solidFill>
                <a:schemeClr val="tx1"/>
              </a:solidFill>
              <a:latin typeface="Times New Roman" panose="02020603050405020304" pitchFamily="18" charset="0"/>
              <a:cs typeface="Times New Roman" panose="02020603050405020304" pitchFamily="18" charset="0"/>
            </a:rPr>
            <a:t>sifati</a:t>
          </a:r>
          <a:r>
            <a:rPr lang="en-US" sz="4400" b="1" i="1" kern="1200" dirty="0">
              <a:solidFill>
                <a:schemeClr val="tx1"/>
              </a:solidFill>
              <a:latin typeface="Times New Roman" panose="02020603050405020304" pitchFamily="18" charset="0"/>
              <a:cs typeface="Times New Roman" panose="02020603050405020304" pitchFamily="18" charset="0"/>
            </a:rPr>
            <a:t> </a:t>
          </a:r>
          <a:r>
            <a:rPr lang="en-US" sz="4400" b="1" i="1" kern="1200" dirty="0" err="1">
              <a:solidFill>
                <a:schemeClr val="tx1"/>
              </a:solidFill>
              <a:latin typeface="Times New Roman" panose="02020603050405020304" pitchFamily="18" charset="0"/>
              <a:cs typeface="Times New Roman" panose="02020603050405020304" pitchFamily="18" charset="0"/>
            </a:rPr>
            <a:t>bo’yicha</a:t>
          </a:r>
          <a:r>
            <a:rPr lang="en-US" sz="4400" b="1" i="1" kern="1200" dirty="0">
              <a:solidFill>
                <a:schemeClr val="tx1"/>
              </a:solidFill>
              <a:latin typeface="Times New Roman" panose="02020603050405020304" pitchFamily="18" charset="0"/>
              <a:cs typeface="Times New Roman" panose="02020603050405020304" pitchFamily="18" charset="0"/>
            </a:rPr>
            <a:t> bosh </a:t>
          </a:r>
          <a:r>
            <a:rPr lang="en-US" sz="4400" b="1" i="1" kern="1200" dirty="0" err="1">
              <a:solidFill>
                <a:schemeClr val="tx1"/>
              </a:solidFill>
              <a:latin typeface="Times New Roman" panose="02020603050405020304" pitchFamily="18" charset="0"/>
              <a:cs typeface="Times New Roman" panose="02020603050405020304" pitchFamily="18" charset="0"/>
            </a:rPr>
            <a:t>direktor</a:t>
          </a:r>
          <a:r>
            <a:rPr lang="en-US" sz="4400" b="1" i="1" kern="1200" dirty="0">
              <a:solidFill>
                <a:schemeClr val="tx1"/>
              </a:solidFill>
              <a:latin typeface="Times New Roman" panose="02020603050405020304" pitchFamily="18" charset="0"/>
              <a:cs typeface="Times New Roman" panose="02020603050405020304" pitchFamily="18" charset="0"/>
            </a:rPr>
            <a:t> </a:t>
          </a:r>
          <a:r>
            <a:rPr lang="en-US" sz="4400" b="1" i="1" kern="1200" dirty="0" err="1">
              <a:solidFill>
                <a:schemeClr val="tx1"/>
              </a:solidFill>
              <a:latin typeface="Times New Roman" panose="02020603050405020304" pitchFamily="18" charset="0"/>
              <a:cs typeface="Times New Roman" panose="02020603050405020304" pitchFamily="18" charset="0"/>
            </a:rPr>
            <a:t>o’rinbosari</a:t>
          </a:r>
          <a:r>
            <a:rPr lang="en-US" sz="4400" b="1" i="1" kern="1200" dirty="0">
              <a:solidFill>
                <a:schemeClr val="tx1"/>
              </a:solidFill>
              <a:latin typeface="Times New Roman" panose="02020603050405020304" pitchFamily="18" charset="0"/>
              <a:cs typeface="Times New Roman" panose="02020603050405020304" pitchFamily="18" charset="0"/>
            </a:rPr>
            <a:t>.</a:t>
          </a:r>
          <a:r>
            <a:rPr lang="en-US" sz="4400" b="1" kern="1200" dirty="0">
              <a:solidFill>
                <a:schemeClr val="tx1"/>
              </a:solidFill>
              <a:latin typeface="Times New Roman" panose="02020603050405020304" pitchFamily="18" charset="0"/>
              <a:cs typeface="Times New Roman" panose="02020603050405020304" pitchFamily="18" charset="0"/>
            </a:rPr>
            <a:t> </a:t>
          </a:r>
          <a:endParaRPr lang="en-US" sz="4400" kern="1200" dirty="0">
            <a:solidFill>
              <a:schemeClr val="tx1"/>
            </a:solidFill>
            <a:latin typeface="Times New Roman" panose="02020603050405020304" pitchFamily="18" charset="0"/>
            <a:cs typeface="Times New Roman" panose="02020603050405020304" pitchFamily="18" charset="0"/>
          </a:endParaRPr>
        </a:p>
      </dsp:txBody>
      <dsp:txXfrm>
        <a:off x="0" y="28117"/>
        <a:ext cx="10551655" cy="1544087"/>
      </dsp:txXfrm>
    </dsp:sp>
    <dsp:sp modelId="{8F7AAF5F-763E-4D3A-B812-8BFC336621E6}">
      <dsp:nvSpPr>
        <dsp:cNvPr id="0" name=""/>
        <dsp:cNvSpPr/>
      </dsp:nvSpPr>
      <dsp:spPr>
        <a:xfrm>
          <a:off x="0" y="1572205"/>
          <a:ext cx="10551655" cy="3502619"/>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696" tIns="234696" rIns="312928" bIns="352044" numCol="1" spcCol="1270" anchor="t" anchorCtr="0">
          <a:noAutofit/>
        </a:bodyPr>
        <a:lstStyle/>
        <a:p>
          <a:pPr marL="285750" lvl="1" indent="-285750" algn="l" defTabSz="1955800">
            <a:lnSpc>
              <a:spcPct val="90000"/>
            </a:lnSpc>
            <a:spcBef>
              <a:spcPct val="0"/>
            </a:spcBef>
            <a:spcAft>
              <a:spcPct val="15000"/>
            </a:spcAft>
            <a:buChar char="•"/>
          </a:pPr>
          <a:r>
            <a:rPr lang="en-US" sz="4400" kern="1200" dirty="0">
              <a:solidFill>
                <a:schemeClr val="tx1"/>
              </a:solidFill>
              <a:latin typeface="Times New Roman" panose="02020603050405020304" pitchFamily="18" charset="0"/>
              <a:cs typeface="Times New Roman" panose="02020603050405020304" pitchFamily="18" charset="0"/>
            </a:rPr>
            <a:t>U </a:t>
          </a:r>
          <a:r>
            <a:rPr lang="en-US" sz="4400" kern="1200" dirty="0" err="1">
              <a:solidFill>
                <a:schemeClr val="tx1"/>
              </a:solidFill>
              <a:latin typeface="Times New Roman" panose="02020603050405020304" pitchFamily="18" charset="0"/>
              <a:cs typeface="Times New Roman" panose="02020603050405020304" pitchFamily="18" charset="0"/>
            </a:rPr>
            <a:t>ishlab</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chiqarilayotgan</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mahsulotning</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sifati</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yuqori</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sifatli</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va</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ishonchli</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bo’lishini</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ta’minlaydi</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Unga</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standartlashtirish</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tayyor</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mahsulotning</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mustahkamligi</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va</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uni</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ishlatish</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bo’limlari</a:t>
          </a:r>
          <a:r>
            <a:rPr lang="en-US" sz="4400" kern="1200" dirty="0">
              <a:solidFill>
                <a:schemeClr val="tx1"/>
              </a:solidFill>
              <a:latin typeface="Times New Roman" panose="02020603050405020304" pitchFamily="18" charset="0"/>
              <a:cs typeface="Times New Roman" panose="02020603050405020304" pitchFamily="18" charset="0"/>
            </a:rPr>
            <a:t> </a:t>
          </a:r>
          <a:r>
            <a:rPr lang="en-US" sz="4400" kern="1200" dirty="0" err="1">
              <a:solidFill>
                <a:schemeClr val="tx1"/>
              </a:solidFill>
              <a:latin typeface="Times New Roman" panose="02020603050405020304" pitchFamily="18" charset="0"/>
              <a:cs typeface="Times New Roman" panose="02020603050405020304" pitchFamily="18" charset="0"/>
            </a:rPr>
            <a:t>bo’ysunadi</a:t>
          </a:r>
          <a:r>
            <a:rPr lang="en-US" sz="4400" kern="1200" dirty="0">
              <a:solidFill>
                <a:schemeClr val="tx1"/>
              </a:solidFill>
              <a:latin typeface="Times New Roman" panose="02020603050405020304" pitchFamily="18" charset="0"/>
              <a:cs typeface="Times New Roman" panose="02020603050405020304" pitchFamily="18" charset="0"/>
            </a:rPr>
            <a:t>. </a:t>
          </a:r>
        </a:p>
      </dsp:txBody>
      <dsp:txXfrm>
        <a:off x="0" y="1572205"/>
        <a:ext cx="10551655" cy="3502619"/>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5467CE-0F87-41D8-857C-151A674FD218}">
      <dsp:nvSpPr>
        <dsp:cNvPr id="0" name=""/>
        <dsp:cNvSpPr/>
      </dsp:nvSpPr>
      <dsp:spPr>
        <a:xfrm>
          <a:off x="0" y="90240"/>
          <a:ext cx="10551655" cy="1233182"/>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odimlarni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qabul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joy-</a:t>
          </a:r>
          <a:r>
            <a:rPr lang="en-US" sz="2000" kern="1200" dirty="0" err="1">
              <a:solidFill>
                <a:schemeClr val="tx1"/>
              </a:solidFill>
              <a:latin typeface="Times New Roman" panose="02020603050405020304" pitchFamily="18" charset="0"/>
              <a:cs typeface="Times New Roman" panose="02020603050405020304" pitchFamily="18" charset="0"/>
            </a:rPr>
            <a:t>joyiga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qo’yish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ularning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malakasini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oshirish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chiqarishda</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odimlarning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o’rnini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almashtirish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lavozimga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ko’tarish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kabilar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bilan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Direktorning</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odimlar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bo’yicha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o’rinbosari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shug’ullanadi</a:t>
          </a:r>
          <a:r>
            <a:rPr lang="en-US" sz="2000" kern="1200" dirty="0">
              <a:solidFill>
                <a:schemeClr val="tx1"/>
              </a:solidFill>
              <a:latin typeface="Times New Roman" panose="02020603050405020304" pitchFamily="18" charset="0"/>
              <a:cs typeface="Times New Roman" panose="02020603050405020304" pitchFamily="18" charset="0"/>
            </a:rPr>
            <a:t>. U </a:t>
          </a:r>
          <a:r>
            <a:rPr lang="en-US" sz="2000" kern="1200" dirty="0" err="1">
              <a:solidFill>
                <a:schemeClr val="tx1"/>
              </a:solidFill>
              <a:latin typeface="Times New Roman" panose="02020603050405020304" pitchFamily="18" charset="0"/>
              <a:cs typeface="Times New Roman" panose="02020603050405020304" pitchFamily="18" charset="0"/>
            </a:rPr>
            <a:t>jamoa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safini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barqarorlashtirishga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mehnat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intizomini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mustahkamlashga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imkon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hozirlaydigan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chora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tadbirlarni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chiqadi</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0" y="90240"/>
        <a:ext cx="10551655" cy="1233182"/>
      </dsp:txXfrm>
    </dsp:sp>
    <dsp:sp modelId="{8F7AAF5F-763E-4D3A-B812-8BFC336621E6}">
      <dsp:nvSpPr>
        <dsp:cNvPr id="0" name=""/>
        <dsp:cNvSpPr/>
      </dsp:nvSpPr>
      <dsp:spPr>
        <a:xfrm>
          <a:off x="0" y="1323422"/>
          <a:ext cx="10551655" cy="3689280"/>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en-US" sz="2800" kern="1200" dirty="0" err="1">
              <a:solidFill>
                <a:schemeClr val="tx1"/>
              </a:solidFill>
              <a:latin typeface="Times New Roman" panose="02020603050405020304" pitchFamily="18" charset="0"/>
              <a:cs typeface="Times New Roman" panose="02020603050405020304" pitchFamily="18" charset="0"/>
            </a:rPr>
            <a:t>Direktorning</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bevosita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ishtirokida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qabul</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qilingan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qarorlarning</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ijrosini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nazorat</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qiluvchi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sifat</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bo’yicha</a:t>
          </a:r>
          <a:r>
            <a:rPr lang="en-US" sz="2800" kern="1200" dirty="0">
              <a:solidFill>
                <a:schemeClr val="tx1"/>
              </a:solidFill>
              <a:latin typeface="Times New Roman" panose="02020603050405020304" pitchFamily="18" charset="0"/>
              <a:cs typeface="Times New Roman" panose="02020603050405020304" pitchFamily="18" charset="0"/>
            </a:rPr>
            <a:t> bosh </a:t>
          </a:r>
          <a:r>
            <a:rPr lang="en-US" sz="2800" kern="1200" dirty="0" err="1">
              <a:solidFill>
                <a:schemeClr val="tx1"/>
              </a:solidFill>
              <a:latin typeface="Times New Roman" panose="02020603050405020304" pitchFamily="18" charset="0"/>
              <a:cs typeface="Times New Roman" panose="02020603050405020304" pitchFamily="18" charset="0"/>
            </a:rPr>
            <a:t>nazoratchi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a:t>
          </a:r>
          <a:r>
            <a:rPr lang="en-US" sz="2800" kern="1200" dirty="0">
              <a:solidFill>
                <a:schemeClr val="tx1"/>
              </a:solidFill>
              <a:latin typeface="Times New Roman" panose="02020603050405020304" pitchFamily="18" charset="0"/>
              <a:cs typeface="Times New Roman" panose="02020603050405020304" pitchFamily="18" charset="0"/>
            </a:rPr>
            <a:t> bosh </a:t>
          </a:r>
          <a:r>
            <a:rPr lang="en-US" sz="2800" kern="1200" dirty="0" err="1">
              <a:solidFill>
                <a:schemeClr val="tx1"/>
              </a:solidFill>
              <a:latin typeface="Times New Roman" panose="02020603050405020304" pitchFamily="18" charset="0"/>
              <a:cs typeface="Times New Roman" panose="02020603050405020304" pitchFamily="18" charset="0"/>
            </a:rPr>
            <a:t>bu</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galter</a:t>
          </a:r>
          <a:r>
            <a:rPr lang="en-US" sz="2800" kern="1200" dirty="0">
              <a:solidFill>
                <a:schemeClr val="tx1"/>
              </a:solidFill>
              <a:latin typeface="Times New Roman" panose="02020603050405020304" pitchFamily="18" charset="0"/>
              <a:cs typeface="Times New Roman" panose="02020603050405020304" pitchFamily="18" charset="0"/>
            </a:rPr>
            <a:t> </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izmati</a:t>
          </a:r>
          <a:r>
            <a:rPr lang="en-US" sz="2800" kern="1200" dirty="0">
              <a:solidFill>
                <a:schemeClr val="tx1"/>
              </a:solidFill>
              <a:latin typeface="Times New Roman" panose="02020603050405020304" pitchFamily="18" charset="0"/>
              <a:cs typeface="Times New Roman" panose="02020603050405020304" pitchFamily="18" charset="0"/>
            </a:rPr>
            <a:t> ham </a:t>
          </a:r>
          <a:r>
            <a:rPr lang="en-US" sz="2800" kern="1200" dirty="0" err="1">
              <a:solidFill>
                <a:schemeClr val="tx1"/>
              </a:solidFill>
              <a:latin typeface="Times New Roman" panose="02020603050405020304" pitchFamily="18" charset="0"/>
              <a:cs typeface="Times New Roman" panose="02020603050405020304" pitchFamily="18" charset="0"/>
            </a:rPr>
            <a:t>mavjud</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bo’lib</a:t>
          </a:r>
          <a:r>
            <a:rPr lang="en-US" sz="2800" kern="1200" dirty="0">
              <a:solidFill>
                <a:schemeClr val="tx1"/>
              </a:solidFill>
              <a:latin typeface="Times New Roman" panose="02020603050405020304" pitchFamily="18" charset="0"/>
              <a:cs typeface="Times New Roman" panose="02020603050405020304" pitchFamily="18" charset="0"/>
            </a:rPr>
            <a:t>, bosh </a:t>
          </a:r>
          <a:r>
            <a:rPr lang="en-US" sz="2800" kern="1200" dirty="0" err="1">
              <a:solidFill>
                <a:schemeClr val="tx1"/>
              </a:solidFill>
              <a:latin typeface="Times New Roman" panose="02020603050405020304" pitchFamily="18" charset="0"/>
              <a:cs typeface="Times New Roman" panose="02020603050405020304" pitchFamily="18" charset="0"/>
            </a:rPr>
            <a:t>bu</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galter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barcha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moddiy</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pul</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vositalarini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hisob-kitob</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qilish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ishlariga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rahbarlik</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qiladi</a:t>
          </a:r>
          <a:r>
            <a:rPr lang="en-US" sz="2800" b="1" kern="1200" dirty="0">
              <a:solidFill>
                <a:schemeClr val="tx1"/>
              </a:solidFill>
              <a:latin typeface="Times New Roman" panose="02020603050405020304" pitchFamily="18" charset="0"/>
              <a:cs typeface="Times New Roman" panose="02020603050405020304" pitchFamily="18" charset="0"/>
            </a:rPr>
            <a:t>. </a:t>
          </a:r>
          <a:r>
            <a:rPr lang="en-US" sz="2800" kern="1200" dirty="0">
              <a:solidFill>
                <a:schemeClr val="tx1"/>
              </a:solidFill>
              <a:latin typeface="Times New Roman" panose="02020603050405020304" pitchFamily="18" charset="0"/>
              <a:cs typeface="Times New Roman" panose="02020603050405020304" pitchFamily="18" charset="0"/>
            </a:rPr>
            <a:t>U </a:t>
          </a:r>
          <a:r>
            <a:rPr lang="en-US" sz="2800" kern="1200" dirty="0" err="1">
              <a:solidFill>
                <a:schemeClr val="tx1"/>
              </a:solidFill>
              <a:latin typeface="Times New Roman" panose="02020603050405020304" pitchFamily="18" charset="0"/>
              <a:cs typeface="Times New Roman" panose="02020603050405020304" pitchFamily="18" charset="0"/>
            </a:rPr>
            <a:t>mablag’larni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saqlash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ulardan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tug’ri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foydalanishga</a:t>
          </a:r>
          <a:r>
            <a:rPr lang="en-US" sz="2800" kern="1200" dirty="0">
              <a:solidFill>
                <a:schemeClr val="tx1"/>
              </a:solidFill>
              <a:latin typeface="Times New Roman" panose="02020603050405020304" pitchFamily="18" charset="0"/>
              <a:cs typeface="Times New Roman" panose="02020603050405020304" pitchFamily="18" charset="0"/>
            </a:rPr>
            <a:t> bosh </a:t>
          </a:r>
          <a:r>
            <a:rPr lang="en-US" sz="2800" kern="1200" dirty="0" err="1">
              <a:solidFill>
                <a:schemeClr val="tx1"/>
              </a:solidFill>
              <a:latin typeface="Times New Roman" panose="02020603050405020304" pitchFamily="18" charset="0"/>
              <a:cs typeface="Times New Roman" panose="02020603050405020304" pitchFamily="18" charset="0"/>
            </a:rPr>
            <a:t>direktor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bilan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baravar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javob</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beradi</a:t>
          </a:r>
          <a:r>
            <a:rPr lang="en-US" sz="2800" kern="1200" dirty="0">
              <a:solidFill>
                <a:schemeClr val="tx1"/>
              </a:solidFill>
              <a:latin typeface="Times New Roman" panose="02020603050405020304" pitchFamily="18" charset="0"/>
              <a:cs typeface="Times New Roman" panose="02020603050405020304" pitchFamily="18" charset="0"/>
            </a:rPr>
            <a:t>. U bosh </a:t>
          </a:r>
          <a:r>
            <a:rPr lang="en-US" sz="2800" kern="1200" dirty="0" err="1">
              <a:solidFill>
                <a:schemeClr val="tx1"/>
              </a:solidFill>
              <a:latin typeface="Times New Roman" panose="02020603050405020304" pitchFamily="18" charset="0"/>
              <a:cs typeface="Times New Roman" panose="02020603050405020304" pitchFamily="18" charset="0"/>
            </a:rPr>
            <a:t>bu</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galter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lavozimiga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taalluqli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bo’lgan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tartib-qoidalarga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asosan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olib</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boradi</a:t>
          </a:r>
          <a:r>
            <a:rPr lang="en-US" sz="2800" kern="1200" dirty="0">
              <a:solidFill>
                <a:schemeClr val="tx1"/>
              </a:solidFill>
              <a:latin typeface="Times New Roman" panose="02020603050405020304" pitchFamily="18" charset="0"/>
              <a:cs typeface="Times New Roman" panose="02020603050405020304" pitchFamily="18" charset="0"/>
            </a:rPr>
            <a:t>. Bosh </a:t>
          </a:r>
          <a:r>
            <a:rPr lang="en-US" sz="2800" kern="1200" dirty="0" err="1">
              <a:solidFill>
                <a:schemeClr val="tx1"/>
              </a:solidFill>
              <a:latin typeface="Times New Roman" panose="02020603050405020304" pitchFamily="18" charset="0"/>
              <a:cs typeface="Times New Roman" panose="02020603050405020304" pitchFamily="18" charset="0"/>
            </a:rPr>
            <a:t>bu</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galter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birlashmadagi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har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qanday</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rahbarning</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ko’rsatmalari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qoidaga</a:t>
          </a:r>
          <a:r>
            <a:rPr lang="en-US" sz="2800" kern="1200" dirty="0">
              <a:solidFill>
                <a:schemeClr val="tx1"/>
              </a:solidFill>
              <a:latin typeface="Times New Roman" panose="02020603050405020304" pitchFamily="18" charset="0"/>
              <a:cs typeface="Times New Roman" panose="02020603050405020304" pitchFamily="18" charset="0"/>
            </a:rPr>
            <a:t> </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ilof</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bo’lsa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ularning</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bajarilishini</a:t>
          </a:r>
          <a:r>
            <a:rPr lang="en-US" sz="2800" kern="1200" dirty="0">
              <a:solidFill>
                <a:schemeClr val="tx1"/>
              </a:solidFill>
              <a:latin typeface="Times New Roman" panose="02020603050405020304" pitchFamily="18" charset="0"/>
              <a:cs typeface="Times New Roman" panose="02020603050405020304" pitchFamily="18" charset="0"/>
            </a:rPr>
            <a:t> man </a:t>
          </a:r>
          <a:r>
            <a:rPr lang="en-US" sz="2800" kern="1200" dirty="0" err="1">
              <a:solidFill>
                <a:schemeClr val="tx1"/>
              </a:solidFill>
              <a:latin typeface="Times New Roman" panose="02020603050405020304" pitchFamily="18" charset="0"/>
              <a:cs typeface="Times New Roman" panose="02020603050405020304" pitchFamily="18" charset="0"/>
            </a:rPr>
            <a:t>qilish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huquqiga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ega</a:t>
          </a:r>
          <a:endParaRPr lang="en-US" sz="2800" kern="1200" dirty="0">
            <a:solidFill>
              <a:schemeClr val="tx1"/>
            </a:solidFill>
            <a:latin typeface="Times New Roman" panose="02020603050405020304" pitchFamily="18" charset="0"/>
            <a:cs typeface="Times New Roman" panose="02020603050405020304" pitchFamily="18" charset="0"/>
          </a:endParaRPr>
        </a:p>
      </dsp:txBody>
      <dsp:txXfrm>
        <a:off x="0" y="1323422"/>
        <a:ext cx="10551655" cy="368928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6084" y="-951828"/>
          <a:ext cx="3940768" cy="6829617"/>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977900">
            <a:lnSpc>
              <a:spcPct val="90000"/>
            </a:lnSpc>
            <a:spcBef>
              <a:spcPct val="0"/>
            </a:spcBef>
            <a:spcAft>
              <a:spcPct val="15000"/>
            </a:spcAft>
            <a:buChar char="•"/>
          </a:pPr>
          <a:r>
            <a:rPr lang="en-US" sz="2200" kern="1200" dirty="0">
              <a:solidFill>
                <a:schemeClr val="tx1"/>
              </a:solidFill>
              <a:latin typeface="Times New Roman" panose="02020603050405020304" pitchFamily="18" charset="0"/>
              <a:cs typeface="Times New Roman" panose="02020603050405020304" pitchFamily="18" charset="0"/>
            </a:rPr>
            <a:t>Bosh </a:t>
          </a:r>
          <a:r>
            <a:rPr lang="en-US" sz="2200" kern="1200" dirty="0" err="1">
              <a:solidFill>
                <a:schemeClr val="tx1"/>
              </a:solidFill>
              <a:latin typeface="Times New Roman" panose="02020603050405020304" pitchFamily="18" charset="0"/>
              <a:cs typeface="Times New Roman" panose="02020603050405020304" pitchFamily="18" charset="0"/>
            </a:rPr>
            <a:t>nazoratchi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o’z</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lavozimiga</a:t>
          </a:r>
          <a:r>
            <a:rPr lang="en-US" sz="2200" kern="1200" dirty="0">
              <a:solidFill>
                <a:schemeClr val="tx1"/>
              </a:solidFill>
              <a:latin typeface="Times New Roman" panose="02020603050405020304" pitchFamily="18" charset="0"/>
              <a:cs typeface="Times New Roman" panose="02020603050405020304" pitchFamily="18" charset="0"/>
            </a:rPr>
            <a:t> bosh </a:t>
          </a:r>
          <a:r>
            <a:rPr lang="en-US" sz="2200" kern="1200" dirty="0" err="1">
              <a:solidFill>
                <a:schemeClr val="tx1"/>
              </a:solidFill>
              <a:latin typeface="Times New Roman" panose="02020603050405020304" pitchFamily="18" charset="0"/>
              <a:cs typeface="Times New Roman" panose="02020603050405020304" pitchFamily="18" charset="0"/>
            </a:rPr>
            <a:t>direktorning</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tavsiyasi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bilan</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konsernning</a:t>
          </a:r>
          <a:r>
            <a:rPr lang="en-US" sz="2200" kern="1200" dirty="0">
              <a:solidFill>
                <a:schemeClr val="tx1"/>
              </a:solidFill>
              <a:latin typeface="Times New Roman" panose="02020603050405020304" pitchFamily="18" charset="0"/>
              <a:cs typeface="Times New Roman" panose="02020603050405020304" pitchFamily="18" charset="0"/>
            </a:rPr>
            <a:t> bosh </a:t>
          </a:r>
          <a:r>
            <a:rPr lang="en-US" sz="2200" kern="1200" dirty="0" err="1">
              <a:solidFill>
                <a:schemeClr val="tx1"/>
              </a:solidFill>
              <a:latin typeface="Times New Roman" panose="02020603050405020304" pitchFamily="18" charset="0"/>
              <a:cs typeface="Times New Roman" panose="02020603050405020304" pitchFamily="18" charset="0"/>
            </a:rPr>
            <a:t>boshqarmasi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tomonidan</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tasdiqlanadi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va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ishdan</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bo’shatiladi</a:t>
          </a:r>
          <a:r>
            <a:rPr lang="en-US" sz="2200" kern="1200" dirty="0">
              <a:solidFill>
                <a:schemeClr val="tx1"/>
              </a:solidFill>
              <a:latin typeface="Times New Roman" panose="02020603050405020304" pitchFamily="18" charset="0"/>
              <a:cs typeface="Times New Roman" panose="02020603050405020304" pitchFamily="18" charset="0"/>
            </a:rPr>
            <a:t>. Bosh </a:t>
          </a:r>
          <a:r>
            <a:rPr lang="en-US" sz="2200" kern="1200" dirty="0" err="1">
              <a:solidFill>
                <a:schemeClr val="tx1"/>
              </a:solidFill>
              <a:latin typeface="Times New Roman" panose="02020603050405020304" pitchFamily="18" charset="0"/>
              <a:cs typeface="Times New Roman" panose="02020603050405020304" pitchFamily="18" charset="0"/>
            </a:rPr>
            <a:t>nazoratchi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mahsulotning</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hamma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tayyorlov</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bosqichlarida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tekshirib</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boradi</a:t>
          </a:r>
          <a:r>
            <a:rPr lang="en-US" sz="2200" kern="1200" dirty="0">
              <a:solidFill>
                <a:schemeClr val="tx1"/>
              </a:solidFill>
              <a:latin typeface="Times New Roman" panose="02020603050405020304" pitchFamily="18" charset="0"/>
              <a:cs typeface="Times New Roman" panose="02020603050405020304" pitchFamily="18" charset="0"/>
            </a:rPr>
            <a:t>. U </a:t>
          </a:r>
          <a:r>
            <a:rPr lang="en-US" sz="2200" kern="1200" dirty="0" err="1">
              <a:solidFill>
                <a:schemeClr val="tx1"/>
              </a:solidFill>
              <a:latin typeface="Times New Roman" panose="02020603050405020304" pitchFamily="18" charset="0"/>
              <a:cs typeface="Times New Roman" panose="02020603050405020304" pitchFamily="18" charset="0"/>
            </a:rPr>
            <a:t>birlashma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sifatsiz</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mahsulot</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chiqargani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uchun</a:t>
          </a:r>
          <a:r>
            <a:rPr lang="en-US" sz="2200" kern="1200" dirty="0">
              <a:solidFill>
                <a:schemeClr val="tx1"/>
              </a:solidFill>
              <a:latin typeface="Times New Roman" panose="02020603050405020304" pitchFamily="18" charset="0"/>
              <a:cs typeface="Times New Roman" panose="02020603050405020304" pitchFamily="18" charset="0"/>
            </a:rPr>
            <a:t> sha</a:t>
          </a:r>
          <a:r>
            <a:rPr lang="ru-RU" sz="2200" kern="1200" dirty="0">
              <a:solidFill>
                <a:schemeClr val="tx1"/>
              </a:solidFill>
              <a:latin typeface="Times New Roman" panose="02020603050405020304" pitchFamily="18" charset="0"/>
              <a:cs typeface="Times New Roman" panose="02020603050405020304" pitchFamily="18" charset="0"/>
            </a:rPr>
            <a:t>х</a:t>
          </a:r>
          <a:r>
            <a:rPr lang="en-US" sz="2200" kern="1200" dirty="0" err="1">
              <a:solidFill>
                <a:schemeClr val="tx1"/>
              </a:solidFill>
              <a:latin typeface="Times New Roman" panose="02020603050405020304" pitchFamily="18" charset="0"/>
              <a:cs typeface="Times New Roman" panose="02020603050405020304" pitchFamily="18" charset="0"/>
            </a:rPr>
            <a:t>san</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javobgardir</a:t>
          </a:r>
          <a:r>
            <a:rPr lang="en-US" sz="2200" kern="1200" dirty="0">
              <a:solidFill>
                <a:schemeClr val="tx1"/>
              </a:solidFill>
              <a:latin typeface="Times New Roman" panose="02020603050405020304" pitchFamily="18" charset="0"/>
              <a:cs typeface="Times New Roman" panose="02020603050405020304" pitchFamily="18" charset="0"/>
            </a:rPr>
            <a:t>. Bosh </a:t>
          </a:r>
          <a:r>
            <a:rPr lang="en-US" sz="2200" kern="1200" dirty="0" err="1">
              <a:solidFill>
                <a:schemeClr val="tx1"/>
              </a:solidFill>
              <a:latin typeface="Times New Roman" panose="02020603050405020304" pitchFamily="18" charset="0"/>
              <a:cs typeface="Times New Roman" panose="02020603050405020304" pitchFamily="18" charset="0"/>
            </a:rPr>
            <a:t>nazoratchi</a:t>
          </a:r>
          <a:r>
            <a:rPr lang="en-US" sz="2200" kern="1200" dirty="0">
              <a:solidFill>
                <a:schemeClr val="tx1"/>
              </a:solidFill>
              <a:latin typeface="Times New Roman" panose="02020603050405020304" pitchFamily="18" charset="0"/>
              <a:cs typeface="Times New Roman" panose="02020603050405020304" pitchFamily="18" charset="0"/>
            </a:rPr>
            <a:t> bosh </a:t>
          </a:r>
          <a:r>
            <a:rPr lang="en-US" sz="2200" kern="1200" dirty="0" err="1">
              <a:solidFill>
                <a:schemeClr val="tx1"/>
              </a:solidFill>
              <a:latin typeface="Times New Roman" panose="02020603050405020304" pitchFamily="18" charset="0"/>
              <a:cs typeface="Times New Roman" panose="02020603050405020304" pitchFamily="18" charset="0"/>
            </a:rPr>
            <a:t>bu</a:t>
          </a:r>
          <a:r>
            <a:rPr lang="ru-RU" sz="2200" kern="1200" dirty="0">
              <a:solidFill>
                <a:schemeClr val="tx1"/>
              </a:solidFill>
              <a:latin typeface="Times New Roman" panose="02020603050405020304" pitchFamily="18" charset="0"/>
              <a:cs typeface="Times New Roman" panose="02020603050405020304" pitchFamily="18" charset="0"/>
            </a:rPr>
            <a:t>х</a:t>
          </a:r>
          <a:r>
            <a:rPr lang="en-US" sz="2200" kern="1200" dirty="0" err="1">
              <a:solidFill>
                <a:schemeClr val="tx1"/>
              </a:solidFill>
              <a:latin typeface="Times New Roman" panose="02020603050405020304" pitchFamily="18" charset="0"/>
              <a:cs typeface="Times New Roman" panose="02020603050405020304" pitchFamily="18" charset="0"/>
            </a:rPr>
            <a:t>galter</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kabi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hujjatlarni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qayta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imzo</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qo’ydirish</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uchun</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qaytarish</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huquqiga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ega</a:t>
          </a:r>
          <a:r>
            <a:rPr lang="en-US" sz="2200" kern="1200" dirty="0">
              <a:solidFill>
                <a:schemeClr val="tx1"/>
              </a:solidFill>
              <a:latin typeface="Times New Roman" panose="02020603050405020304" pitchFamily="18" charset="0"/>
              <a:cs typeface="Times New Roman" panose="02020603050405020304" pitchFamily="18" charset="0"/>
            </a:rPr>
            <a:t>. </a:t>
          </a:r>
        </a:p>
      </dsp:txBody>
      <dsp:txXfrm rot="-5400000">
        <a:off x="3841660" y="684968"/>
        <a:ext cx="6637245" cy="3556024"/>
      </dsp:txXfrm>
    </dsp:sp>
    <dsp:sp modelId="{4823131D-6FE8-4A46-B8D4-2F36277272C3}">
      <dsp:nvSpPr>
        <dsp:cNvPr id="0" name=""/>
        <dsp:cNvSpPr/>
      </dsp:nvSpPr>
      <dsp:spPr>
        <a:xfrm>
          <a:off x="0" y="0"/>
          <a:ext cx="3841660" cy="4925960"/>
        </a:xfrm>
        <a:prstGeom prst="roundRect">
          <a:avLst/>
        </a:prstGeom>
        <a:solidFill>
          <a:schemeClr val="accent1">
            <a:alpha val="9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tx1"/>
              </a:solidFill>
              <a:latin typeface="Times New Roman" panose="02020603050405020304" pitchFamily="18" charset="0"/>
              <a:cs typeface="Times New Roman" panose="02020603050405020304" pitchFamily="18" charset="0"/>
            </a:rPr>
            <a:t>U </a:t>
          </a:r>
          <a:r>
            <a:rPr lang="en-US" sz="2000" kern="1200" dirty="0" err="1">
              <a:solidFill>
                <a:schemeClr val="tx1"/>
              </a:solidFill>
              <a:latin typeface="Times New Roman" panose="02020603050405020304" pitchFamily="18" charset="0"/>
              <a:cs typeface="Times New Roman" panose="02020603050405020304" pitchFamily="18" charset="0"/>
            </a:rPr>
            <a:t>qoidaga</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ilof</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ravishda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berilgan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ko’rsatmalarni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rahbarlarga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tushuntirish</a:t>
          </a:r>
          <a:r>
            <a:rPr lang="en-US" sz="2000" kern="1200" dirty="0">
              <a:solidFill>
                <a:schemeClr val="tx1"/>
              </a:solidFill>
              <a:latin typeface="Times New Roman" panose="02020603050405020304" pitchFamily="18" charset="0"/>
              <a:cs typeface="Times New Roman" panose="02020603050405020304" pitchFamily="18" charset="0"/>
            </a:rPr>
            <a:t>, agar </a:t>
          </a:r>
          <a:r>
            <a:rPr lang="en-US" sz="2000" kern="1200" dirty="0" err="1">
              <a:solidFill>
                <a:schemeClr val="tx1"/>
              </a:solidFill>
              <a:latin typeface="Times New Roman" panose="02020603050405020304" pitchFamily="18" charset="0"/>
              <a:cs typeface="Times New Roman" panose="02020603050405020304" pitchFamily="18" charset="0"/>
            </a:rPr>
            <a:t>bunga</a:t>
          </a:r>
          <a:r>
            <a:rPr lang="en-US" sz="2000" kern="1200" dirty="0">
              <a:solidFill>
                <a:schemeClr val="tx1"/>
              </a:solidFill>
              <a:latin typeface="Times New Roman" panose="02020603050405020304" pitchFamily="18" charset="0"/>
              <a:cs typeface="Times New Roman" panose="02020603050405020304" pitchFamily="18" charset="0"/>
            </a:rPr>
            <a:t> bosh </a:t>
          </a:r>
          <a:r>
            <a:rPr lang="en-US" sz="2000" kern="1200" dirty="0" err="1">
              <a:solidFill>
                <a:schemeClr val="tx1"/>
              </a:solidFill>
              <a:latin typeface="Times New Roman" panose="02020603050405020304" pitchFamily="18" charset="0"/>
              <a:cs typeface="Times New Roman" panose="02020603050405020304" pitchFamily="18" charset="0"/>
            </a:rPr>
            <a:t>direktor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ko’nmasa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undan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hujjatlarga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takroriy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imzo</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chekishini</a:t>
          </a:r>
          <a:r>
            <a:rPr lang="en-US" sz="2000" kern="1200" dirty="0">
              <a:solidFill>
                <a:schemeClr val="tx1"/>
              </a:solidFill>
              <a:latin typeface="Times New Roman" panose="02020603050405020304" pitchFamily="18" charset="0"/>
              <a:cs typeface="Times New Roman" panose="02020603050405020304" pitchFamily="18" charset="0"/>
            </a:rPr>
            <a:t> talab </a:t>
          </a:r>
          <a:r>
            <a:rPr lang="en-US" sz="2000" kern="1200" dirty="0" err="1">
              <a:solidFill>
                <a:schemeClr val="tx1"/>
              </a:solidFill>
              <a:latin typeface="Times New Roman" panose="02020603050405020304" pitchFamily="18" charset="0"/>
              <a:cs typeface="Times New Roman" panose="02020603050405020304" pitchFamily="18" charset="0"/>
            </a:rPr>
            <a:t>qilishi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shundan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so’ng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ko’rsatmasini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bajarishi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ayni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paytda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moddiy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pul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mablag’larning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noto’g’ri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ravishda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birlashmada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sarflanayotganligi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haqida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tegishli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konsern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davlat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bankining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moliyaviy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bo’limini</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abardor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kerak</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a:off x="187534" y="187534"/>
        <a:ext cx="3466592" cy="455089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5467CE-0F87-41D8-857C-151A674FD218}">
      <dsp:nvSpPr>
        <dsp:cNvPr id="0" name=""/>
        <dsp:cNvSpPr/>
      </dsp:nvSpPr>
      <dsp:spPr>
        <a:xfrm>
          <a:off x="0" y="98858"/>
          <a:ext cx="10551655" cy="1872000"/>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Birlashma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tarkibiga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kirmagan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mustaqil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onalarning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tashkiliy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tuzilishi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birlashmaning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yuqoridagi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tizimiga</a:t>
          </a:r>
          <a:r>
            <a:rPr lang="en-US" sz="2000" kern="1200" dirty="0">
              <a:solidFill>
                <a:schemeClr val="tx1"/>
              </a:solidFill>
              <a:latin typeface="Times New Roman" panose="02020603050405020304" pitchFamily="18" charset="0"/>
              <a:cs typeface="Times New Roman" panose="02020603050405020304" pitchFamily="18" charset="0"/>
            </a:rPr>
            <a:t> o’</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shaydi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lekin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unga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qaraganda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chamrok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Unga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ona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direktori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rahbarlik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qiladi</a:t>
          </a:r>
          <a:r>
            <a:rPr lang="en-US" sz="2000" b="0" kern="1200" dirty="0">
              <a:solidFill>
                <a:schemeClr val="tx1"/>
              </a:solidFill>
              <a:latin typeface="Times New Roman" panose="02020603050405020304" pitchFamily="18" charset="0"/>
              <a:cs typeface="Times New Roman" panose="02020603050405020304" pitchFamily="18" charset="0"/>
            </a:rPr>
            <a:t>.</a:t>
          </a:r>
          <a:r>
            <a:rPr lang="en-US" sz="2000" b="1"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Direktor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o’rinbosarlarining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tarkibi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ularning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vazifalari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bo’yicha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tisoslashishi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bo’linmalari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birlashma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tizimiga</a:t>
          </a:r>
          <a:r>
            <a:rPr lang="en-US" sz="2000" kern="1200" dirty="0">
              <a:solidFill>
                <a:schemeClr val="tx1"/>
              </a:solidFill>
              <a:latin typeface="Times New Roman" panose="02020603050405020304" pitchFamily="18" charset="0"/>
              <a:cs typeface="Times New Roman" panose="02020603050405020304" pitchFamily="18" charset="0"/>
            </a:rPr>
            <a:t> o’</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shash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bo’ladi</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a:off x="0" y="98858"/>
        <a:ext cx="10551655" cy="1872000"/>
      </dsp:txXfrm>
    </dsp:sp>
    <dsp:sp modelId="{8F7AAF5F-763E-4D3A-B812-8BFC336621E6}">
      <dsp:nvSpPr>
        <dsp:cNvPr id="0" name=""/>
        <dsp:cNvSpPr/>
      </dsp:nvSpPr>
      <dsp:spPr>
        <a:xfrm>
          <a:off x="0" y="1970859"/>
          <a:ext cx="10551655" cy="3033224"/>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70688" rIns="227584" bIns="256032" numCol="1" spcCol="1270" anchor="t" anchorCtr="0">
          <a:noAutofit/>
        </a:bodyPr>
        <a:lstStyle/>
        <a:p>
          <a:pPr marL="285750" lvl="1" indent="-285750" algn="ctr" defTabSz="1422400">
            <a:lnSpc>
              <a:spcPct val="90000"/>
            </a:lnSpc>
            <a:spcBef>
              <a:spcPct val="0"/>
            </a:spcBef>
            <a:spcAft>
              <a:spcPct val="15000"/>
            </a:spcAft>
            <a:buFontTx/>
            <a:buNone/>
          </a:pPr>
          <a:r>
            <a:rPr lang="en-US" sz="3200" kern="1200" dirty="0" err="1">
              <a:solidFill>
                <a:schemeClr val="tx1"/>
              </a:solidFill>
              <a:latin typeface="Times New Roman" panose="02020603050405020304" pitchFamily="18" charset="0"/>
              <a:cs typeface="Times New Roman" panose="02020603050405020304" pitchFamily="18" charset="0"/>
            </a:rPr>
            <a:t>Shuningdek</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kor</a:t>
          </a:r>
          <a:r>
            <a:rPr lang="ru-RU" sz="3200" kern="1200" dirty="0">
              <a:solidFill>
                <a:schemeClr val="tx1"/>
              </a:solidFill>
              <a:latin typeface="Times New Roman" panose="02020603050405020304" pitchFamily="18" charset="0"/>
              <a:cs typeface="Times New Roman" panose="02020603050405020304" pitchFamily="18" charset="0"/>
            </a:rPr>
            <a:t>х</a:t>
          </a:r>
          <a:r>
            <a:rPr lang="en-US" sz="3200" kern="1200" dirty="0" err="1">
              <a:solidFill>
                <a:schemeClr val="tx1"/>
              </a:solidFill>
              <a:latin typeface="Times New Roman" panose="02020603050405020304" pitchFamily="18" charset="0"/>
              <a:cs typeface="Times New Roman" panose="02020603050405020304" pitchFamily="18" charset="0"/>
            </a:rPr>
            <a:t>ona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direktori</a:t>
          </a:r>
          <a:r>
            <a:rPr lang="en-US" sz="3200" kern="1200" dirty="0">
              <a:solidFill>
                <a:schemeClr val="tx1"/>
              </a:solidFill>
              <a:latin typeface="Times New Roman" panose="02020603050405020304" pitchFamily="18" charset="0"/>
              <a:cs typeface="Times New Roman" panose="02020603050405020304" pitchFamily="18" charset="0"/>
            </a:rPr>
            <a:t> </a:t>
          </a:r>
          <a:r>
            <a:rPr lang="ru-RU" sz="3200" kern="1200" dirty="0">
              <a:solidFill>
                <a:schemeClr val="tx1"/>
              </a:solidFill>
              <a:latin typeface="Times New Roman" panose="02020603050405020304" pitchFamily="18" charset="0"/>
              <a:cs typeface="Times New Roman" panose="02020603050405020304" pitchFamily="18" charset="0"/>
            </a:rPr>
            <a:t>х</a:t>
          </a:r>
          <a:r>
            <a:rPr lang="en-US" sz="3200" kern="1200" dirty="0" err="1">
              <a:solidFill>
                <a:schemeClr val="tx1"/>
              </a:solidFill>
              <a:latin typeface="Times New Roman" panose="02020603050405020304" pitchFamily="18" charset="0"/>
              <a:cs typeface="Times New Roman" panose="02020603050405020304" pitchFamily="18" charset="0"/>
            </a:rPr>
            <a:t>uzurida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maslahat</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yo’l</a:t>
          </a:r>
          <a:r>
            <a:rPr lang="en-US" sz="3200" kern="1200" dirty="0">
              <a:solidFill>
                <a:schemeClr val="tx1"/>
              </a:solidFill>
              <a:latin typeface="Times New Roman" panose="02020603050405020304" pitchFamily="18" charset="0"/>
              <a:cs typeface="Times New Roman" panose="02020603050405020304" pitchFamily="18" charset="0"/>
            </a:rPr>
            <a:t> - </a:t>
          </a:r>
          <a:r>
            <a:rPr lang="en-US" sz="3200" kern="1200" dirty="0" err="1">
              <a:solidFill>
                <a:schemeClr val="tx1"/>
              </a:solidFill>
              <a:latin typeface="Times New Roman" panose="02020603050405020304" pitchFamily="18" charset="0"/>
              <a:cs typeface="Times New Roman" panose="02020603050405020304" pitchFamily="18" charset="0"/>
            </a:rPr>
            <a:t>yo’riq</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berish</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huquqiga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ega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bo’lgan</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alohida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ustunlar</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va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brigadirlar</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kengashi</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faoliyat</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ko’rsatadi</a:t>
          </a:r>
          <a:r>
            <a:rPr lang="en-US" sz="3200" kern="1200" dirty="0">
              <a:solidFill>
                <a:schemeClr val="tx1"/>
              </a:solidFill>
              <a:latin typeface="Times New Roman" panose="02020603050405020304" pitchFamily="18" charset="0"/>
              <a:cs typeface="Times New Roman" panose="02020603050405020304" pitchFamily="18" charset="0"/>
            </a:rPr>
            <a:t>. Har </a:t>
          </a:r>
          <a:r>
            <a:rPr lang="en-US" sz="3200" kern="1200" dirty="0" err="1">
              <a:solidFill>
                <a:schemeClr val="tx1"/>
              </a:solidFill>
              <a:latin typeface="Times New Roman" panose="02020603050405020304" pitchFamily="18" charset="0"/>
              <a:cs typeface="Times New Roman" panose="02020603050405020304" pitchFamily="18" charset="0"/>
            </a:rPr>
            <a:t>ikkala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kengashning</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faoliyati</a:t>
          </a:r>
          <a:r>
            <a:rPr lang="en-US" sz="3200" kern="1200" dirty="0">
              <a:solidFill>
                <a:schemeClr val="tx1"/>
              </a:solidFill>
              <a:latin typeface="Times New Roman" panose="02020603050405020304" pitchFamily="18" charset="0"/>
              <a:cs typeface="Times New Roman" panose="02020603050405020304" pitchFamily="18" charset="0"/>
            </a:rPr>
            <a:t> ham </a:t>
          </a:r>
          <a:r>
            <a:rPr lang="en-US" sz="3200" kern="1200" dirty="0" err="1">
              <a:solidFill>
                <a:schemeClr val="tx1"/>
              </a:solidFill>
              <a:latin typeface="Times New Roman" panose="02020603050405020304" pitchFamily="18" charset="0"/>
              <a:cs typeface="Times New Roman" panose="02020603050405020304" pitchFamily="18" charset="0"/>
            </a:rPr>
            <a:t>ish</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sharoitini</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ya</a:t>
          </a:r>
          <a:r>
            <a:rPr lang="ru-RU" sz="3200" kern="1200" dirty="0">
              <a:solidFill>
                <a:schemeClr val="tx1"/>
              </a:solidFill>
              <a:latin typeface="Times New Roman" panose="02020603050405020304" pitchFamily="18" charset="0"/>
              <a:cs typeface="Times New Roman" panose="02020603050405020304" pitchFamily="18" charset="0"/>
            </a:rPr>
            <a:t>х</a:t>
          </a:r>
          <a:r>
            <a:rPr lang="en-US" sz="3200" kern="1200" dirty="0" err="1">
              <a:solidFill>
                <a:schemeClr val="tx1"/>
              </a:solidFill>
              <a:latin typeface="Times New Roman" panose="02020603050405020304" pitchFamily="18" charset="0"/>
              <a:cs typeface="Times New Roman" panose="02020603050405020304" pitchFamily="18" charset="0"/>
            </a:rPr>
            <a:t>shilash</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va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ustalar</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hamda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brigadirlarning</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malakalarini</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oshirishga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yo’naltiriladi</a:t>
          </a:r>
          <a:r>
            <a:rPr lang="en-US" sz="3200" kern="1200" dirty="0">
              <a:solidFill>
                <a:schemeClr val="tx1"/>
              </a:solidFill>
              <a:latin typeface="Times New Roman" panose="02020603050405020304" pitchFamily="18" charset="0"/>
              <a:cs typeface="Times New Roman" panose="02020603050405020304" pitchFamily="18" charset="0"/>
            </a:rPr>
            <a:t>.</a:t>
          </a:r>
        </a:p>
      </dsp:txBody>
      <dsp:txXfrm>
        <a:off x="0" y="1970859"/>
        <a:ext cx="10551655" cy="3033224"/>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645351"/>
          <a:ext cx="10564647" cy="982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28232" y="30705"/>
          <a:ext cx="7395252" cy="1190285"/>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kern="1200" dirty="0" err="1">
              <a:latin typeface="Times New Roman" panose="02020603050405020304" pitchFamily="18" charset="0"/>
              <a:cs typeface="Times New Roman" panose="02020603050405020304" pitchFamily="18" charset="0"/>
            </a:rPr>
            <a:t>elektron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tibbiy</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te</a:t>
          </a:r>
          <a:r>
            <a:rPr lang="ru-RU" sz="2400" kern="1200" dirty="0">
              <a:latin typeface="Times New Roman" panose="02020603050405020304" pitchFamily="18" charset="0"/>
              <a:cs typeface="Times New Roman" panose="02020603050405020304" pitchFamily="18" charset="0"/>
            </a:rPr>
            <a:t>х</a:t>
          </a:r>
          <a:r>
            <a:rPr lang="en-US" sz="2400" kern="1200" dirty="0" err="1">
              <a:latin typeface="Times New Roman" panose="02020603050405020304" pitchFamily="18" charset="0"/>
              <a:cs typeface="Times New Roman" panose="02020603050405020304" pitchFamily="18" charset="0"/>
            </a:rPr>
            <a:t>nikasi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mahsulotlari</a:t>
          </a:r>
          <a:r>
            <a:rPr lang="en-US" sz="2400" kern="1200" dirty="0">
              <a:latin typeface="Times New Roman" panose="02020603050405020304" pitchFamily="18" charset="0"/>
              <a:cs typeface="Times New Roman" panose="02020603050405020304" pitchFamily="18" charset="0"/>
            </a:rPr>
            <a:t> (mas, </a:t>
          </a:r>
          <a:r>
            <a:rPr lang="en-US" sz="2400" kern="1200" dirty="0" err="1">
              <a:latin typeface="Times New Roman" panose="02020603050405020304" pitchFamily="18" charset="0"/>
              <a:cs typeface="Times New Roman" panose="02020603050405020304" pitchFamily="18" charset="0"/>
            </a:rPr>
            <a:t>elektrokardiograflar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elektr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bilan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davolash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boshqa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apparatlar</a:t>
          </a:r>
          <a:r>
            <a:rPr lang="en-US" sz="2400" kern="1200" dirty="0">
              <a:latin typeface="Times New Roman" panose="02020603050405020304" pitchFamily="18" charset="0"/>
              <a:cs typeface="Times New Roman" panose="02020603050405020304" pitchFamily="18" charset="0"/>
            </a:rPr>
            <a:t>) </a:t>
          </a:r>
        </a:p>
      </dsp:txBody>
      <dsp:txXfrm>
        <a:off x="586337" y="88810"/>
        <a:ext cx="7279042" cy="1074075"/>
      </dsp:txXfrm>
    </dsp:sp>
    <dsp:sp modelId="{0AAA14B4-4569-4095-B459-ED1C56D0A075}">
      <dsp:nvSpPr>
        <dsp:cNvPr id="0" name=""/>
        <dsp:cNvSpPr/>
      </dsp:nvSpPr>
      <dsp:spPr>
        <a:xfrm>
          <a:off x="0" y="2149689"/>
          <a:ext cx="10564647" cy="982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28232" y="1838751"/>
          <a:ext cx="7395252" cy="886577"/>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kern="1200" dirty="0" err="1">
              <a:latin typeface="Times New Roman" panose="02020603050405020304" pitchFamily="18" charset="0"/>
              <a:cs typeface="Times New Roman" panose="02020603050405020304" pitchFamily="18" charset="0"/>
            </a:rPr>
            <a:t>elektron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bo’lmagan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tibbiy</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te</a:t>
          </a:r>
          <a:r>
            <a:rPr lang="ru-RU" sz="2400" kern="1200" dirty="0">
              <a:latin typeface="Times New Roman" panose="02020603050405020304" pitchFamily="18" charset="0"/>
              <a:cs typeface="Times New Roman" panose="02020603050405020304" pitchFamily="18" charset="0"/>
            </a:rPr>
            <a:t>х</a:t>
          </a:r>
          <a:r>
            <a:rPr lang="en-US" sz="2400" kern="1200" dirty="0" err="1">
              <a:latin typeface="Times New Roman" panose="02020603050405020304" pitchFamily="18" charset="0"/>
              <a:cs typeface="Times New Roman" panose="02020603050405020304" pitchFamily="18" charset="0"/>
            </a:rPr>
            <a:t>nikasi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vositalari</a:t>
          </a:r>
          <a:r>
            <a:rPr lang="en-US" sz="2400" kern="1200" dirty="0">
              <a:latin typeface="Times New Roman" panose="02020603050405020304" pitchFamily="18" charset="0"/>
              <a:cs typeface="Times New Roman" panose="02020603050405020304" pitchFamily="18" charset="0"/>
            </a:rPr>
            <a:t>. </a:t>
          </a:r>
        </a:p>
      </dsp:txBody>
      <dsp:txXfrm>
        <a:off x="571511" y="1882030"/>
        <a:ext cx="7308694" cy="800019"/>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446563"/>
          <a:ext cx="10564647" cy="11340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28232" y="13425"/>
          <a:ext cx="7395252" cy="1097338"/>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kern="1200" dirty="0" err="1">
              <a:latin typeface="Times New Roman" panose="02020603050405020304" pitchFamily="18" charset="0"/>
              <a:cs typeface="Times New Roman" panose="02020603050405020304" pitchFamily="18" charset="0"/>
            </a:rPr>
            <a:t>tibbiyot</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te</a:t>
          </a:r>
          <a:r>
            <a:rPr lang="ru-RU" sz="2400" kern="1200" dirty="0">
              <a:latin typeface="Times New Roman" panose="02020603050405020304" pitchFamily="18" charset="0"/>
              <a:cs typeface="Times New Roman" panose="02020603050405020304" pitchFamily="18" charset="0"/>
            </a:rPr>
            <a:t>х</a:t>
          </a:r>
          <a:r>
            <a:rPr lang="en-US" sz="2400" kern="1200" dirty="0" err="1">
              <a:latin typeface="Times New Roman" panose="02020603050405020304" pitchFamily="18" charset="0"/>
              <a:cs typeface="Times New Roman" panose="02020603050405020304" pitchFamily="18" charset="0"/>
            </a:rPr>
            <a:t>nikasi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mahsulotlarini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ta’mirlash</a:t>
          </a:r>
          <a:r>
            <a:rPr lang="en-US" sz="2400" kern="1200" dirty="0">
              <a:latin typeface="Times New Roman" panose="02020603050405020304" pitchFamily="18" charset="0"/>
              <a:cs typeface="Times New Roman" panose="02020603050405020304" pitchFamily="18" charset="0"/>
            </a:rPr>
            <a:t>; </a:t>
          </a:r>
        </a:p>
      </dsp:txBody>
      <dsp:txXfrm>
        <a:off x="581800" y="66993"/>
        <a:ext cx="7288116" cy="990202"/>
      </dsp:txXfrm>
    </dsp:sp>
    <dsp:sp modelId="{0AAA14B4-4569-4095-B459-ED1C56D0A075}">
      <dsp:nvSpPr>
        <dsp:cNvPr id="0" name=""/>
        <dsp:cNvSpPr/>
      </dsp:nvSpPr>
      <dsp:spPr>
        <a:xfrm>
          <a:off x="0" y="2157244"/>
          <a:ext cx="10564647" cy="11340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28232" y="1823563"/>
          <a:ext cx="7395252" cy="9978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kern="1200" dirty="0" err="1">
              <a:latin typeface="Times New Roman" panose="02020603050405020304" pitchFamily="18" charset="0"/>
              <a:cs typeface="Times New Roman" panose="02020603050405020304" pitchFamily="18" charset="0"/>
            </a:rPr>
            <a:t>ta’mirlash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uchun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keltirilgan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tibbiyot</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te</a:t>
          </a:r>
          <a:r>
            <a:rPr lang="ru-RU" sz="2400" kern="1200" dirty="0">
              <a:latin typeface="Times New Roman" panose="02020603050405020304" pitchFamily="18" charset="0"/>
              <a:cs typeface="Times New Roman" panose="02020603050405020304" pitchFamily="18" charset="0"/>
            </a:rPr>
            <a:t>х</a:t>
          </a:r>
          <a:r>
            <a:rPr lang="en-US" sz="2400" kern="1200" dirty="0" err="1">
              <a:latin typeface="Times New Roman" panose="02020603050405020304" pitchFamily="18" charset="0"/>
              <a:cs typeface="Times New Roman" panose="02020603050405020304" pitchFamily="18" charset="0"/>
            </a:rPr>
            <a:t>nikasi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zahira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kismlarini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saqlash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uchun</a:t>
          </a:r>
          <a:r>
            <a:rPr lang="en-US" sz="2400" kern="1200" dirty="0">
              <a:latin typeface="Times New Roman" panose="02020603050405020304" pitchFamily="18" charset="0"/>
              <a:cs typeface="Times New Roman" panose="02020603050405020304" pitchFamily="18" charset="0"/>
            </a:rPr>
            <a:t> </a:t>
          </a:r>
          <a:r>
            <a:rPr lang="ru-RU" sz="2400" kern="1200" dirty="0">
              <a:latin typeface="Times New Roman" panose="02020603050405020304" pitchFamily="18" charset="0"/>
              <a:cs typeface="Times New Roman" panose="02020603050405020304" pitchFamily="18" charset="0"/>
            </a:rPr>
            <a:t>х</a:t>
          </a:r>
          <a:r>
            <a:rPr lang="en-US" sz="2400" kern="1200" dirty="0" err="1">
              <a:latin typeface="Times New Roman" panose="02020603050405020304" pitchFamily="18" charset="0"/>
              <a:cs typeface="Times New Roman" panose="02020603050405020304" pitchFamily="18" charset="0"/>
            </a:rPr>
            <a:t>ona</a:t>
          </a:r>
          <a:r>
            <a:rPr lang="en-US" sz="2400" kern="1200" dirty="0">
              <a:latin typeface="Times New Roman" panose="02020603050405020304" pitchFamily="18" charset="0"/>
              <a:cs typeface="Times New Roman" panose="02020603050405020304" pitchFamily="18" charset="0"/>
            </a:rPr>
            <a:t>. </a:t>
          </a:r>
        </a:p>
      </dsp:txBody>
      <dsp:txXfrm>
        <a:off x="576944" y="1872275"/>
        <a:ext cx="7297828" cy="900456"/>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5467CE-0F87-41D8-857C-151A674FD218}">
      <dsp:nvSpPr>
        <dsp:cNvPr id="0" name=""/>
        <dsp:cNvSpPr/>
      </dsp:nvSpPr>
      <dsp:spPr>
        <a:xfrm>
          <a:off x="0" y="169080"/>
          <a:ext cx="10551655" cy="1031582"/>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Ta’mirlash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keltirilgan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mahsulotlarini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qabul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tayyor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mahsulotni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buyurtmachiga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berish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servis</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onasi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tarkibida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qabul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bo’limi</a:t>
          </a:r>
          <a:r>
            <a:rPr lang="en-US" sz="2000" kern="1200" dirty="0">
              <a:solidFill>
                <a:schemeClr val="tx1"/>
              </a:solidFill>
              <a:latin typeface="Times New Roman" panose="02020603050405020304" pitchFamily="18" charset="0"/>
              <a:cs typeface="Times New Roman" panose="02020603050405020304" pitchFamily="18" charset="0"/>
            </a:rPr>
            <a:t> ham </a:t>
          </a:r>
          <a:r>
            <a:rPr lang="en-US" sz="2000" kern="1200" dirty="0" err="1">
              <a:solidFill>
                <a:schemeClr val="tx1"/>
              </a:solidFill>
              <a:latin typeface="Times New Roman" panose="02020603050405020304" pitchFamily="18" charset="0"/>
              <a:cs typeface="Times New Roman" panose="02020603050405020304" pitchFamily="18" charset="0"/>
            </a:rPr>
            <a:t>bo’lishi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kerak</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0" y="169080"/>
        <a:ext cx="10551655" cy="1031582"/>
      </dsp:txXfrm>
    </dsp:sp>
    <dsp:sp modelId="{8F7AAF5F-763E-4D3A-B812-8BFC336621E6}">
      <dsp:nvSpPr>
        <dsp:cNvPr id="0" name=""/>
        <dsp:cNvSpPr/>
      </dsp:nvSpPr>
      <dsp:spPr>
        <a:xfrm>
          <a:off x="0" y="1200662"/>
          <a:ext cx="10551655" cy="3733199"/>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err="1">
              <a:solidFill>
                <a:schemeClr val="tx1"/>
              </a:solidFill>
              <a:latin typeface="Times New Roman" panose="02020603050405020304" pitchFamily="18" charset="0"/>
              <a:cs typeface="Times New Roman" panose="02020603050405020304" pitchFamily="18" charset="0"/>
            </a:rPr>
            <a:t>Servis</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onasida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sifatli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bajarilganligini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nazorat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tarkibida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nazorat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bo’limi</a:t>
          </a:r>
          <a:r>
            <a:rPr lang="en-US" sz="2000" kern="1200" dirty="0">
              <a:solidFill>
                <a:schemeClr val="tx1"/>
              </a:solidFill>
              <a:latin typeface="Times New Roman" panose="02020603050405020304" pitchFamily="18" charset="0"/>
              <a:cs typeface="Times New Roman" panose="02020603050405020304" pitchFamily="18" charset="0"/>
            </a:rPr>
            <a:t> ham </a:t>
          </a:r>
          <a:r>
            <a:rPr lang="en-US" sz="2000" kern="1200" dirty="0" err="1">
              <a:solidFill>
                <a:schemeClr val="tx1"/>
              </a:solidFill>
              <a:latin typeface="Times New Roman" panose="02020603050405020304" pitchFamily="18" charset="0"/>
              <a:cs typeface="Times New Roman" panose="02020603050405020304" pitchFamily="18" charset="0"/>
            </a:rPr>
            <a:t>bo’lishi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kerak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a:t>
          </a:r>
          <a:r>
            <a:rPr lang="en-US" sz="2000" kern="1200" dirty="0">
              <a:solidFill>
                <a:schemeClr val="tx1"/>
              </a:solidFill>
              <a:latin typeface="Times New Roman" panose="02020603050405020304" pitchFamily="18" charset="0"/>
              <a:cs typeface="Times New Roman" panose="02020603050405020304" pitchFamily="18" charset="0"/>
            </a:rPr>
            <a:t> se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ashyolar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bilan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ta’minlash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zarur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bo’lgani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ta’minot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bo’limi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chiqaruvchi</a:t>
          </a:r>
          <a:r>
            <a:rPr lang="en-US" sz="2000" kern="1200" dirty="0">
              <a:solidFill>
                <a:schemeClr val="tx1"/>
              </a:solidFill>
              <a:latin typeface="Times New Roman" panose="02020603050405020304" pitchFamily="18" charset="0"/>
              <a:cs typeface="Times New Roman" panose="02020603050405020304" pitchFamily="18" charset="0"/>
            </a:rPr>
            <a:t> se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kundalik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masalalarini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yechish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analoglar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jarayonlar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konstruktorlik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chizmalari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sarf</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normalari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boshqalar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bo’lim</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iqtisodiy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masalalarni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yechish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rivojlantirish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baholar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kalkulyatsiyasi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iqtisodiy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tahlil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boshqalar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rejalashtirish</a:t>
          </a:r>
          <a:r>
            <a:rPr lang="en-US" sz="2000" kern="1200" dirty="0">
              <a:solidFill>
                <a:schemeClr val="tx1"/>
              </a:solidFill>
              <a:latin typeface="Times New Roman" panose="02020603050405020304" pitchFamily="18" charset="0"/>
              <a:cs typeface="Times New Roman" panose="02020603050405020304" pitchFamily="18" charset="0"/>
            </a:rPr>
            <a:t> – </a:t>
          </a:r>
          <a:r>
            <a:rPr lang="en-US" sz="2000" kern="1200" dirty="0" err="1">
              <a:solidFill>
                <a:schemeClr val="tx1"/>
              </a:solidFill>
              <a:latin typeface="Times New Roman" panose="02020603050405020304" pitchFamily="18" charset="0"/>
              <a:cs typeface="Times New Roman" panose="02020603050405020304" pitchFamily="18" charset="0"/>
            </a:rPr>
            <a:t>iqtisod</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bo’limi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zarur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Kundalik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to’lovlar</a:t>
          </a:r>
          <a:r>
            <a:rPr lang="en-US" sz="2000" kern="1200" dirty="0">
              <a:solidFill>
                <a:schemeClr val="tx1"/>
              </a:solidFill>
              <a:latin typeface="Times New Roman" panose="02020603050405020304" pitchFamily="18" charset="0"/>
              <a:cs typeface="Times New Roman" panose="02020603050405020304" pitchFamily="18" charset="0"/>
            </a:rPr>
            <a:t>, bank </a:t>
          </a:r>
          <a:r>
            <a:rPr lang="en-US" sz="2000" kern="1200" dirty="0" err="1">
              <a:solidFill>
                <a:schemeClr val="tx1"/>
              </a:solidFill>
              <a:latin typeface="Times New Roman" panose="02020603050405020304" pitchFamily="18" charset="0"/>
              <a:cs typeface="Times New Roman" panose="02020603050405020304" pitchFamily="18" charset="0"/>
            </a:rPr>
            <a:t>bilan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hisob-kitob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amalga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oshirish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soliqlar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bilan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shug’ullanish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 </a:t>
          </a:r>
          <a:r>
            <a:rPr lang="en-US" sz="2000" kern="1200" dirty="0" err="1">
              <a:solidFill>
                <a:schemeClr val="tx1"/>
              </a:solidFill>
              <a:latin typeface="Times New Roman" panose="02020603050405020304" pitchFamily="18" charset="0"/>
              <a:cs typeface="Times New Roman" panose="02020603050405020304" pitchFamily="18" charset="0"/>
            </a:rPr>
            <a:t>bu</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galteriya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zarur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vositalariga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servis</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onasining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sodda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infrastrukturasi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quyidagi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rasmda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ko’rsatilgan</a:t>
          </a:r>
          <a:r>
            <a:rPr lang="en-US" sz="2000" kern="1200" dirty="0">
              <a:solidFill>
                <a:schemeClr val="tx1"/>
              </a:solidFill>
              <a:latin typeface="Times New Roman" panose="02020603050405020304" pitchFamily="18" charset="0"/>
              <a:cs typeface="Times New Roman" panose="02020603050405020304" pitchFamily="18" charset="0"/>
            </a:rPr>
            <a:t> </a:t>
          </a:r>
        </a:p>
        <a:p>
          <a:pPr marL="228600" lvl="1" indent="-228600" algn="l" defTabSz="889000">
            <a:lnSpc>
              <a:spcPct val="90000"/>
            </a:lnSpc>
            <a:spcBef>
              <a:spcPct val="0"/>
            </a:spcBef>
            <a:spcAft>
              <a:spcPct val="15000"/>
            </a:spcAft>
            <a:buChar char="•"/>
          </a:pPr>
          <a:r>
            <a:rPr lang="en-US" sz="2000" kern="1200" dirty="0">
              <a:solidFill>
                <a:schemeClr val="tx1"/>
              </a:solidFill>
              <a:latin typeface="Times New Roman" panose="02020603050405020304" pitchFamily="18" charset="0"/>
              <a:cs typeface="Times New Roman" panose="02020603050405020304" pitchFamily="18" charset="0"/>
            </a:rPr>
            <a:t>Agar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ko’rsatiluvchi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davolash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muassasasi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servis</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muassasasidan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uzoqroq</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masofada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joylashgan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bo’lsa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bunday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davolash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muassasalarida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punkti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tashkil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qilinadi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Ularga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elektrome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aniklar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biriktirilib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shu</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punktlarda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zarur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extiyot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qismlar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muassasada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mavjud</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apparatura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hujjatlari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zaruriy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vositalar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saqlanadi</a:t>
          </a:r>
          <a:r>
            <a:rPr lang="en-US" sz="2000" kern="1200" dirty="0">
              <a:solidFill>
                <a:schemeClr val="tx1"/>
              </a:solidFill>
              <a:latin typeface="Times New Roman" panose="02020603050405020304" pitchFamily="18" charset="0"/>
              <a:cs typeface="Times New Roman" panose="02020603050405020304" pitchFamily="18" charset="0"/>
            </a:rPr>
            <a:t>.</a:t>
          </a:r>
        </a:p>
      </dsp:txBody>
      <dsp:txXfrm>
        <a:off x="0" y="1200662"/>
        <a:ext cx="10551655" cy="3733199"/>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5467CE-0F87-41D8-857C-151A674FD218}">
      <dsp:nvSpPr>
        <dsp:cNvPr id="0" name=""/>
        <dsp:cNvSpPr/>
      </dsp:nvSpPr>
      <dsp:spPr>
        <a:xfrm>
          <a:off x="0" y="40016"/>
          <a:ext cx="10551655" cy="2316339"/>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Servis</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onalarida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vositalari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ta’mirlangandan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keyingi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sinash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o’tkazish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tushirish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natijalari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haqida</a:t>
          </a:r>
          <a:r>
            <a:rPr lang="en-US" sz="2000" kern="1200" dirty="0">
              <a:solidFill>
                <a:schemeClr val="tx1"/>
              </a:solidFill>
              <a:latin typeface="Times New Roman" panose="02020603050405020304" pitchFamily="18" charset="0"/>
              <a:cs typeface="Times New Roman" panose="02020603050405020304" pitchFamily="18" charset="0"/>
            </a:rPr>
            <a:t> a</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borotni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saqlash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tizimi</a:t>
          </a:r>
          <a:r>
            <a:rPr lang="en-US" sz="2000" kern="1200" dirty="0">
              <a:solidFill>
                <a:schemeClr val="tx1"/>
              </a:solidFill>
              <a:latin typeface="Times New Roman" panose="02020603050405020304" pitchFamily="18" charset="0"/>
              <a:cs typeface="Times New Roman" panose="02020603050405020304" pitchFamily="18" charset="0"/>
            </a:rPr>
            <a:t> ham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chiqilgan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kerak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Bunday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tizimni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tashkil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maqsad</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ko’rsatilgan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servis</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bo’yicha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buyurtmachi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tomonidan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e’tiroz</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bo’lganda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e’tiroz</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haqqoniyligini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baholash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hisoblanadi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Davolash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muassasalari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vakillari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ko’pincha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servis</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yoki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nazorat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servis</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tashkilotlariga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emas</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balki</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ususiy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bilan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shug’ullanadigan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elektrome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aniklarga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yuklatadilar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Bunda</a:t>
          </a:r>
          <a:r>
            <a:rPr lang="en-US" sz="2000" kern="1200" dirty="0">
              <a:solidFill>
                <a:schemeClr val="tx1"/>
              </a:solidFill>
              <a:latin typeface="Times New Roman" panose="02020603050405020304" pitchFamily="18" charset="0"/>
              <a:cs typeface="Times New Roman" panose="02020603050405020304" pitchFamily="18" charset="0"/>
            </a:rPr>
            <a:t> agar </a:t>
          </a:r>
          <a:r>
            <a:rPr lang="en-US" sz="2000" kern="1200" dirty="0" err="1">
              <a:solidFill>
                <a:schemeClr val="tx1"/>
              </a:solidFill>
              <a:latin typeface="Times New Roman" panose="02020603050405020304" pitchFamily="18" charset="0"/>
              <a:cs typeface="Times New Roman" panose="02020603050405020304" pitchFamily="18" charset="0"/>
            </a:rPr>
            <a:t>servis</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sifatli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bajarilmaganda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e’tiroz</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imkoniyati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bo’lmaydi</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a:off x="0" y="40016"/>
        <a:ext cx="10551655" cy="2316339"/>
      </dsp:txXfrm>
    </dsp:sp>
    <dsp:sp modelId="{8F7AAF5F-763E-4D3A-B812-8BFC336621E6}">
      <dsp:nvSpPr>
        <dsp:cNvPr id="0" name=""/>
        <dsp:cNvSpPr/>
      </dsp:nvSpPr>
      <dsp:spPr>
        <a:xfrm>
          <a:off x="0" y="2356356"/>
          <a:ext cx="10551655" cy="2706570"/>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4686" tIns="154686" rIns="206248" bIns="232029" numCol="1" spcCol="1270" anchor="t" anchorCtr="0">
          <a:noAutofit/>
        </a:bodyPr>
        <a:lstStyle/>
        <a:p>
          <a:pPr marL="285750" lvl="1" indent="-285750" algn="l" defTabSz="1289050">
            <a:lnSpc>
              <a:spcPct val="90000"/>
            </a:lnSpc>
            <a:spcBef>
              <a:spcPct val="0"/>
            </a:spcBef>
            <a:spcAft>
              <a:spcPct val="15000"/>
            </a:spcAft>
            <a:buChar char="•"/>
          </a:pPr>
          <a:r>
            <a:rPr lang="en-US" sz="2900" kern="1200" dirty="0" err="1">
              <a:solidFill>
                <a:schemeClr val="tx1"/>
              </a:solidFill>
              <a:latin typeface="Times New Roman" panose="02020603050405020304" pitchFamily="18" charset="0"/>
              <a:cs typeface="Times New Roman" panose="02020603050405020304" pitchFamily="18" charset="0"/>
            </a:rPr>
            <a:t>Servis</a:t>
          </a:r>
          <a:r>
            <a:rPr lang="en-US" sz="2900" kern="1200" dirty="0">
              <a:solidFill>
                <a:schemeClr val="tx1"/>
              </a:solidFill>
              <a:latin typeface="Times New Roman" panose="02020603050405020304" pitchFamily="18" charset="0"/>
              <a:cs typeface="Times New Roman" panose="02020603050405020304" pitchFamily="18" charset="0"/>
            </a:rPr>
            <a:t> </a:t>
          </a:r>
          <a:r>
            <a:rPr lang="ru-RU" sz="2900" kern="1200" dirty="0">
              <a:solidFill>
                <a:schemeClr val="tx1"/>
              </a:solidFill>
              <a:latin typeface="Times New Roman" panose="02020603050405020304" pitchFamily="18" charset="0"/>
              <a:cs typeface="Times New Roman" panose="02020603050405020304" pitchFamily="18" charset="0"/>
            </a:rPr>
            <a:t>х</a:t>
          </a:r>
          <a:r>
            <a:rPr lang="en-US" sz="2900" kern="1200" dirty="0" err="1">
              <a:solidFill>
                <a:schemeClr val="tx1"/>
              </a:solidFill>
              <a:latin typeface="Times New Roman" panose="02020603050405020304" pitchFamily="18" charset="0"/>
              <a:cs typeface="Times New Roman" panose="02020603050405020304" pitchFamily="18" charset="0"/>
            </a:rPr>
            <a:t>izmatini</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ko’rsatish</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kor</a:t>
          </a:r>
          <a:r>
            <a:rPr lang="ru-RU" sz="2900" kern="1200" dirty="0">
              <a:solidFill>
                <a:schemeClr val="tx1"/>
              </a:solidFill>
              <a:latin typeface="Times New Roman" panose="02020603050405020304" pitchFamily="18" charset="0"/>
              <a:cs typeface="Times New Roman" panose="02020603050405020304" pitchFamily="18" charset="0"/>
            </a:rPr>
            <a:t>х</a:t>
          </a:r>
          <a:r>
            <a:rPr lang="en-US" sz="2900" kern="1200" dirty="0" err="1">
              <a:solidFill>
                <a:schemeClr val="tx1"/>
              </a:solidFill>
              <a:latin typeface="Times New Roman" panose="02020603050405020304" pitchFamily="18" charset="0"/>
              <a:cs typeface="Times New Roman" panose="02020603050405020304" pitchFamily="18" charset="0"/>
            </a:rPr>
            <a:t>onalari</a:t>
          </a:r>
          <a:r>
            <a:rPr lang="en-US" sz="2900" kern="1200" dirty="0">
              <a:solidFill>
                <a:schemeClr val="tx1"/>
              </a:solidFill>
              <a:latin typeface="Times New Roman" panose="02020603050405020304" pitchFamily="18" charset="0"/>
              <a:cs typeface="Times New Roman" panose="02020603050405020304" pitchFamily="18" charset="0"/>
            </a:rPr>
            <a:t> </a:t>
          </a:r>
          <a:r>
            <a:rPr lang="ru-RU" sz="2900" kern="1200" dirty="0">
              <a:solidFill>
                <a:schemeClr val="tx1"/>
              </a:solidFill>
              <a:latin typeface="Times New Roman" panose="02020603050405020304" pitchFamily="18" charset="0"/>
              <a:cs typeface="Times New Roman" panose="02020603050405020304" pitchFamily="18" charset="0"/>
            </a:rPr>
            <a:t>х</a:t>
          </a:r>
          <a:r>
            <a:rPr lang="en-US" sz="2900" kern="1200" dirty="0" err="1">
              <a:solidFill>
                <a:schemeClr val="tx1"/>
              </a:solidFill>
              <a:latin typeface="Times New Roman" panose="02020603050405020304" pitchFamily="18" charset="0"/>
              <a:cs typeface="Times New Roman" panose="02020603050405020304" pitchFamily="18" charset="0"/>
            </a:rPr>
            <a:t>odimlari</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faqat</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davolash</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muassasalari</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bilan</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ochiq</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tuzilgan</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shartnomalardagi</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bajariladigan</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ishlarni</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sifatiga</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javob</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berishlari</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lozim</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Bunda</a:t>
          </a:r>
          <a:r>
            <a:rPr lang="en-US" sz="2900" kern="1200" dirty="0">
              <a:solidFill>
                <a:schemeClr val="tx1"/>
              </a:solidFill>
              <a:latin typeface="Times New Roman" panose="02020603050405020304" pitchFamily="18" charset="0"/>
              <a:cs typeface="Times New Roman" panose="02020603050405020304" pitchFamily="18" charset="0"/>
            </a:rPr>
            <a:t> shunga </a:t>
          </a:r>
          <a:r>
            <a:rPr lang="en-US" sz="2900" kern="1200" dirty="0" err="1">
              <a:solidFill>
                <a:schemeClr val="tx1"/>
              </a:solidFill>
              <a:latin typeface="Times New Roman" panose="02020603050405020304" pitchFamily="18" charset="0"/>
              <a:cs typeface="Times New Roman" panose="02020603050405020304" pitchFamily="18" charset="0"/>
            </a:rPr>
            <a:t>e’tibor</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berish</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kerakki</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davolash</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muassasalari</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tomonidan</a:t>
          </a:r>
          <a:r>
            <a:rPr lang="en-US" sz="2900" kern="1200" dirty="0">
              <a:solidFill>
                <a:schemeClr val="tx1"/>
              </a:solidFill>
              <a:latin typeface="Times New Roman" panose="02020603050405020304" pitchFamily="18" charset="0"/>
              <a:cs typeface="Times New Roman" panose="02020603050405020304" pitchFamily="18" charset="0"/>
            </a:rPr>
            <a:t> </a:t>
          </a:r>
          <a:r>
            <a:rPr lang="ru-RU" sz="2900" kern="1200" dirty="0">
              <a:solidFill>
                <a:schemeClr val="tx1"/>
              </a:solidFill>
              <a:latin typeface="Times New Roman" panose="02020603050405020304" pitchFamily="18" charset="0"/>
              <a:cs typeface="Times New Roman" panose="02020603050405020304" pitchFamily="18" charset="0"/>
            </a:rPr>
            <a:t>х</a:t>
          </a:r>
          <a:r>
            <a:rPr lang="en-US" sz="2900" kern="1200" dirty="0" err="1">
              <a:solidFill>
                <a:schemeClr val="tx1"/>
              </a:solidFill>
              <a:latin typeface="Times New Roman" panose="02020603050405020304" pitchFamily="18" charset="0"/>
              <a:cs typeface="Times New Roman" panose="02020603050405020304" pitchFamily="18" charset="0"/>
            </a:rPr>
            <a:t>izmat</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puli</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to’langan</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bo’lsa</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servis</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kor</a:t>
          </a:r>
          <a:r>
            <a:rPr lang="ru-RU" sz="2900" kern="1200" dirty="0">
              <a:solidFill>
                <a:schemeClr val="tx1"/>
              </a:solidFill>
              <a:latin typeface="Times New Roman" panose="02020603050405020304" pitchFamily="18" charset="0"/>
              <a:cs typeface="Times New Roman" panose="02020603050405020304" pitchFamily="18" charset="0"/>
            </a:rPr>
            <a:t>х</a:t>
          </a:r>
          <a:r>
            <a:rPr lang="en-US" sz="2900" kern="1200" dirty="0" err="1">
              <a:solidFill>
                <a:schemeClr val="tx1"/>
              </a:solidFill>
              <a:latin typeface="Times New Roman" panose="02020603050405020304" pitchFamily="18" charset="0"/>
              <a:cs typeface="Times New Roman" panose="02020603050405020304" pitchFamily="18" charset="0"/>
            </a:rPr>
            <a:t>onasi</a:t>
          </a:r>
          <a:r>
            <a:rPr lang="en-US" sz="2900" kern="1200" dirty="0">
              <a:solidFill>
                <a:schemeClr val="tx1"/>
              </a:solidFill>
              <a:latin typeface="Times New Roman" panose="02020603050405020304" pitchFamily="18" charset="0"/>
              <a:cs typeface="Times New Roman" panose="02020603050405020304" pitchFamily="18" charset="0"/>
            </a:rPr>
            <a:t> </a:t>
          </a:r>
          <a:r>
            <a:rPr lang="ru-RU" sz="2900" kern="1200" dirty="0">
              <a:solidFill>
                <a:schemeClr val="tx1"/>
              </a:solidFill>
              <a:latin typeface="Times New Roman" panose="02020603050405020304" pitchFamily="18" charset="0"/>
              <a:cs typeface="Times New Roman" panose="02020603050405020304" pitchFamily="18" charset="0"/>
            </a:rPr>
            <a:t>х</a:t>
          </a:r>
          <a:r>
            <a:rPr lang="en-US" sz="2900" kern="1200" dirty="0" err="1">
              <a:solidFill>
                <a:schemeClr val="tx1"/>
              </a:solidFill>
              <a:latin typeface="Times New Roman" panose="02020603050405020304" pitchFamily="18" charset="0"/>
              <a:cs typeface="Times New Roman" panose="02020603050405020304" pitchFamily="18" charset="0"/>
            </a:rPr>
            <a:t>izmatchilarining</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hech</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qanday</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e’tiroz</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qilishga</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haqqi</a:t>
          </a:r>
          <a:r>
            <a:rPr lang="en-US" sz="2900" kern="1200" dirty="0">
              <a:solidFill>
                <a:schemeClr val="tx1"/>
              </a:solidFill>
              <a:latin typeface="Times New Roman" panose="02020603050405020304" pitchFamily="18" charset="0"/>
              <a:cs typeface="Times New Roman" panose="02020603050405020304" pitchFamily="18" charset="0"/>
            </a:rPr>
            <a:t> </a:t>
          </a:r>
          <a:r>
            <a:rPr lang="en-US" sz="2900" kern="1200" dirty="0" err="1">
              <a:solidFill>
                <a:schemeClr val="tx1"/>
              </a:solidFill>
              <a:latin typeface="Times New Roman" panose="02020603050405020304" pitchFamily="18" charset="0"/>
              <a:cs typeface="Times New Roman" panose="02020603050405020304" pitchFamily="18" charset="0"/>
            </a:rPr>
            <a:t>yo’q</a:t>
          </a:r>
          <a:r>
            <a:rPr lang="en-US" sz="2900" kern="1200" dirty="0">
              <a:solidFill>
                <a:schemeClr val="tx1"/>
              </a:solidFill>
              <a:latin typeface="Times New Roman" panose="02020603050405020304" pitchFamily="18" charset="0"/>
              <a:cs typeface="Times New Roman" panose="02020603050405020304" pitchFamily="18" charset="0"/>
            </a:rPr>
            <a:t>. </a:t>
          </a:r>
        </a:p>
      </dsp:txBody>
      <dsp:txXfrm>
        <a:off x="0" y="2356356"/>
        <a:ext cx="10551655" cy="2706570"/>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6084" y="-951828"/>
          <a:ext cx="3940768" cy="6829617"/>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err="1">
              <a:solidFill>
                <a:schemeClr val="tx1"/>
              </a:solidFill>
              <a:latin typeface="Times New Roman" panose="02020603050405020304" pitchFamily="18" charset="0"/>
              <a:cs typeface="Times New Roman" panose="02020603050405020304" pitchFamily="18" charset="0"/>
            </a:rPr>
            <a:t>Umumlashtiruvchi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hujjatlarga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dastlabki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hisobga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olish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hujjatlari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uskunalar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haqida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ma’lumotlar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sog’liqni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saqlash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tizimi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bilan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servis</a:t>
          </a:r>
          <a:r>
            <a:rPr lang="en-US" sz="2800" kern="1200" dirty="0">
              <a:solidFill>
                <a:schemeClr val="tx1"/>
              </a:solidFill>
              <a:latin typeface="Times New Roman" panose="02020603050405020304" pitchFamily="18" charset="0"/>
              <a:cs typeface="Times New Roman" panose="02020603050405020304" pitchFamily="18" charset="0"/>
            </a:rPr>
            <a:t> </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izmat</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ko’rsatish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kor</a:t>
          </a:r>
          <a:r>
            <a:rPr lang="ru-RU" sz="2800" kern="1200" dirty="0">
              <a:solidFill>
                <a:schemeClr val="tx1"/>
              </a:solidFill>
              <a:latin typeface="Times New Roman" panose="02020603050405020304" pitchFamily="18" charset="0"/>
              <a:cs typeface="Times New Roman" panose="02020603050405020304" pitchFamily="18" charset="0"/>
            </a:rPr>
            <a:t>х</a:t>
          </a:r>
          <a:r>
            <a:rPr lang="en-US" sz="2800" kern="1200" dirty="0" err="1">
              <a:solidFill>
                <a:schemeClr val="tx1"/>
              </a:solidFill>
              <a:latin typeface="Times New Roman" panose="02020603050405020304" pitchFamily="18" charset="0"/>
              <a:cs typeface="Times New Roman" panose="02020603050405020304" pitchFamily="18" charset="0"/>
            </a:rPr>
            <a:t>onasining</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tuzgan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shartnomalari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bo’lishi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mumkin</a:t>
          </a:r>
          <a:r>
            <a:rPr lang="en-US" sz="2800" kern="1200" dirty="0">
              <a:solidFill>
                <a:schemeClr val="tx1"/>
              </a:solidFill>
              <a:latin typeface="Times New Roman" panose="02020603050405020304" pitchFamily="18" charset="0"/>
              <a:cs typeface="Times New Roman" panose="02020603050405020304" pitchFamily="18" charset="0"/>
            </a:rPr>
            <a:t>. </a:t>
          </a:r>
        </a:p>
      </dsp:txBody>
      <dsp:txXfrm rot="-5400000">
        <a:off x="3841660" y="684968"/>
        <a:ext cx="6637245" cy="3556024"/>
      </dsp:txXfrm>
    </dsp:sp>
    <dsp:sp modelId="{4823131D-6FE8-4A46-B8D4-2F36277272C3}">
      <dsp:nvSpPr>
        <dsp:cNvPr id="0" name=""/>
        <dsp:cNvSpPr/>
      </dsp:nvSpPr>
      <dsp:spPr>
        <a:xfrm>
          <a:off x="0" y="0"/>
          <a:ext cx="3841660" cy="4925960"/>
        </a:xfrm>
        <a:prstGeom prst="roundRect">
          <a:avLst/>
        </a:prstGeom>
        <a:solidFill>
          <a:schemeClr val="accent1">
            <a:alpha val="9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solidFill>
              <a:latin typeface="Times New Roman" panose="02020603050405020304" pitchFamily="18" charset="0"/>
              <a:cs typeface="Times New Roman" panose="02020603050405020304" pitchFamily="18" charset="0"/>
            </a:rPr>
            <a:t>Odatda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sog’liqni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saqlash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tizimida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servis</a:t>
          </a:r>
          <a:r>
            <a:rPr lang="en-US" sz="2400" kern="1200" dirty="0">
              <a:solidFill>
                <a:schemeClr val="tx1"/>
              </a:solidFill>
              <a:latin typeface="Times New Roman" panose="02020603050405020304" pitchFamily="18" charset="0"/>
              <a:cs typeface="Times New Roman" panose="02020603050405020304" pitchFamily="18" charset="0"/>
            </a:rPr>
            <a:t> </a:t>
          </a:r>
          <a:r>
            <a:rPr lang="ru-RU" sz="2400" kern="1200" dirty="0">
              <a:solidFill>
                <a:schemeClr val="tx1"/>
              </a:solidFill>
              <a:latin typeface="Times New Roman" panose="02020603050405020304" pitchFamily="18" charset="0"/>
              <a:cs typeface="Times New Roman" panose="02020603050405020304" pitchFamily="18" charset="0"/>
            </a:rPr>
            <a:t>х</a:t>
          </a:r>
          <a:r>
            <a:rPr lang="en-US" sz="2400" kern="1200" dirty="0" err="1">
              <a:solidFill>
                <a:schemeClr val="tx1"/>
              </a:solidFill>
              <a:latin typeface="Times New Roman" panose="02020603050405020304" pitchFamily="18" charset="0"/>
              <a:cs typeface="Times New Roman" panose="02020603050405020304" pitchFamily="18" charset="0"/>
            </a:rPr>
            <a:t>izmat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ko’rsatish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bo’yicha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dastlabki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umumlashtirilgan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hujjatlar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mavjud</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bo’ladi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Dastlabki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hujjatlarga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tibbiyot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apparaturalari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haqidaga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ma’lumotlar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kiradi</a:t>
          </a:r>
          <a:r>
            <a:rPr lang="en-US" sz="2400" kern="1200" dirty="0">
              <a:solidFill>
                <a:schemeClr val="tx1"/>
              </a:solidFill>
              <a:latin typeface="Times New Roman" panose="02020603050405020304" pitchFamily="18" charset="0"/>
              <a:cs typeface="Times New Roman" panose="02020603050405020304" pitchFamily="18" charset="0"/>
            </a:rPr>
            <a:t>. </a:t>
          </a:r>
        </a:p>
      </dsp:txBody>
      <dsp:txXfrm>
        <a:off x="187534" y="187534"/>
        <a:ext cx="3466592" cy="4550892"/>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404462"/>
          <a:ext cx="9536365" cy="6300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476818" y="19890"/>
          <a:ext cx="6675455" cy="753571"/>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316" tIns="0" rIns="252316"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ta’mirdan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chiqqan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mahsulotni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buyurtmachiga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jo’natish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yashiklarga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joylash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bo’yicha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ko’rsatma</a:t>
          </a:r>
          <a:r>
            <a:rPr lang="en-US" sz="2000" kern="1200" dirty="0">
              <a:latin typeface="Times New Roman" panose="02020603050405020304" pitchFamily="18" charset="0"/>
              <a:cs typeface="Times New Roman" panose="02020603050405020304" pitchFamily="18" charset="0"/>
            </a:rPr>
            <a:t>; </a:t>
          </a:r>
        </a:p>
      </dsp:txBody>
      <dsp:txXfrm>
        <a:off x="513604" y="56676"/>
        <a:ext cx="6601883" cy="679999"/>
      </dsp:txXfrm>
    </dsp:sp>
    <dsp:sp modelId="{0AAA14B4-4569-4095-B459-ED1C56D0A075}">
      <dsp:nvSpPr>
        <dsp:cNvPr id="0" name=""/>
        <dsp:cNvSpPr/>
      </dsp:nvSpPr>
      <dsp:spPr>
        <a:xfrm>
          <a:off x="0" y="1713309"/>
          <a:ext cx="9536365" cy="6300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476818" y="1169462"/>
          <a:ext cx="6675455" cy="91284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316" tIns="0" rIns="252316"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ta’mirlash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onasida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ta’mirlangan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tibbiyot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nikasini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vaqtincha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saqlash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sharoitlar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yaratish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bo’yicha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ko’rsatma</a:t>
          </a:r>
          <a:r>
            <a:rPr lang="en-US" sz="2000" kern="1200" dirty="0">
              <a:latin typeface="Times New Roman" panose="02020603050405020304" pitchFamily="18" charset="0"/>
              <a:cs typeface="Times New Roman" panose="02020603050405020304" pitchFamily="18" charset="0"/>
            </a:rPr>
            <a:t>; </a:t>
          </a:r>
        </a:p>
      </dsp:txBody>
      <dsp:txXfrm>
        <a:off x="521379" y="1214023"/>
        <a:ext cx="6586333" cy="823724"/>
      </dsp:txXfrm>
    </dsp:sp>
    <dsp:sp modelId="{9B2E4E56-D3CE-45E5-BFED-3E46D3EEACFC}">
      <dsp:nvSpPr>
        <dsp:cNvPr id="0" name=""/>
        <dsp:cNvSpPr/>
      </dsp:nvSpPr>
      <dsp:spPr>
        <a:xfrm>
          <a:off x="0" y="2919219"/>
          <a:ext cx="9536365" cy="6300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476818" y="2478309"/>
          <a:ext cx="6675455" cy="80991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316" tIns="0" rIns="252316"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ta’mirdan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chiqqan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tibbiyot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nikalarini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jo’natish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sharoitlar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qoidalari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haqida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ko’rsatmalar</a:t>
          </a:r>
          <a:r>
            <a:rPr lang="en-US" sz="2000" kern="1200" dirty="0">
              <a:latin typeface="Times New Roman" panose="02020603050405020304" pitchFamily="18" charset="0"/>
              <a:cs typeface="Times New Roman" panose="02020603050405020304" pitchFamily="18" charset="0"/>
            </a:rPr>
            <a:t>. </a:t>
          </a:r>
        </a:p>
      </dsp:txBody>
      <dsp:txXfrm>
        <a:off x="516355" y="2517846"/>
        <a:ext cx="6596381" cy="730836"/>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443793"/>
          <a:ext cx="10325254" cy="378000"/>
        </a:xfrm>
        <a:prstGeom prst="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16262" y="103231"/>
          <a:ext cx="7227677" cy="561961"/>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3189" tIns="0" rIns="273189" bIns="0" numCol="1" spcCol="1270" anchor="ctr" anchorCtr="0">
          <a:noAutofit/>
        </a:bodyPr>
        <a:lstStyle/>
        <a:p>
          <a:pPr marL="0" lvl="0" indent="0" algn="l" defTabSz="622300">
            <a:lnSpc>
              <a:spcPct val="90000"/>
            </a:lnSpc>
            <a:spcBef>
              <a:spcPct val="0"/>
            </a:spcBef>
            <a:spcAft>
              <a:spcPct val="35000"/>
            </a:spcAft>
            <a:buFont typeface="Wingdings" panose="05000000000000000000" pitchFamily="2" charset="2"/>
            <a:buNone/>
          </a:pPr>
          <a:r>
            <a:rPr lang="en-US" sz="1400" kern="1200" dirty="0" err="1">
              <a:solidFill>
                <a:schemeClr val="tx1"/>
              </a:solidFill>
              <a:latin typeface="Times New Roman" panose="02020603050405020304" pitchFamily="18" charset="0"/>
              <a:cs typeface="Times New Roman" panose="02020603050405020304" pitchFamily="18" charset="0"/>
            </a:rPr>
            <a:t>ta’mirlash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operatsiyalari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yoki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turli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ta’mirlarni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o’tkazish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bo’yicha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ko’rsatma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yoki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instruktsiyalar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masalan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rentgen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trubkasini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almashtirish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bo’yicha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instruktsiya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rentgen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trubkalarini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ta’mirlash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bo’yicha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ko’rsatmalar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boshqalar</a:t>
          </a:r>
          <a:r>
            <a:rPr lang="en-US" sz="1400" kern="1200" dirty="0">
              <a:solidFill>
                <a:schemeClr val="tx1"/>
              </a:solidFill>
              <a:latin typeface="Times New Roman" panose="02020603050405020304" pitchFamily="18" charset="0"/>
              <a:cs typeface="Times New Roman" panose="02020603050405020304" pitchFamily="18" charset="0"/>
            </a:rPr>
            <a:t>). </a:t>
          </a:r>
        </a:p>
      </dsp:txBody>
      <dsp:txXfrm>
        <a:off x="543695" y="130664"/>
        <a:ext cx="7172811" cy="507095"/>
      </dsp:txXfrm>
    </dsp:sp>
    <dsp:sp modelId="{0AAA14B4-4569-4095-B459-ED1C56D0A075}">
      <dsp:nvSpPr>
        <dsp:cNvPr id="0" name=""/>
        <dsp:cNvSpPr/>
      </dsp:nvSpPr>
      <dsp:spPr>
        <a:xfrm>
          <a:off x="0" y="1689462"/>
          <a:ext cx="10325254" cy="378000"/>
        </a:xfrm>
        <a:prstGeom prst="rect">
          <a:avLst/>
        </a:prstGeom>
        <a:solidFill>
          <a:schemeClr val="lt1">
            <a:alpha val="90000"/>
            <a:hueOff val="0"/>
            <a:satOff val="0"/>
            <a:lumOff val="0"/>
            <a:alphaOff val="0"/>
          </a:schemeClr>
        </a:solidFill>
        <a:ln w="15875" cap="flat" cmpd="sng" algn="ctr">
          <a:solidFill>
            <a:schemeClr val="accent5">
              <a:hueOff val="425424"/>
              <a:satOff val="-4778"/>
              <a:lumOff val="-102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16262" y="902793"/>
          <a:ext cx="7227677" cy="1008069"/>
        </a:xfrm>
        <a:prstGeom prst="roundRect">
          <a:avLst/>
        </a:prstGeom>
        <a:solidFill>
          <a:schemeClr val="accent5">
            <a:hueOff val="425424"/>
            <a:satOff val="-4778"/>
            <a:lumOff val="-102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3189" tIns="0" rIns="273189" bIns="0" numCol="1" spcCol="1270" anchor="ctr" anchorCtr="0">
          <a:noAutofit/>
        </a:bodyPr>
        <a:lstStyle/>
        <a:p>
          <a:pPr marL="0" lvl="0" indent="0" algn="l" defTabSz="622300">
            <a:lnSpc>
              <a:spcPct val="90000"/>
            </a:lnSpc>
            <a:spcBef>
              <a:spcPct val="0"/>
            </a:spcBef>
            <a:spcAft>
              <a:spcPct val="35000"/>
            </a:spcAft>
            <a:buFont typeface="Wingdings" panose="05000000000000000000" pitchFamily="2" charset="2"/>
            <a:buNone/>
          </a:pPr>
          <a:r>
            <a:rPr lang="en-US" sz="1400" kern="1200" dirty="0" err="1">
              <a:solidFill>
                <a:schemeClr val="tx1"/>
              </a:solidFill>
              <a:latin typeface="Times New Roman" panose="02020603050405020304" pitchFamily="18" charset="0"/>
              <a:cs typeface="Times New Roman" panose="02020603050405020304" pitchFamily="18" charset="0"/>
            </a:rPr>
            <a:t>ta’mirlashda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foydalaniladigan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umumiy</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ma</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a:solidFill>
                <a:schemeClr val="tx1"/>
              </a:solidFill>
              <a:latin typeface="Times New Roman" panose="02020603050405020304" pitchFamily="18" charset="0"/>
              <a:cs typeface="Times New Roman" panose="02020603050405020304" pitchFamily="18" charset="0"/>
            </a:rPr>
            <a:t>sus </a:t>
          </a:r>
          <a:r>
            <a:rPr lang="en-US" sz="1400" kern="1200" dirty="0" err="1">
              <a:solidFill>
                <a:schemeClr val="tx1"/>
              </a:solidFill>
              <a:latin typeface="Times New Roman" panose="02020603050405020304" pitchFamily="18" charset="0"/>
              <a:cs typeface="Times New Roman" panose="02020603050405020304" pitchFamily="18" charset="0"/>
            </a:rPr>
            <a:t>standart</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bo’lmagan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uskunalar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o’lchash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vositalari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stendlar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moslamalar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shuningdek</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servis</a:t>
          </a:r>
          <a:r>
            <a:rPr lang="en-US" sz="1400" kern="1200" dirty="0">
              <a:solidFill>
                <a:schemeClr val="tx1"/>
              </a:solidFill>
              <a:latin typeface="Times New Roman" panose="02020603050405020304" pitchFamily="18" charset="0"/>
              <a:cs typeface="Times New Roman" panose="02020603050405020304" pitchFamily="18" charset="0"/>
            </a:rPr>
            <a:t> </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izmatini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ko’rsatish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kor</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onalarini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te</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nik</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ta’minotini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hisobga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olgan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tartibda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ko’rsatilgan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ko’rsatma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qisqa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te</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nik</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harakteristikaga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ega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bo’lgan</a:t>
          </a:r>
          <a:r>
            <a:rPr lang="en-US" sz="1400" kern="1200" dirty="0">
              <a:solidFill>
                <a:schemeClr val="tx1"/>
              </a:solidFill>
              <a:latin typeface="Times New Roman" panose="02020603050405020304" pitchFamily="18" charset="0"/>
              <a:cs typeface="Times New Roman" panose="02020603050405020304" pitchFamily="18" charset="0"/>
            </a:rPr>
            <a:t> ma</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a:solidFill>
                <a:schemeClr val="tx1"/>
              </a:solidFill>
              <a:latin typeface="Times New Roman" panose="02020603050405020304" pitchFamily="18" charset="0"/>
              <a:cs typeface="Times New Roman" panose="02020603050405020304" pitchFamily="18" charset="0"/>
            </a:rPr>
            <a:t>sus </a:t>
          </a:r>
          <a:r>
            <a:rPr lang="en-US" sz="1400" kern="1200" dirty="0" err="1">
              <a:solidFill>
                <a:schemeClr val="tx1"/>
              </a:solidFill>
              <a:latin typeface="Times New Roman" panose="02020603050405020304" pitchFamily="18" charset="0"/>
              <a:cs typeface="Times New Roman" panose="02020603050405020304" pitchFamily="18" charset="0"/>
            </a:rPr>
            <a:t>anonimlar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ro’y</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ati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te</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nik</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holatlaridan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qat’iy</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nazar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ta’mirlash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vaqtida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almashtirish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zarur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bo’lgan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mahsulotlari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ro’y</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ati</a:t>
          </a:r>
          <a:r>
            <a:rPr lang="en-US" sz="1400" kern="1200" dirty="0">
              <a:solidFill>
                <a:schemeClr val="tx1"/>
              </a:solidFill>
              <a:latin typeface="Times New Roman" panose="02020603050405020304" pitchFamily="18" charset="0"/>
              <a:cs typeface="Times New Roman" panose="02020603050405020304" pitchFamily="18" charset="0"/>
            </a:rPr>
            <a:t>; </a:t>
          </a:r>
        </a:p>
      </dsp:txBody>
      <dsp:txXfrm>
        <a:off x="565472" y="952003"/>
        <a:ext cx="7129257" cy="909649"/>
      </dsp:txXfrm>
    </dsp:sp>
    <dsp:sp modelId="{9B2E4E56-D3CE-45E5-BFED-3E46D3EEACFC}">
      <dsp:nvSpPr>
        <dsp:cNvPr id="0" name=""/>
        <dsp:cNvSpPr/>
      </dsp:nvSpPr>
      <dsp:spPr>
        <a:xfrm>
          <a:off x="0" y="2571748"/>
          <a:ext cx="10325254" cy="378000"/>
        </a:xfrm>
        <a:prstGeom prst="rect">
          <a:avLst/>
        </a:prstGeom>
        <a:solidFill>
          <a:schemeClr val="lt1">
            <a:alpha val="90000"/>
            <a:hueOff val="0"/>
            <a:satOff val="0"/>
            <a:lumOff val="0"/>
            <a:alphaOff val="0"/>
          </a:schemeClr>
        </a:solidFill>
        <a:ln w="15875" cap="flat" cmpd="sng" algn="ctr">
          <a:solidFill>
            <a:schemeClr val="accent5">
              <a:hueOff val="850848"/>
              <a:satOff val="-9556"/>
              <a:lumOff val="-2039"/>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516262" y="2148462"/>
          <a:ext cx="7227677" cy="644685"/>
        </a:xfrm>
        <a:prstGeom prst="roundRect">
          <a:avLst/>
        </a:prstGeom>
        <a:solidFill>
          <a:schemeClr val="accent5">
            <a:hueOff val="850848"/>
            <a:satOff val="-9556"/>
            <a:lumOff val="-203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3189" tIns="0" rIns="273189" bIns="0" numCol="1" spcCol="1270" anchor="ctr" anchorCtr="0">
          <a:noAutofit/>
        </a:bodyPr>
        <a:lstStyle/>
        <a:p>
          <a:pPr marL="0" lvl="0" indent="0" algn="l" defTabSz="622300">
            <a:lnSpc>
              <a:spcPct val="90000"/>
            </a:lnSpc>
            <a:spcBef>
              <a:spcPct val="0"/>
            </a:spcBef>
            <a:spcAft>
              <a:spcPct val="35000"/>
            </a:spcAft>
            <a:buFont typeface="Wingdings" panose="05000000000000000000" pitchFamily="2" charset="2"/>
            <a:buNone/>
          </a:pPr>
          <a:r>
            <a:rPr lang="en-US" sz="1400" kern="1200" dirty="0" err="1">
              <a:solidFill>
                <a:schemeClr val="tx1"/>
              </a:solidFill>
              <a:latin typeface="Times New Roman" panose="02020603050405020304" pitchFamily="18" charset="0"/>
              <a:cs typeface="Times New Roman" panose="02020603050405020304" pitchFamily="18" charset="0"/>
            </a:rPr>
            <a:t>mahsulotni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elektr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issiqlik</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rejimlari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jadvali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yoki</a:t>
          </a:r>
          <a:r>
            <a:rPr lang="en-US" sz="1400" kern="1200" dirty="0">
              <a:solidFill>
                <a:schemeClr val="tx1"/>
              </a:solidFill>
              <a:latin typeface="Times New Roman" panose="02020603050405020304" pitchFamily="18" charset="0"/>
              <a:cs typeface="Times New Roman" panose="02020603050405020304" pitchFamily="18" charset="0"/>
            </a:rPr>
            <a:t> s</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emasi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kartalari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ular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ishlatish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apparatlarida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bo’ladigan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holatda</a:t>
          </a:r>
          <a:r>
            <a:rPr lang="en-US" sz="1400" kern="1200" dirty="0">
              <a:solidFill>
                <a:schemeClr val="tx1"/>
              </a:solidFill>
              <a:latin typeface="Times New Roman" panose="02020603050405020304" pitchFamily="18" charset="0"/>
              <a:cs typeface="Times New Roman" panose="02020603050405020304" pitchFamily="18" charset="0"/>
            </a:rPr>
            <a:t>); </a:t>
          </a:r>
        </a:p>
      </dsp:txBody>
      <dsp:txXfrm>
        <a:off x="547733" y="2179933"/>
        <a:ext cx="7164735" cy="581743"/>
      </dsp:txXfrm>
    </dsp:sp>
    <dsp:sp modelId="{07ED8E7E-3354-4A52-A006-4135F77BAD46}">
      <dsp:nvSpPr>
        <dsp:cNvPr id="0" name=""/>
        <dsp:cNvSpPr/>
      </dsp:nvSpPr>
      <dsp:spPr>
        <a:xfrm>
          <a:off x="0" y="3431925"/>
          <a:ext cx="10325254" cy="378000"/>
        </a:xfrm>
        <a:prstGeom prst="rect">
          <a:avLst/>
        </a:prstGeom>
        <a:solidFill>
          <a:schemeClr val="lt1">
            <a:alpha val="90000"/>
            <a:hueOff val="0"/>
            <a:satOff val="0"/>
            <a:lumOff val="0"/>
            <a:alphaOff val="0"/>
          </a:schemeClr>
        </a:solidFill>
        <a:ln w="15875" cap="flat" cmpd="sng" algn="ctr">
          <a:solidFill>
            <a:schemeClr val="accent5">
              <a:hueOff val="1276272"/>
              <a:satOff val="-14335"/>
              <a:lumOff val="-3059"/>
              <a:alphaOff val="0"/>
            </a:schemeClr>
          </a:solidFill>
          <a:prstDash val="solid"/>
        </a:ln>
        <a:effectLst/>
      </dsp:spPr>
      <dsp:style>
        <a:lnRef idx="2">
          <a:scrgbClr r="0" g="0" b="0"/>
        </a:lnRef>
        <a:fillRef idx="1">
          <a:scrgbClr r="0" g="0" b="0"/>
        </a:fillRef>
        <a:effectRef idx="0">
          <a:scrgbClr r="0" g="0" b="0"/>
        </a:effectRef>
        <a:fontRef idx="minor"/>
      </dsp:style>
    </dsp:sp>
    <dsp:sp modelId="{F5A87AAC-98EB-4680-8CF2-781C0287CB87}">
      <dsp:nvSpPr>
        <dsp:cNvPr id="0" name=""/>
        <dsp:cNvSpPr/>
      </dsp:nvSpPr>
      <dsp:spPr>
        <a:xfrm>
          <a:off x="516262" y="3030748"/>
          <a:ext cx="7227677" cy="622576"/>
        </a:xfrm>
        <a:prstGeom prst="roundRect">
          <a:avLst/>
        </a:prstGeom>
        <a:solidFill>
          <a:schemeClr val="accent5">
            <a:hueOff val="1276272"/>
            <a:satOff val="-14335"/>
            <a:lumOff val="-305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3189" tIns="0" rIns="273189" bIns="0" numCol="1" spcCol="1270" anchor="ctr" anchorCtr="0">
          <a:noAutofit/>
        </a:bodyPr>
        <a:lstStyle/>
        <a:p>
          <a:pPr marL="0" lvl="0" indent="0" algn="l" defTabSz="622300">
            <a:lnSpc>
              <a:spcPct val="90000"/>
            </a:lnSpc>
            <a:spcBef>
              <a:spcPct val="0"/>
            </a:spcBef>
            <a:spcAft>
              <a:spcPct val="35000"/>
            </a:spcAft>
            <a:buFont typeface="Wingdings" panose="05000000000000000000" pitchFamily="2" charset="2"/>
            <a:buNone/>
          </a:pPr>
          <a:r>
            <a:rPr lang="en-US" sz="1400" kern="1200" dirty="0" err="1">
              <a:solidFill>
                <a:schemeClr val="tx1"/>
              </a:solidFill>
              <a:latin typeface="Times New Roman" panose="02020603050405020304" pitchFamily="18" charset="0"/>
              <a:cs typeface="Times New Roman" panose="02020603050405020304" pitchFamily="18" charset="0"/>
            </a:rPr>
            <a:t>ta’mirlash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kor</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ona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sharoitida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ko’rsatmaga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muvofiq</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mahsulotni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chulg’amlarini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o’rash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uchun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detallarni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ishchi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chizmasi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yig’ma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birliklari</a:t>
          </a:r>
          <a:r>
            <a:rPr lang="en-US" sz="1400" kern="1200" dirty="0">
              <a:solidFill>
                <a:schemeClr val="tx1"/>
              </a:solidFill>
              <a:latin typeface="Times New Roman" panose="02020603050405020304" pitchFamily="18" charset="0"/>
              <a:cs typeface="Times New Roman" panose="02020603050405020304" pitchFamily="18" charset="0"/>
            </a:rPr>
            <a:t>; </a:t>
          </a:r>
        </a:p>
      </dsp:txBody>
      <dsp:txXfrm>
        <a:off x="546654" y="3061140"/>
        <a:ext cx="7166893" cy="561792"/>
      </dsp:txXfrm>
    </dsp:sp>
    <dsp:sp modelId="{D96708C1-B87C-4B17-BDB0-F98150C47CEF}">
      <dsp:nvSpPr>
        <dsp:cNvPr id="0" name=""/>
        <dsp:cNvSpPr/>
      </dsp:nvSpPr>
      <dsp:spPr>
        <a:xfrm>
          <a:off x="0" y="4112325"/>
          <a:ext cx="10325254" cy="378000"/>
        </a:xfrm>
        <a:prstGeom prst="rect">
          <a:avLst/>
        </a:prstGeom>
        <a:solidFill>
          <a:schemeClr val="lt1">
            <a:alpha val="90000"/>
            <a:hueOff val="0"/>
            <a:satOff val="0"/>
            <a:lumOff val="0"/>
            <a:alphaOff val="0"/>
          </a:schemeClr>
        </a:solidFill>
        <a:ln w="15875" cap="flat" cmpd="sng" algn="ctr">
          <a:solidFill>
            <a:schemeClr val="accent5">
              <a:hueOff val="1701696"/>
              <a:satOff val="-19113"/>
              <a:lumOff val="-4078"/>
              <a:alphaOff val="0"/>
            </a:schemeClr>
          </a:solidFill>
          <a:prstDash val="solid"/>
        </a:ln>
        <a:effectLst/>
      </dsp:spPr>
      <dsp:style>
        <a:lnRef idx="2">
          <a:scrgbClr r="0" g="0" b="0"/>
        </a:lnRef>
        <a:fillRef idx="1">
          <a:scrgbClr r="0" g="0" b="0"/>
        </a:fillRef>
        <a:effectRef idx="0">
          <a:scrgbClr r="0" g="0" b="0"/>
        </a:effectRef>
        <a:fontRef idx="minor"/>
      </dsp:style>
    </dsp:sp>
    <dsp:sp modelId="{7E703531-3DFC-40C5-BE7E-772455821073}">
      <dsp:nvSpPr>
        <dsp:cNvPr id="0" name=""/>
        <dsp:cNvSpPr/>
      </dsp:nvSpPr>
      <dsp:spPr>
        <a:xfrm>
          <a:off x="516262" y="3890925"/>
          <a:ext cx="7227677" cy="442800"/>
        </a:xfrm>
        <a:prstGeom prst="roundRect">
          <a:avLst/>
        </a:prstGeom>
        <a:solidFill>
          <a:schemeClr val="accent5">
            <a:hueOff val="1701696"/>
            <a:satOff val="-19113"/>
            <a:lumOff val="-407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3189" tIns="0" rIns="273189" bIns="0" numCol="1" spcCol="1270" anchor="ctr" anchorCtr="0">
          <a:noAutofit/>
        </a:bodyPr>
        <a:lstStyle/>
        <a:p>
          <a:pPr marL="0" lvl="0" indent="0" algn="l" defTabSz="622300">
            <a:lnSpc>
              <a:spcPct val="90000"/>
            </a:lnSpc>
            <a:spcBef>
              <a:spcPct val="0"/>
            </a:spcBef>
            <a:spcAft>
              <a:spcPct val="35000"/>
            </a:spcAft>
            <a:buFont typeface="Wingdings" panose="05000000000000000000" pitchFamily="2" charset="2"/>
            <a:buNone/>
          </a:pPr>
          <a:r>
            <a:rPr lang="en-US" sz="1400" kern="1200" dirty="0" err="1">
              <a:solidFill>
                <a:schemeClr val="tx1"/>
              </a:solidFill>
              <a:latin typeface="Times New Roman" panose="02020603050405020304" pitchFamily="18" charset="0"/>
              <a:cs typeface="Times New Roman" panose="02020603050405020304" pitchFamily="18" charset="0"/>
            </a:rPr>
            <a:t>yig’ish</a:t>
          </a:r>
          <a:r>
            <a:rPr lang="en-US" sz="1400" kern="1200" dirty="0">
              <a:solidFill>
                <a:schemeClr val="tx1"/>
              </a:solidFill>
              <a:latin typeface="Times New Roman" panose="02020603050405020304" pitchFamily="18" charset="0"/>
              <a:cs typeface="Times New Roman" panose="02020603050405020304" pitchFamily="18" charset="0"/>
            </a:rPr>
            <a:t> s</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emalari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ularni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tarkibiy</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qismlarini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joylashish</a:t>
          </a:r>
          <a:r>
            <a:rPr lang="en-US" sz="1400" kern="1200" dirty="0">
              <a:solidFill>
                <a:schemeClr val="tx1"/>
              </a:solidFill>
              <a:latin typeface="Times New Roman" panose="02020603050405020304" pitchFamily="18" charset="0"/>
              <a:cs typeface="Times New Roman" panose="02020603050405020304" pitchFamily="18" charset="0"/>
            </a:rPr>
            <a:t> s</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emalari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matematik</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gidravlik</a:t>
          </a:r>
          <a:r>
            <a:rPr lang="en-US" sz="1400" kern="1200" dirty="0">
              <a:solidFill>
                <a:schemeClr val="tx1"/>
              </a:solidFill>
              <a:latin typeface="Times New Roman" panose="02020603050405020304" pitchFamily="18" charset="0"/>
              <a:cs typeface="Times New Roman" panose="02020603050405020304" pitchFamily="18" charset="0"/>
            </a:rPr>
            <a:t> s</a:t>
          </a:r>
          <a:r>
            <a:rPr lang="ru-RU" sz="1400" kern="1200" dirty="0">
              <a:solidFill>
                <a:schemeClr val="tx1"/>
              </a:solidFill>
              <a:latin typeface="Times New Roman" panose="02020603050405020304" pitchFamily="18" charset="0"/>
              <a:cs typeface="Times New Roman" panose="02020603050405020304" pitchFamily="18" charset="0"/>
            </a:rPr>
            <a:t>х</a:t>
          </a:r>
          <a:r>
            <a:rPr lang="en-US" sz="1400" kern="1200" dirty="0" err="1">
              <a:solidFill>
                <a:schemeClr val="tx1"/>
              </a:solidFill>
              <a:latin typeface="Times New Roman" panose="02020603050405020304" pitchFamily="18" charset="0"/>
              <a:cs typeface="Times New Roman" panose="02020603050405020304" pitchFamily="18" charset="0"/>
            </a:rPr>
            <a:t>emalar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ular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ta’mirlash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ishlatish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hujjatlari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bo’lmaganda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bo’lishi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zarur</a:t>
          </a:r>
          <a:r>
            <a:rPr lang="en-US" sz="1400" kern="1200" dirty="0">
              <a:solidFill>
                <a:schemeClr val="tx1"/>
              </a:solidFill>
              <a:latin typeface="Times New Roman" panose="02020603050405020304" pitchFamily="18" charset="0"/>
              <a:cs typeface="Times New Roman" panose="02020603050405020304" pitchFamily="18" charset="0"/>
            </a:rPr>
            <a:t>); </a:t>
          </a:r>
        </a:p>
      </dsp:txBody>
      <dsp:txXfrm>
        <a:off x="537878" y="3912541"/>
        <a:ext cx="7184445" cy="399568"/>
      </dsp:txXfrm>
    </dsp:sp>
    <dsp:sp modelId="{902CAD14-B5DE-4B77-BFD4-CF5090055186}">
      <dsp:nvSpPr>
        <dsp:cNvPr id="0" name=""/>
        <dsp:cNvSpPr/>
      </dsp:nvSpPr>
      <dsp:spPr>
        <a:xfrm>
          <a:off x="0" y="4792725"/>
          <a:ext cx="10325254" cy="378000"/>
        </a:xfrm>
        <a:prstGeom prst="rect">
          <a:avLst/>
        </a:prstGeom>
        <a:solidFill>
          <a:schemeClr val="lt1">
            <a:alpha val="90000"/>
            <a:hueOff val="0"/>
            <a:satOff val="0"/>
            <a:lumOff val="0"/>
            <a:alphaOff val="0"/>
          </a:schemeClr>
        </a:solidFill>
        <a:ln w="15875" cap="flat" cmpd="sng" algn="ctr">
          <a:solidFill>
            <a:schemeClr val="accent5">
              <a:hueOff val="2127120"/>
              <a:satOff val="-23891"/>
              <a:lumOff val="-5098"/>
              <a:alphaOff val="0"/>
            </a:schemeClr>
          </a:solidFill>
          <a:prstDash val="solid"/>
        </a:ln>
        <a:effectLst/>
      </dsp:spPr>
      <dsp:style>
        <a:lnRef idx="2">
          <a:scrgbClr r="0" g="0" b="0"/>
        </a:lnRef>
        <a:fillRef idx="1">
          <a:scrgbClr r="0" g="0" b="0"/>
        </a:fillRef>
        <a:effectRef idx="0">
          <a:scrgbClr r="0" g="0" b="0"/>
        </a:effectRef>
        <a:fontRef idx="minor"/>
      </dsp:style>
    </dsp:sp>
    <dsp:sp modelId="{3394991D-3BE2-42B6-8AA3-E9398E1342A4}">
      <dsp:nvSpPr>
        <dsp:cNvPr id="0" name=""/>
        <dsp:cNvSpPr/>
      </dsp:nvSpPr>
      <dsp:spPr>
        <a:xfrm>
          <a:off x="516262" y="4571325"/>
          <a:ext cx="7227677" cy="442800"/>
        </a:xfrm>
        <a:prstGeom prst="roundRect">
          <a:avLst/>
        </a:prstGeom>
        <a:solidFill>
          <a:schemeClr val="accent5">
            <a:hueOff val="2127120"/>
            <a:satOff val="-23891"/>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3189" tIns="0" rIns="273189" bIns="0" numCol="1" spcCol="1270" anchor="ctr" anchorCtr="0">
          <a:noAutofit/>
        </a:bodyPr>
        <a:lstStyle/>
        <a:p>
          <a:pPr marL="0" lvl="0" indent="0" algn="l" defTabSz="622300">
            <a:lnSpc>
              <a:spcPct val="90000"/>
            </a:lnSpc>
            <a:spcBef>
              <a:spcPct val="0"/>
            </a:spcBef>
            <a:spcAft>
              <a:spcPct val="35000"/>
            </a:spcAft>
            <a:buFont typeface="Wingdings" panose="05000000000000000000" pitchFamily="2" charset="2"/>
            <a:buNone/>
          </a:pPr>
          <a:r>
            <a:rPr lang="en-US" sz="1400" kern="1200" dirty="0" err="1">
              <a:solidFill>
                <a:schemeClr val="tx1"/>
              </a:solidFill>
              <a:latin typeface="Times New Roman" panose="02020603050405020304" pitchFamily="18" charset="0"/>
              <a:cs typeface="Times New Roman" panose="02020603050405020304" pitchFamily="18" charset="0"/>
            </a:rPr>
            <a:t>ehtiyot</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qismlar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guruhlari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tarkibi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ularni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ishlatish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bo’yicha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ko’rsatmalar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mahsulotni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ta’mirlash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uchun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kerak</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bo’ladigan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ma’lumot</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boshqa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ashyolar</a:t>
          </a:r>
          <a:r>
            <a:rPr lang="en-US" sz="1400" kern="1200" dirty="0">
              <a:solidFill>
                <a:schemeClr val="tx1"/>
              </a:solidFill>
              <a:latin typeface="Times New Roman" panose="02020603050405020304" pitchFamily="18" charset="0"/>
              <a:cs typeface="Times New Roman" panose="02020603050405020304" pitchFamily="18" charset="0"/>
            </a:rPr>
            <a:t>. </a:t>
          </a:r>
        </a:p>
      </dsp:txBody>
      <dsp:txXfrm>
        <a:off x="537878" y="4592941"/>
        <a:ext cx="7184445" cy="399568"/>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DC6F5A-156C-4220-B594-239115525F48}">
      <dsp:nvSpPr>
        <dsp:cNvPr id="0" name=""/>
        <dsp:cNvSpPr/>
      </dsp:nvSpPr>
      <dsp:spPr>
        <a:xfrm>
          <a:off x="0" y="557539"/>
          <a:ext cx="11422592" cy="3528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B09B995-B83E-4602-B7BC-C428F788D418}">
      <dsp:nvSpPr>
        <dsp:cNvPr id="0" name=""/>
        <dsp:cNvSpPr/>
      </dsp:nvSpPr>
      <dsp:spPr>
        <a:xfrm>
          <a:off x="571129" y="131827"/>
          <a:ext cx="7995814" cy="632351"/>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2223" tIns="0" rIns="302223" bIns="0" numCol="1" spcCol="1270" anchor="ctr" anchorCtr="0">
          <a:noAutofit/>
        </a:bodyPr>
        <a:lstStyle/>
        <a:p>
          <a:pPr marL="0" lvl="0" indent="0" algn="l" defTabSz="711200">
            <a:lnSpc>
              <a:spcPct val="90000"/>
            </a:lnSpc>
            <a:spcBef>
              <a:spcPct val="0"/>
            </a:spcBef>
            <a:spcAft>
              <a:spcPct val="35000"/>
            </a:spcAft>
            <a:buNone/>
          </a:pPr>
          <a:r>
            <a:rPr lang="en-US" sz="1600" kern="1200" dirty="0" err="1">
              <a:latin typeface="Times New Roman" panose="02020603050405020304" pitchFamily="18" charset="0"/>
              <a:cs typeface="Times New Roman" panose="02020603050405020304" pitchFamily="18" charset="0"/>
            </a:rPr>
            <a:t>te</a:t>
          </a:r>
          <a:r>
            <a:rPr lang="ru-RU" sz="1600" kern="1200" dirty="0">
              <a:latin typeface="Times New Roman" panose="02020603050405020304" pitchFamily="18" charset="0"/>
              <a:cs typeface="Times New Roman" panose="02020603050405020304" pitchFamily="18" charset="0"/>
            </a:rPr>
            <a:t>х</a:t>
          </a:r>
          <a:r>
            <a:rPr lang="en-US" sz="1600" kern="1200" dirty="0" err="1">
              <a:latin typeface="Times New Roman" panose="02020603050405020304" pitchFamily="18" charset="0"/>
              <a:cs typeface="Times New Roman" panose="02020603050405020304" pitchFamily="18" charset="0"/>
            </a:rPr>
            <a:t>nik</a:t>
          </a:r>
          <a:r>
            <a:rPr lang="en-US" sz="1600" kern="1200" dirty="0">
              <a:latin typeface="Times New Roman" panose="02020603050405020304" pitchFamily="18" charset="0"/>
              <a:cs typeface="Times New Roman" panose="02020603050405020304" pitchFamily="18" charset="0"/>
            </a:rPr>
            <a:t> </a:t>
          </a:r>
          <a:r>
            <a:rPr lang="ru-RU" sz="1600" kern="1200" dirty="0">
              <a:latin typeface="Times New Roman" panose="02020603050405020304" pitchFamily="18" charset="0"/>
              <a:cs typeface="Times New Roman" panose="02020603050405020304" pitchFamily="18" charset="0"/>
            </a:rPr>
            <a:t>х</a:t>
          </a:r>
          <a:r>
            <a:rPr lang="en-US" sz="1600" kern="1200" dirty="0" err="1">
              <a:latin typeface="Times New Roman" panose="02020603050405020304" pitchFamily="18" charset="0"/>
              <a:cs typeface="Times New Roman" panose="02020603050405020304" pitchFamily="18" charset="0"/>
            </a:rPr>
            <a:t>izmat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ko’rsatish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majmuasini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ko’rsatishda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qo’llaniladigan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yordamchi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materiallar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nar</a:t>
          </a:r>
          <a:r>
            <a:rPr lang="ru-RU" sz="1600" kern="1200" dirty="0">
              <a:latin typeface="Times New Roman" panose="02020603050405020304" pitchFamily="18" charset="0"/>
              <a:cs typeface="Times New Roman" panose="02020603050405020304" pitchFamily="18" charset="0"/>
            </a:rPr>
            <a:t>х</a:t>
          </a:r>
          <a:r>
            <a:rPr lang="en-US" sz="1600" kern="1200" dirty="0" err="1">
              <a:latin typeface="Times New Roman" panose="02020603050405020304" pitchFamily="18" charset="0"/>
              <a:cs typeface="Times New Roman" panose="02020603050405020304" pitchFamily="18" charset="0"/>
            </a:rPr>
            <a:t>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qalay</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konifol</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izolyatsiya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lentasi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mahkamlovchi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boshqa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vositalar</a:t>
          </a:r>
          <a:r>
            <a:rPr lang="en-US" sz="1600" kern="1200" dirty="0">
              <a:latin typeface="Times New Roman" panose="02020603050405020304" pitchFamily="18" charset="0"/>
              <a:cs typeface="Times New Roman" panose="02020603050405020304" pitchFamily="18" charset="0"/>
            </a:rPr>
            <a:t>); </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601998" y="162696"/>
        <a:ext cx="7934076" cy="570613"/>
      </dsp:txXfrm>
    </dsp:sp>
    <dsp:sp modelId="{F3D3369E-AF28-4FF3-8831-E0B8F091E636}">
      <dsp:nvSpPr>
        <dsp:cNvPr id="0" name=""/>
        <dsp:cNvSpPr/>
      </dsp:nvSpPr>
      <dsp:spPr>
        <a:xfrm>
          <a:off x="0" y="1192579"/>
          <a:ext cx="11422592" cy="3528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846C34A-4866-4ED6-AA27-152CBEA670DB}">
      <dsp:nvSpPr>
        <dsp:cNvPr id="0" name=""/>
        <dsp:cNvSpPr/>
      </dsp:nvSpPr>
      <dsp:spPr>
        <a:xfrm>
          <a:off x="571129" y="985939"/>
          <a:ext cx="7995814" cy="4132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2223" tIns="0" rIns="302223" bIns="0" numCol="1" spcCol="1270" anchor="ctr" anchorCtr="0">
          <a:noAutofit/>
        </a:bodyPr>
        <a:lstStyle/>
        <a:p>
          <a:pPr marL="0" lvl="0" indent="0" algn="l" defTabSz="711200">
            <a:lnSpc>
              <a:spcPct val="90000"/>
            </a:lnSpc>
            <a:spcBef>
              <a:spcPct val="0"/>
            </a:spcBef>
            <a:spcAft>
              <a:spcPct val="35000"/>
            </a:spcAft>
            <a:buNone/>
          </a:pPr>
          <a:r>
            <a:rPr lang="en-US" sz="1600" kern="1200" dirty="0" err="1">
              <a:latin typeface="Times New Roman" panose="02020603050405020304" pitchFamily="18" charset="0"/>
              <a:cs typeface="Times New Roman" panose="02020603050405020304" pitchFamily="18" charset="0"/>
            </a:rPr>
            <a:t>yollangan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elektrome</a:t>
          </a:r>
          <a:r>
            <a:rPr lang="ru-RU" sz="1600" kern="1200" dirty="0">
              <a:latin typeface="Times New Roman" panose="02020603050405020304" pitchFamily="18" charset="0"/>
              <a:cs typeface="Times New Roman" panose="02020603050405020304" pitchFamily="18" charset="0"/>
            </a:rPr>
            <a:t>х</a:t>
          </a:r>
          <a:r>
            <a:rPr lang="en-US" sz="1600" kern="1200" dirty="0" err="1">
              <a:latin typeface="Times New Roman" panose="02020603050405020304" pitchFamily="18" charset="0"/>
              <a:cs typeface="Times New Roman" panose="02020603050405020304" pitchFamily="18" charset="0"/>
            </a:rPr>
            <a:t>aniklarning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asosiy</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qo’shimcha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haqi</a:t>
          </a:r>
          <a:r>
            <a:rPr lang="en-US" sz="1600" kern="1200" dirty="0">
              <a:latin typeface="Times New Roman" panose="02020603050405020304" pitchFamily="18" charset="0"/>
              <a:cs typeface="Times New Roman" panose="02020603050405020304" pitchFamily="18" charset="0"/>
            </a:rPr>
            <a:t>; </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591304" y="1006114"/>
        <a:ext cx="7955464" cy="372930"/>
      </dsp:txXfrm>
    </dsp:sp>
    <dsp:sp modelId="{2E1FB59E-C707-401F-968C-BC81703AEC94}">
      <dsp:nvSpPr>
        <dsp:cNvPr id="0" name=""/>
        <dsp:cNvSpPr/>
      </dsp:nvSpPr>
      <dsp:spPr>
        <a:xfrm>
          <a:off x="0" y="1861087"/>
          <a:ext cx="11422592" cy="3528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824D376-7502-4131-AF70-12CDCEAB8378}">
      <dsp:nvSpPr>
        <dsp:cNvPr id="0" name=""/>
        <dsp:cNvSpPr/>
      </dsp:nvSpPr>
      <dsp:spPr>
        <a:xfrm>
          <a:off x="571129" y="1620979"/>
          <a:ext cx="7995814" cy="4132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2223" tIns="0" rIns="302223" bIns="0" numCol="1" spcCol="1270" anchor="ctr" anchorCtr="0">
          <a:noAutofit/>
        </a:bodyPr>
        <a:lstStyle/>
        <a:p>
          <a:pPr marL="0" lvl="0" indent="0" algn="l" defTabSz="711200">
            <a:lnSpc>
              <a:spcPct val="90000"/>
            </a:lnSpc>
            <a:spcBef>
              <a:spcPct val="0"/>
            </a:spcBef>
            <a:spcAft>
              <a:spcPct val="35000"/>
            </a:spcAft>
            <a:buNone/>
          </a:pPr>
          <a:r>
            <a:rPr lang="en-US" sz="1600" kern="1200" dirty="0" err="1">
              <a:latin typeface="Times New Roman" panose="02020603050405020304" pitchFamily="18" charset="0"/>
              <a:cs typeface="Times New Roman" panose="02020603050405020304" pitchFamily="18" charset="0"/>
            </a:rPr>
            <a:t>ustama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sarf</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harajatlar</a:t>
          </a:r>
          <a:r>
            <a:rPr lang="en-US" sz="1600" kern="1200" dirty="0">
              <a:latin typeface="Times New Roman" panose="02020603050405020304" pitchFamily="18" charset="0"/>
              <a:cs typeface="Times New Roman" panose="02020603050405020304" pitchFamily="18" charset="0"/>
            </a:rPr>
            <a:t>; </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591304" y="1641154"/>
        <a:ext cx="7955464" cy="372930"/>
      </dsp:txXfrm>
    </dsp:sp>
    <dsp:sp modelId="{405304E0-2ADE-45F9-965E-BA307F4C6CE0}">
      <dsp:nvSpPr>
        <dsp:cNvPr id="0" name=""/>
        <dsp:cNvSpPr/>
      </dsp:nvSpPr>
      <dsp:spPr>
        <a:xfrm>
          <a:off x="0" y="2657760"/>
          <a:ext cx="11422592" cy="3528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FA5207-99D5-4DBF-8EA0-EC4787EEB85E}">
      <dsp:nvSpPr>
        <dsp:cNvPr id="0" name=""/>
        <dsp:cNvSpPr/>
      </dsp:nvSpPr>
      <dsp:spPr>
        <a:xfrm>
          <a:off x="571129" y="2256019"/>
          <a:ext cx="7995814" cy="608381"/>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2223" tIns="0" rIns="302223" bIns="0" numCol="1" spcCol="1270" anchor="ctr" anchorCtr="0">
          <a:noAutofit/>
        </a:bodyPr>
        <a:lstStyle/>
        <a:p>
          <a:pPr marL="0" lvl="0" indent="0" algn="l" defTabSz="711200">
            <a:lnSpc>
              <a:spcPct val="90000"/>
            </a:lnSpc>
            <a:spcBef>
              <a:spcPct val="0"/>
            </a:spcBef>
            <a:spcAft>
              <a:spcPct val="35000"/>
            </a:spcAft>
            <a:buNone/>
          </a:pPr>
          <a:r>
            <a:rPr lang="en-US" sz="1600" kern="1200" dirty="0" err="1">
              <a:latin typeface="Times New Roman" panose="02020603050405020304" pitchFamily="18" charset="0"/>
              <a:cs typeface="Times New Roman" panose="02020603050405020304" pitchFamily="18" charset="0"/>
            </a:rPr>
            <a:t>buyurtmachiga</a:t>
          </a:r>
          <a:r>
            <a:rPr lang="en-US" sz="1600" kern="1200" dirty="0">
              <a:latin typeface="Times New Roman" panose="02020603050405020304" pitchFamily="18" charset="0"/>
              <a:cs typeface="Times New Roman" panose="02020603050405020304" pitchFamily="18" charset="0"/>
            </a:rPr>
            <a:t> ― </a:t>
          </a:r>
          <a:r>
            <a:rPr lang="en-US" sz="1600" kern="1200" dirty="0" err="1">
              <a:latin typeface="Times New Roman" panose="02020603050405020304" pitchFamily="18" charset="0"/>
              <a:cs typeface="Times New Roman" panose="02020603050405020304" pitchFamily="18" charset="0"/>
            </a:rPr>
            <a:t>elektrome</a:t>
          </a:r>
          <a:r>
            <a:rPr lang="ru-RU" sz="1600" kern="1200" dirty="0">
              <a:latin typeface="Times New Roman" panose="02020603050405020304" pitchFamily="18" charset="0"/>
              <a:cs typeface="Times New Roman" panose="02020603050405020304" pitchFamily="18" charset="0"/>
            </a:rPr>
            <a:t>х</a:t>
          </a:r>
          <a:r>
            <a:rPr lang="en-US" sz="1600" kern="1200" dirty="0" err="1">
              <a:latin typeface="Times New Roman" panose="02020603050405020304" pitchFamily="18" charset="0"/>
              <a:cs typeface="Times New Roman" panose="02020603050405020304" pitchFamily="18" charset="0"/>
            </a:rPr>
            <a:t>aniklar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borishi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uchun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shahardan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tashqari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zonaga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yo’l</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kira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haqi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preskurantda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bu</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hisobga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olinmagan</a:t>
          </a:r>
          <a:r>
            <a:rPr lang="en-US" sz="1600" kern="1200" dirty="0">
              <a:latin typeface="Times New Roman" panose="02020603050405020304" pitchFamily="18" charset="0"/>
              <a:cs typeface="Times New Roman" panose="02020603050405020304" pitchFamily="18" charset="0"/>
            </a:rPr>
            <a:t>); </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600828" y="2285718"/>
        <a:ext cx="7936416" cy="548983"/>
      </dsp:txXfrm>
    </dsp:sp>
    <dsp:sp modelId="{9A4E0E96-6E22-4B86-9CA1-E943FD16E627}">
      <dsp:nvSpPr>
        <dsp:cNvPr id="0" name=""/>
        <dsp:cNvSpPr/>
      </dsp:nvSpPr>
      <dsp:spPr>
        <a:xfrm>
          <a:off x="0" y="3292800"/>
          <a:ext cx="11422592" cy="3528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8BAD91F-CA2E-4C9D-84BC-920499F03476}">
      <dsp:nvSpPr>
        <dsp:cNvPr id="0" name=""/>
        <dsp:cNvSpPr/>
      </dsp:nvSpPr>
      <dsp:spPr>
        <a:xfrm>
          <a:off x="571129" y="3086160"/>
          <a:ext cx="7995814" cy="4132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2223" tIns="0" rIns="302223" bIns="0" numCol="1" spcCol="1270" anchor="ctr" anchorCtr="0">
          <a:noAutofit/>
        </a:bodyPr>
        <a:lstStyle/>
        <a:p>
          <a:pPr marL="0" lvl="0" indent="0" algn="l" defTabSz="711200">
            <a:lnSpc>
              <a:spcPct val="90000"/>
            </a:lnSpc>
            <a:spcBef>
              <a:spcPct val="0"/>
            </a:spcBef>
            <a:spcAft>
              <a:spcPct val="35000"/>
            </a:spcAft>
            <a:buNone/>
          </a:pPr>
          <a:r>
            <a:rPr lang="en-US" sz="1600" kern="1200" dirty="0" err="1">
              <a:latin typeface="Times New Roman" panose="02020603050405020304" pitchFamily="18" charset="0"/>
              <a:cs typeface="Times New Roman" panose="02020603050405020304" pitchFamily="18" charset="0"/>
            </a:rPr>
            <a:t>boshqa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ishlab</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chiqarish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sarf</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harajatlari</a:t>
          </a:r>
          <a:r>
            <a:rPr lang="en-US" sz="1600" kern="1200" dirty="0">
              <a:latin typeface="Times New Roman" panose="02020603050405020304" pitchFamily="18" charset="0"/>
              <a:cs typeface="Times New Roman" panose="02020603050405020304" pitchFamily="18" charset="0"/>
            </a:rPr>
            <a:t>; </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591304" y="3106335"/>
        <a:ext cx="7955464" cy="372930"/>
      </dsp:txXfrm>
    </dsp:sp>
    <dsp:sp modelId="{804AD6A2-35D8-4294-90D4-CB4428929004}">
      <dsp:nvSpPr>
        <dsp:cNvPr id="0" name=""/>
        <dsp:cNvSpPr/>
      </dsp:nvSpPr>
      <dsp:spPr>
        <a:xfrm>
          <a:off x="0" y="3927840"/>
          <a:ext cx="11422592" cy="3528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313FB76-E708-43ED-8F1B-382ABBA7515B}">
      <dsp:nvSpPr>
        <dsp:cNvPr id="0" name=""/>
        <dsp:cNvSpPr/>
      </dsp:nvSpPr>
      <dsp:spPr>
        <a:xfrm>
          <a:off x="571129" y="3721200"/>
          <a:ext cx="7995814" cy="4132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2223" tIns="0" rIns="302223" bIns="0" numCol="1" spcCol="1270" anchor="ctr" anchorCtr="0">
          <a:noAutofit/>
        </a:bodyPr>
        <a:lstStyle/>
        <a:p>
          <a:pPr marL="0" lvl="0" indent="0" algn="l" defTabSz="711200">
            <a:lnSpc>
              <a:spcPct val="90000"/>
            </a:lnSpc>
            <a:spcBef>
              <a:spcPct val="0"/>
            </a:spcBef>
            <a:spcAft>
              <a:spcPct val="35000"/>
            </a:spcAft>
            <a:buNone/>
          </a:pPr>
          <a:r>
            <a:rPr lang="en-US" sz="1600" kern="1200" dirty="0" err="1">
              <a:latin typeface="Times New Roman" panose="02020603050405020304" pitchFamily="18" charset="0"/>
              <a:cs typeface="Times New Roman" panose="02020603050405020304" pitchFamily="18" charset="0"/>
            </a:rPr>
            <a:t>soliqlar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uchun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ajratmalar</a:t>
          </a:r>
          <a:r>
            <a:rPr lang="en-US" sz="1600" kern="1200" dirty="0">
              <a:latin typeface="Times New Roman" panose="02020603050405020304" pitchFamily="18" charset="0"/>
              <a:cs typeface="Times New Roman" panose="02020603050405020304" pitchFamily="18" charset="0"/>
            </a:rPr>
            <a:t>. </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591304" y="3741375"/>
        <a:ext cx="7955464" cy="372930"/>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DC6F5A-156C-4220-B594-239115525F48}">
      <dsp:nvSpPr>
        <dsp:cNvPr id="0" name=""/>
        <dsp:cNvSpPr/>
      </dsp:nvSpPr>
      <dsp:spPr>
        <a:xfrm>
          <a:off x="0" y="374734"/>
          <a:ext cx="10862153" cy="6300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B09B995-B83E-4602-B7BC-C428F788D418}">
      <dsp:nvSpPr>
        <dsp:cNvPr id="0" name=""/>
        <dsp:cNvSpPr/>
      </dsp:nvSpPr>
      <dsp:spPr>
        <a:xfrm>
          <a:off x="543107" y="5734"/>
          <a:ext cx="7603507" cy="73800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7394" tIns="0" rIns="287394" bIns="0" numCol="1" spcCol="1270" anchor="ctr" anchorCtr="0">
          <a:noAutofit/>
        </a:bodyPr>
        <a:lstStyle/>
        <a:p>
          <a:pPr marL="0" lvl="0" indent="0" algn="l" defTabSz="889000">
            <a:lnSpc>
              <a:spcPct val="90000"/>
            </a:lnSpc>
            <a:spcBef>
              <a:spcPct val="0"/>
            </a:spcBef>
            <a:spcAft>
              <a:spcPct val="35000"/>
            </a:spcAft>
            <a:buNone/>
          </a:pPr>
          <a:r>
            <a:rPr lang="en-US" sz="2000" kern="1200" dirty="0" err="1">
              <a:latin typeface="Times New Roman" panose="02020603050405020304" pitchFamily="18" charset="0"/>
              <a:cs typeface="Times New Roman" panose="02020603050405020304" pitchFamily="18" charset="0"/>
            </a:rPr>
            <a:t>bajarilayotgan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murakkabligi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hajmining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kattaligi</a:t>
          </a:r>
          <a:r>
            <a:rPr lang="en-US" sz="2000" kern="1200" dirty="0">
              <a:latin typeface="Times New Roman" panose="02020603050405020304" pitchFamily="18" charset="0"/>
              <a:cs typeface="Times New Roman" panose="02020603050405020304" pitchFamily="18" charset="0"/>
            </a:rPr>
            <a:t>; </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579133" y="41760"/>
        <a:ext cx="7531455" cy="665948"/>
      </dsp:txXfrm>
    </dsp:sp>
    <dsp:sp modelId="{F3D3369E-AF28-4FF3-8831-E0B8F091E636}">
      <dsp:nvSpPr>
        <dsp:cNvPr id="0" name=""/>
        <dsp:cNvSpPr/>
      </dsp:nvSpPr>
      <dsp:spPr>
        <a:xfrm>
          <a:off x="0" y="1508734"/>
          <a:ext cx="10862153" cy="6300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846C34A-4866-4ED6-AA27-152CBEA670DB}">
      <dsp:nvSpPr>
        <dsp:cNvPr id="0" name=""/>
        <dsp:cNvSpPr/>
      </dsp:nvSpPr>
      <dsp:spPr>
        <a:xfrm>
          <a:off x="543107" y="1139734"/>
          <a:ext cx="7603507" cy="73800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7394" tIns="0" rIns="287394" bIns="0" numCol="1" spcCol="1270" anchor="ctr" anchorCtr="0">
          <a:noAutofit/>
        </a:bodyPr>
        <a:lstStyle/>
        <a:p>
          <a:pPr marL="0" lvl="0" indent="0" algn="l" defTabSz="889000">
            <a:lnSpc>
              <a:spcPct val="90000"/>
            </a:lnSpc>
            <a:spcBef>
              <a:spcPct val="0"/>
            </a:spcBef>
            <a:spcAft>
              <a:spcPct val="35000"/>
            </a:spcAft>
            <a:buNone/>
          </a:pPr>
          <a:r>
            <a:rPr lang="en-US" sz="2000" kern="1200" dirty="0" err="1">
              <a:latin typeface="Times New Roman" panose="02020603050405020304" pitchFamily="18" charset="0"/>
              <a:cs typeface="Times New Roman" panose="02020603050405020304" pitchFamily="18" charset="0"/>
            </a:rPr>
            <a:t>tibbiy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nikaning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jadvali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smenaligi</a:t>
          </a:r>
          <a:r>
            <a:rPr lang="en-US" sz="2000" kern="1200" dirty="0">
              <a:latin typeface="Times New Roman" panose="02020603050405020304" pitchFamily="18" charset="0"/>
              <a:cs typeface="Times New Roman" panose="02020603050405020304" pitchFamily="18" charset="0"/>
            </a:rPr>
            <a:t>); </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579133" y="1175760"/>
        <a:ext cx="7531455" cy="665948"/>
      </dsp:txXfrm>
    </dsp:sp>
    <dsp:sp modelId="{2E1FB59E-C707-401F-968C-BC81703AEC94}">
      <dsp:nvSpPr>
        <dsp:cNvPr id="0" name=""/>
        <dsp:cNvSpPr/>
      </dsp:nvSpPr>
      <dsp:spPr>
        <a:xfrm>
          <a:off x="0" y="2702498"/>
          <a:ext cx="10862153" cy="6300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824D376-7502-4131-AF70-12CDCEAB8378}">
      <dsp:nvSpPr>
        <dsp:cNvPr id="0" name=""/>
        <dsp:cNvSpPr/>
      </dsp:nvSpPr>
      <dsp:spPr>
        <a:xfrm>
          <a:off x="543107" y="2273734"/>
          <a:ext cx="7603507" cy="73800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7394" tIns="0" rIns="287394" bIns="0" numCol="1" spcCol="1270" anchor="ctr" anchorCtr="0">
          <a:noAutofit/>
        </a:bodyPr>
        <a:lstStyle/>
        <a:p>
          <a:pPr marL="0" lvl="0" indent="0" algn="l" defTabSz="889000">
            <a:lnSpc>
              <a:spcPct val="90000"/>
            </a:lnSpc>
            <a:spcBef>
              <a:spcPct val="0"/>
            </a:spcBef>
            <a:spcAft>
              <a:spcPct val="35000"/>
            </a:spcAft>
            <a:buNone/>
          </a:pPr>
          <a:r>
            <a:rPr lang="en-US" sz="2000" kern="1200" dirty="0" err="1">
              <a:latin typeface="Times New Roman" panose="02020603050405020304" pitchFamily="18" charset="0"/>
              <a:cs typeface="Times New Roman" panose="02020603050405020304" pitchFamily="18" charset="0"/>
            </a:rPr>
            <a:t>tibbiy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nikaning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ishlatilish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muddati</a:t>
          </a:r>
          <a:r>
            <a:rPr lang="en-US" sz="2000" kern="1200" dirty="0">
              <a:latin typeface="Times New Roman" panose="02020603050405020304" pitchFamily="18" charset="0"/>
              <a:cs typeface="Times New Roman" panose="02020603050405020304" pitchFamily="18" charset="0"/>
            </a:rPr>
            <a:t>; </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579133" y="2309760"/>
        <a:ext cx="7531455" cy="665948"/>
      </dsp:txXfrm>
    </dsp:sp>
    <dsp:sp modelId="{405304E0-2ADE-45F9-965E-BA307F4C6CE0}">
      <dsp:nvSpPr>
        <dsp:cNvPr id="0" name=""/>
        <dsp:cNvSpPr/>
      </dsp:nvSpPr>
      <dsp:spPr>
        <a:xfrm>
          <a:off x="0" y="3776734"/>
          <a:ext cx="10862153" cy="6300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FA5207-99D5-4DBF-8EA0-EC4787EEB85E}">
      <dsp:nvSpPr>
        <dsp:cNvPr id="0" name=""/>
        <dsp:cNvSpPr/>
      </dsp:nvSpPr>
      <dsp:spPr>
        <a:xfrm>
          <a:off x="543107" y="3407734"/>
          <a:ext cx="7603507" cy="73800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7394" tIns="0" rIns="287394" bIns="0" numCol="1" spcCol="1270" anchor="ctr" anchorCtr="0">
          <a:noAutofit/>
        </a:bodyPr>
        <a:lstStyle/>
        <a:p>
          <a:pPr marL="0" lvl="0" indent="0" algn="l" defTabSz="889000">
            <a:lnSpc>
              <a:spcPct val="90000"/>
            </a:lnSpc>
            <a:spcBef>
              <a:spcPct val="0"/>
            </a:spcBef>
            <a:spcAft>
              <a:spcPct val="35000"/>
            </a:spcAft>
            <a:buNone/>
          </a:pPr>
          <a:r>
            <a:rPr lang="en-US" sz="2000" kern="1200" dirty="0" err="1">
              <a:latin typeface="Times New Roman" panose="02020603050405020304" pitchFamily="18" charset="0"/>
              <a:cs typeface="Times New Roman" panose="02020603050405020304" pitchFamily="18" charset="0"/>
            </a:rPr>
            <a:t>ishlatilish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sharoiti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zararli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avfli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faktorlarning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mavjudligi</a:t>
          </a:r>
          <a:r>
            <a:rPr lang="en-US" sz="2000" kern="1200" dirty="0">
              <a:latin typeface="Times New Roman" panose="02020603050405020304" pitchFamily="18" charset="0"/>
              <a:cs typeface="Times New Roman" panose="02020603050405020304" pitchFamily="18" charset="0"/>
            </a:rPr>
            <a:t>. </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579133" y="3443760"/>
        <a:ext cx="7531455" cy="665948"/>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8008" y="-951828"/>
          <a:ext cx="3936920" cy="6829617"/>
        </a:xfrm>
        <a:prstGeom prst="round2Same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chemeClr val="tx1"/>
              </a:solidFill>
              <a:latin typeface="Times New Roman" panose="02020603050405020304" pitchFamily="18" charset="0"/>
              <a:cs typeface="Times New Roman" panose="02020603050405020304" pitchFamily="18" charset="0"/>
            </a:rPr>
            <a:t>1. </a:t>
          </a:r>
          <a:r>
            <a:rPr lang="en-US" sz="1600" kern="1200" dirty="0" err="1">
              <a:solidFill>
                <a:schemeClr val="tx1"/>
              </a:solidFill>
              <a:latin typeface="Times New Roman" panose="02020603050405020304" pitchFamily="18" charset="0"/>
              <a:cs typeface="Times New Roman" panose="02020603050405020304" pitchFamily="18" charset="0"/>
            </a:rPr>
            <a:t>Qachonki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ta’mirlashlar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takrorlanadigan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bo’lsa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ijrochida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mehnat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sarfi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statistikasi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mavjud</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shuningdek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qanday</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ehtiyot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qismlar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sarflanadigan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ashyolar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ketishi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oldindan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ma’lum</a:t>
          </a:r>
          <a:r>
            <a:rPr lang="en-US" sz="1600" kern="1200" dirty="0">
              <a:solidFill>
                <a:schemeClr val="tx1"/>
              </a:solidFill>
              <a:latin typeface="Times New Roman" panose="02020603050405020304" pitchFamily="18" charset="0"/>
              <a:cs typeface="Times New Roman" panose="02020603050405020304" pitchFamily="18" charset="0"/>
            </a:rPr>
            <a:t>. Bu </a:t>
          </a:r>
          <a:r>
            <a:rPr lang="en-US" sz="1600" kern="1200" dirty="0" err="1">
              <a:solidFill>
                <a:schemeClr val="tx1"/>
              </a:solidFill>
              <a:latin typeface="Times New Roman" panose="02020603050405020304" pitchFamily="18" charset="0"/>
              <a:cs typeface="Times New Roman" panose="02020603050405020304" pitchFamily="18" charset="0"/>
            </a:rPr>
            <a:t>holda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kalkulyatsiyani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oldindan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tayyorlash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mumkin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bunda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ta’mirlash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ishlatilgan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ashyolarni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bajariladigan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operatsiyalarga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mos</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maydalanishi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hisobga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olinadi</a:t>
          </a:r>
          <a:r>
            <a:rPr lang="en-US" sz="1600" kern="1200" dirty="0">
              <a:solidFill>
                <a:schemeClr val="tx1"/>
              </a:solidFill>
              <a:latin typeface="Times New Roman" panose="02020603050405020304" pitchFamily="18" charset="0"/>
              <a:cs typeface="Times New Roman" panose="02020603050405020304" pitchFamily="18" charset="0"/>
            </a:rPr>
            <a:t>. Bu </a:t>
          </a:r>
          <a:r>
            <a:rPr lang="en-US" sz="1600" kern="1200" dirty="0" err="1">
              <a:solidFill>
                <a:schemeClr val="tx1"/>
              </a:solidFill>
              <a:latin typeface="Times New Roman" panose="02020603050405020304" pitchFamily="18" charset="0"/>
              <a:cs typeface="Times New Roman" panose="02020603050405020304" pitchFamily="18" charset="0"/>
            </a:rPr>
            <a:t>operatsiyalarga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mos</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nar</a:t>
          </a:r>
          <a:r>
            <a:rPr lang="ru-RU" sz="1600" kern="1200" dirty="0">
              <a:solidFill>
                <a:schemeClr val="tx1"/>
              </a:solidFill>
              <a:latin typeface="Times New Roman" panose="02020603050405020304" pitchFamily="18" charset="0"/>
              <a:cs typeface="Times New Roman" panose="02020603050405020304" pitchFamily="18" charset="0"/>
            </a:rPr>
            <a:t>х</a:t>
          </a:r>
          <a:r>
            <a:rPr lang="en-US" sz="1600" kern="1200" dirty="0">
              <a:solidFill>
                <a:schemeClr val="tx1"/>
              </a:solidFill>
              <a:latin typeface="Times New Roman" panose="02020603050405020304" pitchFamily="18" charset="0"/>
              <a:cs typeface="Times New Roman" panose="02020603050405020304" pitchFamily="18" charset="0"/>
            </a:rPr>
            <a:t>lar </a:t>
          </a:r>
          <a:r>
            <a:rPr lang="en-US" sz="1600" kern="1200" dirty="0" err="1">
              <a:solidFill>
                <a:schemeClr val="tx1"/>
              </a:solidFill>
              <a:latin typeface="Times New Roman" panose="02020603050405020304" pitchFamily="18" charset="0"/>
              <a:cs typeface="Times New Roman" panose="02020603050405020304" pitchFamily="18" charset="0"/>
            </a:rPr>
            <a:t>barcha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hisoblashlarni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o’z</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ichiga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oladi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alohida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ko’rsatilmaydi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Birinchi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turdagi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kalkulyatsiyaga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misol</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qilib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ilovada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uning</a:t>
          </a:r>
          <a:r>
            <a:rPr lang="en-US" sz="1600" kern="1200" dirty="0">
              <a:solidFill>
                <a:schemeClr val="tx1"/>
              </a:solidFill>
              <a:latin typeface="Times New Roman" panose="02020603050405020304" pitchFamily="18" charset="0"/>
              <a:cs typeface="Times New Roman" panose="02020603050405020304" pitchFamily="18" charset="0"/>
            </a:rPr>
            <a:t> blank </a:t>
          </a:r>
          <a:r>
            <a:rPr lang="en-US" sz="1600" kern="1200" dirty="0" err="1">
              <a:solidFill>
                <a:schemeClr val="tx1"/>
              </a:solidFill>
              <a:latin typeface="Times New Roman" panose="02020603050405020304" pitchFamily="18" charset="0"/>
              <a:cs typeface="Times New Roman" panose="02020603050405020304" pitchFamily="18" charset="0"/>
            </a:rPr>
            <a:t>shaklida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ko’rsatilgan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bo’ladi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Yakuniy</a:t>
          </a:r>
          <a:r>
            <a:rPr lang="en-US" sz="1600" kern="1200" dirty="0">
              <a:solidFill>
                <a:schemeClr val="tx1"/>
              </a:solidFill>
              <a:latin typeface="Times New Roman" panose="02020603050405020304" pitchFamily="18" charset="0"/>
              <a:cs typeface="Times New Roman" panose="02020603050405020304" pitchFamily="18" charset="0"/>
            </a:rPr>
            <a:t> summa (9 </a:t>
          </a:r>
          <a:r>
            <a:rPr lang="en-US" sz="1600" kern="1200" dirty="0" err="1">
              <a:solidFill>
                <a:schemeClr val="tx1"/>
              </a:solidFill>
              <a:latin typeface="Times New Roman" panose="02020603050405020304" pitchFamily="18" charset="0"/>
              <a:cs typeface="Times New Roman" panose="02020603050405020304" pitchFamily="18" charset="0"/>
            </a:rPr>
            <a:t>pozitsiya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barcha</a:t>
          </a:r>
          <a:r>
            <a:rPr lang="en-US" sz="1600" kern="1200" dirty="0">
              <a:solidFill>
                <a:schemeClr val="tx1"/>
              </a:solidFill>
              <a:latin typeface="Times New Roman" panose="02020603050405020304" pitchFamily="18" charset="0"/>
              <a:cs typeface="Times New Roman" panose="02020603050405020304" pitchFamily="18" charset="0"/>
            </a:rPr>
            <a:t> 1 dan 8 </a:t>
          </a:r>
          <a:r>
            <a:rPr lang="en-US" sz="1600" kern="1200" dirty="0" err="1">
              <a:solidFill>
                <a:schemeClr val="tx1"/>
              </a:solidFill>
              <a:latin typeface="Times New Roman" panose="02020603050405020304" pitchFamily="18" charset="0"/>
              <a:cs typeface="Times New Roman" panose="02020603050405020304" pitchFamily="18" charset="0"/>
            </a:rPr>
            <a:t>gacha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pozitsiyalar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yig’indisidan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iborat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bo’ladi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Bunda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mahsulotning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zavoddan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chiqqan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qiymati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zavod</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qiymati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Bundan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keyin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reja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bo’yicha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ajratmalarni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mumkin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o’rnatilgan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norma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zavod</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qiymatini</a:t>
          </a:r>
          <a:r>
            <a:rPr lang="en-US" sz="1600" kern="1200" dirty="0">
              <a:solidFill>
                <a:schemeClr val="tx1"/>
              </a:solidFill>
              <a:latin typeface="Times New Roman" panose="02020603050405020304" pitchFamily="18" charset="0"/>
              <a:cs typeface="Times New Roman" panose="02020603050405020304" pitchFamily="18" charset="0"/>
            </a:rPr>
            <a:t> 30%ni </a:t>
          </a:r>
          <a:r>
            <a:rPr lang="en-US" sz="1600" kern="1200" dirty="0" err="1">
              <a:solidFill>
                <a:schemeClr val="tx1"/>
              </a:solidFill>
              <a:latin typeface="Times New Roman" panose="02020603050405020304" pitchFamily="18" charset="0"/>
              <a:cs typeface="Times New Roman" panose="02020603050405020304" pitchFamily="18" charset="0"/>
            </a:rPr>
            <a:t>tashkil</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qiladi</a:t>
          </a:r>
          <a:r>
            <a:rPr lang="en-US" sz="1600" kern="1200" dirty="0">
              <a:solidFill>
                <a:schemeClr val="tx1"/>
              </a:solidFill>
              <a:latin typeface="Times New Roman" panose="02020603050405020304" pitchFamily="18" charset="0"/>
              <a:cs typeface="Times New Roman" panose="02020603050405020304" pitchFamily="18" charset="0"/>
            </a:rPr>
            <a:t>) agar </a:t>
          </a:r>
          <a:r>
            <a:rPr lang="en-US" sz="1600" kern="1200" dirty="0" err="1">
              <a:solidFill>
                <a:schemeClr val="tx1"/>
              </a:solidFill>
              <a:latin typeface="Times New Roman" panose="02020603050405020304" pitchFamily="18" charset="0"/>
              <a:cs typeface="Times New Roman" panose="02020603050405020304" pitchFamily="18" charset="0"/>
            </a:rPr>
            <a:t>ular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mavjud</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bo’lsa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Zavod</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qiymati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bilan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reja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bo’yicha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ajratmalar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yig’indisi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bu</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mahsulotni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olib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ketish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uchun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nar</a:t>
          </a:r>
          <a:r>
            <a:rPr lang="ru-RU" sz="1600" kern="1200" dirty="0">
              <a:solidFill>
                <a:schemeClr val="tx1"/>
              </a:solidFill>
              <a:latin typeface="Times New Roman" panose="02020603050405020304" pitchFamily="18" charset="0"/>
              <a:cs typeface="Times New Roman" panose="02020603050405020304" pitchFamily="18" charset="0"/>
            </a:rPr>
            <a:t>х</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unga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keyinchalik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qo’shimcha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nar</a:t>
          </a:r>
          <a:r>
            <a:rPr lang="ru-RU" sz="1600" kern="1200" dirty="0">
              <a:solidFill>
                <a:schemeClr val="tx1"/>
              </a:solidFill>
              <a:latin typeface="Times New Roman" panose="02020603050405020304" pitchFamily="18" charset="0"/>
              <a:cs typeface="Times New Roman" panose="02020603050405020304" pitchFamily="18" charset="0"/>
            </a:rPr>
            <a:t>х</a:t>
          </a:r>
          <a:r>
            <a:rPr lang="en-US" sz="1600" kern="1200" dirty="0">
              <a:solidFill>
                <a:schemeClr val="tx1"/>
              </a:solidFill>
              <a:latin typeface="Times New Roman" panose="02020603050405020304" pitchFamily="18" charset="0"/>
              <a:cs typeface="Times New Roman" panose="02020603050405020304" pitchFamily="18" charset="0"/>
            </a:rPr>
            <a:t>ga </a:t>
          </a:r>
          <a:r>
            <a:rPr lang="en-US" sz="1600" kern="1200" dirty="0" err="1">
              <a:solidFill>
                <a:schemeClr val="tx1"/>
              </a:solidFill>
              <a:latin typeface="Times New Roman" panose="02020603050405020304" pitchFamily="18" charset="0"/>
              <a:cs typeface="Times New Roman" panose="02020603050405020304" pitchFamily="18" charset="0"/>
            </a:rPr>
            <a:t>soliq</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hisoblanadi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hozirgi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kunda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bu</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ko’rsatkich</a:t>
          </a:r>
          <a:r>
            <a:rPr lang="en-US" sz="1600" kern="1200" dirty="0">
              <a:solidFill>
                <a:schemeClr val="tx1"/>
              </a:solidFill>
              <a:latin typeface="Times New Roman" panose="02020603050405020304" pitchFamily="18" charset="0"/>
              <a:cs typeface="Times New Roman" panose="02020603050405020304" pitchFamily="18" charset="0"/>
            </a:rPr>
            <a:t> 20% ga </a:t>
          </a:r>
          <a:r>
            <a:rPr lang="en-US" sz="1600" kern="1200" dirty="0" err="1">
              <a:solidFill>
                <a:schemeClr val="tx1"/>
              </a:solidFill>
              <a:latin typeface="Times New Roman" panose="02020603050405020304" pitchFamily="18" charset="0"/>
              <a:cs typeface="Times New Roman" panose="02020603050405020304" pitchFamily="18" charset="0"/>
            </a:rPr>
            <a:t>teng</a:t>
          </a:r>
          <a:r>
            <a:rPr lang="en-US" sz="1600" kern="1200" dirty="0">
              <a:solidFill>
                <a:schemeClr val="tx1"/>
              </a:solidFill>
              <a:latin typeface="Times New Roman" panose="02020603050405020304" pitchFamily="18" charset="0"/>
              <a:cs typeface="Times New Roman" panose="02020603050405020304" pitchFamily="18" charset="0"/>
            </a:rPr>
            <a:t>). Bu </a:t>
          </a:r>
          <a:r>
            <a:rPr lang="en-US" sz="1600" kern="1200" dirty="0" err="1">
              <a:solidFill>
                <a:schemeClr val="tx1"/>
              </a:solidFill>
              <a:latin typeface="Times New Roman" panose="02020603050405020304" pitchFamily="18" charset="0"/>
              <a:cs typeface="Times New Roman" panose="02020603050405020304" pitchFamily="18" charset="0"/>
            </a:rPr>
            <a:t>bilan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qo’shilgan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nar</a:t>
          </a:r>
          <a:r>
            <a:rPr lang="ru-RU" sz="1600" kern="1200" dirty="0">
              <a:solidFill>
                <a:schemeClr val="tx1"/>
              </a:solidFill>
              <a:latin typeface="Times New Roman" panose="02020603050405020304" pitchFamily="18" charset="0"/>
              <a:cs typeface="Times New Roman" panose="02020603050405020304" pitchFamily="18" charset="0"/>
            </a:rPr>
            <a:t>х</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chakana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nar</a:t>
          </a:r>
          <a:r>
            <a:rPr lang="ru-RU" sz="1600" kern="1200" dirty="0">
              <a:solidFill>
                <a:schemeClr val="tx1"/>
              </a:solidFill>
              <a:latin typeface="Times New Roman" panose="02020603050405020304" pitchFamily="18" charset="0"/>
              <a:cs typeface="Times New Roman" panose="02020603050405020304" pitchFamily="18" charset="0"/>
            </a:rPr>
            <a:t>х</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hisoblanadi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rot="-5400000">
        <a:off x="3841660" y="686705"/>
        <a:ext cx="6637432" cy="3552550"/>
      </dsp:txXfrm>
    </dsp:sp>
    <dsp:sp modelId="{4823131D-6FE8-4A46-B8D4-2F36277272C3}">
      <dsp:nvSpPr>
        <dsp:cNvPr id="0" name=""/>
        <dsp:cNvSpPr/>
      </dsp:nvSpPr>
      <dsp:spPr>
        <a:xfrm>
          <a:off x="0" y="2405"/>
          <a:ext cx="3841660" cy="492115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O’zbekiston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Davlat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Konstitutsiyasiga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buyurtmachi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ijrochidan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mahsulotlarini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yoki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boshqa</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shartnoma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nar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asoslab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berishni</a:t>
          </a:r>
          <a:r>
            <a:rPr lang="en-US" sz="2000" kern="1200" dirty="0">
              <a:solidFill>
                <a:schemeClr val="tx1"/>
              </a:solidFill>
              <a:latin typeface="Times New Roman" panose="02020603050405020304" pitchFamily="18" charset="0"/>
              <a:cs typeface="Times New Roman" panose="02020603050405020304" pitchFamily="18" charset="0"/>
            </a:rPr>
            <a:t> talab </a:t>
          </a:r>
          <a:r>
            <a:rPr lang="en-US" sz="2000" kern="1200" dirty="0" err="1">
              <a:solidFill>
                <a:schemeClr val="tx1"/>
              </a:solidFill>
              <a:latin typeface="Times New Roman" panose="02020603050405020304" pitchFamily="18" charset="0"/>
              <a:cs typeface="Times New Roman" panose="02020603050405020304" pitchFamily="18" charset="0"/>
            </a:rPr>
            <a:t>qilishga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haqli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buyurtmachiga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sarf</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harajatlar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kalkulyatsiyasi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ko’rsatilishi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lozim</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Hozirgi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kunda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sohasida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kalkulyatsiyasini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ikkita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shartnomaviy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nar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paydo</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bo’lgan</a:t>
          </a:r>
          <a:endParaRPr lang="en-US" sz="2000" i="0" kern="1200" dirty="0">
            <a:solidFill>
              <a:schemeClr val="tx1"/>
            </a:solidFill>
            <a:latin typeface="Times New Roman" panose="02020603050405020304" pitchFamily="18" charset="0"/>
            <a:cs typeface="Times New Roman" panose="02020603050405020304" pitchFamily="18" charset="0"/>
          </a:endParaRPr>
        </a:p>
      </dsp:txBody>
      <dsp:txXfrm>
        <a:off x="187534" y="189939"/>
        <a:ext cx="3466592" cy="4546082"/>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8008" y="-951828"/>
          <a:ext cx="3936920" cy="6829617"/>
        </a:xfrm>
        <a:prstGeom prst="round2Same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solidFill>
                <a:schemeClr val="tx1"/>
              </a:solidFill>
              <a:latin typeface="Times New Roman" panose="02020603050405020304" pitchFamily="18" charset="0"/>
              <a:cs typeface="Times New Roman" panose="02020603050405020304" pitchFamily="18" charset="0"/>
            </a:rPr>
            <a:t>2. Agar </a:t>
          </a:r>
          <a:r>
            <a:rPr lang="en-US" sz="1800" kern="1200" dirty="0" err="1">
              <a:solidFill>
                <a:schemeClr val="tx1"/>
              </a:solidFill>
              <a:latin typeface="Times New Roman" panose="02020603050405020304" pitchFamily="18" charset="0"/>
              <a:cs typeface="Times New Roman" panose="02020603050405020304" pitchFamily="18" charset="0"/>
            </a:rPr>
            <a:t>tibbiyot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te</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nikasiga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rejalashtirilmagan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ta’mir</a:t>
          </a:r>
          <a:r>
            <a:rPr lang="en-US" sz="1800" kern="1200" dirty="0">
              <a:solidFill>
                <a:schemeClr val="tx1"/>
              </a:solidFill>
              <a:latin typeface="Times New Roman" panose="02020603050405020304" pitchFamily="18" charset="0"/>
              <a:cs typeface="Times New Roman" panose="02020603050405020304" pitchFamily="18" charset="0"/>
            </a:rPr>
            <a:t> talab </a:t>
          </a:r>
          <a:r>
            <a:rPr lang="en-US" sz="1800" kern="1200" dirty="0" err="1">
              <a:solidFill>
                <a:schemeClr val="tx1"/>
              </a:solidFill>
              <a:latin typeface="Times New Roman" panose="02020603050405020304" pitchFamily="18" charset="0"/>
              <a:cs typeface="Times New Roman" panose="02020603050405020304" pitchFamily="18" charset="0"/>
            </a:rPr>
            <a:t>etilsa</a:t>
          </a:r>
          <a:r>
            <a:rPr lang="en-US" sz="1800" kern="1200" dirty="0">
              <a:solidFill>
                <a:schemeClr val="tx1"/>
              </a:solidFill>
              <a:latin typeface="Times New Roman" panose="02020603050405020304" pitchFamily="18" charset="0"/>
              <a:cs typeface="Times New Roman" panose="02020603050405020304" pitchFamily="18" charset="0"/>
            </a:rPr>
            <a:t>, u </a:t>
          </a:r>
          <a:r>
            <a:rPr lang="en-US" sz="1800" kern="1200" dirty="0" err="1">
              <a:solidFill>
                <a:schemeClr val="tx1"/>
              </a:solidFill>
              <a:latin typeface="Times New Roman" panose="02020603050405020304" pitchFamily="18" charset="0"/>
              <a:cs typeface="Times New Roman" panose="02020603050405020304" pitchFamily="18" charset="0"/>
            </a:rPr>
            <a:t>holda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ijrochida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statistik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ma’lumotlar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mavjud</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bo’lmaydi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oldindan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kalkulyatsiyani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tuzish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mumkin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emas</a:t>
          </a:r>
          <a:r>
            <a:rPr lang="en-US" sz="1800" kern="1200" dirty="0">
              <a:solidFill>
                <a:schemeClr val="tx1"/>
              </a:solidFill>
              <a:latin typeface="Times New Roman" panose="02020603050405020304" pitchFamily="18" charset="0"/>
              <a:cs typeface="Times New Roman" panose="02020603050405020304" pitchFamily="18" charset="0"/>
            </a:rPr>
            <a:t>. U </a:t>
          </a:r>
          <a:r>
            <a:rPr lang="en-US" sz="1800" kern="1200" dirty="0" err="1">
              <a:solidFill>
                <a:schemeClr val="tx1"/>
              </a:solidFill>
              <a:latin typeface="Times New Roman" panose="02020603050405020304" pitchFamily="18" charset="0"/>
              <a:cs typeface="Times New Roman" panose="02020603050405020304" pitchFamily="18" charset="0"/>
            </a:rPr>
            <a:t>amaldagi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mehnat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sarflarga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aniqlanadi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ijrochi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tomonidan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ta’mirlash</a:t>
          </a:r>
          <a:r>
            <a:rPr lang="en-US" sz="1800" kern="1200" dirty="0">
              <a:solidFill>
                <a:schemeClr val="tx1"/>
              </a:solidFill>
              <a:latin typeface="Times New Roman" panose="02020603050405020304" pitchFamily="18" charset="0"/>
              <a:cs typeface="Times New Roman" panose="02020603050405020304" pitchFamily="18" charset="0"/>
            </a:rPr>
            <a:t> </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izmatlari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ko’rsatilganidan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keyin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taqdim</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etiladi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Ta’mirni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shartnoma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nar</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haqiqiy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sarflar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kalkulyatsiyani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tuzilgandan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so’ng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aniqlanadi</a:t>
          </a:r>
          <a:r>
            <a:rPr lang="en-US" sz="1800" kern="1200" dirty="0">
              <a:solidFill>
                <a:schemeClr val="tx1"/>
              </a:solidFill>
              <a:latin typeface="Times New Roman" panose="02020603050405020304" pitchFamily="18" charset="0"/>
              <a:cs typeface="Times New Roman" panose="02020603050405020304" pitchFamily="18" charset="0"/>
            </a:rPr>
            <a:t>. Bu </a:t>
          </a:r>
          <a:r>
            <a:rPr lang="en-US" sz="1800" kern="1200" dirty="0" err="1">
              <a:solidFill>
                <a:schemeClr val="tx1"/>
              </a:solidFill>
              <a:latin typeface="Times New Roman" panose="02020603050405020304" pitchFamily="18" charset="0"/>
              <a:cs typeface="Times New Roman" panose="02020603050405020304" pitchFamily="18" charset="0"/>
            </a:rPr>
            <a:t>holda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ta’mirlash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o’tkazilganda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masalan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qandaydir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qurilmani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tayyorlashda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mehnat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sarflari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harajati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norma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vaqtlari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ta’rif</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stavkasi</a:t>
          </a:r>
          <a:r>
            <a:rPr lang="en-US" sz="1800" kern="1200" dirty="0">
              <a:solidFill>
                <a:schemeClr val="tx1"/>
              </a:solidFill>
              <a:latin typeface="Times New Roman" panose="02020603050405020304" pitchFamily="18" charset="0"/>
              <a:cs typeface="Times New Roman" panose="02020603050405020304" pitchFamily="18" charset="0"/>
            </a:rPr>
            <a:t>) </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ronometriyasi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o’tkaziladi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natijasida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asosiy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ishchilarni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haqi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aniqlanadi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Boshqa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pozitsiyalarda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mavjud</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qonunlar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asosida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o’rnatilgan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haqiga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ajratmalar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ko’rsatiladi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Ishlatilgan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ehtiyot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qismlar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ashyolar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sarfi</a:t>
          </a:r>
          <a:r>
            <a:rPr lang="en-US" sz="1800" kern="1200" dirty="0">
              <a:solidFill>
                <a:schemeClr val="tx1"/>
              </a:solidFill>
              <a:latin typeface="Times New Roman" panose="02020603050405020304" pitchFamily="18" charset="0"/>
              <a:cs typeface="Times New Roman" panose="02020603050405020304" pitchFamily="18" charset="0"/>
            </a:rPr>
            <a:t> ham </a:t>
          </a:r>
          <a:r>
            <a:rPr lang="en-US" sz="1800" kern="1200" dirty="0" err="1">
              <a:solidFill>
                <a:schemeClr val="tx1"/>
              </a:solidFill>
              <a:latin typeface="Times New Roman" panose="02020603050405020304" pitchFamily="18" charset="0"/>
              <a:cs typeface="Times New Roman" panose="02020603050405020304" pitchFamily="18" charset="0"/>
            </a:rPr>
            <a:t>ko’rsatilgan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Yakunda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ko’rsatilgan</a:t>
          </a:r>
          <a:r>
            <a:rPr lang="en-US" sz="1800" kern="1200" dirty="0">
              <a:solidFill>
                <a:schemeClr val="tx1"/>
              </a:solidFill>
              <a:latin typeface="Times New Roman" panose="02020603050405020304" pitchFamily="18" charset="0"/>
              <a:cs typeface="Times New Roman" panose="02020603050405020304" pitchFamily="18" charset="0"/>
            </a:rPr>
            <a:t> </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izmatni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umumiy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qiymati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ko’rsatiladi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qolgan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hisoblashlar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yuqoridagi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kabi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ketma-ketlikda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bo’ladi</a:t>
          </a:r>
          <a:r>
            <a:rPr lang="en-US" sz="1800" kern="1200" dirty="0">
              <a:solidFill>
                <a:schemeClr val="tx1"/>
              </a:solidFill>
              <a:latin typeface="Times New Roman" panose="02020603050405020304" pitchFamily="18" charset="0"/>
              <a:cs typeface="Times New Roman" panose="02020603050405020304" pitchFamily="18" charset="0"/>
            </a:rPr>
            <a:t>.</a:t>
          </a:r>
        </a:p>
      </dsp:txBody>
      <dsp:txXfrm rot="-5400000">
        <a:off x="3841660" y="686705"/>
        <a:ext cx="6637432" cy="3552550"/>
      </dsp:txXfrm>
    </dsp:sp>
    <dsp:sp modelId="{4823131D-6FE8-4A46-B8D4-2F36277272C3}">
      <dsp:nvSpPr>
        <dsp:cNvPr id="0" name=""/>
        <dsp:cNvSpPr/>
      </dsp:nvSpPr>
      <dsp:spPr>
        <a:xfrm>
          <a:off x="0" y="2405"/>
          <a:ext cx="3841660" cy="492115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O’zbekiston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Davlat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Konstitutsiyasiga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buyurtmachi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ijrochidan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mahsulotlarini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yoki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boshqa</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shartnoma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nar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asoslab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berishni</a:t>
          </a:r>
          <a:r>
            <a:rPr lang="en-US" sz="2000" kern="1200" dirty="0">
              <a:solidFill>
                <a:schemeClr val="tx1"/>
              </a:solidFill>
              <a:latin typeface="Times New Roman" panose="02020603050405020304" pitchFamily="18" charset="0"/>
              <a:cs typeface="Times New Roman" panose="02020603050405020304" pitchFamily="18" charset="0"/>
            </a:rPr>
            <a:t> talab </a:t>
          </a:r>
          <a:r>
            <a:rPr lang="en-US" sz="2000" kern="1200" dirty="0" err="1">
              <a:solidFill>
                <a:schemeClr val="tx1"/>
              </a:solidFill>
              <a:latin typeface="Times New Roman" panose="02020603050405020304" pitchFamily="18" charset="0"/>
              <a:cs typeface="Times New Roman" panose="02020603050405020304" pitchFamily="18" charset="0"/>
            </a:rPr>
            <a:t>qilishga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haqli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buyurtmachiga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sarf</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harajatlar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kalkulyatsiyasi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ko’rsatilishi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lozim</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Hozirgi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kunda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sohasida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kalkulyatsiyasini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ikkita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shartnomaviy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nar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paydo</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bo’lgan</a:t>
          </a:r>
          <a:endParaRPr lang="en-US" sz="2000" i="0" kern="1200" dirty="0">
            <a:solidFill>
              <a:schemeClr val="tx1"/>
            </a:solidFill>
            <a:latin typeface="Times New Roman" panose="02020603050405020304" pitchFamily="18" charset="0"/>
            <a:cs typeface="Times New Roman" panose="02020603050405020304" pitchFamily="18" charset="0"/>
          </a:endParaRPr>
        </a:p>
      </dsp:txBody>
      <dsp:txXfrm>
        <a:off x="187534" y="189939"/>
        <a:ext cx="3466592" cy="4546082"/>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610278"/>
          <a:ext cx="10800622" cy="8064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40031" y="59912"/>
          <a:ext cx="7560435" cy="10226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66" tIns="0" rIns="285766"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kern="1200" dirty="0" err="1">
              <a:latin typeface="Times New Roman" panose="02020603050405020304" pitchFamily="18" charset="0"/>
              <a:cs typeface="Times New Roman" panose="02020603050405020304" pitchFamily="18" charset="0"/>
            </a:rPr>
            <a:t>yerga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qurilmasining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chizma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sхemalari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yer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osti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kommunikatsiyasining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joylashishi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ko’rsatilgan</a:t>
          </a:r>
          <a:r>
            <a:rPr lang="en-US" sz="2400" kern="1200" dirty="0">
              <a:latin typeface="Times New Roman" panose="02020603050405020304" pitchFamily="18" charset="0"/>
              <a:cs typeface="Times New Roman" panose="02020603050405020304" pitchFamily="18" charset="0"/>
            </a:rPr>
            <a:t>); </a:t>
          </a:r>
        </a:p>
      </dsp:txBody>
      <dsp:txXfrm>
        <a:off x="589954" y="109835"/>
        <a:ext cx="7460589" cy="922840"/>
      </dsp:txXfrm>
    </dsp:sp>
    <dsp:sp modelId="{0AAA14B4-4569-4095-B459-ED1C56D0A075}">
      <dsp:nvSpPr>
        <dsp:cNvPr id="0" name=""/>
        <dsp:cNvSpPr/>
      </dsp:nvSpPr>
      <dsp:spPr>
        <a:xfrm>
          <a:off x="0" y="2061798"/>
          <a:ext cx="10800622" cy="8064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40031" y="1589478"/>
          <a:ext cx="7560435" cy="94464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66" tIns="0" rIns="285766"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kern="1200" dirty="0" err="1">
              <a:latin typeface="Times New Roman" panose="02020603050405020304" pitchFamily="18" charset="0"/>
              <a:cs typeface="Times New Roman" panose="02020603050405020304" pitchFamily="18" charset="0"/>
            </a:rPr>
            <a:t>yerga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qurilmasining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elementlarini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o’tkazish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bo’yicha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yer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osti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ishlari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uchun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tuzilgan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aktlar</a:t>
          </a:r>
          <a:r>
            <a:rPr lang="en-US" sz="2400" kern="1200" dirty="0">
              <a:latin typeface="Times New Roman" panose="02020603050405020304" pitchFamily="18" charset="0"/>
              <a:cs typeface="Times New Roman" panose="02020603050405020304" pitchFamily="18" charset="0"/>
            </a:rPr>
            <a:t>; </a:t>
          </a:r>
        </a:p>
      </dsp:txBody>
      <dsp:txXfrm>
        <a:off x="586145" y="1635592"/>
        <a:ext cx="7468207" cy="852412"/>
      </dsp:txXfrm>
    </dsp:sp>
    <dsp:sp modelId="{9B2E4E56-D3CE-45E5-BFED-3E46D3EEACFC}">
      <dsp:nvSpPr>
        <dsp:cNvPr id="0" name=""/>
        <dsp:cNvSpPr/>
      </dsp:nvSpPr>
      <dsp:spPr>
        <a:xfrm>
          <a:off x="0" y="3921997"/>
          <a:ext cx="10800622" cy="8064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540031" y="3040998"/>
          <a:ext cx="7560435" cy="1353319"/>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66" tIns="0" rIns="285766"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kern="1200" dirty="0" err="1">
              <a:latin typeface="Times New Roman" panose="02020603050405020304" pitchFamily="18" charset="0"/>
              <a:cs typeface="Times New Roman" panose="02020603050405020304" pitchFamily="18" charset="0"/>
            </a:rPr>
            <a:t>yerga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qurilmasini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elektr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qurilmalarining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tuzilish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qoidasida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belgilangan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norma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hajm</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bo’yicha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o’tkazilgan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sinovlarni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qabul</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qilish-topshirish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protokollari</a:t>
          </a:r>
          <a:r>
            <a:rPr lang="en-US" sz="2400" kern="1200" dirty="0">
              <a:latin typeface="Times New Roman" panose="02020603050405020304" pitchFamily="18" charset="0"/>
              <a:cs typeface="Times New Roman" panose="02020603050405020304" pitchFamily="18" charset="0"/>
            </a:rPr>
            <a:t>; </a:t>
          </a:r>
        </a:p>
      </dsp:txBody>
      <dsp:txXfrm>
        <a:off x="606095" y="3107062"/>
        <a:ext cx="7428307" cy="1221191"/>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82B55C18-180D-4BFC-B2FD-EA0E118DF8D5}" type="datetimeFigureOut">
              <a:rPr lang="ru-RU" smtClean="0"/>
              <a:t>27.10.2023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6116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2B55C18-180D-4BFC-B2FD-EA0E118DF8D5}" type="datetimeFigureOut">
              <a:rPr lang="ru-RU" smtClean="0"/>
              <a:t>27.10.2023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1500734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2B55C18-180D-4BFC-B2FD-EA0E118DF8D5}" type="datetimeFigureOut">
              <a:rPr lang="ru-RU" smtClean="0"/>
              <a:t>27.10.2023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3735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82B55C18-180D-4BFC-B2FD-EA0E118DF8D5}" type="datetimeFigureOut">
              <a:rPr lang="ru-RU" smtClean="0"/>
              <a:t>27.10.2023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349291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097280" y="2582334"/>
            <a:ext cx="4937760" cy="3378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217920" y="2582334"/>
            <a:ext cx="4937760" cy="3378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82B55C18-180D-4BFC-B2FD-EA0E118DF8D5}" type="datetimeFigureOut">
              <a:rPr lang="ru-RU" smtClean="0"/>
              <a:t>27.10.2023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678982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82B55C18-180D-4BFC-B2FD-EA0E118DF8D5}" type="datetimeFigureOut">
              <a:rPr lang="ru-RU" smtClean="0"/>
              <a:t>27.10.2023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34197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2B55C18-180D-4BFC-B2FD-EA0E118DF8D5}" type="datetimeFigureOut">
              <a:rPr lang="ru-RU" smtClean="0"/>
              <a:t>27.10.2023</a:t>
            </a:fld>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139571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2B55C18-180D-4BFC-B2FD-EA0E118DF8D5}" type="datetimeFigureOut">
              <a:rPr lang="ru-RU" smtClean="0"/>
              <a:t>27.10.2023</a:t>
            </a:fld>
            <a:endParaRPr lang="ru-RU"/>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EAECE7A-72FD-43F5-8307-9D2B98526C5D}" type="slidenum">
              <a:rPr lang="ru-RU" smtClean="0"/>
              <a:t>‹#›</a:t>
            </a:fld>
            <a:endParaRPr lang="ru-RU"/>
          </a:p>
        </p:txBody>
      </p:sp>
    </p:spTree>
    <p:extLst>
      <p:ext uri="{BB962C8B-B14F-4D97-AF65-F5344CB8AC3E}">
        <p14:creationId xmlns:p14="http://schemas.microsoft.com/office/powerpoint/2010/main" val="682999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82B55C18-180D-4BFC-B2FD-EA0E118DF8D5}" type="datetimeFigureOut">
              <a:rPr lang="ru-RU" smtClean="0"/>
              <a:t>27.10.2023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3855967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2B55C18-180D-4BFC-B2FD-EA0E118DF8D5}" type="datetimeFigureOut">
              <a:rPr lang="ru-RU" smtClean="0"/>
              <a:t>27.10.2023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865647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2B55C18-180D-4BFC-B2FD-EA0E118DF8D5}" type="datetimeFigureOut">
              <a:rPr lang="ru-RU" smtClean="0"/>
              <a:t>27.10.2023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4088670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2B55C18-180D-4BFC-B2FD-EA0E118DF8D5}" type="datetimeFigureOut">
              <a:rPr lang="ru-RU" smtClean="0"/>
              <a:t>27.10.2023</a:t>
            </a:fld>
            <a:endParaRPr lang="ru-RU"/>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EAECE7A-72FD-43F5-8307-9D2B98526C5D}" type="slidenum">
              <a:rPr lang="ru-RU" smtClean="0"/>
              <a:t>‹#›</a:t>
            </a:fld>
            <a:endParaRPr lang="ru-RU"/>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87443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kshavkatov@gmail.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mailto:okshavkatov@gmail.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300943"/>
            <a:ext cx="10515600" cy="6109690"/>
          </a:xfrm>
        </p:spPr>
        <p:txBody>
          <a:bodyPr>
            <a:normAutofit fontScale="92500"/>
          </a:bodyPr>
          <a:lstStyle/>
          <a:p>
            <a:pPr marL="0" indent="0" algn="ctr">
              <a:buNone/>
            </a:pPr>
            <a:r>
              <a:rPr lang="en-US" sz="4400" b="1" dirty="0">
                <a:solidFill>
                  <a:srgbClr val="C00000"/>
                </a:solidFill>
                <a:latin typeface="Times New Roman" panose="02020603050405020304" pitchFamily="18" charset="0"/>
                <a:cs typeface="Times New Roman" panose="02020603050405020304" pitchFamily="18" charset="0"/>
              </a:rPr>
              <a:t>Maintenance and service </a:t>
            </a:r>
          </a:p>
          <a:p>
            <a:pPr marL="0" indent="0" algn="ctr">
              <a:buNone/>
            </a:pPr>
            <a:r>
              <a:rPr lang="en-US" sz="4400" b="1" dirty="0">
                <a:solidFill>
                  <a:srgbClr val="C00000"/>
                </a:solidFill>
                <a:latin typeface="Times New Roman" panose="02020603050405020304" pitchFamily="18" charset="0"/>
                <a:cs typeface="Times New Roman" panose="02020603050405020304" pitchFamily="18" charset="0"/>
              </a:rPr>
              <a:t>system of medical devices</a:t>
            </a:r>
            <a:endParaRPr lang="en-US" sz="3600" b="1" dirty="0">
              <a:solidFill>
                <a:srgbClr val="C00000"/>
              </a:solidFill>
              <a:latin typeface="Times New Roman" panose="02020603050405020304" pitchFamily="18" charset="0"/>
              <a:cs typeface="Times New Roman" panose="02020603050405020304" pitchFamily="18" charset="0"/>
            </a:endParaRPr>
          </a:p>
          <a:p>
            <a:pPr marL="0" indent="0" algn="ctr">
              <a:buNone/>
            </a:pPr>
            <a:endParaRPr lang="en-US" sz="3600"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Week 10. Field management, modern methods of management</a:t>
            </a:r>
          </a:p>
          <a:p>
            <a:pPr marL="0" indent="0" algn="ctr">
              <a:buNone/>
            </a:pPr>
            <a:r>
              <a:rPr lang="en-US" sz="3600" b="1" dirty="0" err="1">
                <a:latin typeface="Times New Roman" panose="02020603050405020304" pitchFamily="18" charset="0"/>
                <a:cs typeface="Times New Roman" panose="02020603050405020304" pitchFamily="18" charset="0"/>
              </a:rPr>
              <a:t>Otabek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Shavkatov</a:t>
            </a: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Lecturer</a:t>
            </a:r>
          </a:p>
          <a:p>
            <a:pPr marL="0" indent="0" algn="ctr">
              <a:buNone/>
            </a:pPr>
            <a:endParaRPr lang="en-US" sz="3600"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Department of Metrology, Standardization and Quality Management</a:t>
            </a: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2"/>
              </a:rPr>
              <a:t>okshavkatov@gmail.com</a:t>
            </a:r>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578009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fontScale="92500" lnSpcReduction="20000"/>
          </a:bodyPr>
          <a:lstStyle/>
          <a:p>
            <a:pPr marL="0" indent="0" algn="ctr">
              <a:buNone/>
            </a:pPr>
            <a:r>
              <a:rPr lang="en-US" sz="4400" b="1" dirty="0" err="1">
                <a:solidFill>
                  <a:srgbClr val="C00000"/>
                </a:solidFill>
                <a:latin typeface="Times New Roman" panose="02020603050405020304" pitchFamily="18" charset="0"/>
                <a:cs typeface="Times New Roman" panose="02020603050405020304" pitchFamily="18" charset="0"/>
              </a:rPr>
              <a:t>Tibbiyot</a:t>
            </a:r>
            <a:r>
              <a:rPr lang="en-US" sz="4400" b="1" dirty="0">
                <a:solidFill>
                  <a:srgbClr val="C00000"/>
                </a:solidFill>
                <a:latin typeface="Times New Roman" panose="02020603050405020304" pitchFamily="18" charset="0"/>
                <a:cs typeface="Times New Roman" panose="02020603050405020304" pitchFamily="18" charset="0"/>
              </a:rPr>
              <a:t> </a:t>
            </a:r>
            <a:r>
              <a:rPr lang="en-US" sz="4400" b="1" dirty="0" err="1">
                <a:solidFill>
                  <a:srgbClr val="C00000"/>
                </a:solidFill>
                <a:latin typeface="Times New Roman" panose="02020603050405020304" pitchFamily="18" charset="0"/>
                <a:cs typeface="Times New Roman" panose="02020603050405020304" pitchFamily="18" charset="0"/>
              </a:rPr>
              <a:t>uskunalariga</a:t>
            </a:r>
            <a:r>
              <a:rPr lang="en-US" sz="4400" b="1" dirty="0">
                <a:solidFill>
                  <a:srgbClr val="C00000"/>
                </a:solidFill>
                <a:latin typeface="Times New Roman" panose="02020603050405020304" pitchFamily="18" charset="0"/>
                <a:cs typeface="Times New Roman" panose="02020603050405020304" pitchFamily="18" charset="0"/>
              </a:rPr>
              <a:t> </a:t>
            </a:r>
          </a:p>
          <a:p>
            <a:pPr marL="0" indent="0" algn="ctr">
              <a:buNone/>
            </a:pPr>
            <a:r>
              <a:rPr lang="en-US" sz="4400" b="1" dirty="0" err="1">
                <a:solidFill>
                  <a:srgbClr val="C00000"/>
                </a:solidFill>
                <a:latin typeface="Times New Roman" panose="02020603050405020304" pitchFamily="18" charset="0"/>
                <a:cs typeface="Times New Roman" panose="02020603050405020304" pitchFamily="18" charset="0"/>
              </a:rPr>
              <a:t>texnik</a:t>
            </a:r>
            <a:r>
              <a:rPr lang="en-US" sz="4400" b="1" dirty="0">
                <a:solidFill>
                  <a:srgbClr val="C00000"/>
                </a:solidFill>
                <a:latin typeface="Times New Roman" panose="02020603050405020304" pitchFamily="18" charset="0"/>
                <a:cs typeface="Times New Roman" panose="02020603050405020304" pitchFamily="18" charset="0"/>
              </a:rPr>
              <a:t> </a:t>
            </a:r>
            <a:r>
              <a:rPr lang="en-US" sz="4400" b="1" dirty="0" err="1">
                <a:solidFill>
                  <a:srgbClr val="C00000"/>
                </a:solidFill>
                <a:latin typeface="Times New Roman" panose="02020603050405020304" pitchFamily="18" charset="0"/>
                <a:cs typeface="Times New Roman" panose="02020603050405020304" pitchFamily="18" charset="0"/>
              </a:rPr>
              <a:t>xizmat</a:t>
            </a:r>
            <a:r>
              <a:rPr lang="en-US" sz="4400" b="1" dirty="0">
                <a:solidFill>
                  <a:srgbClr val="C00000"/>
                </a:solidFill>
                <a:latin typeface="Times New Roman" panose="02020603050405020304" pitchFamily="18" charset="0"/>
                <a:cs typeface="Times New Roman" panose="02020603050405020304" pitchFamily="18" charset="0"/>
              </a:rPr>
              <a:t> </a:t>
            </a:r>
            <a:r>
              <a:rPr lang="en-US" sz="4400" b="1" dirty="0" err="1">
                <a:solidFill>
                  <a:srgbClr val="C00000"/>
                </a:solidFill>
                <a:latin typeface="Times New Roman" panose="02020603050405020304" pitchFamily="18" charset="0"/>
                <a:cs typeface="Times New Roman" panose="02020603050405020304" pitchFamily="18" charset="0"/>
              </a:rPr>
              <a:t>ko‘rsatish</a:t>
            </a:r>
            <a:endParaRPr lang="en-US" sz="3600" dirty="0">
              <a:latin typeface="Times New Roman" panose="02020603050405020304" pitchFamily="18" charset="0"/>
              <a:cs typeface="Times New Roman" panose="02020603050405020304" pitchFamily="18" charset="0"/>
            </a:endParaRPr>
          </a:p>
          <a:p>
            <a:pPr marL="0" indent="0" algn="ctr">
              <a:buNone/>
            </a:pPr>
            <a:endParaRPr lang="en-US" sz="3600"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10-Mavzu. </a:t>
            </a:r>
            <a:r>
              <a:rPr lang="en-US" sz="3600" dirty="0" err="1">
                <a:latin typeface="Times New Roman" panose="02020603050405020304" pitchFamily="18" charset="0"/>
                <a:cs typeface="Times New Roman" panose="02020603050405020304" pitchFamily="18" charset="0"/>
              </a:rPr>
              <a:t>Soha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menejmenti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boshqaruvning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zamonaviy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usullari</a:t>
            </a:r>
            <a:endParaRPr lang="en-US" sz="3600" dirty="0">
              <a:latin typeface="Times New Roman" panose="02020603050405020304" pitchFamily="18" charset="0"/>
              <a:cs typeface="Times New Roman" panose="02020603050405020304" pitchFamily="18" charset="0"/>
            </a:endParaRPr>
          </a:p>
          <a:p>
            <a:pPr marL="0" indent="0" algn="ctr">
              <a:buNone/>
            </a:pPr>
            <a:r>
              <a:rPr lang="en-US" sz="4400" b="1" dirty="0" err="1">
                <a:latin typeface="Times New Roman" panose="02020603050405020304" pitchFamily="18" charset="0"/>
                <a:cs typeface="Times New Roman" panose="02020603050405020304" pitchFamily="18" charset="0"/>
              </a:rPr>
              <a:t>Ma’ruzachi</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Otabek</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Shavkatov</a:t>
            </a:r>
            <a:endParaRPr lang="en-US" sz="4400" b="1" dirty="0">
              <a:latin typeface="Times New Roman" panose="02020603050405020304" pitchFamily="18" charset="0"/>
              <a:cs typeface="Times New Roman" panose="02020603050405020304" pitchFamily="18" charset="0"/>
            </a:endParaRPr>
          </a:p>
          <a:p>
            <a:pPr marL="0" indent="0" algn="ctr">
              <a:buNone/>
            </a:pP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dirty="0" err="1">
                <a:latin typeface="Times New Roman" panose="02020603050405020304" pitchFamily="18" charset="0"/>
                <a:cs typeface="Times New Roman" panose="02020603050405020304" pitchFamily="18" charset="0"/>
              </a:rPr>
              <a:t>Metrologiya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standartlashtirish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maxsulot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sifati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menejmenti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kafedrasi</a:t>
            </a:r>
            <a:endParaRPr lang="en-US" sz="3600" dirty="0">
              <a:latin typeface="Times New Roman" panose="02020603050405020304" pitchFamily="18" charset="0"/>
              <a:cs typeface="Times New Roman" panose="02020603050405020304" pitchFamily="18" charset="0"/>
            </a:endParaRPr>
          </a:p>
          <a:p>
            <a:pPr marL="0" indent="0" algn="ctr">
              <a:buNone/>
            </a:pPr>
            <a:endParaRPr lang="en-US" sz="2600" dirty="0">
              <a:latin typeface="Times New Roman" panose="02020603050405020304" pitchFamily="18" charset="0"/>
              <a:cs typeface="Times New Roman" panose="02020603050405020304" pitchFamily="18" charset="0"/>
            </a:endParaRPr>
          </a:p>
          <a:p>
            <a:pPr marL="0" indent="0" algn="ctr">
              <a:buNone/>
            </a:pPr>
            <a:r>
              <a:rPr lang="en-US" sz="2600" dirty="0" err="1">
                <a:latin typeface="Times New Roman" panose="02020603050405020304" pitchFamily="18" charset="0"/>
                <a:cs typeface="Times New Roman" panose="02020603050405020304" pitchFamily="18" charset="0"/>
              </a:rPr>
              <a:t>Elektron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pochta</a:t>
            </a:r>
            <a:r>
              <a:rPr lang="en-US"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hlinkClick r:id="rId2"/>
              </a:rPr>
              <a:t>okshavkatov@gmail.com</a:t>
            </a:r>
            <a:r>
              <a:rPr lang="en-US" sz="2600" dirty="0">
                <a:latin typeface="Times New Roman" panose="02020603050405020304" pitchFamily="18" charset="0"/>
                <a:cs typeface="Times New Roman" panose="02020603050405020304" pitchFamily="18" charset="0"/>
              </a:rPr>
              <a:t> </a:t>
            </a:r>
            <a:endParaRPr lang="en-US" sz="1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7017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533399" y="1693334"/>
            <a:ext cx="10813027" cy="4692896"/>
          </a:xfrm>
        </p:spPr>
        <p:txBody>
          <a:bodyPr>
            <a:normAutofit lnSpcReduction="10000"/>
          </a:bodyPr>
          <a:lstStyle/>
          <a:p>
            <a:pPr marL="0" marR="0" indent="0" algn="ctr">
              <a:lnSpc>
                <a:spcPct val="115000"/>
              </a:lnSpc>
              <a:spcBef>
                <a:spcPts val="0"/>
              </a:spcBef>
              <a:spcAft>
                <a:spcPts val="0"/>
              </a:spcAft>
              <a:buNone/>
            </a:pP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Reja</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ctr">
              <a:lnSpc>
                <a:spcPct val="115000"/>
              </a:lnSpc>
              <a:spcBef>
                <a:spcPts val="0"/>
              </a:spcBef>
              <a:spcAft>
                <a:spcPts val="0"/>
              </a:spcAft>
            </a:pP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lvl="0" indent="-457200">
              <a:lnSpc>
                <a:spcPct val="115000"/>
              </a:lnSpc>
              <a:spcBef>
                <a:spcPts val="0"/>
              </a:spcBef>
              <a:spcAft>
                <a:spcPts val="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1.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Boshqaruv</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apparatining</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tuzilishi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a:t>
            </a:r>
          </a:p>
          <a:p>
            <a:pPr marL="457200" marR="0" lvl="0" indent="-457200">
              <a:lnSpc>
                <a:spcPct val="115000"/>
              </a:lnSpc>
              <a:spcBef>
                <a:spcPts val="0"/>
              </a:spcBef>
              <a:spcAft>
                <a:spcPts val="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2.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ona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birlashmalarning</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tashkiliy</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tizimi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boshqarish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apparatining</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vazifalari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a:t>
            </a:r>
          </a:p>
          <a:p>
            <a:pPr marL="457200" marR="0" lvl="0" indent="-457200">
              <a:lnSpc>
                <a:spcPct val="115000"/>
              </a:lnSpc>
              <a:spcBef>
                <a:spcPts val="0"/>
              </a:spcBef>
              <a:spcAft>
                <a:spcPts val="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3.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nikasini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o’rnatish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sozlash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unga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servis</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izmatini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ona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firmasining</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infrastrukturasi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a:t>
            </a:r>
          </a:p>
          <a:p>
            <a:pPr marL="457200" marR="0" lvl="0" indent="-457200">
              <a:lnSpc>
                <a:spcPct val="115000"/>
              </a:lnSpc>
              <a:spcBef>
                <a:spcPts val="0"/>
              </a:spcBef>
              <a:spcAft>
                <a:spcPts val="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4.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nikasi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vositalariga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servis</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izmatini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munosabatlarini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tashkil</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etish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a:t>
            </a:r>
          </a:p>
          <a:p>
            <a:pPr marL="457200" marR="0" lvl="0" indent="-457200">
              <a:lnSpc>
                <a:spcPct val="115000"/>
              </a:lnSpc>
              <a:spcBef>
                <a:spcPts val="0"/>
              </a:spcBef>
              <a:spcAft>
                <a:spcPts val="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5.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Ta’mirlashda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ayrim</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ishlarni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bajarish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qoidalari</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lvl="0" indent="-457200">
              <a:lnSpc>
                <a:spcPct val="115000"/>
              </a:lnSpc>
              <a:spcBef>
                <a:spcPts val="0"/>
              </a:spcBef>
              <a:spcAft>
                <a:spcPts val="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6.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ona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firmalarda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bu</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galteriya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hisobi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To’lovlarni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amalga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oshirish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a:t>
            </a:r>
          </a:p>
        </p:txBody>
      </p:sp>
      <p:sp>
        <p:nvSpPr>
          <p:cNvPr id="4" name="TextBox 3">
            <a:extLst>
              <a:ext uri="{FF2B5EF4-FFF2-40B4-BE49-F238E27FC236}">
                <a16:creationId xmlns:a16="http://schemas.microsoft.com/office/drawing/2014/main" id="{262668C2-D4DB-496A-ADF2-B050C77657E6}"/>
              </a:ext>
            </a:extLst>
          </p:cNvPr>
          <p:cNvSpPr txBox="1"/>
          <p:nvPr/>
        </p:nvSpPr>
        <p:spPr>
          <a:xfrm>
            <a:off x="2209186" y="257646"/>
            <a:ext cx="7773627" cy="1051955"/>
          </a:xfrm>
          <a:prstGeom prst="rect">
            <a:avLst/>
          </a:prstGeom>
          <a:noFill/>
        </p:spPr>
        <p:txBody>
          <a:bodyPr wrap="square">
            <a:spAutoFit/>
          </a:bodyPr>
          <a:lstStyle/>
          <a:p>
            <a:pPr marL="0" marR="0" algn="ctr">
              <a:lnSpc>
                <a:spcPct val="115000"/>
              </a:lnSpc>
              <a:spcBef>
                <a:spcPts val="0"/>
              </a:spcBef>
              <a:spcAft>
                <a:spcPts val="0"/>
              </a:spcAft>
            </a:pP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Soha</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menejmenti</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boshqaruvning</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zamonaviy</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usullari</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0050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88027" y="1887463"/>
            <a:ext cx="9995935" cy="1326197"/>
          </a:xfrm>
          <a:prstGeom prst="rect">
            <a:avLst/>
          </a:prstGeom>
        </p:spPr>
        <p:txBody>
          <a:bodyPr wrap="square">
            <a:spAutoFit/>
          </a:bodyPr>
          <a:lstStyle/>
          <a:p>
            <a:pPr marR="0" lvl="0" algn="ctr">
              <a:lnSpc>
                <a:spcPct val="115000"/>
              </a:lnSpc>
              <a:spcBef>
                <a:spcPts val="0"/>
              </a:spcBef>
              <a:spcAft>
                <a:spcPts val="0"/>
              </a:spcAft>
            </a:pP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BOSHQARUV APPARATINING </a:t>
            </a:r>
          </a:p>
          <a:p>
            <a:pPr marR="0" lvl="0" algn="ctr">
              <a:lnSpc>
                <a:spcPct val="115000"/>
              </a:lnSpc>
              <a:spcBef>
                <a:spcPts val="0"/>
              </a:spcBef>
              <a:spcAft>
                <a:spcPts val="0"/>
              </a:spcAft>
            </a:pP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TUZILISHI</a:t>
            </a:r>
            <a:endParaRPr lang="en-US" sz="3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25587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CCCFBF1-E964-4F63-9384-0390C083CAA6}"/>
              </a:ext>
            </a:extLst>
          </p:cNvPr>
          <p:cNvSpPr txBox="1"/>
          <p:nvPr/>
        </p:nvSpPr>
        <p:spPr>
          <a:xfrm>
            <a:off x="2953732" y="488558"/>
            <a:ext cx="6096000" cy="1189108"/>
          </a:xfrm>
          <a:prstGeom prst="rect">
            <a:avLst/>
          </a:prstGeom>
          <a:noFill/>
        </p:spPr>
        <p:txBody>
          <a:bodyPr wrap="square">
            <a:spAutoFit/>
          </a:bodyPr>
          <a:lstStyle/>
          <a:p>
            <a:pPr marL="457200" marR="0" algn="ctr">
              <a:lnSpc>
                <a:spcPct val="115000"/>
              </a:lnSpc>
              <a:spcBef>
                <a:spcPts val="0"/>
              </a:spcBef>
              <a:spcAft>
                <a:spcPts val="0"/>
              </a:spcAft>
            </a:pPr>
            <a:r>
              <a:rPr lang="en-US" sz="3200" b="1" dirty="0" err="1">
                <a:effectLst/>
                <a:latin typeface="Times New Roman" panose="02020603050405020304" pitchFamily="18" charset="0"/>
                <a:ea typeface="Calibri" panose="020F0502020204030204" pitchFamily="34" charset="0"/>
              </a:rPr>
              <a:t>Boshqaruv</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apparatining</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tuzilishi</a:t>
            </a:r>
            <a:r>
              <a:rPr lang="en-US" sz="3200" b="1" dirty="0">
                <a:effectLst/>
                <a:latin typeface="Times New Roman" panose="02020603050405020304" pitchFamily="18" charset="0"/>
                <a:ea typeface="Calibri" panose="020F0502020204030204" pitchFamily="34" charset="0"/>
              </a:rPr>
              <a:t>.</a:t>
            </a:r>
            <a:r>
              <a:rPr lang="en-US" sz="3200" dirty="0">
                <a:effectLst/>
                <a:latin typeface="Times New Roman" panose="02020603050405020304" pitchFamily="18" charset="0"/>
                <a:ea typeface="Calibri" panose="020F0502020204030204" pitchFamily="34" charset="0"/>
              </a:rPr>
              <a:t> </a:t>
            </a:r>
            <a:endParaRPr lang="en-US"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B7A2A285-F071-42F8-BE90-2261D22D6B14}"/>
              </a:ext>
            </a:extLst>
          </p:cNvPr>
          <p:cNvSpPr txBox="1"/>
          <p:nvPr/>
        </p:nvSpPr>
        <p:spPr>
          <a:xfrm>
            <a:off x="474133" y="1988402"/>
            <a:ext cx="11548533" cy="4029436"/>
          </a:xfrm>
          <a:prstGeom prst="rect">
            <a:avLst/>
          </a:prstGeom>
          <a:noFill/>
        </p:spPr>
        <p:txBody>
          <a:bodyPr wrap="square">
            <a:spAutoFit/>
          </a:bodyPr>
          <a:lstStyle/>
          <a:p>
            <a:pPr marL="0" marR="0" indent="449580" algn="just">
              <a:lnSpc>
                <a:spcPct val="150000"/>
              </a:lnSpc>
              <a:spcBef>
                <a:spcPts val="0"/>
              </a:spcBef>
              <a:spcAft>
                <a:spcPts val="1000"/>
              </a:spcAft>
            </a:pP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Boshqaruv</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deganda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boshqaruv</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apparati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ular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orasidagi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bog’lanish</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tushuniladi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indent="449580" algn="just">
              <a:lnSpc>
                <a:spcPct val="150000"/>
              </a:lnSpc>
              <a:spcBef>
                <a:spcPts val="0"/>
              </a:spcBef>
              <a:spcAft>
                <a:spcPts val="1000"/>
              </a:spcAft>
            </a:pP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Boshqaruv</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apparatining</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tarkibini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bir-biri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bog’langan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teng</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huquqli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birliklari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bo’g’inlari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to’ldirish</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uning</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tashkiliy</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tizimi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deyiladi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Har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bo’linma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o’z</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vazifasiga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ega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bo’lib</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bo’linma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bajaradigan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vazifalar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doirasini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uning</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faoliyat</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chegaralarini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vakolatlari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javobgarligini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belgilaydi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3010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a:extLst>
              <a:ext uri="{FF2B5EF4-FFF2-40B4-BE49-F238E27FC236}">
                <a16:creationId xmlns:a16="http://schemas.microsoft.com/office/drawing/2014/main" id="{11883BBC-167D-4FA2-8C80-0B5A7E559BB1}"/>
              </a:ext>
            </a:extLst>
          </p:cNvPr>
          <p:cNvGraphicFramePr/>
          <p:nvPr>
            <p:extLst>
              <p:ext uri="{D42A27DB-BD31-4B8C-83A1-F6EECF244321}">
                <p14:modId xmlns:p14="http://schemas.microsoft.com/office/powerpoint/2010/main" val="457792749"/>
              </p:ext>
            </p:extLst>
          </p:nvPr>
        </p:nvGraphicFramePr>
        <p:xfrm>
          <a:off x="1166760" y="523021"/>
          <a:ext cx="1003218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3571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276238209"/>
              </p:ext>
            </p:extLst>
          </p:nvPr>
        </p:nvGraphicFramePr>
        <p:xfrm>
          <a:off x="961919" y="580102"/>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4686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a:extLst>
              <a:ext uri="{FF2B5EF4-FFF2-40B4-BE49-F238E27FC236}">
                <a16:creationId xmlns:a16="http://schemas.microsoft.com/office/drawing/2014/main" id="{11883BBC-167D-4FA2-8C80-0B5A7E559BB1}"/>
              </a:ext>
            </a:extLst>
          </p:cNvPr>
          <p:cNvGraphicFramePr/>
          <p:nvPr>
            <p:extLst>
              <p:ext uri="{D42A27DB-BD31-4B8C-83A1-F6EECF244321}">
                <p14:modId xmlns:p14="http://schemas.microsoft.com/office/powerpoint/2010/main" val="3622312621"/>
              </p:ext>
            </p:extLst>
          </p:nvPr>
        </p:nvGraphicFramePr>
        <p:xfrm>
          <a:off x="1016000" y="719666"/>
          <a:ext cx="10160000" cy="5032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03018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858632232"/>
              </p:ext>
            </p:extLst>
          </p:nvPr>
        </p:nvGraphicFramePr>
        <p:xfrm>
          <a:off x="961919" y="580102"/>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82087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1907415120"/>
              </p:ext>
            </p:extLst>
          </p:nvPr>
        </p:nvGraphicFramePr>
        <p:xfrm>
          <a:off x="601406" y="686535"/>
          <a:ext cx="10989187" cy="5222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6905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6C15CE25-EFC3-443A-BD73-E94EF3988F51}"/>
              </a:ext>
            </a:extLst>
          </p:cNvPr>
          <p:cNvGraphicFramePr/>
          <p:nvPr>
            <p:extLst>
              <p:ext uri="{D42A27DB-BD31-4B8C-83A1-F6EECF244321}">
                <p14:modId xmlns:p14="http://schemas.microsoft.com/office/powerpoint/2010/main" val="710548880"/>
              </p:ext>
            </p:extLst>
          </p:nvPr>
        </p:nvGraphicFramePr>
        <p:xfrm>
          <a:off x="1328992" y="1157748"/>
          <a:ext cx="9704439" cy="45425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052314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4102460904"/>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82107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a:extLst>
              <a:ext uri="{FF2B5EF4-FFF2-40B4-BE49-F238E27FC236}">
                <a16:creationId xmlns:a16="http://schemas.microsoft.com/office/drawing/2014/main" id="{11883BBC-167D-4FA2-8C80-0B5A7E559BB1}"/>
              </a:ext>
            </a:extLst>
          </p:cNvPr>
          <p:cNvGraphicFramePr/>
          <p:nvPr>
            <p:extLst>
              <p:ext uri="{D42A27DB-BD31-4B8C-83A1-F6EECF244321}">
                <p14:modId xmlns:p14="http://schemas.microsoft.com/office/powerpoint/2010/main" val="3311923256"/>
              </p:ext>
            </p:extLst>
          </p:nvPr>
        </p:nvGraphicFramePr>
        <p:xfrm>
          <a:off x="1374877" y="611511"/>
          <a:ext cx="944224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5291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1380711465"/>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3884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1184967728"/>
              </p:ext>
            </p:extLst>
          </p:nvPr>
        </p:nvGraphicFramePr>
        <p:xfrm>
          <a:off x="961919" y="580102"/>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54493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144713913"/>
              </p:ext>
            </p:extLst>
          </p:nvPr>
        </p:nvGraphicFramePr>
        <p:xfrm>
          <a:off x="961919" y="580102"/>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46110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02887" y="378021"/>
            <a:ext cx="9057939" cy="1043619"/>
          </a:xfrm>
          <a:prstGeom prst="rect">
            <a:avLst/>
          </a:prstGeom>
        </p:spPr>
        <p:txBody>
          <a:bodyPr wrap="square">
            <a:spAutoFit/>
          </a:bodyPr>
          <a:lstStyle/>
          <a:p>
            <a:pPr marL="0" marR="0" indent="449580" algn="ctr">
              <a:lnSpc>
                <a:spcPct val="115000"/>
              </a:lnSpc>
              <a:spcBef>
                <a:spcPts val="0"/>
              </a:spcBef>
              <a:spcAft>
                <a:spcPts val="0"/>
              </a:spcAft>
            </a:pPr>
            <a:r>
              <a:rPr lang="en-US" sz="2800" b="1" dirty="0" err="1">
                <a:solidFill>
                  <a:srgbClr val="000000"/>
                </a:solidFill>
                <a:effectLst/>
                <a:latin typeface="Times New Roman" panose="02020603050405020304" pitchFamily="18" charset="0"/>
                <a:ea typeface="Calibri" panose="020F0502020204030204" pitchFamily="34" charset="0"/>
              </a:rPr>
              <a:t>Shunday</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qilib</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ishlab</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chiqarish</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ikki</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turdagi</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boshqarishni</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tashkil</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etadi</a:t>
            </a:r>
            <a:r>
              <a:rPr lang="en-US" sz="2800" b="1" dirty="0">
                <a:solidFill>
                  <a:srgbClr val="000000"/>
                </a:solidFill>
                <a:effectLst/>
                <a:latin typeface="Times New Roman" panose="02020603050405020304" pitchFamily="18" charset="0"/>
                <a:ea typeface="Calibri" panose="020F0502020204030204" pitchFamily="34" charset="0"/>
              </a:rPr>
              <a:t>: </a:t>
            </a:r>
          </a:p>
        </p:txBody>
      </p:sp>
      <p:graphicFrame>
        <p:nvGraphicFramePr>
          <p:cNvPr id="2" name="Схема 1">
            <a:extLst>
              <a:ext uri="{FF2B5EF4-FFF2-40B4-BE49-F238E27FC236}">
                <a16:creationId xmlns:a16="http://schemas.microsoft.com/office/drawing/2014/main" id="{679E92B4-F4AD-4A52-BD9A-7A876DA930F6}"/>
              </a:ext>
            </a:extLst>
          </p:cNvPr>
          <p:cNvGraphicFramePr/>
          <p:nvPr>
            <p:extLst>
              <p:ext uri="{D42A27DB-BD31-4B8C-83A1-F6EECF244321}">
                <p14:modId xmlns:p14="http://schemas.microsoft.com/office/powerpoint/2010/main" val="828365496"/>
              </p:ext>
            </p:extLst>
          </p:nvPr>
        </p:nvGraphicFramePr>
        <p:xfrm>
          <a:off x="1179490" y="1805512"/>
          <a:ext cx="10265460" cy="32469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27373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3221758486"/>
              </p:ext>
            </p:extLst>
          </p:nvPr>
        </p:nvGraphicFramePr>
        <p:xfrm>
          <a:off x="961919" y="580102"/>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28056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5C65419-484B-4655-8FEB-7B548B524953}"/>
              </a:ext>
            </a:extLst>
          </p:cNvPr>
          <p:cNvSpPr txBox="1"/>
          <p:nvPr/>
        </p:nvSpPr>
        <p:spPr>
          <a:xfrm>
            <a:off x="2635044" y="1878055"/>
            <a:ext cx="7138219" cy="2312171"/>
          </a:xfrm>
          <a:prstGeom prst="rect">
            <a:avLst/>
          </a:prstGeom>
          <a:noFill/>
        </p:spPr>
        <p:txBody>
          <a:bodyPr wrap="square">
            <a:spAutoFit/>
          </a:bodyPr>
          <a:lstStyle/>
          <a:p>
            <a:pPr marL="0" marR="0" algn="ctr">
              <a:lnSpc>
                <a:spcPct val="115000"/>
              </a:lnSpc>
              <a:spcBef>
                <a:spcPts val="0"/>
              </a:spcBef>
              <a:spcAft>
                <a:spcPts val="0"/>
              </a:spcAft>
            </a:pPr>
            <a:r>
              <a:rPr lang="en-US" sz="3200" b="1" dirty="0">
                <a:solidFill>
                  <a:srgbClr val="000000"/>
                </a:solidFill>
                <a:effectLst/>
                <a:latin typeface="Times New Roman" panose="02020603050405020304" pitchFamily="18" charset="0"/>
                <a:ea typeface="Calibri" panose="020F0502020204030204" pitchFamily="34" charset="0"/>
              </a:rPr>
              <a:t>KOR</a:t>
            </a:r>
            <a:r>
              <a:rPr lang="ru-RU" sz="3200" b="1" dirty="0">
                <a:solidFill>
                  <a:srgbClr val="000000"/>
                </a:solidFill>
                <a:effectLst/>
                <a:latin typeface="Times New Roman" panose="02020603050405020304" pitchFamily="18" charset="0"/>
                <a:ea typeface="Calibri" panose="020F0502020204030204" pitchFamily="34" charset="0"/>
              </a:rPr>
              <a:t>Х</a:t>
            </a:r>
            <a:r>
              <a:rPr lang="en-US" sz="3200" b="1" dirty="0">
                <a:solidFill>
                  <a:srgbClr val="000000"/>
                </a:solidFill>
                <a:effectLst/>
                <a:latin typeface="Times New Roman" panose="02020603050405020304" pitchFamily="18" charset="0"/>
                <a:ea typeface="Calibri" panose="020F0502020204030204" pitchFamily="34" charset="0"/>
              </a:rPr>
              <a:t>ONA, BIRLASHMALARNING TASHKILIY TIZIMI VA BOSHQARISH APPARATINING VAZIFALARI.</a:t>
            </a:r>
            <a:endParaRPr lang="en-US" sz="2800" dirty="0">
              <a:solidFill>
                <a:srgbClr val="0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507496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3411456328"/>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90082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3619033254"/>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1441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3417468905"/>
              </p:ext>
            </p:extLst>
          </p:nvPr>
        </p:nvGraphicFramePr>
        <p:xfrm>
          <a:off x="1020913" y="589935"/>
          <a:ext cx="10836790"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70090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1080768960"/>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95412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a:extLst>
              <a:ext uri="{FF2B5EF4-FFF2-40B4-BE49-F238E27FC236}">
                <a16:creationId xmlns:a16="http://schemas.microsoft.com/office/drawing/2014/main" id="{11883BBC-167D-4FA2-8C80-0B5A7E559BB1}"/>
              </a:ext>
            </a:extLst>
          </p:cNvPr>
          <p:cNvGraphicFramePr/>
          <p:nvPr>
            <p:extLst>
              <p:ext uri="{D42A27DB-BD31-4B8C-83A1-F6EECF244321}">
                <p14:modId xmlns:p14="http://schemas.microsoft.com/office/powerpoint/2010/main" val="65133383"/>
              </p:ext>
            </p:extLst>
          </p:nvPr>
        </p:nvGraphicFramePr>
        <p:xfrm>
          <a:off x="1124155" y="1108632"/>
          <a:ext cx="9943690" cy="49480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15026C5D-4182-4AF5-BAFE-15BDA535C21C}"/>
              </a:ext>
            </a:extLst>
          </p:cNvPr>
          <p:cNvSpPr txBox="1"/>
          <p:nvPr/>
        </p:nvSpPr>
        <p:spPr>
          <a:xfrm>
            <a:off x="2782529" y="73063"/>
            <a:ext cx="6941574" cy="907749"/>
          </a:xfrm>
          <a:prstGeom prst="rect">
            <a:avLst/>
          </a:prstGeom>
          <a:noFill/>
        </p:spPr>
        <p:txBody>
          <a:bodyPr wrap="square">
            <a:spAutoFit/>
          </a:bodyPr>
          <a:lstStyle/>
          <a:p>
            <a:pPr marL="0" marR="0" indent="449580" algn="ctr">
              <a:lnSpc>
                <a:spcPct val="115000"/>
              </a:lnSpc>
              <a:spcBef>
                <a:spcPts val="0"/>
              </a:spcBef>
              <a:spcAft>
                <a:spcPts val="0"/>
              </a:spcAft>
            </a:pPr>
            <a:r>
              <a:rPr lang="en-US" sz="2400" b="1" dirty="0" err="1">
                <a:solidFill>
                  <a:srgbClr val="000000"/>
                </a:solidFill>
                <a:effectLst/>
                <a:latin typeface="Times New Roman" panose="02020603050405020304" pitchFamily="18" charset="0"/>
                <a:ea typeface="Calibri" panose="020F0502020204030204" pitchFamily="34" charset="0"/>
              </a:rPr>
              <a:t>Unga</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quyidagi</a:t>
            </a:r>
            <a:r>
              <a:rPr lang="en-US" sz="2400" b="1" dirty="0">
                <a:solidFill>
                  <a:srgbClr val="000000"/>
                </a:solidFill>
                <a:effectLst/>
                <a:latin typeface="Times New Roman" panose="02020603050405020304" pitchFamily="18" charset="0"/>
                <a:ea typeface="Calibri" panose="020F0502020204030204" pitchFamily="34" charset="0"/>
              </a:rPr>
              <a:t> </a:t>
            </a:r>
            <a:r>
              <a:rPr lang="ru-RU" sz="2400" b="1" dirty="0">
                <a:solidFill>
                  <a:srgbClr val="000000"/>
                </a:solidFill>
                <a:effectLst/>
                <a:latin typeface="Times New Roman" panose="02020603050405020304" pitchFamily="18" charset="0"/>
                <a:ea typeface="Calibri" panose="020F0502020204030204" pitchFamily="34" charset="0"/>
              </a:rPr>
              <a:t>х</a:t>
            </a:r>
            <a:r>
              <a:rPr lang="en-US" sz="2400" b="1" dirty="0" err="1">
                <a:solidFill>
                  <a:srgbClr val="000000"/>
                </a:solidFill>
                <a:effectLst/>
                <a:latin typeface="Times New Roman" panose="02020603050405020304" pitchFamily="18" charset="0"/>
                <a:ea typeface="Calibri" panose="020F0502020204030204" pitchFamily="34" charset="0"/>
              </a:rPr>
              <a:t>izmat</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ko’rsatish</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bo’limlari</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bo’ysunadi</a:t>
            </a:r>
            <a:r>
              <a:rPr lang="en-US" sz="2400" b="1" dirty="0">
                <a:solidFill>
                  <a:srgbClr val="000000"/>
                </a:solidFill>
                <a:effectLst/>
                <a:latin typeface="Times New Roman" panose="02020603050405020304" pitchFamily="18" charset="0"/>
                <a:ea typeface="Calibri" panose="020F0502020204030204" pitchFamily="34" charset="0"/>
              </a:rPr>
              <a:t>. </a:t>
            </a:r>
            <a:endParaRPr lang="en-US" sz="2000" b="1" dirty="0">
              <a:solidFill>
                <a:srgbClr val="0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3045151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107355695"/>
              </p:ext>
            </p:extLst>
          </p:nvPr>
        </p:nvGraphicFramePr>
        <p:xfrm>
          <a:off x="961919" y="580102"/>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97144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a:extLst>
              <a:ext uri="{FF2B5EF4-FFF2-40B4-BE49-F238E27FC236}">
                <a16:creationId xmlns:a16="http://schemas.microsoft.com/office/drawing/2014/main" id="{11883BBC-167D-4FA2-8C80-0B5A7E559BB1}"/>
              </a:ext>
            </a:extLst>
          </p:cNvPr>
          <p:cNvGraphicFramePr/>
          <p:nvPr>
            <p:extLst>
              <p:ext uri="{D42A27DB-BD31-4B8C-83A1-F6EECF244321}">
                <p14:modId xmlns:p14="http://schemas.microsoft.com/office/powerpoint/2010/main" val="1064453518"/>
              </p:ext>
            </p:extLst>
          </p:nvPr>
        </p:nvGraphicFramePr>
        <p:xfrm>
          <a:off x="795047" y="1105028"/>
          <a:ext cx="10405261" cy="49633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15026C5D-4182-4AF5-BAFE-15BDA535C21C}"/>
              </a:ext>
            </a:extLst>
          </p:cNvPr>
          <p:cNvSpPr txBox="1"/>
          <p:nvPr/>
        </p:nvSpPr>
        <p:spPr>
          <a:xfrm>
            <a:off x="3135397" y="92728"/>
            <a:ext cx="6096000" cy="907749"/>
          </a:xfrm>
          <a:prstGeom prst="rect">
            <a:avLst/>
          </a:prstGeom>
          <a:noFill/>
        </p:spPr>
        <p:txBody>
          <a:bodyPr wrap="square">
            <a:spAutoFit/>
          </a:bodyPr>
          <a:lstStyle/>
          <a:p>
            <a:pPr marL="0" marR="0" indent="449580" algn="ctr">
              <a:lnSpc>
                <a:spcPct val="115000"/>
              </a:lnSpc>
              <a:spcBef>
                <a:spcPts val="0"/>
              </a:spcBef>
              <a:spcAft>
                <a:spcPts val="0"/>
              </a:spcAft>
            </a:pPr>
            <a:r>
              <a:rPr lang="en-US" sz="2400" b="1" dirty="0" err="1">
                <a:solidFill>
                  <a:srgbClr val="000000"/>
                </a:solidFill>
                <a:effectLst/>
                <a:latin typeface="Times New Roman" panose="02020603050405020304" pitchFamily="18" charset="0"/>
                <a:ea typeface="Calibri" panose="020F0502020204030204" pitchFamily="34" charset="0"/>
              </a:rPr>
              <a:t>Unga</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quyidagi</a:t>
            </a:r>
            <a:r>
              <a:rPr lang="en-US" sz="2400" b="1" dirty="0">
                <a:solidFill>
                  <a:srgbClr val="000000"/>
                </a:solidFill>
                <a:effectLst/>
                <a:latin typeface="Times New Roman" panose="02020603050405020304" pitchFamily="18" charset="0"/>
                <a:ea typeface="Calibri" panose="020F0502020204030204" pitchFamily="34" charset="0"/>
              </a:rPr>
              <a:t> </a:t>
            </a:r>
            <a:r>
              <a:rPr lang="ru-RU" sz="2400" b="1" dirty="0">
                <a:solidFill>
                  <a:srgbClr val="000000"/>
                </a:solidFill>
                <a:effectLst/>
                <a:latin typeface="Times New Roman" panose="02020603050405020304" pitchFamily="18" charset="0"/>
                <a:ea typeface="Calibri" panose="020F0502020204030204" pitchFamily="34" charset="0"/>
              </a:rPr>
              <a:t>х</a:t>
            </a:r>
            <a:r>
              <a:rPr lang="en-US" sz="2400" b="1" dirty="0" err="1">
                <a:solidFill>
                  <a:srgbClr val="000000"/>
                </a:solidFill>
                <a:effectLst/>
                <a:latin typeface="Times New Roman" panose="02020603050405020304" pitchFamily="18" charset="0"/>
                <a:ea typeface="Calibri" panose="020F0502020204030204" pitchFamily="34" charset="0"/>
              </a:rPr>
              <a:t>izmat</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ko’rsatish</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bo’limlari</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bo’ysunadi</a:t>
            </a:r>
            <a:r>
              <a:rPr lang="en-US" sz="2400" b="1" dirty="0">
                <a:solidFill>
                  <a:srgbClr val="000000"/>
                </a:solidFill>
                <a:effectLst/>
                <a:latin typeface="Times New Roman" panose="02020603050405020304" pitchFamily="18" charset="0"/>
                <a:ea typeface="Calibri" panose="020F0502020204030204" pitchFamily="34" charset="0"/>
              </a:rPr>
              <a:t>. </a:t>
            </a:r>
            <a:endParaRPr lang="en-US" sz="2000" b="1" dirty="0">
              <a:solidFill>
                <a:srgbClr val="0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5046640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1796069972"/>
              </p:ext>
            </p:extLst>
          </p:nvPr>
        </p:nvGraphicFramePr>
        <p:xfrm>
          <a:off x="961919" y="580102"/>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98748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3900410265"/>
              </p:ext>
            </p:extLst>
          </p:nvPr>
        </p:nvGraphicFramePr>
        <p:xfrm>
          <a:off x="961919" y="580102"/>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9503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2275685638"/>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95478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4256072601"/>
              </p:ext>
            </p:extLst>
          </p:nvPr>
        </p:nvGraphicFramePr>
        <p:xfrm>
          <a:off x="961919" y="580102"/>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44052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297E0CE-3832-4387-B7A3-A60CDFD90DF7}"/>
              </a:ext>
            </a:extLst>
          </p:cNvPr>
          <p:cNvSpPr txBox="1"/>
          <p:nvPr/>
        </p:nvSpPr>
        <p:spPr>
          <a:xfrm>
            <a:off x="2526890" y="1938254"/>
            <a:ext cx="7138219" cy="2554545"/>
          </a:xfrm>
          <a:prstGeom prst="rect">
            <a:avLst/>
          </a:prstGeom>
          <a:noFill/>
        </p:spPr>
        <p:txBody>
          <a:bodyPr wrap="square">
            <a:spAutoFit/>
          </a:bodyPr>
          <a:lstStyle/>
          <a:p>
            <a:pPr algn="ctr"/>
            <a:r>
              <a:rPr lang="en-US" sz="3200" b="1" dirty="0">
                <a:latin typeface="Times New Roman" panose="02020603050405020304" pitchFamily="18" charset="0"/>
                <a:cs typeface="Times New Roman" panose="02020603050405020304" pitchFamily="18" charset="0"/>
              </a:rPr>
              <a:t>TIBBIYOT TE</a:t>
            </a:r>
            <a:r>
              <a:rPr lang="ru-RU" sz="3200" b="1" dirty="0">
                <a:latin typeface="Times New Roman" panose="02020603050405020304" pitchFamily="18" charset="0"/>
                <a:cs typeface="Times New Roman" panose="02020603050405020304" pitchFamily="18" charset="0"/>
              </a:rPr>
              <a:t>Х</a:t>
            </a:r>
            <a:r>
              <a:rPr lang="en-US" sz="3200" b="1" dirty="0">
                <a:latin typeface="Times New Roman" panose="02020603050405020304" pitchFamily="18" charset="0"/>
                <a:cs typeface="Times New Roman" panose="02020603050405020304" pitchFamily="18" charset="0"/>
              </a:rPr>
              <a:t>NIKASINI O’RNATISH, SOZLASH VA UNGA SERVIS </a:t>
            </a:r>
            <a:r>
              <a:rPr lang="ru-RU" sz="3200" b="1" dirty="0">
                <a:latin typeface="Times New Roman" panose="02020603050405020304" pitchFamily="18" charset="0"/>
                <a:cs typeface="Times New Roman" panose="02020603050405020304" pitchFamily="18" charset="0"/>
              </a:rPr>
              <a:t>Х</a:t>
            </a:r>
            <a:r>
              <a:rPr lang="en-US" sz="3200" b="1" dirty="0">
                <a:latin typeface="Times New Roman" panose="02020603050405020304" pitchFamily="18" charset="0"/>
                <a:cs typeface="Times New Roman" panose="02020603050405020304" pitchFamily="18" charset="0"/>
              </a:rPr>
              <a:t>IZMATINI KO’RSATISH KOR</a:t>
            </a:r>
            <a:r>
              <a:rPr lang="ru-RU" sz="3200" b="1" dirty="0">
                <a:latin typeface="Times New Roman" panose="02020603050405020304" pitchFamily="18" charset="0"/>
                <a:cs typeface="Times New Roman" panose="02020603050405020304" pitchFamily="18" charset="0"/>
              </a:rPr>
              <a:t>Х</a:t>
            </a:r>
            <a:r>
              <a:rPr lang="en-US" sz="3200" b="1" dirty="0">
                <a:latin typeface="Times New Roman" panose="02020603050405020304" pitchFamily="18" charset="0"/>
                <a:cs typeface="Times New Roman" panose="02020603050405020304" pitchFamily="18" charset="0"/>
              </a:rPr>
              <a:t>ONA VA FIRMASINING INFRASTRUKTURASI</a:t>
            </a:r>
          </a:p>
        </p:txBody>
      </p:sp>
    </p:spTree>
    <p:extLst>
      <p:ext uri="{BB962C8B-B14F-4D97-AF65-F5344CB8AC3E}">
        <p14:creationId xmlns:p14="http://schemas.microsoft.com/office/powerpoint/2010/main" val="25308187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22AE7B-4C67-4E9A-A040-821CC73D1444}"/>
              </a:ext>
            </a:extLst>
          </p:cNvPr>
          <p:cNvSpPr txBox="1"/>
          <p:nvPr/>
        </p:nvSpPr>
        <p:spPr>
          <a:xfrm>
            <a:off x="1077557" y="267886"/>
            <a:ext cx="9983732" cy="1479700"/>
          </a:xfrm>
          <a:prstGeom prst="rect">
            <a:avLst/>
          </a:prstGeom>
          <a:noFill/>
        </p:spPr>
        <p:txBody>
          <a:bodyPr wrap="square">
            <a:spAutoFit/>
          </a:bodyPr>
          <a:lstStyle/>
          <a:p>
            <a:pPr marL="0" marR="0" indent="449580" algn="ctr">
              <a:lnSpc>
                <a:spcPct val="115000"/>
              </a:lnSpc>
              <a:spcBef>
                <a:spcPts val="0"/>
              </a:spcBef>
              <a:spcAft>
                <a:spcPts val="0"/>
              </a:spcAft>
            </a:pPr>
            <a:r>
              <a:rPr lang="en-US" sz="2000" dirty="0" err="1">
                <a:solidFill>
                  <a:srgbClr val="000000"/>
                </a:solidFill>
                <a:effectLst/>
                <a:latin typeface="Times New Roman" panose="02020603050405020304" pitchFamily="18" charset="0"/>
                <a:ea typeface="Calibri" panose="020F0502020204030204" pitchFamily="34" charset="0"/>
              </a:rPr>
              <a:t>Servis</a:t>
            </a:r>
            <a:r>
              <a:rPr lang="en-US" sz="2000" dirty="0">
                <a:solidFill>
                  <a:srgbClr val="000000"/>
                </a:solidFill>
                <a:effectLst/>
                <a:latin typeface="Times New Roman" panose="02020603050405020304" pitchFamily="18" charset="0"/>
                <a:ea typeface="Calibri" panose="020F0502020204030204" pitchFamily="34" charset="0"/>
              </a:rPr>
              <a:t> </a:t>
            </a:r>
            <a:r>
              <a:rPr lang="ru-RU" sz="2000" dirty="0">
                <a:solidFill>
                  <a:srgbClr val="000000"/>
                </a:solidFill>
                <a:effectLst/>
                <a:latin typeface="Times New Roman" panose="02020603050405020304" pitchFamily="18" charset="0"/>
                <a:ea typeface="Calibri" panose="020F0502020204030204" pitchFamily="34" charset="0"/>
              </a:rPr>
              <a:t>х</a:t>
            </a:r>
            <a:r>
              <a:rPr lang="en-US" sz="2000" dirty="0" err="1">
                <a:solidFill>
                  <a:srgbClr val="000000"/>
                </a:solidFill>
                <a:effectLst/>
                <a:latin typeface="Times New Roman" panose="02020603050405020304" pitchFamily="18" charset="0"/>
                <a:ea typeface="Calibri" panose="020F0502020204030204" pitchFamily="34" charset="0"/>
              </a:rPr>
              <a:t>izmatini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ko’rsatish</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kor</a:t>
            </a:r>
            <a:r>
              <a:rPr lang="ru-RU" sz="2000" dirty="0">
                <a:solidFill>
                  <a:srgbClr val="000000"/>
                </a:solidFill>
                <a:effectLst/>
                <a:latin typeface="Times New Roman" panose="02020603050405020304" pitchFamily="18" charset="0"/>
                <a:ea typeface="Calibri" panose="020F0502020204030204" pitchFamily="34" charset="0"/>
              </a:rPr>
              <a:t>х</a:t>
            </a:r>
            <a:r>
              <a:rPr lang="en-US" sz="2000" dirty="0" err="1">
                <a:solidFill>
                  <a:srgbClr val="000000"/>
                </a:solidFill>
                <a:effectLst/>
                <a:latin typeface="Times New Roman" panose="02020603050405020304" pitchFamily="18" charset="0"/>
                <a:ea typeface="Calibri" panose="020F0502020204030204" pitchFamily="34" charset="0"/>
              </a:rPr>
              <a:t>onalarining</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strukturasi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uni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oldiga</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qo’yilgan</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aniq</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vazifalar</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bilan</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izohlanadi</a:t>
            </a:r>
            <a:r>
              <a:rPr lang="en-US" sz="2000" dirty="0">
                <a:solidFill>
                  <a:srgbClr val="000000"/>
                </a:solidFill>
                <a:effectLst/>
                <a:latin typeface="Times New Roman" panose="02020603050405020304" pitchFamily="18" charset="0"/>
                <a:ea typeface="Calibri" panose="020F0502020204030204" pitchFamily="34" charset="0"/>
              </a:rPr>
              <a:t>. Bu </a:t>
            </a:r>
            <a:r>
              <a:rPr lang="en-US" sz="2000" dirty="0" err="1">
                <a:solidFill>
                  <a:srgbClr val="000000"/>
                </a:solidFill>
                <a:effectLst/>
                <a:latin typeface="Times New Roman" panose="02020603050405020304" pitchFamily="18" charset="0"/>
                <a:ea typeface="Calibri" panose="020F0502020204030204" pitchFamily="34" charset="0"/>
              </a:rPr>
              <a:t>vazifalarga</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ko’rsatiladigan</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te</a:t>
            </a:r>
            <a:r>
              <a:rPr lang="ru-RU" sz="2000" dirty="0">
                <a:solidFill>
                  <a:srgbClr val="000000"/>
                </a:solidFill>
                <a:effectLst/>
                <a:latin typeface="Times New Roman" panose="02020603050405020304" pitchFamily="18" charset="0"/>
                <a:ea typeface="Calibri" panose="020F0502020204030204" pitchFamily="34" charset="0"/>
              </a:rPr>
              <a:t>х</a:t>
            </a:r>
            <a:r>
              <a:rPr lang="en-US" sz="2000" dirty="0" err="1">
                <a:solidFill>
                  <a:srgbClr val="000000"/>
                </a:solidFill>
                <a:effectLst/>
                <a:latin typeface="Times New Roman" panose="02020603050405020304" pitchFamily="18" charset="0"/>
                <a:ea typeface="Calibri" panose="020F0502020204030204" pitchFamily="34" charset="0"/>
              </a:rPr>
              <a:t>nik</a:t>
            </a:r>
            <a:r>
              <a:rPr lang="en-US" sz="2000" dirty="0">
                <a:solidFill>
                  <a:srgbClr val="000000"/>
                </a:solidFill>
                <a:effectLst/>
                <a:latin typeface="Times New Roman" panose="02020603050405020304" pitchFamily="18" charset="0"/>
                <a:ea typeface="Calibri" panose="020F0502020204030204" pitchFamily="34" charset="0"/>
              </a:rPr>
              <a:t> </a:t>
            </a:r>
            <a:r>
              <a:rPr lang="ru-RU" sz="2000" dirty="0">
                <a:solidFill>
                  <a:srgbClr val="000000"/>
                </a:solidFill>
                <a:effectLst/>
                <a:latin typeface="Times New Roman" panose="02020603050405020304" pitchFamily="18" charset="0"/>
                <a:ea typeface="Calibri" panose="020F0502020204030204" pitchFamily="34" charset="0"/>
              </a:rPr>
              <a:t>х</a:t>
            </a:r>
            <a:r>
              <a:rPr lang="en-US" sz="2000" dirty="0" err="1">
                <a:solidFill>
                  <a:srgbClr val="000000"/>
                </a:solidFill>
                <a:effectLst/>
                <a:latin typeface="Times New Roman" panose="02020603050405020304" pitchFamily="18" charset="0"/>
                <a:ea typeface="Calibri" panose="020F0502020204030204" pitchFamily="34" charset="0"/>
              </a:rPr>
              <a:t>izmatni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amalga</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oshirish</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va</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tibbiy</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te</a:t>
            </a:r>
            <a:r>
              <a:rPr lang="ru-RU" sz="2000" dirty="0">
                <a:solidFill>
                  <a:srgbClr val="000000"/>
                </a:solidFill>
                <a:effectLst/>
                <a:latin typeface="Times New Roman" panose="02020603050405020304" pitchFamily="18" charset="0"/>
                <a:ea typeface="Calibri" panose="020F0502020204030204" pitchFamily="34" charset="0"/>
              </a:rPr>
              <a:t>х</a:t>
            </a:r>
            <a:r>
              <a:rPr lang="en-US" sz="2000" dirty="0" err="1">
                <a:solidFill>
                  <a:srgbClr val="000000"/>
                </a:solidFill>
                <a:effectLst/>
                <a:latin typeface="Times New Roman" panose="02020603050405020304" pitchFamily="18" charset="0"/>
                <a:ea typeface="Calibri" panose="020F0502020204030204" pitchFamily="34" charset="0"/>
              </a:rPr>
              <a:t>nika</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mahsulotlarini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ta’mirlash</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te</a:t>
            </a:r>
            <a:r>
              <a:rPr lang="ru-RU" sz="2000" dirty="0">
                <a:solidFill>
                  <a:srgbClr val="000000"/>
                </a:solidFill>
                <a:effectLst/>
                <a:latin typeface="Times New Roman" panose="02020603050405020304" pitchFamily="18" charset="0"/>
                <a:ea typeface="Calibri" panose="020F0502020204030204" pitchFamily="34" charset="0"/>
              </a:rPr>
              <a:t>х</a:t>
            </a:r>
            <a:r>
              <a:rPr lang="en-US" sz="2000" dirty="0" err="1">
                <a:solidFill>
                  <a:srgbClr val="000000"/>
                </a:solidFill>
                <a:effectLst/>
                <a:latin typeface="Times New Roman" panose="02020603050405020304" pitchFamily="18" charset="0"/>
                <a:ea typeface="Calibri" panose="020F0502020204030204" pitchFamily="34" charset="0"/>
              </a:rPr>
              <a:t>nologiyasini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ishlab</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chiqish</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va</a:t>
            </a:r>
            <a:r>
              <a:rPr lang="en-US" sz="2000" dirty="0">
                <a:solidFill>
                  <a:srgbClr val="000000"/>
                </a:solidFill>
                <a:effectLst/>
                <a:latin typeface="Times New Roman" panose="02020603050405020304" pitchFamily="18" charset="0"/>
                <a:ea typeface="Calibri" panose="020F0502020204030204" pitchFamily="34" charset="0"/>
              </a:rPr>
              <a:t> </a:t>
            </a:r>
            <a:r>
              <a:rPr lang="ru-RU" sz="2000" dirty="0">
                <a:solidFill>
                  <a:srgbClr val="000000"/>
                </a:solidFill>
                <a:effectLst/>
                <a:latin typeface="Times New Roman" panose="02020603050405020304" pitchFamily="18" charset="0"/>
                <a:ea typeface="Calibri" panose="020F0502020204030204" pitchFamily="34" charset="0"/>
              </a:rPr>
              <a:t>х</a:t>
            </a:r>
            <a:r>
              <a:rPr lang="en-US" sz="2000" dirty="0" err="1">
                <a:solidFill>
                  <a:srgbClr val="000000"/>
                </a:solidFill>
                <a:effectLst/>
                <a:latin typeface="Times New Roman" panose="02020603050405020304" pitchFamily="18" charset="0"/>
                <a:ea typeface="Calibri" panose="020F0502020204030204" pitchFamily="34" charset="0"/>
              </a:rPr>
              <a:t>izmat</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ko’rsatishni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tashkil</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etish</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kabilar</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kiradi</a:t>
            </a:r>
            <a:r>
              <a:rPr lang="en-US" sz="2000" dirty="0">
                <a:solidFill>
                  <a:srgbClr val="000000"/>
                </a:solidFill>
                <a:effectLst/>
                <a:latin typeface="Times New Roman" panose="02020603050405020304" pitchFamily="18" charset="0"/>
                <a:ea typeface="Calibri" panose="020F0502020204030204" pitchFamily="34" charset="0"/>
              </a:rPr>
              <a:t>. </a:t>
            </a:r>
          </a:p>
        </p:txBody>
      </p:sp>
      <p:graphicFrame>
        <p:nvGraphicFramePr>
          <p:cNvPr id="4" name="Схема 3">
            <a:extLst>
              <a:ext uri="{FF2B5EF4-FFF2-40B4-BE49-F238E27FC236}">
                <a16:creationId xmlns:a16="http://schemas.microsoft.com/office/drawing/2014/main" id="{091A32C4-1539-4146-B9AE-091AC35E7EC4}"/>
              </a:ext>
            </a:extLst>
          </p:cNvPr>
          <p:cNvGraphicFramePr/>
          <p:nvPr>
            <p:extLst>
              <p:ext uri="{D42A27DB-BD31-4B8C-83A1-F6EECF244321}">
                <p14:modId xmlns:p14="http://schemas.microsoft.com/office/powerpoint/2010/main" val="2358084486"/>
              </p:ext>
            </p:extLst>
          </p:nvPr>
        </p:nvGraphicFramePr>
        <p:xfrm>
          <a:off x="1077557" y="2995263"/>
          <a:ext cx="10564647" cy="31631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BBC3EE2A-DD9B-4F05-82C2-17689D8A80F5}"/>
              </a:ext>
            </a:extLst>
          </p:cNvPr>
          <p:cNvSpPr txBox="1"/>
          <p:nvPr/>
        </p:nvSpPr>
        <p:spPr>
          <a:xfrm>
            <a:off x="1504001" y="1853640"/>
            <a:ext cx="9130843" cy="907749"/>
          </a:xfrm>
          <a:prstGeom prst="rect">
            <a:avLst/>
          </a:prstGeom>
          <a:noFill/>
        </p:spPr>
        <p:txBody>
          <a:bodyPr wrap="square">
            <a:spAutoFit/>
          </a:bodyPr>
          <a:lstStyle/>
          <a:p>
            <a:pPr marL="0" marR="0" indent="449580" algn="ctr">
              <a:lnSpc>
                <a:spcPct val="115000"/>
              </a:lnSpc>
              <a:spcBef>
                <a:spcPts val="0"/>
              </a:spcBef>
              <a:spcAft>
                <a:spcPts val="0"/>
              </a:spcAft>
            </a:pPr>
            <a:r>
              <a:rPr lang="en-US" sz="2400" b="1" dirty="0" err="1">
                <a:solidFill>
                  <a:srgbClr val="000000"/>
                </a:solidFill>
                <a:effectLst/>
                <a:latin typeface="Times New Roman" panose="02020603050405020304" pitchFamily="18" charset="0"/>
                <a:ea typeface="Calibri" panose="020F0502020204030204" pitchFamily="34" charset="0"/>
              </a:rPr>
              <a:t>Tibbiy</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te</a:t>
            </a:r>
            <a:r>
              <a:rPr lang="ru-RU" sz="2400" b="1" dirty="0">
                <a:solidFill>
                  <a:srgbClr val="000000"/>
                </a:solidFill>
                <a:effectLst/>
                <a:latin typeface="Times New Roman" panose="02020603050405020304" pitchFamily="18" charset="0"/>
                <a:ea typeface="Calibri" panose="020F0502020204030204" pitchFamily="34" charset="0"/>
              </a:rPr>
              <a:t>х</a:t>
            </a:r>
            <a:r>
              <a:rPr lang="en-US" sz="2400" b="1" dirty="0" err="1">
                <a:solidFill>
                  <a:srgbClr val="000000"/>
                </a:solidFill>
                <a:effectLst/>
                <a:latin typeface="Times New Roman" panose="02020603050405020304" pitchFamily="18" charset="0"/>
                <a:ea typeface="Calibri" panose="020F0502020204030204" pitchFamily="34" charset="0"/>
              </a:rPr>
              <a:t>nika</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mahsulotlarini</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shartli</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ravishda</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ikkita</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guruhga</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ajratish</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mumkin</a:t>
            </a:r>
            <a:r>
              <a:rPr lang="en-US" sz="2400" b="1" dirty="0">
                <a:solidFill>
                  <a:srgbClr val="000000"/>
                </a:solidFill>
                <a:effectLst/>
                <a:latin typeface="Times New Roman" panose="02020603050405020304" pitchFamily="18" charset="0"/>
                <a:ea typeface="Calibri" panose="020F0502020204030204" pitchFamily="34" charset="0"/>
              </a:rPr>
              <a:t>: </a:t>
            </a:r>
          </a:p>
        </p:txBody>
      </p:sp>
    </p:spTree>
    <p:extLst>
      <p:ext uri="{BB962C8B-B14F-4D97-AF65-F5344CB8AC3E}">
        <p14:creationId xmlns:p14="http://schemas.microsoft.com/office/powerpoint/2010/main" val="6838907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22AE7B-4C67-4E9A-A040-821CC73D1444}"/>
              </a:ext>
            </a:extLst>
          </p:cNvPr>
          <p:cNvSpPr txBox="1"/>
          <p:nvPr/>
        </p:nvSpPr>
        <p:spPr>
          <a:xfrm>
            <a:off x="1448668" y="277717"/>
            <a:ext cx="9822424" cy="1125757"/>
          </a:xfrm>
          <a:prstGeom prst="rect">
            <a:avLst/>
          </a:prstGeom>
          <a:noFill/>
        </p:spPr>
        <p:txBody>
          <a:bodyPr wrap="square">
            <a:spAutoFit/>
          </a:bodyPr>
          <a:lstStyle/>
          <a:p>
            <a:pPr marL="0" marR="0" indent="449580" algn="ctr">
              <a:lnSpc>
                <a:spcPct val="115000"/>
              </a:lnSpc>
              <a:spcBef>
                <a:spcPts val="0"/>
              </a:spcBef>
              <a:spcAft>
                <a:spcPts val="0"/>
              </a:spcAft>
            </a:pPr>
            <a:r>
              <a:rPr lang="en-US" sz="2000" dirty="0" err="1">
                <a:solidFill>
                  <a:srgbClr val="000000"/>
                </a:solidFill>
                <a:effectLst/>
                <a:latin typeface="Times New Roman" panose="02020603050405020304" pitchFamily="18" charset="0"/>
                <a:ea typeface="Calibri" panose="020F0502020204030204" pitchFamily="34" charset="0"/>
              </a:rPr>
              <a:t>Elektron</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bo’lmagan</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tibbiy</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te</a:t>
            </a:r>
            <a:r>
              <a:rPr lang="ru-RU" sz="2000" dirty="0">
                <a:solidFill>
                  <a:srgbClr val="000000"/>
                </a:solidFill>
                <a:effectLst/>
                <a:latin typeface="Times New Roman" panose="02020603050405020304" pitchFamily="18" charset="0"/>
                <a:ea typeface="Calibri" panose="020F0502020204030204" pitchFamily="34" charset="0"/>
              </a:rPr>
              <a:t>х</a:t>
            </a:r>
            <a:r>
              <a:rPr lang="en-US" sz="2000" dirty="0" err="1">
                <a:solidFill>
                  <a:srgbClr val="000000"/>
                </a:solidFill>
                <a:effectLst/>
                <a:latin typeface="Times New Roman" panose="02020603050405020304" pitchFamily="18" charset="0"/>
                <a:ea typeface="Calibri" panose="020F0502020204030204" pitchFamily="34" charset="0"/>
              </a:rPr>
              <a:t>nikasi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vositalariga</a:t>
            </a:r>
            <a:r>
              <a:rPr lang="en-US" sz="2000" dirty="0">
                <a:solidFill>
                  <a:srgbClr val="000000"/>
                </a:solidFill>
                <a:effectLst/>
                <a:latin typeface="Times New Roman" panose="02020603050405020304" pitchFamily="18" charset="0"/>
                <a:ea typeface="Calibri" panose="020F0502020204030204" pitchFamily="34" charset="0"/>
              </a:rPr>
              <a:t> (bug’ </a:t>
            </a:r>
            <a:r>
              <a:rPr lang="en-US" sz="2000" dirty="0" err="1">
                <a:solidFill>
                  <a:srgbClr val="000000"/>
                </a:solidFill>
                <a:effectLst/>
                <a:latin typeface="Times New Roman" panose="02020603050405020304" pitchFamily="18" charset="0"/>
                <a:ea typeface="Calibri" panose="020F0502020204030204" pitchFamily="34" charset="0"/>
              </a:rPr>
              <a:t>sterilizatorlari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operatsion</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stol</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va</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boshqalar</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servis</a:t>
            </a:r>
            <a:r>
              <a:rPr lang="en-US" sz="2000" dirty="0">
                <a:solidFill>
                  <a:srgbClr val="000000"/>
                </a:solidFill>
                <a:effectLst/>
                <a:latin typeface="Times New Roman" panose="02020603050405020304" pitchFamily="18" charset="0"/>
                <a:ea typeface="Calibri" panose="020F0502020204030204" pitchFamily="34" charset="0"/>
              </a:rPr>
              <a:t> </a:t>
            </a:r>
            <a:r>
              <a:rPr lang="ru-RU" sz="2000" dirty="0">
                <a:solidFill>
                  <a:srgbClr val="000000"/>
                </a:solidFill>
                <a:effectLst/>
                <a:latin typeface="Times New Roman" panose="02020603050405020304" pitchFamily="18" charset="0"/>
                <a:ea typeface="Calibri" panose="020F0502020204030204" pitchFamily="34" charset="0"/>
              </a:rPr>
              <a:t>х</a:t>
            </a:r>
            <a:r>
              <a:rPr lang="en-US" sz="2000" dirty="0" err="1">
                <a:solidFill>
                  <a:srgbClr val="000000"/>
                </a:solidFill>
                <a:effectLst/>
                <a:latin typeface="Times New Roman" panose="02020603050405020304" pitchFamily="18" charset="0"/>
                <a:ea typeface="Calibri" panose="020F0502020204030204" pitchFamily="34" charset="0"/>
              </a:rPr>
              <a:t>izmati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ko’rsatish</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uchun</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kamida</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ikkita</a:t>
            </a:r>
            <a:r>
              <a:rPr lang="en-US" sz="2000" dirty="0">
                <a:solidFill>
                  <a:srgbClr val="000000"/>
                </a:solidFill>
                <a:effectLst/>
                <a:latin typeface="Times New Roman" panose="02020603050405020304" pitchFamily="18" charset="0"/>
                <a:ea typeface="Calibri" panose="020F0502020204030204" pitchFamily="34" charset="0"/>
              </a:rPr>
              <a:t> </a:t>
            </a:r>
            <a:r>
              <a:rPr lang="ru-RU" sz="2000" dirty="0">
                <a:solidFill>
                  <a:srgbClr val="000000"/>
                </a:solidFill>
                <a:effectLst/>
                <a:latin typeface="Times New Roman" panose="02020603050405020304" pitchFamily="18" charset="0"/>
                <a:ea typeface="Calibri" panose="020F0502020204030204" pitchFamily="34" charset="0"/>
              </a:rPr>
              <a:t>х</a:t>
            </a:r>
            <a:r>
              <a:rPr lang="en-US" sz="2000" dirty="0" err="1">
                <a:solidFill>
                  <a:srgbClr val="000000"/>
                </a:solidFill>
                <a:effectLst/>
                <a:latin typeface="Times New Roman" panose="02020603050405020304" pitchFamily="18" charset="0"/>
                <a:ea typeface="Calibri" panose="020F0502020204030204" pitchFamily="34" charset="0"/>
              </a:rPr>
              <a:t>ona</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yoki</a:t>
            </a:r>
            <a:r>
              <a:rPr lang="en-US" sz="2000" dirty="0">
                <a:solidFill>
                  <a:srgbClr val="000000"/>
                </a:solidFill>
                <a:effectLst/>
                <a:latin typeface="Times New Roman" panose="02020603050405020304" pitchFamily="18" charset="0"/>
                <a:ea typeface="Calibri" panose="020F0502020204030204" pitchFamily="34" charset="0"/>
              </a:rPr>
              <a:t> minimum </a:t>
            </a:r>
            <a:r>
              <a:rPr lang="en-US" sz="2000" dirty="0" err="1">
                <a:solidFill>
                  <a:srgbClr val="000000"/>
                </a:solidFill>
                <a:effectLst/>
                <a:latin typeface="Times New Roman" panose="02020603050405020304" pitchFamily="18" charset="0"/>
                <a:ea typeface="Calibri" panose="020F0502020204030204" pitchFamily="34" charset="0"/>
              </a:rPr>
              <a:t>ikkita</a:t>
            </a:r>
            <a:r>
              <a:rPr lang="en-US" sz="2000" dirty="0">
                <a:solidFill>
                  <a:srgbClr val="000000"/>
                </a:solidFill>
                <a:effectLst/>
                <a:latin typeface="Times New Roman" panose="02020603050405020304" pitchFamily="18" charset="0"/>
                <a:ea typeface="Calibri" panose="020F0502020204030204" pitchFamily="34" charset="0"/>
              </a:rPr>
              <a:t> se</a:t>
            </a:r>
            <a:r>
              <a:rPr lang="ru-RU" sz="2000" dirty="0">
                <a:solidFill>
                  <a:srgbClr val="000000"/>
                </a:solidFill>
                <a:effectLst/>
                <a:latin typeface="Times New Roman" panose="02020603050405020304" pitchFamily="18" charset="0"/>
                <a:ea typeface="Calibri" panose="020F0502020204030204" pitchFamily="34" charset="0"/>
              </a:rPr>
              <a:t>х</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ikki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bo’lim</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ikki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brigada</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ikki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elektrome</a:t>
            </a:r>
            <a:r>
              <a:rPr lang="ru-RU" sz="2000" dirty="0">
                <a:solidFill>
                  <a:srgbClr val="000000"/>
                </a:solidFill>
                <a:effectLst/>
                <a:latin typeface="Times New Roman" panose="02020603050405020304" pitchFamily="18" charset="0"/>
                <a:ea typeface="Calibri" panose="020F0502020204030204" pitchFamily="34" charset="0"/>
              </a:rPr>
              <a:t>х</a:t>
            </a:r>
            <a:r>
              <a:rPr lang="en-US" sz="2000" dirty="0" err="1">
                <a:solidFill>
                  <a:srgbClr val="000000"/>
                </a:solidFill>
                <a:effectLst/>
                <a:latin typeface="Times New Roman" panose="02020603050405020304" pitchFamily="18" charset="0"/>
                <a:ea typeface="Calibri" panose="020F0502020204030204" pitchFamily="34" charset="0"/>
              </a:rPr>
              <a:t>anik</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bo’lishi</a:t>
            </a:r>
            <a:r>
              <a:rPr lang="en-US" sz="2000" dirty="0">
                <a:solidFill>
                  <a:srgbClr val="000000"/>
                </a:solidFill>
                <a:effectLst/>
                <a:latin typeface="Times New Roman" panose="02020603050405020304" pitchFamily="18" charset="0"/>
                <a:ea typeface="Calibri" panose="020F0502020204030204" pitchFamily="34" charset="0"/>
              </a:rPr>
              <a:t> </a:t>
            </a:r>
            <a:r>
              <a:rPr lang="en-US" sz="2000" dirty="0" err="1">
                <a:solidFill>
                  <a:srgbClr val="000000"/>
                </a:solidFill>
                <a:effectLst/>
                <a:latin typeface="Times New Roman" panose="02020603050405020304" pitchFamily="18" charset="0"/>
                <a:ea typeface="Calibri" panose="020F0502020204030204" pitchFamily="34" charset="0"/>
              </a:rPr>
              <a:t>lozim</a:t>
            </a:r>
            <a:r>
              <a:rPr lang="en-US" sz="2000" dirty="0">
                <a:solidFill>
                  <a:srgbClr val="000000"/>
                </a:solidFill>
                <a:effectLst/>
                <a:latin typeface="Times New Roman" panose="02020603050405020304" pitchFamily="18" charset="0"/>
                <a:ea typeface="Calibri" panose="020F0502020204030204" pitchFamily="34" charset="0"/>
              </a:rPr>
              <a:t>: </a:t>
            </a:r>
          </a:p>
        </p:txBody>
      </p:sp>
      <p:graphicFrame>
        <p:nvGraphicFramePr>
          <p:cNvPr id="4" name="Схема 3">
            <a:extLst>
              <a:ext uri="{FF2B5EF4-FFF2-40B4-BE49-F238E27FC236}">
                <a16:creationId xmlns:a16="http://schemas.microsoft.com/office/drawing/2014/main" id="{091A32C4-1539-4146-B9AE-091AC35E7EC4}"/>
              </a:ext>
            </a:extLst>
          </p:cNvPr>
          <p:cNvGraphicFramePr/>
          <p:nvPr>
            <p:extLst>
              <p:ext uri="{D42A27DB-BD31-4B8C-83A1-F6EECF244321}">
                <p14:modId xmlns:p14="http://schemas.microsoft.com/office/powerpoint/2010/main" val="882709080"/>
              </p:ext>
            </p:extLst>
          </p:nvPr>
        </p:nvGraphicFramePr>
        <p:xfrm>
          <a:off x="1077556" y="2326422"/>
          <a:ext cx="10564647" cy="33046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67029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1637973699"/>
              </p:ext>
            </p:extLst>
          </p:nvPr>
        </p:nvGraphicFramePr>
        <p:xfrm>
          <a:off x="961919" y="580102"/>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29752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381BE2FF-C077-42A3-AB0E-9D6923973A53}"/>
              </a:ext>
            </a:extLst>
          </p:cNvPr>
          <p:cNvPicPr/>
          <p:nvPr/>
        </p:nvPicPr>
        <p:blipFill>
          <a:blip r:embed="rId2">
            <a:extLst>
              <a:ext uri="{28A0092B-C50C-407E-A947-70E740481C1C}">
                <a14:useLocalDpi xmlns:a14="http://schemas.microsoft.com/office/drawing/2010/main" val="0"/>
              </a:ext>
            </a:extLst>
          </a:blip>
          <a:stretch>
            <a:fillRect/>
          </a:stretch>
        </p:blipFill>
        <p:spPr>
          <a:xfrm>
            <a:off x="2625460" y="418314"/>
            <a:ext cx="6941080" cy="4822825"/>
          </a:xfrm>
          <a:prstGeom prst="rect">
            <a:avLst/>
          </a:prstGeom>
        </p:spPr>
      </p:pic>
    </p:spTree>
    <p:extLst>
      <p:ext uri="{BB962C8B-B14F-4D97-AF65-F5344CB8AC3E}">
        <p14:creationId xmlns:p14="http://schemas.microsoft.com/office/powerpoint/2010/main" val="21215780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B807EF8-B286-4190-826C-91B962AC2562}"/>
              </a:ext>
            </a:extLst>
          </p:cNvPr>
          <p:cNvSpPr txBox="1"/>
          <p:nvPr/>
        </p:nvSpPr>
        <p:spPr>
          <a:xfrm>
            <a:off x="1897627" y="1875324"/>
            <a:ext cx="8839200" cy="1952522"/>
          </a:xfrm>
          <a:prstGeom prst="rect">
            <a:avLst/>
          </a:prstGeom>
          <a:noFill/>
        </p:spPr>
        <p:txBody>
          <a:bodyPr wrap="square">
            <a:spAutoFit/>
          </a:bodyPr>
          <a:lstStyle/>
          <a:p>
            <a:pPr marL="0" marR="0" algn="ctr">
              <a:lnSpc>
                <a:spcPct val="115000"/>
              </a:lnSpc>
              <a:spcBef>
                <a:spcPts val="0"/>
              </a:spcBef>
              <a:spcAft>
                <a:spcPts val="0"/>
              </a:spcAft>
            </a:pPr>
            <a:r>
              <a:rPr lang="en-US" sz="3600" b="1" dirty="0">
                <a:solidFill>
                  <a:srgbClr val="000000"/>
                </a:solidFill>
                <a:effectLst/>
                <a:latin typeface="Times New Roman" panose="02020603050405020304" pitchFamily="18" charset="0"/>
                <a:ea typeface="Calibri" panose="020F0502020204030204" pitchFamily="34" charset="0"/>
              </a:rPr>
              <a:t>TIBBIYOT TE</a:t>
            </a:r>
            <a:r>
              <a:rPr lang="ru-RU" sz="3600" b="1" dirty="0">
                <a:solidFill>
                  <a:srgbClr val="000000"/>
                </a:solidFill>
                <a:effectLst/>
                <a:latin typeface="Times New Roman" panose="02020603050405020304" pitchFamily="18" charset="0"/>
                <a:ea typeface="Calibri" panose="020F0502020204030204" pitchFamily="34" charset="0"/>
              </a:rPr>
              <a:t>Х</a:t>
            </a:r>
            <a:r>
              <a:rPr lang="en-US" sz="3600" b="1" dirty="0">
                <a:solidFill>
                  <a:srgbClr val="000000"/>
                </a:solidFill>
                <a:effectLst/>
                <a:latin typeface="Times New Roman" panose="02020603050405020304" pitchFamily="18" charset="0"/>
                <a:ea typeface="Calibri" panose="020F0502020204030204" pitchFamily="34" charset="0"/>
              </a:rPr>
              <a:t>NIKASI VOSITALARIGA SERVIS </a:t>
            </a:r>
            <a:r>
              <a:rPr lang="ru-RU" sz="3600" b="1" dirty="0">
                <a:solidFill>
                  <a:srgbClr val="000000"/>
                </a:solidFill>
                <a:effectLst/>
                <a:latin typeface="Times New Roman" panose="02020603050405020304" pitchFamily="18" charset="0"/>
                <a:ea typeface="Calibri" panose="020F0502020204030204" pitchFamily="34" charset="0"/>
              </a:rPr>
              <a:t>Х</a:t>
            </a:r>
            <a:r>
              <a:rPr lang="en-US" sz="3600" b="1" dirty="0">
                <a:solidFill>
                  <a:srgbClr val="000000"/>
                </a:solidFill>
                <a:effectLst/>
                <a:latin typeface="Times New Roman" panose="02020603050405020304" pitchFamily="18" charset="0"/>
                <a:ea typeface="Calibri" panose="020F0502020204030204" pitchFamily="34" charset="0"/>
              </a:rPr>
              <a:t>IZMATINI KO’RSATISH MUNOSABATLARINI TASHKIL ETISH.</a:t>
            </a:r>
            <a:endParaRPr lang="en-US" sz="3200" dirty="0">
              <a:solidFill>
                <a:srgbClr val="0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2296361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857552435"/>
              </p:ext>
            </p:extLst>
          </p:nvPr>
        </p:nvGraphicFramePr>
        <p:xfrm>
          <a:off x="961919" y="580102"/>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53649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2426699561"/>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798783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149E38-0EEF-4AE0-BA29-CB24CB609063}"/>
              </a:ext>
            </a:extLst>
          </p:cNvPr>
          <p:cNvSpPr txBox="1"/>
          <p:nvPr/>
        </p:nvSpPr>
        <p:spPr>
          <a:xfrm>
            <a:off x="3048000" y="1874621"/>
            <a:ext cx="6096000" cy="2171172"/>
          </a:xfrm>
          <a:prstGeom prst="rect">
            <a:avLst/>
          </a:prstGeom>
          <a:noFill/>
        </p:spPr>
        <p:txBody>
          <a:bodyPr wrap="square">
            <a:spAutoFit/>
          </a:bodyPr>
          <a:lstStyle/>
          <a:p>
            <a:pPr marL="0" marR="0" algn="ctr">
              <a:lnSpc>
                <a:spcPct val="115000"/>
              </a:lnSpc>
              <a:spcBef>
                <a:spcPts val="0"/>
              </a:spcBef>
              <a:spcAft>
                <a:spcPts val="0"/>
              </a:spcAft>
            </a:pPr>
            <a:r>
              <a:rPr lang="en-US" sz="4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TA’MIRLASHDA AYRIM ISHLARNI BAJARISH QOIDALARI</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029648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5BBDA15-85D3-4FFC-87C1-D7898FA95588}"/>
              </a:ext>
            </a:extLst>
          </p:cNvPr>
          <p:cNvSpPr txBox="1"/>
          <p:nvPr/>
        </p:nvSpPr>
        <p:spPr>
          <a:xfrm>
            <a:off x="1431518" y="219049"/>
            <a:ext cx="9959152" cy="1131720"/>
          </a:xfrm>
          <a:prstGeom prst="rect">
            <a:avLst/>
          </a:prstGeom>
          <a:noFill/>
        </p:spPr>
        <p:txBody>
          <a:bodyPr wrap="square">
            <a:spAutoFit/>
          </a:bodyPr>
          <a:lstStyle/>
          <a:p>
            <a:pPr marL="0" marR="0" indent="449580" algn="ctr">
              <a:lnSpc>
                <a:spcPct val="115000"/>
              </a:lnSpc>
              <a:spcBef>
                <a:spcPts val="0"/>
              </a:spcBef>
              <a:spcAft>
                <a:spcPts val="0"/>
              </a:spcAft>
            </a:pP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te</a:t>
            </a:r>
            <a:r>
              <a:rPr lang="ru-RU"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х</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nikasidagi</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nosozliklarni</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aniqlash</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quyidagi</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ko’rsatma</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qoidalardan</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foydalaniladi</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O’rta</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to’liq</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ishlarini</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bajarish</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apparatlarini</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tashhis</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qilishda</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bajariladigan</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ishlarning</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hajmi</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Схема 4">
            <a:extLst>
              <a:ext uri="{FF2B5EF4-FFF2-40B4-BE49-F238E27FC236}">
                <a16:creationId xmlns:a16="http://schemas.microsoft.com/office/drawing/2014/main" id="{1D25BAD5-1AE2-4A23-B9DB-0D1A2BBB4A9F}"/>
              </a:ext>
            </a:extLst>
          </p:cNvPr>
          <p:cNvGraphicFramePr/>
          <p:nvPr>
            <p:extLst>
              <p:ext uri="{D42A27DB-BD31-4B8C-83A1-F6EECF244321}">
                <p14:modId xmlns:p14="http://schemas.microsoft.com/office/powerpoint/2010/main" val="447711533"/>
              </p:ext>
            </p:extLst>
          </p:nvPr>
        </p:nvGraphicFramePr>
        <p:xfrm>
          <a:off x="1633080" y="2690835"/>
          <a:ext cx="9536365" cy="35691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65C5F120-EE99-4AB4-AE6D-8EDF8FD269DB}"/>
              </a:ext>
            </a:extLst>
          </p:cNvPr>
          <p:cNvSpPr txBox="1"/>
          <p:nvPr/>
        </p:nvSpPr>
        <p:spPr>
          <a:xfrm>
            <a:off x="1820427" y="1775905"/>
            <a:ext cx="8551145" cy="914930"/>
          </a:xfrm>
          <a:prstGeom prst="rect">
            <a:avLst/>
          </a:prstGeom>
          <a:noFill/>
        </p:spPr>
        <p:txBody>
          <a:bodyPr wrap="square">
            <a:spAutoFit/>
          </a:bodyPr>
          <a:lstStyle/>
          <a:p>
            <a:pPr marL="0" marR="0" indent="449580" algn="ctr">
              <a:lnSpc>
                <a:spcPct val="115000"/>
              </a:lnSpc>
              <a:spcBef>
                <a:spcPts val="0"/>
              </a:spcBef>
              <a:spcAft>
                <a:spcPts val="0"/>
              </a:spcAft>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Ta’mirga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jo’natilayotgan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uskunalarni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transportda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tashish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sharoitlari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qoidalari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bo’yicha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ko’rsatma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165534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67030" y="276353"/>
            <a:ext cx="9057939" cy="490199"/>
          </a:xfrm>
          <a:prstGeom prst="rect">
            <a:avLst/>
          </a:prstGeom>
        </p:spPr>
        <p:txBody>
          <a:bodyPr wrap="square">
            <a:spAutoFit/>
          </a:bodyPr>
          <a:lstStyle/>
          <a:p>
            <a:pPr marL="457200" marR="0" algn="ctr">
              <a:lnSpc>
                <a:spcPct val="115000"/>
              </a:lnSpc>
              <a:spcBef>
                <a:spcPts val="0"/>
              </a:spcBef>
              <a:spcAft>
                <a:spcPts val="0"/>
              </a:spcAft>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Ilovalar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bo’limida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umumiy</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holda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quyidagilar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keltiriladi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Схема 1">
            <a:extLst>
              <a:ext uri="{FF2B5EF4-FFF2-40B4-BE49-F238E27FC236}">
                <a16:creationId xmlns:a16="http://schemas.microsoft.com/office/drawing/2014/main" id="{679E92B4-F4AD-4A52-BD9A-7A876DA930F6}"/>
              </a:ext>
            </a:extLst>
          </p:cNvPr>
          <p:cNvGraphicFramePr/>
          <p:nvPr>
            <p:extLst>
              <p:ext uri="{D42A27DB-BD31-4B8C-83A1-F6EECF244321}">
                <p14:modId xmlns:p14="http://schemas.microsoft.com/office/powerpoint/2010/main" val="3145088057"/>
              </p:ext>
            </p:extLst>
          </p:nvPr>
        </p:nvGraphicFramePr>
        <p:xfrm>
          <a:off x="1080855" y="1002891"/>
          <a:ext cx="10325254" cy="52739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87859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9555B59-B5AA-4236-935F-8A32EF99E44E}"/>
              </a:ext>
            </a:extLst>
          </p:cNvPr>
          <p:cNvSpPr txBox="1"/>
          <p:nvPr/>
        </p:nvSpPr>
        <p:spPr>
          <a:xfrm>
            <a:off x="3048000" y="2225302"/>
            <a:ext cx="6096000" cy="1815882"/>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KOR</a:t>
            </a:r>
            <a:r>
              <a:rPr lang="ru-RU" sz="2800" b="1" dirty="0">
                <a:latin typeface="Times New Roman" panose="02020603050405020304" pitchFamily="18" charset="0"/>
                <a:cs typeface="Times New Roman" panose="02020603050405020304" pitchFamily="18" charset="0"/>
              </a:rPr>
              <a:t>Х</a:t>
            </a:r>
            <a:r>
              <a:rPr lang="en-US" sz="2800" b="1" dirty="0">
                <a:latin typeface="Times New Roman" panose="02020603050405020304" pitchFamily="18" charset="0"/>
                <a:cs typeface="Times New Roman" panose="02020603050405020304" pitchFamily="18" charset="0"/>
              </a:rPr>
              <a:t>ONA VA FIRMALARDA BU</a:t>
            </a:r>
            <a:r>
              <a:rPr lang="ru-RU" sz="2800" b="1" dirty="0">
                <a:latin typeface="Times New Roman" panose="02020603050405020304" pitchFamily="18" charset="0"/>
                <a:cs typeface="Times New Roman" panose="02020603050405020304" pitchFamily="18" charset="0"/>
              </a:rPr>
              <a:t>Х</a:t>
            </a:r>
            <a:r>
              <a:rPr lang="en-US" sz="2800" b="1" dirty="0">
                <a:latin typeface="Times New Roman" panose="02020603050405020304" pitchFamily="18" charset="0"/>
                <a:cs typeface="Times New Roman" panose="02020603050405020304" pitchFamily="18" charset="0"/>
              </a:rPr>
              <a:t>GALTERIYA HISOBI.</a:t>
            </a:r>
          </a:p>
          <a:p>
            <a:pPr algn="ctr"/>
            <a:r>
              <a:rPr lang="en-US" sz="2800" b="1" dirty="0">
                <a:latin typeface="Times New Roman" panose="02020603050405020304" pitchFamily="18" charset="0"/>
                <a:cs typeface="Times New Roman" panose="02020603050405020304" pitchFamily="18" charset="0"/>
              </a:rPr>
              <a:t>TO’LOVLARNI AMALGA OSHIRISH.</a:t>
            </a:r>
          </a:p>
        </p:txBody>
      </p:sp>
    </p:spTree>
    <p:extLst>
      <p:ext uri="{BB962C8B-B14F-4D97-AF65-F5344CB8AC3E}">
        <p14:creationId xmlns:p14="http://schemas.microsoft.com/office/powerpoint/2010/main" val="25622512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DB4D02-D8C0-42A4-955C-2C1DD3E87019}"/>
              </a:ext>
            </a:extLst>
          </p:cNvPr>
          <p:cNvSpPr txBox="1"/>
          <p:nvPr/>
        </p:nvSpPr>
        <p:spPr>
          <a:xfrm>
            <a:off x="1337732" y="566716"/>
            <a:ext cx="9821333" cy="5007781"/>
          </a:xfrm>
          <a:prstGeom prst="rect">
            <a:avLst/>
          </a:prstGeom>
          <a:noFill/>
        </p:spPr>
        <p:txBody>
          <a:bodyPr wrap="square">
            <a:spAutoFit/>
          </a:bodyPr>
          <a:lstStyle/>
          <a:p>
            <a:pPr marL="0" marR="0" algn="ctr">
              <a:lnSpc>
                <a:spcPct val="115000"/>
              </a:lnSpc>
              <a:spcBef>
                <a:spcPts val="0"/>
              </a:spcBef>
              <a:spcAft>
                <a:spcPts val="0"/>
              </a:spcAft>
            </a:pPr>
            <a:r>
              <a:rPr lang="en-US" sz="2800" b="1" dirty="0" err="1">
                <a:solidFill>
                  <a:srgbClr val="000000"/>
                </a:solidFill>
                <a:effectLst/>
                <a:latin typeface="Times New Roman" panose="02020603050405020304" pitchFamily="18" charset="0"/>
                <a:ea typeface="Calibri" panose="020F0502020204030204" pitchFamily="34" charset="0"/>
              </a:rPr>
              <a:t>Kor</a:t>
            </a:r>
            <a:r>
              <a:rPr lang="ru-RU" sz="2800" b="1" dirty="0">
                <a:solidFill>
                  <a:srgbClr val="000000"/>
                </a:solidFill>
                <a:effectLst/>
                <a:latin typeface="Times New Roman" panose="02020603050405020304" pitchFamily="18" charset="0"/>
                <a:ea typeface="Calibri" panose="020F0502020204030204" pitchFamily="34" charset="0"/>
              </a:rPr>
              <a:t>х</a:t>
            </a:r>
            <a:r>
              <a:rPr lang="en-US" sz="2800" b="1" dirty="0" err="1">
                <a:solidFill>
                  <a:srgbClr val="000000"/>
                </a:solidFill>
                <a:effectLst/>
                <a:latin typeface="Times New Roman" panose="02020603050405020304" pitchFamily="18" charset="0"/>
                <a:ea typeface="Calibri" panose="020F0502020204030204" pitchFamily="34" charset="0"/>
              </a:rPr>
              <a:t>ona</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va</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firmalarda</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bu</a:t>
            </a:r>
            <a:r>
              <a:rPr lang="ru-RU" sz="2800" b="1" dirty="0">
                <a:solidFill>
                  <a:srgbClr val="000000"/>
                </a:solidFill>
                <a:effectLst/>
                <a:latin typeface="Times New Roman" panose="02020603050405020304" pitchFamily="18" charset="0"/>
                <a:ea typeface="Calibri" panose="020F0502020204030204" pitchFamily="34" charset="0"/>
              </a:rPr>
              <a:t>х</a:t>
            </a:r>
            <a:r>
              <a:rPr lang="en-US" sz="2800" b="1" dirty="0" err="1">
                <a:solidFill>
                  <a:srgbClr val="000000"/>
                </a:solidFill>
                <a:effectLst/>
                <a:latin typeface="Times New Roman" panose="02020603050405020304" pitchFamily="18" charset="0"/>
                <a:ea typeface="Calibri" panose="020F0502020204030204" pitchFamily="34" charset="0"/>
              </a:rPr>
              <a:t>galteriya</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hisobi</a:t>
            </a:r>
            <a:r>
              <a:rPr lang="en-US" sz="2800" b="1" dirty="0">
                <a:solidFill>
                  <a:srgbClr val="000000"/>
                </a:solidFill>
                <a:effectLst/>
                <a:latin typeface="Times New Roman" panose="02020603050405020304" pitchFamily="18" charset="0"/>
                <a:ea typeface="Calibri" panose="020F0502020204030204" pitchFamily="34" charset="0"/>
              </a:rPr>
              <a:t>.</a:t>
            </a:r>
            <a:endParaRPr lang="en-US" sz="2400" dirty="0">
              <a:solidFill>
                <a:srgbClr val="000000"/>
              </a:solidFill>
              <a:effectLst/>
              <a:latin typeface="Times New Roman" panose="02020603050405020304" pitchFamily="18" charset="0"/>
              <a:ea typeface="Calibri" panose="020F0502020204030204" pitchFamily="34" charset="0"/>
            </a:endParaRPr>
          </a:p>
          <a:p>
            <a:pPr marL="0" marR="0" algn="ctr">
              <a:lnSpc>
                <a:spcPct val="115000"/>
              </a:lnSpc>
              <a:spcBef>
                <a:spcPts val="0"/>
              </a:spcBef>
              <a:spcAft>
                <a:spcPts val="0"/>
              </a:spcAft>
            </a:pPr>
            <a:r>
              <a:rPr lang="en-US" sz="2800" b="1" dirty="0" err="1">
                <a:solidFill>
                  <a:srgbClr val="000000"/>
                </a:solidFill>
                <a:effectLst/>
                <a:latin typeface="Times New Roman" panose="02020603050405020304" pitchFamily="18" charset="0"/>
                <a:ea typeface="Calibri" panose="020F0502020204030204" pitchFamily="34" charset="0"/>
              </a:rPr>
              <a:t>To’lovlarni</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amalga</a:t>
            </a:r>
            <a:r>
              <a:rPr lang="en-US" sz="2800" b="1" dirty="0">
                <a:solidFill>
                  <a:srgbClr val="000000"/>
                </a:solidFill>
                <a:effectLst/>
                <a:latin typeface="Times New Roman" panose="02020603050405020304" pitchFamily="18" charset="0"/>
                <a:ea typeface="Calibri" panose="020F0502020204030204" pitchFamily="34" charset="0"/>
              </a:rPr>
              <a:t> </a:t>
            </a:r>
            <a:r>
              <a:rPr lang="en-US" sz="2800" b="1" dirty="0" err="1">
                <a:solidFill>
                  <a:srgbClr val="000000"/>
                </a:solidFill>
                <a:effectLst/>
                <a:latin typeface="Times New Roman" panose="02020603050405020304" pitchFamily="18" charset="0"/>
                <a:ea typeface="Calibri" panose="020F0502020204030204" pitchFamily="34" charset="0"/>
              </a:rPr>
              <a:t>oshirish</a:t>
            </a:r>
            <a:r>
              <a:rPr lang="en-US" sz="2800" b="1" dirty="0">
                <a:solidFill>
                  <a:srgbClr val="000000"/>
                </a:solidFill>
                <a:effectLst/>
                <a:latin typeface="Times New Roman" panose="02020603050405020304" pitchFamily="18" charset="0"/>
                <a:ea typeface="Calibri" panose="020F0502020204030204" pitchFamily="34" charset="0"/>
              </a:rPr>
              <a:t>.</a:t>
            </a:r>
            <a:endParaRPr lang="en-US" sz="2400" dirty="0">
              <a:solidFill>
                <a:srgbClr val="000000"/>
              </a:solidFill>
              <a:effectLst/>
              <a:latin typeface="Times New Roman" panose="02020603050405020304" pitchFamily="18" charset="0"/>
              <a:ea typeface="Calibri" panose="020F0502020204030204" pitchFamily="34" charset="0"/>
            </a:endParaRPr>
          </a:p>
          <a:p>
            <a:pPr marL="0" marR="0" algn="ctr">
              <a:lnSpc>
                <a:spcPct val="115000"/>
              </a:lnSpc>
              <a:spcBef>
                <a:spcPts val="0"/>
              </a:spcBef>
              <a:spcAft>
                <a:spcPts val="0"/>
              </a:spcAft>
            </a:pPr>
            <a:r>
              <a:rPr lang="en-US" sz="2800" dirty="0">
                <a:solidFill>
                  <a:srgbClr val="000000"/>
                </a:solidFill>
                <a:effectLst/>
                <a:latin typeface="Times New Roman" panose="02020603050405020304" pitchFamily="18" charset="0"/>
                <a:ea typeface="Calibri" panose="020F0502020204030204" pitchFamily="34" charset="0"/>
              </a:rPr>
              <a:t> </a:t>
            </a:r>
            <a:endParaRPr lang="en-US" sz="2400" dirty="0">
              <a:solidFill>
                <a:srgbClr val="000000"/>
              </a:solidFill>
              <a:effectLst/>
              <a:latin typeface="Times New Roman" panose="02020603050405020304" pitchFamily="18" charset="0"/>
              <a:ea typeface="Calibri" panose="020F0502020204030204" pitchFamily="34" charset="0"/>
            </a:endParaRPr>
          </a:p>
          <a:p>
            <a:pPr marL="0" marR="0" indent="449580" algn="just">
              <a:lnSpc>
                <a:spcPct val="115000"/>
              </a:lnSpc>
              <a:spcBef>
                <a:spcPts val="0"/>
              </a:spcBef>
              <a:spcAft>
                <a:spcPts val="0"/>
              </a:spcAft>
            </a:pPr>
            <a:r>
              <a:rPr lang="en-US" sz="2800" dirty="0" err="1">
                <a:solidFill>
                  <a:srgbClr val="000000"/>
                </a:solidFill>
                <a:effectLst/>
                <a:latin typeface="Times New Roman" panose="02020603050405020304" pitchFamily="18" charset="0"/>
                <a:ea typeface="Calibri" panose="020F0502020204030204" pitchFamily="34" charset="0"/>
              </a:rPr>
              <a:t>Te</a:t>
            </a:r>
            <a:r>
              <a:rPr lang="ru-RU" sz="2800" dirty="0">
                <a:solidFill>
                  <a:srgbClr val="000000"/>
                </a:solidFill>
                <a:effectLst/>
                <a:latin typeface="Times New Roman" panose="02020603050405020304" pitchFamily="18" charset="0"/>
                <a:ea typeface="Calibri" panose="020F0502020204030204" pitchFamily="34" charset="0"/>
              </a:rPr>
              <a:t>х</a:t>
            </a:r>
            <a:r>
              <a:rPr lang="en-US" sz="2800" dirty="0" err="1">
                <a:solidFill>
                  <a:srgbClr val="000000"/>
                </a:solidFill>
                <a:effectLst/>
                <a:latin typeface="Times New Roman" panose="02020603050405020304" pitchFamily="18" charset="0"/>
                <a:ea typeface="Calibri" panose="020F0502020204030204" pitchFamily="34" charset="0"/>
              </a:rPr>
              <a:t>nik</a:t>
            </a:r>
            <a:r>
              <a:rPr lang="en-US" sz="2800" dirty="0">
                <a:solidFill>
                  <a:srgbClr val="000000"/>
                </a:solidFill>
                <a:effectLst/>
                <a:latin typeface="Times New Roman" panose="02020603050405020304" pitchFamily="18" charset="0"/>
                <a:ea typeface="Calibri" panose="020F0502020204030204" pitchFamily="34" charset="0"/>
              </a:rPr>
              <a:t> </a:t>
            </a:r>
            <a:r>
              <a:rPr lang="ru-RU" sz="2800" dirty="0">
                <a:solidFill>
                  <a:srgbClr val="000000"/>
                </a:solidFill>
                <a:effectLst/>
                <a:latin typeface="Times New Roman" panose="02020603050405020304" pitchFamily="18" charset="0"/>
                <a:ea typeface="Calibri" panose="020F0502020204030204" pitchFamily="34" charset="0"/>
              </a:rPr>
              <a:t>х</a:t>
            </a:r>
            <a:r>
              <a:rPr lang="en-US" sz="2800" dirty="0" err="1">
                <a:solidFill>
                  <a:srgbClr val="000000"/>
                </a:solidFill>
                <a:effectLst/>
                <a:latin typeface="Times New Roman" panose="02020603050405020304" pitchFamily="18" charset="0"/>
                <a:ea typeface="Calibri" panose="020F0502020204030204" pitchFamily="34" charset="0"/>
              </a:rPr>
              <a:t>izmat</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ko’rsatish</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majmuasidagi</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ishlarning</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nar</a:t>
            </a:r>
            <a:r>
              <a:rPr lang="ru-RU" sz="2800" dirty="0">
                <a:solidFill>
                  <a:srgbClr val="000000"/>
                </a:solidFill>
                <a:effectLst/>
                <a:latin typeface="Times New Roman" panose="02020603050405020304" pitchFamily="18" charset="0"/>
                <a:ea typeface="Calibri" panose="020F0502020204030204" pitchFamily="34" charset="0"/>
              </a:rPr>
              <a:t>х</a:t>
            </a:r>
            <a:r>
              <a:rPr lang="en-US" sz="2800" dirty="0" err="1">
                <a:solidFill>
                  <a:srgbClr val="000000"/>
                </a:solidFill>
                <a:effectLst/>
                <a:latin typeface="Times New Roman" panose="02020603050405020304" pitchFamily="18" charset="0"/>
                <a:ea typeface="Calibri" panose="020F0502020204030204" pitchFamily="34" charset="0"/>
              </a:rPr>
              <a:t>i</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preskurant</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yoki</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shartnoma</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nar</a:t>
            </a:r>
            <a:r>
              <a:rPr lang="ru-RU" sz="2800" dirty="0">
                <a:solidFill>
                  <a:srgbClr val="000000"/>
                </a:solidFill>
                <a:effectLst/>
                <a:latin typeface="Times New Roman" panose="02020603050405020304" pitchFamily="18" charset="0"/>
                <a:ea typeface="Calibri" panose="020F0502020204030204" pitchFamily="34" charset="0"/>
              </a:rPr>
              <a:t>х</a:t>
            </a:r>
            <a:r>
              <a:rPr lang="en-US" sz="2800" dirty="0" err="1">
                <a:solidFill>
                  <a:srgbClr val="000000"/>
                </a:solidFill>
                <a:effectLst/>
                <a:latin typeface="Times New Roman" panose="02020603050405020304" pitchFamily="18" charset="0"/>
                <a:ea typeface="Calibri" panose="020F0502020204030204" pitchFamily="34" charset="0"/>
              </a:rPr>
              <a:t>lari</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bilan</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aniqlanadi</a:t>
            </a:r>
            <a:r>
              <a:rPr lang="en-US" sz="2800" dirty="0">
                <a:solidFill>
                  <a:srgbClr val="000000"/>
                </a:solidFill>
                <a:effectLst/>
                <a:latin typeface="Times New Roman" panose="02020603050405020304" pitchFamily="18" charset="0"/>
                <a:ea typeface="Calibri" panose="020F0502020204030204" pitchFamily="34" charset="0"/>
              </a:rPr>
              <a:t>. </a:t>
            </a:r>
            <a:endParaRPr lang="en-US" sz="2400" dirty="0">
              <a:solidFill>
                <a:srgbClr val="000000"/>
              </a:solidFill>
              <a:effectLst/>
              <a:latin typeface="Times New Roman" panose="02020603050405020304" pitchFamily="18" charset="0"/>
              <a:ea typeface="Calibri" panose="020F0502020204030204" pitchFamily="34" charset="0"/>
            </a:endParaRPr>
          </a:p>
          <a:p>
            <a:pPr marL="0" marR="0" indent="449580" algn="just">
              <a:lnSpc>
                <a:spcPct val="115000"/>
              </a:lnSpc>
              <a:spcBef>
                <a:spcPts val="0"/>
              </a:spcBef>
              <a:spcAft>
                <a:spcPts val="0"/>
              </a:spcAft>
            </a:pPr>
            <a:r>
              <a:rPr lang="en-US" sz="2800" dirty="0">
                <a:solidFill>
                  <a:srgbClr val="000000"/>
                </a:solidFill>
                <a:effectLst/>
                <a:latin typeface="Times New Roman" panose="02020603050405020304" pitchFamily="18" charset="0"/>
                <a:ea typeface="Calibri" panose="020F0502020204030204" pitchFamily="34" charset="0"/>
              </a:rPr>
              <a:t>O</a:t>
            </a:r>
            <a:r>
              <a:rPr lang="ru-RU" sz="2800" dirty="0">
                <a:solidFill>
                  <a:srgbClr val="000000"/>
                </a:solidFill>
                <a:effectLst/>
                <a:latin typeface="Times New Roman" panose="02020603050405020304" pitchFamily="18" charset="0"/>
                <a:ea typeface="Calibri" panose="020F0502020204030204" pitchFamily="34" charset="0"/>
              </a:rPr>
              <a:t>х</a:t>
            </a:r>
            <a:r>
              <a:rPr lang="en-US" sz="2800" dirty="0" err="1">
                <a:solidFill>
                  <a:srgbClr val="000000"/>
                </a:solidFill>
                <a:effectLst/>
                <a:latin typeface="Times New Roman" panose="02020603050405020304" pitchFamily="18" charset="0"/>
                <a:ea typeface="Calibri" panose="020F0502020204030204" pitchFamily="34" charset="0"/>
              </a:rPr>
              <a:t>irgi</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tasdiqlangan</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preskurantda</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tibbiyot</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te</a:t>
            </a:r>
            <a:r>
              <a:rPr lang="ru-RU" sz="2800" dirty="0">
                <a:solidFill>
                  <a:srgbClr val="000000"/>
                </a:solidFill>
                <a:effectLst/>
                <a:latin typeface="Times New Roman" panose="02020603050405020304" pitchFamily="18" charset="0"/>
                <a:ea typeface="Calibri" panose="020F0502020204030204" pitchFamily="34" charset="0"/>
              </a:rPr>
              <a:t>х</a:t>
            </a:r>
            <a:r>
              <a:rPr lang="en-US" sz="2800" dirty="0" err="1">
                <a:solidFill>
                  <a:srgbClr val="000000"/>
                </a:solidFill>
                <a:effectLst/>
                <a:latin typeface="Times New Roman" panose="02020603050405020304" pitchFamily="18" charset="0"/>
                <a:ea typeface="Calibri" panose="020F0502020204030204" pitchFamily="34" charset="0"/>
              </a:rPr>
              <a:t>nologiyasini</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ta’mirlash</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va</a:t>
            </a:r>
            <a:r>
              <a:rPr lang="en-US" sz="2800" dirty="0">
                <a:solidFill>
                  <a:srgbClr val="000000"/>
                </a:solidFill>
                <a:effectLst/>
                <a:latin typeface="Times New Roman" panose="02020603050405020304" pitchFamily="18" charset="0"/>
                <a:ea typeface="Calibri" panose="020F0502020204030204" pitchFamily="34" charset="0"/>
              </a:rPr>
              <a:t> </a:t>
            </a:r>
            <a:r>
              <a:rPr lang="ru-RU" sz="2800" dirty="0">
                <a:solidFill>
                  <a:srgbClr val="000000"/>
                </a:solidFill>
                <a:effectLst/>
                <a:latin typeface="Times New Roman" panose="02020603050405020304" pitchFamily="18" charset="0"/>
                <a:ea typeface="Calibri" panose="020F0502020204030204" pitchFamily="34" charset="0"/>
              </a:rPr>
              <a:t>х</a:t>
            </a:r>
            <a:r>
              <a:rPr lang="en-US" sz="2800" dirty="0" err="1">
                <a:solidFill>
                  <a:srgbClr val="000000"/>
                </a:solidFill>
                <a:effectLst/>
                <a:latin typeface="Times New Roman" panose="02020603050405020304" pitchFamily="18" charset="0"/>
                <a:ea typeface="Calibri" panose="020F0502020204030204" pitchFamily="34" charset="0"/>
              </a:rPr>
              <a:t>izmat</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ko’rsatishni</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chakana</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nar</a:t>
            </a:r>
            <a:r>
              <a:rPr lang="ru-RU" sz="2800" dirty="0">
                <a:solidFill>
                  <a:srgbClr val="000000"/>
                </a:solidFill>
                <a:effectLst/>
                <a:latin typeface="Times New Roman" panose="02020603050405020304" pitchFamily="18" charset="0"/>
                <a:ea typeface="Calibri" panose="020F0502020204030204" pitchFamily="34" charset="0"/>
              </a:rPr>
              <a:t>х</a:t>
            </a:r>
            <a:r>
              <a:rPr lang="en-US" sz="2800" dirty="0" err="1">
                <a:solidFill>
                  <a:srgbClr val="000000"/>
                </a:solidFill>
                <a:effectLst/>
                <a:latin typeface="Times New Roman" panose="02020603050405020304" pitchFamily="18" charset="0"/>
                <a:ea typeface="Calibri" panose="020F0502020204030204" pitchFamily="34" charset="0"/>
              </a:rPr>
              <a:t>lari</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keltirilgan</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Hozirgi</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preskurant</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amaliy</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ahamiyatga</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ega</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emas</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Hozirda</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bozor</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iqtisodiyotidan</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kelib</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chiqib</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ko’rsatilayotgan</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servis</a:t>
            </a:r>
            <a:r>
              <a:rPr lang="en-US" sz="2800" dirty="0">
                <a:solidFill>
                  <a:srgbClr val="000000"/>
                </a:solidFill>
                <a:effectLst/>
                <a:latin typeface="Times New Roman" panose="02020603050405020304" pitchFamily="18" charset="0"/>
                <a:ea typeface="Calibri" panose="020F0502020204030204" pitchFamily="34" charset="0"/>
              </a:rPr>
              <a:t> </a:t>
            </a:r>
            <a:r>
              <a:rPr lang="ru-RU" sz="2800" dirty="0">
                <a:solidFill>
                  <a:srgbClr val="000000"/>
                </a:solidFill>
                <a:effectLst/>
                <a:latin typeface="Times New Roman" panose="02020603050405020304" pitchFamily="18" charset="0"/>
                <a:ea typeface="Calibri" panose="020F0502020204030204" pitchFamily="34" charset="0"/>
              </a:rPr>
              <a:t>х</a:t>
            </a:r>
            <a:r>
              <a:rPr lang="en-US" sz="2800" dirty="0" err="1">
                <a:solidFill>
                  <a:srgbClr val="000000"/>
                </a:solidFill>
                <a:effectLst/>
                <a:latin typeface="Times New Roman" panose="02020603050405020304" pitchFamily="18" charset="0"/>
                <a:ea typeface="Calibri" panose="020F0502020204030204" pitchFamily="34" charset="0"/>
              </a:rPr>
              <a:t>izmatlari</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nar</a:t>
            </a:r>
            <a:r>
              <a:rPr lang="ru-RU" sz="2800" dirty="0">
                <a:solidFill>
                  <a:srgbClr val="000000"/>
                </a:solidFill>
                <a:effectLst/>
                <a:latin typeface="Times New Roman" panose="02020603050405020304" pitchFamily="18" charset="0"/>
                <a:ea typeface="Calibri" panose="020F0502020204030204" pitchFamily="34" charset="0"/>
              </a:rPr>
              <a:t>х</a:t>
            </a:r>
            <a:r>
              <a:rPr lang="en-US" sz="2800" dirty="0" err="1">
                <a:solidFill>
                  <a:srgbClr val="000000"/>
                </a:solidFill>
                <a:effectLst/>
                <a:latin typeface="Times New Roman" panose="02020603050405020304" pitchFamily="18" charset="0"/>
                <a:ea typeface="Calibri" panose="020F0502020204030204" pitchFamily="34" charset="0"/>
              </a:rPr>
              <a:t>lari</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kelishilgan</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holda</a:t>
            </a:r>
            <a:r>
              <a:rPr lang="en-US" sz="2800" dirty="0">
                <a:solidFill>
                  <a:srgbClr val="000000"/>
                </a:solidFill>
                <a:effectLst/>
                <a:latin typeface="Times New Roman" panose="02020603050405020304" pitchFamily="18" charset="0"/>
                <a:ea typeface="Calibri" panose="020F0502020204030204" pitchFamily="34" charset="0"/>
              </a:rPr>
              <a:t> </a:t>
            </a:r>
            <a:r>
              <a:rPr lang="en-US" sz="2800" dirty="0" err="1">
                <a:solidFill>
                  <a:srgbClr val="000000"/>
                </a:solidFill>
                <a:effectLst/>
                <a:latin typeface="Times New Roman" panose="02020603050405020304" pitchFamily="18" charset="0"/>
                <a:ea typeface="Calibri" panose="020F0502020204030204" pitchFamily="34" charset="0"/>
              </a:rPr>
              <a:t>belgilanadi</a:t>
            </a:r>
            <a:r>
              <a:rPr lang="en-US" sz="2800" dirty="0">
                <a:solidFill>
                  <a:srgbClr val="000000"/>
                </a:solidFill>
                <a:effectLst/>
                <a:latin typeface="Times New Roman" panose="02020603050405020304" pitchFamily="18" charset="0"/>
                <a:ea typeface="Calibri" panose="020F0502020204030204" pitchFamily="34" charset="0"/>
              </a:rPr>
              <a:t>. </a:t>
            </a:r>
            <a:endParaRPr lang="en-US" sz="2400" dirty="0">
              <a:solidFill>
                <a:srgbClr val="0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2136456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33683" y="405214"/>
            <a:ext cx="8256984" cy="907749"/>
          </a:xfrm>
          <a:prstGeom prst="rect">
            <a:avLst/>
          </a:prstGeom>
        </p:spPr>
        <p:txBody>
          <a:bodyPr wrap="square">
            <a:spAutoFit/>
          </a:bodyPr>
          <a:lstStyle/>
          <a:p>
            <a:pPr marL="0" marR="0" indent="449580" algn="ctr">
              <a:lnSpc>
                <a:spcPct val="115000"/>
              </a:lnSpc>
              <a:spcBef>
                <a:spcPts val="0"/>
              </a:spcBef>
              <a:spcAft>
                <a:spcPts val="0"/>
              </a:spcAft>
            </a:pPr>
            <a:r>
              <a:rPr lang="en-US" sz="2400" b="1" dirty="0" err="1">
                <a:solidFill>
                  <a:srgbClr val="000000"/>
                </a:solidFill>
                <a:effectLst/>
                <a:latin typeface="Times New Roman" panose="02020603050405020304" pitchFamily="18" charset="0"/>
                <a:ea typeface="Calibri" panose="020F0502020204030204" pitchFamily="34" charset="0"/>
              </a:rPr>
              <a:t>Te</a:t>
            </a:r>
            <a:r>
              <a:rPr lang="ru-RU" sz="2400" b="1" dirty="0">
                <a:solidFill>
                  <a:srgbClr val="000000"/>
                </a:solidFill>
                <a:effectLst/>
                <a:latin typeface="Times New Roman" panose="02020603050405020304" pitchFamily="18" charset="0"/>
                <a:ea typeface="Calibri" panose="020F0502020204030204" pitchFamily="34" charset="0"/>
              </a:rPr>
              <a:t>х</a:t>
            </a:r>
            <a:r>
              <a:rPr lang="en-US" sz="2400" b="1" dirty="0" err="1">
                <a:solidFill>
                  <a:srgbClr val="000000"/>
                </a:solidFill>
                <a:effectLst/>
                <a:latin typeface="Times New Roman" panose="02020603050405020304" pitchFamily="18" charset="0"/>
                <a:ea typeface="Calibri" panose="020F0502020204030204" pitchFamily="34" charset="0"/>
              </a:rPr>
              <a:t>nik</a:t>
            </a:r>
            <a:r>
              <a:rPr lang="en-US" sz="2400" b="1" dirty="0">
                <a:solidFill>
                  <a:srgbClr val="000000"/>
                </a:solidFill>
                <a:effectLst/>
                <a:latin typeface="Times New Roman" panose="02020603050405020304" pitchFamily="18" charset="0"/>
                <a:ea typeface="Calibri" panose="020F0502020204030204" pitchFamily="34" charset="0"/>
              </a:rPr>
              <a:t> </a:t>
            </a:r>
            <a:r>
              <a:rPr lang="ru-RU" sz="2400" b="1" dirty="0">
                <a:solidFill>
                  <a:srgbClr val="000000"/>
                </a:solidFill>
                <a:effectLst/>
                <a:latin typeface="Times New Roman" panose="02020603050405020304" pitchFamily="18" charset="0"/>
                <a:ea typeface="Calibri" panose="020F0502020204030204" pitchFamily="34" charset="0"/>
              </a:rPr>
              <a:t>х</a:t>
            </a:r>
            <a:r>
              <a:rPr lang="en-US" sz="2400" b="1" dirty="0" err="1">
                <a:solidFill>
                  <a:srgbClr val="000000"/>
                </a:solidFill>
                <a:effectLst/>
                <a:latin typeface="Times New Roman" panose="02020603050405020304" pitchFamily="18" charset="0"/>
                <a:ea typeface="Calibri" panose="020F0502020204030204" pitchFamily="34" charset="0"/>
              </a:rPr>
              <a:t>izmat</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ko’rsatish</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majmuasi</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nar</a:t>
            </a:r>
            <a:r>
              <a:rPr lang="ru-RU" sz="2400" b="1" dirty="0">
                <a:solidFill>
                  <a:srgbClr val="000000"/>
                </a:solidFill>
                <a:effectLst/>
                <a:latin typeface="Times New Roman" panose="02020603050405020304" pitchFamily="18" charset="0"/>
                <a:ea typeface="Calibri" panose="020F0502020204030204" pitchFamily="34" charset="0"/>
              </a:rPr>
              <a:t>х</a:t>
            </a:r>
            <a:r>
              <a:rPr lang="en-US" sz="2400" b="1" dirty="0" err="1">
                <a:solidFill>
                  <a:srgbClr val="000000"/>
                </a:solidFill>
                <a:effectLst/>
                <a:latin typeface="Times New Roman" panose="02020603050405020304" pitchFamily="18" charset="0"/>
                <a:ea typeface="Calibri" panose="020F0502020204030204" pitchFamily="34" charset="0"/>
              </a:rPr>
              <a:t>iga</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quyidagilar</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kiradi</a:t>
            </a:r>
            <a:r>
              <a:rPr lang="en-US" sz="2400" b="1" dirty="0">
                <a:solidFill>
                  <a:srgbClr val="000000"/>
                </a:solidFill>
                <a:effectLst/>
                <a:latin typeface="Times New Roman" panose="02020603050405020304" pitchFamily="18" charset="0"/>
                <a:ea typeface="Calibri" panose="020F0502020204030204" pitchFamily="34" charset="0"/>
              </a:rPr>
              <a:t>: </a:t>
            </a:r>
            <a:endParaRPr lang="en-US" sz="2400" dirty="0">
              <a:solidFill>
                <a:srgbClr val="000000"/>
              </a:solidFill>
              <a:effectLst/>
              <a:latin typeface="Times New Roman" panose="02020603050405020304" pitchFamily="18" charset="0"/>
              <a:ea typeface="Calibri" panose="020F0502020204030204" pitchFamily="34" charset="0"/>
            </a:endParaRPr>
          </a:p>
        </p:txBody>
      </p:sp>
      <p:graphicFrame>
        <p:nvGraphicFramePr>
          <p:cNvPr id="5" name="Схема 4"/>
          <p:cNvGraphicFramePr/>
          <p:nvPr>
            <p:extLst>
              <p:ext uri="{D42A27DB-BD31-4B8C-83A1-F6EECF244321}">
                <p14:modId xmlns:p14="http://schemas.microsoft.com/office/powerpoint/2010/main" val="1969024373"/>
              </p:ext>
            </p:extLst>
          </p:nvPr>
        </p:nvGraphicFramePr>
        <p:xfrm>
          <a:off x="553098" y="1709750"/>
          <a:ext cx="11422592" cy="44124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00627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67508" y="444544"/>
            <a:ext cx="8256984" cy="907749"/>
          </a:xfrm>
          <a:prstGeom prst="rect">
            <a:avLst/>
          </a:prstGeom>
        </p:spPr>
        <p:txBody>
          <a:bodyPr wrap="square">
            <a:spAutoFit/>
          </a:bodyPr>
          <a:lstStyle/>
          <a:p>
            <a:pPr marL="0" marR="0" indent="449580" algn="ctr">
              <a:lnSpc>
                <a:spcPct val="115000"/>
              </a:lnSpc>
              <a:spcBef>
                <a:spcPts val="0"/>
              </a:spcBef>
              <a:spcAft>
                <a:spcPts val="0"/>
              </a:spcAft>
            </a:pPr>
            <a:r>
              <a:rPr lang="en-US" sz="2400" b="1" dirty="0" err="1">
                <a:solidFill>
                  <a:srgbClr val="000000"/>
                </a:solidFill>
                <a:effectLst/>
                <a:latin typeface="Times New Roman" panose="02020603050405020304" pitchFamily="18" charset="0"/>
                <a:ea typeface="Calibri" panose="020F0502020204030204" pitchFamily="34" charset="0"/>
              </a:rPr>
              <a:t>Te</a:t>
            </a:r>
            <a:r>
              <a:rPr lang="ru-RU" sz="2400" b="1" dirty="0">
                <a:solidFill>
                  <a:srgbClr val="000000"/>
                </a:solidFill>
                <a:effectLst/>
                <a:latin typeface="Times New Roman" panose="02020603050405020304" pitchFamily="18" charset="0"/>
                <a:ea typeface="Calibri" panose="020F0502020204030204" pitchFamily="34" charset="0"/>
              </a:rPr>
              <a:t>х</a:t>
            </a:r>
            <a:r>
              <a:rPr lang="en-US" sz="2400" b="1" dirty="0" err="1">
                <a:solidFill>
                  <a:srgbClr val="000000"/>
                </a:solidFill>
                <a:effectLst/>
                <a:latin typeface="Times New Roman" panose="02020603050405020304" pitchFamily="18" charset="0"/>
                <a:ea typeface="Calibri" panose="020F0502020204030204" pitchFamily="34" charset="0"/>
              </a:rPr>
              <a:t>nik</a:t>
            </a:r>
            <a:r>
              <a:rPr lang="en-US" sz="2400" b="1" dirty="0">
                <a:solidFill>
                  <a:srgbClr val="000000"/>
                </a:solidFill>
                <a:effectLst/>
                <a:latin typeface="Times New Roman" panose="02020603050405020304" pitchFamily="18" charset="0"/>
                <a:ea typeface="Calibri" panose="020F0502020204030204" pitchFamily="34" charset="0"/>
              </a:rPr>
              <a:t> </a:t>
            </a:r>
            <a:r>
              <a:rPr lang="ru-RU" sz="2400" b="1" dirty="0">
                <a:solidFill>
                  <a:srgbClr val="000000"/>
                </a:solidFill>
                <a:effectLst/>
                <a:latin typeface="Times New Roman" panose="02020603050405020304" pitchFamily="18" charset="0"/>
                <a:ea typeface="Calibri" panose="020F0502020204030204" pitchFamily="34" charset="0"/>
              </a:rPr>
              <a:t>х</a:t>
            </a:r>
            <a:r>
              <a:rPr lang="en-US" sz="2400" b="1" dirty="0" err="1">
                <a:solidFill>
                  <a:srgbClr val="000000"/>
                </a:solidFill>
                <a:effectLst/>
                <a:latin typeface="Times New Roman" panose="02020603050405020304" pitchFamily="18" charset="0"/>
                <a:ea typeface="Calibri" panose="020F0502020204030204" pitchFamily="34" charset="0"/>
              </a:rPr>
              <a:t>izmat</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ko’rsatish</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majmuasi</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nar</a:t>
            </a:r>
            <a:r>
              <a:rPr lang="ru-RU" sz="2400" b="1" dirty="0">
                <a:solidFill>
                  <a:srgbClr val="000000"/>
                </a:solidFill>
                <a:effectLst/>
                <a:latin typeface="Times New Roman" panose="02020603050405020304" pitchFamily="18" charset="0"/>
                <a:ea typeface="Calibri" panose="020F0502020204030204" pitchFamily="34" charset="0"/>
              </a:rPr>
              <a:t>х</a:t>
            </a:r>
            <a:r>
              <a:rPr lang="en-US" sz="2400" b="1" dirty="0" err="1">
                <a:solidFill>
                  <a:srgbClr val="000000"/>
                </a:solidFill>
                <a:effectLst/>
                <a:latin typeface="Times New Roman" panose="02020603050405020304" pitchFamily="18" charset="0"/>
                <a:ea typeface="Calibri" panose="020F0502020204030204" pitchFamily="34" charset="0"/>
              </a:rPr>
              <a:t>i</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quyidagi</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ko’rsatkichlarga</a:t>
            </a:r>
            <a:r>
              <a:rPr lang="en-US" sz="2400" b="1" dirty="0">
                <a:solidFill>
                  <a:srgbClr val="000000"/>
                </a:solidFill>
                <a:effectLst/>
                <a:latin typeface="Times New Roman" panose="02020603050405020304" pitchFamily="18" charset="0"/>
                <a:ea typeface="Calibri" panose="020F0502020204030204" pitchFamily="34" charset="0"/>
              </a:rPr>
              <a:t> </a:t>
            </a:r>
            <a:r>
              <a:rPr lang="en-US" sz="2400" b="1" dirty="0" err="1">
                <a:solidFill>
                  <a:srgbClr val="000000"/>
                </a:solidFill>
                <a:effectLst/>
                <a:latin typeface="Times New Roman" panose="02020603050405020304" pitchFamily="18" charset="0"/>
                <a:ea typeface="Calibri" panose="020F0502020204030204" pitchFamily="34" charset="0"/>
              </a:rPr>
              <a:t>bog’liq</a:t>
            </a:r>
            <a:r>
              <a:rPr lang="en-US" sz="2400" b="1" dirty="0">
                <a:solidFill>
                  <a:srgbClr val="000000"/>
                </a:solidFill>
                <a:effectLst/>
                <a:latin typeface="Times New Roman" panose="02020603050405020304" pitchFamily="18" charset="0"/>
                <a:ea typeface="Calibri" panose="020F0502020204030204" pitchFamily="34" charset="0"/>
              </a:rPr>
              <a:t>. </a:t>
            </a:r>
            <a:endParaRPr lang="en-US" sz="2400" dirty="0">
              <a:solidFill>
                <a:srgbClr val="000000"/>
              </a:solidFill>
              <a:effectLst/>
              <a:latin typeface="Times New Roman" panose="02020603050405020304" pitchFamily="18" charset="0"/>
              <a:ea typeface="Calibri" panose="020F0502020204030204" pitchFamily="34" charset="0"/>
            </a:endParaRPr>
          </a:p>
        </p:txBody>
      </p:sp>
      <p:graphicFrame>
        <p:nvGraphicFramePr>
          <p:cNvPr id="5" name="Схема 4"/>
          <p:cNvGraphicFramePr/>
          <p:nvPr>
            <p:extLst>
              <p:ext uri="{D42A27DB-BD31-4B8C-83A1-F6EECF244321}">
                <p14:modId xmlns:p14="http://schemas.microsoft.com/office/powerpoint/2010/main" val="223495138"/>
              </p:ext>
            </p:extLst>
          </p:nvPr>
        </p:nvGraphicFramePr>
        <p:xfrm>
          <a:off x="985718" y="1739247"/>
          <a:ext cx="10862153" cy="44124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34942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901060154"/>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71347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180551781"/>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25047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F50F4EE-342F-49A7-98BB-59E356ADEF64}"/>
              </a:ext>
            </a:extLst>
          </p:cNvPr>
          <p:cNvSpPr txBox="1"/>
          <p:nvPr/>
        </p:nvSpPr>
        <p:spPr>
          <a:xfrm>
            <a:off x="1932495" y="266843"/>
            <a:ext cx="8738648" cy="954107"/>
          </a:xfrm>
          <a:prstGeom prst="rect">
            <a:avLst/>
          </a:prstGeom>
          <a:noFill/>
        </p:spPr>
        <p:txBody>
          <a:bodyPr wrap="square">
            <a:spAutoFit/>
          </a:bodyPr>
          <a:lstStyle/>
          <a:p>
            <a:pPr marL="0" marR="0" indent="449580" algn="ctr">
              <a:spcBef>
                <a:spcPts val="0"/>
              </a:spcBef>
              <a:spcAft>
                <a:spcPts val="1000"/>
              </a:spcAft>
            </a:pP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Yerga</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ulangan</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simni</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nazorat</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qilib</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turish</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quyidagi</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hujjatlar</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bo’lishi</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kerak</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9" name="Схема 8">
            <a:extLst>
              <a:ext uri="{FF2B5EF4-FFF2-40B4-BE49-F238E27FC236}">
                <a16:creationId xmlns:a16="http://schemas.microsoft.com/office/drawing/2014/main" id="{82D95FF2-54B2-45D3-A819-C9AF18764CED}"/>
              </a:ext>
            </a:extLst>
          </p:cNvPr>
          <p:cNvGraphicFramePr/>
          <p:nvPr>
            <p:extLst>
              <p:ext uri="{D42A27DB-BD31-4B8C-83A1-F6EECF244321}">
                <p14:modId xmlns:p14="http://schemas.microsoft.com/office/powerpoint/2010/main" val="2385433073"/>
              </p:ext>
            </p:extLst>
          </p:nvPr>
        </p:nvGraphicFramePr>
        <p:xfrm>
          <a:off x="948927" y="1533832"/>
          <a:ext cx="10800622" cy="47883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57826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ADABA37-32CB-487D-9D92-45E89089C424}"/>
              </a:ext>
            </a:extLst>
          </p:cNvPr>
          <p:cNvSpPr>
            <a:spLocks noGrp="1"/>
          </p:cNvSpPr>
          <p:nvPr>
            <p:ph idx="1"/>
          </p:nvPr>
        </p:nvSpPr>
        <p:spPr>
          <a:xfrm>
            <a:off x="709151" y="710411"/>
            <a:ext cx="10773697" cy="5665686"/>
          </a:xfrm>
        </p:spPr>
        <p:txBody>
          <a:bodyPr>
            <a:normAutofit lnSpcReduction="10000"/>
          </a:bodyPr>
          <a:lstStyle/>
          <a:p>
            <a:pPr marL="0" indent="0" algn="ctr">
              <a:buNone/>
            </a:pPr>
            <a:r>
              <a:rPr lang="en-US" sz="4000" b="1" dirty="0" err="1">
                <a:latin typeface="Times New Roman" panose="02020603050405020304" pitchFamily="18" charset="0"/>
                <a:cs typeface="Times New Roman" panose="02020603050405020304" pitchFamily="18" charset="0"/>
              </a:rPr>
              <a:t>Foydalanilgan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adabiyotlar</a:t>
            </a:r>
            <a:endParaRPr lang="en-US" sz="4000" b="1" dirty="0">
              <a:latin typeface="Times New Roman" panose="02020603050405020304" pitchFamily="18" charset="0"/>
              <a:cs typeface="Times New Roman" panose="02020603050405020304" pitchFamily="18" charset="0"/>
            </a:endParaRPr>
          </a:p>
          <a:p>
            <a:pPr marL="0" indent="0" algn="ctr">
              <a:buNone/>
            </a:pPr>
            <a:endParaRPr lang="en-US" sz="4000" b="1" dirty="0">
              <a:latin typeface="Times New Roman" panose="02020603050405020304" pitchFamily="18"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A.H.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Haydarov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B.B.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Goibnazarov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K.Y.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Berdieva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jixozlarga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xizmat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tizimi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Tashkent 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I.I.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Mukimjonov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Khudoyberganov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 Usmanov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Elektron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texnikalarini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xizmat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―Ibn Sino, 2014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K. Yu.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Yuldashev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Yu.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Koulikov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Fizioterapiya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 "Ibn Sino", 2018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 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Ismatullayev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Maksudov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Abdullayev, B. M.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Akhmedov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Azamov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Metrologiya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standartlashtirish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sertifikatlashtirish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―Uzbekistan Tashkent 2018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Leslie Cromwell, Biomedical Instrumentation and measurement, 2nd edition, Prentice hall of India, New Delhi, 2015.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John G. Webster, Medical Instrumentation Application and Design, 4th edition, Wiley India Pvt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Ltd,New</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Delhi, 2015.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Joseph J.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Carr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and John M. Brown, Introduction to Biomedical Equipment Technology, Pearson Education, 2004.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Myer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Kutz</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Standard Handbook of Biomedical Engineering and Design, McGraw Hill Publisher, 2003.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Khandpur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R.S, Handbook of Biomedical Instrumentation, 3rd edition, Tata McGraw-Hill New Delhi, 2014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74214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AFE437A-F98C-455B-9A9B-A7498D653D18}"/>
              </a:ext>
            </a:extLst>
          </p:cNvPr>
          <p:cNvSpPr>
            <a:spLocks noGrp="1"/>
          </p:cNvSpPr>
          <p:nvPr>
            <p:ph idx="1"/>
          </p:nvPr>
        </p:nvSpPr>
        <p:spPr>
          <a:xfrm>
            <a:off x="838200" y="1746967"/>
            <a:ext cx="10515600" cy="4351338"/>
          </a:xfrm>
        </p:spPr>
        <p:txBody>
          <a:bodyPr>
            <a:normAutofit/>
          </a:bodyPr>
          <a:lstStyle/>
          <a:p>
            <a:pPr marL="0" indent="0" algn="ctr">
              <a:buNone/>
            </a:pPr>
            <a:r>
              <a:rPr lang="en-US" sz="8800" b="1" dirty="0" err="1">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E’tiboringiz</a:t>
            </a:r>
            <a:r>
              <a:rPr lang="en-US" sz="8800" b="1"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 </a:t>
            </a:r>
          </a:p>
          <a:p>
            <a:pPr marL="0" indent="0" algn="ctr">
              <a:buNone/>
            </a:pPr>
            <a:r>
              <a:rPr lang="en-US" sz="8800" b="1" dirty="0" err="1">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uchun</a:t>
            </a:r>
            <a:r>
              <a:rPr lang="en-US" sz="8800" b="1"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 </a:t>
            </a:r>
            <a:r>
              <a:rPr lang="en-US" sz="8800" b="1" dirty="0" err="1">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rahmat</a:t>
            </a:r>
            <a:r>
              <a:rPr lang="en-US" sz="8800" b="1"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111334618"/>
      </p:ext>
    </p:extLst>
  </p:cSld>
  <p:clrMapOvr>
    <a:masterClrMapping/>
  </p:clrMapOvr>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646</TotalTime>
  <Words>4510</Words>
  <Application>Microsoft Office PowerPoint</Application>
  <PresentationFormat>Широкоэкранный</PresentationFormat>
  <Paragraphs>172</Paragraphs>
  <Slides>50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50</vt:i4>
      </vt:variant>
    </vt:vector>
  </HeadingPairs>
  <TitlesOfParts>
    <vt:vector size="56" baseType="lpstr">
      <vt:lpstr>Arial</vt:lpstr>
      <vt:lpstr>Calibri</vt:lpstr>
      <vt:lpstr>Calibri Light</vt:lpstr>
      <vt:lpstr>Times New Roman</vt:lpstr>
      <vt:lpstr>Wingdings</vt:lpstr>
      <vt:lpstr>Ретро</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Pc</dc:creator>
  <cp:lastModifiedBy>Yodgorbek</cp:lastModifiedBy>
  <cp:revision>122</cp:revision>
  <dcterms:created xsi:type="dcterms:W3CDTF">2023-10-03T12:06:03Z</dcterms:created>
  <dcterms:modified xsi:type="dcterms:W3CDTF">2023-10-27T09:00:29Z</dcterms:modified>
</cp:coreProperties>
</file>