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88" r:id="rId2"/>
    <p:sldId id="289" r:id="rId3"/>
    <p:sldId id="402" r:id="rId4"/>
    <p:sldId id="256" r:id="rId5"/>
    <p:sldId id="257" r:id="rId6"/>
    <p:sldId id="425" r:id="rId7"/>
    <p:sldId id="475" r:id="rId8"/>
    <p:sldId id="476" r:id="rId9"/>
    <p:sldId id="444" r:id="rId10"/>
    <p:sldId id="477" r:id="rId11"/>
    <p:sldId id="260" r:id="rId12"/>
    <p:sldId id="445" r:id="rId13"/>
    <p:sldId id="478" r:id="rId14"/>
    <p:sldId id="479" r:id="rId15"/>
    <p:sldId id="480" r:id="rId16"/>
    <p:sldId id="431" r:id="rId17"/>
    <p:sldId id="447" r:id="rId18"/>
    <p:sldId id="481" r:id="rId19"/>
    <p:sldId id="482" r:id="rId20"/>
    <p:sldId id="483" r:id="rId21"/>
    <p:sldId id="448" r:id="rId22"/>
    <p:sldId id="449" r:id="rId23"/>
    <p:sldId id="265" r:id="rId24"/>
    <p:sldId id="484" r:id="rId25"/>
    <p:sldId id="450" r:id="rId26"/>
    <p:sldId id="451" r:id="rId27"/>
    <p:sldId id="456" r:id="rId28"/>
    <p:sldId id="452" r:id="rId29"/>
    <p:sldId id="458" r:id="rId30"/>
    <p:sldId id="421" r:id="rId31"/>
    <p:sldId id="471" r:id="rId32"/>
    <p:sldId id="266" r:id="rId33"/>
    <p:sldId id="403" r:id="rId34"/>
    <p:sldId id="290" r:id="rId3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>
        <p:scale>
          <a:sx n="66" d="100"/>
          <a:sy n="66" d="100"/>
        </p:scale>
        <p:origin x="1162" y="317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ableStyles" Target="tableStyle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accent1_1">
  <dgm:title val=""/>
  <dgm:desc val=""/>
  <dgm:catLst>
    <dgm:cat type="accent1" pri="11100"/>
  </dgm:catLst>
  <dgm:styleLbl name="node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40000"/>
      </a:schemeClr>
    </dgm:fillClrLst>
    <dgm:linClrLst meth="repeat">
      <a:schemeClr val="accent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1">
        <a:alpha val="4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1">
        <a:alpha val="90000"/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3_2">
  <dgm:title val=""/>
  <dgm:desc val=""/>
  <dgm:catLst>
    <dgm:cat type="accent3" pri="112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3"/>
    </dgm:fillClrLst>
    <dgm:linClrLst meth="repeat">
      <a:schemeClr val="accent3"/>
    </dgm:linClrLst>
    <dgm:effectClrLst/>
    <dgm:txLinClrLst/>
    <dgm:txFillClrLst/>
    <dgm:txEffectClrLst/>
  </dgm:styleLbl>
  <dgm:styleLbl name="lnNode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3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3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3">
        <a:tint val="60000"/>
      </a:schemeClr>
    </dgm:fillClrLst>
    <dgm:linClrLst meth="repeat">
      <a:schemeClr val="accent3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/>
    </dgm:fillClrLst>
    <dgm:linClrLst meth="repeat">
      <a:schemeClr val="accent3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3"/>
    </dgm:fillClrLst>
    <dgm:linClrLst meth="repeat">
      <a:schemeClr val="accent3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3">
        <a:alpha val="90000"/>
        <a:tint val="40000"/>
      </a:schemeClr>
    </dgm:fillClrLst>
    <dgm:linClrLst meth="repeat">
      <a:schemeClr val="accent3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accent3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8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3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05/8/colors/accent0_1">
  <dgm:title val=""/>
  <dgm:desc val=""/>
  <dgm:catLst>
    <dgm:cat type="mainScheme" pri="10100"/>
  </dgm:catLst>
  <dgm:styleLbl name="node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1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1">
        <a:tint val="40000"/>
      </a:schemeClr>
    </dgm:fillClrLst>
    <dgm:linClrLst meth="repeat">
      <a:schemeClr val="dk1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dk1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dk1">
        <a:tint val="60000"/>
      </a:schemeClr>
    </dgm:fillClrLst>
    <dgm:linClrLst meth="repeat">
      <a:schemeClr val="dk1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3">
    <dgm:fillClrLst meth="repeat">
      <a:schemeClr val="dk1"/>
    </dgm:fillClrLst>
    <dgm:linClrLst meth="repeat">
      <a:schemeClr val="dk1"/>
    </dgm:linClrLst>
    <dgm:effectClrLst/>
    <dgm:txLinClrLst/>
    <dgm:txFillClrLst/>
    <dgm:txEffectClrLst/>
  </dgm:styleLbl>
  <dgm:styleLbl name="parChTrans2D4">
    <dgm:fillClrLst meth="repeat">
      <a:schemeClr val="dk1"/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1"/>
    </dgm:fillClrLst>
    <dgm:linClrLst meth="repeat">
      <a:schemeClr val="dk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1"/>
    </dgm:fillClrLst>
    <dgm:linClrLst meth="repeat">
      <a:schemeClr val="dk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dk1">
        <a:alpha val="4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1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dk1">
        <a:alpha val="90000"/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1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1">
        <a:shade val="8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1">
        <a:tint val="50000"/>
        <a:alpha val="4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3947084-C8DE-4EC2-84C6-E217C6B36BA7}" type="doc">
      <dgm:prSet loTypeId="urn:microsoft.com/office/officeart/2005/8/layout/list1" loCatId="list" qsTypeId="urn:microsoft.com/office/officeart/2005/8/quickstyle/3d3" qsCatId="3D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2283585B-0A41-4EC3-8902-C253595FCD7C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Travmatologiya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F25FA0-A7FF-44DD-AB92-BB71B97FC087}" type="parTrans" cxnId="{2336E485-949A-4C9C-8CAA-5D1F1A52B7F0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B2BE14-215A-465E-B820-488099AFA4CE}" type="sibTrans" cxnId="{2336E485-949A-4C9C-8CAA-5D1F1A52B7F0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ADF64E-C1AA-4C46-9374-31F401977247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Doriхona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6AD75D-3C10-4FC4-AEF1-50F3E06143BA}" type="parTrans" cxnId="{A57C8172-B60D-4C75-83CB-14797A0352A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E0274E-2E3B-4CCC-846D-9ED18ABDB3C9}" type="sibTrans" cxnId="{A57C8172-B60D-4C75-83CB-14797A0352A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145BB3-8A16-4662-BB4B-44AFBE19672B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576517-21DB-48D8-BEA5-039F4A1D9CE1}" type="parTrans" cxnId="{A72C8ECF-5661-4FC0-A14C-732D57B84C25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C1376-28CF-4253-98FB-0DE2015BAA1C}" type="sibTrans" cxnId="{A72C8ECF-5661-4FC0-A14C-732D57B84C25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995FB1-180A-454E-9656-F47CF4EEE305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Dezinfeksiya uskunalari 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321F2-0B8C-4922-89A4-A9853690E48E}" type="parTrans" cxnId="{32ADA841-51F2-45EA-8CD7-DFB502A203C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F08BD7-3E5A-4906-893A-5138FB1AB15F}" type="sibTrans" cxnId="{32ADA841-51F2-45EA-8CD7-DFB502A203C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970420-6C6A-4224-A884-9C1CFEB69E4A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Klinik tashхis asboblari va apparatlari 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69314A-9807-44BE-BA6D-2FAD3F35C9C5}" type="parTrans" cxnId="{C74A88FC-F1D1-4EFF-AC4B-1DCE901E0F24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88D813-BBBB-4260-8FB4-89D3D96A44E4}" type="sibTrans" cxnId="{C74A88FC-F1D1-4EFF-AC4B-1DCE901E0F24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3F9C97-D305-4B04-89DA-2C95E7EE0AA3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Kosmetologiya uskunalari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728C37-1B79-4CE8-B588-D6122A4CFEB8}" type="parTrans" cxnId="{02B3F802-C45A-40E3-9103-19F354980A2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EF80F4-7D49-4449-BDDA-9652199C0398}" type="sibTrans" cxnId="{02B3F802-C45A-40E3-9103-19F354980A2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7C3133-7244-4E5A-8542-C2558853C6E0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Tibbiy mebellar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1FD813-016B-4BC4-A31D-F344ABD67EC9}" type="parTrans" cxnId="{D44D66DD-CD93-4DBC-8F19-18CBFE455D51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B58801-058F-4303-A622-11ECB2F31C9B}" type="sibTrans" cxnId="{D44D66DD-CD93-4DBC-8F19-18CBFE455D51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8C8BB-0A3E-4BDF-92B2-706FB9E8377A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Nafas va narkoz berish, reanimatsiya priborlari, apparatlari va uskunalari 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3F2E43-FB5A-4602-BF4D-3AE009C0715A}" type="parTrans" cxnId="{4D8F95C6-B9F4-48A4-830A-15A01E17661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A504F5-0599-4C0F-9A1B-7AA20BBAF96F}" type="sibTrans" cxnId="{4D8F95C6-B9F4-48A4-830A-15A01E17661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403992-2FEE-4096-85FE-FA6A0BDAB010}" type="pres">
      <dgm:prSet presAssocID="{43947084-C8DE-4EC2-84C6-E217C6B36BA7}" presName="linear" presStyleCnt="0">
        <dgm:presLayoutVars>
          <dgm:dir/>
          <dgm:animLvl val="lvl"/>
          <dgm:resizeHandles val="exact"/>
        </dgm:presLayoutVars>
      </dgm:prSet>
      <dgm:spPr/>
    </dgm:pt>
    <dgm:pt modelId="{16653CE7-13F3-4F0F-BDFC-DB233174FD44}" type="pres">
      <dgm:prSet presAssocID="{2283585B-0A41-4EC3-8902-C253595FCD7C}" presName="parentLin" presStyleCnt="0"/>
      <dgm:spPr/>
    </dgm:pt>
    <dgm:pt modelId="{C09CB181-DEB0-4F44-943E-ACEE37A5C5C7}" type="pres">
      <dgm:prSet presAssocID="{2283585B-0A41-4EC3-8902-C253595FCD7C}" presName="parentLeftMargin" presStyleLbl="node1" presStyleIdx="0" presStyleCnt="8"/>
      <dgm:spPr/>
    </dgm:pt>
    <dgm:pt modelId="{FD308B67-AE14-4CC9-A569-0D0F2FFB296E}" type="pres">
      <dgm:prSet presAssocID="{2283585B-0A41-4EC3-8902-C253595FCD7C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ACA724D8-7B0E-4D78-918A-44B6CF36D6E4}" type="pres">
      <dgm:prSet presAssocID="{2283585B-0A41-4EC3-8902-C253595FCD7C}" presName="negativeSpace" presStyleCnt="0"/>
      <dgm:spPr/>
    </dgm:pt>
    <dgm:pt modelId="{0D488CBE-3768-4FD5-B985-16BF6DAFEA69}" type="pres">
      <dgm:prSet presAssocID="{2283585B-0A41-4EC3-8902-C253595FCD7C}" presName="childText" presStyleLbl="conFgAcc1" presStyleIdx="0" presStyleCnt="8">
        <dgm:presLayoutVars>
          <dgm:bulletEnabled val="1"/>
        </dgm:presLayoutVars>
      </dgm:prSet>
      <dgm:spPr/>
    </dgm:pt>
    <dgm:pt modelId="{5E23B91F-724C-4F84-9E75-68A2A2A84D3A}" type="pres">
      <dgm:prSet presAssocID="{99B2BE14-215A-465E-B820-488099AFA4CE}" presName="spaceBetweenRectangles" presStyleCnt="0"/>
      <dgm:spPr/>
    </dgm:pt>
    <dgm:pt modelId="{F8163BE8-3501-4E6B-9101-3FD5E1AEEDDF}" type="pres">
      <dgm:prSet presAssocID="{76ADF64E-C1AA-4C46-9374-31F401977247}" presName="parentLin" presStyleCnt="0"/>
      <dgm:spPr/>
    </dgm:pt>
    <dgm:pt modelId="{6E5AEB79-23B8-4733-8315-12684D7CB713}" type="pres">
      <dgm:prSet presAssocID="{76ADF64E-C1AA-4C46-9374-31F401977247}" presName="parentLeftMargin" presStyleLbl="node1" presStyleIdx="0" presStyleCnt="8"/>
      <dgm:spPr/>
    </dgm:pt>
    <dgm:pt modelId="{4E22E16F-2FFD-416D-8AF5-DD76F4AD1E17}" type="pres">
      <dgm:prSet presAssocID="{76ADF64E-C1AA-4C46-9374-31F401977247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F406963B-FDFF-4799-8917-1B8E3BD7B215}" type="pres">
      <dgm:prSet presAssocID="{76ADF64E-C1AA-4C46-9374-31F401977247}" presName="negativeSpace" presStyleCnt="0"/>
      <dgm:spPr/>
    </dgm:pt>
    <dgm:pt modelId="{4F6F6909-BC23-41D2-B90D-3B227BDE86FF}" type="pres">
      <dgm:prSet presAssocID="{76ADF64E-C1AA-4C46-9374-31F401977247}" presName="childText" presStyleLbl="conFgAcc1" presStyleIdx="1" presStyleCnt="8">
        <dgm:presLayoutVars>
          <dgm:bulletEnabled val="1"/>
        </dgm:presLayoutVars>
      </dgm:prSet>
      <dgm:spPr/>
    </dgm:pt>
    <dgm:pt modelId="{1A6C1788-F3B1-405E-842F-A30621744E84}" type="pres">
      <dgm:prSet presAssocID="{1AE0274E-2E3B-4CCC-846D-9ED18ABDB3C9}" presName="spaceBetweenRectangles" presStyleCnt="0"/>
      <dgm:spPr/>
    </dgm:pt>
    <dgm:pt modelId="{EAB902DD-AAF9-4C37-A621-142036AF261E}" type="pres">
      <dgm:prSet presAssocID="{C3145BB3-8A16-4662-BB4B-44AFBE19672B}" presName="parentLin" presStyleCnt="0"/>
      <dgm:spPr/>
    </dgm:pt>
    <dgm:pt modelId="{D0CDC089-8994-49F1-B3DF-7891281ABB94}" type="pres">
      <dgm:prSet presAssocID="{C3145BB3-8A16-4662-BB4B-44AFBE19672B}" presName="parentLeftMargin" presStyleLbl="node1" presStyleIdx="1" presStyleCnt="8"/>
      <dgm:spPr/>
    </dgm:pt>
    <dgm:pt modelId="{A5E1A432-FA11-490B-94FD-862E8DFCF64B}" type="pres">
      <dgm:prSet presAssocID="{C3145BB3-8A16-4662-BB4B-44AFBE19672B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F66CF7A1-DD4C-4330-8AB4-DDE77F770516}" type="pres">
      <dgm:prSet presAssocID="{C3145BB3-8A16-4662-BB4B-44AFBE19672B}" presName="negativeSpace" presStyleCnt="0"/>
      <dgm:spPr/>
    </dgm:pt>
    <dgm:pt modelId="{325F5B6B-C23F-42A1-9287-C11E4020A991}" type="pres">
      <dgm:prSet presAssocID="{C3145BB3-8A16-4662-BB4B-44AFBE19672B}" presName="childText" presStyleLbl="conFgAcc1" presStyleIdx="2" presStyleCnt="8">
        <dgm:presLayoutVars>
          <dgm:bulletEnabled val="1"/>
        </dgm:presLayoutVars>
      </dgm:prSet>
      <dgm:spPr/>
    </dgm:pt>
    <dgm:pt modelId="{DBB735B9-CB47-499E-925E-3C09CD2F9D92}" type="pres">
      <dgm:prSet presAssocID="{FEDC1376-28CF-4253-98FB-0DE2015BAA1C}" presName="spaceBetweenRectangles" presStyleCnt="0"/>
      <dgm:spPr/>
    </dgm:pt>
    <dgm:pt modelId="{8DDFD64E-9869-4FE0-8471-716D6B25197C}" type="pres">
      <dgm:prSet presAssocID="{90995FB1-180A-454E-9656-F47CF4EEE305}" presName="parentLin" presStyleCnt="0"/>
      <dgm:spPr/>
    </dgm:pt>
    <dgm:pt modelId="{9F2CD42E-B260-46AE-8C97-AC1D1475F9C5}" type="pres">
      <dgm:prSet presAssocID="{90995FB1-180A-454E-9656-F47CF4EEE305}" presName="parentLeftMargin" presStyleLbl="node1" presStyleIdx="2" presStyleCnt="8"/>
      <dgm:spPr/>
    </dgm:pt>
    <dgm:pt modelId="{36D489C0-926D-4A54-B664-825E633CD2F6}" type="pres">
      <dgm:prSet presAssocID="{90995FB1-180A-454E-9656-F47CF4EEE305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2D8D8F30-59D8-4370-9C2C-3E5C3DF203CA}" type="pres">
      <dgm:prSet presAssocID="{90995FB1-180A-454E-9656-F47CF4EEE305}" presName="negativeSpace" presStyleCnt="0"/>
      <dgm:spPr/>
    </dgm:pt>
    <dgm:pt modelId="{E4777803-F385-4CB9-8BAE-C548FB87EA6C}" type="pres">
      <dgm:prSet presAssocID="{90995FB1-180A-454E-9656-F47CF4EEE305}" presName="childText" presStyleLbl="conFgAcc1" presStyleIdx="3" presStyleCnt="8">
        <dgm:presLayoutVars>
          <dgm:bulletEnabled val="1"/>
        </dgm:presLayoutVars>
      </dgm:prSet>
      <dgm:spPr/>
    </dgm:pt>
    <dgm:pt modelId="{B6BAA27C-F556-4CCA-87DC-F453E576C643}" type="pres">
      <dgm:prSet presAssocID="{36F08BD7-3E5A-4906-893A-5138FB1AB15F}" presName="spaceBetweenRectangles" presStyleCnt="0"/>
      <dgm:spPr/>
    </dgm:pt>
    <dgm:pt modelId="{94FEB290-8D84-4A29-9516-A49841FE82F0}" type="pres">
      <dgm:prSet presAssocID="{F4970420-6C6A-4224-A884-9C1CFEB69E4A}" presName="parentLin" presStyleCnt="0"/>
      <dgm:spPr/>
    </dgm:pt>
    <dgm:pt modelId="{31A60D81-6F04-495A-BAD8-86FDF9EE7253}" type="pres">
      <dgm:prSet presAssocID="{F4970420-6C6A-4224-A884-9C1CFEB69E4A}" presName="parentLeftMargin" presStyleLbl="node1" presStyleIdx="3" presStyleCnt="8"/>
      <dgm:spPr/>
    </dgm:pt>
    <dgm:pt modelId="{961E43DA-ADA9-4358-8247-995B874C798A}" type="pres">
      <dgm:prSet presAssocID="{F4970420-6C6A-4224-A884-9C1CFEB69E4A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9C691CD-332D-4230-82CB-D401FCA6A0FC}" type="pres">
      <dgm:prSet presAssocID="{F4970420-6C6A-4224-A884-9C1CFEB69E4A}" presName="negativeSpace" presStyleCnt="0"/>
      <dgm:spPr/>
    </dgm:pt>
    <dgm:pt modelId="{CDD6C433-9A4C-4857-A41F-37D22149C474}" type="pres">
      <dgm:prSet presAssocID="{F4970420-6C6A-4224-A884-9C1CFEB69E4A}" presName="childText" presStyleLbl="conFgAcc1" presStyleIdx="4" presStyleCnt="8">
        <dgm:presLayoutVars>
          <dgm:bulletEnabled val="1"/>
        </dgm:presLayoutVars>
      </dgm:prSet>
      <dgm:spPr/>
    </dgm:pt>
    <dgm:pt modelId="{160A96B8-C14D-4B81-A7CD-A58495DAEC7D}" type="pres">
      <dgm:prSet presAssocID="{0A88D813-BBBB-4260-8FB4-89D3D96A44E4}" presName="spaceBetweenRectangles" presStyleCnt="0"/>
      <dgm:spPr/>
    </dgm:pt>
    <dgm:pt modelId="{27292B8B-3FDC-43F8-84A7-833D72334310}" type="pres">
      <dgm:prSet presAssocID="{973F9C97-D305-4B04-89DA-2C95E7EE0AA3}" presName="parentLin" presStyleCnt="0"/>
      <dgm:spPr/>
    </dgm:pt>
    <dgm:pt modelId="{6E35663B-4EBC-4E70-B428-F24DE9A6F203}" type="pres">
      <dgm:prSet presAssocID="{973F9C97-D305-4B04-89DA-2C95E7EE0AA3}" presName="parentLeftMargin" presStyleLbl="node1" presStyleIdx="4" presStyleCnt="8"/>
      <dgm:spPr/>
    </dgm:pt>
    <dgm:pt modelId="{31541D64-8D94-4004-8660-DEA9160C7FE5}" type="pres">
      <dgm:prSet presAssocID="{973F9C97-D305-4B04-89DA-2C95E7EE0AA3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440E22AD-0EA7-401D-8827-3D96759A677E}" type="pres">
      <dgm:prSet presAssocID="{973F9C97-D305-4B04-89DA-2C95E7EE0AA3}" presName="negativeSpace" presStyleCnt="0"/>
      <dgm:spPr/>
    </dgm:pt>
    <dgm:pt modelId="{2655D8F4-1042-4339-A0AF-007B7B9FC202}" type="pres">
      <dgm:prSet presAssocID="{973F9C97-D305-4B04-89DA-2C95E7EE0AA3}" presName="childText" presStyleLbl="conFgAcc1" presStyleIdx="5" presStyleCnt="8">
        <dgm:presLayoutVars>
          <dgm:bulletEnabled val="1"/>
        </dgm:presLayoutVars>
      </dgm:prSet>
      <dgm:spPr/>
    </dgm:pt>
    <dgm:pt modelId="{04F6A837-C0E2-4872-A4A0-73D1F4883C0D}" type="pres">
      <dgm:prSet presAssocID="{77EF80F4-7D49-4449-BDDA-9652199C0398}" presName="spaceBetweenRectangles" presStyleCnt="0"/>
      <dgm:spPr/>
    </dgm:pt>
    <dgm:pt modelId="{D2D0865C-BF49-4274-9C12-99F35F4D58A4}" type="pres">
      <dgm:prSet presAssocID="{6A7C3133-7244-4E5A-8542-C2558853C6E0}" presName="parentLin" presStyleCnt="0"/>
      <dgm:spPr/>
    </dgm:pt>
    <dgm:pt modelId="{2C501ABD-079D-4250-A759-AF79502CC334}" type="pres">
      <dgm:prSet presAssocID="{6A7C3133-7244-4E5A-8542-C2558853C6E0}" presName="parentLeftMargin" presStyleLbl="node1" presStyleIdx="5" presStyleCnt="8"/>
      <dgm:spPr/>
    </dgm:pt>
    <dgm:pt modelId="{AEA463C9-7C0F-4A57-A18F-61B7EFBBAD08}" type="pres">
      <dgm:prSet presAssocID="{6A7C3133-7244-4E5A-8542-C2558853C6E0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13B697D6-55FB-49DD-BCFA-BD6E41F4E721}" type="pres">
      <dgm:prSet presAssocID="{6A7C3133-7244-4E5A-8542-C2558853C6E0}" presName="negativeSpace" presStyleCnt="0"/>
      <dgm:spPr/>
    </dgm:pt>
    <dgm:pt modelId="{1695D1B0-B5EB-45AA-ABFB-8D4AFA34D03A}" type="pres">
      <dgm:prSet presAssocID="{6A7C3133-7244-4E5A-8542-C2558853C6E0}" presName="childText" presStyleLbl="conFgAcc1" presStyleIdx="6" presStyleCnt="8">
        <dgm:presLayoutVars>
          <dgm:bulletEnabled val="1"/>
        </dgm:presLayoutVars>
      </dgm:prSet>
      <dgm:spPr/>
    </dgm:pt>
    <dgm:pt modelId="{D113BBD8-34A2-4ECD-B40D-3B233CE8A4B1}" type="pres">
      <dgm:prSet presAssocID="{AFB58801-058F-4303-A622-11ECB2F31C9B}" presName="spaceBetweenRectangles" presStyleCnt="0"/>
      <dgm:spPr/>
    </dgm:pt>
    <dgm:pt modelId="{4CAD522A-6061-48FE-9607-B80C8621DC2C}" type="pres">
      <dgm:prSet presAssocID="{5668C8BB-0A3E-4BDF-92B2-706FB9E8377A}" presName="parentLin" presStyleCnt="0"/>
      <dgm:spPr/>
    </dgm:pt>
    <dgm:pt modelId="{3E98C30C-7552-4252-9C4C-EFF0757D0F8F}" type="pres">
      <dgm:prSet presAssocID="{5668C8BB-0A3E-4BDF-92B2-706FB9E8377A}" presName="parentLeftMargin" presStyleLbl="node1" presStyleIdx="6" presStyleCnt="8"/>
      <dgm:spPr/>
    </dgm:pt>
    <dgm:pt modelId="{090E95BB-1458-4281-9694-D7F580598A24}" type="pres">
      <dgm:prSet presAssocID="{5668C8BB-0A3E-4BDF-92B2-706FB9E8377A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4F162164-0053-4C4A-BF51-00ED82E1344E}" type="pres">
      <dgm:prSet presAssocID="{5668C8BB-0A3E-4BDF-92B2-706FB9E8377A}" presName="negativeSpace" presStyleCnt="0"/>
      <dgm:spPr/>
    </dgm:pt>
    <dgm:pt modelId="{9CEC2A1B-495F-4357-BB42-597430A8D6DE}" type="pres">
      <dgm:prSet presAssocID="{5668C8BB-0A3E-4BDF-92B2-706FB9E8377A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02B3F802-C45A-40E3-9103-19F354980A23}" srcId="{43947084-C8DE-4EC2-84C6-E217C6B36BA7}" destId="{973F9C97-D305-4B04-89DA-2C95E7EE0AA3}" srcOrd="5" destOrd="0" parTransId="{67728C37-1B79-4CE8-B588-D6122A4CFEB8}" sibTransId="{77EF80F4-7D49-4449-BDDA-9652199C0398}"/>
    <dgm:cxn modelId="{0A308613-7127-47F9-AC7A-9D99EC03495D}" type="presOf" srcId="{76ADF64E-C1AA-4C46-9374-31F401977247}" destId="{4E22E16F-2FFD-416D-8AF5-DD76F4AD1E17}" srcOrd="1" destOrd="0" presId="urn:microsoft.com/office/officeart/2005/8/layout/list1"/>
    <dgm:cxn modelId="{7F3DE513-384D-4203-B724-742F2D7CBC25}" type="presOf" srcId="{2283585B-0A41-4EC3-8902-C253595FCD7C}" destId="{FD308B67-AE14-4CC9-A569-0D0F2FFB296E}" srcOrd="1" destOrd="0" presId="urn:microsoft.com/office/officeart/2005/8/layout/list1"/>
    <dgm:cxn modelId="{0AF1552D-318C-461E-B9BE-FD19201C387A}" type="presOf" srcId="{76ADF64E-C1AA-4C46-9374-31F401977247}" destId="{6E5AEB79-23B8-4733-8315-12684D7CB713}" srcOrd="0" destOrd="0" presId="urn:microsoft.com/office/officeart/2005/8/layout/list1"/>
    <dgm:cxn modelId="{B950E530-25B5-4312-8987-D2560E7B3AEF}" type="presOf" srcId="{973F9C97-D305-4B04-89DA-2C95E7EE0AA3}" destId="{6E35663B-4EBC-4E70-B428-F24DE9A6F203}" srcOrd="0" destOrd="0" presId="urn:microsoft.com/office/officeart/2005/8/layout/list1"/>
    <dgm:cxn modelId="{94B1A441-7718-4021-98C2-7F59D4EDF7FB}" type="presOf" srcId="{2283585B-0A41-4EC3-8902-C253595FCD7C}" destId="{C09CB181-DEB0-4F44-943E-ACEE37A5C5C7}" srcOrd="0" destOrd="0" presId="urn:microsoft.com/office/officeart/2005/8/layout/list1"/>
    <dgm:cxn modelId="{32ADA841-51F2-45EA-8CD7-DFB502A203C6}" srcId="{43947084-C8DE-4EC2-84C6-E217C6B36BA7}" destId="{90995FB1-180A-454E-9656-F47CF4EEE305}" srcOrd="3" destOrd="0" parTransId="{5A6321F2-0B8C-4922-89A4-A9853690E48E}" sibTransId="{36F08BD7-3E5A-4906-893A-5138FB1AB15F}"/>
    <dgm:cxn modelId="{5E1A9845-A296-436B-A504-D65EC0370FCC}" type="presOf" srcId="{5668C8BB-0A3E-4BDF-92B2-706FB9E8377A}" destId="{090E95BB-1458-4281-9694-D7F580598A24}" srcOrd="1" destOrd="0" presId="urn:microsoft.com/office/officeart/2005/8/layout/list1"/>
    <dgm:cxn modelId="{8024574A-9AE0-4D50-A7D0-FA19A5EAC0FB}" type="presOf" srcId="{C3145BB3-8A16-4662-BB4B-44AFBE19672B}" destId="{A5E1A432-FA11-490B-94FD-862E8DFCF64B}" srcOrd="1" destOrd="0" presId="urn:microsoft.com/office/officeart/2005/8/layout/list1"/>
    <dgm:cxn modelId="{25B9CC6C-B1FE-4ED1-94CB-9ED9685CC794}" type="presOf" srcId="{5668C8BB-0A3E-4BDF-92B2-706FB9E8377A}" destId="{3E98C30C-7552-4252-9C4C-EFF0757D0F8F}" srcOrd="0" destOrd="0" presId="urn:microsoft.com/office/officeart/2005/8/layout/list1"/>
    <dgm:cxn modelId="{C387C46D-C0F3-4D0F-B2AA-2B34F70FD7FD}" type="presOf" srcId="{F4970420-6C6A-4224-A884-9C1CFEB69E4A}" destId="{31A60D81-6F04-495A-BAD8-86FDF9EE7253}" srcOrd="0" destOrd="0" presId="urn:microsoft.com/office/officeart/2005/8/layout/list1"/>
    <dgm:cxn modelId="{A57C8172-B60D-4C75-83CB-14797A0352AF}" srcId="{43947084-C8DE-4EC2-84C6-E217C6B36BA7}" destId="{76ADF64E-C1AA-4C46-9374-31F401977247}" srcOrd="1" destOrd="0" parTransId="{AA6AD75D-3C10-4FC4-AEF1-50F3E06143BA}" sibTransId="{1AE0274E-2E3B-4CCC-846D-9ED18ABDB3C9}"/>
    <dgm:cxn modelId="{26B52875-188B-401F-8AAC-F9ADBDC7D1B1}" type="presOf" srcId="{C3145BB3-8A16-4662-BB4B-44AFBE19672B}" destId="{D0CDC089-8994-49F1-B3DF-7891281ABB94}" srcOrd="0" destOrd="0" presId="urn:microsoft.com/office/officeart/2005/8/layout/list1"/>
    <dgm:cxn modelId="{CA2F4C7E-6748-4042-A6A0-8FDFD7FD1A7D}" type="presOf" srcId="{6A7C3133-7244-4E5A-8542-C2558853C6E0}" destId="{AEA463C9-7C0F-4A57-A18F-61B7EFBBAD08}" srcOrd="1" destOrd="0" presId="urn:microsoft.com/office/officeart/2005/8/layout/list1"/>
    <dgm:cxn modelId="{2336E485-949A-4C9C-8CAA-5D1F1A52B7F0}" srcId="{43947084-C8DE-4EC2-84C6-E217C6B36BA7}" destId="{2283585B-0A41-4EC3-8902-C253595FCD7C}" srcOrd="0" destOrd="0" parTransId="{01F25FA0-A7FF-44DD-AB92-BB71B97FC087}" sibTransId="{99B2BE14-215A-465E-B820-488099AFA4CE}"/>
    <dgm:cxn modelId="{B150B092-3BE2-4FD7-BB57-97FD8B04E632}" type="presOf" srcId="{43947084-C8DE-4EC2-84C6-E217C6B36BA7}" destId="{E7403992-2FEE-4096-85FE-FA6A0BDAB010}" srcOrd="0" destOrd="0" presId="urn:microsoft.com/office/officeart/2005/8/layout/list1"/>
    <dgm:cxn modelId="{D95696B2-A7FB-48A3-8B65-C1AF74EF4BFE}" type="presOf" srcId="{F4970420-6C6A-4224-A884-9C1CFEB69E4A}" destId="{961E43DA-ADA9-4358-8247-995B874C798A}" srcOrd="1" destOrd="0" presId="urn:microsoft.com/office/officeart/2005/8/layout/list1"/>
    <dgm:cxn modelId="{36AC97B8-2665-4117-9BA3-BED366A56C77}" type="presOf" srcId="{90995FB1-180A-454E-9656-F47CF4EEE305}" destId="{9F2CD42E-B260-46AE-8C97-AC1D1475F9C5}" srcOrd="0" destOrd="0" presId="urn:microsoft.com/office/officeart/2005/8/layout/list1"/>
    <dgm:cxn modelId="{1C43EAC1-C132-49A9-AFA5-E57C1788BDDB}" type="presOf" srcId="{973F9C97-D305-4B04-89DA-2C95E7EE0AA3}" destId="{31541D64-8D94-4004-8660-DEA9160C7FE5}" srcOrd="1" destOrd="0" presId="urn:microsoft.com/office/officeart/2005/8/layout/list1"/>
    <dgm:cxn modelId="{4D8F95C6-B9F4-48A4-830A-15A01E176616}" srcId="{43947084-C8DE-4EC2-84C6-E217C6B36BA7}" destId="{5668C8BB-0A3E-4BDF-92B2-706FB9E8377A}" srcOrd="7" destOrd="0" parTransId="{2C3F2E43-FB5A-4602-BF4D-3AE009C0715A}" sibTransId="{52A504F5-0599-4C0F-9A1B-7AA20BBAF96F}"/>
    <dgm:cxn modelId="{100373CB-D54B-48EC-9484-138ACBEAE449}" type="presOf" srcId="{90995FB1-180A-454E-9656-F47CF4EEE305}" destId="{36D489C0-926D-4A54-B664-825E633CD2F6}" srcOrd="1" destOrd="0" presId="urn:microsoft.com/office/officeart/2005/8/layout/list1"/>
    <dgm:cxn modelId="{A72C8ECF-5661-4FC0-A14C-732D57B84C25}" srcId="{43947084-C8DE-4EC2-84C6-E217C6B36BA7}" destId="{C3145BB3-8A16-4662-BB4B-44AFBE19672B}" srcOrd="2" destOrd="0" parTransId="{15576517-21DB-48D8-BEA5-039F4A1D9CE1}" sibTransId="{FEDC1376-28CF-4253-98FB-0DE2015BAA1C}"/>
    <dgm:cxn modelId="{4F5C2FD0-394E-4615-B580-F1515F47E4CF}" type="presOf" srcId="{6A7C3133-7244-4E5A-8542-C2558853C6E0}" destId="{2C501ABD-079D-4250-A759-AF79502CC334}" srcOrd="0" destOrd="0" presId="urn:microsoft.com/office/officeart/2005/8/layout/list1"/>
    <dgm:cxn modelId="{D44D66DD-CD93-4DBC-8F19-18CBFE455D51}" srcId="{43947084-C8DE-4EC2-84C6-E217C6B36BA7}" destId="{6A7C3133-7244-4E5A-8542-C2558853C6E0}" srcOrd="6" destOrd="0" parTransId="{811FD813-016B-4BC4-A31D-F344ABD67EC9}" sibTransId="{AFB58801-058F-4303-A622-11ECB2F31C9B}"/>
    <dgm:cxn modelId="{C74A88FC-F1D1-4EFF-AC4B-1DCE901E0F24}" srcId="{43947084-C8DE-4EC2-84C6-E217C6B36BA7}" destId="{F4970420-6C6A-4224-A884-9C1CFEB69E4A}" srcOrd="4" destOrd="0" parTransId="{3869314A-9807-44BE-BA6D-2FAD3F35C9C5}" sibTransId="{0A88D813-BBBB-4260-8FB4-89D3D96A44E4}"/>
    <dgm:cxn modelId="{E63F8AFC-809F-493A-ADCA-542401DBA5CC}" type="presParOf" srcId="{E7403992-2FEE-4096-85FE-FA6A0BDAB010}" destId="{16653CE7-13F3-4F0F-BDFC-DB233174FD44}" srcOrd="0" destOrd="0" presId="urn:microsoft.com/office/officeart/2005/8/layout/list1"/>
    <dgm:cxn modelId="{09F668F9-E4A8-4FA0-9B3F-FDDDD93F1D81}" type="presParOf" srcId="{16653CE7-13F3-4F0F-BDFC-DB233174FD44}" destId="{C09CB181-DEB0-4F44-943E-ACEE37A5C5C7}" srcOrd="0" destOrd="0" presId="urn:microsoft.com/office/officeart/2005/8/layout/list1"/>
    <dgm:cxn modelId="{263C86D9-0362-42F4-AB36-45C4F9ADC531}" type="presParOf" srcId="{16653CE7-13F3-4F0F-BDFC-DB233174FD44}" destId="{FD308B67-AE14-4CC9-A569-0D0F2FFB296E}" srcOrd="1" destOrd="0" presId="urn:microsoft.com/office/officeart/2005/8/layout/list1"/>
    <dgm:cxn modelId="{6BF81EAC-F95C-4D7D-8F46-66568ADE6870}" type="presParOf" srcId="{E7403992-2FEE-4096-85FE-FA6A0BDAB010}" destId="{ACA724D8-7B0E-4D78-918A-44B6CF36D6E4}" srcOrd="1" destOrd="0" presId="urn:microsoft.com/office/officeart/2005/8/layout/list1"/>
    <dgm:cxn modelId="{95646354-8AC8-4707-AF21-B8C34A5D05AA}" type="presParOf" srcId="{E7403992-2FEE-4096-85FE-FA6A0BDAB010}" destId="{0D488CBE-3768-4FD5-B985-16BF6DAFEA69}" srcOrd="2" destOrd="0" presId="urn:microsoft.com/office/officeart/2005/8/layout/list1"/>
    <dgm:cxn modelId="{69617FC2-F750-4AD4-90C1-3A4CBA6B740A}" type="presParOf" srcId="{E7403992-2FEE-4096-85FE-FA6A0BDAB010}" destId="{5E23B91F-724C-4F84-9E75-68A2A2A84D3A}" srcOrd="3" destOrd="0" presId="urn:microsoft.com/office/officeart/2005/8/layout/list1"/>
    <dgm:cxn modelId="{32BBD005-07DB-409A-A970-EEC4B0C47EF2}" type="presParOf" srcId="{E7403992-2FEE-4096-85FE-FA6A0BDAB010}" destId="{F8163BE8-3501-4E6B-9101-3FD5E1AEEDDF}" srcOrd="4" destOrd="0" presId="urn:microsoft.com/office/officeart/2005/8/layout/list1"/>
    <dgm:cxn modelId="{9643AA8F-2556-4AC7-B3BE-E510A2A3F5D3}" type="presParOf" srcId="{F8163BE8-3501-4E6B-9101-3FD5E1AEEDDF}" destId="{6E5AEB79-23B8-4733-8315-12684D7CB713}" srcOrd="0" destOrd="0" presId="urn:microsoft.com/office/officeart/2005/8/layout/list1"/>
    <dgm:cxn modelId="{E9690586-0AD3-485A-9BAD-15DC1D915B67}" type="presParOf" srcId="{F8163BE8-3501-4E6B-9101-3FD5E1AEEDDF}" destId="{4E22E16F-2FFD-416D-8AF5-DD76F4AD1E17}" srcOrd="1" destOrd="0" presId="urn:microsoft.com/office/officeart/2005/8/layout/list1"/>
    <dgm:cxn modelId="{4D67CB02-C456-468E-A969-65BFD9590CE7}" type="presParOf" srcId="{E7403992-2FEE-4096-85FE-FA6A0BDAB010}" destId="{F406963B-FDFF-4799-8917-1B8E3BD7B215}" srcOrd="5" destOrd="0" presId="urn:microsoft.com/office/officeart/2005/8/layout/list1"/>
    <dgm:cxn modelId="{E2C63B85-783E-41D3-B939-4016CA7DAC58}" type="presParOf" srcId="{E7403992-2FEE-4096-85FE-FA6A0BDAB010}" destId="{4F6F6909-BC23-41D2-B90D-3B227BDE86FF}" srcOrd="6" destOrd="0" presId="urn:microsoft.com/office/officeart/2005/8/layout/list1"/>
    <dgm:cxn modelId="{8CDA6910-E6F2-47C5-8DE1-7ABC3115C4A4}" type="presParOf" srcId="{E7403992-2FEE-4096-85FE-FA6A0BDAB010}" destId="{1A6C1788-F3B1-405E-842F-A30621744E84}" srcOrd="7" destOrd="0" presId="urn:microsoft.com/office/officeart/2005/8/layout/list1"/>
    <dgm:cxn modelId="{E160012F-0554-42EC-BABA-4312D1AA6B54}" type="presParOf" srcId="{E7403992-2FEE-4096-85FE-FA6A0BDAB010}" destId="{EAB902DD-AAF9-4C37-A621-142036AF261E}" srcOrd="8" destOrd="0" presId="urn:microsoft.com/office/officeart/2005/8/layout/list1"/>
    <dgm:cxn modelId="{D5219BF0-1984-4ADB-A65C-8A723FDEEA11}" type="presParOf" srcId="{EAB902DD-AAF9-4C37-A621-142036AF261E}" destId="{D0CDC089-8994-49F1-B3DF-7891281ABB94}" srcOrd="0" destOrd="0" presId="urn:microsoft.com/office/officeart/2005/8/layout/list1"/>
    <dgm:cxn modelId="{F945A9D1-9D37-46A0-9E2C-428B187D74BD}" type="presParOf" srcId="{EAB902DD-AAF9-4C37-A621-142036AF261E}" destId="{A5E1A432-FA11-490B-94FD-862E8DFCF64B}" srcOrd="1" destOrd="0" presId="urn:microsoft.com/office/officeart/2005/8/layout/list1"/>
    <dgm:cxn modelId="{18DDAAD5-DBFC-4FDD-9AB3-8ABB6F397B04}" type="presParOf" srcId="{E7403992-2FEE-4096-85FE-FA6A0BDAB010}" destId="{F66CF7A1-DD4C-4330-8AB4-DDE77F770516}" srcOrd="9" destOrd="0" presId="urn:microsoft.com/office/officeart/2005/8/layout/list1"/>
    <dgm:cxn modelId="{AEB8A92F-C8E6-49ED-9382-9C338C338B45}" type="presParOf" srcId="{E7403992-2FEE-4096-85FE-FA6A0BDAB010}" destId="{325F5B6B-C23F-42A1-9287-C11E4020A991}" srcOrd="10" destOrd="0" presId="urn:microsoft.com/office/officeart/2005/8/layout/list1"/>
    <dgm:cxn modelId="{4414AB36-BAEA-4F18-96B5-C327C0A1C588}" type="presParOf" srcId="{E7403992-2FEE-4096-85FE-FA6A0BDAB010}" destId="{DBB735B9-CB47-499E-925E-3C09CD2F9D92}" srcOrd="11" destOrd="0" presId="urn:microsoft.com/office/officeart/2005/8/layout/list1"/>
    <dgm:cxn modelId="{C1219758-154F-442A-A3FB-E95E15639CE3}" type="presParOf" srcId="{E7403992-2FEE-4096-85FE-FA6A0BDAB010}" destId="{8DDFD64E-9869-4FE0-8471-716D6B25197C}" srcOrd="12" destOrd="0" presId="urn:microsoft.com/office/officeart/2005/8/layout/list1"/>
    <dgm:cxn modelId="{39C5ADDF-FCF8-4FCB-8D75-19AF8B88B04F}" type="presParOf" srcId="{8DDFD64E-9869-4FE0-8471-716D6B25197C}" destId="{9F2CD42E-B260-46AE-8C97-AC1D1475F9C5}" srcOrd="0" destOrd="0" presId="urn:microsoft.com/office/officeart/2005/8/layout/list1"/>
    <dgm:cxn modelId="{EA2159E9-0D6A-4614-97E5-B576D3FE02AB}" type="presParOf" srcId="{8DDFD64E-9869-4FE0-8471-716D6B25197C}" destId="{36D489C0-926D-4A54-B664-825E633CD2F6}" srcOrd="1" destOrd="0" presId="urn:microsoft.com/office/officeart/2005/8/layout/list1"/>
    <dgm:cxn modelId="{4A19495C-8B4F-40F6-B054-0F84587C4573}" type="presParOf" srcId="{E7403992-2FEE-4096-85FE-FA6A0BDAB010}" destId="{2D8D8F30-59D8-4370-9C2C-3E5C3DF203CA}" srcOrd="13" destOrd="0" presId="urn:microsoft.com/office/officeart/2005/8/layout/list1"/>
    <dgm:cxn modelId="{47DABE3F-82AE-4D7B-8495-11733215355D}" type="presParOf" srcId="{E7403992-2FEE-4096-85FE-FA6A0BDAB010}" destId="{E4777803-F385-4CB9-8BAE-C548FB87EA6C}" srcOrd="14" destOrd="0" presId="urn:microsoft.com/office/officeart/2005/8/layout/list1"/>
    <dgm:cxn modelId="{F5E5543F-DAE0-4749-B275-69705877B200}" type="presParOf" srcId="{E7403992-2FEE-4096-85FE-FA6A0BDAB010}" destId="{B6BAA27C-F556-4CCA-87DC-F453E576C643}" srcOrd="15" destOrd="0" presId="urn:microsoft.com/office/officeart/2005/8/layout/list1"/>
    <dgm:cxn modelId="{260BDEDE-1B83-44C6-8A2E-9AAF7E887EE6}" type="presParOf" srcId="{E7403992-2FEE-4096-85FE-FA6A0BDAB010}" destId="{94FEB290-8D84-4A29-9516-A49841FE82F0}" srcOrd="16" destOrd="0" presId="urn:microsoft.com/office/officeart/2005/8/layout/list1"/>
    <dgm:cxn modelId="{74B6F46A-952C-4C12-8D42-A66D2ABED2FE}" type="presParOf" srcId="{94FEB290-8D84-4A29-9516-A49841FE82F0}" destId="{31A60D81-6F04-495A-BAD8-86FDF9EE7253}" srcOrd="0" destOrd="0" presId="urn:microsoft.com/office/officeart/2005/8/layout/list1"/>
    <dgm:cxn modelId="{A76DE20A-FDEF-4279-8963-A96B3931E878}" type="presParOf" srcId="{94FEB290-8D84-4A29-9516-A49841FE82F0}" destId="{961E43DA-ADA9-4358-8247-995B874C798A}" srcOrd="1" destOrd="0" presId="urn:microsoft.com/office/officeart/2005/8/layout/list1"/>
    <dgm:cxn modelId="{20734CE5-4BC2-4AB2-A1D8-4CEDE59A3829}" type="presParOf" srcId="{E7403992-2FEE-4096-85FE-FA6A0BDAB010}" destId="{C9C691CD-332D-4230-82CB-D401FCA6A0FC}" srcOrd="17" destOrd="0" presId="urn:microsoft.com/office/officeart/2005/8/layout/list1"/>
    <dgm:cxn modelId="{E07AEA55-A000-4017-B3C3-B2BFE61C321E}" type="presParOf" srcId="{E7403992-2FEE-4096-85FE-FA6A0BDAB010}" destId="{CDD6C433-9A4C-4857-A41F-37D22149C474}" srcOrd="18" destOrd="0" presId="urn:microsoft.com/office/officeart/2005/8/layout/list1"/>
    <dgm:cxn modelId="{E1ADAF16-F474-44D7-A20D-098CC3EE9501}" type="presParOf" srcId="{E7403992-2FEE-4096-85FE-FA6A0BDAB010}" destId="{160A96B8-C14D-4B81-A7CD-A58495DAEC7D}" srcOrd="19" destOrd="0" presId="urn:microsoft.com/office/officeart/2005/8/layout/list1"/>
    <dgm:cxn modelId="{37126D10-160E-47EE-BE03-43A2CB4B1E8B}" type="presParOf" srcId="{E7403992-2FEE-4096-85FE-FA6A0BDAB010}" destId="{27292B8B-3FDC-43F8-84A7-833D72334310}" srcOrd="20" destOrd="0" presId="urn:microsoft.com/office/officeart/2005/8/layout/list1"/>
    <dgm:cxn modelId="{9393F193-59D8-4873-9096-B3E436D55819}" type="presParOf" srcId="{27292B8B-3FDC-43F8-84A7-833D72334310}" destId="{6E35663B-4EBC-4E70-B428-F24DE9A6F203}" srcOrd="0" destOrd="0" presId="urn:microsoft.com/office/officeart/2005/8/layout/list1"/>
    <dgm:cxn modelId="{5090B2C4-C0CE-4295-9669-F7FE175542D8}" type="presParOf" srcId="{27292B8B-3FDC-43F8-84A7-833D72334310}" destId="{31541D64-8D94-4004-8660-DEA9160C7FE5}" srcOrd="1" destOrd="0" presId="urn:microsoft.com/office/officeart/2005/8/layout/list1"/>
    <dgm:cxn modelId="{EB8FFF7B-0DF1-436D-9F14-5EC2F448DC32}" type="presParOf" srcId="{E7403992-2FEE-4096-85FE-FA6A0BDAB010}" destId="{440E22AD-0EA7-401D-8827-3D96759A677E}" srcOrd="21" destOrd="0" presId="urn:microsoft.com/office/officeart/2005/8/layout/list1"/>
    <dgm:cxn modelId="{52DD66DA-AFE3-46F3-A0DC-7F6BD7C08F34}" type="presParOf" srcId="{E7403992-2FEE-4096-85FE-FA6A0BDAB010}" destId="{2655D8F4-1042-4339-A0AF-007B7B9FC202}" srcOrd="22" destOrd="0" presId="urn:microsoft.com/office/officeart/2005/8/layout/list1"/>
    <dgm:cxn modelId="{4A132A4C-D969-4D7A-B701-AE791BA6CADB}" type="presParOf" srcId="{E7403992-2FEE-4096-85FE-FA6A0BDAB010}" destId="{04F6A837-C0E2-4872-A4A0-73D1F4883C0D}" srcOrd="23" destOrd="0" presId="urn:microsoft.com/office/officeart/2005/8/layout/list1"/>
    <dgm:cxn modelId="{CB34DA56-EAEA-4960-8C70-5073A2AA7564}" type="presParOf" srcId="{E7403992-2FEE-4096-85FE-FA6A0BDAB010}" destId="{D2D0865C-BF49-4274-9C12-99F35F4D58A4}" srcOrd="24" destOrd="0" presId="urn:microsoft.com/office/officeart/2005/8/layout/list1"/>
    <dgm:cxn modelId="{6E044012-539C-421D-B730-57C634C155C8}" type="presParOf" srcId="{D2D0865C-BF49-4274-9C12-99F35F4D58A4}" destId="{2C501ABD-079D-4250-A759-AF79502CC334}" srcOrd="0" destOrd="0" presId="urn:microsoft.com/office/officeart/2005/8/layout/list1"/>
    <dgm:cxn modelId="{41882BD6-20BE-4B29-9FFA-4B55D238CF65}" type="presParOf" srcId="{D2D0865C-BF49-4274-9C12-99F35F4D58A4}" destId="{AEA463C9-7C0F-4A57-A18F-61B7EFBBAD08}" srcOrd="1" destOrd="0" presId="urn:microsoft.com/office/officeart/2005/8/layout/list1"/>
    <dgm:cxn modelId="{5B865F76-199E-4D54-B3D7-7AE3AB3512BA}" type="presParOf" srcId="{E7403992-2FEE-4096-85FE-FA6A0BDAB010}" destId="{13B697D6-55FB-49DD-BCFA-BD6E41F4E721}" srcOrd="25" destOrd="0" presId="urn:microsoft.com/office/officeart/2005/8/layout/list1"/>
    <dgm:cxn modelId="{C7DEA988-EF73-4ED8-9FDC-BFEB2FF9A7FB}" type="presParOf" srcId="{E7403992-2FEE-4096-85FE-FA6A0BDAB010}" destId="{1695D1B0-B5EB-45AA-ABFB-8D4AFA34D03A}" srcOrd="26" destOrd="0" presId="urn:microsoft.com/office/officeart/2005/8/layout/list1"/>
    <dgm:cxn modelId="{13E5E5E6-1E46-4D93-B4D0-672F0ED549AA}" type="presParOf" srcId="{E7403992-2FEE-4096-85FE-FA6A0BDAB010}" destId="{D113BBD8-34A2-4ECD-B40D-3B233CE8A4B1}" srcOrd="27" destOrd="0" presId="urn:microsoft.com/office/officeart/2005/8/layout/list1"/>
    <dgm:cxn modelId="{761E8DA9-0C25-4C5D-B92F-18F3B87B83CC}" type="presParOf" srcId="{E7403992-2FEE-4096-85FE-FA6A0BDAB010}" destId="{4CAD522A-6061-48FE-9607-B80C8621DC2C}" srcOrd="28" destOrd="0" presId="urn:microsoft.com/office/officeart/2005/8/layout/list1"/>
    <dgm:cxn modelId="{973AFB6F-8373-4424-B7AA-0807DC277144}" type="presParOf" srcId="{4CAD522A-6061-48FE-9607-B80C8621DC2C}" destId="{3E98C30C-7552-4252-9C4C-EFF0757D0F8F}" srcOrd="0" destOrd="0" presId="urn:microsoft.com/office/officeart/2005/8/layout/list1"/>
    <dgm:cxn modelId="{A6FEC0F9-B10D-4E80-A8B2-93625068B107}" type="presParOf" srcId="{4CAD522A-6061-48FE-9607-B80C8621DC2C}" destId="{090E95BB-1458-4281-9694-D7F580598A24}" srcOrd="1" destOrd="0" presId="urn:microsoft.com/office/officeart/2005/8/layout/list1"/>
    <dgm:cxn modelId="{1E6B5F90-4D2B-48E1-BD00-C40FBA63C287}" type="presParOf" srcId="{E7403992-2FEE-4096-85FE-FA6A0BDAB010}" destId="{4F162164-0053-4C4A-BF51-00ED82E1344E}" srcOrd="29" destOrd="0" presId="urn:microsoft.com/office/officeart/2005/8/layout/list1"/>
    <dgm:cxn modelId="{47EE117E-EE8B-4C03-BA6A-2837D4D02B87}" type="presParOf" srcId="{E7403992-2FEE-4096-85FE-FA6A0BDAB010}" destId="{9CEC2A1B-495F-4357-BB42-597430A8D6DE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3947084-C8DE-4EC2-84C6-E217C6B36BA7}" type="doc">
      <dgm:prSet loTypeId="urn:microsoft.com/office/officeart/2005/8/layout/list1" loCatId="list" qsTypeId="urn:microsoft.com/office/officeart/2005/8/quickstyle/3d3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2283585B-0A41-4EC3-8902-C253595FCD7C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Akusherlik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ginekologiya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neonatologiya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F25FA0-A7FF-44DD-AB92-BB71B97FC087}" type="parTrans" cxnId="{2336E485-949A-4C9C-8CAA-5D1F1A52B7F0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B2BE14-215A-465E-B820-488099AFA4CE}" type="sibTrans" cxnId="{2336E485-949A-4C9C-8CAA-5D1F1A52B7F0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ADF64E-C1AA-4C46-9374-31F401977247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Otalaringologiya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6AD75D-3C10-4FC4-AEF1-50F3E06143BA}" type="parTrans" cxnId="{A57C8172-B60D-4C75-83CB-14797A0352A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E0274E-2E3B-4CCC-846D-9ED18ABDB3C9}" type="sibTrans" cxnId="{A57C8172-B60D-4C75-83CB-14797A0352A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145BB3-8A16-4662-BB4B-44AFBE19672B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Oftalmologiya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576517-21DB-48D8-BEA5-039F4A1D9CE1}" type="parTrans" cxnId="{A72C8ECF-5661-4FC0-A14C-732D57B84C25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C1376-28CF-4253-98FB-0DE2015BAA1C}" type="sibTrans" cxnId="{A72C8ECF-5661-4FC0-A14C-732D57B84C25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995FB1-180A-454E-9656-F47CF4EEE305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321F2-0B8C-4922-89A4-A9853690E48E}" type="parTrans" cxnId="{32ADA841-51F2-45EA-8CD7-DFB502A203C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F08BD7-3E5A-4906-893A-5138FB1AB15F}" type="sibTrans" cxnId="{32ADA841-51F2-45EA-8CD7-DFB502A203C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970420-6C6A-4224-A884-9C1CFEB69E4A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69314A-9807-44BE-BA6D-2FAD3F35C9C5}" type="parTrans" cxnId="{C74A88FC-F1D1-4EFF-AC4B-1DCE901E0F24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88D813-BBBB-4260-8FB4-89D3D96A44E4}" type="sibTrans" cxnId="{C74A88FC-F1D1-4EFF-AC4B-1DCE901E0F24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3F9C97-D305-4B04-89DA-2C95E7EE0AA3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Urologiya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tozalash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728C37-1B79-4CE8-B588-D6122A4CFEB8}" type="parTrans" cxnId="{02B3F802-C45A-40E3-9103-19F354980A2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EF80F4-7D49-4449-BDDA-9652199C0398}" type="sibTrans" cxnId="{02B3F802-C45A-40E3-9103-19F354980A2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7C3133-7244-4E5A-8542-C2558853C6E0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Fizioterapiya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1FD813-016B-4BC4-A31D-F344ABD67EC9}" type="parTrans" cxnId="{D44D66DD-CD93-4DBC-8F19-18CBFE455D51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B58801-058F-4303-A622-11ECB2F31C9B}" type="sibTrans" cxnId="{D44D66DD-CD93-4DBC-8F19-18CBFE455D51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8C8BB-0A3E-4BDF-92B2-706FB9E8377A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Funksional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tashхis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3F2E43-FB5A-4602-BF4D-3AE009C0715A}" type="parTrans" cxnId="{4D8F95C6-B9F4-48A4-830A-15A01E17661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A504F5-0599-4C0F-9A1B-7AA20BBAF96F}" type="sibTrans" cxnId="{4D8F95C6-B9F4-48A4-830A-15A01E17661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403992-2FEE-4096-85FE-FA6A0BDAB010}" type="pres">
      <dgm:prSet presAssocID="{43947084-C8DE-4EC2-84C6-E217C6B36BA7}" presName="linear" presStyleCnt="0">
        <dgm:presLayoutVars>
          <dgm:dir/>
          <dgm:animLvl val="lvl"/>
          <dgm:resizeHandles val="exact"/>
        </dgm:presLayoutVars>
      </dgm:prSet>
      <dgm:spPr/>
    </dgm:pt>
    <dgm:pt modelId="{16653CE7-13F3-4F0F-BDFC-DB233174FD44}" type="pres">
      <dgm:prSet presAssocID="{2283585B-0A41-4EC3-8902-C253595FCD7C}" presName="parentLin" presStyleCnt="0"/>
      <dgm:spPr/>
    </dgm:pt>
    <dgm:pt modelId="{C09CB181-DEB0-4F44-943E-ACEE37A5C5C7}" type="pres">
      <dgm:prSet presAssocID="{2283585B-0A41-4EC3-8902-C253595FCD7C}" presName="parentLeftMargin" presStyleLbl="node1" presStyleIdx="0" presStyleCnt="8"/>
      <dgm:spPr/>
    </dgm:pt>
    <dgm:pt modelId="{FD308B67-AE14-4CC9-A569-0D0F2FFB296E}" type="pres">
      <dgm:prSet presAssocID="{2283585B-0A41-4EC3-8902-C253595FCD7C}" presName="parentText" presStyleLbl="node1" presStyleIdx="0" presStyleCnt="8">
        <dgm:presLayoutVars>
          <dgm:chMax val="0"/>
          <dgm:bulletEnabled val="1"/>
        </dgm:presLayoutVars>
      </dgm:prSet>
      <dgm:spPr/>
    </dgm:pt>
    <dgm:pt modelId="{ACA724D8-7B0E-4D78-918A-44B6CF36D6E4}" type="pres">
      <dgm:prSet presAssocID="{2283585B-0A41-4EC3-8902-C253595FCD7C}" presName="negativeSpace" presStyleCnt="0"/>
      <dgm:spPr/>
    </dgm:pt>
    <dgm:pt modelId="{0D488CBE-3768-4FD5-B985-16BF6DAFEA69}" type="pres">
      <dgm:prSet presAssocID="{2283585B-0A41-4EC3-8902-C253595FCD7C}" presName="childText" presStyleLbl="conFgAcc1" presStyleIdx="0" presStyleCnt="8">
        <dgm:presLayoutVars>
          <dgm:bulletEnabled val="1"/>
        </dgm:presLayoutVars>
      </dgm:prSet>
      <dgm:spPr/>
    </dgm:pt>
    <dgm:pt modelId="{5E23B91F-724C-4F84-9E75-68A2A2A84D3A}" type="pres">
      <dgm:prSet presAssocID="{99B2BE14-215A-465E-B820-488099AFA4CE}" presName="spaceBetweenRectangles" presStyleCnt="0"/>
      <dgm:spPr/>
    </dgm:pt>
    <dgm:pt modelId="{F8163BE8-3501-4E6B-9101-3FD5E1AEEDDF}" type="pres">
      <dgm:prSet presAssocID="{76ADF64E-C1AA-4C46-9374-31F401977247}" presName="parentLin" presStyleCnt="0"/>
      <dgm:spPr/>
    </dgm:pt>
    <dgm:pt modelId="{6E5AEB79-23B8-4733-8315-12684D7CB713}" type="pres">
      <dgm:prSet presAssocID="{76ADF64E-C1AA-4C46-9374-31F401977247}" presName="parentLeftMargin" presStyleLbl="node1" presStyleIdx="0" presStyleCnt="8"/>
      <dgm:spPr/>
    </dgm:pt>
    <dgm:pt modelId="{4E22E16F-2FFD-416D-8AF5-DD76F4AD1E17}" type="pres">
      <dgm:prSet presAssocID="{76ADF64E-C1AA-4C46-9374-31F401977247}" presName="parentText" presStyleLbl="node1" presStyleIdx="1" presStyleCnt="8">
        <dgm:presLayoutVars>
          <dgm:chMax val="0"/>
          <dgm:bulletEnabled val="1"/>
        </dgm:presLayoutVars>
      </dgm:prSet>
      <dgm:spPr/>
    </dgm:pt>
    <dgm:pt modelId="{F406963B-FDFF-4799-8917-1B8E3BD7B215}" type="pres">
      <dgm:prSet presAssocID="{76ADF64E-C1AA-4C46-9374-31F401977247}" presName="negativeSpace" presStyleCnt="0"/>
      <dgm:spPr/>
    </dgm:pt>
    <dgm:pt modelId="{4F6F6909-BC23-41D2-B90D-3B227BDE86FF}" type="pres">
      <dgm:prSet presAssocID="{76ADF64E-C1AA-4C46-9374-31F401977247}" presName="childText" presStyleLbl="conFgAcc1" presStyleIdx="1" presStyleCnt="8">
        <dgm:presLayoutVars>
          <dgm:bulletEnabled val="1"/>
        </dgm:presLayoutVars>
      </dgm:prSet>
      <dgm:spPr/>
    </dgm:pt>
    <dgm:pt modelId="{1A6C1788-F3B1-405E-842F-A30621744E84}" type="pres">
      <dgm:prSet presAssocID="{1AE0274E-2E3B-4CCC-846D-9ED18ABDB3C9}" presName="spaceBetweenRectangles" presStyleCnt="0"/>
      <dgm:spPr/>
    </dgm:pt>
    <dgm:pt modelId="{EAB902DD-AAF9-4C37-A621-142036AF261E}" type="pres">
      <dgm:prSet presAssocID="{C3145BB3-8A16-4662-BB4B-44AFBE19672B}" presName="parentLin" presStyleCnt="0"/>
      <dgm:spPr/>
    </dgm:pt>
    <dgm:pt modelId="{D0CDC089-8994-49F1-B3DF-7891281ABB94}" type="pres">
      <dgm:prSet presAssocID="{C3145BB3-8A16-4662-BB4B-44AFBE19672B}" presName="parentLeftMargin" presStyleLbl="node1" presStyleIdx="1" presStyleCnt="8"/>
      <dgm:spPr/>
    </dgm:pt>
    <dgm:pt modelId="{A5E1A432-FA11-490B-94FD-862E8DFCF64B}" type="pres">
      <dgm:prSet presAssocID="{C3145BB3-8A16-4662-BB4B-44AFBE19672B}" presName="parentText" presStyleLbl="node1" presStyleIdx="2" presStyleCnt="8">
        <dgm:presLayoutVars>
          <dgm:chMax val="0"/>
          <dgm:bulletEnabled val="1"/>
        </dgm:presLayoutVars>
      </dgm:prSet>
      <dgm:spPr/>
    </dgm:pt>
    <dgm:pt modelId="{F66CF7A1-DD4C-4330-8AB4-DDE77F770516}" type="pres">
      <dgm:prSet presAssocID="{C3145BB3-8A16-4662-BB4B-44AFBE19672B}" presName="negativeSpace" presStyleCnt="0"/>
      <dgm:spPr/>
    </dgm:pt>
    <dgm:pt modelId="{325F5B6B-C23F-42A1-9287-C11E4020A991}" type="pres">
      <dgm:prSet presAssocID="{C3145BB3-8A16-4662-BB4B-44AFBE19672B}" presName="childText" presStyleLbl="conFgAcc1" presStyleIdx="2" presStyleCnt="8">
        <dgm:presLayoutVars>
          <dgm:bulletEnabled val="1"/>
        </dgm:presLayoutVars>
      </dgm:prSet>
      <dgm:spPr/>
    </dgm:pt>
    <dgm:pt modelId="{DBB735B9-CB47-499E-925E-3C09CD2F9D92}" type="pres">
      <dgm:prSet presAssocID="{FEDC1376-28CF-4253-98FB-0DE2015BAA1C}" presName="spaceBetweenRectangles" presStyleCnt="0"/>
      <dgm:spPr/>
    </dgm:pt>
    <dgm:pt modelId="{8DDFD64E-9869-4FE0-8471-716D6B25197C}" type="pres">
      <dgm:prSet presAssocID="{90995FB1-180A-454E-9656-F47CF4EEE305}" presName="parentLin" presStyleCnt="0"/>
      <dgm:spPr/>
    </dgm:pt>
    <dgm:pt modelId="{9F2CD42E-B260-46AE-8C97-AC1D1475F9C5}" type="pres">
      <dgm:prSet presAssocID="{90995FB1-180A-454E-9656-F47CF4EEE305}" presName="parentLeftMargin" presStyleLbl="node1" presStyleIdx="2" presStyleCnt="8"/>
      <dgm:spPr/>
    </dgm:pt>
    <dgm:pt modelId="{36D489C0-926D-4A54-B664-825E633CD2F6}" type="pres">
      <dgm:prSet presAssocID="{90995FB1-180A-454E-9656-F47CF4EEE305}" presName="parentText" presStyleLbl="node1" presStyleIdx="3" presStyleCnt="8">
        <dgm:presLayoutVars>
          <dgm:chMax val="0"/>
          <dgm:bulletEnabled val="1"/>
        </dgm:presLayoutVars>
      </dgm:prSet>
      <dgm:spPr/>
    </dgm:pt>
    <dgm:pt modelId="{2D8D8F30-59D8-4370-9C2C-3E5C3DF203CA}" type="pres">
      <dgm:prSet presAssocID="{90995FB1-180A-454E-9656-F47CF4EEE305}" presName="negativeSpace" presStyleCnt="0"/>
      <dgm:spPr/>
    </dgm:pt>
    <dgm:pt modelId="{E4777803-F385-4CB9-8BAE-C548FB87EA6C}" type="pres">
      <dgm:prSet presAssocID="{90995FB1-180A-454E-9656-F47CF4EEE305}" presName="childText" presStyleLbl="conFgAcc1" presStyleIdx="3" presStyleCnt="8">
        <dgm:presLayoutVars>
          <dgm:bulletEnabled val="1"/>
        </dgm:presLayoutVars>
      </dgm:prSet>
      <dgm:spPr/>
    </dgm:pt>
    <dgm:pt modelId="{B6BAA27C-F556-4CCA-87DC-F453E576C643}" type="pres">
      <dgm:prSet presAssocID="{36F08BD7-3E5A-4906-893A-5138FB1AB15F}" presName="spaceBetweenRectangles" presStyleCnt="0"/>
      <dgm:spPr/>
    </dgm:pt>
    <dgm:pt modelId="{94FEB290-8D84-4A29-9516-A49841FE82F0}" type="pres">
      <dgm:prSet presAssocID="{F4970420-6C6A-4224-A884-9C1CFEB69E4A}" presName="parentLin" presStyleCnt="0"/>
      <dgm:spPr/>
    </dgm:pt>
    <dgm:pt modelId="{31A60D81-6F04-495A-BAD8-86FDF9EE7253}" type="pres">
      <dgm:prSet presAssocID="{F4970420-6C6A-4224-A884-9C1CFEB69E4A}" presName="parentLeftMargin" presStyleLbl="node1" presStyleIdx="3" presStyleCnt="8"/>
      <dgm:spPr/>
    </dgm:pt>
    <dgm:pt modelId="{961E43DA-ADA9-4358-8247-995B874C798A}" type="pres">
      <dgm:prSet presAssocID="{F4970420-6C6A-4224-A884-9C1CFEB69E4A}" presName="parentText" presStyleLbl="node1" presStyleIdx="4" presStyleCnt="8">
        <dgm:presLayoutVars>
          <dgm:chMax val="0"/>
          <dgm:bulletEnabled val="1"/>
        </dgm:presLayoutVars>
      </dgm:prSet>
      <dgm:spPr/>
    </dgm:pt>
    <dgm:pt modelId="{C9C691CD-332D-4230-82CB-D401FCA6A0FC}" type="pres">
      <dgm:prSet presAssocID="{F4970420-6C6A-4224-A884-9C1CFEB69E4A}" presName="negativeSpace" presStyleCnt="0"/>
      <dgm:spPr/>
    </dgm:pt>
    <dgm:pt modelId="{CDD6C433-9A4C-4857-A41F-37D22149C474}" type="pres">
      <dgm:prSet presAssocID="{F4970420-6C6A-4224-A884-9C1CFEB69E4A}" presName="childText" presStyleLbl="conFgAcc1" presStyleIdx="4" presStyleCnt="8">
        <dgm:presLayoutVars>
          <dgm:bulletEnabled val="1"/>
        </dgm:presLayoutVars>
      </dgm:prSet>
      <dgm:spPr/>
    </dgm:pt>
    <dgm:pt modelId="{160A96B8-C14D-4B81-A7CD-A58495DAEC7D}" type="pres">
      <dgm:prSet presAssocID="{0A88D813-BBBB-4260-8FB4-89D3D96A44E4}" presName="spaceBetweenRectangles" presStyleCnt="0"/>
      <dgm:spPr/>
    </dgm:pt>
    <dgm:pt modelId="{27292B8B-3FDC-43F8-84A7-833D72334310}" type="pres">
      <dgm:prSet presAssocID="{973F9C97-D305-4B04-89DA-2C95E7EE0AA3}" presName="parentLin" presStyleCnt="0"/>
      <dgm:spPr/>
    </dgm:pt>
    <dgm:pt modelId="{6E35663B-4EBC-4E70-B428-F24DE9A6F203}" type="pres">
      <dgm:prSet presAssocID="{973F9C97-D305-4B04-89DA-2C95E7EE0AA3}" presName="parentLeftMargin" presStyleLbl="node1" presStyleIdx="4" presStyleCnt="8"/>
      <dgm:spPr/>
    </dgm:pt>
    <dgm:pt modelId="{31541D64-8D94-4004-8660-DEA9160C7FE5}" type="pres">
      <dgm:prSet presAssocID="{973F9C97-D305-4B04-89DA-2C95E7EE0AA3}" presName="parentText" presStyleLbl="node1" presStyleIdx="5" presStyleCnt="8">
        <dgm:presLayoutVars>
          <dgm:chMax val="0"/>
          <dgm:bulletEnabled val="1"/>
        </dgm:presLayoutVars>
      </dgm:prSet>
      <dgm:spPr/>
    </dgm:pt>
    <dgm:pt modelId="{440E22AD-0EA7-401D-8827-3D96759A677E}" type="pres">
      <dgm:prSet presAssocID="{973F9C97-D305-4B04-89DA-2C95E7EE0AA3}" presName="negativeSpace" presStyleCnt="0"/>
      <dgm:spPr/>
    </dgm:pt>
    <dgm:pt modelId="{2655D8F4-1042-4339-A0AF-007B7B9FC202}" type="pres">
      <dgm:prSet presAssocID="{973F9C97-D305-4B04-89DA-2C95E7EE0AA3}" presName="childText" presStyleLbl="conFgAcc1" presStyleIdx="5" presStyleCnt="8">
        <dgm:presLayoutVars>
          <dgm:bulletEnabled val="1"/>
        </dgm:presLayoutVars>
      </dgm:prSet>
      <dgm:spPr/>
    </dgm:pt>
    <dgm:pt modelId="{04F6A837-C0E2-4872-A4A0-73D1F4883C0D}" type="pres">
      <dgm:prSet presAssocID="{77EF80F4-7D49-4449-BDDA-9652199C0398}" presName="spaceBetweenRectangles" presStyleCnt="0"/>
      <dgm:spPr/>
    </dgm:pt>
    <dgm:pt modelId="{D2D0865C-BF49-4274-9C12-99F35F4D58A4}" type="pres">
      <dgm:prSet presAssocID="{6A7C3133-7244-4E5A-8542-C2558853C6E0}" presName="parentLin" presStyleCnt="0"/>
      <dgm:spPr/>
    </dgm:pt>
    <dgm:pt modelId="{2C501ABD-079D-4250-A759-AF79502CC334}" type="pres">
      <dgm:prSet presAssocID="{6A7C3133-7244-4E5A-8542-C2558853C6E0}" presName="parentLeftMargin" presStyleLbl="node1" presStyleIdx="5" presStyleCnt="8"/>
      <dgm:spPr/>
    </dgm:pt>
    <dgm:pt modelId="{AEA463C9-7C0F-4A57-A18F-61B7EFBBAD08}" type="pres">
      <dgm:prSet presAssocID="{6A7C3133-7244-4E5A-8542-C2558853C6E0}" presName="parentText" presStyleLbl="node1" presStyleIdx="6" presStyleCnt="8">
        <dgm:presLayoutVars>
          <dgm:chMax val="0"/>
          <dgm:bulletEnabled val="1"/>
        </dgm:presLayoutVars>
      </dgm:prSet>
      <dgm:spPr/>
    </dgm:pt>
    <dgm:pt modelId="{13B697D6-55FB-49DD-BCFA-BD6E41F4E721}" type="pres">
      <dgm:prSet presAssocID="{6A7C3133-7244-4E5A-8542-C2558853C6E0}" presName="negativeSpace" presStyleCnt="0"/>
      <dgm:spPr/>
    </dgm:pt>
    <dgm:pt modelId="{1695D1B0-B5EB-45AA-ABFB-8D4AFA34D03A}" type="pres">
      <dgm:prSet presAssocID="{6A7C3133-7244-4E5A-8542-C2558853C6E0}" presName="childText" presStyleLbl="conFgAcc1" presStyleIdx="6" presStyleCnt="8">
        <dgm:presLayoutVars>
          <dgm:bulletEnabled val="1"/>
        </dgm:presLayoutVars>
      </dgm:prSet>
      <dgm:spPr/>
    </dgm:pt>
    <dgm:pt modelId="{D113BBD8-34A2-4ECD-B40D-3B233CE8A4B1}" type="pres">
      <dgm:prSet presAssocID="{AFB58801-058F-4303-A622-11ECB2F31C9B}" presName="spaceBetweenRectangles" presStyleCnt="0"/>
      <dgm:spPr/>
    </dgm:pt>
    <dgm:pt modelId="{4CAD522A-6061-48FE-9607-B80C8621DC2C}" type="pres">
      <dgm:prSet presAssocID="{5668C8BB-0A3E-4BDF-92B2-706FB9E8377A}" presName="parentLin" presStyleCnt="0"/>
      <dgm:spPr/>
    </dgm:pt>
    <dgm:pt modelId="{3E98C30C-7552-4252-9C4C-EFF0757D0F8F}" type="pres">
      <dgm:prSet presAssocID="{5668C8BB-0A3E-4BDF-92B2-706FB9E8377A}" presName="parentLeftMargin" presStyleLbl="node1" presStyleIdx="6" presStyleCnt="8"/>
      <dgm:spPr/>
    </dgm:pt>
    <dgm:pt modelId="{090E95BB-1458-4281-9694-D7F580598A24}" type="pres">
      <dgm:prSet presAssocID="{5668C8BB-0A3E-4BDF-92B2-706FB9E8377A}" presName="parentText" presStyleLbl="node1" presStyleIdx="7" presStyleCnt="8">
        <dgm:presLayoutVars>
          <dgm:chMax val="0"/>
          <dgm:bulletEnabled val="1"/>
        </dgm:presLayoutVars>
      </dgm:prSet>
      <dgm:spPr/>
    </dgm:pt>
    <dgm:pt modelId="{4F162164-0053-4C4A-BF51-00ED82E1344E}" type="pres">
      <dgm:prSet presAssocID="{5668C8BB-0A3E-4BDF-92B2-706FB9E8377A}" presName="negativeSpace" presStyleCnt="0"/>
      <dgm:spPr/>
    </dgm:pt>
    <dgm:pt modelId="{9CEC2A1B-495F-4357-BB42-597430A8D6DE}" type="pres">
      <dgm:prSet presAssocID="{5668C8BB-0A3E-4BDF-92B2-706FB9E8377A}" presName="childText" presStyleLbl="conFgAcc1" presStyleIdx="7" presStyleCnt="8">
        <dgm:presLayoutVars>
          <dgm:bulletEnabled val="1"/>
        </dgm:presLayoutVars>
      </dgm:prSet>
      <dgm:spPr/>
    </dgm:pt>
  </dgm:ptLst>
  <dgm:cxnLst>
    <dgm:cxn modelId="{02B3F802-C45A-40E3-9103-19F354980A23}" srcId="{43947084-C8DE-4EC2-84C6-E217C6B36BA7}" destId="{973F9C97-D305-4B04-89DA-2C95E7EE0AA3}" srcOrd="5" destOrd="0" parTransId="{67728C37-1B79-4CE8-B588-D6122A4CFEB8}" sibTransId="{77EF80F4-7D49-4449-BDDA-9652199C0398}"/>
    <dgm:cxn modelId="{0A308613-7127-47F9-AC7A-9D99EC03495D}" type="presOf" srcId="{76ADF64E-C1AA-4C46-9374-31F401977247}" destId="{4E22E16F-2FFD-416D-8AF5-DD76F4AD1E17}" srcOrd="1" destOrd="0" presId="urn:microsoft.com/office/officeart/2005/8/layout/list1"/>
    <dgm:cxn modelId="{7F3DE513-384D-4203-B724-742F2D7CBC25}" type="presOf" srcId="{2283585B-0A41-4EC3-8902-C253595FCD7C}" destId="{FD308B67-AE14-4CC9-A569-0D0F2FFB296E}" srcOrd="1" destOrd="0" presId="urn:microsoft.com/office/officeart/2005/8/layout/list1"/>
    <dgm:cxn modelId="{0AF1552D-318C-461E-B9BE-FD19201C387A}" type="presOf" srcId="{76ADF64E-C1AA-4C46-9374-31F401977247}" destId="{6E5AEB79-23B8-4733-8315-12684D7CB713}" srcOrd="0" destOrd="0" presId="urn:microsoft.com/office/officeart/2005/8/layout/list1"/>
    <dgm:cxn modelId="{B950E530-25B5-4312-8987-D2560E7B3AEF}" type="presOf" srcId="{973F9C97-D305-4B04-89DA-2C95E7EE0AA3}" destId="{6E35663B-4EBC-4E70-B428-F24DE9A6F203}" srcOrd="0" destOrd="0" presId="urn:microsoft.com/office/officeart/2005/8/layout/list1"/>
    <dgm:cxn modelId="{94B1A441-7718-4021-98C2-7F59D4EDF7FB}" type="presOf" srcId="{2283585B-0A41-4EC3-8902-C253595FCD7C}" destId="{C09CB181-DEB0-4F44-943E-ACEE37A5C5C7}" srcOrd="0" destOrd="0" presId="urn:microsoft.com/office/officeart/2005/8/layout/list1"/>
    <dgm:cxn modelId="{32ADA841-51F2-45EA-8CD7-DFB502A203C6}" srcId="{43947084-C8DE-4EC2-84C6-E217C6B36BA7}" destId="{90995FB1-180A-454E-9656-F47CF4EEE305}" srcOrd="3" destOrd="0" parTransId="{5A6321F2-0B8C-4922-89A4-A9853690E48E}" sibTransId="{36F08BD7-3E5A-4906-893A-5138FB1AB15F}"/>
    <dgm:cxn modelId="{5E1A9845-A296-436B-A504-D65EC0370FCC}" type="presOf" srcId="{5668C8BB-0A3E-4BDF-92B2-706FB9E8377A}" destId="{090E95BB-1458-4281-9694-D7F580598A24}" srcOrd="1" destOrd="0" presId="urn:microsoft.com/office/officeart/2005/8/layout/list1"/>
    <dgm:cxn modelId="{8024574A-9AE0-4D50-A7D0-FA19A5EAC0FB}" type="presOf" srcId="{C3145BB3-8A16-4662-BB4B-44AFBE19672B}" destId="{A5E1A432-FA11-490B-94FD-862E8DFCF64B}" srcOrd="1" destOrd="0" presId="urn:microsoft.com/office/officeart/2005/8/layout/list1"/>
    <dgm:cxn modelId="{25B9CC6C-B1FE-4ED1-94CB-9ED9685CC794}" type="presOf" srcId="{5668C8BB-0A3E-4BDF-92B2-706FB9E8377A}" destId="{3E98C30C-7552-4252-9C4C-EFF0757D0F8F}" srcOrd="0" destOrd="0" presId="urn:microsoft.com/office/officeart/2005/8/layout/list1"/>
    <dgm:cxn modelId="{C387C46D-C0F3-4D0F-B2AA-2B34F70FD7FD}" type="presOf" srcId="{F4970420-6C6A-4224-A884-9C1CFEB69E4A}" destId="{31A60D81-6F04-495A-BAD8-86FDF9EE7253}" srcOrd="0" destOrd="0" presId="urn:microsoft.com/office/officeart/2005/8/layout/list1"/>
    <dgm:cxn modelId="{A57C8172-B60D-4C75-83CB-14797A0352AF}" srcId="{43947084-C8DE-4EC2-84C6-E217C6B36BA7}" destId="{76ADF64E-C1AA-4C46-9374-31F401977247}" srcOrd="1" destOrd="0" parTransId="{AA6AD75D-3C10-4FC4-AEF1-50F3E06143BA}" sibTransId="{1AE0274E-2E3B-4CCC-846D-9ED18ABDB3C9}"/>
    <dgm:cxn modelId="{26B52875-188B-401F-8AAC-F9ADBDC7D1B1}" type="presOf" srcId="{C3145BB3-8A16-4662-BB4B-44AFBE19672B}" destId="{D0CDC089-8994-49F1-B3DF-7891281ABB94}" srcOrd="0" destOrd="0" presId="urn:microsoft.com/office/officeart/2005/8/layout/list1"/>
    <dgm:cxn modelId="{CA2F4C7E-6748-4042-A6A0-8FDFD7FD1A7D}" type="presOf" srcId="{6A7C3133-7244-4E5A-8542-C2558853C6E0}" destId="{AEA463C9-7C0F-4A57-A18F-61B7EFBBAD08}" srcOrd="1" destOrd="0" presId="urn:microsoft.com/office/officeart/2005/8/layout/list1"/>
    <dgm:cxn modelId="{2336E485-949A-4C9C-8CAA-5D1F1A52B7F0}" srcId="{43947084-C8DE-4EC2-84C6-E217C6B36BA7}" destId="{2283585B-0A41-4EC3-8902-C253595FCD7C}" srcOrd="0" destOrd="0" parTransId="{01F25FA0-A7FF-44DD-AB92-BB71B97FC087}" sibTransId="{99B2BE14-215A-465E-B820-488099AFA4CE}"/>
    <dgm:cxn modelId="{B150B092-3BE2-4FD7-BB57-97FD8B04E632}" type="presOf" srcId="{43947084-C8DE-4EC2-84C6-E217C6B36BA7}" destId="{E7403992-2FEE-4096-85FE-FA6A0BDAB010}" srcOrd="0" destOrd="0" presId="urn:microsoft.com/office/officeart/2005/8/layout/list1"/>
    <dgm:cxn modelId="{D95696B2-A7FB-48A3-8B65-C1AF74EF4BFE}" type="presOf" srcId="{F4970420-6C6A-4224-A884-9C1CFEB69E4A}" destId="{961E43DA-ADA9-4358-8247-995B874C798A}" srcOrd="1" destOrd="0" presId="urn:microsoft.com/office/officeart/2005/8/layout/list1"/>
    <dgm:cxn modelId="{36AC97B8-2665-4117-9BA3-BED366A56C77}" type="presOf" srcId="{90995FB1-180A-454E-9656-F47CF4EEE305}" destId="{9F2CD42E-B260-46AE-8C97-AC1D1475F9C5}" srcOrd="0" destOrd="0" presId="urn:microsoft.com/office/officeart/2005/8/layout/list1"/>
    <dgm:cxn modelId="{1C43EAC1-C132-49A9-AFA5-E57C1788BDDB}" type="presOf" srcId="{973F9C97-D305-4B04-89DA-2C95E7EE0AA3}" destId="{31541D64-8D94-4004-8660-DEA9160C7FE5}" srcOrd="1" destOrd="0" presId="urn:microsoft.com/office/officeart/2005/8/layout/list1"/>
    <dgm:cxn modelId="{4D8F95C6-B9F4-48A4-830A-15A01E176616}" srcId="{43947084-C8DE-4EC2-84C6-E217C6B36BA7}" destId="{5668C8BB-0A3E-4BDF-92B2-706FB9E8377A}" srcOrd="7" destOrd="0" parTransId="{2C3F2E43-FB5A-4602-BF4D-3AE009C0715A}" sibTransId="{52A504F5-0599-4C0F-9A1B-7AA20BBAF96F}"/>
    <dgm:cxn modelId="{100373CB-D54B-48EC-9484-138ACBEAE449}" type="presOf" srcId="{90995FB1-180A-454E-9656-F47CF4EEE305}" destId="{36D489C0-926D-4A54-B664-825E633CD2F6}" srcOrd="1" destOrd="0" presId="urn:microsoft.com/office/officeart/2005/8/layout/list1"/>
    <dgm:cxn modelId="{A72C8ECF-5661-4FC0-A14C-732D57B84C25}" srcId="{43947084-C8DE-4EC2-84C6-E217C6B36BA7}" destId="{C3145BB3-8A16-4662-BB4B-44AFBE19672B}" srcOrd="2" destOrd="0" parTransId="{15576517-21DB-48D8-BEA5-039F4A1D9CE1}" sibTransId="{FEDC1376-28CF-4253-98FB-0DE2015BAA1C}"/>
    <dgm:cxn modelId="{4F5C2FD0-394E-4615-B580-F1515F47E4CF}" type="presOf" srcId="{6A7C3133-7244-4E5A-8542-C2558853C6E0}" destId="{2C501ABD-079D-4250-A759-AF79502CC334}" srcOrd="0" destOrd="0" presId="urn:microsoft.com/office/officeart/2005/8/layout/list1"/>
    <dgm:cxn modelId="{D44D66DD-CD93-4DBC-8F19-18CBFE455D51}" srcId="{43947084-C8DE-4EC2-84C6-E217C6B36BA7}" destId="{6A7C3133-7244-4E5A-8542-C2558853C6E0}" srcOrd="6" destOrd="0" parTransId="{811FD813-016B-4BC4-A31D-F344ABD67EC9}" sibTransId="{AFB58801-058F-4303-A622-11ECB2F31C9B}"/>
    <dgm:cxn modelId="{C74A88FC-F1D1-4EFF-AC4B-1DCE901E0F24}" srcId="{43947084-C8DE-4EC2-84C6-E217C6B36BA7}" destId="{F4970420-6C6A-4224-A884-9C1CFEB69E4A}" srcOrd="4" destOrd="0" parTransId="{3869314A-9807-44BE-BA6D-2FAD3F35C9C5}" sibTransId="{0A88D813-BBBB-4260-8FB4-89D3D96A44E4}"/>
    <dgm:cxn modelId="{E63F8AFC-809F-493A-ADCA-542401DBA5CC}" type="presParOf" srcId="{E7403992-2FEE-4096-85FE-FA6A0BDAB010}" destId="{16653CE7-13F3-4F0F-BDFC-DB233174FD44}" srcOrd="0" destOrd="0" presId="urn:microsoft.com/office/officeart/2005/8/layout/list1"/>
    <dgm:cxn modelId="{09F668F9-E4A8-4FA0-9B3F-FDDDD93F1D81}" type="presParOf" srcId="{16653CE7-13F3-4F0F-BDFC-DB233174FD44}" destId="{C09CB181-DEB0-4F44-943E-ACEE37A5C5C7}" srcOrd="0" destOrd="0" presId="urn:microsoft.com/office/officeart/2005/8/layout/list1"/>
    <dgm:cxn modelId="{263C86D9-0362-42F4-AB36-45C4F9ADC531}" type="presParOf" srcId="{16653CE7-13F3-4F0F-BDFC-DB233174FD44}" destId="{FD308B67-AE14-4CC9-A569-0D0F2FFB296E}" srcOrd="1" destOrd="0" presId="urn:microsoft.com/office/officeart/2005/8/layout/list1"/>
    <dgm:cxn modelId="{6BF81EAC-F95C-4D7D-8F46-66568ADE6870}" type="presParOf" srcId="{E7403992-2FEE-4096-85FE-FA6A0BDAB010}" destId="{ACA724D8-7B0E-4D78-918A-44B6CF36D6E4}" srcOrd="1" destOrd="0" presId="urn:microsoft.com/office/officeart/2005/8/layout/list1"/>
    <dgm:cxn modelId="{95646354-8AC8-4707-AF21-B8C34A5D05AA}" type="presParOf" srcId="{E7403992-2FEE-4096-85FE-FA6A0BDAB010}" destId="{0D488CBE-3768-4FD5-B985-16BF6DAFEA69}" srcOrd="2" destOrd="0" presId="urn:microsoft.com/office/officeart/2005/8/layout/list1"/>
    <dgm:cxn modelId="{69617FC2-F750-4AD4-90C1-3A4CBA6B740A}" type="presParOf" srcId="{E7403992-2FEE-4096-85FE-FA6A0BDAB010}" destId="{5E23B91F-724C-4F84-9E75-68A2A2A84D3A}" srcOrd="3" destOrd="0" presId="urn:microsoft.com/office/officeart/2005/8/layout/list1"/>
    <dgm:cxn modelId="{32BBD005-07DB-409A-A970-EEC4B0C47EF2}" type="presParOf" srcId="{E7403992-2FEE-4096-85FE-FA6A0BDAB010}" destId="{F8163BE8-3501-4E6B-9101-3FD5E1AEEDDF}" srcOrd="4" destOrd="0" presId="urn:microsoft.com/office/officeart/2005/8/layout/list1"/>
    <dgm:cxn modelId="{9643AA8F-2556-4AC7-B3BE-E510A2A3F5D3}" type="presParOf" srcId="{F8163BE8-3501-4E6B-9101-3FD5E1AEEDDF}" destId="{6E5AEB79-23B8-4733-8315-12684D7CB713}" srcOrd="0" destOrd="0" presId="urn:microsoft.com/office/officeart/2005/8/layout/list1"/>
    <dgm:cxn modelId="{E9690586-0AD3-485A-9BAD-15DC1D915B67}" type="presParOf" srcId="{F8163BE8-3501-4E6B-9101-3FD5E1AEEDDF}" destId="{4E22E16F-2FFD-416D-8AF5-DD76F4AD1E17}" srcOrd="1" destOrd="0" presId="urn:microsoft.com/office/officeart/2005/8/layout/list1"/>
    <dgm:cxn modelId="{4D67CB02-C456-468E-A969-65BFD9590CE7}" type="presParOf" srcId="{E7403992-2FEE-4096-85FE-FA6A0BDAB010}" destId="{F406963B-FDFF-4799-8917-1B8E3BD7B215}" srcOrd="5" destOrd="0" presId="urn:microsoft.com/office/officeart/2005/8/layout/list1"/>
    <dgm:cxn modelId="{E2C63B85-783E-41D3-B939-4016CA7DAC58}" type="presParOf" srcId="{E7403992-2FEE-4096-85FE-FA6A0BDAB010}" destId="{4F6F6909-BC23-41D2-B90D-3B227BDE86FF}" srcOrd="6" destOrd="0" presId="urn:microsoft.com/office/officeart/2005/8/layout/list1"/>
    <dgm:cxn modelId="{8CDA6910-E6F2-47C5-8DE1-7ABC3115C4A4}" type="presParOf" srcId="{E7403992-2FEE-4096-85FE-FA6A0BDAB010}" destId="{1A6C1788-F3B1-405E-842F-A30621744E84}" srcOrd="7" destOrd="0" presId="urn:microsoft.com/office/officeart/2005/8/layout/list1"/>
    <dgm:cxn modelId="{E160012F-0554-42EC-BABA-4312D1AA6B54}" type="presParOf" srcId="{E7403992-2FEE-4096-85FE-FA6A0BDAB010}" destId="{EAB902DD-AAF9-4C37-A621-142036AF261E}" srcOrd="8" destOrd="0" presId="urn:microsoft.com/office/officeart/2005/8/layout/list1"/>
    <dgm:cxn modelId="{D5219BF0-1984-4ADB-A65C-8A723FDEEA11}" type="presParOf" srcId="{EAB902DD-AAF9-4C37-A621-142036AF261E}" destId="{D0CDC089-8994-49F1-B3DF-7891281ABB94}" srcOrd="0" destOrd="0" presId="urn:microsoft.com/office/officeart/2005/8/layout/list1"/>
    <dgm:cxn modelId="{F945A9D1-9D37-46A0-9E2C-428B187D74BD}" type="presParOf" srcId="{EAB902DD-AAF9-4C37-A621-142036AF261E}" destId="{A5E1A432-FA11-490B-94FD-862E8DFCF64B}" srcOrd="1" destOrd="0" presId="urn:microsoft.com/office/officeart/2005/8/layout/list1"/>
    <dgm:cxn modelId="{18DDAAD5-DBFC-4FDD-9AB3-8ABB6F397B04}" type="presParOf" srcId="{E7403992-2FEE-4096-85FE-FA6A0BDAB010}" destId="{F66CF7A1-DD4C-4330-8AB4-DDE77F770516}" srcOrd="9" destOrd="0" presId="urn:microsoft.com/office/officeart/2005/8/layout/list1"/>
    <dgm:cxn modelId="{AEB8A92F-C8E6-49ED-9382-9C338C338B45}" type="presParOf" srcId="{E7403992-2FEE-4096-85FE-FA6A0BDAB010}" destId="{325F5B6B-C23F-42A1-9287-C11E4020A991}" srcOrd="10" destOrd="0" presId="urn:microsoft.com/office/officeart/2005/8/layout/list1"/>
    <dgm:cxn modelId="{4414AB36-BAEA-4F18-96B5-C327C0A1C588}" type="presParOf" srcId="{E7403992-2FEE-4096-85FE-FA6A0BDAB010}" destId="{DBB735B9-CB47-499E-925E-3C09CD2F9D92}" srcOrd="11" destOrd="0" presId="urn:microsoft.com/office/officeart/2005/8/layout/list1"/>
    <dgm:cxn modelId="{C1219758-154F-442A-A3FB-E95E15639CE3}" type="presParOf" srcId="{E7403992-2FEE-4096-85FE-FA6A0BDAB010}" destId="{8DDFD64E-9869-4FE0-8471-716D6B25197C}" srcOrd="12" destOrd="0" presId="urn:microsoft.com/office/officeart/2005/8/layout/list1"/>
    <dgm:cxn modelId="{39C5ADDF-FCF8-4FCB-8D75-19AF8B88B04F}" type="presParOf" srcId="{8DDFD64E-9869-4FE0-8471-716D6B25197C}" destId="{9F2CD42E-B260-46AE-8C97-AC1D1475F9C5}" srcOrd="0" destOrd="0" presId="urn:microsoft.com/office/officeart/2005/8/layout/list1"/>
    <dgm:cxn modelId="{EA2159E9-0D6A-4614-97E5-B576D3FE02AB}" type="presParOf" srcId="{8DDFD64E-9869-4FE0-8471-716D6B25197C}" destId="{36D489C0-926D-4A54-B664-825E633CD2F6}" srcOrd="1" destOrd="0" presId="urn:microsoft.com/office/officeart/2005/8/layout/list1"/>
    <dgm:cxn modelId="{4A19495C-8B4F-40F6-B054-0F84587C4573}" type="presParOf" srcId="{E7403992-2FEE-4096-85FE-FA6A0BDAB010}" destId="{2D8D8F30-59D8-4370-9C2C-3E5C3DF203CA}" srcOrd="13" destOrd="0" presId="urn:microsoft.com/office/officeart/2005/8/layout/list1"/>
    <dgm:cxn modelId="{47DABE3F-82AE-4D7B-8495-11733215355D}" type="presParOf" srcId="{E7403992-2FEE-4096-85FE-FA6A0BDAB010}" destId="{E4777803-F385-4CB9-8BAE-C548FB87EA6C}" srcOrd="14" destOrd="0" presId="urn:microsoft.com/office/officeart/2005/8/layout/list1"/>
    <dgm:cxn modelId="{F5E5543F-DAE0-4749-B275-69705877B200}" type="presParOf" srcId="{E7403992-2FEE-4096-85FE-FA6A0BDAB010}" destId="{B6BAA27C-F556-4CCA-87DC-F453E576C643}" srcOrd="15" destOrd="0" presId="urn:microsoft.com/office/officeart/2005/8/layout/list1"/>
    <dgm:cxn modelId="{260BDEDE-1B83-44C6-8A2E-9AAF7E887EE6}" type="presParOf" srcId="{E7403992-2FEE-4096-85FE-FA6A0BDAB010}" destId="{94FEB290-8D84-4A29-9516-A49841FE82F0}" srcOrd="16" destOrd="0" presId="urn:microsoft.com/office/officeart/2005/8/layout/list1"/>
    <dgm:cxn modelId="{74B6F46A-952C-4C12-8D42-A66D2ABED2FE}" type="presParOf" srcId="{94FEB290-8D84-4A29-9516-A49841FE82F0}" destId="{31A60D81-6F04-495A-BAD8-86FDF9EE7253}" srcOrd="0" destOrd="0" presId="urn:microsoft.com/office/officeart/2005/8/layout/list1"/>
    <dgm:cxn modelId="{A76DE20A-FDEF-4279-8963-A96B3931E878}" type="presParOf" srcId="{94FEB290-8D84-4A29-9516-A49841FE82F0}" destId="{961E43DA-ADA9-4358-8247-995B874C798A}" srcOrd="1" destOrd="0" presId="urn:microsoft.com/office/officeart/2005/8/layout/list1"/>
    <dgm:cxn modelId="{20734CE5-4BC2-4AB2-A1D8-4CEDE59A3829}" type="presParOf" srcId="{E7403992-2FEE-4096-85FE-FA6A0BDAB010}" destId="{C9C691CD-332D-4230-82CB-D401FCA6A0FC}" srcOrd="17" destOrd="0" presId="urn:microsoft.com/office/officeart/2005/8/layout/list1"/>
    <dgm:cxn modelId="{E07AEA55-A000-4017-B3C3-B2BFE61C321E}" type="presParOf" srcId="{E7403992-2FEE-4096-85FE-FA6A0BDAB010}" destId="{CDD6C433-9A4C-4857-A41F-37D22149C474}" srcOrd="18" destOrd="0" presId="urn:microsoft.com/office/officeart/2005/8/layout/list1"/>
    <dgm:cxn modelId="{E1ADAF16-F474-44D7-A20D-098CC3EE9501}" type="presParOf" srcId="{E7403992-2FEE-4096-85FE-FA6A0BDAB010}" destId="{160A96B8-C14D-4B81-A7CD-A58495DAEC7D}" srcOrd="19" destOrd="0" presId="urn:microsoft.com/office/officeart/2005/8/layout/list1"/>
    <dgm:cxn modelId="{37126D10-160E-47EE-BE03-43A2CB4B1E8B}" type="presParOf" srcId="{E7403992-2FEE-4096-85FE-FA6A0BDAB010}" destId="{27292B8B-3FDC-43F8-84A7-833D72334310}" srcOrd="20" destOrd="0" presId="urn:microsoft.com/office/officeart/2005/8/layout/list1"/>
    <dgm:cxn modelId="{9393F193-59D8-4873-9096-B3E436D55819}" type="presParOf" srcId="{27292B8B-3FDC-43F8-84A7-833D72334310}" destId="{6E35663B-4EBC-4E70-B428-F24DE9A6F203}" srcOrd="0" destOrd="0" presId="urn:microsoft.com/office/officeart/2005/8/layout/list1"/>
    <dgm:cxn modelId="{5090B2C4-C0CE-4295-9669-F7FE175542D8}" type="presParOf" srcId="{27292B8B-3FDC-43F8-84A7-833D72334310}" destId="{31541D64-8D94-4004-8660-DEA9160C7FE5}" srcOrd="1" destOrd="0" presId="urn:microsoft.com/office/officeart/2005/8/layout/list1"/>
    <dgm:cxn modelId="{EB8FFF7B-0DF1-436D-9F14-5EC2F448DC32}" type="presParOf" srcId="{E7403992-2FEE-4096-85FE-FA6A0BDAB010}" destId="{440E22AD-0EA7-401D-8827-3D96759A677E}" srcOrd="21" destOrd="0" presId="urn:microsoft.com/office/officeart/2005/8/layout/list1"/>
    <dgm:cxn modelId="{52DD66DA-AFE3-46F3-A0DC-7F6BD7C08F34}" type="presParOf" srcId="{E7403992-2FEE-4096-85FE-FA6A0BDAB010}" destId="{2655D8F4-1042-4339-A0AF-007B7B9FC202}" srcOrd="22" destOrd="0" presId="urn:microsoft.com/office/officeart/2005/8/layout/list1"/>
    <dgm:cxn modelId="{4A132A4C-D969-4D7A-B701-AE791BA6CADB}" type="presParOf" srcId="{E7403992-2FEE-4096-85FE-FA6A0BDAB010}" destId="{04F6A837-C0E2-4872-A4A0-73D1F4883C0D}" srcOrd="23" destOrd="0" presId="urn:microsoft.com/office/officeart/2005/8/layout/list1"/>
    <dgm:cxn modelId="{CB34DA56-EAEA-4960-8C70-5073A2AA7564}" type="presParOf" srcId="{E7403992-2FEE-4096-85FE-FA6A0BDAB010}" destId="{D2D0865C-BF49-4274-9C12-99F35F4D58A4}" srcOrd="24" destOrd="0" presId="urn:microsoft.com/office/officeart/2005/8/layout/list1"/>
    <dgm:cxn modelId="{6E044012-539C-421D-B730-57C634C155C8}" type="presParOf" srcId="{D2D0865C-BF49-4274-9C12-99F35F4D58A4}" destId="{2C501ABD-079D-4250-A759-AF79502CC334}" srcOrd="0" destOrd="0" presId="urn:microsoft.com/office/officeart/2005/8/layout/list1"/>
    <dgm:cxn modelId="{41882BD6-20BE-4B29-9FFA-4B55D238CF65}" type="presParOf" srcId="{D2D0865C-BF49-4274-9C12-99F35F4D58A4}" destId="{AEA463C9-7C0F-4A57-A18F-61B7EFBBAD08}" srcOrd="1" destOrd="0" presId="urn:microsoft.com/office/officeart/2005/8/layout/list1"/>
    <dgm:cxn modelId="{5B865F76-199E-4D54-B3D7-7AE3AB3512BA}" type="presParOf" srcId="{E7403992-2FEE-4096-85FE-FA6A0BDAB010}" destId="{13B697D6-55FB-49DD-BCFA-BD6E41F4E721}" srcOrd="25" destOrd="0" presId="urn:microsoft.com/office/officeart/2005/8/layout/list1"/>
    <dgm:cxn modelId="{C7DEA988-EF73-4ED8-9FDC-BFEB2FF9A7FB}" type="presParOf" srcId="{E7403992-2FEE-4096-85FE-FA6A0BDAB010}" destId="{1695D1B0-B5EB-45AA-ABFB-8D4AFA34D03A}" srcOrd="26" destOrd="0" presId="urn:microsoft.com/office/officeart/2005/8/layout/list1"/>
    <dgm:cxn modelId="{13E5E5E6-1E46-4D93-B4D0-672F0ED549AA}" type="presParOf" srcId="{E7403992-2FEE-4096-85FE-FA6A0BDAB010}" destId="{D113BBD8-34A2-4ECD-B40D-3B233CE8A4B1}" srcOrd="27" destOrd="0" presId="urn:microsoft.com/office/officeart/2005/8/layout/list1"/>
    <dgm:cxn modelId="{761E8DA9-0C25-4C5D-B92F-18F3B87B83CC}" type="presParOf" srcId="{E7403992-2FEE-4096-85FE-FA6A0BDAB010}" destId="{4CAD522A-6061-48FE-9607-B80C8621DC2C}" srcOrd="28" destOrd="0" presId="urn:microsoft.com/office/officeart/2005/8/layout/list1"/>
    <dgm:cxn modelId="{973AFB6F-8373-4424-B7AA-0807DC277144}" type="presParOf" srcId="{4CAD522A-6061-48FE-9607-B80C8621DC2C}" destId="{3E98C30C-7552-4252-9C4C-EFF0757D0F8F}" srcOrd="0" destOrd="0" presId="urn:microsoft.com/office/officeart/2005/8/layout/list1"/>
    <dgm:cxn modelId="{A6FEC0F9-B10D-4E80-A8B2-93625068B107}" type="presParOf" srcId="{4CAD522A-6061-48FE-9607-B80C8621DC2C}" destId="{090E95BB-1458-4281-9694-D7F580598A24}" srcOrd="1" destOrd="0" presId="urn:microsoft.com/office/officeart/2005/8/layout/list1"/>
    <dgm:cxn modelId="{1E6B5F90-4D2B-48E1-BD00-C40FBA63C287}" type="presParOf" srcId="{E7403992-2FEE-4096-85FE-FA6A0BDAB010}" destId="{4F162164-0053-4C4A-BF51-00ED82E1344E}" srcOrd="29" destOrd="0" presId="urn:microsoft.com/office/officeart/2005/8/layout/list1"/>
    <dgm:cxn modelId="{47EE117E-EE8B-4C03-BA6A-2837D4D02B87}" type="presParOf" srcId="{E7403992-2FEE-4096-85FE-FA6A0BDAB010}" destId="{9CEC2A1B-495F-4357-BB42-597430A8D6DE}" srcOrd="3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43947084-C8DE-4EC2-84C6-E217C6B36BA7}" type="doc">
      <dgm:prSet loTypeId="urn:microsoft.com/office/officeart/2005/8/layout/list1" loCatId="list" qsTypeId="urn:microsoft.com/office/officeart/2005/8/quickstyle/3d3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2283585B-0A41-4EC3-8902-C253595FCD7C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F25FA0-A7FF-44DD-AB92-BB71B97FC087}" type="parTrans" cxnId="{2336E485-949A-4C9C-8CAA-5D1F1A52B7F0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B2BE14-215A-465E-B820-488099AFA4CE}" type="sibTrans" cxnId="{2336E485-949A-4C9C-8CAA-5D1F1A52B7F0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ADF64E-C1AA-4C46-9374-31F401977247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Labaratoriya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morfologiya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tadqiqotlarda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sanitariya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epidemiologiya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6AD75D-3C10-4FC4-AEF1-50F3E06143BA}" type="parTrans" cxnId="{A57C8172-B60D-4C75-83CB-14797A0352AF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E0274E-2E3B-4CCC-846D-9ED18ABDB3C9}" type="sibTrans" cxnId="{A57C8172-B60D-4C75-83CB-14797A0352AF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145BB3-8A16-4662-BB4B-44AFBE19672B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Stomatologiya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anjomlar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576517-21DB-48D8-BEA5-039F4A1D9CE1}" type="parTrans" cxnId="{A72C8ECF-5661-4FC0-A14C-732D57B84C2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DC1376-28CF-4253-98FB-0DE2015BAA1C}" type="sibTrans" cxnId="{A72C8ECF-5661-4FC0-A14C-732D57B84C25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0995FB1-180A-454E-9656-F47CF4EEE305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Jarroхlik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neyrojarroхlik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6321F2-0B8C-4922-89A4-A9853690E48E}" type="parTrans" cxnId="{32ADA841-51F2-45EA-8CD7-DFB502A203C6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6F08BD7-3E5A-4906-893A-5138FB1AB15F}" type="sibTrans" cxnId="{32ADA841-51F2-45EA-8CD7-DFB502A203C6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970420-6C6A-4224-A884-9C1CFEB69E4A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Eshitish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69314A-9807-44BE-BA6D-2FAD3F35C9C5}" type="parTrans" cxnId="{C74A88FC-F1D1-4EFF-AC4B-1DCE901E0F2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A88D813-BBBB-4260-8FB4-89D3D96A44E4}" type="sibTrans" cxnId="{C74A88FC-F1D1-4EFF-AC4B-1DCE901E0F24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3F9C97-D305-4B04-89DA-2C95E7EE0AA3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7728C37-1B79-4CE8-B588-D6122A4CFEB8}" type="parTrans" cxnId="{02B3F802-C45A-40E3-9103-19F354980A23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EF80F4-7D49-4449-BDDA-9652199C0398}" type="sibTrans" cxnId="{02B3F802-C45A-40E3-9103-19F354980A23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68C8BB-0A3E-4BDF-92B2-706FB9E8377A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Endoskopik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3F2E43-FB5A-4602-BF4D-3AE009C0715A}" type="parTrans" cxnId="{4D8F95C6-B9F4-48A4-830A-15A01E176616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A504F5-0599-4C0F-9A1B-7AA20BBAF96F}" type="sibTrans" cxnId="{4D8F95C6-B9F4-48A4-830A-15A01E176616}">
      <dgm:prSet/>
      <dgm:spPr/>
      <dgm:t>
        <a:bodyPr/>
        <a:lstStyle/>
        <a:p>
          <a:endParaRPr lang="ru-RU" sz="20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403992-2FEE-4096-85FE-FA6A0BDAB010}" type="pres">
      <dgm:prSet presAssocID="{43947084-C8DE-4EC2-84C6-E217C6B36BA7}" presName="linear" presStyleCnt="0">
        <dgm:presLayoutVars>
          <dgm:dir/>
          <dgm:animLvl val="lvl"/>
          <dgm:resizeHandles val="exact"/>
        </dgm:presLayoutVars>
      </dgm:prSet>
      <dgm:spPr/>
    </dgm:pt>
    <dgm:pt modelId="{16653CE7-13F3-4F0F-BDFC-DB233174FD44}" type="pres">
      <dgm:prSet presAssocID="{2283585B-0A41-4EC3-8902-C253595FCD7C}" presName="parentLin" presStyleCnt="0"/>
      <dgm:spPr/>
    </dgm:pt>
    <dgm:pt modelId="{C09CB181-DEB0-4F44-943E-ACEE37A5C5C7}" type="pres">
      <dgm:prSet presAssocID="{2283585B-0A41-4EC3-8902-C253595FCD7C}" presName="parentLeftMargin" presStyleLbl="node1" presStyleIdx="0" presStyleCnt="7"/>
      <dgm:spPr/>
    </dgm:pt>
    <dgm:pt modelId="{FD308B67-AE14-4CC9-A569-0D0F2FFB296E}" type="pres">
      <dgm:prSet presAssocID="{2283585B-0A41-4EC3-8902-C253595FCD7C}" presName="parentText" presStyleLbl="node1" presStyleIdx="0" presStyleCnt="7">
        <dgm:presLayoutVars>
          <dgm:chMax val="0"/>
          <dgm:bulletEnabled val="1"/>
        </dgm:presLayoutVars>
      </dgm:prSet>
      <dgm:spPr/>
    </dgm:pt>
    <dgm:pt modelId="{ACA724D8-7B0E-4D78-918A-44B6CF36D6E4}" type="pres">
      <dgm:prSet presAssocID="{2283585B-0A41-4EC3-8902-C253595FCD7C}" presName="negativeSpace" presStyleCnt="0"/>
      <dgm:spPr/>
    </dgm:pt>
    <dgm:pt modelId="{0D488CBE-3768-4FD5-B985-16BF6DAFEA69}" type="pres">
      <dgm:prSet presAssocID="{2283585B-0A41-4EC3-8902-C253595FCD7C}" presName="childText" presStyleLbl="conFgAcc1" presStyleIdx="0" presStyleCnt="7">
        <dgm:presLayoutVars>
          <dgm:bulletEnabled val="1"/>
        </dgm:presLayoutVars>
      </dgm:prSet>
      <dgm:spPr/>
    </dgm:pt>
    <dgm:pt modelId="{5E23B91F-724C-4F84-9E75-68A2A2A84D3A}" type="pres">
      <dgm:prSet presAssocID="{99B2BE14-215A-465E-B820-488099AFA4CE}" presName="spaceBetweenRectangles" presStyleCnt="0"/>
      <dgm:spPr/>
    </dgm:pt>
    <dgm:pt modelId="{F8163BE8-3501-4E6B-9101-3FD5E1AEEDDF}" type="pres">
      <dgm:prSet presAssocID="{76ADF64E-C1AA-4C46-9374-31F401977247}" presName="parentLin" presStyleCnt="0"/>
      <dgm:spPr/>
    </dgm:pt>
    <dgm:pt modelId="{6E5AEB79-23B8-4733-8315-12684D7CB713}" type="pres">
      <dgm:prSet presAssocID="{76ADF64E-C1AA-4C46-9374-31F401977247}" presName="parentLeftMargin" presStyleLbl="node1" presStyleIdx="0" presStyleCnt="7"/>
      <dgm:spPr/>
    </dgm:pt>
    <dgm:pt modelId="{4E22E16F-2FFD-416D-8AF5-DD76F4AD1E17}" type="pres">
      <dgm:prSet presAssocID="{76ADF64E-C1AA-4C46-9374-31F401977247}" presName="parentText" presStyleLbl="node1" presStyleIdx="1" presStyleCnt="7" custScaleY="185679">
        <dgm:presLayoutVars>
          <dgm:chMax val="0"/>
          <dgm:bulletEnabled val="1"/>
        </dgm:presLayoutVars>
      </dgm:prSet>
      <dgm:spPr/>
    </dgm:pt>
    <dgm:pt modelId="{F406963B-FDFF-4799-8917-1B8E3BD7B215}" type="pres">
      <dgm:prSet presAssocID="{76ADF64E-C1AA-4C46-9374-31F401977247}" presName="negativeSpace" presStyleCnt="0"/>
      <dgm:spPr/>
    </dgm:pt>
    <dgm:pt modelId="{4F6F6909-BC23-41D2-B90D-3B227BDE86FF}" type="pres">
      <dgm:prSet presAssocID="{76ADF64E-C1AA-4C46-9374-31F401977247}" presName="childText" presStyleLbl="conFgAcc1" presStyleIdx="1" presStyleCnt="7">
        <dgm:presLayoutVars>
          <dgm:bulletEnabled val="1"/>
        </dgm:presLayoutVars>
      </dgm:prSet>
      <dgm:spPr/>
    </dgm:pt>
    <dgm:pt modelId="{1A6C1788-F3B1-405E-842F-A30621744E84}" type="pres">
      <dgm:prSet presAssocID="{1AE0274E-2E3B-4CCC-846D-9ED18ABDB3C9}" presName="spaceBetweenRectangles" presStyleCnt="0"/>
      <dgm:spPr/>
    </dgm:pt>
    <dgm:pt modelId="{EAB902DD-AAF9-4C37-A621-142036AF261E}" type="pres">
      <dgm:prSet presAssocID="{C3145BB3-8A16-4662-BB4B-44AFBE19672B}" presName="parentLin" presStyleCnt="0"/>
      <dgm:spPr/>
    </dgm:pt>
    <dgm:pt modelId="{D0CDC089-8994-49F1-B3DF-7891281ABB94}" type="pres">
      <dgm:prSet presAssocID="{C3145BB3-8A16-4662-BB4B-44AFBE19672B}" presName="parentLeftMargin" presStyleLbl="node1" presStyleIdx="1" presStyleCnt="7"/>
      <dgm:spPr/>
    </dgm:pt>
    <dgm:pt modelId="{A5E1A432-FA11-490B-94FD-862E8DFCF64B}" type="pres">
      <dgm:prSet presAssocID="{C3145BB3-8A16-4662-BB4B-44AFBE19672B}" presName="parentText" presStyleLbl="node1" presStyleIdx="2" presStyleCnt="7" custScaleY="143436">
        <dgm:presLayoutVars>
          <dgm:chMax val="0"/>
          <dgm:bulletEnabled val="1"/>
        </dgm:presLayoutVars>
      </dgm:prSet>
      <dgm:spPr/>
    </dgm:pt>
    <dgm:pt modelId="{F66CF7A1-DD4C-4330-8AB4-DDE77F770516}" type="pres">
      <dgm:prSet presAssocID="{C3145BB3-8A16-4662-BB4B-44AFBE19672B}" presName="negativeSpace" presStyleCnt="0"/>
      <dgm:spPr/>
    </dgm:pt>
    <dgm:pt modelId="{325F5B6B-C23F-42A1-9287-C11E4020A991}" type="pres">
      <dgm:prSet presAssocID="{C3145BB3-8A16-4662-BB4B-44AFBE19672B}" presName="childText" presStyleLbl="conFgAcc1" presStyleIdx="2" presStyleCnt="7">
        <dgm:presLayoutVars>
          <dgm:bulletEnabled val="1"/>
        </dgm:presLayoutVars>
      </dgm:prSet>
      <dgm:spPr/>
    </dgm:pt>
    <dgm:pt modelId="{DBB735B9-CB47-499E-925E-3C09CD2F9D92}" type="pres">
      <dgm:prSet presAssocID="{FEDC1376-28CF-4253-98FB-0DE2015BAA1C}" presName="spaceBetweenRectangles" presStyleCnt="0"/>
      <dgm:spPr/>
    </dgm:pt>
    <dgm:pt modelId="{8DDFD64E-9869-4FE0-8471-716D6B25197C}" type="pres">
      <dgm:prSet presAssocID="{90995FB1-180A-454E-9656-F47CF4EEE305}" presName="parentLin" presStyleCnt="0"/>
      <dgm:spPr/>
    </dgm:pt>
    <dgm:pt modelId="{9F2CD42E-B260-46AE-8C97-AC1D1475F9C5}" type="pres">
      <dgm:prSet presAssocID="{90995FB1-180A-454E-9656-F47CF4EEE305}" presName="parentLeftMargin" presStyleLbl="node1" presStyleIdx="2" presStyleCnt="7"/>
      <dgm:spPr/>
    </dgm:pt>
    <dgm:pt modelId="{36D489C0-926D-4A54-B664-825E633CD2F6}" type="pres">
      <dgm:prSet presAssocID="{90995FB1-180A-454E-9656-F47CF4EEE305}" presName="parentText" presStyleLbl="node1" presStyleIdx="3" presStyleCnt="7" custScaleY="158393">
        <dgm:presLayoutVars>
          <dgm:chMax val="0"/>
          <dgm:bulletEnabled val="1"/>
        </dgm:presLayoutVars>
      </dgm:prSet>
      <dgm:spPr/>
    </dgm:pt>
    <dgm:pt modelId="{2D8D8F30-59D8-4370-9C2C-3E5C3DF203CA}" type="pres">
      <dgm:prSet presAssocID="{90995FB1-180A-454E-9656-F47CF4EEE305}" presName="negativeSpace" presStyleCnt="0"/>
      <dgm:spPr/>
    </dgm:pt>
    <dgm:pt modelId="{E4777803-F385-4CB9-8BAE-C548FB87EA6C}" type="pres">
      <dgm:prSet presAssocID="{90995FB1-180A-454E-9656-F47CF4EEE305}" presName="childText" presStyleLbl="conFgAcc1" presStyleIdx="3" presStyleCnt="7">
        <dgm:presLayoutVars>
          <dgm:bulletEnabled val="1"/>
        </dgm:presLayoutVars>
      </dgm:prSet>
      <dgm:spPr/>
    </dgm:pt>
    <dgm:pt modelId="{B6BAA27C-F556-4CCA-87DC-F453E576C643}" type="pres">
      <dgm:prSet presAssocID="{36F08BD7-3E5A-4906-893A-5138FB1AB15F}" presName="spaceBetweenRectangles" presStyleCnt="0"/>
      <dgm:spPr/>
    </dgm:pt>
    <dgm:pt modelId="{94FEB290-8D84-4A29-9516-A49841FE82F0}" type="pres">
      <dgm:prSet presAssocID="{F4970420-6C6A-4224-A884-9C1CFEB69E4A}" presName="parentLin" presStyleCnt="0"/>
      <dgm:spPr/>
    </dgm:pt>
    <dgm:pt modelId="{31A60D81-6F04-495A-BAD8-86FDF9EE7253}" type="pres">
      <dgm:prSet presAssocID="{F4970420-6C6A-4224-A884-9C1CFEB69E4A}" presName="parentLeftMargin" presStyleLbl="node1" presStyleIdx="3" presStyleCnt="7"/>
      <dgm:spPr/>
    </dgm:pt>
    <dgm:pt modelId="{961E43DA-ADA9-4358-8247-995B874C798A}" type="pres">
      <dgm:prSet presAssocID="{F4970420-6C6A-4224-A884-9C1CFEB69E4A}" presName="parentText" presStyleLbl="node1" presStyleIdx="4" presStyleCnt="7">
        <dgm:presLayoutVars>
          <dgm:chMax val="0"/>
          <dgm:bulletEnabled val="1"/>
        </dgm:presLayoutVars>
      </dgm:prSet>
      <dgm:spPr/>
    </dgm:pt>
    <dgm:pt modelId="{C9C691CD-332D-4230-82CB-D401FCA6A0FC}" type="pres">
      <dgm:prSet presAssocID="{F4970420-6C6A-4224-A884-9C1CFEB69E4A}" presName="negativeSpace" presStyleCnt="0"/>
      <dgm:spPr/>
    </dgm:pt>
    <dgm:pt modelId="{CDD6C433-9A4C-4857-A41F-37D22149C474}" type="pres">
      <dgm:prSet presAssocID="{F4970420-6C6A-4224-A884-9C1CFEB69E4A}" presName="childText" presStyleLbl="conFgAcc1" presStyleIdx="4" presStyleCnt="7">
        <dgm:presLayoutVars>
          <dgm:bulletEnabled val="1"/>
        </dgm:presLayoutVars>
      </dgm:prSet>
      <dgm:spPr/>
    </dgm:pt>
    <dgm:pt modelId="{160A96B8-C14D-4B81-A7CD-A58495DAEC7D}" type="pres">
      <dgm:prSet presAssocID="{0A88D813-BBBB-4260-8FB4-89D3D96A44E4}" presName="spaceBetweenRectangles" presStyleCnt="0"/>
      <dgm:spPr/>
    </dgm:pt>
    <dgm:pt modelId="{27292B8B-3FDC-43F8-84A7-833D72334310}" type="pres">
      <dgm:prSet presAssocID="{973F9C97-D305-4B04-89DA-2C95E7EE0AA3}" presName="parentLin" presStyleCnt="0"/>
      <dgm:spPr/>
    </dgm:pt>
    <dgm:pt modelId="{6E35663B-4EBC-4E70-B428-F24DE9A6F203}" type="pres">
      <dgm:prSet presAssocID="{973F9C97-D305-4B04-89DA-2C95E7EE0AA3}" presName="parentLeftMargin" presStyleLbl="node1" presStyleIdx="4" presStyleCnt="7"/>
      <dgm:spPr/>
    </dgm:pt>
    <dgm:pt modelId="{31541D64-8D94-4004-8660-DEA9160C7FE5}" type="pres">
      <dgm:prSet presAssocID="{973F9C97-D305-4B04-89DA-2C95E7EE0AA3}" presName="parentText" presStyleLbl="node1" presStyleIdx="5" presStyleCnt="7">
        <dgm:presLayoutVars>
          <dgm:chMax val="0"/>
          <dgm:bulletEnabled val="1"/>
        </dgm:presLayoutVars>
      </dgm:prSet>
      <dgm:spPr/>
    </dgm:pt>
    <dgm:pt modelId="{440E22AD-0EA7-401D-8827-3D96759A677E}" type="pres">
      <dgm:prSet presAssocID="{973F9C97-D305-4B04-89DA-2C95E7EE0AA3}" presName="negativeSpace" presStyleCnt="0"/>
      <dgm:spPr/>
    </dgm:pt>
    <dgm:pt modelId="{2655D8F4-1042-4339-A0AF-007B7B9FC202}" type="pres">
      <dgm:prSet presAssocID="{973F9C97-D305-4B04-89DA-2C95E7EE0AA3}" presName="childText" presStyleLbl="conFgAcc1" presStyleIdx="5" presStyleCnt="7">
        <dgm:presLayoutVars>
          <dgm:bulletEnabled val="1"/>
        </dgm:presLayoutVars>
      </dgm:prSet>
      <dgm:spPr/>
    </dgm:pt>
    <dgm:pt modelId="{04F6A837-C0E2-4872-A4A0-73D1F4883C0D}" type="pres">
      <dgm:prSet presAssocID="{77EF80F4-7D49-4449-BDDA-9652199C0398}" presName="spaceBetweenRectangles" presStyleCnt="0"/>
      <dgm:spPr/>
    </dgm:pt>
    <dgm:pt modelId="{4CAD522A-6061-48FE-9607-B80C8621DC2C}" type="pres">
      <dgm:prSet presAssocID="{5668C8BB-0A3E-4BDF-92B2-706FB9E8377A}" presName="parentLin" presStyleCnt="0"/>
      <dgm:spPr/>
    </dgm:pt>
    <dgm:pt modelId="{3E98C30C-7552-4252-9C4C-EFF0757D0F8F}" type="pres">
      <dgm:prSet presAssocID="{5668C8BB-0A3E-4BDF-92B2-706FB9E8377A}" presName="parentLeftMargin" presStyleLbl="node1" presStyleIdx="5" presStyleCnt="7"/>
      <dgm:spPr/>
    </dgm:pt>
    <dgm:pt modelId="{090E95BB-1458-4281-9694-D7F580598A24}" type="pres">
      <dgm:prSet presAssocID="{5668C8BB-0A3E-4BDF-92B2-706FB9E8377A}" presName="parentText" presStyleLbl="node1" presStyleIdx="6" presStyleCnt="7">
        <dgm:presLayoutVars>
          <dgm:chMax val="0"/>
          <dgm:bulletEnabled val="1"/>
        </dgm:presLayoutVars>
      </dgm:prSet>
      <dgm:spPr/>
    </dgm:pt>
    <dgm:pt modelId="{4F162164-0053-4C4A-BF51-00ED82E1344E}" type="pres">
      <dgm:prSet presAssocID="{5668C8BB-0A3E-4BDF-92B2-706FB9E8377A}" presName="negativeSpace" presStyleCnt="0"/>
      <dgm:spPr/>
    </dgm:pt>
    <dgm:pt modelId="{9CEC2A1B-495F-4357-BB42-597430A8D6DE}" type="pres">
      <dgm:prSet presAssocID="{5668C8BB-0A3E-4BDF-92B2-706FB9E8377A}" presName="childText" presStyleLbl="conFgAcc1" presStyleIdx="6" presStyleCnt="7">
        <dgm:presLayoutVars>
          <dgm:bulletEnabled val="1"/>
        </dgm:presLayoutVars>
      </dgm:prSet>
      <dgm:spPr/>
    </dgm:pt>
  </dgm:ptLst>
  <dgm:cxnLst>
    <dgm:cxn modelId="{02B3F802-C45A-40E3-9103-19F354980A23}" srcId="{43947084-C8DE-4EC2-84C6-E217C6B36BA7}" destId="{973F9C97-D305-4B04-89DA-2C95E7EE0AA3}" srcOrd="5" destOrd="0" parTransId="{67728C37-1B79-4CE8-B588-D6122A4CFEB8}" sibTransId="{77EF80F4-7D49-4449-BDDA-9652199C0398}"/>
    <dgm:cxn modelId="{0A308613-7127-47F9-AC7A-9D99EC03495D}" type="presOf" srcId="{76ADF64E-C1AA-4C46-9374-31F401977247}" destId="{4E22E16F-2FFD-416D-8AF5-DD76F4AD1E17}" srcOrd="1" destOrd="0" presId="urn:microsoft.com/office/officeart/2005/8/layout/list1"/>
    <dgm:cxn modelId="{7F3DE513-384D-4203-B724-742F2D7CBC25}" type="presOf" srcId="{2283585B-0A41-4EC3-8902-C253595FCD7C}" destId="{FD308B67-AE14-4CC9-A569-0D0F2FFB296E}" srcOrd="1" destOrd="0" presId="urn:microsoft.com/office/officeart/2005/8/layout/list1"/>
    <dgm:cxn modelId="{0AF1552D-318C-461E-B9BE-FD19201C387A}" type="presOf" srcId="{76ADF64E-C1AA-4C46-9374-31F401977247}" destId="{6E5AEB79-23B8-4733-8315-12684D7CB713}" srcOrd="0" destOrd="0" presId="urn:microsoft.com/office/officeart/2005/8/layout/list1"/>
    <dgm:cxn modelId="{B950E530-25B5-4312-8987-D2560E7B3AEF}" type="presOf" srcId="{973F9C97-D305-4B04-89DA-2C95E7EE0AA3}" destId="{6E35663B-4EBC-4E70-B428-F24DE9A6F203}" srcOrd="0" destOrd="0" presId="urn:microsoft.com/office/officeart/2005/8/layout/list1"/>
    <dgm:cxn modelId="{94B1A441-7718-4021-98C2-7F59D4EDF7FB}" type="presOf" srcId="{2283585B-0A41-4EC3-8902-C253595FCD7C}" destId="{C09CB181-DEB0-4F44-943E-ACEE37A5C5C7}" srcOrd="0" destOrd="0" presId="urn:microsoft.com/office/officeart/2005/8/layout/list1"/>
    <dgm:cxn modelId="{32ADA841-51F2-45EA-8CD7-DFB502A203C6}" srcId="{43947084-C8DE-4EC2-84C6-E217C6B36BA7}" destId="{90995FB1-180A-454E-9656-F47CF4EEE305}" srcOrd="3" destOrd="0" parTransId="{5A6321F2-0B8C-4922-89A4-A9853690E48E}" sibTransId="{36F08BD7-3E5A-4906-893A-5138FB1AB15F}"/>
    <dgm:cxn modelId="{5E1A9845-A296-436B-A504-D65EC0370FCC}" type="presOf" srcId="{5668C8BB-0A3E-4BDF-92B2-706FB9E8377A}" destId="{090E95BB-1458-4281-9694-D7F580598A24}" srcOrd="1" destOrd="0" presId="urn:microsoft.com/office/officeart/2005/8/layout/list1"/>
    <dgm:cxn modelId="{8024574A-9AE0-4D50-A7D0-FA19A5EAC0FB}" type="presOf" srcId="{C3145BB3-8A16-4662-BB4B-44AFBE19672B}" destId="{A5E1A432-FA11-490B-94FD-862E8DFCF64B}" srcOrd="1" destOrd="0" presId="urn:microsoft.com/office/officeart/2005/8/layout/list1"/>
    <dgm:cxn modelId="{25B9CC6C-B1FE-4ED1-94CB-9ED9685CC794}" type="presOf" srcId="{5668C8BB-0A3E-4BDF-92B2-706FB9E8377A}" destId="{3E98C30C-7552-4252-9C4C-EFF0757D0F8F}" srcOrd="0" destOrd="0" presId="urn:microsoft.com/office/officeart/2005/8/layout/list1"/>
    <dgm:cxn modelId="{C387C46D-C0F3-4D0F-B2AA-2B34F70FD7FD}" type="presOf" srcId="{F4970420-6C6A-4224-A884-9C1CFEB69E4A}" destId="{31A60D81-6F04-495A-BAD8-86FDF9EE7253}" srcOrd="0" destOrd="0" presId="urn:microsoft.com/office/officeart/2005/8/layout/list1"/>
    <dgm:cxn modelId="{A57C8172-B60D-4C75-83CB-14797A0352AF}" srcId="{43947084-C8DE-4EC2-84C6-E217C6B36BA7}" destId="{76ADF64E-C1AA-4C46-9374-31F401977247}" srcOrd="1" destOrd="0" parTransId="{AA6AD75D-3C10-4FC4-AEF1-50F3E06143BA}" sibTransId="{1AE0274E-2E3B-4CCC-846D-9ED18ABDB3C9}"/>
    <dgm:cxn modelId="{26B52875-188B-401F-8AAC-F9ADBDC7D1B1}" type="presOf" srcId="{C3145BB3-8A16-4662-BB4B-44AFBE19672B}" destId="{D0CDC089-8994-49F1-B3DF-7891281ABB94}" srcOrd="0" destOrd="0" presId="urn:microsoft.com/office/officeart/2005/8/layout/list1"/>
    <dgm:cxn modelId="{2336E485-949A-4C9C-8CAA-5D1F1A52B7F0}" srcId="{43947084-C8DE-4EC2-84C6-E217C6B36BA7}" destId="{2283585B-0A41-4EC3-8902-C253595FCD7C}" srcOrd="0" destOrd="0" parTransId="{01F25FA0-A7FF-44DD-AB92-BB71B97FC087}" sibTransId="{99B2BE14-215A-465E-B820-488099AFA4CE}"/>
    <dgm:cxn modelId="{B150B092-3BE2-4FD7-BB57-97FD8B04E632}" type="presOf" srcId="{43947084-C8DE-4EC2-84C6-E217C6B36BA7}" destId="{E7403992-2FEE-4096-85FE-FA6A0BDAB010}" srcOrd="0" destOrd="0" presId="urn:microsoft.com/office/officeart/2005/8/layout/list1"/>
    <dgm:cxn modelId="{D95696B2-A7FB-48A3-8B65-C1AF74EF4BFE}" type="presOf" srcId="{F4970420-6C6A-4224-A884-9C1CFEB69E4A}" destId="{961E43DA-ADA9-4358-8247-995B874C798A}" srcOrd="1" destOrd="0" presId="urn:microsoft.com/office/officeart/2005/8/layout/list1"/>
    <dgm:cxn modelId="{36AC97B8-2665-4117-9BA3-BED366A56C77}" type="presOf" srcId="{90995FB1-180A-454E-9656-F47CF4EEE305}" destId="{9F2CD42E-B260-46AE-8C97-AC1D1475F9C5}" srcOrd="0" destOrd="0" presId="urn:microsoft.com/office/officeart/2005/8/layout/list1"/>
    <dgm:cxn modelId="{1C43EAC1-C132-49A9-AFA5-E57C1788BDDB}" type="presOf" srcId="{973F9C97-D305-4B04-89DA-2C95E7EE0AA3}" destId="{31541D64-8D94-4004-8660-DEA9160C7FE5}" srcOrd="1" destOrd="0" presId="urn:microsoft.com/office/officeart/2005/8/layout/list1"/>
    <dgm:cxn modelId="{4D8F95C6-B9F4-48A4-830A-15A01E176616}" srcId="{43947084-C8DE-4EC2-84C6-E217C6B36BA7}" destId="{5668C8BB-0A3E-4BDF-92B2-706FB9E8377A}" srcOrd="6" destOrd="0" parTransId="{2C3F2E43-FB5A-4602-BF4D-3AE009C0715A}" sibTransId="{52A504F5-0599-4C0F-9A1B-7AA20BBAF96F}"/>
    <dgm:cxn modelId="{100373CB-D54B-48EC-9484-138ACBEAE449}" type="presOf" srcId="{90995FB1-180A-454E-9656-F47CF4EEE305}" destId="{36D489C0-926D-4A54-B664-825E633CD2F6}" srcOrd="1" destOrd="0" presId="urn:microsoft.com/office/officeart/2005/8/layout/list1"/>
    <dgm:cxn modelId="{A72C8ECF-5661-4FC0-A14C-732D57B84C25}" srcId="{43947084-C8DE-4EC2-84C6-E217C6B36BA7}" destId="{C3145BB3-8A16-4662-BB4B-44AFBE19672B}" srcOrd="2" destOrd="0" parTransId="{15576517-21DB-48D8-BEA5-039F4A1D9CE1}" sibTransId="{FEDC1376-28CF-4253-98FB-0DE2015BAA1C}"/>
    <dgm:cxn modelId="{C74A88FC-F1D1-4EFF-AC4B-1DCE901E0F24}" srcId="{43947084-C8DE-4EC2-84C6-E217C6B36BA7}" destId="{F4970420-6C6A-4224-A884-9C1CFEB69E4A}" srcOrd="4" destOrd="0" parTransId="{3869314A-9807-44BE-BA6D-2FAD3F35C9C5}" sibTransId="{0A88D813-BBBB-4260-8FB4-89D3D96A44E4}"/>
    <dgm:cxn modelId="{E63F8AFC-809F-493A-ADCA-542401DBA5CC}" type="presParOf" srcId="{E7403992-2FEE-4096-85FE-FA6A0BDAB010}" destId="{16653CE7-13F3-4F0F-BDFC-DB233174FD44}" srcOrd="0" destOrd="0" presId="urn:microsoft.com/office/officeart/2005/8/layout/list1"/>
    <dgm:cxn modelId="{09F668F9-E4A8-4FA0-9B3F-FDDDD93F1D81}" type="presParOf" srcId="{16653CE7-13F3-4F0F-BDFC-DB233174FD44}" destId="{C09CB181-DEB0-4F44-943E-ACEE37A5C5C7}" srcOrd="0" destOrd="0" presId="urn:microsoft.com/office/officeart/2005/8/layout/list1"/>
    <dgm:cxn modelId="{263C86D9-0362-42F4-AB36-45C4F9ADC531}" type="presParOf" srcId="{16653CE7-13F3-4F0F-BDFC-DB233174FD44}" destId="{FD308B67-AE14-4CC9-A569-0D0F2FFB296E}" srcOrd="1" destOrd="0" presId="urn:microsoft.com/office/officeart/2005/8/layout/list1"/>
    <dgm:cxn modelId="{6BF81EAC-F95C-4D7D-8F46-66568ADE6870}" type="presParOf" srcId="{E7403992-2FEE-4096-85FE-FA6A0BDAB010}" destId="{ACA724D8-7B0E-4D78-918A-44B6CF36D6E4}" srcOrd="1" destOrd="0" presId="urn:microsoft.com/office/officeart/2005/8/layout/list1"/>
    <dgm:cxn modelId="{95646354-8AC8-4707-AF21-B8C34A5D05AA}" type="presParOf" srcId="{E7403992-2FEE-4096-85FE-FA6A0BDAB010}" destId="{0D488CBE-3768-4FD5-B985-16BF6DAFEA69}" srcOrd="2" destOrd="0" presId="urn:microsoft.com/office/officeart/2005/8/layout/list1"/>
    <dgm:cxn modelId="{69617FC2-F750-4AD4-90C1-3A4CBA6B740A}" type="presParOf" srcId="{E7403992-2FEE-4096-85FE-FA6A0BDAB010}" destId="{5E23B91F-724C-4F84-9E75-68A2A2A84D3A}" srcOrd="3" destOrd="0" presId="urn:microsoft.com/office/officeart/2005/8/layout/list1"/>
    <dgm:cxn modelId="{32BBD005-07DB-409A-A970-EEC4B0C47EF2}" type="presParOf" srcId="{E7403992-2FEE-4096-85FE-FA6A0BDAB010}" destId="{F8163BE8-3501-4E6B-9101-3FD5E1AEEDDF}" srcOrd="4" destOrd="0" presId="urn:microsoft.com/office/officeart/2005/8/layout/list1"/>
    <dgm:cxn modelId="{9643AA8F-2556-4AC7-B3BE-E510A2A3F5D3}" type="presParOf" srcId="{F8163BE8-3501-4E6B-9101-3FD5E1AEEDDF}" destId="{6E5AEB79-23B8-4733-8315-12684D7CB713}" srcOrd="0" destOrd="0" presId="urn:microsoft.com/office/officeart/2005/8/layout/list1"/>
    <dgm:cxn modelId="{E9690586-0AD3-485A-9BAD-15DC1D915B67}" type="presParOf" srcId="{F8163BE8-3501-4E6B-9101-3FD5E1AEEDDF}" destId="{4E22E16F-2FFD-416D-8AF5-DD76F4AD1E17}" srcOrd="1" destOrd="0" presId="urn:microsoft.com/office/officeart/2005/8/layout/list1"/>
    <dgm:cxn modelId="{4D67CB02-C456-468E-A969-65BFD9590CE7}" type="presParOf" srcId="{E7403992-2FEE-4096-85FE-FA6A0BDAB010}" destId="{F406963B-FDFF-4799-8917-1B8E3BD7B215}" srcOrd="5" destOrd="0" presId="urn:microsoft.com/office/officeart/2005/8/layout/list1"/>
    <dgm:cxn modelId="{E2C63B85-783E-41D3-B939-4016CA7DAC58}" type="presParOf" srcId="{E7403992-2FEE-4096-85FE-FA6A0BDAB010}" destId="{4F6F6909-BC23-41D2-B90D-3B227BDE86FF}" srcOrd="6" destOrd="0" presId="urn:microsoft.com/office/officeart/2005/8/layout/list1"/>
    <dgm:cxn modelId="{8CDA6910-E6F2-47C5-8DE1-7ABC3115C4A4}" type="presParOf" srcId="{E7403992-2FEE-4096-85FE-FA6A0BDAB010}" destId="{1A6C1788-F3B1-405E-842F-A30621744E84}" srcOrd="7" destOrd="0" presId="urn:microsoft.com/office/officeart/2005/8/layout/list1"/>
    <dgm:cxn modelId="{E160012F-0554-42EC-BABA-4312D1AA6B54}" type="presParOf" srcId="{E7403992-2FEE-4096-85FE-FA6A0BDAB010}" destId="{EAB902DD-AAF9-4C37-A621-142036AF261E}" srcOrd="8" destOrd="0" presId="urn:microsoft.com/office/officeart/2005/8/layout/list1"/>
    <dgm:cxn modelId="{D5219BF0-1984-4ADB-A65C-8A723FDEEA11}" type="presParOf" srcId="{EAB902DD-AAF9-4C37-A621-142036AF261E}" destId="{D0CDC089-8994-49F1-B3DF-7891281ABB94}" srcOrd="0" destOrd="0" presId="urn:microsoft.com/office/officeart/2005/8/layout/list1"/>
    <dgm:cxn modelId="{F945A9D1-9D37-46A0-9E2C-428B187D74BD}" type="presParOf" srcId="{EAB902DD-AAF9-4C37-A621-142036AF261E}" destId="{A5E1A432-FA11-490B-94FD-862E8DFCF64B}" srcOrd="1" destOrd="0" presId="urn:microsoft.com/office/officeart/2005/8/layout/list1"/>
    <dgm:cxn modelId="{18DDAAD5-DBFC-4FDD-9AB3-8ABB6F397B04}" type="presParOf" srcId="{E7403992-2FEE-4096-85FE-FA6A0BDAB010}" destId="{F66CF7A1-DD4C-4330-8AB4-DDE77F770516}" srcOrd="9" destOrd="0" presId="urn:microsoft.com/office/officeart/2005/8/layout/list1"/>
    <dgm:cxn modelId="{AEB8A92F-C8E6-49ED-9382-9C338C338B45}" type="presParOf" srcId="{E7403992-2FEE-4096-85FE-FA6A0BDAB010}" destId="{325F5B6B-C23F-42A1-9287-C11E4020A991}" srcOrd="10" destOrd="0" presId="urn:microsoft.com/office/officeart/2005/8/layout/list1"/>
    <dgm:cxn modelId="{4414AB36-BAEA-4F18-96B5-C327C0A1C588}" type="presParOf" srcId="{E7403992-2FEE-4096-85FE-FA6A0BDAB010}" destId="{DBB735B9-CB47-499E-925E-3C09CD2F9D92}" srcOrd="11" destOrd="0" presId="urn:microsoft.com/office/officeart/2005/8/layout/list1"/>
    <dgm:cxn modelId="{C1219758-154F-442A-A3FB-E95E15639CE3}" type="presParOf" srcId="{E7403992-2FEE-4096-85FE-FA6A0BDAB010}" destId="{8DDFD64E-9869-4FE0-8471-716D6B25197C}" srcOrd="12" destOrd="0" presId="urn:microsoft.com/office/officeart/2005/8/layout/list1"/>
    <dgm:cxn modelId="{39C5ADDF-FCF8-4FCB-8D75-19AF8B88B04F}" type="presParOf" srcId="{8DDFD64E-9869-4FE0-8471-716D6B25197C}" destId="{9F2CD42E-B260-46AE-8C97-AC1D1475F9C5}" srcOrd="0" destOrd="0" presId="urn:microsoft.com/office/officeart/2005/8/layout/list1"/>
    <dgm:cxn modelId="{EA2159E9-0D6A-4614-97E5-B576D3FE02AB}" type="presParOf" srcId="{8DDFD64E-9869-4FE0-8471-716D6B25197C}" destId="{36D489C0-926D-4A54-B664-825E633CD2F6}" srcOrd="1" destOrd="0" presId="urn:microsoft.com/office/officeart/2005/8/layout/list1"/>
    <dgm:cxn modelId="{4A19495C-8B4F-40F6-B054-0F84587C4573}" type="presParOf" srcId="{E7403992-2FEE-4096-85FE-FA6A0BDAB010}" destId="{2D8D8F30-59D8-4370-9C2C-3E5C3DF203CA}" srcOrd="13" destOrd="0" presId="urn:microsoft.com/office/officeart/2005/8/layout/list1"/>
    <dgm:cxn modelId="{47DABE3F-82AE-4D7B-8495-11733215355D}" type="presParOf" srcId="{E7403992-2FEE-4096-85FE-FA6A0BDAB010}" destId="{E4777803-F385-4CB9-8BAE-C548FB87EA6C}" srcOrd="14" destOrd="0" presId="urn:microsoft.com/office/officeart/2005/8/layout/list1"/>
    <dgm:cxn modelId="{F5E5543F-DAE0-4749-B275-69705877B200}" type="presParOf" srcId="{E7403992-2FEE-4096-85FE-FA6A0BDAB010}" destId="{B6BAA27C-F556-4CCA-87DC-F453E576C643}" srcOrd="15" destOrd="0" presId="urn:microsoft.com/office/officeart/2005/8/layout/list1"/>
    <dgm:cxn modelId="{260BDEDE-1B83-44C6-8A2E-9AAF7E887EE6}" type="presParOf" srcId="{E7403992-2FEE-4096-85FE-FA6A0BDAB010}" destId="{94FEB290-8D84-4A29-9516-A49841FE82F0}" srcOrd="16" destOrd="0" presId="urn:microsoft.com/office/officeart/2005/8/layout/list1"/>
    <dgm:cxn modelId="{74B6F46A-952C-4C12-8D42-A66D2ABED2FE}" type="presParOf" srcId="{94FEB290-8D84-4A29-9516-A49841FE82F0}" destId="{31A60D81-6F04-495A-BAD8-86FDF9EE7253}" srcOrd="0" destOrd="0" presId="urn:microsoft.com/office/officeart/2005/8/layout/list1"/>
    <dgm:cxn modelId="{A76DE20A-FDEF-4279-8963-A96B3931E878}" type="presParOf" srcId="{94FEB290-8D84-4A29-9516-A49841FE82F0}" destId="{961E43DA-ADA9-4358-8247-995B874C798A}" srcOrd="1" destOrd="0" presId="urn:microsoft.com/office/officeart/2005/8/layout/list1"/>
    <dgm:cxn modelId="{20734CE5-4BC2-4AB2-A1D8-4CEDE59A3829}" type="presParOf" srcId="{E7403992-2FEE-4096-85FE-FA6A0BDAB010}" destId="{C9C691CD-332D-4230-82CB-D401FCA6A0FC}" srcOrd="17" destOrd="0" presId="urn:microsoft.com/office/officeart/2005/8/layout/list1"/>
    <dgm:cxn modelId="{E07AEA55-A000-4017-B3C3-B2BFE61C321E}" type="presParOf" srcId="{E7403992-2FEE-4096-85FE-FA6A0BDAB010}" destId="{CDD6C433-9A4C-4857-A41F-37D22149C474}" srcOrd="18" destOrd="0" presId="urn:microsoft.com/office/officeart/2005/8/layout/list1"/>
    <dgm:cxn modelId="{E1ADAF16-F474-44D7-A20D-098CC3EE9501}" type="presParOf" srcId="{E7403992-2FEE-4096-85FE-FA6A0BDAB010}" destId="{160A96B8-C14D-4B81-A7CD-A58495DAEC7D}" srcOrd="19" destOrd="0" presId="urn:microsoft.com/office/officeart/2005/8/layout/list1"/>
    <dgm:cxn modelId="{37126D10-160E-47EE-BE03-43A2CB4B1E8B}" type="presParOf" srcId="{E7403992-2FEE-4096-85FE-FA6A0BDAB010}" destId="{27292B8B-3FDC-43F8-84A7-833D72334310}" srcOrd="20" destOrd="0" presId="urn:microsoft.com/office/officeart/2005/8/layout/list1"/>
    <dgm:cxn modelId="{9393F193-59D8-4873-9096-B3E436D55819}" type="presParOf" srcId="{27292B8B-3FDC-43F8-84A7-833D72334310}" destId="{6E35663B-4EBC-4E70-B428-F24DE9A6F203}" srcOrd="0" destOrd="0" presId="urn:microsoft.com/office/officeart/2005/8/layout/list1"/>
    <dgm:cxn modelId="{5090B2C4-C0CE-4295-9669-F7FE175542D8}" type="presParOf" srcId="{27292B8B-3FDC-43F8-84A7-833D72334310}" destId="{31541D64-8D94-4004-8660-DEA9160C7FE5}" srcOrd="1" destOrd="0" presId="urn:microsoft.com/office/officeart/2005/8/layout/list1"/>
    <dgm:cxn modelId="{EB8FFF7B-0DF1-436D-9F14-5EC2F448DC32}" type="presParOf" srcId="{E7403992-2FEE-4096-85FE-FA6A0BDAB010}" destId="{440E22AD-0EA7-401D-8827-3D96759A677E}" srcOrd="21" destOrd="0" presId="urn:microsoft.com/office/officeart/2005/8/layout/list1"/>
    <dgm:cxn modelId="{52DD66DA-AFE3-46F3-A0DC-7F6BD7C08F34}" type="presParOf" srcId="{E7403992-2FEE-4096-85FE-FA6A0BDAB010}" destId="{2655D8F4-1042-4339-A0AF-007B7B9FC202}" srcOrd="22" destOrd="0" presId="urn:microsoft.com/office/officeart/2005/8/layout/list1"/>
    <dgm:cxn modelId="{4A132A4C-D969-4D7A-B701-AE791BA6CADB}" type="presParOf" srcId="{E7403992-2FEE-4096-85FE-FA6A0BDAB010}" destId="{04F6A837-C0E2-4872-A4A0-73D1F4883C0D}" srcOrd="23" destOrd="0" presId="urn:microsoft.com/office/officeart/2005/8/layout/list1"/>
    <dgm:cxn modelId="{761E8DA9-0C25-4C5D-B92F-18F3B87B83CC}" type="presParOf" srcId="{E7403992-2FEE-4096-85FE-FA6A0BDAB010}" destId="{4CAD522A-6061-48FE-9607-B80C8621DC2C}" srcOrd="24" destOrd="0" presId="urn:microsoft.com/office/officeart/2005/8/layout/list1"/>
    <dgm:cxn modelId="{973AFB6F-8373-4424-B7AA-0807DC277144}" type="presParOf" srcId="{4CAD522A-6061-48FE-9607-B80C8621DC2C}" destId="{3E98C30C-7552-4252-9C4C-EFF0757D0F8F}" srcOrd="0" destOrd="0" presId="urn:microsoft.com/office/officeart/2005/8/layout/list1"/>
    <dgm:cxn modelId="{A6FEC0F9-B10D-4E80-A8B2-93625068B107}" type="presParOf" srcId="{4CAD522A-6061-48FE-9607-B80C8621DC2C}" destId="{090E95BB-1458-4281-9694-D7F580598A24}" srcOrd="1" destOrd="0" presId="urn:microsoft.com/office/officeart/2005/8/layout/list1"/>
    <dgm:cxn modelId="{1E6B5F90-4D2B-48E1-BD00-C40FBA63C287}" type="presParOf" srcId="{E7403992-2FEE-4096-85FE-FA6A0BDAB010}" destId="{4F162164-0053-4C4A-BF51-00ED82E1344E}" srcOrd="25" destOrd="0" presId="urn:microsoft.com/office/officeart/2005/8/layout/list1"/>
    <dgm:cxn modelId="{47EE117E-EE8B-4C03-BA6A-2837D4D02B87}" type="presParOf" srcId="{E7403992-2FEE-4096-85FE-FA6A0BDAB010}" destId="{9CEC2A1B-495F-4357-BB42-597430A8D6DE}" srcOrd="2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vList5" loCatId="list" qsTypeId="urn:microsoft.com/office/officeart/2005/8/quickstyle/3d3" qsCatId="3D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pPr algn="ctr"/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Yuqoridagi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jadvalda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ko’rsatilgan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tashkilotlarida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qayd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qayd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хujjati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varoq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karta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quyidagilardan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pPr algn="just">
            <a:lnSpc>
              <a:spcPct val="15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nomi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A6604C-807A-4FD5-B689-BF3DEB4BF0D5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chiqaruvchi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(firma),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markasi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zavod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51406-4B54-4E5B-B47F-1266C907554C}" type="sibTrans" cxnId="{A30F0889-15CD-4FE3-ABA7-9AE649CCE39C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CC5499-157B-433A-9014-1131C47B16E6}" type="parTrans" cxnId="{A30F0889-15CD-4FE3-ABA7-9AE649CCE39C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B4E522-0139-42F6-ACED-BA0DD205F932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chiqarilgan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tushirilgan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349B8A-CF32-40AE-873A-42FB4C0F0CF3}" type="sibTrans" cxnId="{ACFC8EDD-1275-4ABC-962C-13993492D7A4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C7127C-7B5E-4E39-B699-B02663E29236}" type="parTrans" cxnId="{ACFC8EDD-1275-4ABC-962C-13993492D7A4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97833-0E04-44E0-870C-6027055E9527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sotib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vaqtdagi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(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ishlatilgan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keyingi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BB5445-EABD-4104-ACD3-8DB73DB0E428}" type="sibTrans" cxnId="{2395EB26-CD5D-41FD-B118-F8E8E3AF9C9B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A6D494-21A7-4971-BF63-C2F6187037B8}" type="parTrans" cxnId="{2395EB26-CD5D-41FD-B118-F8E8E3AF9C9B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F49054-8D99-479D-8E5B-A1AB721ED5FA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nosozliklar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696CFA-16A7-4173-8653-55D0B5374993}" type="sibTrans" cxnId="{31E33621-90AD-4D71-8925-7B89FE575A0A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4EFB35-6B04-47D2-80DD-8C0DE8EC258F}" type="parTrans" cxnId="{31E33621-90AD-4D71-8925-7B89FE575A0A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A03599-448D-4197-8CF3-2911B0A40803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attestatsiya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kolibrovka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sinov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A16F36E-4896-4318-BE38-3C3A194BB7B5}" type="sibTrans" cxnId="{08FDE1BF-2A34-4E09-911C-4683796991A9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333B73-0AB7-4F1F-8BBB-A91007DCEDCB}" type="parTrans" cxnId="{08FDE1BF-2A34-4E09-911C-4683796991A9}">
      <dgm:prSet/>
      <dgm:spPr/>
      <dgm:t>
        <a:bodyPr/>
        <a:lstStyle/>
        <a:p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880C7B-E601-4173-A032-0F32552E3D15}" type="pres">
      <dgm:prSet presAssocID="{5CF295A3-3CD3-4CFE-A3CE-39625CCF3696}" presName="Name0" presStyleCnt="0">
        <dgm:presLayoutVars>
          <dgm:dir/>
          <dgm:animLvl val="lvl"/>
          <dgm:resizeHandles val="exact"/>
        </dgm:presLayoutVars>
      </dgm:prSet>
      <dgm:spPr/>
    </dgm:pt>
    <dgm:pt modelId="{580DFE62-540B-49E9-9BB7-97ED47E08066}" type="pres">
      <dgm:prSet presAssocID="{0278C8AF-C36C-4BB4-A9B3-5B2E6B2CF8E0}" presName="linNode" presStyleCnt="0"/>
      <dgm:spPr/>
    </dgm:pt>
    <dgm:pt modelId="{A6116457-0B5A-48E2-97BC-D51CA67BE9DF}" type="pres">
      <dgm:prSet presAssocID="{0278C8AF-C36C-4BB4-A9B3-5B2E6B2CF8E0}" presName="parentText" presStyleLbl="node1" presStyleIdx="0" presStyleCnt="1" custScaleX="89147">
        <dgm:presLayoutVars>
          <dgm:chMax val="1"/>
          <dgm:bulletEnabled val="1"/>
        </dgm:presLayoutVars>
      </dgm:prSet>
      <dgm:spPr/>
    </dgm:pt>
    <dgm:pt modelId="{6693B94A-AF4F-49F8-B7ED-0DE725F96141}" type="pres">
      <dgm:prSet presAssocID="{0278C8AF-C36C-4BB4-A9B3-5B2E6B2CF8E0}" presName="descendantText" presStyleLbl="alignAccFollowNode1" presStyleIdx="0" presStyleCnt="1" custScaleX="111779" custScaleY="124672" custLinFactNeighborX="1071" custLinFactNeighborY="450">
        <dgm:presLayoutVars>
          <dgm:bulletEnabled val="1"/>
        </dgm:presLayoutVars>
      </dgm:prSet>
      <dgm:spPr/>
    </dgm:pt>
  </dgm:ptLst>
  <dgm:cxnLst>
    <dgm:cxn modelId="{32330216-FBF4-41A9-9050-65F38DC8D4AA}" type="presOf" srcId="{0278C8AF-C36C-4BB4-A9B3-5B2E6B2CF8E0}" destId="{A6116457-0B5A-48E2-97BC-D51CA67BE9DF}" srcOrd="0" destOrd="0" presId="urn:microsoft.com/office/officeart/2005/8/layout/vList5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31E33621-90AD-4D71-8925-7B89FE575A0A}" srcId="{0278C8AF-C36C-4BB4-A9B3-5B2E6B2CF8E0}" destId="{1BF49054-8D99-479D-8E5B-A1AB721ED5FA}" srcOrd="4" destOrd="0" parTransId="{D24EFB35-6B04-47D2-80DD-8C0DE8EC258F}" sibTransId="{53696CFA-16A7-4173-8653-55D0B5374993}"/>
    <dgm:cxn modelId="{64D83323-1692-467B-B532-781F6B8B5F97}" type="presOf" srcId="{15A6604C-807A-4FD5-B689-BF3DEB4BF0D5}" destId="{6693B94A-AF4F-49F8-B7ED-0DE725F96141}" srcOrd="0" destOrd="1" presId="urn:microsoft.com/office/officeart/2005/8/layout/vList5"/>
    <dgm:cxn modelId="{2395EB26-CD5D-41FD-B118-F8E8E3AF9C9B}" srcId="{0278C8AF-C36C-4BB4-A9B3-5B2E6B2CF8E0}" destId="{27F97833-0E04-44E0-870C-6027055E9527}" srcOrd="3" destOrd="0" parTransId="{E7A6D494-21A7-4971-BF63-C2F6187037B8}" sibTransId="{FFBB5445-EABD-4104-ACD3-8DB73DB0E428}"/>
    <dgm:cxn modelId="{FDF48B2A-27AB-4EED-BDAA-D71FAF895FA0}" type="presOf" srcId="{84A03599-448D-4197-8CF3-2911B0A40803}" destId="{6693B94A-AF4F-49F8-B7ED-0DE725F96141}" srcOrd="0" destOrd="5" presId="urn:microsoft.com/office/officeart/2005/8/layout/vList5"/>
    <dgm:cxn modelId="{F427112E-4463-4D36-9080-DCBB1BFFC0D6}" type="presOf" srcId="{27F97833-0E04-44E0-870C-6027055E9527}" destId="{6693B94A-AF4F-49F8-B7ED-0DE725F96141}" srcOrd="0" destOrd="3" presId="urn:microsoft.com/office/officeart/2005/8/layout/vList5"/>
    <dgm:cxn modelId="{28CD1761-0FD2-45D8-9760-58340C96C8C8}" type="presOf" srcId="{DF5D3186-5B7F-4F35-9044-FF0125B023DD}" destId="{6693B94A-AF4F-49F8-B7ED-0DE725F96141}" srcOrd="0" destOrd="0" presId="urn:microsoft.com/office/officeart/2005/8/layout/vList5"/>
    <dgm:cxn modelId="{0A24F76A-4FB2-4D07-A739-2455EAAE97F5}" type="presOf" srcId="{5CF295A3-3CD3-4CFE-A3CE-39625CCF3696}" destId="{8B880C7B-E601-4173-A032-0F32552E3D15}" srcOrd="0" destOrd="0" presId="urn:microsoft.com/office/officeart/2005/8/layout/vList5"/>
    <dgm:cxn modelId="{A30F0889-15CD-4FE3-ABA7-9AE649CCE39C}" srcId="{0278C8AF-C36C-4BB4-A9B3-5B2E6B2CF8E0}" destId="{15A6604C-807A-4FD5-B689-BF3DEB4BF0D5}" srcOrd="1" destOrd="0" parTransId="{53CC5499-157B-433A-9014-1131C47B16E6}" sibTransId="{44E51406-4B54-4E5B-B47F-1266C907554C}"/>
    <dgm:cxn modelId="{B2B9DA94-5145-46E0-935B-881E33C42EFB}" type="presOf" srcId="{1BF49054-8D99-479D-8E5B-A1AB721ED5FA}" destId="{6693B94A-AF4F-49F8-B7ED-0DE725F96141}" srcOrd="0" destOrd="4" presId="urn:microsoft.com/office/officeart/2005/8/layout/vList5"/>
    <dgm:cxn modelId="{B4FDCAA7-281A-4F9E-B166-95F669A0E747}" type="presOf" srcId="{39B4E522-0139-42F6-ACED-BA0DD205F932}" destId="{6693B94A-AF4F-49F8-B7ED-0DE725F96141}" srcOrd="0" destOrd="2" presId="urn:microsoft.com/office/officeart/2005/8/layout/vList5"/>
    <dgm:cxn modelId="{08FDE1BF-2A34-4E09-911C-4683796991A9}" srcId="{0278C8AF-C36C-4BB4-A9B3-5B2E6B2CF8E0}" destId="{84A03599-448D-4197-8CF3-2911B0A40803}" srcOrd="5" destOrd="0" parTransId="{5A333B73-0AB7-4F1F-8BBB-A91007DCEDCB}" sibTransId="{DA16F36E-4896-4318-BE38-3C3A194BB7B5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ACFC8EDD-1275-4ABC-962C-13993492D7A4}" srcId="{0278C8AF-C36C-4BB4-A9B3-5B2E6B2CF8E0}" destId="{39B4E522-0139-42F6-ACED-BA0DD205F932}" srcOrd="2" destOrd="0" parTransId="{42C7127C-7B5E-4E39-B699-B02663E29236}" sibTransId="{E4349B8A-CF32-40AE-873A-42FB4C0F0CF3}"/>
    <dgm:cxn modelId="{848AAA78-1A8B-40BE-B3E0-63DEC29B3ED4}" type="presParOf" srcId="{8B880C7B-E601-4173-A032-0F32552E3D15}" destId="{580DFE62-540B-49E9-9BB7-97ED47E08066}" srcOrd="0" destOrd="0" presId="urn:microsoft.com/office/officeart/2005/8/layout/vList5"/>
    <dgm:cxn modelId="{D7FAC120-3CF7-4981-BF33-256A8A3E0329}" type="presParOf" srcId="{580DFE62-540B-49E9-9BB7-97ED47E08066}" destId="{A6116457-0B5A-48E2-97BC-D51CA67BE9DF}" srcOrd="0" destOrd="0" presId="urn:microsoft.com/office/officeart/2005/8/layout/vList5"/>
    <dgm:cxn modelId="{B76D56CE-308F-4292-9F27-0F2583998062}" type="presParOf" srcId="{580DFE62-540B-49E9-9BB7-97ED47E08066}" destId="{6693B94A-AF4F-49F8-B7ED-0DE725F96141}" srcOrd="1" destOrd="0" presId="urn:microsoft.com/office/officeart/2005/8/layout/vList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2E079E09-16D5-46CE-AEB2-5C9A91EECBFE}" type="doc">
      <dgm:prSet loTypeId="urn:microsoft.com/office/officeart/2005/8/layout/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0E24B21A-C7C2-44D5-9406-157EB5602D38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Birinchisi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ta’mirlash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usullaridan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foydalansa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</a:t>
          </a:r>
          <a:endParaRPr lang="en-US" sz="3200" dirty="0">
            <a:solidFill>
              <a:schemeClr val="tx1"/>
            </a:solidFill>
            <a:latin typeface="Baskerville Old Face" panose="02020602080505020303" pitchFamily="18" charset="0"/>
            <a:cs typeface="Times New Roman" panose="02020603050405020304" pitchFamily="18" charset="0"/>
          </a:endParaRPr>
        </a:p>
      </dgm:t>
    </dgm:pt>
    <dgm:pt modelId="{441AA39B-E8CE-47CF-B798-DFACDF0491FC}" type="parTrans" cxnId="{23D5EB5C-83DC-4E17-B833-E9040E397529}">
      <dgm:prSet/>
      <dgm:spPr/>
      <dgm:t>
        <a:bodyPr/>
        <a:lstStyle/>
        <a:p>
          <a:endParaRPr lang="en-US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9D8E8C-6A3D-4E22-A549-58A974B957E9}" type="sibTrans" cxnId="{23D5EB5C-83DC-4E17-B833-E9040E397529}">
      <dgm:prSet/>
      <dgm:spPr/>
      <dgm:t>
        <a:bodyPr/>
        <a:lstStyle/>
        <a:p>
          <a:endParaRPr lang="en-US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FD5813D-587F-4691-BCAB-4C5EA0E57EE2}">
      <dgm:prSet phldrT="[Текст]" custT="1"/>
      <dgm:spPr/>
      <dgm:t>
        <a:bodyPr/>
        <a:lstStyle/>
        <a:p>
          <a:pPr>
            <a:buFont typeface="Wingdings" panose="05000000000000000000" pitchFamily="2" charset="2"/>
            <a:buChar char=""/>
          </a:pP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Ikkinchisi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almashtirishga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mo’ljallangan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elementlardan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foydalanib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3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</a:t>
          </a:r>
          <a:endParaRPr lang="en-US" sz="3200" dirty="0">
            <a:solidFill>
              <a:schemeClr val="tx1"/>
            </a:solidFill>
            <a:latin typeface="Baskerville Old Face" panose="02020602080505020303" pitchFamily="18" charset="0"/>
            <a:cs typeface="Times New Roman" panose="02020603050405020304" pitchFamily="18" charset="0"/>
          </a:endParaRPr>
        </a:p>
      </dgm:t>
    </dgm:pt>
    <dgm:pt modelId="{590AA7F6-1CFF-4347-B6E8-40A97C4C790A}" type="parTrans" cxnId="{C1BA0E1F-EA11-476E-A5EB-21B91FA50564}">
      <dgm:prSet/>
      <dgm:spPr/>
      <dgm:t>
        <a:bodyPr/>
        <a:lstStyle/>
        <a:p>
          <a:endParaRPr lang="en-US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7CB9B8-D4DE-4B1A-9297-60A383303BB1}" type="sibTrans" cxnId="{C1BA0E1F-EA11-476E-A5EB-21B91FA50564}">
      <dgm:prSet/>
      <dgm:spPr/>
      <dgm:t>
        <a:bodyPr/>
        <a:lstStyle/>
        <a:p>
          <a:endParaRPr lang="en-US" sz="3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9A94ABA-EF2A-4F0C-BA56-E209951DC652}" type="pres">
      <dgm:prSet presAssocID="{2E079E09-16D5-46CE-AEB2-5C9A91EECBFE}" presName="linear" presStyleCnt="0">
        <dgm:presLayoutVars>
          <dgm:dir/>
          <dgm:animLvl val="lvl"/>
          <dgm:resizeHandles val="exact"/>
        </dgm:presLayoutVars>
      </dgm:prSet>
      <dgm:spPr/>
    </dgm:pt>
    <dgm:pt modelId="{B426F842-FDAC-419C-B491-8D456D0CA67A}" type="pres">
      <dgm:prSet presAssocID="{0E24B21A-C7C2-44D5-9406-157EB5602D38}" presName="parentLin" presStyleCnt="0"/>
      <dgm:spPr/>
    </dgm:pt>
    <dgm:pt modelId="{23B9419C-8101-472E-A469-58E41E20F076}" type="pres">
      <dgm:prSet presAssocID="{0E24B21A-C7C2-44D5-9406-157EB5602D38}" presName="parentLeftMargin" presStyleLbl="node1" presStyleIdx="0" presStyleCnt="2"/>
      <dgm:spPr/>
    </dgm:pt>
    <dgm:pt modelId="{74889DA5-3986-412B-8B62-46B1BD6EBC74}" type="pres">
      <dgm:prSet presAssocID="{0E24B21A-C7C2-44D5-9406-157EB5602D38}" presName="parentText" presStyleLbl="node1" presStyleIdx="0" presStyleCnt="2" custScaleX="133220">
        <dgm:presLayoutVars>
          <dgm:chMax val="0"/>
          <dgm:bulletEnabled val="1"/>
        </dgm:presLayoutVars>
      </dgm:prSet>
      <dgm:spPr/>
    </dgm:pt>
    <dgm:pt modelId="{EE211B8B-0053-4158-92C7-C905BB400CE6}" type="pres">
      <dgm:prSet presAssocID="{0E24B21A-C7C2-44D5-9406-157EB5602D38}" presName="negativeSpace" presStyleCnt="0"/>
      <dgm:spPr/>
    </dgm:pt>
    <dgm:pt modelId="{89740132-08A2-4C10-99C0-AA2FE4571CFE}" type="pres">
      <dgm:prSet presAssocID="{0E24B21A-C7C2-44D5-9406-157EB5602D38}" presName="childText" presStyleLbl="conFgAcc1" presStyleIdx="0" presStyleCnt="2">
        <dgm:presLayoutVars>
          <dgm:bulletEnabled val="1"/>
        </dgm:presLayoutVars>
      </dgm:prSet>
      <dgm:spPr/>
    </dgm:pt>
    <dgm:pt modelId="{4D4D1803-24AF-4987-A9F4-14C1475E9289}" type="pres">
      <dgm:prSet presAssocID="{229D8E8C-6A3D-4E22-A549-58A974B957E9}" presName="spaceBetweenRectangles" presStyleCnt="0"/>
      <dgm:spPr/>
    </dgm:pt>
    <dgm:pt modelId="{542259BC-7DE2-4848-83C8-EEFD9AC5713C}" type="pres">
      <dgm:prSet presAssocID="{EFD5813D-587F-4691-BCAB-4C5EA0E57EE2}" presName="parentLin" presStyleCnt="0"/>
      <dgm:spPr/>
    </dgm:pt>
    <dgm:pt modelId="{6061D8C0-F734-4299-ACF6-8C6BA5B4D144}" type="pres">
      <dgm:prSet presAssocID="{EFD5813D-587F-4691-BCAB-4C5EA0E57EE2}" presName="parentLeftMargin" presStyleLbl="node1" presStyleIdx="0" presStyleCnt="2"/>
      <dgm:spPr/>
    </dgm:pt>
    <dgm:pt modelId="{ED593B0F-51FD-4241-BE2B-D41AC51F5BB8}" type="pres">
      <dgm:prSet presAssocID="{EFD5813D-587F-4691-BCAB-4C5EA0E57EE2}" presName="parentText" presStyleLbl="node1" presStyleIdx="1" presStyleCnt="2" custScaleX="132306">
        <dgm:presLayoutVars>
          <dgm:chMax val="0"/>
          <dgm:bulletEnabled val="1"/>
        </dgm:presLayoutVars>
      </dgm:prSet>
      <dgm:spPr/>
    </dgm:pt>
    <dgm:pt modelId="{40601B8F-2643-407B-9794-F22100AC918F}" type="pres">
      <dgm:prSet presAssocID="{EFD5813D-587F-4691-BCAB-4C5EA0E57EE2}" presName="negativeSpace" presStyleCnt="0"/>
      <dgm:spPr/>
    </dgm:pt>
    <dgm:pt modelId="{AB761C56-DAEB-4364-8C06-6B830EAB6E8A}" type="pres">
      <dgm:prSet presAssocID="{EFD5813D-587F-4691-BCAB-4C5EA0E57EE2}" presName="childText" presStyleLbl="conFgAcc1" presStyleIdx="1" presStyleCnt="2">
        <dgm:presLayoutVars>
          <dgm:bulletEnabled val="1"/>
        </dgm:presLayoutVars>
      </dgm:prSet>
      <dgm:spPr/>
    </dgm:pt>
  </dgm:ptLst>
  <dgm:cxnLst>
    <dgm:cxn modelId="{C1BA0E1F-EA11-476E-A5EB-21B91FA50564}" srcId="{2E079E09-16D5-46CE-AEB2-5C9A91EECBFE}" destId="{EFD5813D-587F-4691-BCAB-4C5EA0E57EE2}" srcOrd="1" destOrd="0" parTransId="{590AA7F6-1CFF-4347-B6E8-40A97C4C790A}" sibTransId="{7E7CB9B8-D4DE-4B1A-9297-60A383303BB1}"/>
    <dgm:cxn modelId="{23D5EB5C-83DC-4E17-B833-E9040E397529}" srcId="{2E079E09-16D5-46CE-AEB2-5C9A91EECBFE}" destId="{0E24B21A-C7C2-44D5-9406-157EB5602D38}" srcOrd="0" destOrd="0" parTransId="{441AA39B-E8CE-47CF-B798-DFACDF0491FC}" sibTransId="{229D8E8C-6A3D-4E22-A549-58A974B957E9}"/>
    <dgm:cxn modelId="{F3050FBD-527C-48BA-919D-A456CB7A5596}" type="presOf" srcId="{EFD5813D-587F-4691-BCAB-4C5EA0E57EE2}" destId="{ED593B0F-51FD-4241-BE2B-D41AC51F5BB8}" srcOrd="1" destOrd="0" presId="urn:microsoft.com/office/officeart/2005/8/layout/list1"/>
    <dgm:cxn modelId="{EFCFE3E0-0AAB-44E4-A1C8-F8DD80937066}" type="presOf" srcId="{0E24B21A-C7C2-44D5-9406-157EB5602D38}" destId="{74889DA5-3986-412B-8B62-46B1BD6EBC74}" srcOrd="1" destOrd="0" presId="urn:microsoft.com/office/officeart/2005/8/layout/list1"/>
    <dgm:cxn modelId="{E03C76EC-77BB-4AF0-AAA2-2A19C278A248}" type="presOf" srcId="{2E079E09-16D5-46CE-AEB2-5C9A91EECBFE}" destId="{59A94ABA-EF2A-4F0C-BA56-E209951DC652}" srcOrd="0" destOrd="0" presId="urn:microsoft.com/office/officeart/2005/8/layout/list1"/>
    <dgm:cxn modelId="{ADD7FBF5-6BED-4F5A-A08D-0EAAF7CD53A2}" type="presOf" srcId="{0E24B21A-C7C2-44D5-9406-157EB5602D38}" destId="{23B9419C-8101-472E-A469-58E41E20F076}" srcOrd="0" destOrd="0" presId="urn:microsoft.com/office/officeart/2005/8/layout/list1"/>
    <dgm:cxn modelId="{0B926AFD-A018-4992-97B2-C814091B803B}" type="presOf" srcId="{EFD5813D-587F-4691-BCAB-4C5EA0E57EE2}" destId="{6061D8C0-F734-4299-ACF6-8C6BA5B4D144}" srcOrd="0" destOrd="0" presId="urn:microsoft.com/office/officeart/2005/8/layout/list1"/>
    <dgm:cxn modelId="{010D78B6-F1AB-4F79-8860-F263AEBE8847}" type="presParOf" srcId="{59A94ABA-EF2A-4F0C-BA56-E209951DC652}" destId="{B426F842-FDAC-419C-B491-8D456D0CA67A}" srcOrd="0" destOrd="0" presId="urn:microsoft.com/office/officeart/2005/8/layout/list1"/>
    <dgm:cxn modelId="{BA3A9A07-4E0C-4AE7-8678-F824C30F6B0A}" type="presParOf" srcId="{B426F842-FDAC-419C-B491-8D456D0CA67A}" destId="{23B9419C-8101-472E-A469-58E41E20F076}" srcOrd="0" destOrd="0" presId="urn:microsoft.com/office/officeart/2005/8/layout/list1"/>
    <dgm:cxn modelId="{BF6C32BD-F9C0-487C-90B7-6CCFABE319F3}" type="presParOf" srcId="{B426F842-FDAC-419C-B491-8D456D0CA67A}" destId="{74889DA5-3986-412B-8B62-46B1BD6EBC74}" srcOrd="1" destOrd="0" presId="urn:microsoft.com/office/officeart/2005/8/layout/list1"/>
    <dgm:cxn modelId="{9A91571C-D515-4421-A364-D962CAAB385D}" type="presParOf" srcId="{59A94ABA-EF2A-4F0C-BA56-E209951DC652}" destId="{EE211B8B-0053-4158-92C7-C905BB400CE6}" srcOrd="1" destOrd="0" presId="urn:microsoft.com/office/officeart/2005/8/layout/list1"/>
    <dgm:cxn modelId="{CA7BB429-32C3-4B7F-8F4A-51D627336F0A}" type="presParOf" srcId="{59A94ABA-EF2A-4F0C-BA56-E209951DC652}" destId="{89740132-08A2-4C10-99C0-AA2FE4571CFE}" srcOrd="2" destOrd="0" presId="urn:microsoft.com/office/officeart/2005/8/layout/list1"/>
    <dgm:cxn modelId="{1ABB9506-4E21-40C6-B05B-961599EBE4C3}" type="presParOf" srcId="{59A94ABA-EF2A-4F0C-BA56-E209951DC652}" destId="{4D4D1803-24AF-4987-A9F4-14C1475E9289}" srcOrd="3" destOrd="0" presId="urn:microsoft.com/office/officeart/2005/8/layout/list1"/>
    <dgm:cxn modelId="{5A603A46-48B1-4569-B269-981FE44CBE03}" type="presParOf" srcId="{59A94ABA-EF2A-4F0C-BA56-E209951DC652}" destId="{542259BC-7DE2-4848-83C8-EEFD9AC5713C}" srcOrd="4" destOrd="0" presId="urn:microsoft.com/office/officeart/2005/8/layout/list1"/>
    <dgm:cxn modelId="{7C5D8BF8-7FED-44F1-9129-2EF1697BE645}" type="presParOf" srcId="{542259BC-7DE2-4848-83C8-EEFD9AC5713C}" destId="{6061D8C0-F734-4299-ACF6-8C6BA5B4D144}" srcOrd="0" destOrd="0" presId="urn:microsoft.com/office/officeart/2005/8/layout/list1"/>
    <dgm:cxn modelId="{BBA34947-11EE-4DDB-96B5-E9C726E82AA7}" type="presParOf" srcId="{542259BC-7DE2-4848-83C8-EEFD9AC5713C}" destId="{ED593B0F-51FD-4241-BE2B-D41AC51F5BB8}" srcOrd="1" destOrd="0" presId="urn:microsoft.com/office/officeart/2005/8/layout/list1"/>
    <dgm:cxn modelId="{1A292D5E-4A4D-479D-8880-05E26CCBC1F0}" type="presParOf" srcId="{59A94ABA-EF2A-4F0C-BA56-E209951DC652}" destId="{40601B8F-2643-407B-9794-F22100AC918F}" srcOrd="5" destOrd="0" presId="urn:microsoft.com/office/officeart/2005/8/layout/list1"/>
    <dgm:cxn modelId="{504529B4-EF2C-453A-87BF-45E7D3AF5E65}" type="presParOf" srcId="{59A94ABA-EF2A-4F0C-BA56-E209951DC652}" destId="{AB761C56-DAEB-4364-8C06-6B830EAB6E8A}" srcOrd="6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 anchor="t"/>
        <a:lstStyle/>
        <a:p>
          <a:pPr algn="ctr"/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bloklardagi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nosozliklarni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maqsadga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mo’ljallangan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</a:t>
          </a:r>
          <a:r>
            <a:rPr lang="en-US" sz="20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en-US" sz="20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pPr algn="ctr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pPr algn="ctr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buFont typeface="Arial" panose="020B0604020202020204" pitchFamily="34" charset="0"/>
            <a:buNone/>
          </a:pP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10 MHz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S1-77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ikki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kanalli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ostsillograf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;. </a:t>
          </a:r>
          <a:endParaRPr lang="en-US" sz="20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pPr algn="ctr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pPr algn="ctr"/>
          <a:endParaRPr lang="en-US" sz="2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1561DE7-8AAC-4941-B7CF-645C96CC8A62}">
      <dgm:prSet custT="1"/>
      <dgm:spPr/>
      <dgm:t>
        <a:bodyPr/>
        <a:lstStyle/>
        <a:p>
          <a:pPr algn="just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G3-112/1 (10Hz-10 MHz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sinusondal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tebranishlarni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past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generatori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1A4A29A-0D3E-44AA-87D7-F9DC3ACF6012}" type="parTrans" cxnId="{D7BE30F5-B2C4-482A-B8E5-F578A15ECB84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3CC9E6-11FC-4C2C-937C-D74F6C204BD4}" type="sibTrans" cxnId="{D7BE30F5-B2C4-482A-B8E5-F578A15ECB84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277591-6E11-4CE4-803C-D4F447CEFAA0}">
      <dgm:prSet custT="1"/>
      <dgm:spPr/>
      <dgm:t>
        <a:bodyPr/>
        <a:lstStyle/>
        <a:p>
          <a:pPr algn="just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G4 -107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(12,5-400 MHz)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G4-76A (400-1200 MHz)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sinusondal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tebranishlarni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generatori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823B680-80D9-4FC8-AFFC-F014CBE5EEC8}" type="parTrans" cxnId="{862787D1-0BC2-4164-B605-16A1889A15A3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FF10DBB-E92B-423E-A2BD-0331683A8EC4}" type="sibTrans" cxnId="{862787D1-0BC2-4164-B605-16A1889A15A3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BCA5C1-F2C3-4553-BC83-F968E74CDC96}">
      <dgm:prSet custT="1"/>
      <dgm:spPr/>
      <dgm:t>
        <a:bodyPr/>
        <a:lstStyle/>
        <a:p>
          <a:pPr algn="just"/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G5-54 </a:t>
          </a:r>
          <a:r>
            <a:rPr lang="ru-RU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impuls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generatori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824CC6C2-0254-44FD-A447-0CE7BB013287}" type="parTrans" cxnId="{5DC0E76E-EDA2-4AD5-837A-449FE4FDC592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FC28AA-3D36-44B4-878F-4524C4CC1599}" type="sibTrans" cxnId="{5DC0E76E-EDA2-4AD5-837A-449FE4FDC592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0AD1A3-473C-4CDF-9D65-2DB87CB115F5}">
      <dgm:prSet custT="1"/>
      <dgm:spPr/>
      <dgm:t>
        <a:bodyPr/>
        <a:lstStyle/>
        <a:p>
          <a:pPr algn="just"/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43-54 (0,1 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Hz 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- 300 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MHz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200 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mV 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– 3 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V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chastotomer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unda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almashuvchi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bloklardan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foydalanib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78 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GHz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chastotalarni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o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lchash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</dgm:t>
    </dgm:pt>
    <dgm:pt modelId="{0D32B493-22FF-4A9E-B45D-2CB1F6E69D24}" type="parTrans" cxnId="{ABB75060-B40E-4801-B7E3-DFE93459AD05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F30CD7-CA2A-4E28-AE83-3D1583C4F5BC}" type="sibTrans" cxnId="{ABB75060-B40E-4801-B7E3-DFE93459AD05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1418315-CACD-45AD-A724-5C646010364C}">
      <dgm:prSet custT="1"/>
      <dgm:spPr/>
      <dgm:t>
        <a:bodyPr/>
        <a:lstStyle/>
        <a:p>
          <a:pPr algn="just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V3-38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chegarasi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(20 Hz – 5 MHz; 0,1mV – 300V)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voltmetr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5F3A47-3D85-418A-9FE7-624C80C0794D}" type="parTrans" cxnId="{03467530-D94D-40EE-8F78-1F9D15E6A47B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D49D6F-250F-4586-B85B-5F1CBD4067DA}" type="sibTrans" cxnId="{03467530-D94D-40EE-8F78-1F9D15E6A47B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DFF3F7-923B-4E7C-9379-822F8EE8CE05}">
      <dgm:prSet custT="1"/>
      <dgm:spPr/>
      <dgm:t>
        <a:bodyPr/>
        <a:lstStyle/>
        <a:p>
          <a:pPr algn="just"/>
          <a:r>
            <a:rPr lang="ru-RU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S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4313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multimetr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051A83-CE34-4E48-B2C7-AE0F32B9B991}" type="parTrans" cxnId="{5B0A69F5-53B9-44AC-85B8-36F3F88A2992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A076D2-D27B-4CAA-820F-61A30ED18BD9}" type="sibTrans" cxnId="{5B0A69F5-53B9-44AC-85B8-36F3F88A2992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B69457-2AE8-4EF0-8825-044AF426964F}">
      <dgm:prSet custT="1"/>
      <dgm:spPr/>
      <dgm:t>
        <a:bodyPr/>
        <a:lstStyle/>
        <a:p>
          <a:pPr algn="just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B5-47 (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/ 0,1-30V; 0-3A);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452E2C-8BB1-4F4B-A7A6-33E2D94BA645}" type="parTrans" cxnId="{6103BF81-778C-43E4-B75C-85D5227F6F15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45CE38C-91C8-4974-B8D2-C34FE157E61A}" type="sibTrans" cxnId="{6103BF81-778C-43E4-B75C-85D5227F6F15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DC018D-2BEA-49F2-8D1A-2B6493697F9D}">
      <dgm:prSet custT="1"/>
      <dgm:spPr/>
      <dgm:t>
        <a:bodyPr/>
        <a:lstStyle/>
        <a:p>
          <a:pPr algn="just"/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U 4342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kombinirlangan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(tester). 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BDF494-F1CF-46A2-91F9-092DE8EB89D2}" type="parTrans" cxnId="{8268C57B-B4BD-4478-983F-CF834E2DD71B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7DF943-3D54-4EFE-9459-0DCCE156E65A}" type="sibTrans" cxnId="{8268C57B-B4BD-4478-983F-CF834E2DD71B}">
      <dgm:prSet/>
      <dgm:spPr/>
      <dgm:t>
        <a:bodyPr/>
        <a:lstStyle/>
        <a:p>
          <a:endParaRPr lang="ru-RU" sz="16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50718" custLinFactNeighborX="390" custLinFactNeighborY="-7138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Y="128279" custLinFactNeighborY="-522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3467530-D94D-40EE-8F78-1F9D15E6A47B}" srcId="{60B312F2-FFB1-44E0-820D-15D9F2BC18A5}" destId="{71418315-CACD-45AD-A724-5C646010364C}" srcOrd="5" destOrd="0" parTransId="{8A5F3A47-3D85-418A-9FE7-624C80C0794D}" sibTransId="{77D49D6F-250F-4586-B85B-5F1CBD4067DA}"/>
    <dgm:cxn modelId="{FC0C4A3B-FA48-4399-A28B-0AC250BB8060}" type="presOf" srcId="{DD277591-6E11-4CE4-803C-D4F447CEFAA0}" destId="{4D0E06C2-51CF-40A2-AA92-1DC0FAF00851}" srcOrd="0" destOrd="2" presId="urn:microsoft.com/office/officeart/2005/8/layout/hList1"/>
    <dgm:cxn modelId="{ABB75060-B40E-4801-B7E3-DFE93459AD05}" srcId="{60B312F2-FFB1-44E0-820D-15D9F2BC18A5}" destId="{B40AD1A3-473C-4CDF-9D65-2DB87CB115F5}" srcOrd="4" destOrd="0" parTransId="{0D32B493-22FF-4A9E-B45D-2CB1F6E69D24}" sibTransId="{7EF30CD7-CA2A-4E28-AE83-3D1583C4F5BC}"/>
    <dgm:cxn modelId="{B857EF43-8DB0-4EE7-915D-34E5C4476085}" type="presOf" srcId="{99B69457-2AE8-4EF0-8825-044AF426964F}" destId="{4D0E06C2-51CF-40A2-AA92-1DC0FAF00851}" srcOrd="0" destOrd="7" presId="urn:microsoft.com/office/officeart/2005/8/layout/hList1"/>
    <dgm:cxn modelId="{5DC0E76E-EDA2-4AD5-837A-449FE4FDC592}" srcId="{60B312F2-FFB1-44E0-820D-15D9F2BC18A5}" destId="{76BCA5C1-F2C3-4553-BC83-F968E74CDC96}" srcOrd="3" destOrd="0" parTransId="{824CC6C2-0254-44FD-A447-0CE7BB013287}" sibTransId="{C9FC28AA-3D36-44B4-878F-4524C4CC1599}"/>
    <dgm:cxn modelId="{664D6870-C154-468C-92BA-CA281B2556CB}" type="presOf" srcId="{B40AD1A3-473C-4CDF-9D65-2DB87CB115F5}" destId="{4D0E06C2-51CF-40A2-AA92-1DC0FAF00851}" srcOrd="0" destOrd="4" presId="urn:microsoft.com/office/officeart/2005/8/layout/hList1"/>
    <dgm:cxn modelId="{0831F350-0837-44A2-8E88-FFD01F9959C5}" type="presOf" srcId="{C1561DE7-8AAC-4941-B7CF-645C96CC8A62}" destId="{4D0E06C2-51CF-40A2-AA92-1DC0FAF00851}" srcOrd="0" destOrd="1" presId="urn:microsoft.com/office/officeart/2005/8/layout/hList1"/>
    <dgm:cxn modelId="{09282056-969C-4379-8DD5-C12EC08106A1}" type="presOf" srcId="{45DFF3F7-923B-4E7C-9379-822F8EE8CE05}" destId="{4D0E06C2-51CF-40A2-AA92-1DC0FAF00851}" srcOrd="0" destOrd="6" presId="urn:microsoft.com/office/officeart/2005/8/layout/hList1"/>
    <dgm:cxn modelId="{8268C57B-B4BD-4478-983F-CF834E2DD71B}" srcId="{60B312F2-FFB1-44E0-820D-15D9F2BC18A5}" destId="{BCDC018D-2BEA-49F2-8D1A-2B6493697F9D}" srcOrd="8" destOrd="0" parTransId="{5EBDF494-F1CF-46A2-91F9-092DE8EB89D2}" sibTransId="{267DF943-3D54-4EFE-9459-0DCCE156E65A}"/>
    <dgm:cxn modelId="{6103BF81-778C-43E4-B75C-85D5227F6F15}" srcId="{60B312F2-FFB1-44E0-820D-15D9F2BC18A5}" destId="{99B69457-2AE8-4EF0-8825-044AF426964F}" srcOrd="7" destOrd="0" parTransId="{50452E2C-8BB1-4F4B-A7A6-33E2D94BA645}" sibTransId="{D45CE38C-91C8-4974-B8D2-C34FE157E61A}"/>
    <dgm:cxn modelId="{10B63DBB-F68B-4494-905A-CC0895E65B33}" type="presOf" srcId="{76BCA5C1-F2C3-4553-BC83-F968E74CDC96}" destId="{4D0E06C2-51CF-40A2-AA92-1DC0FAF00851}" srcOrd="0" destOrd="3" presId="urn:microsoft.com/office/officeart/2005/8/layout/hList1"/>
    <dgm:cxn modelId="{D62FFEBF-AB47-4681-8CE1-C99A78E6526B}" type="presOf" srcId="{BCDC018D-2BEA-49F2-8D1A-2B6493697F9D}" destId="{4D0E06C2-51CF-40A2-AA92-1DC0FAF00851}" srcOrd="0" destOrd="8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862787D1-0BC2-4164-B605-16A1889A15A3}" srcId="{60B312F2-FFB1-44E0-820D-15D9F2BC18A5}" destId="{DD277591-6E11-4CE4-803C-D4F447CEFAA0}" srcOrd="2" destOrd="0" parTransId="{8823B680-80D9-4FC8-AFFC-F014CBE5EEC8}" sibTransId="{9FF10DBB-E92B-423E-A2BD-0331683A8EC4}"/>
    <dgm:cxn modelId="{D7BE30F5-B2C4-482A-B8E5-F578A15ECB84}" srcId="{60B312F2-FFB1-44E0-820D-15D9F2BC18A5}" destId="{C1561DE7-8AAC-4941-B7CF-645C96CC8A62}" srcOrd="1" destOrd="0" parTransId="{61A4A29A-0D3E-44AA-87D7-F9DC3ACF6012}" sibTransId="{003CC9E6-11FC-4C2C-937C-D74F6C204BD4}"/>
    <dgm:cxn modelId="{5B0A69F5-53B9-44AC-85B8-36F3F88A2992}" srcId="{60B312F2-FFB1-44E0-820D-15D9F2BC18A5}" destId="{45DFF3F7-923B-4E7C-9379-822F8EE8CE05}" srcOrd="6" destOrd="0" parTransId="{B9051A83-CE34-4E48-B2C7-AE0F32B9B991}" sibTransId="{EAA076D2-D27B-4CAA-820F-61A30ED18BD9}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71DA17FC-D58E-4114-B87B-87D09549D8FF}" type="presOf" srcId="{71418315-CACD-45AD-A724-5C646010364C}" destId="{4D0E06C2-51CF-40A2-AA92-1DC0FAF00851}" srcOrd="0" destOrd="5" presId="urn:microsoft.com/office/officeart/2005/8/layout/hList1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E7E1FF79-EF3D-4511-96CD-B331C8E43029}" type="doc">
      <dgm:prSet loTypeId="urn:microsoft.com/office/officeart/2005/8/layout/list1" loCatId="list" qsTypeId="urn:microsoft.com/office/officeart/2005/8/quickstyle/3d3" qsCatId="3D" csTypeId="urn:microsoft.com/office/officeart/2005/8/colors/accent1_1" csCatId="accent1" phldr="1"/>
      <dgm:spPr/>
      <dgm:t>
        <a:bodyPr/>
        <a:lstStyle/>
        <a:p>
          <a:endParaRPr lang="ru-RU"/>
        </a:p>
      </dgm:t>
    </dgm:pt>
    <dgm:pt modelId="{6E6F0F6F-3609-4F49-90C7-6AF598743FD3}">
      <dgm:prSet phldrT="[Текст]" custT="1"/>
      <dgm:spPr/>
      <dgm:t>
        <a:bodyPr/>
        <a:lstStyle/>
        <a:p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detallar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o’lchov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asboblari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sarflanadigan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ashyolar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shkaf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ru-RU" sz="2400" dirty="0">
            <a:latin typeface="Book Antiqua" panose="02040602050305030304" pitchFamily="18" charset="0"/>
          </a:endParaRPr>
        </a:p>
      </dgm:t>
    </dgm:pt>
    <dgm:pt modelId="{B79A2DEA-6CB5-4FFB-B7D4-88165C3FB366}" type="parTrans" cxnId="{F8267B9F-A7F0-4E24-B90A-9D69A6C5555D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71122896-0220-461B-9B2B-C772BA47F10A}" type="sibTrans" cxnId="{F8267B9F-A7F0-4E24-B90A-9D69A6C5555D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0E07D9A7-DDEF-48B5-AC7A-DFF606336D84}">
      <dgm:prSet phldrT="[Текст]" custT="1"/>
      <dgm:spPr/>
      <dgm:t>
        <a:bodyPr/>
        <a:lstStyle/>
        <a:p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yerga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ulangan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ru-RU" sz="2400" dirty="0">
            <a:latin typeface="Book Antiqua" panose="02040602050305030304" pitchFamily="18" charset="0"/>
          </a:endParaRPr>
        </a:p>
      </dgm:t>
    </dgm:pt>
    <dgm:pt modelId="{B2832896-B1AB-4630-940E-BBABA0197205}" type="parTrans" cxnId="{99156398-A7BE-4615-96C8-F96BFE47314A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A040B861-33E3-485B-9EA0-ED99722F47A0}" type="sibTrans" cxnId="{99156398-A7BE-4615-96C8-F96BFE47314A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C0835F7D-58D5-4279-A41F-228ACD951099}">
      <dgm:prSet phldrT="[Текст]" custT="1"/>
      <dgm:spPr/>
      <dgm:t>
        <a:bodyPr/>
        <a:lstStyle/>
        <a:p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yoritish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tizimiga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</a:t>
          </a:r>
          <a:endParaRPr lang="ru-RU" sz="2400" dirty="0">
            <a:latin typeface="Book Antiqua" panose="02040602050305030304" pitchFamily="18" charset="0"/>
          </a:endParaRPr>
        </a:p>
      </dgm:t>
    </dgm:pt>
    <dgm:pt modelId="{FD2DD0F1-F71E-4563-90F3-5DB6FEEE62B8}" type="parTrans" cxnId="{E4D2AB02-B39D-47C4-BF4C-0CA6E6A48521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E20B0FEF-36D7-49DA-A225-2BCBD71D38EA}" type="sibTrans" cxnId="{E4D2AB02-B39D-47C4-BF4C-0CA6E6A48521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01012E01-2041-4E0F-9E81-1061B56AFB32}">
      <dgm:prSet custT="1"/>
      <dgm:spPr/>
      <dgm:t>
        <a:bodyPr/>
        <a:lstStyle/>
        <a:p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shuningdek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yong’inni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o’chirish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vositalari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endParaRPr lang="ru-RU" sz="2400" dirty="0">
            <a:latin typeface="Book Antiqua" panose="02040602050305030304" pitchFamily="18" charset="0"/>
          </a:endParaRPr>
        </a:p>
      </dgm:t>
    </dgm:pt>
    <dgm:pt modelId="{A00F5B92-757C-4AFE-B62D-6F2CB25256F7}" type="parTrans" cxnId="{DB744078-AB44-4DD4-AED1-E019D03E366B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417981C9-E80B-41B8-9D91-A604CD1406A4}" type="sibTrans" cxnId="{DB744078-AB44-4DD4-AED1-E019D03E366B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7C7A843D-9303-4FDE-8C87-555A848827A6}">
      <dgm:prSet custT="1"/>
      <dgm:spPr/>
      <dgm:t>
        <a:bodyPr/>
        <a:lstStyle/>
        <a:p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хamda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individual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хimoya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vositalari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24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sz="2400" dirty="0">
            <a:latin typeface="Book Antiqua" panose="02040602050305030304" pitchFamily="18" charset="0"/>
          </a:endParaRPr>
        </a:p>
      </dgm:t>
    </dgm:pt>
    <dgm:pt modelId="{81904A62-4E2C-42FF-9A3E-F3B08B1CBB0A}" type="parTrans" cxnId="{0BC550AC-E5BD-44CD-8B22-A87A7C9F7964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AE9CEDDB-0ED6-4ACE-BFBA-BD6004BBF567}" type="sibTrans" cxnId="{0BC550AC-E5BD-44CD-8B22-A87A7C9F7964}">
      <dgm:prSet/>
      <dgm:spPr/>
      <dgm:t>
        <a:bodyPr/>
        <a:lstStyle/>
        <a:p>
          <a:endParaRPr lang="ru-RU" sz="2400">
            <a:latin typeface="Book Antiqua" panose="02040602050305030304" pitchFamily="18" charset="0"/>
          </a:endParaRPr>
        </a:p>
      </dgm:t>
    </dgm:pt>
    <dgm:pt modelId="{7D7115FB-2D43-4183-8623-B5C43EE80368}" type="pres">
      <dgm:prSet presAssocID="{E7E1FF79-EF3D-4511-96CD-B331C8E43029}" presName="linear" presStyleCnt="0">
        <dgm:presLayoutVars>
          <dgm:dir/>
          <dgm:animLvl val="lvl"/>
          <dgm:resizeHandles val="exact"/>
        </dgm:presLayoutVars>
      </dgm:prSet>
      <dgm:spPr/>
    </dgm:pt>
    <dgm:pt modelId="{6E7A0DEE-17EE-4FFC-83C8-E313218F7678}" type="pres">
      <dgm:prSet presAssocID="{6E6F0F6F-3609-4F49-90C7-6AF598743FD3}" presName="parentLin" presStyleCnt="0"/>
      <dgm:spPr/>
    </dgm:pt>
    <dgm:pt modelId="{698E8B3A-541E-42C4-876F-2C513D66CD97}" type="pres">
      <dgm:prSet presAssocID="{6E6F0F6F-3609-4F49-90C7-6AF598743FD3}" presName="parentLeftMargin" presStyleLbl="node1" presStyleIdx="0" presStyleCnt="5"/>
      <dgm:spPr/>
    </dgm:pt>
    <dgm:pt modelId="{58E7BA3A-1CD7-4611-8436-D66A84BA9B73}" type="pres">
      <dgm:prSet presAssocID="{6E6F0F6F-3609-4F49-90C7-6AF598743FD3}" presName="parentText" presStyleLbl="node1" presStyleIdx="0" presStyleCnt="5" custScaleY="137908">
        <dgm:presLayoutVars>
          <dgm:chMax val="0"/>
          <dgm:bulletEnabled val="1"/>
        </dgm:presLayoutVars>
      </dgm:prSet>
      <dgm:spPr/>
    </dgm:pt>
    <dgm:pt modelId="{AD719D0E-24C6-4F4B-B583-ED314A9998C7}" type="pres">
      <dgm:prSet presAssocID="{6E6F0F6F-3609-4F49-90C7-6AF598743FD3}" presName="negativeSpace" presStyleCnt="0"/>
      <dgm:spPr/>
    </dgm:pt>
    <dgm:pt modelId="{F9E4ECB1-BCEB-4B4A-99DB-5CCC100F5056}" type="pres">
      <dgm:prSet presAssocID="{6E6F0F6F-3609-4F49-90C7-6AF598743FD3}" presName="childText" presStyleLbl="conFgAcc1" presStyleIdx="0" presStyleCnt="5">
        <dgm:presLayoutVars>
          <dgm:bulletEnabled val="1"/>
        </dgm:presLayoutVars>
      </dgm:prSet>
      <dgm:spPr/>
    </dgm:pt>
    <dgm:pt modelId="{68C4F17A-0BA7-4888-8BD9-0416B3182C57}" type="pres">
      <dgm:prSet presAssocID="{71122896-0220-461B-9B2B-C772BA47F10A}" presName="spaceBetweenRectangles" presStyleCnt="0"/>
      <dgm:spPr/>
    </dgm:pt>
    <dgm:pt modelId="{8CFA5615-98EB-4C7F-8748-2D437D6C45EC}" type="pres">
      <dgm:prSet presAssocID="{0E07D9A7-DDEF-48B5-AC7A-DFF606336D84}" presName="parentLin" presStyleCnt="0"/>
      <dgm:spPr/>
    </dgm:pt>
    <dgm:pt modelId="{CA7BF198-B9A5-435F-A146-7CA3C1EC789D}" type="pres">
      <dgm:prSet presAssocID="{0E07D9A7-DDEF-48B5-AC7A-DFF606336D84}" presName="parentLeftMargin" presStyleLbl="node1" presStyleIdx="0" presStyleCnt="5"/>
      <dgm:spPr/>
    </dgm:pt>
    <dgm:pt modelId="{EA8FF574-D24E-4A02-A658-46E8C249B6E7}" type="pres">
      <dgm:prSet presAssocID="{0E07D9A7-DDEF-48B5-AC7A-DFF606336D84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D609A854-9AE8-4EB0-A997-838736474668}" type="pres">
      <dgm:prSet presAssocID="{0E07D9A7-DDEF-48B5-AC7A-DFF606336D84}" presName="negativeSpace" presStyleCnt="0"/>
      <dgm:spPr/>
    </dgm:pt>
    <dgm:pt modelId="{EF107E74-F2DF-434A-A0FF-BFC50659EAFC}" type="pres">
      <dgm:prSet presAssocID="{0E07D9A7-DDEF-48B5-AC7A-DFF606336D84}" presName="childText" presStyleLbl="conFgAcc1" presStyleIdx="1" presStyleCnt="5">
        <dgm:presLayoutVars>
          <dgm:bulletEnabled val="1"/>
        </dgm:presLayoutVars>
      </dgm:prSet>
      <dgm:spPr/>
    </dgm:pt>
    <dgm:pt modelId="{6B9E78A0-3A00-4EA5-BA62-4C7ECFBFB2B9}" type="pres">
      <dgm:prSet presAssocID="{A040B861-33E3-485B-9EA0-ED99722F47A0}" presName="spaceBetweenRectangles" presStyleCnt="0"/>
      <dgm:spPr/>
    </dgm:pt>
    <dgm:pt modelId="{7A864103-9BBA-4DE8-ADC0-A615BE6D55EA}" type="pres">
      <dgm:prSet presAssocID="{C0835F7D-58D5-4279-A41F-228ACD951099}" presName="parentLin" presStyleCnt="0"/>
      <dgm:spPr/>
    </dgm:pt>
    <dgm:pt modelId="{51F8D97A-949E-4651-B8C2-18285AB587B3}" type="pres">
      <dgm:prSet presAssocID="{C0835F7D-58D5-4279-A41F-228ACD951099}" presName="parentLeftMargin" presStyleLbl="node1" presStyleIdx="1" presStyleCnt="5"/>
      <dgm:spPr/>
    </dgm:pt>
    <dgm:pt modelId="{18C1D9B0-8F94-4841-B149-6E1883399243}" type="pres">
      <dgm:prSet presAssocID="{C0835F7D-58D5-4279-A41F-228ACD951099}" presName="parentText" presStyleLbl="node1" presStyleIdx="2" presStyleCnt="5" custScaleY="139742">
        <dgm:presLayoutVars>
          <dgm:chMax val="0"/>
          <dgm:bulletEnabled val="1"/>
        </dgm:presLayoutVars>
      </dgm:prSet>
      <dgm:spPr/>
    </dgm:pt>
    <dgm:pt modelId="{3985FF93-8321-4C67-A5A4-7364320C2A58}" type="pres">
      <dgm:prSet presAssocID="{C0835F7D-58D5-4279-A41F-228ACD951099}" presName="negativeSpace" presStyleCnt="0"/>
      <dgm:spPr/>
    </dgm:pt>
    <dgm:pt modelId="{B50DACFA-6B5C-476C-B2A9-4C83DDBA9C19}" type="pres">
      <dgm:prSet presAssocID="{C0835F7D-58D5-4279-A41F-228ACD951099}" presName="childText" presStyleLbl="conFgAcc1" presStyleIdx="2" presStyleCnt="5">
        <dgm:presLayoutVars>
          <dgm:bulletEnabled val="1"/>
        </dgm:presLayoutVars>
      </dgm:prSet>
      <dgm:spPr/>
    </dgm:pt>
    <dgm:pt modelId="{5B6BAE2A-C5CE-4010-8310-C6556AAAEC71}" type="pres">
      <dgm:prSet presAssocID="{E20B0FEF-36D7-49DA-A225-2BCBD71D38EA}" presName="spaceBetweenRectangles" presStyleCnt="0"/>
      <dgm:spPr/>
    </dgm:pt>
    <dgm:pt modelId="{56EA72BB-7D86-48F7-A2B9-E8B53BB4CD97}" type="pres">
      <dgm:prSet presAssocID="{01012E01-2041-4E0F-9E81-1061B56AFB32}" presName="parentLin" presStyleCnt="0"/>
      <dgm:spPr/>
    </dgm:pt>
    <dgm:pt modelId="{58231BF6-E763-4CC0-8122-2B6B93C20AC7}" type="pres">
      <dgm:prSet presAssocID="{01012E01-2041-4E0F-9E81-1061B56AFB32}" presName="parentLeftMargin" presStyleLbl="node1" presStyleIdx="2" presStyleCnt="5"/>
      <dgm:spPr/>
    </dgm:pt>
    <dgm:pt modelId="{144433C0-3868-4B23-9250-3C8B4E6A56F5}" type="pres">
      <dgm:prSet presAssocID="{01012E01-2041-4E0F-9E81-1061B56AFB32}" presName="parentText" presStyleLbl="node1" presStyleIdx="3" presStyleCnt="5" custScaleY="115467">
        <dgm:presLayoutVars>
          <dgm:chMax val="0"/>
          <dgm:bulletEnabled val="1"/>
        </dgm:presLayoutVars>
      </dgm:prSet>
      <dgm:spPr/>
    </dgm:pt>
    <dgm:pt modelId="{BBB9985C-4661-4A2D-B354-6257FE6CD07F}" type="pres">
      <dgm:prSet presAssocID="{01012E01-2041-4E0F-9E81-1061B56AFB32}" presName="negativeSpace" presStyleCnt="0"/>
      <dgm:spPr/>
    </dgm:pt>
    <dgm:pt modelId="{10D0AD89-CDC9-49A1-92AC-663F9C409BFA}" type="pres">
      <dgm:prSet presAssocID="{01012E01-2041-4E0F-9E81-1061B56AFB32}" presName="childText" presStyleLbl="conFgAcc1" presStyleIdx="3" presStyleCnt="5">
        <dgm:presLayoutVars>
          <dgm:bulletEnabled val="1"/>
        </dgm:presLayoutVars>
      </dgm:prSet>
      <dgm:spPr/>
    </dgm:pt>
    <dgm:pt modelId="{5DBE1FEE-26CA-4C2E-8CDF-5936288FA2FA}" type="pres">
      <dgm:prSet presAssocID="{417981C9-E80B-41B8-9D91-A604CD1406A4}" presName="spaceBetweenRectangles" presStyleCnt="0"/>
      <dgm:spPr/>
    </dgm:pt>
    <dgm:pt modelId="{2AF35563-284B-4A35-A1B6-2FDC868BB974}" type="pres">
      <dgm:prSet presAssocID="{7C7A843D-9303-4FDE-8C87-555A848827A6}" presName="parentLin" presStyleCnt="0"/>
      <dgm:spPr/>
    </dgm:pt>
    <dgm:pt modelId="{EDF562C2-24F6-43ED-AF08-0B2F77D3980A}" type="pres">
      <dgm:prSet presAssocID="{7C7A843D-9303-4FDE-8C87-555A848827A6}" presName="parentLeftMargin" presStyleLbl="node1" presStyleIdx="3" presStyleCnt="5"/>
      <dgm:spPr/>
    </dgm:pt>
    <dgm:pt modelId="{98FB0578-E63E-4826-9B37-97C4C6FE1393}" type="pres">
      <dgm:prSet presAssocID="{7C7A843D-9303-4FDE-8C87-555A848827A6}" presName="parentText" presStyleLbl="node1" presStyleIdx="4" presStyleCnt="5">
        <dgm:presLayoutVars>
          <dgm:chMax val="0"/>
          <dgm:bulletEnabled val="1"/>
        </dgm:presLayoutVars>
      </dgm:prSet>
      <dgm:spPr/>
    </dgm:pt>
    <dgm:pt modelId="{168FC83D-5896-4EA1-B961-A146DD3AD708}" type="pres">
      <dgm:prSet presAssocID="{7C7A843D-9303-4FDE-8C87-555A848827A6}" presName="negativeSpace" presStyleCnt="0"/>
      <dgm:spPr/>
    </dgm:pt>
    <dgm:pt modelId="{3F203A1D-D10E-4A2A-8941-9770ED96C3F9}" type="pres">
      <dgm:prSet presAssocID="{7C7A843D-9303-4FDE-8C87-555A848827A6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E4D2AB02-B39D-47C4-BF4C-0CA6E6A48521}" srcId="{E7E1FF79-EF3D-4511-96CD-B331C8E43029}" destId="{C0835F7D-58D5-4279-A41F-228ACD951099}" srcOrd="2" destOrd="0" parTransId="{FD2DD0F1-F71E-4563-90F3-5DB6FEEE62B8}" sibTransId="{E20B0FEF-36D7-49DA-A225-2BCBD71D38EA}"/>
    <dgm:cxn modelId="{FFABDB0C-ED8F-4148-975F-9DB148F447E0}" type="presOf" srcId="{C0835F7D-58D5-4279-A41F-228ACD951099}" destId="{18C1D9B0-8F94-4841-B149-6E1883399243}" srcOrd="1" destOrd="0" presId="urn:microsoft.com/office/officeart/2005/8/layout/list1"/>
    <dgm:cxn modelId="{71EBD814-27C2-4211-BC28-8558684E5C8E}" type="presOf" srcId="{01012E01-2041-4E0F-9E81-1061B56AFB32}" destId="{144433C0-3868-4B23-9250-3C8B4E6A56F5}" srcOrd="1" destOrd="0" presId="urn:microsoft.com/office/officeart/2005/8/layout/list1"/>
    <dgm:cxn modelId="{37E6E52A-713B-46EC-A872-4CA9257EBF26}" type="presOf" srcId="{6E6F0F6F-3609-4F49-90C7-6AF598743FD3}" destId="{58E7BA3A-1CD7-4611-8436-D66A84BA9B73}" srcOrd="1" destOrd="0" presId="urn:microsoft.com/office/officeart/2005/8/layout/list1"/>
    <dgm:cxn modelId="{04534E60-A7A2-471B-8D0D-69580C932152}" type="presOf" srcId="{6E6F0F6F-3609-4F49-90C7-6AF598743FD3}" destId="{698E8B3A-541E-42C4-876F-2C513D66CD97}" srcOrd="0" destOrd="0" presId="urn:microsoft.com/office/officeart/2005/8/layout/list1"/>
    <dgm:cxn modelId="{DB744078-AB44-4DD4-AED1-E019D03E366B}" srcId="{E7E1FF79-EF3D-4511-96CD-B331C8E43029}" destId="{01012E01-2041-4E0F-9E81-1061B56AFB32}" srcOrd="3" destOrd="0" parTransId="{A00F5B92-757C-4AFE-B62D-6F2CB25256F7}" sibTransId="{417981C9-E80B-41B8-9D91-A604CD1406A4}"/>
    <dgm:cxn modelId="{767C457A-865B-46ED-AA9D-DEF0FB5491EB}" type="presOf" srcId="{0E07D9A7-DDEF-48B5-AC7A-DFF606336D84}" destId="{CA7BF198-B9A5-435F-A146-7CA3C1EC789D}" srcOrd="0" destOrd="0" presId="urn:microsoft.com/office/officeart/2005/8/layout/list1"/>
    <dgm:cxn modelId="{90B27685-4C61-4C70-A921-2A707ADE6993}" type="presOf" srcId="{01012E01-2041-4E0F-9E81-1061B56AFB32}" destId="{58231BF6-E763-4CC0-8122-2B6B93C20AC7}" srcOrd="0" destOrd="0" presId="urn:microsoft.com/office/officeart/2005/8/layout/list1"/>
    <dgm:cxn modelId="{6252688B-3108-405A-BAF3-F0B9E9A07C20}" type="presOf" srcId="{E7E1FF79-EF3D-4511-96CD-B331C8E43029}" destId="{7D7115FB-2D43-4183-8623-B5C43EE80368}" srcOrd="0" destOrd="0" presId="urn:microsoft.com/office/officeart/2005/8/layout/list1"/>
    <dgm:cxn modelId="{EBA85A96-7E86-4506-BDA8-71F307B38F8D}" type="presOf" srcId="{7C7A843D-9303-4FDE-8C87-555A848827A6}" destId="{98FB0578-E63E-4826-9B37-97C4C6FE1393}" srcOrd="1" destOrd="0" presId="urn:microsoft.com/office/officeart/2005/8/layout/list1"/>
    <dgm:cxn modelId="{99156398-A7BE-4615-96C8-F96BFE47314A}" srcId="{E7E1FF79-EF3D-4511-96CD-B331C8E43029}" destId="{0E07D9A7-DDEF-48B5-AC7A-DFF606336D84}" srcOrd="1" destOrd="0" parTransId="{B2832896-B1AB-4630-940E-BBABA0197205}" sibTransId="{A040B861-33E3-485B-9EA0-ED99722F47A0}"/>
    <dgm:cxn modelId="{F8267B9F-A7F0-4E24-B90A-9D69A6C5555D}" srcId="{E7E1FF79-EF3D-4511-96CD-B331C8E43029}" destId="{6E6F0F6F-3609-4F49-90C7-6AF598743FD3}" srcOrd="0" destOrd="0" parTransId="{B79A2DEA-6CB5-4FFB-B7D4-88165C3FB366}" sibTransId="{71122896-0220-461B-9B2B-C772BA47F10A}"/>
    <dgm:cxn modelId="{0BC550AC-E5BD-44CD-8B22-A87A7C9F7964}" srcId="{E7E1FF79-EF3D-4511-96CD-B331C8E43029}" destId="{7C7A843D-9303-4FDE-8C87-555A848827A6}" srcOrd="4" destOrd="0" parTransId="{81904A62-4E2C-42FF-9A3E-F3B08B1CBB0A}" sibTransId="{AE9CEDDB-0ED6-4ACE-BFBA-BD6004BBF567}"/>
    <dgm:cxn modelId="{8162E9BE-7B84-4A7E-A62F-C653C67EF9A2}" type="presOf" srcId="{C0835F7D-58D5-4279-A41F-228ACD951099}" destId="{51F8D97A-949E-4651-B8C2-18285AB587B3}" srcOrd="0" destOrd="0" presId="urn:microsoft.com/office/officeart/2005/8/layout/list1"/>
    <dgm:cxn modelId="{959EB8D6-1D4E-4FA5-95CE-3EA9B1B5000C}" type="presOf" srcId="{7C7A843D-9303-4FDE-8C87-555A848827A6}" destId="{EDF562C2-24F6-43ED-AF08-0B2F77D3980A}" srcOrd="0" destOrd="0" presId="urn:microsoft.com/office/officeart/2005/8/layout/list1"/>
    <dgm:cxn modelId="{7BD42DF3-1D7C-4863-891F-CE177A251077}" type="presOf" srcId="{0E07D9A7-DDEF-48B5-AC7A-DFF606336D84}" destId="{EA8FF574-D24E-4A02-A658-46E8C249B6E7}" srcOrd="1" destOrd="0" presId="urn:microsoft.com/office/officeart/2005/8/layout/list1"/>
    <dgm:cxn modelId="{12D2166C-047D-4381-AF40-66E15A12C62B}" type="presParOf" srcId="{7D7115FB-2D43-4183-8623-B5C43EE80368}" destId="{6E7A0DEE-17EE-4FFC-83C8-E313218F7678}" srcOrd="0" destOrd="0" presId="urn:microsoft.com/office/officeart/2005/8/layout/list1"/>
    <dgm:cxn modelId="{59BD12DD-9464-483F-AF9B-1D58BB456948}" type="presParOf" srcId="{6E7A0DEE-17EE-4FFC-83C8-E313218F7678}" destId="{698E8B3A-541E-42C4-876F-2C513D66CD97}" srcOrd="0" destOrd="0" presId="urn:microsoft.com/office/officeart/2005/8/layout/list1"/>
    <dgm:cxn modelId="{D172328F-6492-427B-BADE-5EFB49B208BA}" type="presParOf" srcId="{6E7A0DEE-17EE-4FFC-83C8-E313218F7678}" destId="{58E7BA3A-1CD7-4611-8436-D66A84BA9B73}" srcOrd="1" destOrd="0" presId="urn:microsoft.com/office/officeart/2005/8/layout/list1"/>
    <dgm:cxn modelId="{376924CD-1F4B-44B3-9098-30038BD4F75D}" type="presParOf" srcId="{7D7115FB-2D43-4183-8623-B5C43EE80368}" destId="{AD719D0E-24C6-4F4B-B583-ED314A9998C7}" srcOrd="1" destOrd="0" presId="urn:microsoft.com/office/officeart/2005/8/layout/list1"/>
    <dgm:cxn modelId="{83FE2462-10CA-4A47-AF27-DEDBF159694C}" type="presParOf" srcId="{7D7115FB-2D43-4183-8623-B5C43EE80368}" destId="{F9E4ECB1-BCEB-4B4A-99DB-5CCC100F5056}" srcOrd="2" destOrd="0" presId="urn:microsoft.com/office/officeart/2005/8/layout/list1"/>
    <dgm:cxn modelId="{AEBED775-9CE2-4FC2-BC2C-A0C2EAEDDDA7}" type="presParOf" srcId="{7D7115FB-2D43-4183-8623-B5C43EE80368}" destId="{68C4F17A-0BA7-4888-8BD9-0416B3182C57}" srcOrd="3" destOrd="0" presId="urn:microsoft.com/office/officeart/2005/8/layout/list1"/>
    <dgm:cxn modelId="{0C19AEC2-006B-4CC7-AF66-3FCD139446B8}" type="presParOf" srcId="{7D7115FB-2D43-4183-8623-B5C43EE80368}" destId="{8CFA5615-98EB-4C7F-8748-2D437D6C45EC}" srcOrd="4" destOrd="0" presId="urn:microsoft.com/office/officeart/2005/8/layout/list1"/>
    <dgm:cxn modelId="{0D161ACB-7440-4DB9-9D8F-A4B553D21ED2}" type="presParOf" srcId="{8CFA5615-98EB-4C7F-8748-2D437D6C45EC}" destId="{CA7BF198-B9A5-435F-A146-7CA3C1EC789D}" srcOrd="0" destOrd="0" presId="urn:microsoft.com/office/officeart/2005/8/layout/list1"/>
    <dgm:cxn modelId="{D801E52A-4D73-4431-B81D-86D9D0E379BE}" type="presParOf" srcId="{8CFA5615-98EB-4C7F-8748-2D437D6C45EC}" destId="{EA8FF574-D24E-4A02-A658-46E8C249B6E7}" srcOrd="1" destOrd="0" presId="urn:microsoft.com/office/officeart/2005/8/layout/list1"/>
    <dgm:cxn modelId="{D8E0548D-EED7-4207-9311-BF13BCF2F1FC}" type="presParOf" srcId="{7D7115FB-2D43-4183-8623-B5C43EE80368}" destId="{D609A854-9AE8-4EB0-A997-838736474668}" srcOrd="5" destOrd="0" presId="urn:microsoft.com/office/officeart/2005/8/layout/list1"/>
    <dgm:cxn modelId="{8A6337F3-ECA6-4806-845A-577F6249EBB8}" type="presParOf" srcId="{7D7115FB-2D43-4183-8623-B5C43EE80368}" destId="{EF107E74-F2DF-434A-A0FF-BFC50659EAFC}" srcOrd="6" destOrd="0" presId="urn:microsoft.com/office/officeart/2005/8/layout/list1"/>
    <dgm:cxn modelId="{5038C278-8C86-40EC-965B-2BFFAA184D18}" type="presParOf" srcId="{7D7115FB-2D43-4183-8623-B5C43EE80368}" destId="{6B9E78A0-3A00-4EA5-BA62-4C7ECFBFB2B9}" srcOrd="7" destOrd="0" presId="urn:microsoft.com/office/officeart/2005/8/layout/list1"/>
    <dgm:cxn modelId="{3E944543-3A3D-4E5B-9342-04FC70A4842B}" type="presParOf" srcId="{7D7115FB-2D43-4183-8623-B5C43EE80368}" destId="{7A864103-9BBA-4DE8-ADC0-A615BE6D55EA}" srcOrd="8" destOrd="0" presId="urn:microsoft.com/office/officeart/2005/8/layout/list1"/>
    <dgm:cxn modelId="{48AFE2EB-771C-4D11-B339-255335235BB6}" type="presParOf" srcId="{7A864103-9BBA-4DE8-ADC0-A615BE6D55EA}" destId="{51F8D97A-949E-4651-B8C2-18285AB587B3}" srcOrd="0" destOrd="0" presId="urn:microsoft.com/office/officeart/2005/8/layout/list1"/>
    <dgm:cxn modelId="{51CC46BC-14F5-4231-9E6C-B9D7864D56E8}" type="presParOf" srcId="{7A864103-9BBA-4DE8-ADC0-A615BE6D55EA}" destId="{18C1D9B0-8F94-4841-B149-6E1883399243}" srcOrd="1" destOrd="0" presId="urn:microsoft.com/office/officeart/2005/8/layout/list1"/>
    <dgm:cxn modelId="{E8F10AFE-E499-404C-8CBB-14D7A0C882B3}" type="presParOf" srcId="{7D7115FB-2D43-4183-8623-B5C43EE80368}" destId="{3985FF93-8321-4C67-A5A4-7364320C2A58}" srcOrd="9" destOrd="0" presId="urn:microsoft.com/office/officeart/2005/8/layout/list1"/>
    <dgm:cxn modelId="{6DB78BA2-F6B2-4109-8D35-D70E8EB6EF1A}" type="presParOf" srcId="{7D7115FB-2D43-4183-8623-B5C43EE80368}" destId="{B50DACFA-6B5C-476C-B2A9-4C83DDBA9C19}" srcOrd="10" destOrd="0" presId="urn:microsoft.com/office/officeart/2005/8/layout/list1"/>
    <dgm:cxn modelId="{CCFCBB1A-0135-4275-82D7-AC3FCC3E2618}" type="presParOf" srcId="{7D7115FB-2D43-4183-8623-B5C43EE80368}" destId="{5B6BAE2A-C5CE-4010-8310-C6556AAAEC71}" srcOrd="11" destOrd="0" presId="urn:microsoft.com/office/officeart/2005/8/layout/list1"/>
    <dgm:cxn modelId="{4831EE79-D238-4C76-8B4F-ED57C00B4F92}" type="presParOf" srcId="{7D7115FB-2D43-4183-8623-B5C43EE80368}" destId="{56EA72BB-7D86-48F7-A2B9-E8B53BB4CD97}" srcOrd="12" destOrd="0" presId="urn:microsoft.com/office/officeart/2005/8/layout/list1"/>
    <dgm:cxn modelId="{A2E099A9-7410-4C7A-9C9A-74D97738D29A}" type="presParOf" srcId="{56EA72BB-7D86-48F7-A2B9-E8B53BB4CD97}" destId="{58231BF6-E763-4CC0-8122-2B6B93C20AC7}" srcOrd="0" destOrd="0" presId="urn:microsoft.com/office/officeart/2005/8/layout/list1"/>
    <dgm:cxn modelId="{920164EA-9479-418D-B23E-ACB2EE32FBCC}" type="presParOf" srcId="{56EA72BB-7D86-48F7-A2B9-E8B53BB4CD97}" destId="{144433C0-3868-4B23-9250-3C8B4E6A56F5}" srcOrd="1" destOrd="0" presId="urn:microsoft.com/office/officeart/2005/8/layout/list1"/>
    <dgm:cxn modelId="{95478BE4-B812-42D5-948B-EF4FDF0B327B}" type="presParOf" srcId="{7D7115FB-2D43-4183-8623-B5C43EE80368}" destId="{BBB9985C-4661-4A2D-B354-6257FE6CD07F}" srcOrd="13" destOrd="0" presId="urn:microsoft.com/office/officeart/2005/8/layout/list1"/>
    <dgm:cxn modelId="{187ADC09-AE77-423A-87E1-94CCDF2B6C61}" type="presParOf" srcId="{7D7115FB-2D43-4183-8623-B5C43EE80368}" destId="{10D0AD89-CDC9-49A1-92AC-663F9C409BFA}" srcOrd="14" destOrd="0" presId="urn:microsoft.com/office/officeart/2005/8/layout/list1"/>
    <dgm:cxn modelId="{70D84B09-12C7-412C-9915-450F14CFD739}" type="presParOf" srcId="{7D7115FB-2D43-4183-8623-B5C43EE80368}" destId="{5DBE1FEE-26CA-4C2E-8CDF-5936288FA2FA}" srcOrd="15" destOrd="0" presId="urn:microsoft.com/office/officeart/2005/8/layout/list1"/>
    <dgm:cxn modelId="{03259D3C-6361-459B-AD35-E19E6F8931B9}" type="presParOf" srcId="{7D7115FB-2D43-4183-8623-B5C43EE80368}" destId="{2AF35563-284B-4A35-A1B6-2FDC868BB974}" srcOrd="16" destOrd="0" presId="urn:microsoft.com/office/officeart/2005/8/layout/list1"/>
    <dgm:cxn modelId="{CD72684A-954C-4BA9-B3DB-EEC930CC7961}" type="presParOf" srcId="{2AF35563-284B-4A35-A1B6-2FDC868BB974}" destId="{EDF562C2-24F6-43ED-AF08-0B2F77D3980A}" srcOrd="0" destOrd="0" presId="urn:microsoft.com/office/officeart/2005/8/layout/list1"/>
    <dgm:cxn modelId="{2B0B3B4C-4502-45A2-B84E-BF663F76FE9C}" type="presParOf" srcId="{2AF35563-284B-4A35-A1B6-2FDC868BB974}" destId="{98FB0578-E63E-4826-9B37-97C4C6FE1393}" srcOrd="1" destOrd="0" presId="urn:microsoft.com/office/officeart/2005/8/layout/list1"/>
    <dgm:cxn modelId="{DD557D82-30B0-4BD7-99B6-2997F88E6D0E}" type="presParOf" srcId="{7D7115FB-2D43-4183-8623-B5C43EE80368}" destId="{168FC83D-5896-4EA1-B961-A146DD3AD708}" srcOrd="17" destOrd="0" presId="urn:microsoft.com/office/officeart/2005/8/layout/list1"/>
    <dgm:cxn modelId="{604A3C7E-D490-4E03-B011-929363CC585A}" type="presParOf" srcId="{7D7115FB-2D43-4183-8623-B5C43EE80368}" destId="{3F203A1D-D10E-4A2A-8941-9770ED96C3F9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E75B5A43-3913-4C82-B4D7-BFE92E5C647E}" type="doc">
      <dgm:prSet loTypeId="urn:microsoft.com/office/officeart/2005/8/layout/list1" loCatId="list" qsTypeId="urn:microsoft.com/office/officeart/2005/8/quickstyle/3d2" qsCatId="3D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1A3497F8-F6FD-4CCC-AA28-392144E7DE89}">
      <dgm:prSet phldrT="[Текст]" custT="1"/>
      <dgm:spPr/>
      <dgm:t>
        <a:bodyPr/>
        <a:lstStyle/>
        <a:p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teхnikasiga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ishlarini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turlari</a:t>
          </a:r>
          <a:endParaRPr lang="ru-RU" sz="2400" dirty="0"/>
        </a:p>
      </dgm:t>
    </dgm:pt>
    <dgm:pt modelId="{F378CA98-90CE-4EF8-856A-33F2FE0C9CE2}" type="parTrans" cxnId="{E6ABE42A-C8D9-419A-BCA3-86A86986D7A8}">
      <dgm:prSet/>
      <dgm:spPr/>
      <dgm:t>
        <a:bodyPr/>
        <a:lstStyle/>
        <a:p>
          <a:endParaRPr lang="ru-RU" sz="2400"/>
        </a:p>
      </dgm:t>
    </dgm:pt>
    <dgm:pt modelId="{555FF57C-7935-4A87-87E2-8151F455486E}" type="sibTrans" cxnId="{E6ABE42A-C8D9-419A-BCA3-86A86986D7A8}">
      <dgm:prSet/>
      <dgm:spPr/>
      <dgm:t>
        <a:bodyPr/>
        <a:lstStyle/>
        <a:p>
          <a:endParaRPr lang="ru-RU" sz="2400"/>
        </a:p>
      </dgm:t>
    </dgm:pt>
    <dgm:pt modelId="{26ACC397-0BF2-44BE-8398-3D5BC1BD795E}">
      <dgm:prSet phldrT="[Текст]" custT="1"/>
      <dgm:spPr/>
      <dgm:t>
        <a:bodyPr/>
        <a:lstStyle/>
        <a:p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teхnikasiga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ishlarini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hajmi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davriyligi</a:t>
          </a:r>
          <a:endParaRPr lang="ru-RU" sz="2400" dirty="0"/>
        </a:p>
      </dgm:t>
    </dgm:pt>
    <dgm:pt modelId="{38B0A2D5-DE17-469B-BABA-337194BA34BC}" type="parTrans" cxnId="{3B16B91D-9001-4A18-809C-1E8936DD1C64}">
      <dgm:prSet/>
      <dgm:spPr/>
      <dgm:t>
        <a:bodyPr/>
        <a:lstStyle/>
        <a:p>
          <a:endParaRPr lang="ru-RU" sz="2400"/>
        </a:p>
      </dgm:t>
    </dgm:pt>
    <dgm:pt modelId="{D78AAFC5-B7C9-4053-93C5-915C076F3EB3}" type="sibTrans" cxnId="{3B16B91D-9001-4A18-809C-1E8936DD1C64}">
      <dgm:prSet/>
      <dgm:spPr/>
      <dgm:t>
        <a:bodyPr/>
        <a:lstStyle/>
        <a:p>
          <a:endParaRPr lang="ru-RU" sz="2400"/>
        </a:p>
      </dgm:t>
    </dgm:pt>
    <dgm:pt modelId="{CACEA383-927B-45BE-B751-873FD388B9F7}">
      <dgm:prSet phldrT="[Текст]" custT="1"/>
      <dgm:spPr/>
      <dgm:t>
        <a:bodyPr/>
        <a:lstStyle/>
        <a:p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teхnikasiga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ishlarini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etilishi</a:t>
          </a:r>
          <a:endParaRPr lang="ru-RU" sz="2400" dirty="0"/>
        </a:p>
      </dgm:t>
    </dgm:pt>
    <dgm:pt modelId="{4DFC45BB-45C3-4A96-9CBF-B924D8E456D3}" type="parTrans" cxnId="{E171916F-C992-471E-9179-AE67EBE11B73}">
      <dgm:prSet/>
      <dgm:spPr/>
      <dgm:t>
        <a:bodyPr/>
        <a:lstStyle/>
        <a:p>
          <a:endParaRPr lang="ru-RU" sz="2400"/>
        </a:p>
      </dgm:t>
    </dgm:pt>
    <dgm:pt modelId="{25884213-9460-4D3B-B14B-280FEBBE49FA}" type="sibTrans" cxnId="{E171916F-C992-471E-9179-AE67EBE11B73}">
      <dgm:prSet/>
      <dgm:spPr/>
      <dgm:t>
        <a:bodyPr/>
        <a:lstStyle/>
        <a:p>
          <a:endParaRPr lang="ru-RU" sz="2400"/>
        </a:p>
      </dgm:t>
    </dgm:pt>
    <dgm:pt modelId="{CE2E25B7-7280-4DE8-A6AC-4E7C6D5D9780}">
      <dgm:prSet custT="1"/>
      <dgm:spPr/>
      <dgm:t>
        <a:bodyPr/>
        <a:lstStyle/>
        <a:p>
          <a:r>
            <a:rPr lang="en-US" sz="240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 teхnikalarini ishlatish muddatlari,</a:t>
          </a:r>
          <a:endParaRPr lang="ru-RU" sz="2400"/>
        </a:p>
      </dgm:t>
    </dgm:pt>
    <dgm:pt modelId="{9B615951-DE31-4803-A940-A5382D52A2F0}" type="parTrans" cxnId="{46BDAFFB-8BB5-4C2C-8C62-C1E511F6498E}">
      <dgm:prSet/>
      <dgm:spPr/>
      <dgm:t>
        <a:bodyPr/>
        <a:lstStyle/>
        <a:p>
          <a:endParaRPr lang="ru-RU" sz="2400"/>
        </a:p>
      </dgm:t>
    </dgm:pt>
    <dgm:pt modelId="{7F67A912-6B7B-4EAE-A2E5-A95A64CA7B61}" type="sibTrans" cxnId="{46BDAFFB-8BB5-4C2C-8C62-C1E511F6498E}">
      <dgm:prSet/>
      <dgm:spPr/>
      <dgm:t>
        <a:bodyPr/>
        <a:lstStyle/>
        <a:p>
          <a:endParaRPr lang="ru-RU" sz="2400"/>
        </a:p>
      </dgm:t>
    </dgm:pt>
    <dgm:pt modelId="{B90E27E5-5945-438A-9732-BC0F0E90932F}">
      <dgm:prSet custT="1"/>
      <dgm:spPr/>
      <dgm:t>
        <a:bodyPr/>
        <a:lstStyle/>
        <a:p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harakatda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normativ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ishlatish</a:t>
          </a:r>
          <a:r>
            <a:rPr lang="en-US" sz="24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хujjatlari</a:t>
          </a:r>
          <a:endParaRPr lang="ru-RU" sz="2400" dirty="0"/>
        </a:p>
      </dgm:t>
    </dgm:pt>
    <dgm:pt modelId="{0E7344B9-E11E-4F77-AB44-908B591EB019}" type="parTrans" cxnId="{709B5843-EB3C-4C60-9E4A-0D3F73AA2BA0}">
      <dgm:prSet/>
      <dgm:spPr/>
      <dgm:t>
        <a:bodyPr/>
        <a:lstStyle/>
        <a:p>
          <a:endParaRPr lang="ru-RU" sz="2400"/>
        </a:p>
      </dgm:t>
    </dgm:pt>
    <dgm:pt modelId="{BC857F68-631A-47CB-96D1-4CF29BE57FD4}" type="sibTrans" cxnId="{709B5843-EB3C-4C60-9E4A-0D3F73AA2BA0}">
      <dgm:prSet/>
      <dgm:spPr/>
      <dgm:t>
        <a:bodyPr/>
        <a:lstStyle/>
        <a:p>
          <a:endParaRPr lang="ru-RU" sz="2400"/>
        </a:p>
      </dgm:t>
    </dgm:pt>
    <dgm:pt modelId="{2D1CFF92-0897-46E8-B407-742D68F27985}" type="pres">
      <dgm:prSet presAssocID="{E75B5A43-3913-4C82-B4D7-BFE92E5C647E}" presName="linear" presStyleCnt="0">
        <dgm:presLayoutVars>
          <dgm:dir/>
          <dgm:animLvl val="lvl"/>
          <dgm:resizeHandles val="exact"/>
        </dgm:presLayoutVars>
      </dgm:prSet>
      <dgm:spPr/>
    </dgm:pt>
    <dgm:pt modelId="{1544749C-1DBB-4B99-8F23-E012E42571E3}" type="pres">
      <dgm:prSet presAssocID="{1A3497F8-F6FD-4CCC-AA28-392144E7DE89}" presName="parentLin" presStyleCnt="0"/>
      <dgm:spPr/>
    </dgm:pt>
    <dgm:pt modelId="{3691E5C8-61AE-4D9E-90AA-3F8EA1F7014C}" type="pres">
      <dgm:prSet presAssocID="{1A3497F8-F6FD-4CCC-AA28-392144E7DE89}" presName="parentLeftMargin" presStyleLbl="node1" presStyleIdx="0" presStyleCnt="5"/>
      <dgm:spPr/>
    </dgm:pt>
    <dgm:pt modelId="{D3F43B99-7F06-417B-A2F5-414EF86E15B6}" type="pres">
      <dgm:prSet presAssocID="{1A3497F8-F6FD-4CCC-AA28-392144E7DE89}" presName="parentText" presStyleLbl="node1" presStyleIdx="0" presStyleCnt="5" custScaleY="131679">
        <dgm:presLayoutVars>
          <dgm:chMax val="0"/>
          <dgm:bulletEnabled val="1"/>
        </dgm:presLayoutVars>
      </dgm:prSet>
      <dgm:spPr/>
    </dgm:pt>
    <dgm:pt modelId="{A15E7784-10BD-477D-B6EF-0CB652B11ABA}" type="pres">
      <dgm:prSet presAssocID="{1A3497F8-F6FD-4CCC-AA28-392144E7DE89}" presName="negativeSpace" presStyleCnt="0"/>
      <dgm:spPr/>
    </dgm:pt>
    <dgm:pt modelId="{EA3553B0-E357-4AA3-9868-44B0BAEE6AB1}" type="pres">
      <dgm:prSet presAssocID="{1A3497F8-F6FD-4CCC-AA28-392144E7DE89}" presName="childText" presStyleLbl="conFgAcc1" presStyleIdx="0" presStyleCnt="5">
        <dgm:presLayoutVars>
          <dgm:bulletEnabled val="1"/>
        </dgm:presLayoutVars>
      </dgm:prSet>
      <dgm:spPr/>
    </dgm:pt>
    <dgm:pt modelId="{C5E3A15D-C397-4B58-A7DE-3A196CA471AF}" type="pres">
      <dgm:prSet presAssocID="{555FF57C-7935-4A87-87E2-8151F455486E}" presName="spaceBetweenRectangles" presStyleCnt="0"/>
      <dgm:spPr/>
    </dgm:pt>
    <dgm:pt modelId="{38D1669D-7BAA-4627-987E-9D8D37F3B34E}" type="pres">
      <dgm:prSet presAssocID="{26ACC397-0BF2-44BE-8398-3D5BC1BD795E}" presName="parentLin" presStyleCnt="0"/>
      <dgm:spPr/>
    </dgm:pt>
    <dgm:pt modelId="{20CE6FC6-6CD8-4F67-ADB0-7A36F1EF543C}" type="pres">
      <dgm:prSet presAssocID="{26ACC397-0BF2-44BE-8398-3D5BC1BD795E}" presName="parentLeftMargin" presStyleLbl="node1" presStyleIdx="0" presStyleCnt="5"/>
      <dgm:spPr/>
    </dgm:pt>
    <dgm:pt modelId="{73C37CA6-D0BA-4C9C-9704-15CD79886FBD}" type="pres">
      <dgm:prSet presAssocID="{26ACC397-0BF2-44BE-8398-3D5BC1BD795E}" presName="parentText" presStyleLbl="node1" presStyleIdx="1" presStyleCnt="5" custScaleY="124477">
        <dgm:presLayoutVars>
          <dgm:chMax val="0"/>
          <dgm:bulletEnabled val="1"/>
        </dgm:presLayoutVars>
      </dgm:prSet>
      <dgm:spPr/>
    </dgm:pt>
    <dgm:pt modelId="{03DA8047-1A12-45CD-A6F1-D23C6C38069D}" type="pres">
      <dgm:prSet presAssocID="{26ACC397-0BF2-44BE-8398-3D5BC1BD795E}" presName="negativeSpace" presStyleCnt="0"/>
      <dgm:spPr/>
    </dgm:pt>
    <dgm:pt modelId="{1B4C1939-247B-48C1-AF1D-B55AD585FB13}" type="pres">
      <dgm:prSet presAssocID="{26ACC397-0BF2-44BE-8398-3D5BC1BD795E}" presName="childText" presStyleLbl="conFgAcc1" presStyleIdx="1" presStyleCnt="5">
        <dgm:presLayoutVars>
          <dgm:bulletEnabled val="1"/>
        </dgm:presLayoutVars>
      </dgm:prSet>
      <dgm:spPr/>
    </dgm:pt>
    <dgm:pt modelId="{23EDC9BB-F705-4553-A762-AC8EEF8F7E48}" type="pres">
      <dgm:prSet presAssocID="{D78AAFC5-B7C9-4053-93C5-915C076F3EB3}" presName="spaceBetweenRectangles" presStyleCnt="0"/>
      <dgm:spPr/>
    </dgm:pt>
    <dgm:pt modelId="{E3F966BE-0F79-484E-9A8E-56DEED403C63}" type="pres">
      <dgm:prSet presAssocID="{CACEA383-927B-45BE-B751-873FD388B9F7}" presName="parentLin" presStyleCnt="0"/>
      <dgm:spPr/>
    </dgm:pt>
    <dgm:pt modelId="{2B035D62-F4F9-4F9C-B601-5773735CEF6E}" type="pres">
      <dgm:prSet presAssocID="{CACEA383-927B-45BE-B751-873FD388B9F7}" presName="parentLeftMargin" presStyleLbl="node1" presStyleIdx="1" presStyleCnt="5"/>
      <dgm:spPr/>
    </dgm:pt>
    <dgm:pt modelId="{D54D0232-F1AF-411F-94C5-3466F9F438C8}" type="pres">
      <dgm:prSet presAssocID="{CACEA383-927B-45BE-B751-873FD388B9F7}" presName="parentText" presStyleLbl="node1" presStyleIdx="2" presStyleCnt="5" custScaleY="118904">
        <dgm:presLayoutVars>
          <dgm:chMax val="0"/>
          <dgm:bulletEnabled val="1"/>
        </dgm:presLayoutVars>
      </dgm:prSet>
      <dgm:spPr/>
    </dgm:pt>
    <dgm:pt modelId="{2C1022FC-DAAC-42B0-A056-6DFD5519DB28}" type="pres">
      <dgm:prSet presAssocID="{CACEA383-927B-45BE-B751-873FD388B9F7}" presName="negativeSpace" presStyleCnt="0"/>
      <dgm:spPr/>
    </dgm:pt>
    <dgm:pt modelId="{691FF7B9-DABB-4380-AC41-EB96A4FB517A}" type="pres">
      <dgm:prSet presAssocID="{CACEA383-927B-45BE-B751-873FD388B9F7}" presName="childText" presStyleLbl="conFgAcc1" presStyleIdx="2" presStyleCnt="5">
        <dgm:presLayoutVars>
          <dgm:bulletEnabled val="1"/>
        </dgm:presLayoutVars>
      </dgm:prSet>
      <dgm:spPr/>
    </dgm:pt>
    <dgm:pt modelId="{097A8230-3690-4921-81D4-14C3733E8A00}" type="pres">
      <dgm:prSet presAssocID="{25884213-9460-4D3B-B14B-280FEBBE49FA}" presName="spaceBetweenRectangles" presStyleCnt="0"/>
      <dgm:spPr/>
    </dgm:pt>
    <dgm:pt modelId="{DBF8D75D-9F54-4397-880A-2A9CA9F70771}" type="pres">
      <dgm:prSet presAssocID="{CE2E25B7-7280-4DE8-A6AC-4E7C6D5D9780}" presName="parentLin" presStyleCnt="0"/>
      <dgm:spPr/>
    </dgm:pt>
    <dgm:pt modelId="{FEF52672-E5FA-4F6C-90E8-4183A91EB238}" type="pres">
      <dgm:prSet presAssocID="{CE2E25B7-7280-4DE8-A6AC-4E7C6D5D9780}" presName="parentLeftMargin" presStyleLbl="node1" presStyleIdx="2" presStyleCnt="5"/>
      <dgm:spPr/>
    </dgm:pt>
    <dgm:pt modelId="{CC9BFFF0-C090-4782-BD0F-84ECE089F33C}" type="pres">
      <dgm:prSet presAssocID="{CE2E25B7-7280-4DE8-A6AC-4E7C6D5D9780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82E4D703-F2E5-4BB5-955D-90F9FF318E3C}" type="pres">
      <dgm:prSet presAssocID="{CE2E25B7-7280-4DE8-A6AC-4E7C6D5D9780}" presName="negativeSpace" presStyleCnt="0"/>
      <dgm:spPr/>
    </dgm:pt>
    <dgm:pt modelId="{F455225A-6B68-4C38-B00A-7E180EC009F2}" type="pres">
      <dgm:prSet presAssocID="{CE2E25B7-7280-4DE8-A6AC-4E7C6D5D9780}" presName="childText" presStyleLbl="conFgAcc1" presStyleIdx="3" presStyleCnt="5">
        <dgm:presLayoutVars>
          <dgm:bulletEnabled val="1"/>
        </dgm:presLayoutVars>
      </dgm:prSet>
      <dgm:spPr/>
    </dgm:pt>
    <dgm:pt modelId="{8319BD9C-C995-4020-B0E7-540075E5F983}" type="pres">
      <dgm:prSet presAssocID="{7F67A912-6B7B-4EAE-A2E5-A95A64CA7B61}" presName="spaceBetweenRectangles" presStyleCnt="0"/>
      <dgm:spPr/>
    </dgm:pt>
    <dgm:pt modelId="{7078A3E4-CB06-4CF8-9A09-8246D656289A}" type="pres">
      <dgm:prSet presAssocID="{B90E27E5-5945-438A-9732-BC0F0E90932F}" presName="parentLin" presStyleCnt="0"/>
      <dgm:spPr/>
    </dgm:pt>
    <dgm:pt modelId="{655647BA-D104-46B7-AF5E-8DDAC6518358}" type="pres">
      <dgm:prSet presAssocID="{B90E27E5-5945-438A-9732-BC0F0E90932F}" presName="parentLeftMargin" presStyleLbl="node1" presStyleIdx="3" presStyleCnt="5"/>
      <dgm:spPr/>
    </dgm:pt>
    <dgm:pt modelId="{1A694EE2-1049-4039-8F95-0D4719758EC0}" type="pres">
      <dgm:prSet presAssocID="{B90E27E5-5945-438A-9732-BC0F0E90932F}" presName="parentText" presStyleLbl="node1" presStyleIdx="4" presStyleCnt="5" custScaleY="118624">
        <dgm:presLayoutVars>
          <dgm:chMax val="0"/>
          <dgm:bulletEnabled val="1"/>
        </dgm:presLayoutVars>
      </dgm:prSet>
      <dgm:spPr/>
    </dgm:pt>
    <dgm:pt modelId="{089692CB-BBE0-4CC7-A319-33BED8DF5702}" type="pres">
      <dgm:prSet presAssocID="{B90E27E5-5945-438A-9732-BC0F0E90932F}" presName="negativeSpace" presStyleCnt="0"/>
      <dgm:spPr/>
    </dgm:pt>
    <dgm:pt modelId="{FCB74335-056E-4CA6-B395-76AF70507AAC}" type="pres">
      <dgm:prSet presAssocID="{B90E27E5-5945-438A-9732-BC0F0E90932F}" presName="childText" presStyleLbl="conFgAcc1" presStyleIdx="4" presStyleCnt="5">
        <dgm:presLayoutVars>
          <dgm:bulletEnabled val="1"/>
        </dgm:presLayoutVars>
      </dgm:prSet>
      <dgm:spPr/>
    </dgm:pt>
  </dgm:ptLst>
  <dgm:cxnLst>
    <dgm:cxn modelId="{3B16B91D-9001-4A18-809C-1E8936DD1C64}" srcId="{E75B5A43-3913-4C82-B4D7-BFE92E5C647E}" destId="{26ACC397-0BF2-44BE-8398-3D5BC1BD795E}" srcOrd="1" destOrd="0" parTransId="{38B0A2D5-DE17-469B-BABA-337194BA34BC}" sibTransId="{D78AAFC5-B7C9-4053-93C5-915C076F3EB3}"/>
    <dgm:cxn modelId="{5BF1B71E-E4E3-450C-BC6F-6082BEF91E91}" type="presOf" srcId="{CE2E25B7-7280-4DE8-A6AC-4E7C6D5D9780}" destId="{FEF52672-E5FA-4F6C-90E8-4183A91EB238}" srcOrd="0" destOrd="0" presId="urn:microsoft.com/office/officeart/2005/8/layout/list1"/>
    <dgm:cxn modelId="{E6ABE42A-C8D9-419A-BCA3-86A86986D7A8}" srcId="{E75B5A43-3913-4C82-B4D7-BFE92E5C647E}" destId="{1A3497F8-F6FD-4CCC-AA28-392144E7DE89}" srcOrd="0" destOrd="0" parTransId="{F378CA98-90CE-4EF8-856A-33F2FE0C9CE2}" sibTransId="{555FF57C-7935-4A87-87E2-8151F455486E}"/>
    <dgm:cxn modelId="{99818730-B064-4D5C-9009-B39D274201CA}" type="presOf" srcId="{B90E27E5-5945-438A-9732-BC0F0E90932F}" destId="{655647BA-D104-46B7-AF5E-8DDAC6518358}" srcOrd="0" destOrd="0" presId="urn:microsoft.com/office/officeart/2005/8/layout/list1"/>
    <dgm:cxn modelId="{D37B5761-CE49-41D3-BBE3-80C4837BDA49}" type="presOf" srcId="{26ACC397-0BF2-44BE-8398-3D5BC1BD795E}" destId="{20CE6FC6-6CD8-4F67-ADB0-7A36F1EF543C}" srcOrd="0" destOrd="0" presId="urn:microsoft.com/office/officeart/2005/8/layout/list1"/>
    <dgm:cxn modelId="{F11B2042-0F0A-418C-A73F-46EAF4388AE5}" type="presOf" srcId="{E75B5A43-3913-4C82-B4D7-BFE92E5C647E}" destId="{2D1CFF92-0897-46E8-B407-742D68F27985}" srcOrd="0" destOrd="0" presId="urn:microsoft.com/office/officeart/2005/8/layout/list1"/>
    <dgm:cxn modelId="{709B5843-EB3C-4C60-9E4A-0D3F73AA2BA0}" srcId="{E75B5A43-3913-4C82-B4D7-BFE92E5C647E}" destId="{B90E27E5-5945-438A-9732-BC0F0E90932F}" srcOrd="4" destOrd="0" parTransId="{0E7344B9-E11E-4F77-AB44-908B591EB019}" sibTransId="{BC857F68-631A-47CB-96D1-4CF29BE57FD4}"/>
    <dgm:cxn modelId="{B651CA43-E33C-44BF-8B63-C10FC395F572}" type="presOf" srcId="{26ACC397-0BF2-44BE-8398-3D5BC1BD795E}" destId="{73C37CA6-D0BA-4C9C-9704-15CD79886FBD}" srcOrd="1" destOrd="0" presId="urn:microsoft.com/office/officeart/2005/8/layout/list1"/>
    <dgm:cxn modelId="{E171916F-C992-471E-9179-AE67EBE11B73}" srcId="{E75B5A43-3913-4C82-B4D7-BFE92E5C647E}" destId="{CACEA383-927B-45BE-B751-873FD388B9F7}" srcOrd="2" destOrd="0" parTransId="{4DFC45BB-45C3-4A96-9CBF-B924D8E456D3}" sibTransId="{25884213-9460-4D3B-B14B-280FEBBE49FA}"/>
    <dgm:cxn modelId="{140E0856-4E0A-4AA7-957B-81C06C113BD8}" type="presOf" srcId="{1A3497F8-F6FD-4CCC-AA28-392144E7DE89}" destId="{3691E5C8-61AE-4D9E-90AA-3F8EA1F7014C}" srcOrd="0" destOrd="0" presId="urn:microsoft.com/office/officeart/2005/8/layout/list1"/>
    <dgm:cxn modelId="{50037B5A-7C3F-4459-9C46-369F4C78CDFE}" type="presOf" srcId="{CACEA383-927B-45BE-B751-873FD388B9F7}" destId="{2B035D62-F4F9-4F9C-B601-5773735CEF6E}" srcOrd="0" destOrd="0" presId="urn:microsoft.com/office/officeart/2005/8/layout/list1"/>
    <dgm:cxn modelId="{4EF8B99D-AC99-4F8E-B73A-4A9260DE9CF4}" type="presOf" srcId="{1A3497F8-F6FD-4CCC-AA28-392144E7DE89}" destId="{D3F43B99-7F06-417B-A2F5-414EF86E15B6}" srcOrd="1" destOrd="0" presId="urn:microsoft.com/office/officeart/2005/8/layout/list1"/>
    <dgm:cxn modelId="{999E89B6-ABD8-44CE-B61A-82FE9733514A}" type="presOf" srcId="{B90E27E5-5945-438A-9732-BC0F0E90932F}" destId="{1A694EE2-1049-4039-8F95-0D4719758EC0}" srcOrd="1" destOrd="0" presId="urn:microsoft.com/office/officeart/2005/8/layout/list1"/>
    <dgm:cxn modelId="{80680ADF-7551-45DF-B950-B69FA6D385B0}" type="presOf" srcId="{CACEA383-927B-45BE-B751-873FD388B9F7}" destId="{D54D0232-F1AF-411F-94C5-3466F9F438C8}" srcOrd="1" destOrd="0" presId="urn:microsoft.com/office/officeart/2005/8/layout/list1"/>
    <dgm:cxn modelId="{46BDAFFB-8BB5-4C2C-8C62-C1E511F6498E}" srcId="{E75B5A43-3913-4C82-B4D7-BFE92E5C647E}" destId="{CE2E25B7-7280-4DE8-A6AC-4E7C6D5D9780}" srcOrd="3" destOrd="0" parTransId="{9B615951-DE31-4803-A940-A5382D52A2F0}" sibTransId="{7F67A912-6B7B-4EAE-A2E5-A95A64CA7B61}"/>
    <dgm:cxn modelId="{041C2EFC-6AFF-4403-B608-470CCFC8C5A4}" type="presOf" srcId="{CE2E25B7-7280-4DE8-A6AC-4E7C6D5D9780}" destId="{CC9BFFF0-C090-4782-BD0F-84ECE089F33C}" srcOrd="1" destOrd="0" presId="urn:microsoft.com/office/officeart/2005/8/layout/list1"/>
    <dgm:cxn modelId="{AA5BF8EA-E044-4E53-AA46-2E858EA0610B}" type="presParOf" srcId="{2D1CFF92-0897-46E8-B407-742D68F27985}" destId="{1544749C-1DBB-4B99-8F23-E012E42571E3}" srcOrd="0" destOrd="0" presId="urn:microsoft.com/office/officeart/2005/8/layout/list1"/>
    <dgm:cxn modelId="{900FEE50-B9C1-4702-AEDB-AA13E5683A03}" type="presParOf" srcId="{1544749C-1DBB-4B99-8F23-E012E42571E3}" destId="{3691E5C8-61AE-4D9E-90AA-3F8EA1F7014C}" srcOrd="0" destOrd="0" presId="urn:microsoft.com/office/officeart/2005/8/layout/list1"/>
    <dgm:cxn modelId="{DC13F8E5-9FFB-46F3-9730-0F5350EDF8B8}" type="presParOf" srcId="{1544749C-1DBB-4B99-8F23-E012E42571E3}" destId="{D3F43B99-7F06-417B-A2F5-414EF86E15B6}" srcOrd="1" destOrd="0" presId="urn:microsoft.com/office/officeart/2005/8/layout/list1"/>
    <dgm:cxn modelId="{FD655616-9288-455E-AC5F-5438CD487FE1}" type="presParOf" srcId="{2D1CFF92-0897-46E8-B407-742D68F27985}" destId="{A15E7784-10BD-477D-B6EF-0CB652B11ABA}" srcOrd="1" destOrd="0" presId="urn:microsoft.com/office/officeart/2005/8/layout/list1"/>
    <dgm:cxn modelId="{F477D87A-D937-473F-AAB5-CEAC0417AF12}" type="presParOf" srcId="{2D1CFF92-0897-46E8-B407-742D68F27985}" destId="{EA3553B0-E357-4AA3-9868-44B0BAEE6AB1}" srcOrd="2" destOrd="0" presId="urn:microsoft.com/office/officeart/2005/8/layout/list1"/>
    <dgm:cxn modelId="{7468DD58-CD3E-412B-9770-6F2788E4FADA}" type="presParOf" srcId="{2D1CFF92-0897-46E8-B407-742D68F27985}" destId="{C5E3A15D-C397-4B58-A7DE-3A196CA471AF}" srcOrd="3" destOrd="0" presId="urn:microsoft.com/office/officeart/2005/8/layout/list1"/>
    <dgm:cxn modelId="{AE336200-7E58-48AD-BB95-F65451F73CCD}" type="presParOf" srcId="{2D1CFF92-0897-46E8-B407-742D68F27985}" destId="{38D1669D-7BAA-4627-987E-9D8D37F3B34E}" srcOrd="4" destOrd="0" presId="urn:microsoft.com/office/officeart/2005/8/layout/list1"/>
    <dgm:cxn modelId="{8E553650-11BE-4128-B30D-18F154B182DB}" type="presParOf" srcId="{38D1669D-7BAA-4627-987E-9D8D37F3B34E}" destId="{20CE6FC6-6CD8-4F67-ADB0-7A36F1EF543C}" srcOrd="0" destOrd="0" presId="urn:microsoft.com/office/officeart/2005/8/layout/list1"/>
    <dgm:cxn modelId="{A21FFE9D-DC7C-4B19-9323-99DB98513F83}" type="presParOf" srcId="{38D1669D-7BAA-4627-987E-9D8D37F3B34E}" destId="{73C37CA6-D0BA-4C9C-9704-15CD79886FBD}" srcOrd="1" destOrd="0" presId="urn:microsoft.com/office/officeart/2005/8/layout/list1"/>
    <dgm:cxn modelId="{BBE18112-6E48-45AF-85DC-5B31B97E6207}" type="presParOf" srcId="{2D1CFF92-0897-46E8-B407-742D68F27985}" destId="{03DA8047-1A12-45CD-A6F1-D23C6C38069D}" srcOrd="5" destOrd="0" presId="urn:microsoft.com/office/officeart/2005/8/layout/list1"/>
    <dgm:cxn modelId="{5C1631F5-3246-44C2-B2A3-64060136D475}" type="presParOf" srcId="{2D1CFF92-0897-46E8-B407-742D68F27985}" destId="{1B4C1939-247B-48C1-AF1D-B55AD585FB13}" srcOrd="6" destOrd="0" presId="urn:microsoft.com/office/officeart/2005/8/layout/list1"/>
    <dgm:cxn modelId="{D11D9365-778C-4057-929F-19952E910373}" type="presParOf" srcId="{2D1CFF92-0897-46E8-B407-742D68F27985}" destId="{23EDC9BB-F705-4553-A762-AC8EEF8F7E48}" srcOrd="7" destOrd="0" presId="urn:microsoft.com/office/officeart/2005/8/layout/list1"/>
    <dgm:cxn modelId="{B40D21F4-3A29-458C-A0A0-BEF89C313F3F}" type="presParOf" srcId="{2D1CFF92-0897-46E8-B407-742D68F27985}" destId="{E3F966BE-0F79-484E-9A8E-56DEED403C63}" srcOrd="8" destOrd="0" presId="urn:microsoft.com/office/officeart/2005/8/layout/list1"/>
    <dgm:cxn modelId="{BFEA6F09-C728-4E79-8EE1-593501391552}" type="presParOf" srcId="{E3F966BE-0F79-484E-9A8E-56DEED403C63}" destId="{2B035D62-F4F9-4F9C-B601-5773735CEF6E}" srcOrd="0" destOrd="0" presId="urn:microsoft.com/office/officeart/2005/8/layout/list1"/>
    <dgm:cxn modelId="{329D0EA2-058C-4CB2-899E-9E2E8E1EFA6C}" type="presParOf" srcId="{E3F966BE-0F79-484E-9A8E-56DEED403C63}" destId="{D54D0232-F1AF-411F-94C5-3466F9F438C8}" srcOrd="1" destOrd="0" presId="urn:microsoft.com/office/officeart/2005/8/layout/list1"/>
    <dgm:cxn modelId="{553DA2E3-7517-4F3C-83DC-DA55F0374BFC}" type="presParOf" srcId="{2D1CFF92-0897-46E8-B407-742D68F27985}" destId="{2C1022FC-DAAC-42B0-A056-6DFD5519DB28}" srcOrd="9" destOrd="0" presId="urn:microsoft.com/office/officeart/2005/8/layout/list1"/>
    <dgm:cxn modelId="{2AF445C1-123C-4433-AED8-018DB38A7D24}" type="presParOf" srcId="{2D1CFF92-0897-46E8-B407-742D68F27985}" destId="{691FF7B9-DABB-4380-AC41-EB96A4FB517A}" srcOrd="10" destOrd="0" presId="urn:microsoft.com/office/officeart/2005/8/layout/list1"/>
    <dgm:cxn modelId="{E89B3470-CD74-4AD2-BCD0-8BAFDDB48887}" type="presParOf" srcId="{2D1CFF92-0897-46E8-B407-742D68F27985}" destId="{097A8230-3690-4921-81D4-14C3733E8A00}" srcOrd="11" destOrd="0" presId="urn:microsoft.com/office/officeart/2005/8/layout/list1"/>
    <dgm:cxn modelId="{6452CA0D-57EF-4607-A047-3AE7BC3C8F2D}" type="presParOf" srcId="{2D1CFF92-0897-46E8-B407-742D68F27985}" destId="{DBF8D75D-9F54-4397-880A-2A9CA9F70771}" srcOrd="12" destOrd="0" presId="urn:microsoft.com/office/officeart/2005/8/layout/list1"/>
    <dgm:cxn modelId="{3E88B242-A05A-4BB7-9C8F-03DD82476BE9}" type="presParOf" srcId="{DBF8D75D-9F54-4397-880A-2A9CA9F70771}" destId="{FEF52672-E5FA-4F6C-90E8-4183A91EB238}" srcOrd="0" destOrd="0" presId="urn:microsoft.com/office/officeart/2005/8/layout/list1"/>
    <dgm:cxn modelId="{B77A0FC2-96DD-454C-A118-1E338670B886}" type="presParOf" srcId="{DBF8D75D-9F54-4397-880A-2A9CA9F70771}" destId="{CC9BFFF0-C090-4782-BD0F-84ECE089F33C}" srcOrd="1" destOrd="0" presId="urn:microsoft.com/office/officeart/2005/8/layout/list1"/>
    <dgm:cxn modelId="{62C5B44A-64AE-4856-895F-0FA928209B5F}" type="presParOf" srcId="{2D1CFF92-0897-46E8-B407-742D68F27985}" destId="{82E4D703-F2E5-4BB5-955D-90F9FF318E3C}" srcOrd="13" destOrd="0" presId="urn:microsoft.com/office/officeart/2005/8/layout/list1"/>
    <dgm:cxn modelId="{587D83C0-E466-42DF-8F2C-CE7840F42A1F}" type="presParOf" srcId="{2D1CFF92-0897-46E8-B407-742D68F27985}" destId="{F455225A-6B68-4C38-B00A-7E180EC009F2}" srcOrd="14" destOrd="0" presId="urn:microsoft.com/office/officeart/2005/8/layout/list1"/>
    <dgm:cxn modelId="{C25880FC-6542-4760-BEEE-F4F9FB49EF46}" type="presParOf" srcId="{2D1CFF92-0897-46E8-B407-742D68F27985}" destId="{8319BD9C-C995-4020-B0E7-540075E5F983}" srcOrd="15" destOrd="0" presId="urn:microsoft.com/office/officeart/2005/8/layout/list1"/>
    <dgm:cxn modelId="{76C5BC33-C762-4467-85DC-AA607B7AABF5}" type="presParOf" srcId="{2D1CFF92-0897-46E8-B407-742D68F27985}" destId="{7078A3E4-CB06-4CF8-9A09-8246D656289A}" srcOrd="16" destOrd="0" presId="urn:microsoft.com/office/officeart/2005/8/layout/list1"/>
    <dgm:cxn modelId="{84F3348E-951D-4A3F-8CF2-AF15D74F6C68}" type="presParOf" srcId="{7078A3E4-CB06-4CF8-9A09-8246D656289A}" destId="{655647BA-D104-46B7-AF5E-8DDAC6518358}" srcOrd="0" destOrd="0" presId="urn:microsoft.com/office/officeart/2005/8/layout/list1"/>
    <dgm:cxn modelId="{E9C26DF3-43DC-413B-B353-867D21609049}" type="presParOf" srcId="{7078A3E4-CB06-4CF8-9A09-8246D656289A}" destId="{1A694EE2-1049-4039-8F95-0D4719758EC0}" srcOrd="1" destOrd="0" presId="urn:microsoft.com/office/officeart/2005/8/layout/list1"/>
    <dgm:cxn modelId="{AE97C8CB-EB84-4BBC-9322-66FE13275D16}" type="presParOf" srcId="{2D1CFF92-0897-46E8-B407-742D68F27985}" destId="{089692CB-BBE0-4CC7-A319-33BED8DF5702}" srcOrd="17" destOrd="0" presId="urn:microsoft.com/office/officeart/2005/8/layout/list1"/>
    <dgm:cxn modelId="{F5760523-EFC0-428F-83AB-08B57A78A4DB}" type="presParOf" srcId="{2D1CFF92-0897-46E8-B407-742D68F27985}" destId="{FCB74335-056E-4CA6-B395-76AF70507AAC}" srcOrd="18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pPr algn="ctr"/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teхnikasiga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tarkibiga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quyidagilar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en-US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pPr algn="ctr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pPr algn="ctr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lnSpc>
              <a:spcPct val="100000"/>
            </a:lnSpc>
            <a:buFont typeface="Arial" panose="020B0604020202020204" pitchFamily="34" charset="0"/>
            <a:buNone/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tashkiliy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faoliyatini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yuritishni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normativ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uslubiy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nologik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pPr algn="ctr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pPr algn="ctr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900E8D-29F5-4225-86D4-E68E0849A015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loyihalash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ira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material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ta’minotni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zararli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faktorlardan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CFC7432-B277-4711-878A-43106B71F60B}" type="parTrans" cxnId="{7D4F734F-9756-4643-8BBD-0DE1C403B03B}">
      <dgm:prSet/>
      <dgm:spPr/>
      <dgm:t>
        <a:bodyPr/>
        <a:lstStyle/>
        <a:p>
          <a:endParaRPr lang="ru-RU"/>
        </a:p>
      </dgm:t>
    </dgm:pt>
    <dgm:pt modelId="{6B8A4F9B-4F50-43CB-8DBF-1A108EF8C5EF}" type="sibTrans" cxnId="{7D4F734F-9756-4643-8BBD-0DE1C403B03B}">
      <dgm:prSet/>
      <dgm:spPr/>
      <dgm:t>
        <a:bodyPr/>
        <a:lstStyle/>
        <a:p>
          <a:endParaRPr lang="ru-RU"/>
        </a:p>
      </dgm:t>
    </dgm:pt>
    <dgm:pt modelId="{CE64C9AA-D935-42D7-8180-4A28B7CEDF9E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qo’rilish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binoni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energiya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ta’minotini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ventilyatsiya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04EB1BA-5E9F-46D6-AAE9-75BA4252C310}" type="parTrans" cxnId="{547CFBCE-0D73-42DB-A98A-444498F686D3}">
      <dgm:prSet/>
      <dgm:spPr/>
      <dgm:t>
        <a:bodyPr/>
        <a:lstStyle/>
        <a:p>
          <a:endParaRPr lang="ru-RU"/>
        </a:p>
      </dgm:t>
    </dgm:pt>
    <dgm:pt modelId="{49406042-0E3B-43AC-BEEE-BD6D9C2F9909}" type="sibTrans" cxnId="{547CFBCE-0D73-42DB-A98A-444498F686D3}">
      <dgm:prSet/>
      <dgm:spPr/>
      <dgm:t>
        <a:bodyPr/>
        <a:lstStyle/>
        <a:p>
          <a:endParaRPr lang="ru-RU"/>
        </a:p>
      </dgm:t>
    </dgm:pt>
    <dgm:pt modelId="{0F0016D6-ECCA-4B88-8D10-AEFB445F8B62}">
      <dgm:prSet custT="1"/>
      <dgm:spPr/>
      <dgm:t>
        <a:bodyPr/>
        <a:lstStyle/>
        <a:p>
          <a:pPr algn="just">
            <a:lnSpc>
              <a:spcPct val="100000"/>
            </a:lnSpc>
          </a:pP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BDFD69-5544-4134-86BC-52D470F022C2}" type="parTrans" cxnId="{47AD344B-BB89-4173-9E51-A2B1FC013D84}">
      <dgm:prSet/>
      <dgm:spPr/>
      <dgm:t>
        <a:bodyPr/>
        <a:lstStyle/>
        <a:p>
          <a:endParaRPr lang="ru-RU"/>
        </a:p>
      </dgm:t>
    </dgm:pt>
    <dgm:pt modelId="{4FD3CAAB-4D85-481E-A48E-8ABB824842EB}" type="sibTrans" cxnId="{47AD344B-BB89-4173-9E51-A2B1FC013D84}">
      <dgm:prSet/>
      <dgm:spPr/>
      <dgm:t>
        <a:bodyPr/>
        <a:lstStyle/>
        <a:p>
          <a:endParaRPr lang="ru-RU"/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-466" custLinFactNeighborY="-3227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C54E8E65-C03F-46B9-8B8A-4AD7364EC209}" type="presOf" srcId="{0F0016D6-ECCA-4B88-8D10-AEFB445F8B62}" destId="{4D0E06C2-51CF-40A2-AA92-1DC0FAF00851}" srcOrd="0" destOrd="3" presId="urn:microsoft.com/office/officeart/2005/8/layout/hList1"/>
    <dgm:cxn modelId="{47AD344B-BB89-4173-9E51-A2B1FC013D84}" srcId="{60B312F2-FFB1-44E0-820D-15D9F2BC18A5}" destId="{0F0016D6-ECCA-4B88-8D10-AEFB445F8B62}" srcOrd="3" destOrd="0" parTransId="{D2BDFD69-5544-4134-86BC-52D470F022C2}" sibTransId="{4FD3CAAB-4D85-481E-A48E-8ABB824842EB}"/>
    <dgm:cxn modelId="{7D4F734F-9756-4643-8BBD-0DE1C403B03B}" srcId="{60B312F2-FFB1-44E0-820D-15D9F2BC18A5}" destId="{74900E8D-29F5-4225-86D4-E68E0849A015}" srcOrd="1" destOrd="0" parTransId="{7CFC7432-B277-4711-878A-43106B71F60B}" sibTransId="{6B8A4F9B-4F50-43CB-8DBF-1A108EF8C5EF}"/>
    <dgm:cxn modelId="{8280818D-EF5A-4FB8-8821-934036B7001B}" type="presOf" srcId="{74900E8D-29F5-4225-86D4-E68E0849A015}" destId="{4D0E06C2-51CF-40A2-AA92-1DC0FAF00851}" srcOrd="0" destOrd="1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547CFBCE-0D73-42DB-A98A-444498F686D3}" srcId="{60B312F2-FFB1-44E0-820D-15D9F2BC18A5}" destId="{CE64C9AA-D935-42D7-8180-4A28B7CEDF9E}" srcOrd="2" destOrd="0" parTransId="{504EB1BA-5E9F-46D6-AAE9-75BA4252C310}" sibTransId="{49406042-0E3B-43AC-BEEE-BD6D9C2F9909}"/>
    <dgm:cxn modelId="{8DABEDD3-F831-47A2-A2CF-531468F8BAE7}" type="presOf" srcId="{CE64C9AA-D935-42D7-8180-4A28B7CEDF9E}" destId="{4D0E06C2-51CF-40A2-AA92-1DC0FAF00851}" srcOrd="0" destOrd="2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67F931E7-D4FE-43A2-806F-6D071843131C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F52DD9DC-FA84-4DC3-9961-EA6FD1E61195}">
      <dgm:prSet phldrT="[Текст]" custT="1"/>
      <dgm:spPr/>
      <dgm:t>
        <a:bodyPr/>
        <a:lstStyle/>
        <a:p>
          <a:pPr algn="ctr"/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O’rnatish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va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ishga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tushirish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ishlaridan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keyin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quyidagi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tadbirlar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o’tkaziladi</a:t>
          </a:r>
          <a:r>
            <a:rPr lang="en-US" sz="3200" dirty="0">
              <a:latin typeface="Baskerville Old Face" panose="02020602080505020303" pitchFamily="18" charset="0"/>
              <a:cs typeface="Times New Roman" panose="02020603050405020304" pitchFamily="18" charset="0"/>
            </a:rPr>
            <a:t>.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0185FCF-7C75-4CBD-8449-B80CD85CBE69}" type="parTrans" cxnId="{BD4D6C93-2CAE-44DB-BAFC-0D65D2D06C5E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DB22B5-FB0E-4CE4-A0D1-A109D9BEAB1E}" type="sibTrans" cxnId="{BD4D6C93-2CAE-44DB-BAFC-0D65D2D06C5E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4BF85F6-C628-47CC-A687-C6C8A7FFE61D}">
      <dgm:prSet phldrT="[Текст]" custT="1"/>
      <dgm:spPr/>
      <dgm:t>
        <a:bodyPr/>
        <a:lstStyle/>
        <a:p>
          <a:pPr algn="just"/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mahsulotning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ishga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yaroqliligini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tekshirish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uchun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nazorat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sinovlari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,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zarur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bo’lgan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hollarda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ularni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hujjatlarda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keltirilgan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parametrlari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bilan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solishtirish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,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sinash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natijalari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hujjatlashtiriladi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3AA231-606B-44E9-806D-6E579D781084}" type="parTrans" cxnId="{EF5643B6-ACE6-4ECF-AF3D-3E902D4E6351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C1C762-4C9E-4546-9294-68FBF21C8C51}" type="sibTrans" cxnId="{EF5643B6-ACE6-4ECF-AF3D-3E902D4E6351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884AE6-5AC8-4078-9F5F-55A17F500ADE}">
      <dgm:prSet custT="1"/>
      <dgm:spPr/>
      <dgm:t>
        <a:bodyPr/>
        <a:lstStyle/>
        <a:p>
          <a:pPr algn="just"/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tibbiyot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nikasini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ishlatish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qoidalari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bilan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odimlarni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tanishtirish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va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ularga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tegishli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topshiriqlar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berish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bo’yicha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akt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hujjatlarini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to’ldirish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,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bu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ishlar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tibbiyot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nikasini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turiga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tegishli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hujjatlar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asosida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to’ldiriladi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3FA392-E99D-4655-95D4-F0BC88326529}" type="parTrans" cxnId="{295659EB-1AA6-42B5-9E64-6762F98CC701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7EAA588-4FBF-44F0-A77A-E9411D20B8B2}" type="sibTrans" cxnId="{295659EB-1AA6-42B5-9E64-6762F98CC701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1C3EC5-1FB1-4AB3-A7B3-DEAFF0611081}">
      <dgm:prSet custT="1"/>
      <dgm:spPr/>
      <dgm:t>
        <a:bodyPr/>
        <a:lstStyle/>
        <a:p>
          <a:pPr algn="just"/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tibbiyot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nikasiga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kafolatli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izmat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ko’rsatishni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amalga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oshirish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,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ya’ni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ishlab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chiqaruvchi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tomonidan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kafolat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muddatida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sodir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bo’lgan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buzilishlarni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tuzatish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(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ishlab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chiqaruvchi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yoki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uning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ishonchli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vakili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tomonidan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bajariladi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); </a:t>
          </a:r>
          <a:endParaRPr lang="ru-RU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623009E-CAAE-4BC5-9F76-C232884C095C}" type="parTrans" cxnId="{BD284109-267A-43F8-B2F1-5878C36854AA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ED1F35-B490-48C8-B511-AA59D6245C3D}" type="sibTrans" cxnId="{BD284109-267A-43F8-B2F1-5878C36854AA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7C7840-3243-4752-983F-3E89A727B293}">
      <dgm:prSet custT="1"/>
      <dgm:spPr/>
      <dgm:t>
        <a:bodyPr/>
        <a:lstStyle/>
        <a:p>
          <a:pPr algn="just"/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tibbiyot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nikasiga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davriy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(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profilaktik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) </a:t>
          </a:r>
          <a:r>
            <a:rPr lang="ru-RU" sz="26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izmatni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ko’rsatish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-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eskirish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jarayoni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asosida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kelib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chiqadigan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buzilishlarni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oldini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olish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uchun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reja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bo’yicha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qilinadigan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ishlar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tizimini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tuzish</a:t>
          </a:r>
          <a:r>
            <a:rPr lang="en-US" sz="2600" dirty="0">
              <a:latin typeface="Baskerville Old Face" panose="02020602080505020303" pitchFamily="18" charset="0"/>
              <a:cs typeface="Times New Roman" panose="02020603050405020304" pitchFamily="18" charset="0"/>
            </a:rPr>
            <a:t>. </a:t>
          </a:r>
          <a:endParaRPr lang="ru-RU" sz="2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A29AF15-FDD6-438F-956E-A27679553180}" type="parTrans" cxnId="{59B2C1E3-8EAD-4E48-AA19-9B010C76D9D3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AAD385D-03E8-4469-A114-7AF15816DC3A}" type="sibTrans" cxnId="{59B2C1E3-8EAD-4E48-AA19-9B010C76D9D3}">
      <dgm:prSet/>
      <dgm:spPr/>
      <dgm:t>
        <a:bodyPr/>
        <a:lstStyle/>
        <a:p>
          <a:pPr algn="just"/>
          <a:endParaRPr lang="ru-RU" sz="28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7CC2AE-A62E-4E05-8A79-F52FE50CE7D0}" type="pres">
      <dgm:prSet presAssocID="{67F931E7-D4FE-43A2-806F-6D071843131C}" presName="Name0" presStyleCnt="0">
        <dgm:presLayoutVars>
          <dgm:dir/>
          <dgm:animLvl val="lvl"/>
          <dgm:resizeHandles val="exact"/>
        </dgm:presLayoutVars>
      </dgm:prSet>
      <dgm:spPr/>
    </dgm:pt>
    <dgm:pt modelId="{CFE7C0C6-6B41-4568-9DE3-C6439E220DF2}" type="pres">
      <dgm:prSet presAssocID="{F52DD9DC-FA84-4DC3-9961-EA6FD1E61195}" presName="composite" presStyleCnt="0"/>
      <dgm:spPr/>
    </dgm:pt>
    <dgm:pt modelId="{270DC0D5-9436-4A65-BA74-2FC79E9655BC}" type="pres">
      <dgm:prSet presAssocID="{F52DD9DC-FA84-4DC3-9961-EA6FD1E61195}" presName="parTx" presStyleLbl="alignNode1" presStyleIdx="0" presStyleCnt="1" custScaleY="100000">
        <dgm:presLayoutVars>
          <dgm:chMax val="0"/>
          <dgm:chPref val="0"/>
          <dgm:bulletEnabled val="1"/>
        </dgm:presLayoutVars>
      </dgm:prSet>
      <dgm:spPr/>
    </dgm:pt>
    <dgm:pt modelId="{686F8070-E54C-4831-9368-E0D2AB59AC88}" type="pres">
      <dgm:prSet presAssocID="{F52DD9DC-FA84-4DC3-9961-EA6FD1E61195}" presName="desTx" presStyleLbl="alignAccFollowNode1" presStyleIdx="0" presStyleCnt="1" custLinFactNeighborY="7164">
        <dgm:presLayoutVars>
          <dgm:bulletEnabled val="1"/>
        </dgm:presLayoutVars>
      </dgm:prSet>
      <dgm:spPr/>
    </dgm:pt>
  </dgm:ptLst>
  <dgm:cxnLst>
    <dgm:cxn modelId="{BD284109-267A-43F8-B2F1-5878C36854AA}" srcId="{F52DD9DC-FA84-4DC3-9961-EA6FD1E61195}" destId="{231C3EC5-1FB1-4AB3-A7B3-DEAFF0611081}" srcOrd="2" destOrd="0" parTransId="{9623009E-CAAE-4BC5-9F76-C232884C095C}" sibTransId="{44ED1F35-B490-48C8-B511-AA59D6245C3D}"/>
    <dgm:cxn modelId="{FA38B21F-4E65-463F-8EEB-4AE55B7CD715}" type="presOf" srcId="{231C3EC5-1FB1-4AB3-A7B3-DEAFF0611081}" destId="{686F8070-E54C-4831-9368-E0D2AB59AC88}" srcOrd="0" destOrd="2" presId="urn:microsoft.com/office/officeart/2005/8/layout/hList1"/>
    <dgm:cxn modelId="{BD4D6C93-2CAE-44DB-BAFC-0D65D2D06C5E}" srcId="{67F931E7-D4FE-43A2-806F-6D071843131C}" destId="{F52DD9DC-FA84-4DC3-9961-EA6FD1E61195}" srcOrd="0" destOrd="0" parTransId="{80185FCF-7C75-4CBD-8449-B80CD85CBE69}" sibTransId="{38DB22B5-FB0E-4CE4-A0D1-A109D9BEAB1E}"/>
    <dgm:cxn modelId="{EF5643B6-ACE6-4ECF-AF3D-3E902D4E6351}" srcId="{F52DD9DC-FA84-4DC3-9961-EA6FD1E61195}" destId="{A4BF85F6-C628-47CC-A687-C6C8A7FFE61D}" srcOrd="0" destOrd="0" parTransId="{9C3AA231-606B-44E9-806D-6E579D781084}" sibTransId="{CCC1C762-4C9E-4546-9294-68FBF21C8C51}"/>
    <dgm:cxn modelId="{E0FEDBD5-4E58-416B-BAF4-41B215D3EAC0}" type="presOf" srcId="{A4BF85F6-C628-47CC-A687-C6C8A7FFE61D}" destId="{686F8070-E54C-4831-9368-E0D2AB59AC88}" srcOrd="0" destOrd="0" presId="urn:microsoft.com/office/officeart/2005/8/layout/hList1"/>
    <dgm:cxn modelId="{6E4127D6-E9BA-44A1-8DF3-9F70E0C088A1}" type="presOf" srcId="{F52DD9DC-FA84-4DC3-9961-EA6FD1E61195}" destId="{270DC0D5-9436-4A65-BA74-2FC79E9655BC}" srcOrd="0" destOrd="0" presId="urn:microsoft.com/office/officeart/2005/8/layout/hList1"/>
    <dgm:cxn modelId="{59B2C1E3-8EAD-4E48-AA19-9B010C76D9D3}" srcId="{F52DD9DC-FA84-4DC3-9961-EA6FD1E61195}" destId="{A87C7840-3243-4752-983F-3E89A727B293}" srcOrd="3" destOrd="0" parTransId="{1A29AF15-FDD6-438F-956E-A27679553180}" sibTransId="{8AAD385D-03E8-4469-A114-7AF15816DC3A}"/>
    <dgm:cxn modelId="{6950EFE7-3D67-4B0C-AE32-C3D5E1593C5D}" type="presOf" srcId="{A87C7840-3243-4752-983F-3E89A727B293}" destId="{686F8070-E54C-4831-9368-E0D2AB59AC88}" srcOrd="0" destOrd="3" presId="urn:microsoft.com/office/officeart/2005/8/layout/hList1"/>
    <dgm:cxn modelId="{089054E8-58C9-400D-AF01-8DA9502F57DC}" type="presOf" srcId="{67F931E7-D4FE-43A2-806F-6D071843131C}" destId="{867CC2AE-A62E-4E05-8A79-F52FE50CE7D0}" srcOrd="0" destOrd="0" presId="urn:microsoft.com/office/officeart/2005/8/layout/hList1"/>
    <dgm:cxn modelId="{295659EB-1AA6-42B5-9E64-6762F98CC701}" srcId="{F52DD9DC-FA84-4DC3-9961-EA6FD1E61195}" destId="{A3884AE6-5AC8-4078-9F5F-55A17F500ADE}" srcOrd="1" destOrd="0" parTransId="{423FA392-E99D-4655-95D4-F0BC88326529}" sibTransId="{77EAA588-4FBF-44F0-A77A-E9411D20B8B2}"/>
    <dgm:cxn modelId="{5FDECEFC-7EBB-4910-AE70-B706FD3E9607}" type="presOf" srcId="{A3884AE6-5AC8-4078-9F5F-55A17F500ADE}" destId="{686F8070-E54C-4831-9368-E0D2AB59AC88}" srcOrd="0" destOrd="1" presId="urn:microsoft.com/office/officeart/2005/8/layout/hList1"/>
    <dgm:cxn modelId="{732AF108-F115-47C8-A615-882229AC7C9C}" type="presParOf" srcId="{867CC2AE-A62E-4E05-8A79-F52FE50CE7D0}" destId="{CFE7C0C6-6B41-4568-9DE3-C6439E220DF2}" srcOrd="0" destOrd="0" presId="urn:microsoft.com/office/officeart/2005/8/layout/hList1"/>
    <dgm:cxn modelId="{2DBB6B7A-5259-42F9-B619-3863F20656D9}" type="presParOf" srcId="{CFE7C0C6-6B41-4568-9DE3-C6439E220DF2}" destId="{270DC0D5-9436-4A65-BA74-2FC79E9655BC}" srcOrd="0" destOrd="0" presId="urn:microsoft.com/office/officeart/2005/8/layout/hList1"/>
    <dgm:cxn modelId="{8FF02787-BC33-4A88-A874-6E3CCBA29362}" type="presParOf" srcId="{CFE7C0C6-6B41-4568-9DE3-C6439E220DF2}" destId="{686F8070-E54C-4831-9368-E0D2AB59AC88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17A5E2B4-3729-4C67-A0BF-C9F350CCF7E3}" type="doc">
      <dgm:prSet loTypeId="urn:microsoft.com/office/officeart/2005/8/layout/h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AAB94850-E804-401D-80D8-D24D9F902315}">
      <dgm:prSet phldrT="[Текст]" custT="1"/>
      <dgm:spPr/>
      <dgm:t>
        <a:bodyPr/>
        <a:lstStyle/>
        <a:p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977985-9B7E-45A2-BFAF-A1DFCA799FCC}" type="parTrans" cxnId="{74A39CE9-8D15-4E13-B7DB-50DA26E1FD66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6445E5-A908-4062-9A57-A162C348D976}" type="sibTrans" cxnId="{74A39CE9-8D15-4E13-B7DB-50DA26E1FD66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3A4597-F246-49CF-A4D0-21B0A94C802A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davriy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hajmi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nologik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ketma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ketligi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tanlanadi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70642F-DA63-49ED-BF8C-D5FF47074846}" type="sibTrans" cxnId="{D525069D-C00B-41FC-AEC0-6D67D7EB6321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8CCACC-B342-4285-9377-ACB50650BA79}" type="parTrans" cxnId="{D525069D-C00B-41FC-AEC0-6D67D7EB6321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5F4F56-FFE4-4781-9B59-E87EF1F16C58}">
      <dgm:prSet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kalendar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davriylik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nologik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673599-D150-4CB1-A5C6-3E2EDF68D5D6}" type="parTrans" cxnId="{2B28684C-3F0A-4BF9-A77B-6652F4DE1F01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1BA592-3E88-47E2-8F8F-F222A62FE7DE}" type="sibTrans" cxnId="{2B28684C-3F0A-4BF9-A77B-6652F4DE1F01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5E1706-C67F-4772-A213-B13028DB308B}">
      <dgm:prSet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yaroqlilikni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resurslarni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tiklash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bajariladigan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96125E-107E-4A97-A10A-EB1F30579931}" type="parTrans" cxnId="{953D73EC-1CA4-4B23-AA35-B2BE90798944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C8FE42-1D46-42CD-A93B-BC349D8900E5}" type="sibTrans" cxnId="{953D73EC-1CA4-4B23-AA35-B2BE90798944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42BD24-E735-45E1-B16B-E0CC1ACE45FC}">
      <dgm:prSet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kundalik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qarorini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onasi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vakili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ishlatuvchi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muta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asis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masla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atlashib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ABA870F-4D29-42C2-96FC-4F6DE794C7CE}" type="parTrans" cxnId="{CA2B7861-34F3-4101-BEF0-DA520320C404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0B8B7C-CBCF-4CE1-9F0B-B3CEC50179DD}" type="sibTrans" cxnId="{CA2B7861-34F3-4101-BEF0-DA520320C404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2FE3C47-0C52-490A-91EC-69BC7DA38227}">
      <dgm:prSet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muassasasda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nosozliklari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amashtirish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yo’li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ABC14F-E3C2-479A-9EC3-D19F0A39FB5A}" type="parTrans" cxnId="{A6FE3E60-696E-40EA-892A-A5DB4EFEB7B5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DE2EA9F-A1F1-4C51-B6B9-BE530D6466FC}" type="sibTrans" cxnId="{A6FE3E60-696E-40EA-892A-A5DB4EFEB7B5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49A808-A4F7-4118-8FDC-E22D95A2593A}" type="pres">
      <dgm:prSet presAssocID="{17A5E2B4-3729-4C67-A0BF-C9F350CCF7E3}" presName="Name0" presStyleCnt="0">
        <dgm:presLayoutVars>
          <dgm:dir/>
          <dgm:animLvl val="lvl"/>
          <dgm:resizeHandles val="exact"/>
        </dgm:presLayoutVars>
      </dgm:prSet>
      <dgm:spPr/>
    </dgm:pt>
    <dgm:pt modelId="{5D6B999E-D68E-4B0B-A110-0536A8289636}" type="pres">
      <dgm:prSet presAssocID="{AAB94850-E804-401D-80D8-D24D9F902315}" presName="composite" presStyleCnt="0"/>
      <dgm:spPr/>
    </dgm:pt>
    <dgm:pt modelId="{5FD89BBF-29A9-44D2-8E4E-87E01103EE17}" type="pres">
      <dgm:prSet presAssocID="{AAB94850-E804-401D-80D8-D24D9F902315}" presName="parTx" presStyleLbl="alignNode1" presStyleIdx="0" presStyleCnt="1" custScaleY="100000" custLinFactNeighborX="535" custLinFactNeighborY="-72625">
        <dgm:presLayoutVars>
          <dgm:chMax val="0"/>
          <dgm:chPref val="0"/>
          <dgm:bulletEnabled val="1"/>
        </dgm:presLayoutVars>
      </dgm:prSet>
      <dgm:spPr/>
    </dgm:pt>
    <dgm:pt modelId="{89F012E0-0A13-40C6-B645-016CBFF2C799}" type="pres">
      <dgm:prSet presAssocID="{AAB94850-E804-401D-80D8-D24D9F902315}" presName="desTx" presStyleLbl="alignAccFollowNode1" presStyleIdx="0" presStyleCnt="1" custScaleY="99903" custLinFactNeighborX="321" custLinFactNeighborY="240">
        <dgm:presLayoutVars>
          <dgm:bulletEnabled val="1"/>
        </dgm:presLayoutVars>
      </dgm:prSet>
      <dgm:spPr/>
    </dgm:pt>
  </dgm:ptLst>
  <dgm:cxnLst>
    <dgm:cxn modelId="{869D8500-05B2-40C1-9FFF-0906D330FE7A}" type="presOf" srcId="{065E1706-C67F-4772-A213-B13028DB308B}" destId="{89F012E0-0A13-40C6-B645-016CBFF2C799}" srcOrd="0" destOrd="2" presId="urn:microsoft.com/office/officeart/2005/8/layout/hList1"/>
    <dgm:cxn modelId="{235C5F30-9225-4628-81B9-946E9960730A}" type="presOf" srcId="{17A5E2B4-3729-4C67-A0BF-C9F350CCF7E3}" destId="{B849A808-A4F7-4118-8FDC-E22D95A2593A}" srcOrd="0" destOrd="0" presId="urn:microsoft.com/office/officeart/2005/8/layout/hList1"/>
    <dgm:cxn modelId="{5A99055B-C34F-4114-A67F-23E63AA0FA50}" type="presOf" srcId="{AAB94850-E804-401D-80D8-D24D9F902315}" destId="{5FD89BBF-29A9-44D2-8E4E-87E01103EE17}" srcOrd="0" destOrd="0" presId="urn:microsoft.com/office/officeart/2005/8/layout/hList1"/>
    <dgm:cxn modelId="{A6FE3E60-696E-40EA-892A-A5DB4EFEB7B5}" srcId="{AAB94850-E804-401D-80D8-D24D9F902315}" destId="{82FE3C47-0C52-490A-91EC-69BC7DA38227}" srcOrd="4" destOrd="0" parTransId="{06ABC14F-E3C2-479A-9EC3-D19F0A39FB5A}" sibTransId="{FDE2EA9F-A1F1-4C51-B6B9-BE530D6466FC}"/>
    <dgm:cxn modelId="{CA2B7861-34F3-4101-BEF0-DA520320C404}" srcId="{AAB94850-E804-401D-80D8-D24D9F902315}" destId="{3D42BD24-E735-45E1-B16B-E0CC1ACE45FC}" srcOrd="3" destOrd="0" parTransId="{9ABA870F-4D29-42C2-96FC-4F6DE794C7CE}" sibTransId="{8B0B8B7C-CBCF-4CE1-9F0B-B3CEC50179DD}"/>
    <dgm:cxn modelId="{2B28684C-3F0A-4BF9-A77B-6652F4DE1F01}" srcId="{AAB94850-E804-401D-80D8-D24D9F902315}" destId="{FD5F4F56-FFE4-4781-9B59-E87EF1F16C58}" srcOrd="1" destOrd="0" parTransId="{D9673599-D150-4CB1-A5C6-3E2EDF68D5D6}" sibTransId="{F01BA592-3E88-47E2-8F8F-F222A62FE7DE}"/>
    <dgm:cxn modelId="{FCE0524C-57BB-420D-8FA5-7EF44C7BA4E6}" type="presOf" srcId="{FD5F4F56-FFE4-4781-9B59-E87EF1F16C58}" destId="{89F012E0-0A13-40C6-B645-016CBFF2C799}" srcOrd="0" destOrd="1" presId="urn:microsoft.com/office/officeart/2005/8/layout/hList1"/>
    <dgm:cxn modelId="{2920BD8F-E51A-4AEF-9087-649FDF567AC4}" type="presOf" srcId="{82FE3C47-0C52-490A-91EC-69BC7DA38227}" destId="{89F012E0-0A13-40C6-B645-016CBFF2C799}" srcOrd="0" destOrd="4" presId="urn:microsoft.com/office/officeart/2005/8/layout/hList1"/>
    <dgm:cxn modelId="{D525069D-C00B-41FC-AEC0-6D67D7EB6321}" srcId="{AAB94850-E804-401D-80D8-D24D9F902315}" destId="{093A4597-F246-49CF-A4D0-21B0A94C802A}" srcOrd="0" destOrd="0" parTransId="{EB8CCACC-B342-4285-9377-ACB50650BA79}" sibTransId="{0E70642F-DA63-49ED-BF8C-D5FF47074846}"/>
    <dgm:cxn modelId="{406FBAA1-64C3-4224-B823-6757961CB972}" type="presOf" srcId="{3D42BD24-E735-45E1-B16B-E0CC1ACE45FC}" destId="{89F012E0-0A13-40C6-B645-016CBFF2C799}" srcOrd="0" destOrd="3" presId="urn:microsoft.com/office/officeart/2005/8/layout/hList1"/>
    <dgm:cxn modelId="{74A39CE9-8D15-4E13-B7DB-50DA26E1FD66}" srcId="{17A5E2B4-3729-4C67-A0BF-C9F350CCF7E3}" destId="{AAB94850-E804-401D-80D8-D24D9F902315}" srcOrd="0" destOrd="0" parTransId="{81977985-9B7E-45A2-BFAF-A1DFCA799FCC}" sibTransId="{3B6445E5-A908-4062-9A57-A162C348D976}"/>
    <dgm:cxn modelId="{953D73EC-1CA4-4B23-AA35-B2BE90798944}" srcId="{AAB94850-E804-401D-80D8-D24D9F902315}" destId="{065E1706-C67F-4772-A213-B13028DB308B}" srcOrd="2" destOrd="0" parTransId="{3096125E-107E-4A97-A10A-EB1F30579931}" sibTransId="{29C8FE42-1D46-42CD-A93B-BC349D8900E5}"/>
    <dgm:cxn modelId="{0BF17FF7-0EA1-4E1C-AB80-ECF33C8F8BC7}" type="presOf" srcId="{093A4597-F246-49CF-A4D0-21B0A94C802A}" destId="{89F012E0-0A13-40C6-B645-016CBFF2C799}" srcOrd="0" destOrd="0" presId="urn:microsoft.com/office/officeart/2005/8/layout/hList1"/>
    <dgm:cxn modelId="{BBB96CD5-894F-4378-8DB6-17DAF804FA4E}" type="presParOf" srcId="{B849A808-A4F7-4118-8FDC-E22D95A2593A}" destId="{5D6B999E-D68E-4B0B-A110-0536A8289636}" srcOrd="0" destOrd="0" presId="urn:microsoft.com/office/officeart/2005/8/layout/hList1"/>
    <dgm:cxn modelId="{9B9FB1AB-3CB4-401D-9CD5-0DBC83FFA35E}" type="presParOf" srcId="{5D6B999E-D68E-4B0B-A110-0536A8289636}" destId="{5FD89BBF-29A9-44D2-8E4E-87E01103EE17}" srcOrd="0" destOrd="0" presId="urn:microsoft.com/office/officeart/2005/8/layout/hList1"/>
    <dgm:cxn modelId="{91F0AB2D-5C4F-439D-B865-CCD7F98F9ACB}" type="presParOf" srcId="{5D6B999E-D68E-4B0B-A110-0536A8289636}" destId="{89F012E0-0A13-40C6-B645-016CBFF2C79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17A5E2B4-3729-4C67-A0BF-C9F350CCF7E3}" type="doc">
      <dgm:prSet loTypeId="urn:microsoft.com/office/officeart/2005/8/layout/hList1" loCatId="list" qsTypeId="urn:microsoft.com/office/officeart/2005/8/quickstyle/simple1" qsCatId="simple" csTypeId="urn:microsoft.com/office/officeart/2005/8/colors/accent3_2" csCatId="accent3" phldr="1"/>
      <dgm:spPr/>
      <dgm:t>
        <a:bodyPr/>
        <a:lstStyle/>
        <a:p>
          <a:endParaRPr lang="ru-RU"/>
        </a:p>
      </dgm:t>
    </dgm:pt>
    <dgm:pt modelId="{AAB94850-E804-401D-80D8-D24D9F902315}">
      <dgm:prSet phldrT="[Текст]" custT="1"/>
      <dgm:spPr/>
      <dgm:t>
        <a:bodyPr/>
        <a:lstStyle/>
        <a:p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davrida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tadbirlarga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quyidagilar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977985-9B7E-45A2-BFAF-A1DFCA799FCC}" type="parTrans" cxnId="{74A39CE9-8D15-4E13-B7DB-50DA26E1FD66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B6445E5-A908-4062-9A57-A162C348D976}" type="sibTrans" cxnId="{74A39CE9-8D15-4E13-B7DB-50DA26E1FD66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3A4597-F246-49CF-A4D0-21B0A94C802A}">
      <dgm:prSet phldrT="[Текст]"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oshiruvchi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ta’mirlangan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kafolat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foydalanuvchi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ujjatlari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talabiga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70642F-DA63-49ED-BF8C-D5FF47074846}" type="sibTrans" cxnId="{D525069D-C00B-41FC-AEC0-6D67D7EB6321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B8CCACC-B342-4285-9377-ACB50650BA79}" type="parTrans" cxnId="{D525069D-C00B-41FC-AEC0-6D67D7EB6321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08884E-6752-4864-920D-8C3A64EDBB93}">
      <dgm:prSet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agar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mo’ljallangan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ko’rsatgichlariga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etilsa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dastlabki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metralogik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tekshirishlaridan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B43A2D9-EA32-473F-A37A-C5B03F2B696D}" type="parTrans" cxnId="{ECE988C4-8AC2-4AA1-B93C-1F1C2C9D8A78}">
      <dgm:prSet/>
      <dgm:spPr/>
      <dgm:t>
        <a:bodyPr/>
        <a:lstStyle/>
        <a:p>
          <a:endParaRPr lang="ru-RU"/>
        </a:p>
      </dgm:t>
    </dgm:pt>
    <dgm:pt modelId="{32BBD801-32A7-43ED-88BF-D44000B53CBC}" type="sibTrans" cxnId="{ECE988C4-8AC2-4AA1-B93C-1F1C2C9D8A78}">
      <dgm:prSet/>
      <dgm:spPr/>
      <dgm:t>
        <a:bodyPr/>
        <a:lstStyle/>
        <a:p>
          <a:endParaRPr lang="ru-RU"/>
        </a:p>
      </dgm:t>
    </dgm:pt>
    <dgm:pt modelId="{AB3ECFE6-8205-48C2-B5A3-11C207E9F611}">
      <dgm:prSet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olatini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yaroqliligini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chegaraviy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butunlay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qolishi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97CA25-186A-4D8C-BB2A-428049C68FAB}" type="parTrans" cxnId="{7B0C8862-C977-4DA4-B5F4-12982970DBA9}">
      <dgm:prSet/>
      <dgm:spPr/>
      <dgm:t>
        <a:bodyPr/>
        <a:lstStyle/>
        <a:p>
          <a:endParaRPr lang="ru-RU"/>
        </a:p>
      </dgm:t>
    </dgm:pt>
    <dgm:pt modelId="{677D11C3-8B8F-4CF1-A6FD-7912C212E864}" type="sibTrans" cxnId="{7B0C8862-C977-4DA4-B5F4-12982970DBA9}">
      <dgm:prSet/>
      <dgm:spPr/>
      <dgm:t>
        <a:bodyPr/>
        <a:lstStyle/>
        <a:p>
          <a:endParaRPr lang="ru-RU"/>
        </a:p>
      </dgm:t>
    </dgm:pt>
    <dgm:pt modelId="{AEFF0D36-BF94-426B-AEDD-DE853BA7D2C2}">
      <dgm:prSet custT="1"/>
      <dgm:spPr/>
      <dgm:t>
        <a:bodyPr/>
        <a:lstStyle/>
        <a:p>
          <a:pPr algn="just"/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tushirishdan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o’tkaziladi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382E30-AC17-40AE-87EA-DE75CE2DFEB4}" type="parTrans" cxnId="{3BBDA476-B06E-4EE7-ABE7-C0ABF85EB907}">
      <dgm:prSet/>
      <dgm:spPr/>
      <dgm:t>
        <a:bodyPr/>
        <a:lstStyle/>
        <a:p>
          <a:endParaRPr lang="ru-RU"/>
        </a:p>
      </dgm:t>
    </dgm:pt>
    <dgm:pt modelId="{8C265059-A985-493B-8FD5-C25C96D2C345}" type="sibTrans" cxnId="{3BBDA476-B06E-4EE7-ABE7-C0ABF85EB907}">
      <dgm:prSet/>
      <dgm:spPr/>
      <dgm:t>
        <a:bodyPr/>
        <a:lstStyle/>
        <a:p>
          <a:endParaRPr lang="ru-RU"/>
        </a:p>
      </dgm:t>
    </dgm:pt>
    <dgm:pt modelId="{B849A808-A4F7-4118-8FDC-E22D95A2593A}" type="pres">
      <dgm:prSet presAssocID="{17A5E2B4-3729-4C67-A0BF-C9F350CCF7E3}" presName="Name0" presStyleCnt="0">
        <dgm:presLayoutVars>
          <dgm:dir/>
          <dgm:animLvl val="lvl"/>
          <dgm:resizeHandles val="exact"/>
        </dgm:presLayoutVars>
      </dgm:prSet>
      <dgm:spPr/>
    </dgm:pt>
    <dgm:pt modelId="{5D6B999E-D68E-4B0B-A110-0536A8289636}" type="pres">
      <dgm:prSet presAssocID="{AAB94850-E804-401D-80D8-D24D9F902315}" presName="composite" presStyleCnt="0"/>
      <dgm:spPr/>
    </dgm:pt>
    <dgm:pt modelId="{5FD89BBF-29A9-44D2-8E4E-87E01103EE17}" type="pres">
      <dgm:prSet presAssocID="{AAB94850-E804-401D-80D8-D24D9F902315}" presName="parTx" presStyleLbl="alignNode1" presStyleIdx="0" presStyleCnt="1" custScaleY="108208" custLinFactNeighborX="107" custLinFactNeighborY="-4131">
        <dgm:presLayoutVars>
          <dgm:chMax val="0"/>
          <dgm:chPref val="0"/>
          <dgm:bulletEnabled val="1"/>
        </dgm:presLayoutVars>
      </dgm:prSet>
      <dgm:spPr/>
    </dgm:pt>
    <dgm:pt modelId="{89F012E0-0A13-40C6-B645-016CBFF2C799}" type="pres">
      <dgm:prSet presAssocID="{AAB94850-E804-401D-80D8-D24D9F902315}" presName="desTx" presStyleLbl="alignAccFollowNode1" presStyleIdx="0" presStyleCnt="1" custScaleY="108247" custLinFactNeighborY="684">
        <dgm:presLayoutVars>
          <dgm:bulletEnabled val="1"/>
        </dgm:presLayoutVars>
      </dgm:prSet>
      <dgm:spPr/>
    </dgm:pt>
  </dgm:ptLst>
  <dgm:cxnLst>
    <dgm:cxn modelId="{9046E619-D042-4C0D-9E0E-669997FD3BA0}" type="presOf" srcId="{AB3ECFE6-8205-48C2-B5A3-11C207E9F611}" destId="{89F012E0-0A13-40C6-B645-016CBFF2C799}" srcOrd="0" destOrd="2" presId="urn:microsoft.com/office/officeart/2005/8/layout/hList1"/>
    <dgm:cxn modelId="{235C5F30-9225-4628-81B9-946E9960730A}" type="presOf" srcId="{17A5E2B4-3729-4C67-A0BF-C9F350CCF7E3}" destId="{B849A808-A4F7-4118-8FDC-E22D95A2593A}" srcOrd="0" destOrd="0" presId="urn:microsoft.com/office/officeart/2005/8/layout/hList1"/>
    <dgm:cxn modelId="{5A99055B-C34F-4114-A67F-23E63AA0FA50}" type="presOf" srcId="{AAB94850-E804-401D-80D8-D24D9F902315}" destId="{5FD89BBF-29A9-44D2-8E4E-87E01103EE17}" srcOrd="0" destOrd="0" presId="urn:microsoft.com/office/officeart/2005/8/layout/hList1"/>
    <dgm:cxn modelId="{18C71B41-AA7C-4119-9A01-70FF1AA52FB5}" type="presOf" srcId="{9708884E-6752-4864-920D-8C3A64EDBB93}" destId="{89F012E0-0A13-40C6-B645-016CBFF2C799}" srcOrd="0" destOrd="1" presId="urn:microsoft.com/office/officeart/2005/8/layout/hList1"/>
    <dgm:cxn modelId="{7B0C8862-C977-4DA4-B5F4-12982970DBA9}" srcId="{AAB94850-E804-401D-80D8-D24D9F902315}" destId="{AB3ECFE6-8205-48C2-B5A3-11C207E9F611}" srcOrd="2" destOrd="0" parTransId="{7297CA25-186A-4D8C-BB2A-428049C68FAB}" sibTransId="{677D11C3-8B8F-4CF1-A6FD-7912C212E864}"/>
    <dgm:cxn modelId="{69B0EE6C-A938-48EF-8B72-1E98EA73BE2F}" type="presOf" srcId="{AEFF0D36-BF94-426B-AEDD-DE853BA7D2C2}" destId="{89F012E0-0A13-40C6-B645-016CBFF2C799}" srcOrd="0" destOrd="3" presId="urn:microsoft.com/office/officeart/2005/8/layout/hList1"/>
    <dgm:cxn modelId="{3BBDA476-B06E-4EE7-ABE7-C0ABF85EB907}" srcId="{AAB94850-E804-401D-80D8-D24D9F902315}" destId="{AEFF0D36-BF94-426B-AEDD-DE853BA7D2C2}" srcOrd="3" destOrd="0" parTransId="{E9382E30-AC17-40AE-87EA-DE75CE2DFEB4}" sibTransId="{8C265059-A985-493B-8FD5-C25C96D2C345}"/>
    <dgm:cxn modelId="{D525069D-C00B-41FC-AEC0-6D67D7EB6321}" srcId="{AAB94850-E804-401D-80D8-D24D9F902315}" destId="{093A4597-F246-49CF-A4D0-21B0A94C802A}" srcOrd="0" destOrd="0" parTransId="{EB8CCACC-B342-4285-9377-ACB50650BA79}" sibTransId="{0E70642F-DA63-49ED-BF8C-D5FF47074846}"/>
    <dgm:cxn modelId="{ECE988C4-8AC2-4AA1-B93C-1F1C2C9D8A78}" srcId="{AAB94850-E804-401D-80D8-D24D9F902315}" destId="{9708884E-6752-4864-920D-8C3A64EDBB93}" srcOrd="1" destOrd="0" parTransId="{8B43A2D9-EA32-473F-A37A-C5B03F2B696D}" sibTransId="{32BBD801-32A7-43ED-88BF-D44000B53CBC}"/>
    <dgm:cxn modelId="{74A39CE9-8D15-4E13-B7DB-50DA26E1FD66}" srcId="{17A5E2B4-3729-4C67-A0BF-C9F350CCF7E3}" destId="{AAB94850-E804-401D-80D8-D24D9F902315}" srcOrd="0" destOrd="0" parTransId="{81977985-9B7E-45A2-BFAF-A1DFCA799FCC}" sibTransId="{3B6445E5-A908-4062-9A57-A162C348D976}"/>
    <dgm:cxn modelId="{0BF17FF7-0EA1-4E1C-AB80-ECF33C8F8BC7}" type="presOf" srcId="{093A4597-F246-49CF-A4D0-21B0A94C802A}" destId="{89F012E0-0A13-40C6-B645-016CBFF2C799}" srcOrd="0" destOrd="0" presId="urn:microsoft.com/office/officeart/2005/8/layout/hList1"/>
    <dgm:cxn modelId="{BBB96CD5-894F-4378-8DB6-17DAF804FA4E}" type="presParOf" srcId="{B849A808-A4F7-4118-8FDC-E22D95A2593A}" destId="{5D6B999E-D68E-4B0B-A110-0536A8289636}" srcOrd="0" destOrd="0" presId="urn:microsoft.com/office/officeart/2005/8/layout/hList1"/>
    <dgm:cxn modelId="{9B9FB1AB-3CB4-401D-9CD5-0DBC83FFA35E}" type="presParOf" srcId="{5D6B999E-D68E-4B0B-A110-0536A8289636}" destId="{5FD89BBF-29A9-44D2-8E4E-87E01103EE17}" srcOrd="0" destOrd="0" presId="urn:microsoft.com/office/officeart/2005/8/layout/hList1"/>
    <dgm:cxn modelId="{91F0AB2D-5C4F-439D-B865-CCD7F98F9ACB}" type="presParOf" srcId="{5D6B999E-D68E-4B0B-A110-0536A8289636}" destId="{89F012E0-0A13-40C6-B645-016CBFF2C799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pPr algn="ctr"/>
          <a:r>
            <a:rPr lang="en-US" sz="3600" dirty="0" err="1">
              <a:solidFill>
                <a:schemeClr val="tx1"/>
              </a:solidFill>
              <a:latin typeface="Baskerville Old Face" panose="02020602080505020303" pitchFamily="18" charset="0"/>
            </a:rPr>
            <a:t>Ishga</a:t>
          </a:r>
          <a:r>
            <a:rPr lang="en-US" sz="36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dirty="0" err="1">
              <a:solidFill>
                <a:schemeClr val="tx1"/>
              </a:solidFill>
              <a:latin typeface="Baskerville Old Face" panose="02020602080505020303" pitchFamily="18" charset="0"/>
            </a:rPr>
            <a:t>tushirishdan</a:t>
          </a:r>
          <a:r>
            <a:rPr lang="en-US" sz="36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dirty="0" err="1">
              <a:solidFill>
                <a:schemeClr val="tx1"/>
              </a:solidFill>
              <a:latin typeface="Baskerville Old Face" panose="02020602080505020303" pitchFamily="18" charset="0"/>
            </a:rPr>
            <a:t>oldingi</a:t>
          </a:r>
          <a:r>
            <a:rPr lang="en-US" sz="36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dirty="0" err="1">
              <a:solidFill>
                <a:schemeClr val="tx1"/>
              </a:solidFill>
              <a:latin typeface="Baskerville Old Face" panose="02020602080505020303" pitchFamily="18" charset="0"/>
            </a:rPr>
            <a:t>nazoratda</a:t>
          </a:r>
          <a:r>
            <a:rPr lang="en-US" sz="36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dirty="0" err="1">
              <a:solidFill>
                <a:schemeClr val="tx1"/>
              </a:solidFill>
              <a:latin typeface="Baskerville Old Face" panose="02020602080505020303" pitchFamily="18" charset="0"/>
            </a:rPr>
            <a:t>quyidagi</a:t>
          </a:r>
          <a:r>
            <a:rPr lang="en-US" sz="36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dirty="0" err="1">
              <a:solidFill>
                <a:schemeClr val="tx1"/>
              </a:solidFill>
              <a:latin typeface="Baskerville Old Face" panose="02020602080505020303" pitchFamily="18" charset="0"/>
            </a:rPr>
            <a:t>ishlar</a:t>
          </a:r>
          <a:r>
            <a:rPr lang="en-US" sz="36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dirty="0" err="1">
              <a:solidFill>
                <a:schemeClr val="tx1"/>
              </a:solidFill>
              <a:latin typeface="Baskerville Old Face" panose="02020602080505020303" pitchFamily="18" charset="0"/>
            </a:rPr>
            <a:t>bajariladi</a:t>
          </a:r>
          <a:r>
            <a:rPr lang="en-US" sz="3600" dirty="0">
              <a:solidFill>
                <a:schemeClr val="tx1"/>
              </a:solidFill>
              <a:latin typeface="Baskerville Old Face" panose="02020602080505020303" pitchFamily="18" charset="0"/>
            </a:rPr>
            <a:t>:</a:t>
          </a:r>
          <a:r>
            <a:rPr lang="en-US" sz="2800" dirty="0"/>
            <a:t> </a:t>
          </a:r>
          <a:r>
            <a:rPr lang="en-US" sz="28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8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pPr algn="ctr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pPr algn="ctr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buFont typeface="Arial" panose="020B0604020202020204" pitchFamily="34" charset="0"/>
            <a:buNone/>
          </a:pPr>
          <a:r>
            <a:rPr lang="en-US" sz="2800" dirty="0" err="1">
              <a:latin typeface="Baskerville Old Face" panose="02020602080505020303" pitchFamily="18" charset="0"/>
            </a:rPr>
            <a:t>tibbiyot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</a:t>
          </a:r>
          <a:r>
            <a:rPr lang="ru-RU" sz="2800" dirty="0"/>
            <a:t>х</a:t>
          </a:r>
          <a:r>
            <a:rPr lang="en-US" sz="2800" dirty="0" err="1">
              <a:latin typeface="Baskerville Old Face" panose="02020602080505020303" pitchFamily="18" charset="0"/>
            </a:rPr>
            <a:t>nikasini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tashqi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ko’rinishi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va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ish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joyi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tekshiriladi</a:t>
          </a:r>
          <a:r>
            <a:rPr lang="en-US" sz="2800" dirty="0">
              <a:latin typeface="Baskerville Old Face" panose="02020602080505020303" pitchFamily="18" charset="0"/>
            </a:rPr>
            <a:t>; </a:t>
          </a:r>
          <a:endParaRPr lang="en-US" sz="2800" dirty="0">
            <a:solidFill>
              <a:schemeClr val="tx1"/>
            </a:solidFill>
            <a:latin typeface="Baskerville Old Face" panose="02020602080505020303" pitchFamily="18" charset="0"/>
            <a:cs typeface="Times New Roman" panose="02020603050405020304" pitchFamily="18" charset="0"/>
          </a:endParaRP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pPr algn="ctr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pPr algn="ctr"/>
          <a:endParaRPr lang="en-US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040DA7-E880-4838-ADCF-5740D4E963DE}">
      <dgm:prSet custT="1"/>
      <dgm:spPr/>
      <dgm:t>
        <a:bodyPr/>
        <a:lstStyle/>
        <a:p>
          <a:pPr algn="just"/>
          <a:r>
            <a:rPr lang="en-US" sz="2800" dirty="0" err="1">
              <a:latin typeface="Baskerville Old Face" panose="02020602080505020303" pitchFamily="18" charset="0"/>
            </a:rPr>
            <a:t>tibbiyot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</a:t>
          </a:r>
          <a:r>
            <a:rPr lang="ru-RU" sz="2800" dirty="0"/>
            <a:t>х</a:t>
          </a:r>
          <a:r>
            <a:rPr lang="en-US" sz="2800" dirty="0" err="1">
              <a:latin typeface="Baskerville Old Face" panose="02020602080505020303" pitchFamily="18" charset="0"/>
            </a:rPr>
            <a:t>nikasini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ishga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tayyorlashda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</a:t>
          </a:r>
          <a:r>
            <a:rPr lang="ru-RU" sz="2800" dirty="0"/>
            <a:t>х</a:t>
          </a:r>
          <a:r>
            <a:rPr lang="en-US" sz="2800" dirty="0" err="1">
              <a:latin typeface="Baskerville Old Face" panose="02020602080505020303" pitchFamily="18" charset="0"/>
            </a:rPr>
            <a:t>nika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ru-RU" sz="2800" dirty="0"/>
            <a:t>х</a:t>
          </a:r>
          <a:r>
            <a:rPr lang="en-US" sz="2800" dirty="0" err="1">
              <a:latin typeface="Baskerville Old Face" panose="02020602080505020303" pitchFamily="18" charset="0"/>
            </a:rPr>
            <a:t>avfsizligi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qoidalariga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rioya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qilinishi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tekshiriladi</a:t>
          </a:r>
          <a:r>
            <a:rPr lang="en-US" sz="2800" dirty="0">
              <a:latin typeface="Baskerville Old Face" panose="02020602080505020303" pitchFamily="18" charset="0"/>
            </a:rPr>
            <a:t> (</a:t>
          </a:r>
          <a:r>
            <a:rPr lang="en-US" sz="2800" dirty="0" err="1">
              <a:latin typeface="Baskerville Old Face" panose="02020602080505020303" pitchFamily="18" charset="0"/>
            </a:rPr>
            <a:t>tarmoqqa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ulanuvchi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simlarni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butunligi</a:t>
          </a:r>
          <a:r>
            <a:rPr lang="en-US" sz="2800" dirty="0">
              <a:latin typeface="Baskerville Old Face" panose="02020602080505020303" pitchFamily="18" charset="0"/>
            </a:rPr>
            <a:t>, </a:t>
          </a:r>
          <a:r>
            <a:rPr lang="en-US" sz="2800" dirty="0" err="1">
              <a:latin typeface="Baskerville Old Face" panose="02020602080505020303" pitchFamily="18" charset="0"/>
            </a:rPr>
            <a:t>ekranlarni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mavjudligi</a:t>
          </a:r>
          <a:r>
            <a:rPr lang="en-US" sz="2800" dirty="0">
              <a:latin typeface="Baskerville Old Face" panose="02020602080505020303" pitchFamily="18" charset="0"/>
            </a:rPr>
            <a:t>, </a:t>
          </a:r>
          <a:r>
            <a:rPr lang="en-US" sz="2800" dirty="0" err="1">
              <a:latin typeface="Baskerville Old Face" panose="02020602080505020303" pitchFamily="18" charset="0"/>
            </a:rPr>
            <a:t>himoya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vositalarini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mavjudligi</a:t>
          </a:r>
          <a:r>
            <a:rPr lang="en-US" sz="2800" dirty="0">
              <a:latin typeface="Baskerville Old Face" panose="02020602080505020303" pitchFamily="18" charset="0"/>
            </a:rPr>
            <a:t>); </a:t>
          </a:r>
          <a:endParaRPr lang="ru-RU" sz="2800" dirty="0"/>
        </a:p>
      </dgm:t>
    </dgm:pt>
    <dgm:pt modelId="{258DC2F3-CED8-4BBF-A8E9-1EE0DCCAE11C}" type="parTrans" cxnId="{2C215762-2EB4-483C-912A-E7D1D8E2AE2F}">
      <dgm:prSet/>
      <dgm:spPr/>
      <dgm:t>
        <a:bodyPr/>
        <a:lstStyle/>
        <a:p>
          <a:endParaRPr lang="ru-RU"/>
        </a:p>
      </dgm:t>
    </dgm:pt>
    <dgm:pt modelId="{9F2B3E20-7CCF-45C7-8F85-2DEC418C6373}" type="sibTrans" cxnId="{2C215762-2EB4-483C-912A-E7D1D8E2AE2F}">
      <dgm:prSet/>
      <dgm:spPr/>
      <dgm:t>
        <a:bodyPr/>
        <a:lstStyle/>
        <a:p>
          <a:endParaRPr lang="ru-RU"/>
        </a:p>
      </dgm:t>
    </dgm:pt>
    <dgm:pt modelId="{EB39E4E4-EB9B-4F07-8508-0DAC8BE5EFC7}">
      <dgm:prSet custT="1"/>
      <dgm:spPr/>
      <dgm:t>
        <a:bodyPr/>
        <a:lstStyle/>
        <a:p>
          <a:pPr algn="just"/>
          <a:r>
            <a:rPr lang="en-US" sz="2800" dirty="0" err="1">
              <a:latin typeface="Baskerville Old Face" panose="02020602080505020303" pitchFamily="18" charset="0"/>
            </a:rPr>
            <a:t>ishlatiladigan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ashyolar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bilan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ta’minlanishi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tekshiriladi</a:t>
          </a:r>
          <a:r>
            <a:rPr lang="en-US" sz="2800" dirty="0">
              <a:latin typeface="Baskerville Old Face" panose="02020602080505020303" pitchFamily="18" charset="0"/>
            </a:rPr>
            <a:t>; </a:t>
          </a:r>
          <a:endParaRPr lang="ru-RU" sz="2800" dirty="0"/>
        </a:p>
      </dgm:t>
    </dgm:pt>
    <dgm:pt modelId="{BCCC61EA-3CC1-4BF9-8567-838BAD923E4F}" type="parTrans" cxnId="{902C49C5-0490-4C67-9E21-E61CE94BB28E}">
      <dgm:prSet/>
      <dgm:spPr/>
      <dgm:t>
        <a:bodyPr/>
        <a:lstStyle/>
        <a:p>
          <a:endParaRPr lang="ru-RU"/>
        </a:p>
      </dgm:t>
    </dgm:pt>
    <dgm:pt modelId="{7E9DD0F2-E67F-44CA-B991-3EDBD4FD9657}" type="sibTrans" cxnId="{902C49C5-0490-4C67-9E21-E61CE94BB28E}">
      <dgm:prSet/>
      <dgm:spPr/>
      <dgm:t>
        <a:bodyPr/>
        <a:lstStyle/>
        <a:p>
          <a:endParaRPr lang="ru-RU"/>
        </a:p>
      </dgm:t>
    </dgm:pt>
    <dgm:pt modelId="{6808B203-56A9-426B-9DD2-7DCF71BABACD}">
      <dgm:prSet custT="1"/>
      <dgm:spPr/>
      <dgm:t>
        <a:bodyPr/>
        <a:lstStyle/>
        <a:p>
          <a:pPr algn="just"/>
          <a:r>
            <a:rPr lang="en-US" sz="2800" dirty="0" err="1">
              <a:latin typeface="Baskerville Old Face" panose="02020602080505020303" pitchFamily="18" charset="0"/>
            </a:rPr>
            <a:t>apparatni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ishga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tayyorligi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tekshiriladi</a:t>
          </a:r>
          <a:r>
            <a:rPr lang="en-US" sz="2800" dirty="0">
              <a:latin typeface="Baskerville Old Face" panose="02020602080505020303" pitchFamily="18" charset="0"/>
            </a:rPr>
            <a:t>; </a:t>
          </a:r>
          <a:endParaRPr lang="ru-RU" sz="2800" dirty="0"/>
        </a:p>
      </dgm:t>
    </dgm:pt>
    <dgm:pt modelId="{DD98FAFB-F36D-4704-8BAA-E6F95C4EEF8B}" type="parTrans" cxnId="{53C8BFD2-2727-447E-A899-3419B540D73C}">
      <dgm:prSet/>
      <dgm:spPr/>
      <dgm:t>
        <a:bodyPr/>
        <a:lstStyle/>
        <a:p>
          <a:endParaRPr lang="ru-RU"/>
        </a:p>
      </dgm:t>
    </dgm:pt>
    <dgm:pt modelId="{8CDAE881-A2BE-4926-92D4-6CDADB8B6B78}" type="sibTrans" cxnId="{53C8BFD2-2727-447E-A899-3419B540D73C}">
      <dgm:prSet/>
      <dgm:spPr/>
      <dgm:t>
        <a:bodyPr/>
        <a:lstStyle/>
        <a:p>
          <a:endParaRPr lang="ru-RU"/>
        </a:p>
      </dgm:t>
    </dgm:pt>
    <dgm:pt modelId="{65159F09-FD9B-4BD7-B953-FEBC13669604}">
      <dgm:prSet custT="1"/>
      <dgm:spPr/>
      <dgm:t>
        <a:bodyPr/>
        <a:lstStyle/>
        <a:p>
          <a:pPr algn="just"/>
          <a:r>
            <a:rPr lang="en-US" sz="2800" dirty="0" err="1">
              <a:latin typeface="Baskerville Old Face" panose="02020602080505020303" pitchFamily="18" charset="0"/>
            </a:rPr>
            <a:t>apparatni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ishga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tushirib</a:t>
          </a:r>
          <a:r>
            <a:rPr lang="en-US" sz="2800" dirty="0">
              <a:latin typeface="Baskerville Old Face" panose="02020602080505020303" pitchFamily="18" charset="0"/>
            </a:rPr>
            <a:t>, </a:t>
          </a:r>
          <a:r>
            <a:rPr lang="en-US" sz="2800" dirty="0" err="1">
              <a:latin typeface="Baskerville Old Face" panose="02020602080505020303" pitchFamily="18" charset="0"/>
            </a:rPr>
            <a:t>uning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tarkibiy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qismlarinining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ishlashga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tayyorligini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ko’rsatuvchi</a:t>
          </a:r>
          <a:r>
            <a:rPr lang="en-US" sz="2800" dirty="0">
              <a:latin typeface="Baskerville Old Face" panose="02020602080505020303" pitchFamily="18" charset="0"/>
            </a:rPr>
            <a:t> signal, </a:t>
          </a:r>
          <a:r>
            <a:rPr lang="en-US" sz="2800" dirty="0" err="1">
              <a:latin typeface="Baskerville Old Face" panose="02020602080505020303" pitchFamily="18" charset="0"/>
            </a:rPr>
            <a:t>blokirovka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signallari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tekshiriladi</a:t>
          </a:r>
          <a:r>
            <a:rPr lang="en-US" sz="2800" dirty="0">
              <a:latin typeface="Baskerville Old Face" panose="02020602080505020303" pitchFamily="18" charset="0"/>
            </a:rPr>
            <a:t>; </a:t>
          </a:r>
          <a:endParaRPr lang="ru-RU" sz="2800" dirty="0"/>
        </a:p>
      </dgm:t>
    </dgm:pt>
    <dgm:pt modelId="{F8CF7903-8033-40FE-A076-F7E11722C8DF}" type="parTrans" cxnId="{AE6BB6A8-742C-4AF3-B99D-D4B9B78C9BED}">
      <dgm:prSet/>
      <dgm:spPr/>
      <dgm:t>
        <a:bodyPr/>
        <a:lstStyle/>
        <a:p>
          <a:endParaRPr lang="ru-RU"/>
        </a:p>
      </dgm:t>
    </dgm:pt>
    <dgm:pt modelId="{3544C92F-33C2-4D89-A85D-FAAC47E9BCDD}" type="sibTrans" cxnId="{AE6BB6A8-742C-4AF3-B99D-D4B9B78C9BED}">
      <dgm:prSet/>
      <dgm:spPr/>
      <dgm:t>
        <a:bodyPr/>
        <a:lstStyle/>
        <a:p>
          <a:endParaRPr lang="ru-RU"/>
        </a:p>
      </dgm:t>
    </dgm:pt>
    <dgm:pt modelId="{D4B2C54F-A088-45A1-8594-69F7DDB79975}">
      <dgm:prSet custT="1"/>
      <dgm:spPr/>
      <dgm:t>
        <a:bodyPr/>
        <a:lstStyle/>
        <a:p>
          <a:pPr algn="just"/>
          <a:r>
            <a:rPr lang="en-US" sz="2800" dirty="0" err="1">
              <a:latin typeface="Baskerville Old Face" panose="02020602080505020303" pitchFamily="18" charset="0"/>
            </a:rPr>
            <a:t>tibbiyot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</a:t>
          </a:r>
          <a:r>
            <a:rPr lang="ru-RU" sz="2800" dirty="0"/>
            <a:t>х</a:t>
          </a:r>
          <a:r>
            <a:rPr lang="en-US" sz="2800" dirty="0" err="1">
              <a:latin typeface="Baskerville Old Face" panose="02020602080505020303" pitchFamily="18" charset="0"/>
            </a:rPr>
            <a:t>nikasini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holati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nazoratini</a:t>
          </a:r>
          <a:r>
            <a:rPr lang="en-US" sz="2800" dirty="0">
              <a:latin typeface="Baskerville Old Face" panose="02020602080505020303" pitchFamily="18" charset="0"/>
            </a:rPr>
            <a:t>, </a:t>
          </a:r>
          <a:r>
            <a:rPr lang="en-US" sz="2800" dirty="0" err="1">
              <a:latin typeface="Baskerville Old Face" panose="02020602080505020303" pitchFamily="18" charset="0"/>
            </a:rPr>
            <a:t>mavjud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qonunlar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asosida</a:t>
          </a:r>
          <a:r>
            <a:rPr lang="en-US" sz="2800" dirty="0">
              <a:latin typeface="Baskerville Old Face" panose="02020602080505020303" pitchFamily="18" charset="0"/>
            </a:rPr>
            <a:t>, </a:t>
          </a:r>
          <a:r>
            <a:rPr lang="en-US" sz="2800" dirty="0" err="1">
              <a:latin typeface="Baskerville Old Face" panose="02020602080505020303" pitchFamily="18" charset="0"/>
            </a:rPr>
            <a:t>shu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ishga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ru-RU" sz="2800" dirty="0"/>
            <a:t>х</a:t>
          </a:r>
          <a:r>
            <a:rPr lang="en-US" sz="2800" dirty="0" err="1">
              <a:latin typeface="Baskerville Old Face" panose="02020602080505020303" pitchFamily="18" charset="0"/>
            </a:rPr>
            <a:t>uquqi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bo’lgan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sha</a:t>
          </a:r>
          <a:r>
            <a:rPr lang="ru-RU" sz="2800" dirty="0"/>
            <a:t>х</a:t>
          </a:r>
          <a:r>
            <a:rPr lang="en-US" sz="2800" dirty="0" err="1">
              <a:latin typeface="Baskerville Old Face" panose="02020602080505020303" pitchFamily="18" charset="0"/>
            </a:rPr>
            <a:t>slar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tomonidan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amalga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oshiriladi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ular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chiqishdagi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metrologik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ru-RU" sz="2800" dirty="0"/>
            <a:t>х</a:t>
          </a:r>
          <a:r>
            <a:rPr lang="en-US" sz="2800" dirty="0" err="1">
              <a:latin typeface="Baskerville Old Face" panose="02020602080505020303" pitchFamily="18" charset="0"/>
            </a:rPr>
            <a:t>arakteristikalarni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o’lchaydilar</a:t>
          </a:r>
          <a:r>
            <a:rPr lang="en-US" sz="2800" dirty="0">
              <a:latin typeface="Baskerville Old Face" panose="02020602080505020303" pitchFamily="18" charset="0"/>
            </a:rPr>
            <a:t>. </a:t>
          </a:r>
          <a:endParaRPr lang="ru-RU" sz="2800" dirty="0"/>
        </a:p>
      </dgm:t>
    </dgm:pt>
    <dgm:pt modelId="{59705824-D462-4298-AF90-0317EC3DFA45}" type="parTrans" cxnId="{CFF91277-B90F-4D83-BBBB-5C1044639B21}">
      <dgm:prSet/>
      <dgm:spPr/>
      <dgm:t>
        <a:bodyPr/>
        <a:lstStyle/>
        <a:p>
          <a:endParaRPr lang="ru-RU"/>
        </a:p>
      </dgm:t>
    </dgm:pt>
    <dgm:pt modelId="{828B2879-3668-41CA-A711-7716AEC3826F}" type="sibTrans" cxnId="{CFF91277-B90F-4D83-BBBB-5C1044639B21}">
      <dgm:prSet/>
      <dgm:spPr/>
      <dgm:t>
        <a:bodyPr/>
        <a:lstStyle/>
        <a:p>
          <a:endParaRPr lang="ru-RU"/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49" custLinFactNeighborY="15291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LinFactNeighborX="295" custLinFactNeighborY="2982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2C215762-2EB4-483C-912A-E7D1D8E2AE2F}" srcId="{60B312F2-FFB1-44E0-820D-15D9F2BC18A5}" destId="{A2040DA7-E880-4838-ADCF-5740D4E963DE}" srcOrd="1" destOrd="0" parTransId="{258DC2F3-CED8-4BBF-A8E9-1EE0DCCAE11C}" sibTransId="{9F2B3E20-7CCF-45C7-8F85-2DEC418C6373}"/>
    <dgm:cxn modelId="{C4A8C866-CD93-4629-8C3D-B55D08780EB9}" type="presOf" srcId="{65159F09-FD9B-4BD7-B953-FEBC13669604}" destId="{4D0E06C2-51CF-40A2-AA92-1DC0FAF00851}" srcOrd="0" destOrd="4" presId="urn:microsoft.com/office/officeart/2005/8/layout/hList1"/>
    <dgm:cxn modelId="{49A05A67-C60B-4CCD-AF32-833F304F51F4}" type="presOf" srcId="{EB39E4E4-EB9B-4F07-8508-0DAC8BE5EFC7}" destId="{4D0E06C2-51CF-40A2-AA92-1DC0FAF00851}" srcOrd="0" destOrd="2" presId="urn:microsoft.com/office/officeart/2005/8/layout/hList1"/>
    <dgm:cxn modelId="{CFF91277-B90F-4D83-BBBB-5C1044639B21}" srcId="{60B312F2-FFB1-44E0-820D-15D9F2BC18A5}" destId="{D4B2C54F-A088-45A1-8594-69F7DDB79975}" srcOrd="5" destOrd="0" parTransId="{59705824-D462-4298-AF90-0317EC3DFA45}" sibTransId="{828B2879-3668-41CA-A711-7716AEC3826F}"/>
    <dgm:cxn modelId="{6B2CBF78-4CD2-4A67-AFF4-5EA7F74248E9}" type="presOf" srcId="{A2040DA7-E880-4838-ADCF-5740D4E963DE}" destId="{4D0E06C2-51CF-40A2-AA92-1DC0FAF00851}" srcOrd="0" destOrd="1" presId="urn:microsoft.com/office/officeart/2005/8/layout/hList1"/>
    <dgm:cxn modelId="{30B52C7F-0DFC-4AE0-9837-42B089CE6D10}" type="presOf" srcId="{D4B2C54F-A088-45A1-8594-69F7DDB79975}" destId="{4D0E06C2-51CF-40A2-AA92-1DC0FAF00851}" srcOrd="0" destOrd="5" presId="urn:microsoft.com/office/officeart/2005/8/layout/hList1"/>
    <dgm:cxn modelId="{AE6BB6A8-742C-4AF3-B99D-D4B9B78C9BED}" srcId="{60B312F2-FFB1-44E0-820D-15D9F2BC18A5}" destId="{65159F09-FD9B-4BD7-B953-FEBC13669604}" srcOrd="4" destOrd="0" parTransId="{F8CF7903-8033-40FE-A076-F7E11722C8DF}" sibTransId="{3544C92F-33C2-4D89-A85D-FAAC47E9BCDD}"/>
    <dgm:cxn modelId="{902C49C5-0490-4C67-9E21-E61CE94BB28E}" srcId="{60B312F2-FFB1-44E0-820D-15D9F2BC18A5}" destId="{EB39E4E4-EB9B-4F07-8508-0DAC8BE5EFC7}" srcOrd="2" destOrd="0" parTransId="{BCCC61EA-3CC1-4BF9-8567-838BAD923E4F}" sibTransId="{7E9DD0F2-E67F-44CA-B991-3EDBD4FD9657}"/>
    <dgm:cxn modelId="{61C494C7-28DF-4F1A-A739-2C7939B20C00}" type="presOf" srcId="{6808B203-56A9-426B-9DD2-7DCF71BABACD}" destId="{4D0E06C2-51CF-40A2-AA92-1DC0FAF00851}" srcOrd="0" destOrd="3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53C8BFD2-2727-447E-A899-3419B540D73C}" srcId="{60B312F2-FFB1-44E0-820D-15D9F2BC18A5}" destId="{6808B203-56A9-426B-9DD2-7DCF71BABACD}" srcOrd="3" destOrd="0" parTransId="{DD98FAFB-F36D-4704-8BAA-E6F95C4EEF8B}" sibTransId="{8CDAE881-A2BE-4926-92D4-6CDADB8B6B78}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D2B63C95-C9DE-4861-97CD-6B7A19DFEB1F}" type="doc">
      <dgm:prSet loTypeId="urn:microsoft.com/office/officeart/2005/8/layout/hList1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60B312F2-FFB1-44E0-820D-15D9F2BC18A5}">
      <dgm:prSet phldrT="[Текст]" custT="1"/>
      <dgm:spPr/>
      <dgm:t>
        <a:bodyPr/>
        <a:lstStyle/>
        <a:p>
          <a:pPr algn="just"/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nazoratini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o’rnatilgan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tartibda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akkreditatsiya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yuridik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fizik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</a:t>
          </a:r>
          <a:r>
            <a:rPr lang="ru-RU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slar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Tibbiyotda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qo’llaniladigan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aхborot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o’rnatilgan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tartibdagi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testlash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yo’llari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DE374B-C86E-4814-937E-C8B85363B2AB}" type="parTrans" cxnId="{C5B74FF8-FFBA-4C77-8303-8BCB5919D835}">
      <dgm:prSet/>
      <dgm:spPr/>
      <dgm:t>
        <a:bodyPr/>
        <a:lstStyle/>
        <a:p>
          <a:pPr algn="just"/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B237AA-36EE-4C40-85D4-9B5B738DE832}" type="sibTrans" cxnId="{C5B74FF8-FFBA-4C77-8303-8BCB5919D835}">
      <dgm:prSet/>
      <dgm:spPr/>
      <dgm:t>
        <a:bodyPr/>
        <a:lstStyle/>
        <a:p>
          <a:pPr algn="just"/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3DC1C2-1737-46E9-A40B-527591F23B63}">
      <dgm:prSet phldrT="[Текст]" custT="1"/>
      <dgm:spPr/>
      <dgm:t>
        <a:bodyPr/>
        <a:lstStyle/>
        <a:p>
          <a:pPr algn="just">
            <a:buFont typeface="Arial" panose="020B0604020202020204" pitchFamily="34" charset="0"/>
            <a:buNone/>
          </a:pP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Utillashtirish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hisobdan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chiqarilganidan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keyin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tarkibidagi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qimmatbaхo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detallarini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qolganlarini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atrof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muхitga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zarar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keltirmaydigan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tartibda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hisobdan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chiqariladi</a:t>
          </a:r>
          <a:r>
            <a:rPr lang="en-US" sz="3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gm:t>
    </dgm:pt>
    <dgm:pt modelId="{DCBB1D57-B407-4E41-9CFB-5F0892E0E485}" type="parTrans" cxnId="{1F18D920-3E40-4C8D-8F87-05605DF0EB10}">
      <dgm:prSet/>
      <dgm:spPr/>
      <dgm:t>
        <a:bodyPr/>
        <a:lstStyle/>
        <a:p>
          <a:pPr algn="just"/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07B979-55DD-4611-9A10-736E5BB1CEF9}" type="sibTrans" cxnId="{1F18D920-3E40-4C8D-8F87-05605DF0EB10}">
      <dgm:prSet/>
      <dgm:spPr/>
      <dgm:t>
        <a:bodyPr/>
        <a:lstStyle/>
        <a:p>
          <a:pPr algn="just"/>
          <a:endParaRPr lang="en-US" sz="3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89474D-1808-494D-BFAC-8A585C3D4F5F}" type="pres">
      <dgm:prSet presAssocID="{D2B63C95-C9DE-4861-97CD-6B7A19DFEB1F}" presName="Name0" presStyleCnt="0">
        <dgm:presLayoutVars>
          <dgm:dir/>
          <dgm:animLvl val="lvl"/>
          <dgm:resizeHandles val="exact"/>
        </dgm:presLayoutVars>
      </dgm:prSet>
      <dgm:spPr/>
    </dgm:pt>
    <dgm:pt modelId="{7905AA15-18B7-4A0B-95FA-8BEEF48E3910}" type="pres">
      <dgm:prSet presAssocID="{60B312F2-FFB1-44E0-820D-15D9F2BC18A5}" presName="composite" presStyleCnt="0"/>
      <dgm:spPr/>
    </dgm:pt>
    <dgm:pt modelId="{3C1693EE-1769-4EAE-810D-9316DA1E1D91}" type="pres">
      <dgm:prSet presAssocID="{60B312F2-FFB1-44E0-820D-15D9F2BC18A5}" presName="parTx" presStyleLbl="alignNode1" presStyleIdx="0" presStyleCnt="1" custScaleY="100000" custLinFactNeighborX="-466" custLinFactNeighborY="-3227">
        <dgm:presLayoutVars>
          <dgm:chMax val="0"/>
          <dgm:chPref val="0"/>
          <dgm:bulletEnabled val="1"/>
        </dgm:presLayoutVars>
      </dgm:prSet>
      <dgm:spPr/>
    </dgm:pt>
    <dgm:pt modelId="{4D0E06C2-51CF-40A2-AA92-1DC0FAF00851}" type="pres">
      <dgm:prSet presAssocID="{60B312F2-FFB1-44E0-820D-15D9F2BC18A5}" presName="desTx" presStyleLbl="alignAccFollowNode1" presStyleIdx="0" presStyleCnt="1" custScaleY="100000" custLinFactNeighborX="-204" custLinFactNeighborY="16552">
        <dgm:presLayoutVars>
          <dgm:bulletEnabled val="1"/>
        </dgm:presLayoutVars>
      </dgm:prSet>
      <dgm:spPr/>
    </dgm:pt>
  </dgm:ptLst>
  <dgm:cxnLst>
    <dgm:cxn modelId="{475F100A-E5CA-489D-B7A3-53222EF903BE}" type="presOf" srcId="{463DC1C2-1737-46E9-A40B-527591F23B63}" destId="{4D0E06C2-51CF-40A2-AA92-1DC0FAF00851}" srcOrd="0" destOrd="0" presId="urn:microsoft.com/office/officeart/2005/8/layout/hList1"/>
    <dgm:cxn modelId="{1F18D920-3E40-4C8D-8F87-05605DF0EB10}" srcId="{60B312F2-FFB1-44E0-820D-15D9F2BC18A5}" destId="{463DC1C2-1737-46E9-A40B-527591F23B63}" srcOrd="0" destOrd="0" parTransId="{DCBB1D57-B407-4E41-9CFB-5F0892E0E485}" sibTransId="{D607B979-55DD-4611-9A10-736E5BB1CEF9}"/>
    <dgm:cxn modelId="{D81C9C28-8C36-4E16-9290-777B87FF6D6E}" type="presOf" srcId="{D2B63C95-C9DE-4861-97CD-6B7A19DFEB1F}" destId="{1189474D-1808-494D-BFAC-8A585C3D4F5F}" srcOrd="0" destOrd="0" presId="urn:microsoft.com/office/officeart/2005/8/layout/hList1"/>
    <dgm:cxn modelId="{04F385C9-37D0-4BDD-9792-E3CEBB715992}" type="presOf" srcId="{60B312F2-FFB1-44E0-820D-15D9F2BC18A5}" destId="{3C1693EE-1769-4EAE-810D-9316DA1E1D91}" srcOrd="0" destOrd="0" presId="urn:microsoft.com/office/officeart/2005/8/layout/hList1"/>
    <dgm:cxn modelId="{C5B74FF8-FFBA-4C77-8303-8BCB5919D835}" srcId="{D2B63C95-C9DE-4861-97CD-6B7A19DFEB1F}" destId="{60B312F2-FFB1-44E0-820D-15D9F2BC18A5}" srcOrd="0" destOrd="0" parTransId="{9DDE374B-C86E-4814-937E-C8B85363B2AB}" sibTransId="{7EB237AA-36EE-4C40-85D4-9B5B738DE832}"/>
    <dgm:cxn modelId="{04F93B51-A585-4384-89EA-AF3C7D7F77D8}" type="presParOf" srcId="{1189474D-1808-494D-BFAC-8A585C3D4F5F}" destId="{7905AA15-18B7-4A0B-95FA-8BEEF48E3910}" srcOrd="0" destOrd="0" presId="urn:microsoft.com/office/officeart/2005/8/layout/hList1"/>
    <dgm:cxn modelId="{5188880C-ED14-47CB-883D-CD07DDA7BA88}" type="presParOf" srcId="{7905AA15-18B7-4A0B-95FA-8BEEF48E3910}" destId="{3C1693EE-1769-4EAE-810D-9316DA1E1D91}" srcOrd="0" destOrd="0" presId="urn:microsoft.com/office/officeart/2005/8/layout/hList1"/>
    <dgm:cxn modelId="{95259736-FDF9-41A2-898A-9FE3BE875487}" type="presParOf" srcId="{7905AA15-18B7-4A0B-95FA-8BEEF48E3910}" destId="{4D0E06C2-51CF-40A2-AA92-1DC0FAF00851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57277596-0463-40BE-B436-2A47A640B5DE}" type="doc">
      <dgm:prSet loTypeId="urn:microsoft.com/office/officeart/2005/8/layout/list1" loCatId="list" qsTypeId="urn:microsoft.com/office/officeart/2005/8/quickstyle/3d3" qsCatId="3D" csTypeId="urn:microsoft.com/office/officeart/2005/8/colors/accent2_2" csCatId="accent2" phldr="1"/>
      <dgm:spPr/>
      <dgm:t>
        <a:bodyPr/>
        <a:lstStyle/>
        <a:p>
          <a:endParaRPr lang="ru-RU"/>
        </a:p>
      </dgm:t>
    </dgm:pt>
    <dgm:pt modelId="{750E05C2-BED1-4F8E-A754-3F6A5BD3D0BE}">
      <dgm:prSet phldrT="[Текст]" custT="1"/>
      <dgm:spPr/>
      <dgm:t>
        <a:bodyPr/>
        <a:lstStyle/>
        <a:p>
          <a:r>
            <a:rPr lang="en-US" sz="2400" dirty="0" err="1">
              <a:latin typeface="Baskerville Old Face" panose="02020602080505020303" pitchFamily="18" charset="0"/>
            </a:rPr>
            <a:t>servis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хizmati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kursatish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korхonasi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va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davolash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muassasalari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orasidagi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kelishuvga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ko’ra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tibbiyot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teхnikasi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chegaraviy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holatga</a:t>
          </a:r>
          <a:r>
            <a:rPr lang="en-US" sz="2400" dirty="0">
              <a:latin typeface="Baskerville Old Face" panose="02020602080505020303" pitchFamily="18" charset="0"/>
            </a:rPr>
            <a:t> </a:t>
          </a:r>
          <a:r>
            <a:rPr lang="en-US" sz="2400" dirty="0" err="1">
              <a:latin typeface="Baskerville Old Face" panose="02020602080505020303" pitchFamily="18" charset="0"/>
            </a:rPr>
            <a:t>etgan</a:t>
          </a:r>
          <a:endParaRPr lang="ru-RU" sz="2400" dirty="0"/>
        </a:p>
      </dgm:t>
    </dgm:pt>
    <dgm:pt modelId="{44596AF3-3BBE-4C5F-BE06-D6F217799047}" type="parTrans" cxnId="{1F8156DC-EE03-484E-B7BE-C1EDD4E98198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A95325B3-407A-4E1F-923A-944E50E559B6}" type="sibTrans" cxnId="{1F8156DC-EE03-484E-B7BE-C1EDD4E98198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C1EC8A0E-7E53-4C89-ACDF-1AFAB61C19F6}">
      <dgm:prSet phldrT="[Текст]" custT="1"/>
      <dgm:spPr/>
      <dgm:t>
        <a:bodyPr/>
        <a:lstStyle/>
        <a:p>
          <a:r>
            <a:rPr lang="en-US" sz="2400">
              <a:latin typeface="Baskerville Old Face" panose="02020602080505020303" pitchFamily="18" charset="0"/>
            </a:rPr>
            <a:t>teхnik holat nazorati akti va deffekt vedmosti bilan tasdiqlangan</a:t>
          </a:r>
          <a:endParaRPr lang="ru-RU" sz="2400" dirty="0"/>
        </a:p>
      </dgm:t>
    </dgm:pt>
    <dgm:pt modelId="{D6ABD208-D426-4608-BEE6-3639C73AEDD0}" type="parTrans" cxnId="{6CC8E35A-B329-4776-AF0E-2283CC6A84E9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51CCEFCB-1BB2-413D-BA31-2FA950BDC75A}" type="sibTrans" cxnId="{6CC8E35A-B329-4776-AF0E-2283CC6A84E9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09EF9632-F1F3-4D8F-8D09-837106949E51}">
      <dgm:prSet phldrT="[Текст]" custT="1"/>
      <dgm:spPr/>
      <dgm:t>
        <a:bodyPr/>
        <a:lstStyle/>
        <a:p>
          <a:r>
            <a:rPr lang="en-US" sz="2400">
              <a:latin typeface="Baskerville Old Face" panose="02020602080505020303" pitchFamily="18" charset="0"/>
            </a:rPr>
            <a:t>servis хizmati ko’rsatish korхonasi teхnik talab va qoidalarga mos holda ishlatilmayotgan</a:t>
          </a:r>
          <a:endParaRPr lang="ru-RU" sz="2400" dirty="0"/>
        </a:p>
      </dgm:t>
    </dgm:pt>
    <dgm:pt modelId="{A821E856-49F2-40CD-967E-62233694B357}" type="parTrans" cxnId="{A2F2C9F1-1AE0-45AF-A9AD-281C31D41E71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8ECC2F56-135A-40F9-9DB5-A66088EDC589}" type="sibTrans" cxnId="{A2F2C9F1-1AE0-45AF-A9AD-281C31D41E71}">
      <dgm:prSet/>
      <dgm:spPr/>
      <dgm:t>
        <a:bodyPr/>
        <a:lstStyle/>
        <a:p>
          <a:endParaRPr lang="ru-RU" sz="2400">
            <a:solidFill>
              <a:schemeClr val="tx1"/>
            </a:solidFill>
          </a:endParaRPr>
        </a:p>
      </dgm:t>
    </dgm:pt>
    <dgm:pt modelId="{4A47BF4A-CA4F-4F66-AFCC-6DA34C7F54D1}" type="pres">
      <dgm:prSet presAssocID="{57277596-0463-40BE-B436-2A47A640B5DE}" presName="linear" presStyleCnt="0">
        <dgm:presLayoutVars>
          <dgm:dir/>
          <dgm:animLvl val="lvl"/>
          <dgm:resizeHandles val="exact"/>
        </dgm:presLayoutVars>
      </dgm:prSet>
      <dgm:spPr/>
    </dgm:pt>
    <dgm:pt modelId="{131BEEBC-4D9B-4880-858C-32F42F9D7031}" type="pres">
      <dgm:prSet presAssocID="{750E05C2-BED1-4F8E-A754-3F6A5BD3D0BE}" presName="parentLin" presStyleCnt="0"/>
      <dgm:spPr/>
    </dgm:pt>
    <dgm:pt modelId="{E752429E-DB57-486B-933C-C349424552ED}" type="pres">
      <dgm:prSet presAssocID="{750E05C2-BED1-4F8E-A754-3F6A5BD3D0BE}" presName="parentLeftMargin" presStyleLbl="node1" presStyleIdx="0" presStyleCnt="3"/>
      <dgm:spPr/>
    </dgm:pt>
    <dgm:pt modelId="{0FF2266F-8D9A-47B3-B22E-31653B8BB6A0}" type="pres">
      <dgm:prSet presAssocID="{750E05C2-BED1-4F8E-A754-3F6A5BD3D0BE}" presName="parentText" presStyleLbl="node1" presStyleIdx="0" presStyleCnt="3" custScaleY="161876">
        <dgm:presLayoutVars>
          <dgm:chMax val="0"/>
          <dgm:bulletEnabled val="1"/>
        </dgm:presLayoutVars>
      </dgm:prSet>
      <dgm:spPr/>
    </dgm:pt>
    <dgm:pt modelId="{2BD0641F-7956-45C4-8ABB-2086ABBB3226}" type="pres">
      <dgm:prSet presAssocID="{750E05C2-BED1-4F8E-A754-3F6A5BD3D0BE}" presName="negativeSpace" presStyleCnt="0"/>
      <dgm:spPr/>
    </dgm:pt>
    <dgm:pt modelId="{E63F559D-AB85-444C-B425-AF9A3B47FE93}" type="pres">
      <dgm:prSet presAssocID="{750E05C2-BED1-4F8E-A754-3F6A5BD3D0BE}" presName="childText" presStyleLbl="conFgAcc1" presStyleIdx="0" presStyleCnt="3">
        <dgm:presLayoutVars>
          <dgm:bulletEnabled val="1"/>
        </dgm:presLayoutVars>
      </dgm:prSet>
      <dgm:spPr/>
    </dgm:pt>
    <dgm:pt modelId="{542810C4-FED6-4A85-8992-AC273AE3236C}" type="pres">
      <dgm:prSet presAssocID="{A95325B3-407A-4E1F-923A-944E50E559B6}" presName="spaceBetweenRectangles" presStyleCnt="0"/>
      <dgm:spPr/>
    </dgm:pt>
    <dgm:pt modelId="{4867A45E-E97A-43DB-80D3-322B9693F983}" type="pres">
      <dgm:prSet presAssocID="{C1EC8A0E-7E53-4C89-ACDF-1AFAB61C19F6}" presName="parentLin" presStyleCnt="0"/>
      <dgm:spPr/>
    </dgm:pt>
    <dgm:pt modelId="{C7E322A1-E425-496E-BD08-1DFCF9ED005B}" type="pres">
      <dgm:prSet presAssocID="{C1EC8A0E-7E53-4C89-ACDF-1AFAB61C19F6}" presName="parentLeftMargin" presStyleLbl="node1" presStyleIdx="0" presStyleCnt="3"/>
      <dgm:spPr/>
    </dgm:pt>
    <dgm:pt modelId="{21FF19C6-9423-43F9-AA8F-51B6CFCCEB13}" type="pres">
      <dgm:prSet presAssocID="{C1EC8A0E-7E53-4C89-ACDF-1AFAB61C19F6}" presName="parentText" presStyleLbl="node1" presStyleIdx="1" presStyleCnt="3">
        <dgm:presLayoutVars>
          <dgm:chMax val="0"/>
          <dgm:bulletEnabled val="1"/>
        </dgm:presLayoutVars>
      </dgm:prSet>
      <dgm:spPr/>
    </dgm:pt>
    <dgm:pt modelId="{40FD44A0-A6EB-4D95-ADBA-3B3F5860F9BB}" type="pres">
      <dgm:prSet presAssocID="{C1EC8A0E-7E53-4C89-ACDF-1AFAB61C19F6}" presName="negativeSpace" presStyleCnt="0"/>
      <dgm:spPr/>
    </dgm:pt>
    <dgm:pt modelId="{E33C841D-4C84-4C7C-AC8A-6FE56E6BD98D}" type="pres">
      <dgm:prSet presAssocID="{C1EC8A0E-7E53-4C89-ACDF-1AFAB61C19F6}" presName="childText" presStyleLbl="conFgAcc1" presStyleIdx="1" presStyleCnt="3">
        <dgm:presLayoutVars>
          <dgm:bulletEnabled val="1"/>
        </dgm:presLayoutVars>
      </dgm:prSet>
      <dgm:spPr/>
    </dgm:pt>
    <dgm:pt modelId="{A642975B-7A1E-4A4B-A128-35FB72533B3E}" type="pres">
      <dgm:prSet presAssocID="{51CCEFCB-1BB2-413D-BA31-2FA950BDC75A}" presName="spaceBetweenRectangles" presStyleCnt="0"/>
      <dgm:spPr/>
    </dgm:pt>
    <dgm:pt modelId="{B8916692-F2A2-4DB6-9828-04F7392C78EF}" type="pres">
      <dgm:prSet presAssocID="{09EF9632-F1F3-4D8F-8D09-837106949E51}" presName="parentLin" presStyleCnt="0"/>
      <dgm:spPr/>
    </dgm:pt>
    <dgm:pt modelId="{BC80C88C-F478-4B87-8EAE-601AD5669261}" type="pres">
      <dgm:prSet presAssocID="{09EF9632-F1F3-4D8F-8D09-837106949E51}" presName="parentLeftMargin" presStyleLbl="node1" presStyleIdx="1" presStyleCnt="3"/>
      <dgm:spPr/>
    </dgm:pt>
    <dgm:pt modelId="{41F1AB61-D889-47E7-A6EF-43EE6300A430}" type="pres">
      <dgm:prSet presAssocID="{09EF9632-F1F3-4D8F-8D09-837106949E51}" presName="parentText" presStyleLbl="node1" presStyleIdx="2" presStyleCnt="3">
        <dgm:presLayoutVars>
          <dgm:chMax val="0"/>
          <dgm:bulletEnabled val="1"/>
        </dgm:presLayoutVars>
      </dgm:prSet>
      <dgm:spPr/>
    </dgm:pt>
    <dgm:pt modelId="{63F56F3A-40BE-4468-8249-D0551798CCED}" type="pres">
      <dgm:prSet presAssocID="{09EF9632-F1F3-4D8F-8D09-837106949E51}" presName="negativeSpace" presStyleCnt="0"/>
      <dgm:spPr/>
    </dgm:pt>
    <dgm:pt modelId="{69AF30CF-4B1A-403B-99FD-EEA87615D74B}" type="pres">
      <dgm:prSet presAssocID="{09EF9632-F1F3-4D8F-8D09-837106949E51}" presName="childText" presStyleLbl="conFgAcc1" presStyleIdx="2" presStyleCnt="3">
        <dgm:presLayoutVars>
          <dgm:bulletEnabled val="1"/>
        </dgm:presLayoutVars>
      </dgm:prSet>
      <dgm:spPr/>
    </dgm:pt>
  </dgm:ptLst>
  <dgm:cxnLst>
    <dgm:cxn modelId="{4437FA0A-06D2-4987-90B3-3D898B5FE9FB}" type="presOf" srcId="{C1EC8A0E-7E53-4C89-ACDF-1AFAB61C19F6}" destId="{21FF19C6-9423-43F9-AA8F-51B6CFCCEB13}" srcOrd="1" destOrd="0" presId="urn:microsoft.com/office/officeart/2005/8/layout/list1"/>
    <dgm:cxn modelId="{7F35083C-3F6B-4018-916F-4C7F56FFC140}" type="presOf" srcId="{09EF9632-F1F3-4D8F-8D09-837106949E51}" destId="{41F1AB61-D889-47E7-A6EF-43EE6300A430}" srcOrd="1" destOrd="0" presId="urn:microsoft.com/office/officeart/2005/8/layout/list1"/>
    <dgm:cxn modelId="{353F803F-1C12-45BB-8F49-9061BCEE2A5D}" type="presOf" srcId="{750E05C2-BED1-4F8E-A754-3F6A5BD3D0BE}" destId="{E752429E-DB57-486B-933C-C349424552ED}" srcOrd="0" destOrd="0" presId="urn:microsoft.com/office/officeart/2005/8/layout/list1"/>
    <dgm:cxn modelId="{FD8B816E-5438-4F49-9831-1F68432C0C3D}" type="presOf" srcId="{C1EC8A0E-7E53-4C89-ACDF-1AFAB61C19F6}" destId="{C7E322A1-E425-496E-BD08-1DFCF9ED005B}" srcOrd="0" destOrd="0" presId="urn:microsoft.com/office/officeart/2005/8/layout/list1"/>
    <dgm:cxn modelId="{6CC8E35A-B329-4776-AF0E-2283CC6A84E9}" srcId="{57277596-0463-40BE-B436-2A47A640B5DE}" destId="{C1EC8A0E-7E53-4C89-ACDF-1AFAB61C19F6}" srcOrd="1" destOrd="0" parTransId="{D6ABD208-D426-4608-BEE6-3639C73AEDD0}" sibTransId="{51CCEFCB-1BB2-413D-BA31-2FA950BDC75A}"/>
    <dgm:cxn modelId="{F706FB87-2FC9-478C-B6E0-00D3343A85FD}" type="presOf" srcId="{750E05C2-BED1-4F8E-A754-3F6A5BD3D0BE}" destId="{0FF2266F-8D9A-47B3-B22E-31653B8BB6A0}" srcOrd="1" destOrd="0" presId="urn:microsoft.com/office/officeart/2005/8/layout/list1"/>
    <dgm:cxn modelId="{FECBDDB7-681F-4C0B-A108-D90AC50D9000}" type="presOf" srcId="{57277596-0463-40BE-B436-2A47A640B5DE}" destId="{4A47BF4A-CA4F-4F66-AFCC-6DA34C7F54D1}" srcOrd="0" destOrd="0" presId="urn:microsoft.com/office/officeart/2005/8/layout/list1"/>
    <dgm:cxn modelId="{96CE1DC7-3653-4A40-9D29-7EDCD651FFC2}" type="presOf" srcId="{09EF9632-F1F3-4D8F-8D09-837106949E51}" destId="{BC80C88C-F478-4B87-8EAE-601AD5669261}" srcOrd="0" destOrd="0" presId="urn:microsoft.com/office/officeart/2005/8/layout/list1"/>
    <dgm:cxn modelId="{1F8156DC-EE03-484E-B7BE-C1EDD4E98198}" srcId="{57277596-0463-40BE-B436-2A47A640B5DE}" destId="{750E05C2-BED1-4F8E-A754-3F6A5BD3D0BE}" srcOrd="0" destOrd="0" parTransId="{44596AF3-3BBE-4C5F-BE06-D6F217799047}" sibTransId="{A95325B3-407A-4E1F-923A-944E50E559B6}"/>
    <dgm:cxn modelId="{A2F2C9F1-1AE0-45AF-A9AD-281C31D41E71}" srcId="{57277596-0463-40BE-B436-2A47A640B5DE}" destId="{09EF9632-F1F3-4D8F-8D09-837106949E51}" srcOrd="2" destOrd="0" parTransId="{A821E856-49F2-40CD-967E-62233694B357}" sibTransId="{8ECC2F56-135A-40F9-9DB5-A66088EDC589}"/>
    <dgm:cxn modelId="{EE7E2B5C-2311-43B7-A206-8C9CCBA3A793}" type="presParOf" srcId="{4A47BF4A-CA4F-4F66-AFCC-6DA34C7F54D1}" destId="{131BEEBC-4D9B-4880-858C-32F42F9D7031}" srcOrd="0" destOrd="0" presId="urn:microsoft.com/office/officeart/2005/8/layout/list1"/>
    <dgm:cxn modelId="{006E274A-6729-4A02-BFE9-E309DB754052}" type="presParOf" srcId="{131BEEBC-4D9B-4880-858C-32F42F9D7031}" destId="{E752429E-DB57-486B-933C-C349424552ED}" srcOrd="0" destOrd="0" presId="urn:microsoft.com/office/officeart/2005/8/layout/list1"/>
    <dgm:cxn modelId="{A83EF9FD-4F54-4BA2-9A67-309EA66B993E}" type="presParOf" srcId="{131BEEBC-4D9B-4880-858C-32F42F9D7031}" destId="{0FF2266F-8D9A-47B3-B22E-31653B8BB6A0}" srcOrd="1" destOrd="0" presId="urn:microsoft.com/office/officeart/2005/8/layout/list1"/>
    <dgm:cxn modelId="{BDB637FF-2DCC-400E-BDCA-DC6870ACBC8B}" type="presParOf" srcId="{4A47BF4A-CA4F-4F66-AFCC-6DA34C7F54D1}" destId="{2BD0641F-7956-45C4-8ABB-2086ABBB3226}" srcOrd="1" destOrd="0" presId="urn:microsoft.com/office/officeart/2005/8/layout/list1"/>
    <dgm:cxn modelId="{768DBD52-BB04-4330-808D-627723085F88}" type="presParOf" srcId="{4A47BF4A-CA4F-4F66-AFCC-6DA34C7F54D1}" destId="{E63F559D-AB85-444C-B425-AF9A3B47FE93}" srcOrd="2" destOrd="0" presId="urn:microsoft.com/office/officeart/2005/8/layout/list1"/>
    <dgm:cxn modelId="{493C2261-F1AF-4E8F-8D23-98EAE7121F15}" type="presParOf" srcId="{4A47BF4A-CA4F-4F66-AFCC-6DA34C7F54D1}" destId="{542810C4-FED6-4A85-8992-AC273AE3236C}" srcOrd="3" destOrd="0" presId="urn:microsoft.com/office/officeart/2005/8/layout/list1"/>
    <dgm:cxn modelId="{11F44322-6F7F-4D47-A22B-7C07DF930AC8}" type="presParOf" srcId="{4A47BF4A-CA4F-4F66-AFCC-6DA34C7F54D1}" destId="{4867A45E-E97A-43DB-80D3-322B9693F983}" srcOrd="4" destOrd="0" presId="urn:microsoft.com/office/officeart/2005/8/layout/list1"/>
    <dgm:cxn modelId="{2EE6FBF2-3B13-478B-9357-190CD0E08546}" type="presParOf" srcId="{4867A45E-E97A-43DB-80D3-322B9693F983}" destId="{C7E322A1-E425-496E-BD08-1DFCF9ED005B}" srcOrd="0" destOrd="0" presId="urn:microsoft.com/office/officeart/2005/8/layout/list1"/>
    <dgm:cxn modelId="{DE1A8554-E77F-4615-A46D-44D98073B29F}" type="presParOf" srcId="{4867A45E-E97A-43DB-80D3-322B9693F983}" destId="{21FF19C6-9423-43F9-AA8F-51B6CFCCEB13}" srcOrd="1" destOrd="0" presId="urn:microsoft.com/office/officeart/2005/8/layout/list1"/>
    <dgm:cxn modelId="{9BB3DD24-ACEF-466C-A708-DA3795DE07A4}" type="presParOf" srcId="{4A47BF4A-CA4F-4F66-AFCC-6DA34C7F54D1}" destId="{40FD44A0-A6EB-4D95-ADBA-3B3F5860F9BB}" srcOrd="5" destOrd="0" presId="urn:microsoft.com/office/officeart/2005/8/layout/list1"/>
    <dgm:cxn modelId="{B5712CD5-E78F-4C00-B03B-3BE0DC0E72AD}" type="presParOf" srcId="{4A47BF4A-CA4F-4F66-AFCC-6DA34C7F54D1}" destId="{E33C841D-4C84-4C7C-AC8A-6FE56E6BD98D}" srcOrd="6" destOrd="0" presId="urn:microsoft.com/office/officeart/2005/8/layout/list1"/>
    <dgm:cxn modelId="{4DE2E017-E817-448C-A37C-D7025018F67F}" type="presParOf" srcId="{4A47BF4A-CA4F-4F66-AFCC-6DA34C7F54D1}" destId="{A642975B-7A1E-4A4B-A128-35FB72533B3E}" srcOrd="7" destOrd="0" presId="urn:microsoft.com/office/officeart/2005/8/layout/list1"/>
    <dgm:cxn modelId="{68276535-87B1-4DE4-A4DA-3CA0F9B378BA}" type="presParOf" srcId="{4A47BF4A-CA4F-4F66-AFCC-6DA34C7F54D1}" destId="{B8916692-F2A2-4DB6-9828-04F7392C78EF}" srcOrd="8" destOrd="0" presId="urn:microsoft.com/office/officeart/2005/8/layout/list1"/>
    <dgm:cxn modelId="{62EBD1A4-51D7-4085-87E5-34F096D36BEA}" type="presParOf" srcId="{B8916692-F2A2-4DB6-9828-04F7392C78EF}" destId="{BC80C88C-F478-4B87-8EAE-601AD5669261}" srcOrd="0" destOrd="0" presId="urn:microsoft.com/office/officeart/2005/8/layout/list1"/>
    <dgm:cxn modelId="{FD4C8CFD-1BA3-4ADA-AA7B-251FE6CA9D68}" type="presParOf" srcId="{B8916692-F2A2-4DB6-9828-04F7392C78EF}" destId="{41F1AB61-D889-47E7-A6EF-43EE6300A430}" srcOrd="1" destOrd="0" presId="urn:microsoft.com/office/officeart/2005/8/layout/list1"/>
    <dgm:cxn modelId="{7733261E-64DE-4465-A2ED-A7CA02A37184}" type="presParOf" srcId="{4A47BF4A-CA4F-4F66-AFCC-6DA34C7F54D1}" destId="{63F56F3A-40BE-4468-8249-D0551798CCED}" srcOrd="9" destOrd="0" presId="urn:microsoft.com/office/officeart/2005/8/layout/list1"/>
    <dgm:cxn modelId="{53C6895C-58AA-47F3-A325-34E9F0947063}" type="presParOf" srcId="{4A47BF4A-CA4F-4F66-AFCC-6DA34C7F54D1}" destId="{69AF30CF-4B1A-403B-99FD-EEA87615D74B}" srcOrd="10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5CF295A3-3CD3-4CFE-A3CE-39625CCF3696}" type="doc">
      <dgm:prSet loTypeId="urn:microsoft.com/office/officeart/2005/8/layout/chevron2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0278C8AF-C36C-4BB4-A9B3-5B2E6B2CF8E0}">
      <dgm:prSet phldrT="[Текст]" custT="1"/>
      <dgm:spPr/>
      <dgm:t>
        <a:bodyPr/>
        <a:lstStyle/>
        <a:p>
          <a:r>
            <a:rPr lang="en-US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en-US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9DE75FA-5074-4ADE-A53F-282878A8DE6D}" type="parTrans" cxnId="{A6E80F17-3966-48C9-AFF8-8A31581217D7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F59A24-5778-4C34-AD4E-07D221713593}" type="sibTrans" cxnId="{A6E80F17-3966-48C9-AFF8-8A31581217D7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5D3186-5B7F-4F35-9044-FF0125B023DD}">
      <dgm:prSet phldrT="[Текст]" custT="1"/>
      <dgm:spPr/>
      <dgm:t>
        <a:bodyPr/>
        <a:lstStyle/>
        <a:p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Servis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korхonasi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muassasi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orasidagi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shartnomaga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kiritilgan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teхnikalarini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ro’yхati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0FEEAD64-8303-4318-997B-B0CDBDB4ADE7}" type="parTrans" cxnId="{0C2CCBC4-1A93-496B-A27A-0B06FAF02FE6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DC10F4-1DB3-42FD-A715-0953A508947F}" type="sibTrans" cxnId="{0C2CCBC4-1A93-496B-A27A-0B06FAF02FE6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5776C7A-A409-40C2-B5CA-EEF2300E5FB1}">
      <dgm:prSet phldrT="[Текст]" custT="1"/>
      <dgm:spPr/>
      <dgm:t>
        <a:bodyPr/>
        <a:lstStyle/>
        <a:p>
          <a:r>
            <a:rPr lang="en-US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en-US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699C80-6C24-4165-8E11-F771AF8F4FF3}" type="parTrans" cxnId="{18F6CB16-A005-4F9F-B82F-B251588D2691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DD07D4-6CFE-4225-9F97-A86FBD485A8B}" type="sibTrans" cxnId="{18F6CB16-A005-4F9F-B82F-B251588D2691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9B5336-7F70-48D0-87D4-AC5F2DE639A9}">
      <dgm:prSet phldrT="[Текст]" custT="1"/>
      <dgm:spPr/>
      <dgm:t>
        <a:bodyPr/>
        <a:lstStyle/>
        <a:p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Iste’molchi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foydalaniladigan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uskunalaridan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хavfsizligi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qoidalari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tanishish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instruktaji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o’tkazilgani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2296EF01-5CC0-4593-A389-4D20A9ABAE2D}" type="parTrans" cxnId="{5F5E3D36-07E4-4BE3-B6A0-6F816E46202E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45D961C-EC0F-4979-A472-750F986D087A}" type="sibTrans" cxnId="{5F5E3D36-07E4-4BE3-B6A0-6F816E46202E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FBB031-F1E0-4FAD-8021-CCC92C1142C3}">
      <dgm:prSet phldrT="[Текст]" custT="1"/>
      <dgm:spPr/>
      <dgm:t>
        <a:bodyPr/>
        <a:lstStyle/>
        <a:p>
          <a:r>
            <a:rPr lang="en-US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en-US" sz="2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53C5E64-5B03-4F35-B57E-E1E5B4D5BF8F}" type="parTrans" cxnId="{B1573A27-6BF7-4BE4-AECB-3EE811400F8E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D4992E-C0D3-4CD8-ADD2-C37648939058}" type="sibTrans" cxnId="{B1573A27-6BF7-4BE4-AECB-3EE811400F8E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4E840-20D8-4666-8B4C-DA1C2E74D221}">
      <dgm:prSet custT="1"/>
      <dgm:spPr/>
      <dgm:t>
        <a:bodyPr/>
        <a:lstStyle/>
        <a:p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teхnikasiga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bajarganligi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m’alumot</a:t>
          </a:r>
          <a:r>
            <a:rPr lang="en-US" sz="2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gm:t>
    </dgm:pt>
    <dgm:pt modelId="{E313564B-19FF-452A-B2E1-36DB30811A5F}" type="parTrans" cxnId="{82166C66-828D-4593-BF5F-99511AF565B4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3DA229-4B46-47F3-B3CF-14FFB24E1EFA}" type="sibTrans" cxnId="{82166C66-828D-4593-BF5F-99511AF565B4}">
      <dgm:prSet/>
      <dgm:spPr/>
      <dgm:t>
        <a:bodyPr/>
        <a:lstStyle/>
        <a:p>
          <a:endParaRPr lang="en-US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7E6259-D96B-4E93-B2E4-71FC88D1E9AD}">
      <dgm:prSet custT="1"/>
      <dgm:spPr/>
      <dgm:t>
        <a:bodyPr/>
        <a:lstStyle/>
        <a:p>
          <a:r>
            <a:rPr lang="en-US" sz="2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22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927CE3-F298-4FF7-8FB6-CAAAD5B13D1E}" type="parTrans" cxnId="{766917C3-4227-4585-AE1B-FCF2EBCF8F7E}">
      <dgm:prSet/>
      <dgm:spPr/>
      <dgm:t>
        <a:bodyPr/>
        <a:lstStyle/>
        <a:p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3F71C9-FAA7-416F-88C8-E8FF3EAE4F99}" type="sibTrans" cxnId="{766917C3-4227-4585-AE1B-FCF2EBCF8F7E}">
      <dgm:prSet/>
      <dgm:spPr/>
      <dgm:t>
        <a:bodyPr/>
        <a:lstStyle/>
        <a:p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41C610-4972-43D4-9A28-42E9D36C093F}">
      <dgm:prSet custT="1"/>
      <dgm:spPr/>
      <dgm:t>
        <a:bodyPr/>
        <a:lstStyle/>
        <a:p>
          <a:r>
            <a:rPr lang="en-US" sz="2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 teхnikasiga teхnik хizmat ko’rsatish bo’yicha reglament ishlarini ro’yхati</a:t>
          </a:r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AE51F0-EE1C-4858-9315-6830EFAE9833}" type="parTrans" cxnId="{20BA0C85-F784-48E6-BCAD-395622841978}">
      <dgm:prSet/>
      <dgm:spPr/>
      <dgm:t>
        <a:bodyPr/>
        <a:lstStyle/>
        <a:p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2C889EE-DFEC-4C92-9913-DA3D97EC094F}" type="sibTrans" cxnId="{20BA0C85-F784-48E6-BCAD-395622841978}">
      <dgm:prSet/>
      <dgm:spPr/>
      <dgm:t>
        <a:bodyPr/>
        <a:lstStyle/>
        <a:p>
          <a:endParaRPr lang="ru-RU" sz="2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976A5BD-4B7F-4475-9F13-69FB40CD9352}" type="pres">
      <dgm:prSet presAssocID="{5CF295A3-3CD3-4CFE-A3CE-39625CCF3696}" presName="linearFlow" presStyleCnt="0">
        <dgm:presLayoutVars>
          <dgm:dir/>
          <dgm:animLvl val="lvl"/>
          <dgm:resizeHandles val="exact"/>
        </dgm:presLayoutVars>
      </dgm:prSet>
      <dgm:spPr/>
    </dgm:pt>
    <dgm:pt modelId="{80650DC1-347C-4984-9E53-86B8E95CE499}" type="pres">
      <dgm:prSet presAssocID="{0278C8AF-C36C-4BB4-A9B3-5B2E6B2CF8E0}" presName="composite" presStyleCnt="0"/>
      <dgm:spPr/>
    </dgm:pt>
    <dgm:pt modelId="{0B7EC980-2397-4ED5-8A69-E87F65D27D15}" type="pres">
      <dgm:prSet presAssocID="{0278C8AF-C36C-4BB4-A9B3-5B2E6B2CF8E0}" presName="parentText" presStyleLbl="alignNode1" presStyleIdx="0" presStyleCnt="4">
        <dgm:presLayoutVars>
          <dgm:chMax val="1"/>
          <dgm:bulletEnabled val="1"/>
        </dgm:presLayoutVars>
      </dgm:prSet>
      <dgm:spPr/>
    </dgm:pt>
    <dgm:pt modelId="{54521118-6E29-4B6B-B5A6-341F4099366A}" type="pres">
      <dgm:prSet presAssocID="{0278C8AF-C36C-4BB4-A9B3-5B2E6B2CF8E0}" presName="descendantText" presStyleLbl="alignAcc1" presStyleIdx="0" presStyleCnt="4">
        <dgm:presLayoutVars>
          <dgm:bulletEnabled val="1"/>
        </dgm:presLayoutVars>
      </dgm:prSet>
      <dgm:spPr/>
    </dgm:pt>
    <dgm:pt modelId="{B954E6AB-AACB-4663-81DE-06BA08778B1F}" type="pres">
      <dgm:prSet presAssocID="{F1F59A24-5778-4C34-AD4E-07D221713593}" presName="sp" presStyleCnt="0"/>
      <dgm:spPr/>
    </dgm:pt>
    <dgm:pt modelId="{B19858E1-6698-496D-9297-230FFA77929F}" type="pres">
      <dgm:prSet presAssocID="{D5776C7A-A409-40C2-B5CA-EEF2300E5FB1}" presName="composite" presStyleCnt="0"/>
      <dgm:spPr/>
    </dgm:pt>
    <dgm:pt modelId="{B003853D-A337-4AF4-BD66-3FE10BAB5815}" type="pres">
      <dgm:prSet presAssocID="{D5776C7A-A409-40C2-B5CA-EEF2300E5FB1}" presName="parentText" presStyleLbl="alignNode1" presStyleIdx="1" presStyleCnt="4">
        <dgm:presLayoutVars>
          <dgm:chMax val="1"/>
          <dgm:bulletEnabled val="1"/>
        </dgm:presLayoutVars>
      </dgm:prSet>
      <dgm:spPr/>
    </dgm:pt>
    <dgm:pt modelId="{99E5C038-2501-4ED2-B2DA-645CFD4B5BD7}" type="pres">
      <dgm:prSet presAssocID="{D5776C7A-A409-40C2-B5CA-EEF2300E5FB1}" presName="descendantText" presStyleLbl="alignAcc1" presStyleIdx="1" presStyleCnt="4" custScaleY="116189">
        <dgm:presLayoutVars>
          <dgm:bulletEnabled val="1"/>
        </dgm:presLayoutVars>
      </dgm:prSet>
      <dgm:spPr/>
    </dgm:pt>
    <dgm:pt modelId="{9DE37158-5E42-40AF-AF89-E216D2558E3A}" type="pres">
      <dgm:prSet presAssocID="{83DD07D4-6CFE-4225-9F97-A86FBD485A8B}" presName="sp" presStyleCnt="0"/>
      <dgm:spPr/>
    </dgm:pt>
    <dgm:pt modelId="{D7254CFD-295D-4429-84E3-DD71510584CF}" type="pres">
      <dgm:prSet presAssocID="{27FBB031-F1E0-4FAD-8021-CCC92C1142C3}" presName="composite" presStyleCnt="0"/>
      <dgm:spPr/>
    </dgm:pt>
    <dgm:pt modelId="{2346B24B-DA17-4D2A-882F-89F55A9B55C3}" type="pres">
      <dgm:prSet presAssocID="{27FBB031-F1E0-4FAD-8021-CCC92C1142C3}" presName="parentText" presStyleLbl="alignNode1" presStyleIdx="2" presStyleCnt="4">
        <dgm:presLayoutVars>
          <dgm:chMax val="1"/>
          <dgm:bulletEnabled val="1"/>
        </dgm:presLayoutVars>
      </dgm:prSet>
      <dgm:spPr/>
    </dgm:pt>
    <dgm:pt modelId="{599842C0-E131-468A-BFE2-9470FDF10B5F}" type="pres">
      <dgm:prSet presAssocID="{27FBB031-F1E0-4FAD-8021-CCC92C1142C3}" presName="descendantText" presStyleLbl="alignAcc1" presStyleIdx="2" presStyleCnt="4">
        <dgm:presLayoutVars>
          <dgm:bulletEnabled val="1"/>
        </dgm:presLayoutVars>
      </dgm:prSet>
      <dgm:spPr/>
    </dgm:pt>
    <dgm:pt modelId="{0BE431B7-BF79-464F-A4D8-4721D0C2BDCD}" type="pres">
      <dgm:prSet presAssocID="{D9D4992E-C0D3-4CD8-ADD2-C37648939058}" presName="sp" presStyleCnt="0"/>
      <dgm:spPr/>
    </dgm:pt>
    <dgm:pt modelId="{A6D19669-2990-4290-9445-2BFE6165D9DC}" type="pres">
      <dgm:prSet presAssocID="{AC7E6259-D96B-4E93-B2E4-71FC88D1E9AD}" presName="composite" presStyleCnt="0"/>
      <dgm:spPr/>
    </dgm:pt>
    <dgm:pt modelId="{1464D051-7555-43CF-B56D-29F837201E22}" type="pres">
      <dgm:prSet presAssocID="{AC7E6259-D96B-4E93-B2E4-71FC88D1E9AD}" presName="parentText" presStyleLbl="alignNode1" presStyleIdx="3" presStyleCnt="4">
        <dgm:presLayoutVars>
          <dgm:chMax val="1"/>
          <dgm:bulletEnabled val="1"/>
        </dgm:presLayoutVars>
      </dgm:prSet>
      <dgm:spPr/>
    </dgm:pt>
    <dgm:pt modelId="{0C4B8855-BE55-47EE-8655-DF990EBF71AE}" type="pres">
      <dgm:prSet presAssocID="{AC7E6259-D96B-4E93-B2E4-71FC88D1E9AD}" presName="descendantText" presStyleLbl="alignAcc1" presStyleIdx="3" presStyleCnt="4">
        <dgm:presLayoutVars>
          <dgm:bulletEnabled val="1"/>
        </dgm:presLayoutVars>
      </dgm:prSet>
      <dgm:spPr/>
    </dgm:pt>
  </dgm:ptLst>
  <dgm:cxnLst>
    <dgm:cxn modelId="{1B358E0A-FC9F-4EA8-8C65-7966F356C32C}" type="presOf" srcId="{0278C8AF-C36C-4BB4-A9B3-5B2E6B2CF8E0}" destId="{0B7EC980-2397-4ED5-8A69-E87F65D27D15}" srcOrd="0" destOrd="0" presId="urn:microsoft.com/office/officeart/2005/8/layout/chevron2"/>
    <dgm:cxn modelId="{18F6CB16-A005-4F9F-B82F-B251588D2691}" srcId="{5CF295A3-3CD3-4CFE-A3CE-39625CCF3696}" destId="{D5776C7A-A409-40C2-B5CA-EEF2300E5FB1}" srcOrd="1" destOrd="0" parTransId="{8E699C80-6C24-4165-8E11-F771AF8F4FF3}" sibTransId="{83DD07D4-6CFE-4225-9F97-A86FBD485A8B}"/>
    <dgm:cxn modelId="{A6E80F17-3966-48C9-AFF8-8A31581217D7}" srcId="{5CF295A3-3CD3-4CFE-A3CE-39625CCF3696}" destId="{0278C8AF-C36C-4BB4-A9B3-5B2E6B2CF8E0}" srcOrd="0" destOrd="0" parTransId="{39DE75FA-5074-4ADE-A53F-282878A8DE6D}" sibTransId="{F1F59A24-5778-4C34-AD4E-07D221713593}"/>
    <dgm:cxn modelId="{7B54EF1E-AEAE-476C-AA9A-6D14AE1908AB}" type="presOf" srcId="{799B5336-7F70-48D0-87D4-AC5F2DE639A9}" destId="{99E5C038-2501-4ED2-B2DA-645CFD4B5BD7}" srcOrd="0" destOrd="0" presId="urn:microsoft.com/office/officeart/2005/8/layout/chevron2"/>
    <dgm:cxn modelId="{B1573A27-6BF7-4BE4-AECB-3EE811400F8E}" srcId="{5CF295A3-3CD3-4CFE-A3CE-39625CCF3696}" destId="{27FBB031-F1E0-4FAD-8021-CCC92C1142C3}" srcOrd="2" destOrd="0" parTransId="{353C5E64-5B03-4F35-B57E-E1E5B4D5BF8F}" sibTransId="{D9D4992E-C0D3-4CD8-ADD2-C37648939058}"/>
    <dgm:cxn modelId="{887D8628-40E8-4E7F-926E-AB5EC2BCD939}" type="presOf" srcId="{27FBB031-F1E0-4FAD-8021-CCC92C1142C3}" destId="{2346B24B-DA17-4D2A-882F-89F55A9B55C3}" srcOrd="0" destOrd="0" presId="urn:microsoft.com/office/officeart/2005/8/layout/chevron2"/>
    <dgm:cxn modelId="{D288E22D-86FF-4D03-A6AB-BC3128D5CAC5}" type="presOf" srcId="{5CF295A3-3CD3-4CFE-A3CE-39625CCF3696}" destId="{C976A5BD-4B7F-4475-9F13-69FB40CD9352}" srcOrd="0" destOrd="0" presId="urn:microsoft.com/office/officeart/2005/8/layout/chevron2"/>
    <dgm:cxn modelId="{5F5E3D36-07E4-4BE3-B6A0-6F816E46202E}" srcId="{D5776C7A-A409-40C2-B5CA-EEF2300E5FB1}" destId="{799B5336-7F70-48D0-87D4-AC5F2DE639A9}" srcOrd="0" destOrd="0" parTransId="{2296EF01-5CC0-4593-A389-4D20A9ABAE2D}" sibTransId="{B45D961C-EC0F-4979-A472-750F986D087A}"/>
    <dgm:cxn modelId="{82166C66-828D-4593-BF5F-99511AF565B4}" srcId="{27FBB031-F1E0-4FAD-8021-CCC92C1142C3}" destId="{1D74E840-20D8-4666-8B4C-DA1C2E74D221}" srcOrd="0" destOrd="0" parTransId="{E313564B-19FF-452A-B2E1-36DB30811A5F}" sibTransId="{6B3DA229-4B46-47F3-B3CF-14FFB24E1EFA}"/>
    <dgm:cxn modelId="{FCD91C47-BB9F-4F0F-809E-CAAFE0E75C1B}" type="presOf" srcId="{AC7E6259-D96B-4E93-B2E4-71FC88D1E9AD}" destId="{1464D051-7555-43CF-B56D-29F837201E22}" srcOrd="0" destOrd="0" presId="urn:microsoft.com/office/officeart/2005/8/layout/chevron2"/>
    <dgm:cxn modelId="{DCBD3B4F-E1DA-478C-84CE-7BA09463D16A}" type="presOf" srcId="{D5776C7A-A409-40C2-B5CA-EEF2300E5FB1}" destId="{B003853D-A337-4AF4-BD66-3FE10BAB5815}" srcOrd="0" destOrd="0" presId="urn:microsoft.com/office/officeart/2005/8/layout/chevron2"/>
    <dgm:cxn modelId="{20BA0C85-F784-48E6-BCAD-395622841978}" srcId="{AC7E6259-D96B-4E93-B2E4-71FC88D1E9AD}" destId="{2841C610-4972-43D4-9A28-42E9D36C093F}" srcOrd="0" destOrd="0" parTransId="{8EAE51F0-EE1C-4858-9315-6830EFAE9833}" sibTransId="{22C889EE-DFEC-4C92-9913-DA3D97EC094F}"/>
    <dgm:cxn modelId="{B3291787-F555-4975-AE77-2465B0E68090}" type="presOf" srcId="{2841C610-4972-43D4-9A28-42E9D36C093F}" destId="{0C4B8855-BE55-47EE-8655-DF990EBF71AE}" srcOrd="0" destOrd="0" presId="urn:microsoft.com/office/officeart/2005/8/layout/chevron2"/>
    <dgm:cxn modelId="{443920AA-8BCC-44B0-89B1-E80AB01D0661}" type="presOf" srcId="{1D74E840-20D8-4666-8B4C-DA1C2E74D221}" destId="{599842C0-E131-468A-BFE2-9470FDF10B5F}" srcOrd="0" destOrd="0" presId="urn:microsoft.com/office/officeart/2005/8/layout/chevron2"/>
    <dgm:cxn modelId="{F862C4B5-5C8C-4DFA-A47B-A756880816A2}" type="presOf" srcId="{DF5D3186-5B7F-4F35-9044-FF0125B023DD}" destId="{54521118-6E29-4B6B-B5A6-341F4099366A}" srcOrd="0" destOrd="0" presId="urn:microsoft.com/office/officeart/2005/8/layout/chevron2"/>
    <dgm:cxn modelId="{766917C3-4227-4585-AE1B-FCF2EBCF8F7E}" srcId="{5CF295A3-3CD3-4CFE-A3CE-39625CCF3696}" destId="{AC7E6259-D96B-4E93-B2E4-71FC88D1E9AD}" srcOrd="3" destOrd="0" parTransId="{D0927CE3-F298-4FF7-8FB6-CAAAD5B13D1E}" sibTransId="{793F71C9-FAA7-416F-88C8-E8FF3EAE4F99}"/>
    <dgm:cxn modelId="{0C2CCBC4-1A93-496B-A27A-0B06FAF02FE6}" srcId="{0278C8AF-C36C-4BB4-A9B3-5B2E6B2CF8E0}" destId="{DF5D3186-5B7F-4F35-9044-FF0125B023DD}" srcOrd="0" destOrd="0" parTransId="{0FEEAD64-8303-4318-997B-B0CDBDB4ADE7}" sibTransId="{BDDC10F4-1DB3-42FD-A715-0953A508947F}"/>
    <dgm:cxn modelId="{BBD6D785-6D6A-4C8F-97C1-A3F326CE949C}" type="presParOf" srcId="{C976A5BD-4B7F-4475-9F13-69FB40CD9352}" destId="{80650DC1-347C-4984-9E53-86B8E95CE499}" srcOrd="0" destOrd="0" presId="urn:microsoft.com/office/officeart/2005/8/layout/chevron2"/>
    <dgm:cxn modelId="{1254D92A-9FC0-44E6-B1CC-D89240938D16}" type="presParOf" srcId="{80650DC1-347C-4984-9E53-86B8E95CE499}" destId="{0B7EC980-2397-4ED5-8A69-E87F65D27D15}" srcOrd="0" destOrd="0" presId="urn:microsoft.com/office/officeart/2005/8/layout/chevron2"/>
    <dgm:cxn modelId="{205C3DFD-E8CB-463E-A68F-83F3377D54EF}" type="presParOf" srcId="{80650DC1-347C-4984-9E53-86B8E95CE499}" destId="{54521118-6E29-4B6B-B5A6-341F4099366A}" srcOrd="1" destOrd="0" presId="urn:microsoft.com/office/officeart/2005/8/layout/chevron2"/>
    <dgm:cxn modelId="{46F08B07-218F-4F0F-825E-AC49D13B507F}" type="presParOf" srcId="{C976A5BD-4B7F-4475-9F13-69FB40CD9352}" destId="{B954E6AB-AACB-4663-81DE-06BA08778B1F}" srcOrd="1" destOrd="0" presId="urn:microsoft.com/office/officeart/2005/8/layout/chevron2"/>
    <dgm:cxn modelId="{E83DB853-47B6-45C4-8B51-0847D2DBFEF8}" type="presParOf" srcId="{C976A5BD-4B7F-4475-9F13-69FB40CD9352}" destId="{B19858E1-6698-496D-9297-230FFA77929F}" srcOrd="2" destOrd="0" presId="urn:microsoft.com/office/officeart/2005/8/layout/chevron2"/>
    <dgm:cxn modelId="{514178C0-77B4-4066-87C9-24E600C45ECC}" type="presParOf" srcId="{B19858E1-6698-496D-9297-230FFA77929F}" destId="{B003853D-A337-4AF4-BD66-3FE10BAB5815}" srcOrd="0" destOrd="0" presId="urn:microsoft.com/office/officeart/2005/8/layout/chevron2"/>
    <dgm:cxn modelId="{9FCDAA0F-1DFE-49ED-B791-F6D83414694C}" type="presParOf" srcId="{B19858E1-6698-496D-9297-230FFA77929F}" destId="{99E5C038-2501-4ED2-B2DA-645CFD4B5BD7}" srcOrd="1" destOrd="0" presId="urn:microsoft.com/office/officeart/2005/8/layout/chevron2"/>
    <dgm:cxn modelId="{234E643E-3D8B-4C6D-BC92-4E6EF052479E}" type="presParOf" srcId="{C976A5BD-4B7F-4475-9F13-69FB40CD9352}" destId="{9DE37158-5E42-40AF-AF89-E216D2558E3A}" srcOrd="3" destOrd="0" presId="urn:microsoft.com/office/officeart/2005/8/layout/chevron2"/>
    <dgm:cxn modelId="{B0A83B93-5D7B-433D-80E0-F19F9351FD86}" type="presParOf" srcId="{C976A5BD-4B7F-4475-9F13-69FB40CD9352}" destId="{D7254CFD-295D-4429-84E3-DD71510584CF}" srcOrd="4" destOrd="0" presId="urn:microsoft.com/office/officeart/2005/8/layout/chevron2"/>
    <dgm:cxn modelId="{93857941-707A-4AD1-9AAC-346D8BFB7365}" type="presParOf" srcId="{D7254CFD-295D-4429-84E3-DD71510584CF}" destId="{2346B24B-DA17-4D2A-882F-89F55A9B55C3}" srcOrd="0" destOrd="0" presId="urn:microsoft.com/office/officeart/2005/8/layout/chevron2"/>
    <dgm:cxn modelId="{D14CB28E-68AB-4625-BDF7-34CB33AB6A59}" type="presParOf" srcId="{D7254CFD-295D-4429-84E3-DD71510584CF}" destId="{599842C0-E131-468A-BFE2-9470FDF10B5F}" srcOrd="1" destOrd="0" presId="urn:microsoft.com/office/officeart/2005/8/layout/chevron2"/>
    <dgm:cxn modelId="{153EFF85-6ECF-41BF-8C26-8B7BC35B044D}" type="presParOf" srcId="{C976A5BD-4B7F-4475-9F13-69FB40CD9352}" destId="{0BE431B7-BF79-464F-A4D8-4721D0C2BDCD}" srcOrd="5" destOrd="0" presId="urn:microsoft.com/office/officeart/2005/8/layout/chevron2"/>
    <dgm:cxn modelId="{6CA2F885-36F2-4281-BA05-6C7CA70BC4F7}" type="presParOf" srcId="{C976A5BD-4B7F-4475-9F13-69FB40CD9352}" destId="{A6D19669-2990-4290-9445-2BFE6165D9DC}" srcOrd="6" destOrd="0" presId="urn:microsoft.com/office/officeart/2005/8/layout/chevron2"/>
    <dgm:cxn modelId="{93628DD1-F319-467F-8C87-455E0221A68E}" type="presParOf" srcId="{A6D19669-2990-4290-9445-2BFE6165D9DC}" destId="{1464D051-7555-43CF-B56D-29F837201E22}" srcOrd="0" destOrd="0" presId="urn:microsoft.com/office/officeart/2005/8/layout/chevron2"/>
    <dgm:cxn modelId="{81A341CF-8D17-4D08-B827-43906F243E6D}" type="presParOf" srcId="{A6D19669-2990-4290-9445-2BFE6165D9DC}" destId="{0C4B8855-BE55-47EE-8655-DF990EBF71AE}" srcOrd="1" destOrd="0" presId="urn:microsoft.com/office/officeart/2005/8/layout/chevron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0877EB3D-5584-47D8-8146-6FF73C1FAF61}" type="doc">
      <dgm:prSet loTypeId="urn:microsoft.com/office/officeart/2005/8/layout/arrow6" loCatId="process" qsTypeId="urn:microsoft.com/office/officeart/2005/8/quickstyle/3d1" qsCatId="3D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9843C74F-20D1-4782-81A4-7D3E861CA1C3}">
      <dgm:prSet phldrT="[Текст]"/>
      <dgm:spPr/>
      <dgm:t>
        <a:bodyPr/>
        <a:lstStyle/>
        <a:p>
          <a:r>
            <a:rPr lang="en-US" dirty="0" err="1">
              <a:latin typeface="Baskerville Old Face" panose="02020602080505020303" pitchFamily="18" charset="0"/>
            </a:rPr>
            <a:t>Muddatli</a:t>
          </a:r>
          <a:endParaRPr lang="ru-RU" dirty="0"/>
        </a:p>
      </dgm:t>
    </dgm:pt>
    <dgm:pt modelId="{3C49CA4D-109C-4408-9EEA-2CCC12FB87D5}" type="parTrans" cxnId="{A54EC8EC-87C3-4084-994D-50CF3740BB25}">
      <dgm:prSet/>
      <dgm:spPr/>
      <dgm:t>
        <a:bodyPr/>
        <a:lstStyle/>
        <a:p>
          <a:endParaRPr lang="ru-RU"/>
        </a:p>
      </dgm:t>
    </dgm:pt>
    <dgm:pt modelId="{8488B505-34D6-4F67-9410-1B0A3E0DB884}" type="sibTrans" cxnId="{A54EC8EC-87C3-4084-994D-50CF3740BB25}">
      <dgm:prSet/>
      <dgm:spPr/>
      <dgm:t>
        <a:bodyPr/>
        <a:lstStyle/>
        <a:p>
          <a:endParaRPr lang="ru-RU"/>
        </a:p>
      </dgm:t>
    </dgm:pt>
    <dgm:pt modelId="{7CFE8AC4-BDE4-4DE4-96E7-1C9DB3DBC9F0}">
      <dgm:prSet phldrT="[Текст]"/>
      <dgm:spPr/>
      <dgm:t>
        <a:bodyPr/>
        <a:lstStyle/>
        <a:p>
          <a:r>
            <a:rPr lang="en-US" dirty="0" err="1">
              <a:latin typeface="Baskerville Old Face" panose="02020602080505020303" pitchFamily="18" charset="0"/>
            </a:rPr>
            <a:t>Muddatsiz</a:t>
          </a:r>
          <a:endParaRPr lang="ru-RU" dirty="0"/>
        </a:p>
      </dgm:t>
    </dgm:pt>
    <dgm:pt modelId="{27D952F6-5F1A-43D1-B1DE-359F6EF9F432}" type="parTrans" cxnId="{1EB08000-1AB0-47C5-A4A7-4D785667DCCD}">
      <dgm:prSet/>
      <dgm:spPr/>
      <dgm:t>
        <a:bodyPr/>
        <a:lstStyle/>
        <a:p>
          <a:endParaRPr lang="ru-RU"/>
        </a:p>
      </dgm:t>
    </dgm:pt>
    <dgm:pt modelId="{E185A5ED-98E8-43DD-9903-415A76C48587}" type="sibTrans" cxnId="{1EB08000-1AB0-47C5-A4A7-4D785667DCCD}">
      <dgm:prSet/>
      <dgm:spPr/>
      <dgm:t>
        <a:bodyPr/>
        <a:lstStyle/>
        <a:p>
          <a:endParaRPr lang="ru-RU"/>
        </a:p>
      </dgm:t>
    </dgm:pt>
    <dgm:pt modelId="{3F849DF4-1137-4B80-89DB-26F52554A32D}" type="pres">
      <dgm:prSet presAssocID="{0877EB3D-5584-47D8-8146-6FF73C1FAF61}" presName="compositeShape" presStyleCnt="0">
        <dgm:presLayoutVars>
          <dgm:chMax val="2"/>
          <dgm:dir/>
          <dgm:resizeHandles val="exact"/>
        </dgm:presLayoutVars>
      </dgm:prSet>
      <dgm:spPr/>
    </dgm:pt>
    <dgm:pt modelId="{5DA5050C-7F63-4684-A8DB-203F477B6775}" type="pres">
      <dgm:prSet presAssocID="{0877EB3D-5584-47D8-8146-6FF73C1FAF61}" presName="ribbon" presStyleLbl="node1" presStyleIdx="0" presStyleCnt="1"/>
      <dgm:spPr/>
    </dgm:pt>
    <dgm:pt modelId="{4376A3F2-E499-4740-B8A4-E80EF682F021}" type="pres">
      <dgm:prSet presAssocID="{0877EB3D-5584-47D8-8146-6FF73C1FAF61}" presName="leftArrowText" presStyleLbl="node1" presStyleIdx="0" presStyleCnt="1">
        <dgm:presLayoutVars>
          <dgm:chMax val="0"/>
          <dgm:bulletEnabled val="1"/>
        </dgm:presLayoutVars>
      </dgm:prSet>
      <dgm:spPr/>
    </dgm:pt>
    <dgm:pt modelId="{8556C4AC-E065-4186-835C-98F84F58D063}" type="pres">
      <dgm:prSet presAssocID="{0877EB3D-5584-47D8-8146-6FF73C1FAF61}" presName="rightArrowText" presStyleLbl="node1" presStyleIdx="0" presStyleCnt="1">
        <dgm:presLayoutVars>
          <dgm:chMax val="0"/>
          <dgm:bulletEnabled val="1"/>
        </dgm:presLayoutVars>
      </dgm:prSet>
      <dgm:spPr/>
    </dgm:pt>
  </dgm:ptLst>
  <dgm:cxnLst>
    <dgm:cxn modelId="{1EB08000-1AB0-47C5-A4A7-4D785667DCCD}" srcId="{0877EB3D-5584-47D8-8146-6FF73C1FAF61}" destId="{7CFE8AC4-BDE4-4DE4-96E7-1C9DB3DBC9F0}" srcOrd="1" destOrd="0" parTransId="{27D952F6-5F1A-43D1-B1DE-359F6EF9F432}" sibTransId="{E185A5ED-98E8-43DD-9903-415A76C48587}"/>
    <dgm:cxn modelId="{CC729317-EDEA-4D33-B801-562C2AD65971}" type="presOf" srcId="{9843C74F-20D1-4782-81A4-7D3E861CA1C3}" destId="{4376A3F2-E499-4740-B8A4-E80EF682F021}" srcOrd="0" destOrd="0" presId="urn:microsoft.com/office/officeart/2005/8/layout/arrow6"/>
    <dgm:cxn modelId="{015FDE83-4926-43B6-B332-62773F7B8D82}" type="presOf" srcId="{7CFE8AC4-BDE4-4DE4-96E7-1C9DB3DBC9F0}" destId="{8556C4AC-E065-4186-835C-98F84F58D063}" srcOrd="0" destOrd="0" presId="urn:microsoft.com/office/officeart/2005/8/layout/arrow6"/>
    <dgm:cxn modelId="{38FB0FC0-E522-4B23-8BF6-6D027C3059AB}" type="presOf" srcId="{0877EB3D-5584-47D8-8146-6FF73C1FAF61}" destId="{3F849DF4-1137-4B80-89DB-26F52554A32D}" srcOrd="0" destOrd="0" presId="urn:microsoft.com/office/officeart/2005/8/layout/arrow6"/>
    <dgm:cxn modelId="{A54EC8EC-87C3-4084-994D-50CF3740BB25}" srcId="{0877EB3D-5584-47D8-8146-6FF73C1FAF61}" destId="{9843C74F-20D1-4782-81A4-7D3E861CA1C3}" srcOrd="0" destOrd="0" parTransId="{3C49CA4D-109C-4408-9EEA-2CCC12FB87D5}" sibTransId="{8488B505-34D6-4F67-9410-1B0A3E0DB884}"/>
    <dgm:cxn modelId="{E39495F8-3FFA-4143-B089-3743238B0D17}" type="presParOf" srcId="{3F849DF4-1137-4B80-89DB-26F52554A32D}" destId="{5DA5050C-7F63-4684-A8DB-203F477B6775}" srcOrd="0" destOrd="0" presId="urn:microsoft.com/office/officeart/2005/8/layout/arrow6"/>
    <dgm:cxn modelId="{21D4C607-A2A2-4FD8-9E4F-76C12863866D}" type="presParOf" srcId="{3F849DF4-1137-4B80-89DB-26F52554A32D}" destId="{4376A3F2-E499-4740-B8A4-E80EF682F021}" srcOrd="1" destOrd="0" presId="urn:microsoft.com/office/officeart/2005/8/layout/arrow6"/>
    <dgm:cxn modelId="{DE6262B7-3BE9-4A1C-B7F9-47AB8122DA86}" type="presParOf" srcId="{3F849DF4-1137-4B80-89DB-26F52554A32D}" destId="{8556C4AC-E065-4186-835C-98F84F58D063}" srcOrd="2" destOrd="0" presId="urn:microsoft.com/office/officeart/2005/8/layout/arrow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41591AC7-2059-4D29-BF9E-D0CC7E1732B8}" type="doc">
      <dgm:prSet loTypeId="urn:microsoft.com/office/officeart/2005/8/layout/hList1" loCatId="list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ru-RU"/>
        </a:p>
      </dgm:t>
    </dgm:pt>
    <dgm:pt modelId="{ED0C7A3B-A4C9-4F70-BCC1-3CC51CBB8B1B}">
      <dgm:prSet phldrT="[Текст]" custT="1"/>
      <dgm:spPr/>
      <dgm:t>
        <a:bodyPr/>
        <a:lstStyle/>
        <a:p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muassasalarida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buyurtmachi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servis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izmatini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onalari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orasidagi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ikki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tomonlama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amkorlikni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muvoffiqlashtirish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ujjatlar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C7E2EF-57D7-448F-BA85-BFF9F7A9E304}" type="parTrans" cxnId="{6E059CE7-B792-4FBF-9A75-0F9A36CAC63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B24970-9519-4A14-B61F-9B136F634736}" type="sibTrans" cxnId="{6E059CE7-B792-4FBF-9A75-0F9A36CAC63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56A33B3-A712-46D6-9847-342F35D0921C}">
      <dgm:prSet phldrT="[Текст]"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sulotlariga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sulotlarini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sulotlarini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demontaj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shartnoma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79CA293-CFC4-4A09-AE88-274464BEAB88}" type="parTrans" cxnId="{6543EDE4-DA3F-43B9-85BB-A606C044865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05C5AD1-95F9-46B6-8832-D4129E271A35}" type="sibTrans" cxnId="{6543EDE4-DA3F-43B9-85BB-A606C044865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857BFEF-CD37-4EC9-B015-820236D0E816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majmuasini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yuritish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jurnali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1831CE-0702-443C-9B2F-5C2D01ACCAC7}" type="parTrans" cxnId="{ED36A079-4D75-49CA-8547-F6BF863065E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B4ADF1-0C91-46CF-A765-D1C32D7D6525}" type="sibTrans" cxnId="{ED36A079-4D75-49CA-8547-F6BF863065E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FB83AF-840D-4504-86D3-C9A0F8E1476F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majmuasini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grafigi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A47E8D9-47E2-43D7-BB6E-14011983BCF0}" type="parTrans" cxnId="{5AAD18B9-BEF3-42E2-818A-9AFACDC8E8C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6FCA0E-057F-481A-B63F-C7B20EF745BB}" type="sibTrans" cxnId="{5AAD18B9-BEF3-42E2-818A-9AFACDC8E8C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D439CC-3D4B-4E9F-B76C-D4D8E2B1C65E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sulotlarini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pasporti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635819-FABF-430C-950D-B2CB188D51FC}" type="parTrans" cxnId="{0D58D338-A245-4715-B56C-EA993F09807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F29490-ECF4-401B-A1E5-3A11598380BA}" type="sibTrans" cxnId="{0D58D338-A245-4715-B56C-EA993F09807E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9DBEA82-C0E3-4D03-A541-9CEEBE69097A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Buzilishlar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kamchiliklar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vedomosti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94D63F2-A57A-4030-AD8E-8DD444A6E9F2}" type="parTrans" cxnId="{E5933EEB-8693-4645-BEE2-EF517BA5E30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CD4419-D14D-4401-9A41-0DFA1D805886}" type="sibTrans" cxnId="{E5933EEB-8693-4645-BEE2-EF517BA5E30C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B404CB-3551-4CB5-9D60-E88DFDF0AFE8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guru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kartalari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0861918-9F28-4733-B54C-BDCDD8479B9E}" type="parTrans" cxnId="{53C006E3-9C44-4111-B256-B6C5C8EB320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5C8E72-BC9F-479D-AD7F-9DDA7A4F8D7F}" type="sibTrans" cxnId="{53C006E3-9C44-4111-B256-B6C5C8EB320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25C61F3-9BAB-475A-B325-D5747DE15578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olatini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akti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0F134D-82CD-40EE-A631-F94271F55D44}" type="parTrans" cxnId="{DC02B563-7A90-4F49-82E9-8FBC109E434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5D6AE1B-E7FD-4809-83E1-2D54371EFB67}" type="sibTrans" cxnId="{DC02B563-7A90-4F49-82E9-8FBC109E4345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AE80A4-47AE-4600-A1F7-FF23B6C2E5BF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sertifikatlari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49DA07A-2856-43BC-A8E4-4F97D8744A6E}" type="parTrans" cxnId="{308E5750-5D85-407F-95F5-9BD4B89E4CF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0E5AA2-0D31-4033-9E71-B1D7AC86B7F3}" type="sibTrans" cxnId="{308E5750-5D85-407F-95F5-9BD4B89E4CF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136DC46-B26C-4080-B592-B13A46FDD791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10.Te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ko’rsatishni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ko’rsatmalar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2441AC-83DA-40D7-A294-23B6C50839C1}" type="parTrans" cxnId="{99590571-E812-445A-A829-EBAE7E86FBE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ED48BC5-CAAE-4594-AE21-C6DFD06919BA}" type="sibTrans" cxnId="{99590571-E812-445A-A829-EBAE7E86FBE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A05161-8CBF-4815-833D-77AE9F562EF7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11.Tibbiyot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maхsulotlariga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ko’rsatmalar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BF670A7-8D12-43B5-8D32-F542D522791A}" type="sibTrans" cxnId="{B4AD8663-023B-4DC0-86E2-8DF3D3E604B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B62071-5E52-426C-817C-9E41CD16DA74}" type="parTrans" cxnId="{B4AD8663-023B-4DC0-86E2-8DF3D3E604BF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27ACD5-E2DB-45A0-806B-52D3CAD3C72B}">
      <dgm:prSet custT="1"/>
      <dgm:spPr/>
      <dgm:t>
        <a:bodyPr/>
        <a:lstStyle/>
        <a:p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Bajarilgan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akt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naryadlar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bajarilgan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akti</a:t>
          </a:r>
          <a:r>
            <a:rPr lang="en-US" sz="2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671F956-9993-4801-A3EE-C917FDCCE0D6}" type="sibTrans" cxnId="{95784DF9-B6CB-4506-A166-18457BEC9BA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682E914-0FE5-4287-8524-F5A41E2C1A01}" type="parTrans" cxnId="{95784DF9-B6CB-4506-A166-18457BEC9BA1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F16357-F80D-4F70-80A7-6D02DB3B4117}" type="pres">
      <dgm:prSet presAssocID="{41591AC7-2059-4D29-BF9E-D0CC7E1732B8}" presName="Name0" presStyleCnt="0">
        <dgm:presLayoutVars>
          <dgm:dir/>
          <dgm:animLvl val="lvl"/>
          <dgm:resizeHandles val="exact"/>
        </dgm:presLayoutVars>
      </dgm:prSet>
      <dgm:spPr/>
    </dgm:pt>
    <dgm:pt modelId="{098895A1-B1E6-4EB4-BD12-A54138B4552F}" type="pres">
      <dgm:prSet presAssocID="{ED0C7A3B-A4C9-4F70-BCC1-3CC51CBB8B1B}" presName="composite" presStyleCnt="0"/>
      <dgm:spPr/>
    </dgm:pt>
    <dgm:pt modelId="{4520C192-E7C1-4AB0-83DF-B45FA726798B}" type="pres">
      <dgm:prSet presAssocID="{ED0C7A3B-A4C9-4F70-BCC1-3CC51CBB8B1B}" presName="parTx" presStyleLbl="alignNode1" presStyleIdx="0" presStyleCnt="1" custScaleY="153527" custLinFactNeighborY="-11947">
        <dgm:presLayoutVars>
          <dgm:chMax val="0"/>
          <dgm:chPref val="0"/>
          <dgm:bulletEnabled val="1"/>
        </dgm:presLayoutVars>
      </dgm:prSet>
      <dgm:spPr/>
    </dgm:pt>
    <dgm:pt modelId="{E061FC0A-5645-4DAD-A14D-DC6FB0303EF2}" type="pres">
      <dgm:prSet presAssocID="{ED0C7A3B-A4C9-4F70-BCC1-3CC51CBB8B1B}" presName="desTx" presStyleLbl="alignAccFollowNode1" presStyleIdx="0" presStyleCnt="1" custScaleY="101393" custLinFactNeighborX="103" custLinFactNeighborY="2484">
        <dgm:presLayoutVars>
          <dgm:bulletEnabled val="1"/>
        </dgm:presLayoutVars>
      </dgm:prSet>
      <dgm:spPr/>
    </dgm:pt>
  </dgm:ptLst>
  <dgm:cxnLst>
    <dgm:cxn modelId="{138A7B04-3CD8-40EC-B8B7-CD4D917F9C6D}" type="presOf" srcId="{BBAE80A4-47AE-4600-A1F7-FF23B6C2E5BF}" destId="{E061FC0A-5645-4DAD-A14D-DC6FB0303EF2}" srcOrd="0" destOrd="8" presId="urn:microsoft.com/office/officeart/2005/8/layout/hList1"/>
    <dgm:cxn modelId="{B5E35332-129C-4C2E-8B88-F4ACE355F358}" type="presOf" srcId="{D25C61F3-9BAB-475A-B325-D5747DE15578}" destId="{E061FC0A-5645-4DAD-A14D-DC6FB0303EF2}" srcOrd="0" destOrd="7" presId="urn:microsoft.com/office/officeart/2005/8/layout/hList1"/>
    <dgm:cxn modelId="{0D58D338-A245-4715-B56C-EA993F09807E}" srcId="{ED0C7A3B-A4C9-4F70-BCC1-3CC51CBB8B1B}" destId="{CBD439CC-3D4B-4E9F-B76C-D4D8E2B1C65E}" srcOrd="4" destOrd="0" parTransId="{58635819-FABF-430C-950D-B2CB188D51FC}" sibTransId="{DFF29490-ECF4-401B-A1E5-3A11598380BA}"/>
    <dgm:cxn modelId="{B4AD8663-023B-4DC0-86E2-8DF3D3E604BF}" srcId="{ED0C7A3B-A4C9-4F70-BCC1-3CC51CBB8B1B}" destId="{8CA05161-8CBF-4815-833D-77AE9F562EF7}" srcOrd="10" destOrd="0" parTransId="{5BB62071-5E52-426C-817C-9E41CD16DA74}" sibTransId="{DBF670A7-8D12-43B5-8D32-F542D522791A}"/>
    <dgm:cxn modelId="{DC02B563-7A90-4F49-82E9-8FBC109E4345}" srcId="{ED0C7A3B-A4C9-4F70-BCC1-3CC51CBB8B1B}" destId="{D25C61F3-9BAB-475A-B325-D5747DE15578}" srcOrd="7" destOrd="0" parTransId="{750F134D-82CD-40EE-A631-F94271F55D44}" sibTransId="{05D6AE1B-E7FD-4809-83E1-2D54371EFB67}"/>
    <dgm:cxn modelId="{DD281D44-7D15-4EA5-961F-30CEDBD8AE19}" type="presOf" srcId="{ED0C7A3B-A4C9-4F70-BCC1-3CC51CBB8B1B}" destId="{4520C192-E7C1-4AB0-83DF-B45FA726798B}" srcOrd="0" destOrd="0" presId="urn:microsoft.com/office/officeart/2005/8/layout/hList1"/>
    <dgm:cxn modelId="{BFDC9F64-0C2A-467D-8AB1-924C55956A92}" type="presOf" srcId="{A5FB83AF-840D-4504-86D3-C9A0F8E1476F}" destId="{E061FC0A-5645-4DAD-A14D-DC6FB0303EF2}" srcOrd="0" destOrd="3" presId="urn:microsoft.com/office/officeart/2005/8/layout/hList1"/>
    <dgm:cxn modelId="{308E5750-5D85-407F-95F5-9BD4B89E4CFA}" srcId="{ED0C7A3B-A4C9-4F70-BCC1-3CC51CBB8B1B}" destId="{BBAE80A4-47AE-4600-A1F7-FF23B6C2E5BF}" srcOrd="8" destOrd="0" parTransId="{449DA07A-2856-43BC-A8E4-4F97D8744A6E}" sibTransId="{470E5AA2-0D31-4033-9E71-B1D7AC86B7F3}"/>
    <dgm:cxn modelId="{99590571-E812-445A-A829-EBAE7E86FBEF}" srcId="{ED0C7A3B-A4C9-4F70-BCC1-3CC51CBB8B1B}" destId="{0136DC46-B26C-4080-B592-B13A46FDD791}" srcOrd="9" destOrd="0" parTransId="{462441AC-83DA-40D7-A294-23B6C50839C1}" sibTransId="{BED48BC5-CAAE-4594-AE21-C6DFD06919BA}"/>
    <dgm:cxn modelId="{ED36A079-4D75-49CA-8547-F6BF863065EE}" srcId="{ED0C7A3B-A4C9-4F70-BCC1-3CC51CBB8B1B}" destId="{F857BFEF-CD37-4EC9-B015-820236D0E816}" srcOrd="2" destOrd="0" parTransId="{861831CE-0702-443C-9B2F-5C2D01ACCAC7}" sibTransId="{FBB4ADF1-0C91-46CF-A765-D1C32D7D6525}"/>
    <dgm:cxn modelId="{B62E1581-0990-4829-8D85-1D28107D586B}" type="presOf" srcId="{B56A33B3-A712-46D6-9847-342F35D0921C}" destId="{E061FC0A-5645-4DAD-A14D-DC6FB0303EF2}" srcOrd="0" destOrd="0" presId="urn:microsoft.com/office/officeart/2005/8/layout/hList1"/>
    <dgm:cxn modelId="{5D6EFC8B-9AED-416F-BAC9-34CF1422D4F3}" type="presOf" srcId="{41591AC7-2059-4D29-BF9E-D0CC7E1732B8}" destId="{56F16357-F80D-4F70-80A7-6D02DB3B4117}" srcOrd="0" destOrd="0" presId="urn:microsoft.com/office/officeart/2005/8/layout/hList1"/>
    <dgm:cxn modelId="{AF2BE598-98FC-4624-A76D-5CEA6831D05E}" type="presOf" srcId="{7827ACD5-E2DB-45A0-806B-52D3CAD3C72B}" destId="{E061FC0A-5645-4DAD-A14D-DC6FB0303EF2}" srcOrd="0" destOrd="1" presId="urn:microsoft.com/office/officeart/2005/8/layout/hList1"/>
    <dgm:cxn modelId="{E3AEF19B-A2AB-4FE9-AFF7-311E76937DA9}" type="presOf" srcId="{CBD439CC-3D4B-4E9F-B76C-D4D8E2B1C65E}" destId="{E061FC0A-5645-4DAD-A14D-DC6FB0303EF2}" srcOrd="0" destOrd="4" presId="urn:microsoft.com/office/officeart/2005/8/layout/hList1"/>
    <dgm:cxn modelId="{2B84C6A0-5BE9-43A5-9E46-4C783FFE035E}" type="presOf" srcId="{5EB404CB-3551-4CB5-9D60-E88DFDF0AFE8}" destId="{E061FC0A-5645-4DAD-A14D-DC6FB0303EF2}" srcOrd="0" destOrd="6" presId="urn:microsoft.com/office/officeart/2005/8/layout/hList1"/>
    <dgm:cxn modelId="{222F9BAD-4F2B-434A-BDC0-73AA42088DB2}" type="presOf" srcId="{79DBEA82-C0E3-4D03-A541-9CEEBE69097A}" destId="{E061FC0A-5645-4DAD-A14D-DC6FB0303EF2}" srcOrd="0" destOrd="5" presId="urn:microsoft.com/office/officeart/2005/8/layout/hList1"/>
    <dgm:cxn modelId="{5AAD18B9-BEF3-42E2-818A-9AFACDC8E8CF}" srcId="{ED0C7A3B-A4C9-4F70-BCC1-3CC51CBB8B1B}" destId="{A5FB83AF-840D-4504-86D3-C9A0F8E1476F}" srcOrd="3" destOrd="0" parTransId="{6A47E8D9-47E2-43D7-BB6E-14011983BCF0}" sibTransId="{BC6FCA0E-057F-481A-B63F-C7B20EF745BB}"/>
    <dgm:cxn modelId="{72A32BCA-C260-4EE5-BA4D-D9A3F6F267D8}" type="presOf" srcId="{F857BFEF-CD37-4EC9-B015-820236D0E816}" destId="{E061FC0A-5645-4DAD-A14D-DC6FB0303EF2}" srcOrd="0" destOrd="2" presId="urn:microsoft.com/office/officeart/2005/8/layout/hList1"/>
    <dgm:cxn modelId="{C12F4EDB-A222-4E66-A401-30FDE9513042}" type="presOf" srcId="{0136DC46-B26C-4080-B592-B13A46FDD791}" destId="{E061FC0A-5645-4DAD-A14D-DC6FB0303EF2}" srcOrd="0" destOrd="9" presId="urn:microsoft.com/office/officeart/2005/8/layout/hList1"/>
    <dgm:cxn modelId="{53C006E3-9C44-4111-B256-B6C5C8EB3201}" srcId="{ED0C7A3B-A4C9-4F70-BCC1-3CC51CBB8B1B}" destId="{5EB404CB-3551-4CB5-9D60-E88DFDF0AFE8}" srcOrd="6" destOrd="0" parTransId="{C0861918-9F28-4733-B54C-BDCDD8479B9E}" sibTransId="{9D5C8E72-BC9F-479D-AD7F-9DDA7A4F8D7F}"/>
    <dgm:cxn modelId="{6543EDE4-DA3F-43B9-85BB-A606C0448658}" srcId="{ED0C7A3B-A4C9-4F70-BCC1-3CC51CBB8B1B}" destId="{B56A33B3-A712-46D6-9847-342F35D0921C}" srcOrd="0" destOrd="0" parTransId="{E79CA293-CFC4-4A09-AE88-274464BEAB88}" sibTransId="{305C5AD1-95F9-46B6-8832-D4129E271A35}"/>
    <dgm:cxn modelId="{6E059CE7-B792-4FBF-9A75-0F9A36CAC635}" srcId="{41591AC7-2059-4D29-BF9E-D0CC7E1732B8}" destId="{ED0C7A3B-A4C9-4F70-BCC1-3CC51CBB8B1B}" srcOrd="0" destOrd="0" parTransId="{AFC7E2EF-57D7-448F-BA85-BFF9F7A9E304}" sibTransId="{3DB24970-9519-4A14-B61F-9B136F634736}"/>
    <dgm:cxn modelId="{E5933EEB-8693-4645-BEE2-EF517BA5E30C}" srcId="{ED0C7A3B-A4C9-4F70-BCC1-3CC51CBB8B1B}" destId="{79DBEA82-C0E3-4D03-A541-9CEEBE69097A}" srcOrd="5" destOrd="0" parTransId="{294D63F2-A57A-4030-AD8E-8DD444A6E9F2}" sibTransId="{91CD4419-D14D-4401-9A41-0DFA1D805886}"/>
    <dgm:cxn modelId="{7190B3F1-3376-41BB-BF98-B64AFCAF26CE}" type="presOf" srcId="{8CA05161-8CBF-4815-833D-77AE9F562EF7}" destId="{E061FC0A-5645-4DAD-A14D-DC6FB0303EF2}" srcOrd="0" destOrd="10" presId="urn:microsoft.com/office/officeart/2005/8/layout/hList1"/>
    <dgm:cxn modelId="{95784DF9-B6CB-4506-A166-18457BEC9BA1}" srcId="{ED0C7A3B-A4C9-4F70-BCC1-3CC51CBB8B1B}" destId="{7827ACD5-E2DB-45A0-806B-52D3CAD3C72B}" srcOrd="1" destOrd="0" parTransId="{4682E914-0FE5-4287-8524-F5A41E2C1A01}" sibTransId="{D671F956-9993-4801-A3EE-C917FDCCE0D6}"/>
    <dgm:cxn modelId="{D2F24B34-7F49-47D8-825C-B81B66348A76}" type="presParOf" srcId="{56F16357-F80D-4F70-80A7-6D02DB3B4117}" destId="{098895A1-B1E6-4EB4-BD12-A54138B4552F}" srcOrd="0" destOrd="0" presId="urn:microsoft.com/office/officeart/2005/8/layout/hList1"/>
    <dgm:cxn modelId="{0AA54C3F-3265-4BAF-BE17-BB7C468965FA}" type="presParOf" srcId="{098895A1-B1E6-4EB4-BD12-A54138B4552F}" destId="{4520C192-E7C1-4AB0-83DF-B45FA726798B}" srcOrd="0" destOrd="0" presId="urn:microsoft.com/office/officeart/2005/8/layout/hList1"/>
    <dgm:cxn modelId="{A4088A0A-B7EB-4218-96DB-20516C6AF5B0}" type="presParOf" srcId="{098895A1-B1E6-4EB4-BD12-A54138B4552F}" destId="{E061FC0A-5645-4DAD-A14D-DC6FB0303EF2}" srcOrd="1" destOrd="0" presId="urn:microsoft.com/office/officeart/2005/8/layout/h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BFC1CA5B-5565-4503-983B-1DF02A3E846A}" type="doc">
      <dgm:prSet loTypeId="urn:microsoft.com/office/officeart/2005/8/layout/list1" loCatId="list" qsTypeId="urn:microsoft.com/office/officeart/2005/8/quickstyle/simple2" qsCatId="simple" csTypeId="urn:microsoft.com/office/officeart/2005/8/colors/accent0_1" csCatId="mainScheme" phldr="1"/>
      <dgm:spPr/>
      <dgm:t>
        <a:bodyPr/>
        <a:lstStyle/>
        <a:p>
          <a:endParaRPr lang="ru-RU"/>
        </a:p>
      </dgm:t>
    </dgm:pt>
    <dgm:pt modelId="{AE124AEC-C440-409C-A645-BD3E920BD1A9}">
      <dgm:prSet phldrT="[Текст]" custT="1"/>
      <dgm:spPr/>
      <dgm:t>
        <a:bodyPr/>
        <a:lstStyle/>
        <a:p>
          <a:r>
            <a:rPr lang="en-US" sz="2800" dirty="0" err="1">
              <a:latin typeface="Baskerville Old Face" panose="02020602080505020303" pitchFamily="18" charset="0"/>
            </a:rPr>
            <a:t>Qoidalar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shu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jumladan</a:t>
          </a:r>
          <a:r>
            <a:rPr lang="en-US" sz="2800" dirty="0">
              <a:latin typeface="Baskerville Old Face" panose="02020602080505020303" pitchFamily="18" charset="0"/>
            </a:rPr>
            <a:t> ― </a:t>
          </a:r>
          <a:r>
            <a:rPr lang="en-US" sz="2800" dirty="0" err="1">
              <a:latin typeface="Baskerville Old Face" panose="02020602080505020303" pitchFamily="18" charset="0"/>
            </a:rPr>
            <a:t>Tibbiyot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teхnalogiyasini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teхnik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хizmat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ko’rsatishning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uslubiy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tavsiyanomasi</a:t>
          </a:r>
          <a:r>
            <a:rPr lang="en-US" sz="28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1A35E7-8A65-4C27-897E-70CCBB3F2C74}" type="parTrans" cxnId="{DA8D6B62-77E4-445F-A508-2B6329E2C66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449390-E4FE-4E1E-8EA2-E82B67B6B136}" type="sibTrans" cxnId="{DA8D6B62-77E4-445F-A508-2B6329E2C669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5D50311-CA01-41EC-A4CD-1FBD339BED53}">
      <dgm:prSet phldrT="[Текст]" custT="1"/>
      <dgm:spPr/>
      <dgm:t>
        <a:bodyPr/>
        <a:lstStyle/>
        <a:p>
          <a:r>
            <a:rPr lang="en-US" sz="2800" dirty="0" err="1">
              <a:latin typeface="Baskerville Old Face" panose="02020602080505020303" pitchFamily="18" charset="0"/>
            </a:rPr>
            <a:t>Davlat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standartlari</a:t>
          </a:r>
          <a:r>
            <a:rPr lang="en-US" sz="28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ECBEF2-C00F-41C8-B711-F09E156A5707}" type="parTrans" cxnId="{FECB6EF5-DEA0-40CC-AA03-F0304C252F7B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E619301-3F56-473B-A2EE-CA3A22484426}" type="sibTrans" cxnId="{FECB6EF5-DEA0-40CC-AA03-F0304C252F7B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8E70F8-B124-4388-A19C-29374FC15F5D}">
      <dgm:prSet custT="1"/>
      <dgm:spPr/>
      <dgm:t>
        <a:bodyPr/>
        <a:lstStyle/>
        <a:p>
          <a:r>
            <a:rPr lang="en-US" sz="2800" dirty="0" err="1">
              <a:latin typeface="Baskerville Old Face" panose="02020602080505020303" pitchFamily="18" charset="0"/>
            </a:rPr>
            <a:t>Uslubiy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qo’llanmalar</a:t>
          </a:r>
          <a:r>
            <a:rPr lang="en-US" sz="28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C96E414-381E-40F6-A364-CB94B2FFECD4}" type="parTrans" cxnId="{E946A0CB-2B5B-4F1E-8B30-856C2D7935C5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E2C43A3-4C43-4BF6-9813-1A7C1F2170CB}" type="sibTrans" cxnId="{E946A0CB-2B5B-4F1E-8B30-856C2D7935C5}">
      <dgm:prSet/>
      <dgm:spPr/>
      <dgm:t>
        <a:bodyPr/>
        <a:lstStyle/>
        <a:p>
          <a:endParaRPr lang="ru-RU" sz="28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C4EF4E-68A9-4385-A69C-AB7CB7EE20B8}">
      <dgm:prSet custT="1"/>
      <dgm:spPr/>
      <dgm:t>
        <a:bodyPr/>
        <a:lstStyle/>
        <a:p>
          <a:r>
            <a:rPr lang="en-US" sz="2800" dirty="0" err="1">
              <a:latin typeface="Baskerville Old Face" panose="02020602080505020303" pitchFamily="18" charset="0"/>
            </a:rPr>
            <a:t>Sog’liqni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saqlash</a:t>
          </a:r>
          <a:r>
            <a:rPr lang="en-US" sz="2800" dirty="0">
              <a:latin typeface="Baskerville Old Face" panose="02020602080505020303" pitchFamily="18" charset="0"/>
            </a:rPr>
            <a:t> </a:t>
          </a:r>
          <a:r>
            <a:rPr lang="en-US" sz="2800" dirty="0" err="1">
              <a:latin typeface="Baskerville Old Face" panose="02020602080505020303" pitchFamily="18" charset="0"/>
            </a:rPr>
            <a:t>buyruqlari</a:t>
          </a:r>
          <a:r>
            <a:rPr lang="en-US" sz="28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8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3835DCF-D62E-46F5-916E-A5A9AB58E60F}" type="parTrans" cxnId="{6DA549BF-450B-4E0D-A7C1-2A3945DE71B4}">
      <dgm:prSet/>
      <dgm:spPr/>
      <dgm:t>
        <a:bodyPr/>
        <a:lstStyle/>
        <a:p>
          <a:endParaRPr lang="en-US" sz="2800">
            <a:latin typeface="Baskerville Old Face" panose="02020602080505020303" pitchFamily="18" charset="0"/>
            <a:cs typeface="Times New Roman" panose="02020603050405020304" pitchFamily="18" charset="0"/>
          </a:endParaRPr>
        </a:p>
      </dgm:t>
    </dgm:pt>
    <dgm:pt modelId="{A0207914-2219-4D7C-8049-953F5B26B1DE}" type="sibTrans" cxnId="{6DA549BF-450B-4E0D-A7C1-2A3945DE71B4}">
      <dgm:prSet/>
      <dgm:spPr/>
      <dgm:t>
        <a:bodyPr/>
        <a:lstStyle/>
        <a:p>
          <a:endParaRPr lang="en-US" sz="2800">
            <a:latin typeface="Baskerville Old Face" panose="02020602080505020303" pitchFamily="18" charset="0"/>
            <a:cs typeface="Times New Roman" panose="02020603050405020304" pitchFamily="18" charset="0"/>
          </a:endParaRPr>
        </a:p>
      </dgm:t>
    </dgm:pt>
    <dgm:pt modelId="{DADDAEB2-1F6D-4732-811B-DB2B6CAF8C70}" type="pres">
      <dgm:prSet presAssocID="{BFC1CA5B-5565-4503-983B-1DF02A3E846A}" presName="linear" presStyleCnt="0">
        <dgm:presLayoutVars>
          <dgm:dir/>
          <dgm:animLvl val="lvl"/>
          <dgm:resizeHandles val="exact"/>
        </dgm:presLayoutVars>
      </dgm:prSet>
      <dgm:spPr/>
    </dgm:pt>
    <dgm:pt modelId="{3E174AA6-B247-422F-B720-76ED33B317D4}" type="pres">
      <dgm:prSet presAssocID="{AE124AEC-C440-409C-A645-BD3E920BD1A9}" presName="parentLin" presStyleCnt="0"/>
      <dgm:spPr/>
    </dgm:pt>
    <dgm:pt modelId="{81A059B5-5184-4AB3-9219-25F3AD4F0A87}" type="pres">
      <dgm:prSet presAssocID="{AE124AEC-C440-409C-A645-BD3E920BD1A9}" presName="parentLeftMargin" presStyleLbl="node1" presStyleIdx="0" presStyleCnt="4"/>
      <dgm:spPr/>
    </dgm:pt>
    <dgm:pt modelId="{9B09B995-B83E-4602-B7BC-C428F788D418}" type="pres">
      <dgm:prSet presAssocID="{AE124AEC-C440-409C-A645-BD3E920BD1A9}" presName="parentText" presStyleLbl="node1" presStyleIdx="0" presStyleCnt="4" custScaleY="212064">
        <dgm:presLayoutVars>
          <dgm:chMax val="0"/>
          <dgm:bulletEnabled val="1"/>
        </dgm:presLayoutVars>
      </dgm:prSet>
      <dgm:spPr/>
    </dgm:pt>
    <dgm:pt modelId="{4E04A61E-8553-463E-B79E-3A92468D2AE0}" type="pres">
      <dgm:prSet presAssocID="{AE124AEC-C440-409C-A645-BD3E920BD1A9}" presName="negativeSpace" presStyleCnt="0"/>
      <dgm:spPr/>
    </dgm:pt>
    <dgm:pt modelId="{7DDC6F5A-156C-4220-B594-239115525F48}" type="pres">
      <dgm:prSet presAssocID="{AE124AEC-C440-409C-A645-BD3E920BD1A9}" presName="childText" presStyleLbl="conFgAcc1" presStyleIdx="0" presStyleCnt="4">
        <dgm:presLayoutVars>
          <dgm:bulletEnabled val="1"/>
        </dgm:presLayoutVars>
      </dgm:prSet>
      <dgm:spPr/>
    </dgm:pt>
    <dgm:pt modelId="{F745A13B-E42A-44F4-94CE-B05BA8C4BAF0}" type="pres">
      <dgm:prSet presAssocID="{69449390-E4FE-4E1E-8EA2-E82B67B6B136}" presName="spaceBetweenRectangles" presStyleCnt="0"/>
      <dgm:spPr/>
    </dgm:pt>
    <dgm:pt modelId="{BD253BA3-23F9-4919-91B2-85EBF3F1F7EA}" type="pres">
      <dgm:prSet presAssocID="{45D50311-CA01-41EC-A4CD-1FBD339BED53}" presName="parentLin" presStyleCnt="0"/>
      <dgm:spPr/>
    </dgm:pt>
    <dgm:pt modelId="{9883E525-D8F2-485C-B0A3-68568DFF8C5B}" type="pres">
      <dgm:prSet presAssocID="{45D50311-CA01-41EC-A4CD-1FBD339BED53}" presName="parentLeftMargin" presStyleLbl="node1" presStyleIdx="0" presStyleCnt="4"/>
      <dgm:spPr/>
    </dgm:pt>
    <dgm:pt modelId="{5846C34A-4866-4ED6-AA27-152CBEA670DB}" type="pres">
      <dgm:prSet presAssocID="{45D50311-CA01-41EC-A4CD-1FBD339BED53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221F47AA-A61B-45A3-B815-7A0878A09F18}" type="pres">
      <dgm:prSet presAssocID="{45D50311-CA01-41EC-A4CD-1FBD339BED53}" presName="negativeSpace" presStyleCnt="0"/>
      <dgm:spPr/>
    </dgm:pt>
    <dgm:pt modelId="{F3D3369E-AF28-4FF3-8831-E0B8F091E636}" type="pres">
      <dgm:prSet presAssocID="{45D50311-CA01-41EC-A4CD-1FBD339BED53}" presName="childText" presStyleLbl="conFgAcc1" presStyleIdx="1" presStyleCnt="4">
        <dgm:presLayoutVars>
          <dgm:bulletEnabled val="1"/>
        </dgm:presLayoutVars>
      </dgm:prSet>
      <dgm:spPr/>
    </dgm:pt>
    <dgm:pt modelId="{52A41A9E-5AE9-4F23-B2C3-4DC78DE9D3B4}" type="pres">
      <dgm:prSet presAssocID="{1E619301-3F56-473B-A2EE-CA3A22484426}" presName="spaceBetweenRectangles" presStyleCnt="0"/>
      <dgm:spPr/>
    </dgm:pt>
    <dgm:pt modelId="{BD06828D-AA21-44E7-9F08-97CC8A91A8C4}" type="pres">
      <dgm:prSet presAssocID="{758E70F8-B124-4388-A19C-29374FC15F5D}" presName="parentLin" presStyleCnt="0"/>
      <dgm:spPr/>
    </dgm:pt>
    <dgm:pt modelId="{BE54AFBE-AA6F-48F9-A31D-89A51FF0FCC1}" type="pres">
      <dgm:prSet presAssocID="{758E70F8-B124-4388-A19C-29374FC15F5D}" presName="parentLeftMargin" presStyleLbl="node1" presStyleIdx="1" presStyleCnt="4"/>
      <dgm:spPr/>
    </dgm:pt>
    <dgm:pt modelId="{2824D376-7502-4131-AF70-12CDCEAB8378}" type="pres">
      <dgm:prSet presAssocID="{758E70F8-B124-4388-A19C-29374FC15F5D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FA7B02EB-A35C-4A20-AEA5-BAE2C73511EA}" type="pres">
      <dgm:prSet presAssocID="{758E70F8-B124-4388-A19C-29374FC15F5D}" presName="negativeSpace" presStyleCnt="0"/>
      <dgm:spPr/>
    </dgm:pt>
    <dgm:pt modelId="{2E1FB59E-C707-401F-968C-BC81703AEC94}" type="pres">
      <dgm:prSet presAssocID="{758E70F8-B124-4388-A19C-29374FC15F5D}" presName="childText" presStyleLbl="conFgAcc1" presStyleIdx="2" presStyleCnt="4" custLinFactNeighborX="-397" custLinFactNeighborY="44270">
        <dgm:presLayoutVars>
          <dgm:bulletEnabled val="1"/>
        </dgm:presLayoutVars>
      </dgm:prSet>
      <dgm:spPr/>
    </dgm:pt>
    <dgm:pt modelId="{BC0CB4ED-AD11-45CF-89C5-437F9707544A}" type="pres">
      <dgm:prSet presAssocID="{3E2C43A3-4C43-4BF6-9813-1A7C1F2170CB}" presName="spaceBetweenRectangles" presStyleCnt="0"/>
      <dgm:spPr/>
    </dgm:pt>
    <dgm:pt modelId="{E62508EB-3020-43DF-8473-3E305EDB6539}" type="pres">
      <dgm:prSet presAssocID="{CFC4EF4E-68A9-4385-A69C-AB7CB7EE20B8}" presName="parentLin" presStyleCnt="0"/>
      <dgm:spPr/>
    </dgm:pt>
    <dgm:pt modelId="{4D47CC28-C40F-4596-A0E0-5462AB55BC56}" type="pres">
      <dgm:prSet presAssocID="{CFC4EF4E-68A9-4385-A69C-AB7CB7EE20B8}" presName="parentLeftMargin" presStyleLbl="node1" presStyleIdx="2" presStyleCnt="4"/>
      <dgm:spPr/>
    </dgm:pt>
    <dgm:pt modelId="{BAFA5207-99D5-4DBF-8EA0-EC4787EEB85E}" type="pres">
      <dgm:prSet presAssocID="{CFC4EF4E-68A9-4385-A69C-AB7CB7EE20B8}" presName="parentText" presStyleLbl="node1" presStyleIdx="3" presStyleCnt="4" custScaleY="112338">
        <dgm:presLayoutVars>
          <dgm:chMax val="0"/>
          <dgm:bulletEnabled val="1"/>
        </dgm:presLayoutVars>
      </dgm:prSet>
      <dgm:spPr/>
    </dgm:pt>
    <dgm:pt modelId="{5809E899-D041-42A0-8083-EEFC87A2F765}" type="pres">
      <dgm:prSet presAssocID="{CFC4EF4E-68A9-4385-A69C-AB7CB7EE20B8}" presName="negativeSpace" presStyleCnt="0"/>
      <dgm:spPr/>
    </dgm:pt>
    <dgm:pt modelId="{405304E0-2ADE-45F9-965E-BA307F4C6CE0}" type="pres">
      <dgm:prSet presAssocID="{CFC4EF4E-68A9-4385-A69C-AB7CB7EE20B8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BAE29A02-21A3-4629-B2FD-E0F61C6198C8}" type="presOf" srcId="{758E70F8-B124-4388-A19C-29374FC15F5D}" destId="{BE54AFBE-AA6F-48F9-A31D-89A51FF0FCC1}" srcOrd="0" destOrd="0" presId="urn:microsoft.com/office/officeart/2005/8/layout/list1"/>
    <dgm:cxn modelId="{69A19112-2500-48D0-AA03-105EF68C323D}" type="presOf" srcId="{AE124AEC-C440-409C-A645-BD3E920BD1A9}" destId="{81A059B5-5184-4AB3-9219-25F3AD4F0A87}" srcOrd="0" destOrd="0" presId="urn:microsoft.com/office/officeart/2005/8/layout/list1"/>
    <dgm:cxn modelId="{F0FAA916-9986-4C8B-BAA7-5DF26C7BBED9}" type="presOf" srcId="{758E70F8-B124-4388-A19C-29374FC15F5D}" destId="{2824D376-7502-4131-AF70-12CDCEAB8378}" srcOrd="1" destOrd="0" presId="urn:microsoft.com/office/officeart/2005/8/layout/list1"/>
    <dgm:cxn modelId="{DA8D6B62-77E4-445F-A508-2B6329E2C669}" srcId="{BFC1CA5B-5565-4503-983B-1DF02A3E846A}" destId="{AE124AEC-C440-409C-A645-BD3E920BD1A9}" srcOrd="0" destOrd="0" parTransId="{371A35E7-8A65-4C27-897E-70CCBB3F2C74}" sibTransId="{69449390-E4FE-4E1E-8EA2-E82B67B6B136}"/>
    <dgm:cxn modelId="{AF58624A-A4CB-4849-BA19-B0DD66739F6B}" type="presOf" srcId="{AE124AEC-C440-409C-A645-BD3E920BD1A9}" destId="{9B09B995-B83E-4602-B7BC-C428F788D418}" srcOrd="1" destOrd="0" presId="urn:microsoft.com/office/officeart/2005/8/layout/list1"/>
    <dgm:cxn modelId="{340FF492-B84E-4776-8308-B0D50AA348E8}" type="presOf" srcId="{CFC4EF4E-68A9-4385-A69C-AB7CB7EE20B8}" destId="{4D47CC28-C40F-4596-A0E0-5462AB55BC56}" srcOrd="0" destOrd="0" presId="urn:microsoft.com/office/officeart/2005/8/layout/list1"/>
    <dgm:cxn modelId="{D238B1AC-F45C-4F54-94D4-5DE28BC5F8F9}" type="presOf" srcId="{CFC4EF4E-68A9-4385-A69C-AB7CB7EE20B8}" destId="{BAFA5207-99D5-4DBF-8EA0-EC4787EEB85E}" srcOrd="1" destOrd="0" presId="urn:microsoft.com/office/officeart/2005/8/layout/list1"/>
    <dgm:cxn modelId="{566BA8BE-3583-4130-A97A-830DDEC01595}" type="presOf" srcId="{45D50311-CA01-41EC-A4CD-1FBD339BED53}" destId="{9883E525-D8F2-485C-B0A3-68568DFF8C5B}" srcOrd="0" destOrd="0" presId="urn:microsoft.com/office/officeart/2005/8/layout/list1"/>
    <dgm:cxn modelId="{6DA549BF-450B-4E0D-A7C1-2A3945DE71B4}" srcId="{BFC1CA5B-5565-4503-983B-1DF02A3E846A}" destId="{CFC4EF4E-68A9-4385-A69C-AB7CB7EE20B8}" srcOrd="3" destOrd="0" parTransId="{03835DCF-D62E-46F5-916E-A5A9AB58E60F}" sibTransId="{A0207914-2219-4D7C-8049-953F5B26B1DE}"/>
    <dgm:cxn modelId="{E946A0CB-2B5B-4F1E-8B30-856C2D7935C5}" srcId="{BFC1CA5B-5565-4503-983B-1DF02A3E846A}" destId="{758E70F8-B124-4388-A19C-29374FC15F5D}" srcOrd="2" destOrd="0" parTransId="{EC96E414-381E-40F6-A364-CB94B2FFECD4}" sibTransId="{3E2C43A3-4C43-4BF6-9813-1A7C1F2170CB}"/>
    <dgm:cxn modelId="{491EB2E7-F5E6-4822-817E-197155084B76}" type="presOf" srcId="{BFC1CA5B-5565-4503-983B-1DF02A3E846A}" destId="{DADDAEB2-1F6D-4732-811B-DB2B6CAF8C70}" srcOrd="0" destOrd="0" presId="urn:microsoft.com/office/officeart/2005/8/layout/list1"/>
    <dgm:cxn modelId="{2FD17AEA-28EB-4754-8D04-CF348D4C100F}" type="presOf" srcId="{45D50311-CA01-41EC-A4CD-1FBD339BED53}" destId="{5846C34A-4866-4ED6-AA27-152CBEA670DB}" srcOrd="1" destOrd="0" presId="urn:microsoft.com/office/officeart/2005/8/layout/list1"/>
    <dgm:cxn modelId="{FECB6EF5-DEA0-40CC-AA03-F0304C252F7B}" srcId="{BFC1CA5B-5565-4503-983B-1DF02A3E846A}" destId="{45D50311-CA01-41EC-A4CD-1FBD339BED53}" srcOrd="1" destOrd="0" parTransId="{14ECBEF2-C00F-41C8-B711-F09E156A5707}" sibTransId="{1E619301-3F56-473B-A2EE-CA3A22484426}"/>
    <dgm:cxn modelId="{343949CE-FC7B-471C-B253-0CEAABD8ECFC}" type="presParOf" srcId="{DADDAEB2-1F6D-4732-811B-DB2B6CAF8C70}" destId="{3E174AA6-B247-422F-B720-76ED33B317D4}" srcOrd="0" destOrd="0" presId="urn:microsoft.com/office/officeart/2005/8/layout/list1"/>
    <dgm:cxn modelId="{0C3B78B6-E71C-4BAB-9440-CD877714B485}" type="presParOf" srcId="{3E174AA6-B247-422F-B720-76ED33B317D4}" destId="{81A059B5-5184-4AB3-9219-25F3AD4F0A87}" srcOrd="0" destOrd="0" presId="urn:microsoft.com/office/officeart/2005/8/layout/list1"/>
    <dgm:cxn modelId="{1C292EA2-B66F-48E7-B578-BCF58EA9DD19}" type="presParOf" srcId="{3E174AA6-B247-422F-B720-76ED33B317D4}" destId="{9B09B995-B83E-4602-B7BC-C428F788D418}" srcOrd="1" destOrd="0" presId="urn:microsoft.com/office/officeart/2005/8/layout/list1"/>
    <dgm:cxn modelId="{F7406BE0-83F7-45BA-9155-03BF34C80AA3}" type="presParOf" srcId="{DADDAEB2-1F6D-4732-811B-DB2B6CAF8C70}" destId="{4E04A61E-8553-463E-B79E-3A92468D2AE0}" srcOrd="1" destOrd="0" presId="urn:microsoft.com/office/officeart/2005/8/layout/list1"/>
    <dgm:cxn modelId="{E272E0CB-A7F4-4E35-8243-41C1372C54F8}" type="presParOf" srcId="{DADDAEB2-1F6D-4732-811B-DB2B6CAF8C70}" destId="{7DDC6F5A-156C-4220-B594-239115525F48}" srcOrd="2" destOrd="0" presId="urn:microsoft.com/office/officeart/2005/8/layout/list1"/>
    <dgm:cxn modelId="{0725D594-7155-4FCE-B011-C9685816216F}" type="presParOf" srcId="{DADDAEB2-1F6D-4732-811B-DB2B6CAF8C70}" destId="{F745A13B-E42A-44F4-94CE-B05BA8C4BAF0}" srcOrd="3" destOrd="0" presId="urn:microsoft.com/office/officeart/2005/8/layout/list1"/>
    <dgm:cxn modelId="{52E3AC12-0A8F-4847-9707-5639BFA1551C}" type="presParOf" srcId="{DADDAEB2-1F6D-4732-811B-DB2B6CAF8C70}" destId="{BD253BA3-23F9-4919-91B2-85EBF3F1F7EA}" srcOrd="4" destOrd="0" presId="urn:microsoft.com/office/officeart/2005/8/layout/list1"/>
    <dgm:cxn modelId="{CF138F68-794B-4875-A71C-9AB9FCEAA5C3}" type="presParOf" srcId="{BD253BA3-23F9-4919-91B2-85EBF3F1F7EA}" destId="{9883E525-D8F2-485C-B0A3-68568DFF8C5B}" srcOrd="0" destOrd="0" presId="urn:microsoft.com/office/officeart/2005/8/layout/list1"/>
    <dgm:cxn modelId="{1FAF2B3B-2A0F-4405-88C2-81FF96624E74}" type="presParOf" srcId="{BD253BA3-23F9-4919-91B2-85EBF3F1F7EA}" destId="{5846C34A-4866-4ED6-AA27-152CBEA670DB}" srcOrd="1" destOrd="0" presId="urn:microsoft.com/office/officeart/2005/8/layout/list1"/>
    <dgm:cxn modelId="{51DC8591-873D-444D-A17A-048BD807BC8C}" type="presParOf" srcId="{DADDAEB2-1F6D-4732-811B-DB2B6CAF8C70}" destId="{221F47AA-A61B-45A3-B815-7A0878A09F18}" srcOrd="5" destOrd="0" presId="urn:microsoft.com/office/officeart/2005/8/layout/list1"/>
    <dgm:cxn modelId="{69252DC6-FF85-4F51-A449-D64CDF9FE70E}" type="presParOf" srcId="{DADDAEB2-1F6D-4732-811B-DB2B6CAF8C70}" destId="{F3D3369E-AF28-4FF3-8831-E0B8F091E636}" srcOrd="6" destOrd="0" presId="urn:microsoft.com/office/officeart/2005/8/layout/list1"/>
    <dgm:cxn modelId="{A41AB493-6998-45AD-858A-CD18700E7E13}" type="presParOf" srcId="{DADDAEB2-1F6D-4732-811B-DB2B6CAF8C70}" destId="{52A41A9E-5AE9-4F23-B2C3-4DC78DE9D3B4}" srcOrd="7" destOrd="0" presId="urn:microsoft.com/office/officeart/2005/8/layout/list1"/>
    <dgm:cxn modelId="{713D576E-A4AB-4AF7-AE7F-FA5E5B2A1A73}" type="presParOf" srcId="{DADDAEB2-1F6D-4732-811B-DB2B6CAF8C70}" destId="{BD06828D-AA21-44E7-9F08-97CC8A91A8C4}" srcOrd="8" destOrd="0" presId="urn:microsoft.com/office/officeart/2005/8/layout/list1"/>
    <dgm:cxn modelId="{3A6F5B63-3C04-4612-B774-185113087449}" type="presParOf" srcId="{BD06828D-AA21-44E7-9F08-97CC8A91A8C4}" destId="{BE54AFBE-AA6F-48F9-A31D-89A51FF0FCC1}" srcOrd="0" destOrd="0" presId="urn:microsoft.com/office/officeart/2005/8/layout/list1"/>
    <dgm:cxn modelId="{69308717-ACF6-4A0E-8F05-6F98004F94F4}" type="presParOf" srcId="{BD06828D-AA21-44E7-9F08-97CC8A91A8C4}" destId="{2824D376-7502-4131-AF70-12CDCEAB8378}" srcOrd="1" destOrd="0" presId="urn:microsoft.com/office/officeart/2005/8/layout/list1"/>
    <dgm:cxn modelId="{8A3CAF9C-F888-4A27-AAE6-5B883C58ED24}" type="presParOf" srcId="{DADDAEB2-1F6D-4732-811B-DB2B6CAF8C70}" destId="{FA7B02EB-A35C-4A20-AEA5-BAE2C73511EA}" srcOrd="9" destOrd="0" presId="urn:microsoft.com/office/officeart/2005/8/layout/list1"/>
    <dgm:cxn modelId="{EFF30747-33D5-4694-AD96-410F31B66DFB}" type="presParOf" srcId="{DADDAEB2-1F6D-4732-811B-DB2B6CAF8C70}" destId="{2E1FB59E-C707-401F-968C-BC81703AEC94}" srcOrd="10" destOrd="0" presId="urn:microsoft.com/office/officeart/2005/8/layout/list1"/>
    <dgm:cxn modelId="{81C5112F-1348-4354-90D1-F7A9E203BD85}" type="presParOf" srcId="{DADDAEB2-1F6D-4732-811B-DB2B6CAF8C70}" destId="{BC0CB4ED-AD11-45CF-89C5-437F9707544A}" srcOrd="11" destOrd="0" presId="urn:microsoft.com/office/officeart/2005/8/layout/list1"/>
    <dgm:cxn modelId="{D95A7F41-C5A6-4F89-A998-80B64CC2BB60}" type="presParOf" srcId="{DADDAEB2-1F6D-4732-811B-DB2B6CAF8C70}" destId="{E62508EB-3020-43DF-8473-3E305EDB6539}" srcOrd="12" destOrd="0" presId="urn:microsoft.com/office/officeart/2005/8/layout/list1"/>
    <dgm:cxn modelId="{80F1F9C8-F11F-4824-A802-A11DEE169679}" type="presParOf" srcId="{E62508EB-3020-43DF-8473-3E305EDB6539}" destId="{4D47CC28-C40F-4596-A0E0-5462AB55BC56}" srcOrd="0" destOrd="0" presId="urn:microsoft.com/office/officeart/2005/8/layout/list1"/>
    <dgm:cxn modelId="{D95C46B5-A69E-4850-A908-6DC9B4C1E9C2}" type="presParOf" srcId="{E62508EB-3020-43DF-8473-3E305EDB6539}" destId="{BAFA5207-99D5-4DBF-8EA0-EC4787EEB85E}" srcOrd="1" destOrd="0" presId="urn:microsoft.com/office/officeart/2005/8/layout/list1"/>
    <dgm:cxn modelId="{7827CB35-DE70-48DB-8B66-41B11F0300CC}" type="presParOf" srcId="{DADDAEB2-1F6D-4732-811B-DB2B6CAF8C70}" destId="{5809E899-D041-42A0-8083-EEFC87A2F765}" srcOrd="13" destOrd="0" presId="urn:microsoft.com/office/officeart/2005/8/layout/list1"/>
    <dgm:cxn modelId="{F8B20099-C49F-4EA1-8FE2-4C3FF3AEA8D9}" type="presParOf" srcId="{DADDAEB2-1F6D-4732-811B-DB2B6CAF8C70}" destId="{405304E0-2ADE-45F9-965E-BA307F4C6CE0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88CBE-3768-4FD5-B985-16BF6DAFEA69}">
      <dsp:nvSpPr>
        <dsp:cNvPr id="0" name=""/>
        <dsp:cNvSpPr/>
      </dsp:nvSpPr>
      <dsp:spPr>
        <a:xfrm>
          <a:off x="0" y="249633"/>
          <a:ext cx="8717782" cy="3780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08B67-AE14-4CC9-A569-0D0F2FFB296E}">
      <dsp:nvSpPr>
        <dsp:cNvPr id="0" name=""/>
        <dsp:cNvSpPr/>
      </dsp:nvSpPr>
      <dsp:spPr>
        <a:xfrm>
          <a:off x="435889" y="28233"/>
          <a:ext cx="61024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658" tIns="0" rIns="23065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Travmatologiya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meхanik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05" y="49849"/>
        <a:ext cx="6059215" cy="399568"/>
      </dsp:txXfrm>
    </dsp:sp>
    <dsp:sp modelId="{4F6F6909-BC23-41D2-B90D-3B227BDE86FF}">
      <dsp:nvSpPr>
        <dsp:cNvPr id="0" name=""/>
        <dsp:cNvSpPr/>
      </dsp:nvSpPr>
      <dsp:spPr>
        <a:xfrm>
          <a:off x="0" y="930033"/>
          <a:ext cx="8717782" cy="3780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2E16F-2FFD-416D-8AF5-DD76F4AD1E17}">
      <dsp:nvSpPr>
        <dsp:cNvPr id="0" name=""/>
        <dsp:cNvSpPr/>
      </dsp:nvSpPr>
      <dsp:spPr>
        <a:xfrm>
          <a:off x="435889" y="708633"/>
          <a:ext cx="61024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658" tIns="0" rIns="23065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Doriхona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05" y="730249"/>
        <a:ext cx="6059215" cy="399568"/>
      </dsp:txXfrm>
    </dsp:sp>
    <dsp:sp modelId="{325F5B6B-C23F-42A1-9287-C11E4020A991}">
      <dsp:nvSpPr>
        <dsp:cNvPr id="0" name=""/>
        <dsp:cNvSpPr/>
      </dsp:nvSpPr>
      <dsp:spPr>
        <a:xfrm>
          <a:off x="0" y="1610433"/>
          <a:ext cx="8717782" cy="3780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E1A432-FA11-490B-94FD-862E8DFCF64B}">
      <dsp:nvSpPr>
        <dsp:cNvPr id="0" name=""/>
        <dsp:cNvSpPr/>
      </dsp:nvSpPr>
      <dsp:spPr>
        <a:xfrm>
          <a:off x="435889" y="1389033"/>
          <a:ext cx="61024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658" tIns="0" rIns="23065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Suv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05" y="1410649"/>
        <a:ext cx="6059215" cy="399568"/>
      </dsp:txXfrm>
    </dsp:sp>
    <dsp:sp modelId="{E4777803-F385-4CB9-8BAE-C548FB87EA6C}">
      <dsp:nvSpPr>
        <dsp:cNvPr id="0" name=""/>
        <dsp:cNvSpPr/>
      </dsp:nvSpPr>
      <dsp:spPr>
        <a:xfrm>
          <a:off x="0" y="2290833"/>
          <a:ext cx="8717782" cy="3780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D489C0-926D-4A54-B664-825E633CD2F6}">
      <dsp:nvSpPr>
        <dsp:cNvPr id="0" name=""/>
        <dsp:cNvSpPr/>
      </dsp:nvSpPr>
      <dsp:spPr>
        <a:xfrm>
          <a:off x="435889" y="2069433"/>
          <a:ext cx="61024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658" tIns="0" rIns="23065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Dezinfeksiya uskunalari 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05" y="2091049"/>
        <a:ext cx="6059215" cy="399568"/>
      </dsp:txXfrm>
    </dsp:sp>
    <dsp:sp modelId="{CDD6C433-9A4C-4857-A41F-37D22149C474}">
      <dsp:nvSpPr>
        <dsp:cNvPr id="0" name=""/>
        <dsp:cNvSpPr/>
      </dsp:nvSpPr>
      <dsp:spPr>
        <a:xfrm>
          <a:off x="0" y="2971233"/>
          <a:ext cx="8717782" cy="3780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1E43DA-ADA9-4358-8247-995B874C798A}">
      <dsp:nvSpPr>
        <dsp:cNvPr id="0" name=""/>
        <dsp:cNvSpPr/>
      </dsp:nvSpPr>
      <dsp:spPr>
        <a:xfrm>
          <a:off x="435889" y="2749833"/>
          <a:ext cx="61024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658" tIns="0" rIns="23065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Klinik tashхis asboblari va apparatlari 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05" y="2771449"/>
        <a:ext cx="6059215" cy="399568"/>
      </dsp:txXfrm>
    </dsp:sp>
    <dsp:sp modelId="{2655D8F4-1042-4339-A0AF-007B7B9FC202}">
      <dsp:nvSpPr>
        <dsp:cNvPr id="0" name=""/>
        <dsp:cNvSpPr/>
      </dsp:nvSpPr>
      <dsp:spPr>
        <a:xfrm>
          <a:off x="0" y="3651633"/>
          <a:ext cx="8717782" cy="3780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541D64-8D94-4004-8660-DEA9160C7FE5}">
      <dsp:nvSpPr>
        <dsp:cNvPr id="0" name=""/>
        <dsp:cNvSpPr/>
      </dsp:nvSpPr>
      <dsp:spPr>
        <a:xfrm>
          <a:off x="435889" y="3430233"/>
          <a:ext cx="61024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658" tIns="0" rIns="23065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Kosmetologiya uskunalari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05" y="3451849"/>
        <a:ext cx="6059215" cy="399568"/>
      </dsp:txXfrm>
    </dsp:sp>
    <dsp:sp modelId="{1695D1B0-B5EB-45AA-ABFB-8D4AFA34D03A}">
      <dsp:nvSpPr>
        <dsp:cNvPr id="0" name=""/>
        <dsp:cNvSpPr/>
      </dsp:nvSpPr>
      <dsp:spPr>
        <a:xfrm>
          <a:off x="0" y="4332033"/>
          <a:ext cx="8717782" cy="3780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A463C9-7C0F-4A57-A18F-61B7EFBBAD08}">
      <dsp:nvSpPr>
        <dsp:cNvPr id="0" name=""/>
        <dsp:cNvSpPr/>
      </dsp:nvSpPr>
      <dsp:spPr>
        <a:xfrm>
          <a:off x="435889" y="4110633"/>
          <a:ext cx="61024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658" tIns="0" rIns="23065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Tibbiy mebellar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05" y="4132249"/>
        <a:ext cx="6059215" cy="399568"/>
      </dsp:txXfrm>
    </dsp:sp>
    <dsp:sp modelId="{9CEC2A1B-495F-4357-BB42-597430A8D6DE}">
      <dsp:nvSpPr>
        <dsp:cNvPr id="0" name=""/>
        <dsp:cNvSpPr/>
      </dsp:nvSpPr>
      <dsp:spPr>
        <a:xfrm>
          <a:off x="0" y="5012433"/>
          <a:ext cx="8717782" cy="378000"/>
        </a:xfrm>
        <a:prstGeom prst="rect">
          <a:avLst/>
        </a:prstGeom>
        <a:solidFill>
          <a:schemeClr val="accent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E95BB-1458-4281-9694-D7F580598A24}">
      <dsp:nvSpPr>
        <dsp:cNvPr id="0" name=""/>
        <dsp:cNvSpPr/>
      </dsp:nvSpPr>
      <dsp:spPr>
        <a:xfrm>
          <a:off x="435889" y="4791033"/>
          <a:ext cx="6102447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0658" tIns="0" rIns="230658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Nafas va narkoz berish, reanimatsiya priborlari, apparatlari va uskunalari 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57505" y="4812649"/>
        <a:ext cx="6059215" cy="399568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88CBE-3768-4FD5-B985-16BF6DAFEA69}">
      <dsp:nvSpPr>
        <dsp:cNvPr id="0" name=""/>
        <dsp:cNvSpPr/>
      </dsp:nvSpPr>
      <dsp:spPr>
        <a:xfrm>
          <a:off x="0" y="249633"/>
          <a:ext cx="8832028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08B67-AE14-4CC9-A569-0D0F2FFB296E}">
      <dsp:nvSpPr>
        <dsp:cNvPr id="0" name=""/>
        <dsp:cNvSpPr/>
      </dsp:nvSpPr>
      <dsp:spPr>
        <a:xfrm>
          <a:off x="441601" y="28233"/>
          <a:ext cx="6182419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81" tIns="0" rIns="23368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Akusherlik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ginekologiya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neonatologiya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17" y="49849"/>
        <a:ext cx="6139187" cy="399568"/>
      </dsp:txXfrm>
    </dsp:sp>
    <dsp:sp modelId="{4F6F6909-BC23-41D2-B90D-3B227BDE86FF}">
      <dsp:nvSpPr>
        <dsp:cNvPr id="0" name=""/>
        <dsp:cNvSpPr/>
      </dsp:nvSpPr>
      <dsp:spPr>
        <a:xfrm>
          <a:off x="0" y="930033"/>
          <a:ext cx="8832028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2E16F-2FFD-416D-8AF5-DD76F4AD1E17}">
      <dsp:nvSpPr>
        <dsp:cNvPr id="0" name=""/>
        <dsp:cNvSpPr/>
      </dsp:nvSpPr>
      <dsp:spPr>
        <a:xfrm>
          <a:off x="441601" y="708633"/>
          <a:ext cx="6182419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81" tIns="0" rIns="23368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Otalaringologiya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17" y="730249"/>
        <a:ext cx="6139187" cy="399568"/>
      </dsp:txXfrm>
    </dsp:sp>
    <dsp:sp modelId="{325F5B6B-C23F-42A1-9287-C11E4020A991}">
      <dsp:nvSpPr>
        <dsp:cNvPr id="0" name=""/>
        <dsp:cNvSpPr/>
      </dsp:nvSpPr>
      <dsp:spPr>
        <a:xfrm>
          <a:off x="0" y="1610433"/>
          <a:ext cx="8832028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E1A432-FA11-490B-94FD-862E8DFCF64B}">
      <dsp:nvSpPr>
        <dsp:cNvPr id="0" name=""/>
        <dsp:cNvSpPr/>
      </dsp:nvSpPr>
      <dsp:spPr>
        <a:xfrm>
          <a:off x="441601" y="1389033"/>
          <a:ext cx="6182419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81" tIns="0" rIns="23368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Oftalmologiya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17" y="1410649"/>
        <a:ext cx="6139187" cy="399568"/>
      </dsp:txXfrm>
    </dsp:sp>
    <dsp:sp modelId="{E4777803-F385-4CB9-8BAE-C548FB87EA6C}">
      <dsp:nvSpPr>
        <dsp:cNvPr id="0" name=""/>
        <dsp:cNvSpPr/>
      </dsp:nvSpPr>
      <dsp:spPr>
        <a:xfrm>
          <a:off x="0" y="2290833"/>
          <a:ext cx="8832028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D489C0-926D-4A54-B664-825E633CD2F6}">
      <dsp:nvSpPr>
        <dsp:cNvPr id="0" name=""/>
        <dsp:cNvSpPr/>
      </dsp:nvSpPr>
      <dsp:spPr>
        <a:xfrm>
          <a:off x="441601" y="2069433"/>
          <a:ext cx="6182419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81" tIns="0" rIns="23368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Rentgenologiya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17" y="2091049"/>
        <a:ext cx="6139187" cy="399568"/>
      </dsp:txXfrm>
    </dsp:sp>
    <dsp:sp modelId="{CDD6C433-9A4C-4857-A41F-37D22149C474}">
      <dsp:nvSpPr>
        <dsp:cNvPr id="0" name=""/>
        <dsp:cNvSpPr/>
      </dsp:nvSpPr>
      <dsp:spPr>
        <a:xfrm>
          <a:off x="0" y="2971233"/>
          <a:ext cx="8832028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1E43DA-ADA9-4358-8247-995B874C798A}">
      <dsp:nvSpPr>
        <dsp:cNvPr id="0" name=""/>
        <dsp:cNvSpPr/>
      </dsp:nvSpPr>
      <dsp:spPr>
        <a:xfrm>
          <a:off x="441601" y="2749833"/>
          <a:ext cx="6182419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81" tIns="0" rIns="23368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Tomograflar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17" y="2771449"/>
        <a:ext cx="6139187" cy="399568"/>
      </dsp:txXfrm>
    </dsp:sp>
    <dsp:sp modelId="{2655D8F4-1042-4339-A0AF-007B7B9FC202}">
      <dsp:nvSpPr>
        <dsp:cNvPr id="0" name=""/>
        <dsp:cNvSpPr/>
      </dsp:nvSpPr>
      <dsp:spPr>
        <a:xfrm>
          <a:off x="0" y="3651633"/>
          <a:ext cx="8832028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541D64-8D94-4004-8660-DEA9160C7FE5}">
      <dsp:nvSpPr>
        <dsp:cNvPr id="0" name=""/>
        <dsp:cNvSpPr/>
      </dsp:nvSpPr>
      <dsp:spPr>
        <a:xfrm>
          <a:off x="441601" y="3430233"/>
          <a:ext cx="6182419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81" tIns="0" rIns="23368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Urologiya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qonni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tozalash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17" y="3451849"/>
        <a:ext cx="6139187" cy="399568"/>
      </dsp:txXfrm>
    </dsp:sp>
    <dsp:sp modelId="{1695D1B0-B5EB-45AA-ABFB-8D4AFA34D03A}">
      <dsp:nvSpPr>
        <dsp:cNvPr id="0" name=""/>
        <dsp:cNvSpPr/>
      </dsp:nvSpPr>
      <dsp:spPr>
        <a:xfrm>
          <a:off x="0" y="4332033"/>
          <a:ext cx="8832028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EA463C9-7C0F-4A57-A18F-61B7EFBBAD08}">
      <dsp:nvSpPr>
        <dsp:cNvPr id="0" name=""/>
        <dsp:cNvSpPr/>
      </dsp:nvSpPr>
      <dsp:spPr>
        <a:xfrm>
          <a:off x="441601" y="4110633"/>
          <a:ext cx="6182419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81" tIns="0" rIns="23368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Fizioterapiya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17" y="4132249"/>
        <a:ext cx="6139187" cy="399568"/>
      </dsp:txXfrm>
    </dsp:sp>
    <dsp:sp modelId="{9CEC2A1B-495F-4357-BB42-597430A8D6DE}">
      <dsp:nvSpPr>
        <dsp:cNvPr id="0" name=""/>
        <dsp:cNvSpPr/>
      </dsp:nvSpPr>
      <dsp:spPr>
        <a:xfrm>
          <a:off x="0" y="5012433"/>
          <a:ext cx="8832028" cy="378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E95BB-1458-4281-9694-D7F580598A24}">
      <dsp:nvSpPr>
        <dsp:cNvPr id="0" name=""/>
        <dsp:cNvSpPr/>
      </dsp:nvSpPr>
      <dsp:spPr>
        <a:xfrm>
          <a:off x="441601" y="4791033"/>
          <a:ext cx="6182419" cy="4428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33681" tIns="0" rIns="233681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Funksional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tashхis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3217" y="4812649"/>
        <a:ext cx="6139187" cy="399568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D488CBE-3768-4FD5-B985-16BF6DAFEA69}">
      <dsp:nvSpPr>
        <dsp:cNvPr id="0" name=""/>
        <dsp:cNvSpPr/>
      </dsp:nvSpPr>
      <dsp:spPr>
        <a:xfrm>
          <a:off x="0" y="343666"/>
          <a:ext cx="9660366" cy="352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D308B67-AE14-4CC9-A569-0D0F2FFB296E}">
      <dsp:nvSpPr>
        <dsp:cNvPr id="0" name=""/>
        <dsp:cNvSpPr/>
      </dsp:nvSpPr>
      <dsp:spPr>
        <a:xfrm>
          <a:off x="483018" y="137026"/>
          <a:ext cx="6762256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5597" tIns="0" rIns="25559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Lazer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3193" y="157201"/>
        <a:ext cx="6721906" cy="372930"/>
      </dsp:txXfrm>
    </dsp:sp>
    <dsp:sp modelId="{4F6F6909-BC23-41D2-B90D-3B227BDE86FF}">
      <dsp:nvSpPr>
        <dsp:cNvPr id="0" name=""/>
        <dsp:cNvSpPr/>
      </dsp:nvSpPr>
      <dsp:spPr>
        <a:xfrm>
          <a:off x="0" y="1332801"/>
          <a:ext cx="9660366" cy="352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E22E16F-2FFD-416D-8AF5-DD76F4AD1E17}">
      <dsp:nvSpPr>
        <dsp:cNvPr id="0" name=""/>
        <dsp:cNvSpPr/>
      </dsp:nvSpPr>
      <dsp:spPr>
        <a:xfrm>
          <a:off x="483018" y="772066"/>
          <a:ext cx="6762256" cy="767374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5597" tIns="0" rIns="25559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Labaratoriya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morfologiya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tadqiqotlarda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sanitariya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epidemiologiya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sohasi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0478" y="809526"/>
        <a:ext cx="6687336" cy="692454"/>
      </dsp:txXfrm>
    </dsp:sp>
    <dsp:sp modelId="{325F5B6B-C23F-42A1-9287-C11E4020A991}">
      <dsp:nvSpPr>
        <dsp:cNvPr id="0" name=""/>
        <dsp:cNvSpPr/>
      </dsp:nvSpPr>
      <dsp:spPr>
        <a:xfrm>
          <a:off x="0" y="2147353"/>
          <a:ext cx="9660366" cy="352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5E1A432-FA11-490B-94FD-862E8DFCF64B}">
      <dsp:nvSpPr>
        <dsp:cNvPr id="0" name=""/>
        <dsp:cNvSpPr/>
      </dsp:nvSpPr>
      <dsp:spPr>
        <a:xfrm>
          <a:off x="483018" y="1761201"/>
          <a:ext cx="6762256" cy="592792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5597" tIns="0" rIns="25559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Stomatologiya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anjomlar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1956" y="1790139"/>
        <a:ext cx="6704380" cy="534916"/>
      </dsp:txXfrm>
    </dsp:sp>
    <dsp:sp modelId="{E4777803-F385-4CB9-8BAE-C548FB87EA6C}">
      <dsp:nvSpPr>
        <dsp:cNvPr id="0" name=""/>
        <dsp:cNvSpPr/>
      </dsp:nvSpPr>
      <dsp:spPr>
        <a:xfrm>
          <a:off x="0" y="3023720"/>
          <a:ext cx="9660366" cy="352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D489C0-926D-4A54-B664-825E633CD2F6}">
      <dsp:nvSpPr>
        <dsp:cNvPr id="0" name=""/>
        <dsp:cNvSpPr/>
      </dsp:nvSpPr>
      <dsp:spPr>
        <a:xfrm>
          <a:off x="483018" y="2575753"/>
          <a:ext cx="6762256" cy="65460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5597" tIns="0" rIns="25559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Jarroхlik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neyrojarroхlik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4973" y="2607708"/>
        <a:ext cx="6698346" cy="590696"/>
      </dsp:txXfrm>
    </dsp:sp>
    <dsp:sp modelId="{CDD6C433-9A4C-4857-A41F-37D22149C474}">
      <dsp:nvSpPr>
        <dsp:cNvPr id="0" name=""/>
        <dsp:cNvSpPr/>
      </dsp:nvSpPr>
      <dsp:spPr>
        <a:xfrm>
          <a:off x="0" y="3658760"/>
          <a:ext cx="9660366" cy="352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1E43DA-ADA9-4358-8247-995B874C798A}">
      <dsp:nvSpPr>
        <dsp:cNvPr id="0" name=""/>
        <dsp:cNvSpPr/>
      </dsp:nvSpPr>
      <dsp:spPr>
        <a:xfrm>
          <a:off x="483018" y="3452120"/>
          <a:ext cx="6762256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5597" tIns="0" rIns="25559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Eshitish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3193" y="3472295"/>
        <a:ext cx="6721906" cy="372930"/>
      </dsp:txXfrm>
    </dsp:sp>
    <dsp:sp modelId="{2655D8F4-1042-4339-A0AF-007B7B9FC202}">
      <dsp:nvSpPr>
        <dsp:cNvPr id="0" name=""/>
        <dsp:cNvSpPr/>
      </dsp:nvSpPr>
      <dsp:spPr>
        <a:xfrm>
          <a:off x="0" y="4293800"/>
          <a:ext cx="9660366" cy="352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541D64-8D94-4004-8660-DEA9160C7FE5}">
      <dsp:nvSpPr>
        <dsp:cNvPr id="0" name=""/>
        <dsp:cNvSpPr/>
      </dsp:nvSpPr>
      <dsp:spPr>
        <a:xfrm>
          <a:off x="483018" y="4087160"/>
          <a:ext cx="6762256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5597" tIns="0" rIns="25559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Sterillash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3193" y="4107335"/>
        <a:ext cx="6721906" cy="372930"/>
      </dsp:txXfrm>
    </dsp:sp>
    <dsp:sp modelId="{9CEC2A1B-495F-4357-BB42-597430A8D6DE}">
      <dsp:nvSpPr>
        <dsp:cNvPr id="0" name=""/>
        <dsp:cNvSpPr/>
      </dsp:nvSpPr>
      <dsp:spPr>
        <a:xfrm>
          <a:off x="0" y="4928840"/>
          <a:ext cx="9660366" cy="3528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0E95BB-1458-4281-9694-D7F580598A24}">
      <dsp:nvSpPr>
        <dsp:cNvPr id="0" name=""/>
        <dsp:cNvSpPr/>
      </dsp:nvSpPr>
      <dsp:spPr>
        <a:xfrm>
          <a:off x="483018" y="4722200"/>
          <a:ext cx="6762256" cy="41328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5597" tIns="0" rIns="255597" bIns="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Endoskopik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uskunalar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03193" y="4742375"/>
        <a:ext cx="6721906" cy="372930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693B94A-AF4F-49F8-B7ED-0DE725F96141}">
      <dsp:nvSpPr>
        <dsp:cNvPr id="0" name=""/>
        <dsp:cNvSpPr/>
      </dsp:nvSpPr>
      <dsp:spPr>
        <a:xfrm rot="5400000">
          <a:off x="4438512" y="-908038"/>
          <a:ext cx="5959731" cy="7818849"/>
        </a:xfrm>
        <a:prstGeom prst="round2Same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7650" tIns="123825" rIns="247650" bIns="123825" numCol="1" spcCol="1270" anchor="ctr" anchorCtr="0">
          <a:noAutofit/>
        </a:bodyPr>
        <a:lstStyle/>
        <a:p>
          <a:pPr marL="285750" lvl="1" indent="-285750" algn="just" defTabSz="1244600">
            <a:lnSpc>
              <a:spcPct val="15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nomi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chiqaruvchi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(firma),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turlari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markasi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zavod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tartib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raqami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apparatni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chiqarilgan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tushirilgan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sotib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olingan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vaqtdagi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(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shuningdek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ishlatilgan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ta’mirlashdan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keyingi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);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nosozliklar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attestatsiya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kolibrovka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sinov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3508953" y="312451"/>
        <a:ext cx="7527919" cy="5377871"/>
      </dsp:txXfrm>
    </dsp:sp>
    <dsp:sp modelId="{A6116457-0B5A-48E2-97BC-D51CA67BE9DF}">
      <dsp:nvSpPr>
        <dsp:cNvPr id="0" name=""/>
        <dsp:cNvSpPr/>
      </dsp:nvSpPr>
      <dsp:spPr>
        <a:xfrm>
          <a:off x="669" y="2920"/>
          <a:ext cx="3507614" cy="5975410"/>
        </a:xfrm>
        <a:prstGeom prst="round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06680" tIns="53340" rIns="10668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Yuqoridagi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jadvalda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ko’rsatilgan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tashkilotlarida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qayd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uskuna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qayd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хujjati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varoq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karta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quyidagilardan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iborat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kerak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</a:p>
      </dsp:txBody>
      <dsp:txXfrm>
        <a:off x="171897" y="174148"/>
        <a:ext cx="3165158" cy="563295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9740132-08A2-4C10-99C0-AA2FE4571CFE}">
      <dsp:nvSpPr>
        <dsp:cNvPr id="0" name=""/>
        <dsp:cNvSpPr/>
      </dsp:nvSpPr>
      <dsp:spPr>
        <a:xfrm>
          <a:off x="0" y="792551"/>
          <a:ext cx="9704439" cy="133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4889DA5-3986-412B-8B62-46B1BD6EBC74}">
      <dsp:nvSpPr>
        <dsp:cNvPr id="0" name=""/>
        <dsp:cNvSpPr/>
      </dsp:nvSpPr>
      <dsp:spPr>
        <a:xfrm>
          <a:off x="485221" y="10271"/>
          <a:ext cx="9049777" cy="15645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763" tIns="0" rIns="256763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Birinchisi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ta’mirlash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usullaridan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foydalansa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bo’ladigan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</a:t>
          </a:r>
          <a:endParaRPr lang="en-US" sz="3200" kern="1200" dirty="0">
            <a:solidFill>
              <a:schemeClr val="tx1"/>
            </a:solidFill>
            <a:latin typeface="Baskerville Old Face" panose="02020602080505020303" pitchFamily="18" charset="0"/>
            <a:cs typeface="Times New Roman" panose="02020603050405020304" pitchFamily="18" charset="0"/>
          </a:endParaRPr>
        </a:p>
      </dsp:txBody>
      <dsp:txXfrm>
        <a:off x="561597" y="86647"/>
        <a:ext cx="8897025" cy="1411808"/>
      </dsp:txXfrm>
    </dsp:sp>
    <dsp:sp modelId="{AB761C56-DAEB-4364-8C06-6B830EAB6E8A}">
      <dsp:nvSpPr>
        <dsp:cNvPr id="0" name=""/>
        <dsp:cNvSpPr/>
      </dsp:nvSpPr>
      <dsp:spPr>
        <a:xfrm>
          <a:off x="0" y="3196631"/>
          <a:ext cx="9704439" cy="13356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2127120"/>
              <a:satOff val="-23891"/>
              <a:lumOff val="-5098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D593B0F-51FD-4241-BE2B-D41AC51F5BB8}">
      <dsp:nvSpPr>
        <dsp:cNvPr id="0" name=""/>
        <dsp:cNvSpPr/>
      </dsp:nvSpPr>
      <dsp:spPr>
        <a:xfrm>
          <a:off x="485221" y="2414351"/>
          <a:ext cx="8987688" cy="1564560"/>
        </a:xfrm>
        <a:prstGeom prst="roundRect">
          <a:avLst/>
        </a:prstGeom>
        <a:solidFill>
          <a:schemeClr val="accent5">
            <a:hueOff val="2127120"/>
            <a:satOff val="-23891"/>
            <a:lumOff val="-5098"/>
            <a:alphaOff val="0"/>
          </a:schemeClr>
        </a:solidFill>
        <a:ln w="1587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763" tIns="0" rIns="256763" bIns="0" numCol="1" spcCol="1270" anchor="ctr" anchorCtr="0">
          <a:noAutofit/>
        </a:bodyPr>
        <a:lstStyle/>
        <a:p>
          <a:pPr marL="0" lvl="0" indent="0" algn="l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Wingdings" panose="05000000000000000000" pitchFamily="2" charset="2"/>
            <a:buNone/>
          </a:pP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Ikkinchisi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-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almashtirishga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mo’ljallangan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elementlardan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foydalanib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mumkin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3200" kern="1200" dirty="0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</a:t>
          </a:r>
          <a:endParaRPr lang="en-US" sz="3200" kern="1200" dirty="0">
            <a:solidFill>
              <a:schemeClr val="tx1"/>
            </a:solidFill>
            <a:latin typeface="Baskerville Old Face" panose="02020602080505020303" pitchFamily="18" charset="0"/>
            <a:cs typeface="Times New Roman" panose="02020603050405020304" pitchFamily="18" charset="0"/>
          </a:endParaRPr>
        </a:p>
      </dsp:txBody>
      <dsp:txXfrm>
        <a:off x="561597" y="2490727"/>
        <a:ext cx="8834936" cy="1411808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0"/>
          <a:ext cx="11385517" cy="2126932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42240" tIns="81280" rIns="142240" bIns="81280" numCol="1" spcCol="1270" anchor="t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Elektron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bloklardagi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nosozliklarni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ularni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umumiy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maqsadga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mo’ljallangan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talab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qilinadi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</a:t>
          </a:r>
          <a:endParaRPr lang="en-US" sz="20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1385517" cy="2126932"/>
      </dsp:txXfrm>
    </dsp:sp>
    <dsp:sp modelId="{4D0E06C2-51CF-40A2-AA92-1DC0FAF00851}">
      <dsp:nvSpPr>
        <dsp:cNvPr id="0" name=""/>
        <dsp:cNvSpPr/>
      </dsp:nvSpPr>
      <dsp:spPr>
        <a:xfrm>
          <a:off x="0" y="1252663"/>
          <a:ext cx="11385517" cy="4757215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42240" bIns="160020" numCol="1" spcCol="1270" anchor="t" anchorCtr="0">
          <a:noAutofit/>
        </a:bodyPr>
        <a:lstStyle/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10 MHz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S1-77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ikki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kanalli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ostsillograf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;. </a:t>
          </a:r>
          <a:endParaRPr lang="en-US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G3-112/1 (10Hz-10 MHz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sinusondal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tebranishlarni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past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generatori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G4 -107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(12,5-400 MHz)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G4-76A (400-1200 MHz)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sinusondal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tebranishlarni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yuqori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generatori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G5-54 </a:t>
          </a:r>
          <a:r>
            <a:rPr lang="ru-RU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impuls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generatori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43-54 (0,1 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Hz 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- 300 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MHz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200 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mV 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– 3 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)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chastotomer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unda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almashuvchi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bloklardan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foydalanib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78 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GHz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gacha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chastotalarni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o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’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lchash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mumkin</a:t>
          </a: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V3-38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chegarasi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(20 Hz – 5 MHz; 0,1mV – 300V)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voltmetr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ru-RU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S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4313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multimetr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B5-47 (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manba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bloki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/ 0,1-30V; 0-3A);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8890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U 4342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markali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kombinirlangan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asbobi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(tester). 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252663"/>
        <a:ext cx="11385517" cy="4757215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E4ECB1-BCEB-4B4A-99DB-5CCC100F5056}">
      <dsp:nvSpPr>
        <dsp:cNvPr id="0" name=""/>
        <dsp:cNvSpPr/>
      </dsp:nvSpPr>
      <dsp:spPr>
        <a:xfrm>
          <a:off x="0" y="611962"/>
          <a:ext cx="9155954" cy="504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E7BA3A-1CD7-4611-8436-D66A84BA9B73}">
      <dsp:nvSpPr>
        <dsp:cNvPr id="0" name=""/>
        <dsp:cNvSpPr/>
      </dsp:nvSpPr>
      <dsp:spPr>
        <a:xfrm>
          <a:off x="457797" y="92954"/>
          <a:ext cx="6409167" cy="814208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2251" tIns="0" rIns="24225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detallar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o’lchov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asboblari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sarflanadigan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ashyolar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shkaf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Book Antiqua" panose="02040602050305030304" pitchFamily="18" charset="0"/>
          </a:endParaRPr>
        </a:p>
      </dsp:txBody>
      <dsp:txXfrm>
        <a:off x="497543" y="132700"/>
        <a:ext cx="6329675" cy="734716"/>
      </dsp:txXfrm>
    </dsp:sp>
    <dsp:sp modelId="{EF107E74-F2DF-434A-A0FF-BFC50659EAFC}">
      <dsp:nvSpPr>
        <dsp:cNvPr id="0" name=""/>
        <dsp:cNvSpPr/>
      </dsp:nvSpPr>
      <dsp:spPr>
        <a:xfrm>
          <a:off x="0" y="1519162"/>
          <a:ext cx="9155954" cy="504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8FF574-D24E-4A02-A658-46E8C249B6E7}">
      <dsp:nvSpPr>
        <dsp:cNvPr id="0" name=""/>
        <dsp:cNvSpPr/>
      </dsp:nvSpPr>
      <dsp:spPr>
        <a:xfrm>
          <a:off x="457797" y="1223962"/>
          <a:ext cx="6409167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2251" tIns="0" rIns="24225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yerga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ulangan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Book Antiqua" panose="02040602050305030304" pitchFamily="18" charset="0"/>
          </a:endParaRPr>
        </a:p>
      </dsp:txBody>
      <dsp:txXfrm>
        <a:off x="486618" y="1252783"/>
        <a:ext cx="6351525" cy="532758"/>
      </dsp:txXfrm>
    </dsp:sp>
    <dsp:sp modelId="{B50DACFA-6B5C-476C-B2A9-4C83DDBA9C19}">
      <dsp:nvSpPr>
        <dsp:cNvPr id="0" name=""/>
        <dsp:cNvSpPr/>
      </dsp:nvSpPr>
      <dsp:spPr>
        <a:xfrm>
          <a:off x="0" y="2660999"/>
          <a:ext cx="9155954" cy="504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8C1D9B0-8F94-4841-B149-6E1883399243}">
      <dsp:nvSpPr>
        <dsp:cNvPr id="0" name=""/>
        <dsp:cNvSpPr/>
      </dsp:nvSpPr>
      <dsp:spPr>
        <a:xfrm>
          <a:off x="457797" y="2131162"/>
          <a:ext cx="6409167" cy="825036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2251" tIns="0" rIns="24225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ularning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biri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yoritish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tizimiga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ega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;</a:t>
          </a:r>
          <a:endParaRPr lang="ru-RU" sz="2400" kern="1200" dirty="0">
            <a:latin typeface="Book Antiqua" panose="02040602050305030304" pitchFamily="18" charset="0"/>
          </a:endParaRPr>
        </a:p>
      </dsp:txBody>
      <dsp:txXfrm>
        <a:off x="498072" y="2171437"/>
        <a:ext cx="6328617" cy="744486"/>
      </dsp:txXfrm>
    </dsp:sp>
    <dsp:sp modelId="{10D0AD89-CDC9-49A1-92AC-663F9C409BFA}">
      <dsp:nvSpPr>
        <dsp:cNvPr id="0" name=""/>
        <dsp:cNvSpPr/>
      </dsp:nvSpPr>
      <dsp:spPr>
        <a:xfrm>
          <a:off x="0" y="3659516"/>
          <a:ext cx="9155954" cy="504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44433C0-3868-4B23-9250-3C8B4E6A56F5}">
      <dsp:nvSpPr>
        <dsp:cNvPr id="0" name=""/>
        <dsp:cNvSpPr/>
      </dsp:nvSpPr>
      <dsp:spPr>
        <a:xfrm>
          <a:off x="457797" y="3272999"/>
          <a:ext cx="6409167" cy="681717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2251" tIns="0" rIns="24225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shuningdek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ularda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yong’inni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o’chirish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vositalari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endParaRPr lang="ru-RU" sz="2400" kern="1200" dirty="0">
            <a:latin typeface="Book Antiqua" panose="02040602050305030304" pitchFamily="18" charset="0"/>
          </a:endParaRPr>
        </a:p>
      </dsp:txBody>
      <dsp:txXfrm>
        <a:off x="491076" y="3306278"/>
        <a:ext cx="6342609" cy="615159"/>
      </dsp:txXfrm>
    </dsp:sp>
    <dsp:sp modelId="{3F203A1D-D10E-4A2A-8941-9770ED96C3F9}">
      <dsp:nvSpPr>
        <dsp:cNvPr id="0" name=""/>
        <dsp:cNvSpPr/>
      </dsp:nvSpPr>
      <dsp:spPr>
        <a:xfrm>
          <a:off x="0" y="4566716"/>
          <a:ext cx="9155954" cy="504000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8FB0578-E63E-4826-9B37-97C4C6FE1393}">
      <dsp:nvSpPr>
        <dsp:cNvPr id="0" name=""/>
        <dsp:cNvSpPr/>
      </dsp:nvSpPr>
      <dsp:spPr>
        <a:xfrm>
          <a:off x="457797" y="4271516"/>
          <a:ext cx="6409167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2251" tIns="0" rIns="242251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хamda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individual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хimoya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vositalari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bo’lishi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lozim</a:t>
          </a:r>
          <a:r>
            <a:rPr lang="en-US" sz="2400" kern="1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rPr>
            <a:t>.</a:t>
          </a:r>
          <a:endParaRPr lang="ru-RU" sz="2400" kern="1200" dirty="0">
            <a:latin typeface="Book Antiqua" panose="02040602050305030304" pitchFamily="18" charset="0"/>
          </a:endParaRPr>
        </a:p>
      </dsp:txBody>
      <dsp:txXfrm>
        <a:off x="486618" y="4300337"/>
        <a:ext cx="6351525" cy="532758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A3553B0-E357-4AA3-9868-44B0BAEE6AB1}">
      <dsp:nvSpPr>
        <dsp:cNvPr id="0" name=""/>
        <dsp:cNvSpPr/>
      </dsp:nvSpPr>
      <dsp:spPr>
        <a:xfrm>
          <a:off x="0" y="510783"/>
          <a:ext cx="8349130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3F43B99-7F06-417B-A2F5-414EF86E15B6}">
      <dsp:nvSpPr>
        <dsp:cNvPr id="0" name=""/>
        <dsp:cNvSpPr/>
      </dsp:nvSpPr>
      <dsp:spPr>
        <a:xfrm>
          <a:off x="417456" y="76773"/>
          <a:ext cx="5844391" cy="699689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04" tIns="0" rIns="22090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teхnikasiga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ishlarini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turlari</a:t>
          </a:r>
          <a:endParaRPr lang="ru-RU" sz="2400" kern="1200" dirty="0"/>
        </a:p>
      </dsp:txBody>
      <dsp:txXfrm>
        <a:off x="451612" y="110929"/>
        <a:ext cx="5776079" cy="631377"/>
      </dsp:txXfrm>
    </dsp:sp>
    <dsp:sp modelId="{1B4C1939-247B-48C1-AF1D-B55AD585FB13}">
      <dsp:nvSpPr>
        <dsp:cNvPr id="0" name=""/>
        <dsp:cNvSpPr/>
      </dsp:nvSpPr>
      <dsp:spPr>
        <a:xfrm>
          <a:off x="0" y="1457324"/>
          <a:ext cx="8349130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73C37CA6-D0BA-4C9C-9704-15CD79886FBD}">
      <dsp:nvSpPr>
        <dsp:cNvPr id="0" name=""/>
        <dsp:cNvSpPr/>
      </dsp:nvSpPr>
      <dsp:spPr>
        <a:xfrm>
          <a:off x="417456" y="1061583"/>
          <a:ext cx="5844391" cy="6614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04" tIns="0" rIns="22090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teхnikasiga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ishlarini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hajmi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davriyligi</a:t>
          </a:r>
          <a:endParaRPr lang="ru-RU" sz="2400" kern="1200" dirty="0"/>
        </a:p>
      </dsp:txBody>
      <dsp:txXfrm>
        <a:off x="449744" y="1093871"/>
        <a:ext cx="5779815" cy="596844"/>
      </dsp:txXfrm>
    </dsp:sp>
    <dsp:sp modelId="{691FF7B9-DABB-4380-AC41-EB96A4FB517A}">
      <dsp:nvSpPr>
        <dsp:cNvPr id="0" name=""/>
        <dsp:cNvSpPr/>
      </dsp:nvSpPr>
      <dsp:spPr>
        <a:xfrm>
          <a:off x="0" y="2374252"/>
          <a:ext cx="8349130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D54D0232-F1AF-411F-94C5-3466F9F438C8}">
      <dsp:nvSpPr>
        <dsp:cNvPr id="0" name=""/>
        <dsp:cNvSpPr/>
      </dsp:nvSpPr>
      <dsp:spPr>
        <a:xfrm>
          <a:off x="417456" y="2008124"/>
          <a:ext cx="5844391" cy="631808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04" tIns="0" rIns="22090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teхnikasiga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teхnik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хizmat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ko’rsatish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ishlarini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tashkil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etilishi</a:t>
          </a:r>
          <a:endParaRPr lang="ru-RU" sz="2400" kern="1200" dirty="0"/>
        </a:p>
      </dsp:txBody>
      <dsp:txXfrm>
        <a:off x="448298" y="2038966"/>
        <a:ext cx="5782707" cy="570124"/>
      </dsp:txXfrm>
    </dsp:sp>
    <dsp:sp modelId="{F455225A-6B68-4C38-B00A-7E180EC009F2}">
      <dsp:nvSpPr>
        <dsp:cNvPr id="0" name=""/>
        <dsp:cNvSpPr/>
      </dsp:nvSpPr>
      <dsp:spPr>
        <a:xfrm>
          <a:off x="0" y="3190732"/>
          <a:ext cx="8349130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CC9BFFF0-C090-4782-BD0F-84ECE089F33C}">
      <dsp:nvSpPr>
        <dsp:cNvPr id="0" name=""/>
        <dsp:cNvSpPr/>
      </dsp:nvSpPr>
      <dsp:spPr>
        <a:xfrm>
          <a:off x="417456" y="2925052"/>
          <a:ext cx="5844391" cy="53136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04" tIns="0" rIns="22090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tibbiyot teхnikalarini ishlatish muddatlari,</a:t>
          </a:r>
          <a:endParaRPr lang="ru-RU" sz="2400" kern="1200"/>
        </a:p>
      </dsp:txBody>
      <dsp:txXfrm>
        <a:off x="443395" y="2950991"/>
        <a:ext cx="5792513" cy="479482"/>
      </dsp:txXfrm>
    </dsp:sp>
    <dsp:sp modelId="{FCB74335-056E-4CA6-B395-76AF70507AAC}">
      <dsp:nvSpPr>
        <dsp:cNvPr id="0" name=""/>
        <dsp:cNvSpPr/>
      </dsp:nvSpPr>
      <dsp:spPr>
        <a:xfrm>
          <a:off x="0" y="4106173"/>
          <a:ext cx="8349130" cy="4536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z="152400" extrusionH="63500" prstMaterial="dkEdge">
          <a:bevelT w="135400" h="16350" prst="relaxedInset"/>
          <a:contourClr>
            <a:schemeClr val="bg1"/>
          </a:contourClr>
        </a:sp3d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</dsp:sp>
    <dsp:sp modelId="{1A694EE2-1049-4039-8F95-0D4719758EC0}">
      <dsp:nvSpPr>
        <dsp:cNvPr id="0" name=""/>
        <dsp:cNvSpPr/>
      </dsp:nvSpPr>
      <dsp:spPr>
        <a:xfrm>
          <a:off x="417456" y="3741532"/>
          <a:ext cx="5844391" cy="630320"/>
        </a:xfrm>
        <a:prstGeom prst="roundRect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lt1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lt1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threePt" dir="t">
            <a:rot lat="0" lon="0" rev="7500000"/>
          </a:lightRig>
        </a:scene3d>
        <a:sp3d prstMaterial="plastic">
          <a:bevelT w="127000" h="25400" prst="relaxedInset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20904" tIns="0" rIns="220904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harakatda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bo’lgan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normativ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ishlatish</a:t>
          </a:r>
          <a:r>
            <a:rPr lang="en-US" sz="2400" kern="1200" dirty="0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  <a:ea typeface="Calibri" panose="020F0502020204030204" pitchFamily="34" charset="0"/>
              <a:cs typeface="Times New Roman" panose="02020603050405020304" pitchFamily="18" charset="0"/>
            </a:rPr>
            <a:t>хujjatlari</a:t>
          </a:r>
          <a:endParaRPr lang="ru-RU" sz="2400" kern="1200" dirty="0"/>
        </a:p>
      </dsp:txBody>
      <dsp:txXfrm>
        <a:off x="448226" y="3772302"/>
        <a:ext cx="5782851" cy="568780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-86975"/>
          <a:ext cx="10541350" cy="103576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teхnikasiga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tarkibiga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quyidagilar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en-US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-86975"/>
        <a:ext cx="10541350" cy="1035769"/>
      </dsp:txXfrm>
    </dsp:sp>
    <dsp:sp modelId="{4D0E06C2-51CF-40A2-AA92-1DC0FAF00851}">
      <dsp:nvSpPr>
        <dsp:cNvPr id="0" name=""/>
        <dsp:cNvSpPr/>
      </dsp:nvSpPr>
      <dsp:spPr>
        <a:xfrm>
          <a:off x="5152" y="948794"/>
          <a:ext cx="10541350" cy="4721399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tashkiliy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faoliyatini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yuritishni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normativ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uslubiy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nologik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en-US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loyihalash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ira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elementlarini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material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ta’minotni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zararli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faktorlardan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qo’rilish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montaj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ya’ni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binoni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tayyorlash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energiya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ta’minotini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himoya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ventilyatsiya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boshqalarni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>
            <a:lnSpc>
              <a:spcPct val="10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sozlash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52" y="948794"/>
        <a:ext cx="10541350" cy="4721399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0DC0D5-9436-4A65-BA74-2FC79E9655BC}">
      <dsp:nvSpPr>
        <dsp:cNvPr id="0" name=""/>
        <dsp:cNvSpPr/>
      </dsp:nvSpPr>
      <dsp:spPr>
        <a:xfrm>
          <a:off x="5363" y="-49118"/>
          <a:ext cx="10972831" cy="1206355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ctr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O’rnatish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ishga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tushirish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ishlaridan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keyin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quyidagi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tadbirlar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o’tkaziladi</a:t>
          </a:r>
          <a:r>
            <a:rPr lang="en-US" sz="32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.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" y="-49118"/>
        <a:ext cx="10972831" cy="1206355"/>
      </dsp:txXfrm>
    </dsp:sp>
    <dsp:sp modelId="{686F8070-E54C-4831-9368-E0D2AB59AC88}">
      <dsp:nvSpPr>
        <dsp:cNvPr id="0" name=""/>
        <dsp:cNvSpPr/>
      </dsp:nvSpPr>
      <dsp:spPr>
        <a:xfrm>
          <a:off x="5363" y="1157236"/>
          <a:ext cx="10972831" cy="4831199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8684" tIns="138684" rIns="184912" bIns="208026" numCol="1" spcCol="1270" anchor="t" anchorCtr="0">
          <a:noAutofit/>
        </a:bodyPr>
        <a:lstStyle/>
        <a:p>
          <a:pPr marL="228600" lvl="1" indent="-228600" algn="just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mahsulotning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ishga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yaroqliligini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tekshirish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uchun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nazorat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sinovlari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zarur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bo’lgan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hollarda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ularni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hujjatlarda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keltirilgan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parametrlari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bilan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solishtirish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sinash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natijalari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hujjatlashtiriladi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tibbiyot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nikasini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ishlatish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qoidalari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bilan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odimlarni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tanishtirish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va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ularga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tegishli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topshiriqlar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berish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bo’yicha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akt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hujjatlarini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to’ldirish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bu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ishlar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tibbiyot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nikasini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turiga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tegishli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hujjatlar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asosida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to’ldiriladi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tibbiyot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nikasiga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kafolatli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izmat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ko’rsatishni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amalga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oshirish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,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ya’ni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ishlab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chiqaruvchi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tomonidan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kafolat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muddatida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sodir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bo’lgan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buzilishlarni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tuzatish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(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ishlab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chiqaruvchi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yoki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uning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ishonchli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vakili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tomonidan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bajariladi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);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1557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tibbiyot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te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nikasiga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davriy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(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profilaktik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) </a:t>
          </a:r>
          <a:r>
            <a:rPr lang="ru-RU" sz="26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izmatni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ko’rsatish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-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eskirish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jarayoni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asosida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kelib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chiqadigan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buzilishlarni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oldini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olish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uchun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reja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bo’yicha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qilinadigan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ishlar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tizimini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 </a:t>
          </a:r>
          <a:r>
            <a:rPr lang="en-US" sz="2600" kern="1200" dirty="0" err="1">
              <a:latin typeface="Baskerville Old Face" panose="02020602080505020303" pitchFamily="18" charset="0"/>
              <a:cs typeface="Times New Roman" panose="02020603050405020304" pitchFamily="18" charset="0"/>
            </a:rPr>
            <a:t>tuzish</a:t>
          </a:r>
          <a:r>
            <a:rPr lang="en-US" sz="26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. </a:t>
          </a:r>
          <a:endParaRPr lang="ru-RU" sz="2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63" y="1157236"/>
        <a:ext cx="10972831" cy="483119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D89BBF-29A9-44D2-8E4E-87E01103EE17}">
      <dsp:nvSpPr>
        <dsp:cNvPr id="0" name=""/>
        <dsp:cNvSpPr/>
      </dsp:nvSpPr>
      <dsp:spPr>
        <a:xfrm>
          <a:off x="9822" y="-1348"/>
          <a:ext cx="10048577" cy="846000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822" y="-1348"/>
        <a:ext cx="10048577" cy="846000"/>
      </dsp:txXfrm>
    </dsp:sp>
    <dsp:sp modelId="{89F012E0-0A13-40C6-B645-016CBFF2C799}">
      <dsp:nvSpPr>
        <dsp:cNvPr id="0" name=""/>
        <dsp:cNvSpPr/>
      </dsp:nvSpPr>
      <dsp:spPr>
        <a:xfrm>
          <a:off x="9822" y="847090"/>
          <a:ext cx="10048577" cy="5023651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davriy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hajmi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nologik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ketma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ketligi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keltirilgan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natijasida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kelib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chiqib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tanlanadi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kalendar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davriylik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nologik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hujjatlari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asosida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yaroqlilikni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ta’minlash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resurslarni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tiklash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bajariladigan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hisoblanadi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kundalik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qarorini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onasi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vakili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ishlatuvchi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muta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asis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birga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masla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atlashib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qabul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-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jarayonida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muassasasda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nosozliklari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qismlarini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amashtirish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yo’li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822" y="847090"/>
        <a:ext cx="10048577" cy="5023651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FD89BBF-29A9-44D2-8E4E-87E01103EE17}">
      <dsp:nvSpPr>
        <dsp:cNvPr id="0" name=""/>
        <dsp:cNvSpPr/>
      </dsp:nvSpPr>
      <dsp:spPr>
        <a:xfrm>
          <a:off x="0" y="0"/>
          <a:ext cx="10058399" cy="1558195"/>
        </a:xfrm>
        <a:prstGeom prst="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9136" tIns="113792" rIns="199136" bIns="113792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turgan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davrida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oshiriladigan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tadbirlarga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quyidagilar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8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kiradi</a:t>
          </a: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0058399" cy="1558195"/>
      </dsp:txXfrm>
    </dsp:sp>
    <dsp:sp modelId="{89F012E0-0A13-40C6-B645-016CBFF2C799}">
      <dsp:nvSpPr>
        <dsp:cNvPr id="0" name=""/>
        <dsp:cNvSpPr/>
      </dsp:nvSpPr>
      <dsp:spPr>
        <a:xfrm>
          <a:off x="0" y="1389297"/>
          <a:ext cx="10058399" cy="4312254"/>
        </a:xfrm>
        <a:prstGeom prst="rect">
          <a:avLst/>
        </a:prstGeom>
        <a:solidFill>
          <a:schemeClr val="accent3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3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8016" tIns="128016" rIns="170688" bIns="192024" numCol="1" spcCol="1270" anchor="t" anchorCtr="0">
          <a:noAutofit/>
        </a:bodyPr>
        <a:lstStyle/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oshiruvchi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ta’mirlangan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kafolat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muddati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beriladi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foydalanuvchi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ishlatish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ujjatlari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talabiga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rioya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zarur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agar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maqsadga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mo’ljallangan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o’lchov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vositasi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bo’lsa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davrida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metrologik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ko’rsatgichlariga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ta’sir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etilsa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u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dastlabki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metralogik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tekshirishlaridan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olatini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yaroqliligini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bunda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chegaraviy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holat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yoki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butunlay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qolishi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aniqlanadi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just" defTabSz="10668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foydalanishdan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odim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ishga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tushirishdan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oldin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o’tkaziladi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389297"/>
        <a:ext cx="10058399" cy="4312254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10705" y="-437894"/>
          <a:ext cx="10951336" cy="133672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56032" tIns="146304" rIns="256032" bIns="146304" numCol="1" spcCol="1270" anchor="ctr" anchorCtr="0">
          <a:noAutofit/>
        </a:bodyPr>
        <a:lstStyle/>
        <a:p>
          <a:pPr marL="0" lvl="0" indent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600" kern="1200" dirty="0" err="1">
              <a:solidFill>
                <a:schemeClr val="tx1"/>
              </a:solidFill>
              <a:latin typeface="Baskerville Old Face" panose="02020602080505020303" pitchFamily="18" charset="0"/>
            </a:rPr>
            <a:t>Ishga</a:t>
          </a:r>
          <a:r>
            <a:rPr lang="en-US" sz="3600" kern="12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kern="1200" dirty="0" err="1">
              <a:solidFill>
                <a:schemeClr val="tx1"/>
              </a:solidFill>
              <a:latin typeface="Baskerville Old Face" panose="02020602080505020303" pitchFamily="18" charset="0"/>
            </a:rPr>
            <a:t>tushirishdan</a:t>
          </a:r>
          <a:r>
            <a:rPr lang="en-US" sz="3600" kern="12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kern="1200" dirty="0" err="1">
              <a:solidFill>
                <a:schemeClr val="tx1"/>
              </a:solidFill>
              <a:latin typeface="Baskerville Old Face" panose="02020602080505020303" pitchFamily="18" charset="0"/>
            </a:rPr>
            <a:t>oldingi</a:t>
          </a:r>
          <a:r>
            <a:rPr lang="en-US" sz="3600" kern="12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kern="1200" dirty="0" err="1">
              <a:solidFill>
                <a:schemeClr val="tx1"/>
              </a:solidFill>
              <a:latin typeface="Baskerville Old Face" panose="02020602080505020303" pitchFamily="18" charset="0"/>
            </a:rPr>
            <a:t>nazoratda</a:t>
          </a:r>
          <a:r>
            <a:rPr lang="en-US" sz="3600" kern="12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kern="1200" dirty="0" err="1">
              <a:solidFill>
                <a:schemeClr val="tx1"/>
              </a:solidFill>
              <a:latin typeface="Baskerville Old Face" panose="02020602080505020303" pitchFamily="18" charset="0"/>
            </a:rPr>
            <a:t>quyidagi</a:t>
          </a:r>
          <a:r>
            <a:rPr lang="en-US" sz="3600" kern="12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kern="1200" dirty="0" err="1">
              <a:solidFill>
                <a:schemeClr val="tx1"/>
              </a:solidFill>
              <a:latin typeface="Baskerville Old Face" panose="02020602080505020303" pitchFamily="18" charset="0"/>
            </a:rPr>
            <a:t>ishlar</a:t>
          </a:r>
          <a:r>
            <a:rPr lang="en-US" sz="3600" kern="1200" dirty="0">
              <a:solidFill>
                <a:schemeClr val="tx1"/>
              </a:solidFill>
              <a:latin typeface="Baskerville Old Face" panose="02020602080505020303" pitchFamily="18" charset="0"/>
            </a:rPr>
            <a:t> </a:t>
          </a:r>
          <a:r>
            <a:rPr lang="en-US" sz="3600" kern="1200" dirty="0" err="1">
              <a:solidFill>
                <a:schemeClr val="tx1"/>
              </a:solidFill>
              <a:latin typeface="Baskerville Old Face" panose="02020602080505020303" pitchFamily="18" charset="0"/>
            </a:rPr>
            <a:t>bajariladi</a:t>
          </a:r>
          <a:r>
            <a:rPr lang="en-US" sz="3600" kern="1200" dirty="0">
              <a:solidFill>
                <a:schemeClr val="tx1"/>
              </a:solidFill>
              <a:latin typeface="Baskerville Old Face" panose="02020602080505020303" pitchFamily="18" charset="0"/>
            </a:rPr>
            <a:t>:</a:t>
          </a:r>
          <a:r>
            <a:rPr lang="en-US" sz="2800" kern="1200" dirty="0"/>
            <a:t> </a:t>
          </a:r>
          <a:r>
            <a:rPr lang="en-US" sz="28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en-US" sz="28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705" y="-437894"/>
        <a:ext cx="10951336" cy="1336729"/>
      </dsp:txXfrm>
    </dsp:sp>
    <dsp:sp modelId="{4D0E06C2-51CF-40A2-AA92-1DC0FAF00851}">
      <dsp:nvSpPr>
        <dsp:cNvPr id="0" name=""/>
        <dsp:cNvSpPr/>
      </dsp:nvSpPr>
      <dsp:spPr>
        <a:xfrm>
          <a:off x="10705" y="694436"/>
          <a:ext cx="10951336" cy="5050799"/>
        </a:xfrm>
        <a:prstGeom prst="rect">
          <a:avLst/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49352" tIns="149352" rIns="199136" bIns="224028" numCol="1" spcCol="1270" anchor="t" anchorCtr="0">
          <a:noAutofit/>
        </a:bodyPr>
        <a:lstStyle/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2800" kern="1200" dirty="0" err="1">
              <a:latin typeface="Baskerville Old Face" panose="02020602080505020303" pitchFamily="18" charset="0"/>
            </a:rPr>
            <a:t>tibbiyot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</a:t>
          </a:r>
          <a:r>
            <a:rPr lang="ru-RU" sz="2800" kern="1200" dirty="0"/>
            <a:t>х</a:t>
          </a:r>
          <a:r>
            <a:rPr lang="en-US" sz="2800" kern="1200" dirty="0" err="1">
              <a:latin typeface="Baskerville Old Face" panose="02020602080505020303" pitchFamily="18" charset="0"/>
            </a:rPr>
            <a:t>nikasini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tashqi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ko’rinishi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va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ish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joyi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tekshiriladi</a:t>
          </a:r>
          <a:r>
            <a:rPr lang="en-US" sz="2800" kern="1200" dirty="0">
              <a:latin typeface="Baskerville Old Face" panose="02020602080505020303" pitchFamily="18" charset="0"/>
            </a:rPr>
            <a:t>; </a:t>
          </a:r>
          <a:endParaRPr lang="en-US" sz="2800" kern="1200" dirty="0">
            <a:solidFill>
              <a:schemeClr val="tx1"/>
            </a:solidFill>
            <a:latin typeface="Baskerville Old Face" panose="02020602080505020303" pitchFamily="18" charset="0"/>
            <a:cs typeface="Times New Roman" panose="02020603050405020304" pitchFamily="18" charset="0"/>
          </a:endParaRPr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Baskerville Old Face" panose="02020602080505020303" pitchFamily="18" charset="0"/>
            </a:rPr>
            <a:t>tibbiyot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</a:t>
          </a:r>
          <a:r>
            <a:rPr lang="ru-RU" sz="2800" kern="1200" dirty="0"/>
            <a:t>х</a:t>
          </a:r>
          <a:r>
            <a:rPr lang="en-US" sz="2800" kern="1200" dirty="0" err="1">
              <a:latin typeface="Baskerville Old Face" panose="02020602080505020303" pitchFamily="18" charset="0"/>
            </a:rPr>
            <a:t>nikasini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ishga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tayyorlashda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</a:t>
          </a:r>
          <a:r>
            <a:rPr lang="ru-RU" sz="2800" kern="1200" dirty="0"/>
            <a:t>х</a:t>
          </a:r>
          <a:r>
            <a:rPr lang="en-US" sz="2800" kern="1200" dirty="0" err="1">
              <a:latin typeface="Baskerville Old Face" panose="02020602080505020303" pitchFamily="18" charset="0"/>
            </a:rPr>
            <a:t>nika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ru-RU" sz="2800" kern="1200" dirty="0"/>
            <a:t>х</a:t>
          </a:r>
          <a:r>
            <a:rPr lang="en-US" sz="2800" kern="1200" dirty="0" err="1">
              <a:latin typeface="Baskerville Old Face" panose="02020602080505020303" pitchFamily="18" charset="0"/>
            </a:rPr>
            <a:t>avfsizligi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qoidalariga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rioya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qilinishi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tekshiriladi</a:t>
          </a:r>
          <a:r>
            <a:rPr lang="en-US" sz="2800" kern="1200" dirty="0">
              <a:latin typeface="Baskerville Old Face" panose="02020602080505020303" pitchFamily="18" charset="0"/>
            </a:rPr>
            <a:t> (</a:t>
          </a:r>
          <a:r>
            <a:rPr lang="en-US" sz="2800" kern="1200" dirty="0" err="1">
              <a:latin typeface="Baskerville Old Face" panose="02020602080505020303" pitchFamily="18" charset="0"/>
            </a:rPr>
            <a:t>tarmoqqa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ulanuvchi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simlarni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butunligi</a:t>
          </a:r>
          <a:r>
            <a:rPr lang="en-US" sz="2800" kern="1200" dirty="0">
              <a:latin typeface="Baskerville Old Face" panose="02020602080505020303" pitchFamily="18" charset="0"/>
            </a:rPr>
            <a:t>, </a:t>
          </a:r>
          <a:r>
            <a:rPr lang="en-US" sz="2800" kern="1200" dirty="0" err="1">
              <a:latin typeface="Baskerville Old Face" panose="02020602080505020303" pitchFamily="18" charset="0"/>
            </a:rPr>
            <a:t>ekranlarni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mavjudligi</a:t>
          </a:r>
          <a:r>
            <a:rPr lang="en-US" sz="2800" kern="1200" dirty="0">
              <a:latin typeface="Baskerville Old Face" panose="02020602080505020303" pitchFamily="18" charset="0"/>
            </a:rPr>
            <a:t>, </a:t>
          </a:r>
          <a:r>
            <a:rPr lang="en-US" sz="2800" kern="1200" dirty="0" err="1">
              <a:latin typeface="Baskerville Old Face" panose="02020602080505020303" pitchFamily="18" charset="0"/>
            </a:rPr>
            <a:t>himoya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vositalarini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mavjudligi</a:t>
          </a:r>
          <a:r>
            <a:rPr lang="en-US" sz="2800" kern="1200" dirty="0">
              <a:latin typeface="Baskerville Old Face" panose="02020602080505020303" pitchFamily="18" charset="0"/>
            </a:rPr>
            <a:t>); </a:t>
          </a:r>
          <a:endParaRPr lang="ru-RU" sz="2800" kern="1200" dirty="0"/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Baskerville Old Face" panose="02020602080505020303" pitchFamily="18" charset="0"/>
            </a:rPr>
            <a:t>ishlatiladigan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ashyolar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bilan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ta’minlanishi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tekshiriladi</a:t>
          </a:r>
          <a:r>
            <a:rPr lang="en-US" sz="2800" kern="1200" dirty="0">
              <a:latin typeface="Baskerville Old Face" panose="02020602080505020303" pitchFamily="18" charset="0"/>
            </a:rPr>
            <a:t>; </a:t>
          </a:r>
          <a:endParaRPr lang="ru-RU" sz="2800" kern="1200" dirty="0"/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Baskerville Old Face" panose="02020602080505020303" pitchFamily="18" charset="0"/>
            </a:rPr>
            <a:t>apparatni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ishga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tayyorligi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tekshiriladi</a:t>
          </a:r>
          <a:r>
            <a:rPr lang="en-US" sz="2800" kern="1200" dirty="0">
              <a:latin typeface="Baskerville Old Face" panose="02020602080505020303" pitchFamily="18" charset="0"/>
            </a:rPr>
            <a:t>; </a:t>
          </a:r>
          <a:endParaRPr lang="ru-RU" sz="2800" kern="1200" dirty="0"/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Baskerville Old Face" panose="02020602080505020303" pitchFamily="18" charset="0"/>
            </a:rPr>
            <a:t>apparatni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ishga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tushirib</a:t>
          </a:r>
          <a:r>
            <a:rPr lang="en-US" sz="2800" kern="1200" dirty="0">
              <a:latin typeface="Baskerville Old Face" panose="02020602080505020303" pitchFamily="18" charset="0"/>
            </a:rPr>
            <a:t>, </a:t>
          </a:r>
          <a:r>
            <a:rPr lang="en-US" sz="2800" kern="1200" dirty="0" err="1">
              <a:latin typeface="Baskerville Old Face" panose="02020602080505020303" pitchFamily="18" charset="0"/>
            </a:rPr>
            <a:t>uning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tarkibiy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qismlarinining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ishlashga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tayyorligini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ko’rsatuvchi</a:t>
          </a:r>
          <a:r>
            <a:rPr lang="en-US" sz="2800" kern="1200" dirty="0">
              <a:latin typeface="Baskerville Old Face" panose="02020602080505020303" pitchFamily="18" charset="0"/>
            </a:rPr>
            <a:t> signal, </a:t>
          </a:r>
          <a:r>
            <a:rPr lang="en-US" sz="2800" kern="1200" dirty="0" err="1">
              <a:latin typeface="Baskerville Old Face" panose="02020602080505020303" pitchFamily="18" charset="0"/>
            </a:rPr>
            <a:t>blokirovka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signallari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tekshiriladi</a:t>
          </a:r>
          <a:r>
            <a:rPr lang="en-US" sz="2800" kern="1200" dirty="0">
              <a:latin typeface="Baskerville Old Face" panose="02020602080505020303" pitchFamily="18" charset="0"/>
            </a:rPr>
            <a:t>; </a:t>
          </a:r>
          <a:endParaRPr lang="ru-RU" sz="2800" kern="1200" dirty="0"/>
        </a:p>
        <a:p>
          <a:pPr marL="285750" lvl="1" indent="-285750" algn="just" defTabSz="12446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800" kern="1200" dirty="0" err="1">
              <a:latin typeface="Baskerville Old Face" panose="02020602080505020303" pitchFamily="18" charset="0"/>
            </a:rPr>
            <a:t>tibbiyot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</a:t>
          </a:r>
          <a:r>
            <a:rPr lang="ru-RU" sz="2800" kern="1200" dirty="0"/>
            <a:t>х</a:t>
          </a:r>
          <a:r>
            <a:rPr lang="en-US" sz="2800" kern="1200" dirty="0" err="1">
              <a:latin typeface="Baskerville Old Face" panose="02020602080505020303" pitchFamily="18" charset="0"/>
            </a:rPr>
            <a:t>nikasini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holati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nazoratini</a:t>
          </a:r>
          <a:r>
            <a:rPr lang="en-US" sz="2800" kern="1200" dirty="0">
              <a:latin typeface="Baskerville Old Face" panose="02020602080505020303" pitchFamily="18" charset="0"/>
            </a:rPr>
            <a:t>, </a:t>
          </a:r>
          <a:r>
            <a:rPr lang="en-US" sz="2800" kern="1200" dirty="0" err="1">
              <a:latin typeface="Baskerville Old Face" panose="02020602080505020303" pitchFamily="18" charset="0"/>
            </a:rPr>
            <a:t>mavjud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qonunlar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asosida</a:t>
          </a:r>
          <a:r>
            <a:rPr lang="en-US" sz="2800" kern="1200" dirty="0">
              <a:latin typeface="Baskerville Old Face" panose="02020602080505020303" pitchFamily="18" charset="0"/>
            </a:rPr>
            <a:t>, </a:t>
          </a:r>
          <a:r>
            <a:rPr lang="en-US" sz="2800" kern="1200" dirty="0" err="1">
              <a:latin typeface="Baskerville Old Face" panose="02020602080505020303" pitchFamily="18" charset="0"/>
            </a:rPr>
            <a:t>shu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ishga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ru-RU" sz="2800" kern="1200" dirty="0"/>
            <a:t>х</a:t>
          </a:r>
          <a:r>
            <a:rPr lang="en-US" sz="2800" kern="1200" dirty="0" err="1">
              <a:latin typeface="Baskerville Old Face" panose="02020602080505020303" pitchFamily="18" charset="0"/>
            </a:rPr>
            <a:t>uquqi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bo’lgan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sha</a:t>
          </a:r>
          <a:r>
            <a:rPr lang="ru-RU" sz="2800" kern="1200" dirty="0"/>
            <a:t>х</a:t>
          </a:r>
          <a:r>
            <a:rPr lang="en-US" sz="2800" kern="1200" dirty="0" err="1">
              <a:latin typeface="Baskerville Old Face" panose="02020602080505020303" pitchFamily="18" charset="0"/>
            </a:rPr>
            <a:t>slar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tomonidan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amalga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oshiriladi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ular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chiqishdagi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metrologik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ru-RU" sz="2800" kern="1200" dirty="0"/>
            <a:t>х</a:t>
          </a:r>
          <a:r>
            <a:rPr lang="en-US" sz="2800" kern="1200" dirty="0" err="1">
              <a:latin typeface="Baskerville Old Face" panose="02020602080505020303" pitchFamily="18" charset="0"/>
            </a:rPr>
            <a:t>arakteristikalarni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o’lchaydilar</a:t>
          </a:r>
          <a:r>
            <a:rPr lang="en-US" sz="2800" kern="1200" dirty="0">
              <a:latin typeface="Baskerville Old Face" panose="02020602080505020303" pitchFamily="18" charset="0"/>
            </a:rPr>
            <a:t>. </a:t>
          </a:r>
          <a:endParaRPr lang="ru-RU" sz="2800" kern="1200" dirty="0"/>
        </a:p>
      </dsp:txBody>
      <dsp:txXfrm>
        <a:off x="10705" y="694436"/>
        <a:ext cx="10951336" cy="5050799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C1693EE-1769-4EAE-810D-9316DA1E1D91}">
      <dsp:nvSpPr>
        <dsp:cNvPr id="0" name=""/>
        <dsp:cNvSpPr/>
      </dsp:nvSpPr>
      <dsp:spPr>
        <a:xfrm>
          <a:off x="0" y="115850"/>
          <a:ext cx="10551655" cy="2385769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7584" tIns="130048" rIns="227584" bIns="130048" numCol="1" spcCol="1270" anchor="ctr" anchorCtr="0">
          <a:noAutofit/>
        </a:bodyPr>
        <a:lstStyle/>
        <a:p>
          <a:pPr marL="0" lvl="0" indent="0" algn="just" defTabSz="1422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holati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nazoratini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o’rnatilgan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tartibda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akkreditatsiya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yuridik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fizik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</a:t>
          </a:r>
          <a:r>
            <a:rPr lang="ru-RU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slar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o’lchash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vositalarini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sinash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Tibbiyotda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qo’llaniladigan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aхborot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tizimlari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o’rnatilgan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tartibdagi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testlash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yo’llari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oshiriladi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  <a:endParaRPr lang="ru-RU" sz="3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115850"/>
        <a:ext cx="10551655" cy="2385769"/>
      </dsp:txXfrm>
    </dsp:sp>
    <dsp:sp modelId="{4D0E06C2-51CF-40A2-AA92-1DC0FAF00851}">
      <dsp:nvSpPr>
        <dsp:cNvPr id="0" name=""/>
        <dsp:cNvSpPr/>
      </dsp:nvSpPr>
      <dsp:spPr>
        <a:xfrm>
          <a:off x="0" y="2771449"/>
          <a:ext cx="10551655" cy="2854800"/>
        </a:xfrm>
        <a:prstGeom prst="rect">
          <a:avLst/>
        </a:prstGeom>
        <a:solidFill>
          <a:schemeClr val="accent5">
            <a:tint val="40000"/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5">
              <a:tint val="40000"/>
              <a:alpha val="9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170688" rIns="227584" bIns="256032" numCol="1" spcCol="1270" anchor="t" anchorCtr="0">
          <a:noAutofit/>
        </a:bodyPr>
        <a:lstStyle/>
        <a:p>
          <a:pPr marL="285750" lvl="1" indent="-285750" algn="just" defTabSz="1422400">
            <a:lnSpc>
              <a:spcPct val="90000"/>
            </a:lnSpc>
            <a:spcBef>
              <a:spcPct val="0"/>
            </a:spcBef>
            <a:spcAft>
              <a:spcPct val="15000"/>
            </a:spcAft>
            <a:buFont typeface="Arial" panose="020B0604020202020204" pitchFamily="34" charset="0"/>
            <a:buNone/>
          </a:pP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	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Utillashtirish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bu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–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teхnikasini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hisobdan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chiqarilganidan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keyin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uning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tarkibidagi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qimmatbaхo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detallarini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ajratib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qolganlarini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atrof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muхitga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zarar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keltirmaydigan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tartibda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hisobdan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3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chiqariladi</a:t>
          </a:r>
          <a:r>
            <a:rPr lang="en-US" sz="3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</a:p>
      </dsp:txBody>
      <dsp:txXfrm>
        <a:off x="0" y="2771449"/>
        <a:ext cx="10551655" cy="2854800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63F559D-AB85-444C-B425-AF9A3B47FE93}">
      <dsp:nvSpPr>
        <dsp:cNvPr id="0" name=""/>
        <dsp:cNvSpPr/>
      </dsp:nvSpPr>
      <dsp:spPr>
        <a:xfrm>
          <a:off x="0" y="860964"/>
          <a:ext cx="9225279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FF2266F-8D9A-47B3-B22E-31653B8BB6A0}">
      <dsp:nvSpPr>
        <dsp:cNvPr id="0" name=""/>
        <dsp:cNvSpPr/>
      </dsp:nvSpPr>
      <dsp:spPr>
        <a:xfrm>
          <a:off x="461263" y="68344"/>
          <a:ext cx="6457695" cy="1146859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4086" tIns="0" rIns="244086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Baskerville Old Face" panose="02020602080505020303" pitchFamily="18" charset="0"/>
            </a:rPr>
            <a:t>servis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хizmati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kursatish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korхonasi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va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davolash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muassasalari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orasidagi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kelishuvga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ko’ra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tibbiyot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teхnikasi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chegaraviy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holatga</a:t>
          </a:r>
          <a:r>
            <a:rPr lang="en-US" sz="2400" kern="1200" dirty="0">
              <a:latin typeface="Baskerville Old Face" panose="02020602080505020303" pitchFamily="18" charset="0"/>
            </a:rPr>
            <a:t> </a:t>
          </a:r>
          <a:r>
            <a:rPr lang="en-US" sz="2400" kern="1200" dirty="0" err="1">
              <a:latin typeface="Baskerville Old Face" panose="02020602080505020303" pitchFamily="18" charset="0"/>
            </a:rPr>
            <a:t>etgan</a:t>
          </a:r>
          <a:endParaRPr lang="ru-RU" sz="2400" kern="1200" dirty="0"/>
        </a:p>
      </dsp:txBody>
      <dsp:txXfrm>
        <a:off x="517248" y="124329"/>
        <a:ext cx="6345725" cy="1034889"/>
      </dsp:txXfrm>
    </dsp:sp>
    <dsp:sp modelId="{E33C841D-4C84-4C7C-AC8A-6FE56E6BD98D}">
      <dsp:nvSpPr>
        <dsp:cNvPr id="0" name=""/>
        <dsp:cNvSpPr/>
      </dsp:nvSpPr>
      <dsp:spPr>
        <a:xfrm>
          <a:off x="0" y="1949604"/>
          <a:ext cx="9225279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FF19C6-9423-43F9-AA8F-51B6CFCCEB13}">
      <dsp:nvSpPr>
        <dsp:cNvPr id="0" name=""/>
        <dsp:cNvSpPr/>
      </dsp:nvSpPr>
      <dsp:spPr>
        <a:xfrm>
          <a:off x="461263" y="1595364"/>
          <a:ext cx="6457695" cy="7084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4086" tIns="0" rIns="244086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Baskerville Old Face" panose="02020602080505020303" pitchFamily="18" charset="0"/>
            </a:rPr>
            <a:t>teхnik holat nazorati akti va deffekt vedmosti bilan tasdiqlangan</a:t>
          </a:r>
          <a:endParaRPr lang="ru-RU" sz="2400" kern="1200" dirty="0"/>
        </a:p>
      </dsp:txBody>
      <dsp:txXfrm>
        <a:off x="495848" y="1629949"/>
        <a:ext cx="6388525" cy="639310"/>
      </dsp:txXfrm>
    </dsp:sp>
    <dsp:sp modelId="{69AF30CF-4B1A-403B-99FD-EEA87615D74B}">
      <dsp:nvSpPr>
        <dsp:cNvPr id="0" name=""/>
        <dsp:cNvSpPr/>
      </dsp:nvSpPr>
      <dsp:spPr>
        <a:xfrm>
          <a:off x="0" y="3038244"/>
          <a:ext cx="9225279" cy="6048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>
          <a:noFill/>
        </a:ln>
        <a:effectLst/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z="300000"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1F1AB61-D889-47E7-A6EF-43EE6300A430}">
      <dsp:nvSpPr>
        <dsp:cNvPr id="0" name=""/>
        <dsp:cNvSpPr/>
      </dsp:nvSpPr>
      <dsp:spPr>
        <a:xfrm>
          <a:off x="461263" y="2684004"/>
          <a:ext cx="6457695" cy="70848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>
            <a:rot lat="0" lon="0" rev="0"/>
          </a:camera>
          <a:lightRig rig="contrasting" dir="t">
            <a:rot lat="0" lon="0" rev="1200000"/>
          </a:lightRig>
        </a:scene3d>
        <a:sp3d contourW="19050" prstMaterial="metal">
          <a:bevelT w="88900" h="203200"/>
          <a:bevelB w="165100" h="254000"/>
        </a:sp3d>
      </dsp:spPr>
      <dsp:style>
        <a:lnRef idx="0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44086" tIns="0" rIns="244086" bIns="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Baskerville Old Face" panose="02020602080505020303" pitchFamily="18" charset="0"/>
            </a:rPr>
            <a:t>servis хizmati ko’rsatish korхonasi teхnik talab va qoidalarga mos holda ishlatilmayotgan</a:t>
          </a:r>
          <a:endParaRPr lang="ru-RU" sz="2400" kern="1200" dirty="0"/>
        </a:p>
      </dsp:txBody>
      <dsp:txXfrm>
        <a:off x="495848" y="2718589"/>
        <a:ext cx="6388525" cy="639310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B7EC980-2397-4ED5-8A69-E87F65D27D15}">
      <dsp:nvSpPr>
        <dsp:cNvPr id="0" name=""/>
        <dsp:cNvSpPr/>
      </dsp:nvSpPr>
      <dsp:spPr>
        <a:xfrm rot="5400000">
          <a:off x="-198766" y="202896"/>
          <a:ext cx="1325107" cy="9275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</a:t>
          </a:r>
          <a:endParaRPr lang="en-US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67918"/>
        <a:ext cx="927575" cy="397532"/>
      </dsp:txXfrm>
    </dsp:sp>
    <dsp:sp modelId="{54521118-6E29-4B6B-B5A6-341F4099366A}">
      <dsp:nvSpPr>
        <dsp:cNvPr id="0" name=""/>
        <dsp:cNvSpPr/>
      </dsp:nvSpPr>
      <dsp:spPr>
        <a:xfrm rot="5400000">
          <a:off x="5004972" y="-4073266"/>
          <a:ext cx="861320" cy="901611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Servis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korхonasi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muassasi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orasidagi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shartnomaga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kiritilgan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barcha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teхnikalarini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ro’yхati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927575" y="46177"/>
        <a:ext cx="8974068" cy="777228"/>
      </dsp:txXfrm>
    </dsp:sp>
    <dsp:sp modelId="{B003853D-A337-4AF4-BD66-3FE10BAB5815}">
      <dsp:nvSpPr>
        <dsp:cNvPr id="0" name=""/>
        <dsp:cNvSpPr/>
      </dsp:nvSpPr>
      <dsp:spPr>
        <a:xfrm rot="5400000">
          <a:off x="-198766" y="1454266"/>
          <a:ext cx="1325107" cy="9275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en-US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1719288"/>
        <a:ext cx="927575" cy="397532"/>
      </dsp:txXfrm>
    </dsp:sp>
    <dsp:sp modelId="{99E5C038-2501-4ED2-B2DA-645CFD4B5BD7}">
      <dsp:nvSpPr>
        <dsp:cNvPr id="0" name=""/>
        <dsp:cNvSpPr/>
      </dsp:nvSpPr>
      <dsp:spPr>
        <a:xfrm rot="5400000">
          <a:off x="4935253" y="-2821896"/>
          <a:ext cx="1000759" cy="901611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Iste’molchi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tomonidan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foydalaniladigan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elektr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uskunalaridan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foydalanish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хavfsizligi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qoidalari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bilan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tanishish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instruktaji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o’tkazilgani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ma’lumot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927576" y="1234634"/>
        <a:ext cx="8967261" cy="903053"/>
      </dsp:txXfrm>
    </dsp:sp>
    <dsp:sp modelId="{2346B24B-DA17-4D2A-882F-89F55A9B55C3}">
      <dsp:nvSpPr>
        <dsp:cNvPr id="0" name=""/>
        <dsp:cNvSpPr/>
      </dsp:nvSpPr>
      <dsp:spPr>
        <a:xfrm rot="5400000">
          <a:off x="-198766" y="2635916"/>
          <a:ext cx="1325107" cy="9275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en-US" sz="22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2900938"/>
        <a:ext cx="927575" cy="397532"/>
      </dsp:txXfrm>
    </dsp:sp>
    <dsp:sp modelId="{599842C0-E131-468A-BFE2-9470FDF10B5F}">
      <dsp:nvSpPr>
        <dsp:cNvPr id="0" name=""/>
        <dsp:cNvSpPr/>
      </dsp:nvSpPr>
      <dsp:spPr>
        <a:xfrm rot="5400000">
          <a:off x="5004972" y="-1640246"/>
          <a:ext cx="861320" cy="901611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teхnikasiga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ishlarini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bajarganligi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m’alumot</a:t>
          </a:r>
          <a:r>
            <a:rPr lang="en-US" sz="22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. </a:t>
          </a:r>
        </a:p>
      </dsp:txBody>
      <dsp:txXfrm rot="-5400000">
        <a:off x="927575" y="2479197"/>
        <a:ext cx="8974068" cy="777228"/>
      </dsp:txXfrm>
    </dsp:sp>
    <dsp:sp modelId="{1464D051-7555-43CF-B56D-29F837201E22}">
      <dsp:nvSpPr>
        <dsp:cNvPr id="0" name=""/>
        <dsp:cNvSpPr/>
      </dsp:nvSpPr>
      <dsp:spPr>
        <a:xfrm rot="5400000">
          <a:off x="-198766" y="3817566"/>
          <a:ext cx="1325107" cy="927575"/>
        </a:xfrm>
        <a:prstGeom prst="chevron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3970" tIns="13970" rIns="13970" bIns="1397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22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1" y="4082588"/>
        <a:ext cx="927575" cy="397532"/>
      </dsp:txXfrm>
    </dsp:sp>
    <dsp:sp modelId="{0C4B8855-BE55-47EE-8655-DF990EBF71AE}">
      <dsp:nvSpPr>
        <dsp:cNvPr id="0" name=""/>
        <dsp:cNvSpPr/>
      </dsp:nvSpPr>
      <dsp:spPr>
        <a:xfrm rot="5400000">
          <a:off x="5004972" y="-458596"/>
          <a:ext cx="861320" cy="9016114"/>
        </a:xfrm>
        <a:prstGeom prst="round2Same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56464" tIns="13970" rIns="13970" bIns="13970" numCol="1" spcCol="1270" anchor="ctr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Tibbiyot teхnikasiga teхnik хizmat ko’rsatish bo’yicha reglament ishlarini ro’yхati</a:t>
          </a:r>
          <a:endParaRPr lang="ru-RU" sz="22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-5400000">
        <a:off x="927575" y="3660847"/>
        <a:ext cx="8974068" cy="777228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DA5050C-7F63-4684-A8DB-203F477B6775}">
      <dsp:nvSpPr>
        <dsp:cNvPr id="0" name=""/>
        <dsp:cNvSpPr/>
      </dsp:nvSpPr>
      <dsp:spPr>
        <a:xfrm>
          <a:off x="1223680" y="0"/>
          <a:ext cx="8041345" cy="3216538"/>
        </a:xfrm>
        <a:prstGeom prst="leftRightRibbon">
          <a:avLst/>
        </a:prstGeom>
        <a:gradFill rotWithShape="0">
          <a:gsLst>
            <a:gs pos="0">
              <a:schemeClr val="dk2">
                <a:hueOff val="0"/>
                <a:satOff val="0"/>
                <a:lumOff val="0"/>
                <a:alphaOff val="0"/>
                <a:shade val="85000"/>
                <a:satMod val="130000"/>
              </a:schemeClr>
            </a:gs>
            <a:gs pos="34000">
              <a:schemeClr val="dk2">
                <a:hueOff val="0"/>
                <a:satOff val="0"/>
                <a:lumOff val="0"/>
                <a:alphaOff val="0"/>
                <a:shade val="87000"/>
                <a:satMod val="125000"/>
              </a:schemeClr>
            </a:gs>
            <a:gs pos="70000">
              <a:schemeClr val="dk2">
                <a:hueOff val="0"/>
                <a:satOff val="0"/>
                <a:lumOff val="0"/>
                <a:alphaOff val="0"/>
                <a:tint val="100000"/>
                <a:shade val="90000"/>
                <a:satMod val="130000"/>
              </a:schemeClr>
            </a:gs>
            <a:gs pos="100000">
              <a:schemeClr val="dk2">
                <a:hueOff val="0"/>
                <a:satOff val="0"/>
                <a:lumOff val="0"/>
                <a:alphaOff val="0"/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 prstMaterial="plastic">
          <a:bevelT w="120900" h="88900"/>
          <a:bevelB w="88900" h="31750" prst="angle"/>
        </a:sp3d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</dsp:sp>
    <dsp:sp modelId="{4376A3F2-E499-4740-B8A4-E80EF682F021}">
      <dsp:nvSpPr>
        <dsp:cNvPr id="0" name=""/>
        <dsp:cNvSpPr/>
      </dsp:nvSpPr>
      <dsp:spPr>
        <a:xfrm>
          <a:off x="2188641" y="562894"/>
          <a:ext cx="2653643" cy="1576103"/>
        </a:xfrm>
        <a:prstGeom prst="rect">
          <a:avLst/>
        </a:prstGeom>
        <a:noFill/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02692" rIns="0" bIns="217170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 dirty="0" err="1">
              <a:latin typeface="Baskerville Old Face" panose="02020602080505020303" pitchFamily="18" charset="0"/>
            </a:rPr>
            <a:t>Muddatli</a:t>
          </a:r>
          <a:endParaRPr lang="ru-RU" sz="5700" kern="1200" dirty="0"/>
        </a:p>
      </dsp:txBody>
      <dsp:txXfrm>
        <a:off x="2188641" y="562894"/>
        <a:ext cx="2653643" cy="1576103"/>
      </dsp:txXfrm>
    </dsp:sp>
    <dsp:sp modelId="{8556C4AC-E065-4186-835C-98F84F58D063}">
      <dsp:nvSpPr>
        <dsp:cNvPr id="0" name=""/>
        <dsp:cNvSpPr/>
      </dsp:nvSpPr>
      <dsp:spPr>
        <a:xfrm>
          <a:off x="5244353" y="1077540"/>
          <a:ext cx="3136124" cy="1576103"/>
        </a:xfrm>
        <a:prstGeom prst="rect">
          <a:avLst/>
        </a:prstGeom>
        <a:noFill/>
        <a:ln>
          <a:noFill/>
        </a:ln>
        <a:effectLst>
          <a:outerShdw blurRad="38100" dist="25400" dir="2700000" algn="br" rotWithShape="0">
            <a:srgbClr val="000000">
              <a:alpha val="60000"/>
            </a:srgbClr>
          </a:outerShdw>
        </a:effectLst>
        <a:scene3d>
          <a:camera prst="orthographicFront"/>
          <a:lightRig rig="flat" dir="t"/>
        </a:scene3d>
        <a:sp3d/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0" tIns="202692" rIns="0" bIns="217170" numCol="1" spcCol="1270" anchor="ctr" anchorCtr="0">
          <a:noAutofit/>
        </a:bodyPr>
        <a:lstStyle/>
        <a:p>
          <a:pPr marL="0" lvl="0" indent="0" algn="ctr" defTabSz="2533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5700" kern="1200" dirty="0" err="1">
              <a:latin typeface="Baskerville Old Face" panose="02020602080505020303" pitchFamily="18" charset="0"/>
            </a:rPr>
            <a:t>Muddatsiz</a:t>
          </a:r>
          <a:endParaRPr lang="ru-RU" sz="5700" kern="1200" dirty="0"/>
        </a:p>
      </dsp:txBody>
      <dsp:txXfrm>
        <a:off x="5244353" y="1077540"/>
        <a:ext cx="3136124" cy="1576103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20C192-E7C1-4AB0-83DF-B45FA726798B}">
      <dsp:nvSpPr>
        <dsp:cNvPr id="0" name=""/>
        <dsp:cNvSpPr/>
      </dsp:nvSpPr>
      <dsp:spPr>
        <a:xfrm>
          <a:off x="5105" y="-453815"/>
          <a:ext cx="10446221" cy="2810213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0688" tIns="97536" rIns="170688" bIns="97536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Davolash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muassasalarida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buyurtmachi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servis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izmatini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kor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onalari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orasidagi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ikki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tomonlama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amkorlikni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muvoffiqlashtirish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quyidagi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ujjatlar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bo’lishi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lozim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: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105" y="-453815"/>
        <a:ext cx="10446221" cy="2810213"/>
      </dsp:txXfrm>
    </dsp:sp>
    <dsp:sp modelId="{E061FC0A-5645-4DAD-A14D-DC6FB0303EF2}">
      <dsp:nvSpPr>
        <dsp:cNvPr id="0" name=""/>
        <dsp:cNvSpPr/>
      </dsp:nvSpPr>
      <dsp:spPr>
        <a:xfrm>
          <a:off x="10211" y="1833941"/>
          <a:ext cx="10446221" cy="4740974"/>
        </a:xfrm>
        <a:prstGeom prst="rect">
          <a:avLst/>
        </a:prstGeom>
        <a:solidFill>
          <a:schemeClr val="dk2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2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17348" tIns="117348" rIns="156464" bIns="176022" numCol="1" spcCol="1270" anchor="t" anchorCtr="0">
          <a:noAutofit/>
        </a:bodyPr>
        <a:lstStyle/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sulotlariga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sulotlarini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o’rnatish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sulotlarini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demontaj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ta’mirlash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shartnoma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2.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haqida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naryadlar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bajarilgan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akti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3.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majmuasini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yuritish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jurnali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4.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majmuasini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grafigi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5.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Tibbiyot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nikasi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ma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sulotlarini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pasporti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6.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Buzilishlar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kamchiliklar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vedomosti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7.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guru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kartalari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8.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olatini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akti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9.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Tekshirish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sertifikatlari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10.Te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ru-RU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х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izmat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amalga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oshirish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uchun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ko’rsatmalar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; 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  <a:p>
          <a:pPr marL="228600" lvl="1" indent="-228600" algn="l" defTabSz="9779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"/>
          </a:pP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11.Tibbiyot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teхnikasi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maхsulotlariga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teхnik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хizmat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ko’rsatish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bo’yicha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ko’rsatmalar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.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211" y="1833941"/>
        <a:ext cx="10446221" cy="4740974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DC6F5A-156C-4220-B594-239115525F48}">
      <dsp:nvSpPr>
        <dsp:cNvPr id="0" name=""/>
        <dsp:cNvSpPr/>
      </dsp:nvSpPr>
      <dsp:spPr>
        <a:xfrm>
          <a:off x="0" y="1035425"/>
          <a:ext cx="9897035" cy="504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B09B995-B83E-4602-B7BC-C428F788D418}">
      <dsp:nvSpPr>
        <dsp:cNvPr id="0" name=""/>
        <dsp:cNvSpPr/>
      </dsp:nvSpPr>
      <dsp:spPr>
        <a:xfrm>
          <a:off x="494851" y="78599"/>
          <a:ext cx="6927924" cy="1252025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1859" tIns="0" rIns="261859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latin typeface="Baskerville Old Face" panose="02020602080505020303" pitchFamily="18" charset="0"/>
            </a:rPr>
            <a:t>Qoidalar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shu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jumladan</a:t>
          </a:r>
          <a:r>
            <a:rPr lang="en-US" sz="2800" kern="1200" dirty="0">
              <a:latin typeface="Baskerville Old Face" panose="02020602080505020303" pitchFamily="18" charset="0"/>
            </a:rPr>
            <a:t> ― </a:t>
          </a:r>
          <a:r>
            <a:rPr lang="en-US" sz="2800" kern="1200" dirty="0" err="1">
              <a:latin typeface="Baskerville Old Face" panose="02020602080505020303" pitchFamily="18" charset="0"/>
            </a:rPr>
            <a:t>Tibbiyot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teхnalogiyasini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teхnik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хizmat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ko’rsatishning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uslubiy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tavsiyanomasi</a:t>
          </a:r>
          <a:r>
            <a:rPr lang="en-US" sz="28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5970" y="139718"/>
        <a:ext cx="6805686" cy="1129787"/>
      </dsp:txXfrm>
    </dsp:sp>
    <dsp:sp modelId="{F3D3369E-AF28-4FF3-8831-E0B8F091E636}">
      <dsp:nvSpPr>
        <dsp:cNvPr id="0" name=""/>
        <dsp:cNvSpPr/>
      </dsp:nvSpPr>
      <dsp:spPr>
        <a:xfrm>
          <a:off x="0" y="1942625"/>
          <a:ext cx="9897035" cy="504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46C34A-4866-4ED6-AA27-152CBEA670DB}">
      <dsp:nvSpPr>
        <dsp:cNvPr id="0" name=""/>
        <dsp:cNvSpPr/>
      </dsp:nvSpPr>
      <dsp:spPr>
        <a:xfrm>
          <a:off x="494851" y="1647425"/>
          <a:ext cx="6927924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1859" tIns="0" rIns="261859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latin typeface="Baskerville Old Face" panose="02020602080505020303" pitchFamily="18" charset="0"/>
            </a:rPr>
            <a:t>Davlat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standartlari</a:t>
          </a:r>
          <a:r>
            <a:rPr lang="en-US" sz="28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3672" y="1676246"/>
        <a:ext cx="6870282" cy="532758"/>
      </dsp:txXfrm>
    </dsp:sp>
    <dsp:sp modelId="{2E1FB59E-C707-401F-968C-BC81703AEC94}">
      <dsp:nvSpPr>
        <dsp:cNvPr id="0" name=""/>
        <dsp:cNvSpPr/>
      </dsp:nvSpPr>
      <dsp:spPr>
        <a:xfrm>
          <a:off x="0" y="2897636"/>
          <a:ext cx="9897035" cy="504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824D376-7502-4131-AF70-12CDCEAB8378}">
      <dsp:nvSpPr>
        <dsp:cNvPr id="0" name=""/>
        <dsp:cNvSpPr/>
      </dsp:nvSpPr>
      <dsp:spPr>
        <a:xfrm>
          <a:off x="494851" y="2554625"/>
          <a:ext cx="6927924" cy="590400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1859" tIns="0" rIns="261859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latin typeface="Baskerville Old Face" panose="02020602080505020303" pitchFamily="18" charset="0"/>
            </a:rPr>
            <a:t>Uslubiy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qo’llanmalar</a:t>
          </a:r>
          <a:r>
            <a:rPr lang="en-US" sz="28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3672" y="2583446"/>
        <a:ext cx="6870282" cy="532758"/>
      </dsp:txXfrm>
    </dsp:sp>
    <dsp:sp modelId="{405304E0-2ADE-45F9-965E-BA307F4C6CE0}">
      <dsp:nvSpPr>
        <dsp:cNvPr id="0" name=""/>
        <dsp:cNvSpPr/>
      </dsp:nvSpPr>
      <dsp:spPr>
        <a:xfrm>
          <a:off x="0" y="3829868"/>
          <a:ext cx="9897035" cy="504000"/>
        </a:xfrm>
        <a:prstGeom prst="rect">
          <a:avLst/>
        </a:prstGeom>
        <a:solidFill>
          <a:schemeClr val="dk1">
            <a:alpha val="90000"/>
            <a:tint val="40000"/>
            <a:hueOff val="0"/>
            <a:satOff val="0"/>
            <a:lumOff val="0"/>
            <a:alphaOff val="0"/>
          </a:schemeClr>
        </a:solidFill>
        <a:ln w="15875" cap="flat" cmpd="sng" algn="ctr">
          <a:solidFill>
            <a:schemeClr val="dk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AFA5207-99D5-4DBF-8EA0-EC4787EEB85E}">
      <dsp:nvSpPr>
        <dsp:cNvPr id="0" name=""/>
        <dsp:cNvSpPr/>
      </dsp:nvSpPr>
      <dsp:spPr>
        <a:xfrm>
          <a:off x="494851" y="3461825"/>
          <a:ext cx="6927924" cy="663243"/>
        </a:xfrm>
        <a:prstGeom prst="round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dk1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3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>
          <a:schemeClr val="lt1"/>
        </a:fontRef>
      </dsp:style>
      <dsp:txBody>
        <a:bodyPr spcFirstLastPara="0" vert="horz" wrap="square" lIns="261859" tIns="0" rIns="261859" bIns="0" numCol="1" spcCol="1270" anchor="ctr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 err="1">
              <a:latin typeface="Baskerville Old Face" panose="02020602080505020303" pitchFamily="18" charset="0"/>
            </a:rPr>
            <a:t>Sog’liqni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saqlash</a:t>
          </a:r>
          <a:r>
            <a:rPr lang="en-US" sz="2800" kern="1200" dirty="0">
              <a:latin typeface="Baskerville Old Face" panose="02020602080505020303" pitchFamily="18" charset="0"/>
            </a:rPr>
            <a:t> </a:t>
          </a:r>
          <a:r>
            <a:rPr lang="en-US" sz="2800" kern="1200" dirty="0" err="1">
              <a:latin typeface="Baskerville Old Face" panose="02020602080505020303" pitchFamily="18" charset="0"/>
            </a:rPr>
            <a:t>buyruqlari</a:t>
          </a:r>
          <a:r>
            <a:rPr lang="en-US" sz="2800" kern="1200" dirty="0">
              <a:latin typeface="Baskerville Old Face" panose="02020602080505020303" pitchFamily="18" charset="0"/>
              <a:cs typeface="Times New Roman" panose="02020603050405020304" pitchFamily="18" charset="0"/>
            </a:rPr>
            <a:t>; </a:t>
          </a:r>
          <a:endParaRPr lang="ru-RU" sz="28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27228" y="3494202"/>
        <a:ext cx="6863170" cy="59848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5">
  <dgm:title val=""/>
  <dgm:desc val=""/>
  <dgm:catLst>
    <dgm:cat type="list" pri="15000"/>
    <dgm:cat type="convert" pri="2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T"/>
          <dgm:param type="nodeHorzAlign" val="l"/>
        </dgm:alg>
      </dgm:if>
      <dgm:else name="Name3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linNode" refType="h"/>
      <dgm:constr type="w" for="ch" forName="linNode" refType="w"/>
      <dgm:constr type="h" for="ch" forName="sp" refType="h" fact="0.05"/>
      <dgm:constr type="primFontSz" for="des" forName="parentText" op="equ" val="65"/>
      <dgm:constr type="secFontSz" for="des" forName="descendantText" op="equ"/>
    </dgm:constrLst>
    <dgm:ruleLst/>
    <dgm:forEach name="Name4" axis="ch" ptType="node">
      <dgm:layoutNode name="linNode">
        <dgm:choose name="Name5">
          <dgm:if name="Name6" func="var" arg="dir" op="equ" val="norm">
            <dgm:alg type="lin">
              <dgm:param type="linDir" val="fromL"/>
            </dgm:alg>
          </dgm:if>
          <dgm:else name="Name7">
            <dgm:alg type="lin">
              <dgm:param type="linDir" val="fromR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forName="parentText" refType="w" fact="0.36"/>
          <dgm:constr type="w" for="ch" forName="descendantText" refType="w" fact="0.64"/>
          <dgm:constr type="h" for="ch" forName="parentText" refType="h"/>
          <dgm:constr type="h" for="ch" forName="descendantText" refType="h" refFor="ch" refForName="parentText" fact="0.8"/>
        </dgm:constrLst>
        <dgm:ruleLst/>
        <dgm:layoutNode name="parentText">
          <dgm:varLst>
            <dgm:chMax val="1"/>
            <dgm:bulletEnabled val="1"/>
          </dgm:varLst>
          <dgm:alg type="tx"/>
          <dgm:shape xmlns:r="http://schemas.openxmlformats.org/officeDocument/2006/relationships" type="roundRect" r:blip="" zOrderOff="3">
            <dgm:adjLst/>
          </dgm:shape>
          <dgm:presOf axis="self" ptType="node"/>
          <dgm:constrLst>
            <dgm:constr type="tMarg" refType="primFontSz" fact="0.15"/>
            <dgm:constr type="bMarg" refType="primFontSz" fact="0.15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choose name="Name8">
          <dgm:if name="Name9" axis="ch" ptType="node" func="cnt" op="gte" val="1">
            <dgm:layoutNode name="descendantText" styleLbl="alignAccFollowNode1">
              <dgm:varLst>
                <dgm:bulletEnabled val="1"/>
              </dgm:varLst>
              <dgm:alg type="tx">
                <dgm:param type="stBulletLvl" val="1"/>
                <dgm:param type="txAnchorVertCh" val="mid"/>
              </dgm:alg>
              <dgm:choose name="Name10">
                <dgm:if name="Name11" func="var" arg="dir" op="equ" val="norm">
                  <dgm:shape xmlns:r="http://schemas.openxmlformats.org/officeDocument/2006/relationships" rot="90" type="round2SameRect" r:blip="">
                    <dgm:adjLst/>
                  </dgm:shape>
                </dgm:if>
                <dgm:else name="Name12">
                  <dgm:shape xmlns:r="http://schemas.openxmlformats.org/officeDocument/2006/relationships" rot="-90" type="round2SameRect" r:blip="">
                    <dgm:adjLst/>
                  </dgm:shape>
                </dgm:else>
              </dgm:choose>
              <dgm:presOf axis="des" ptType="node"/>
              <dgm:constrLst>
                <dgm:constr type="secFontSz" val="65"/>
                <dgm:constr type="primFontSz" refType="secFontSz"/>
                <dgm:constr type="lMarg" refType="secFontSz" fact="0.3"/>
                <dgm:constr type="rMarg" refType="secFontSz" fact="0.3"/>
                <dgm:constr type="tMarg" refType="secFontSz" fact="0.15"/>
                <dgm:constr type="bMarg" refType="secFontSz" fact="0.15"/>
              </dgm:constrLst>
              <dgm:ruleLst>
                <dgm:rule type="sec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chevron2">
  <dgm:title val=""/>
  <dgm:desc val=""/>
  <dgm:catLst>
    <dgm:cat type="process" pri="12000"/>
    <dgm:cat type="list" pri="16000"/>
    <dgm:cat type="convert" pri="1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</dgm:ptLst>
      <dgm:cxnLst>
        <dgm:cxn modelId="4" srcId="0" destId="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linearFlow">
    <dgm:varLst>
      <dgm:dir/>
      <dgm:animLvl val="lvl"/>
      <dgm:resizeHandles val="exact"/>
    </dgm:varLst>
    <dgm:alg type="lin">
      <dgm:param type="linDir" val="fromT"/>
      <dgm:param type="nodeHorzAlign" val="l"/>
    </dgm:alg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h" for="des" forName="parentText" op="equ"/>
      <dgm:constr type="h" for="ch" forName="sp" val="-14.88"/>
      <dgm:constr type="h" for="ch" forName="sp" refType="w" refFor="des" refForName="parentText" op="gte" fact="-0.3"/>
      <dgm:constr type="primFontSz" for="des" forName="parentText" op="equ" val="65"/>
      <dgm:constr type="primFontSz" for="des" forName="descendantText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t" for="ch" forName="parentText"/>
              <dgm:constr type="l" for="ch" forName="parentText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 refType="w" refFor="ch" refForName="pare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if>
          <dgm:else name="Name3">
            <dgm:constrLst>
              <dgm:constr type="t" for="ch" forName="parentText"/>
              <dgm:constr type="r" for="ch" forName="parentText" refType="w"/>
              <dgm:constr type="w" for="ch" forName="parentText" refType="w" fact="0.4"/>
              <dgm:constr type="h" for="ch" forName="parentText" refType="h"/>
              <dgm:constr type="w" for="ch" forName="parentText" refType="w" op="lte" fact="0.5"/>
              <dgm:constr type="w" for="ch" forName="parentText" refType="h" refFor="ch" refForName="parentText" op="lte" fact="0.7"/>
              <dgm:constr type="h" for="ch" forName="parentText" refType="w" refFor="ch" refForName="parentText" op="lte" fact="3"/>
              <dgm:constr type="l" for="ch" forName="descendantText"/>
              <dgm:constr type="w" for="ch" forName="descendantText" refType="w"/>
              <dgm:constr type="wOff" for="ch" forName="descendantText" refType="w" refFor="ch" refForName="parentText" fact="-1"/>
              <dgm:constr type="t" for="ch" forName="descendantText"/>
              <dgm:constr type="b" for="ch" forName="descendantText" refType="h" refFor="ch" refForName="parentText"/>
              <dgm:constr type="bOff" for="ch" forName="descendantText" refType="w" refFor="ch" refForName="parentText" fact="-0.5"/>
            </dgm:constrLst>
          </dgm:else>
        </dgm:choose>
        <dgm:ruleLst/>
        <dgm:layoutNode name="parentText" styleLbl="alignNode1">
          <dgm:varLst>
            <dgm:chMax val="1"/>
            <dgm:bulletEnabled val="1"/>
          </dgm:varLst>
          <dgm:alg type="tx"/>
          <dgm:shape xmlns:r="http://schemas.openxmlformats.org/officeDocument/2006/relationships" rot="90" type="chevron" r:blip="">
            <dgm:adjLst/>
          </dgm:shape>
          <dgm:presOf axis="self" ptType="node"/>
          <dgm:constrLst>
            <dgm:constr type="lMarg" refType="primFontSz" fact="0.05"/>
            <dgm:constr type="rMarg" refType="primFontSz" fact="0.05"/>
            <dgm:constr type="tMarg" refType="primFontSz" fact="0.05"/>
            <dgm:constr type="bMarg" refType="primFontSz" fact="0.05"/>
          </dgm:constrLst>
          <dgm:ruleLst>
            <dgm:rule type="h" val="100" fact="NaN" max="NaN"/>
            <dgm:rule type="primFontSz" val="24" fact="NaN" max="NaN"/>
            <dgm:rule type="h" val="110" fact="NaN" max="NaN"/>
            <dgm:rule type="primFontSz" val="18" fact="NaN" max="NaN"/>
            <dgm:rule type="h" val="INF" fact="NaN" max="NaN"/>
            <dgm:rule type="primFontSz" val="5" fact="NaN" max="NaN"/>
          </dgm:ruleLst>
        </dgm:layoutNode>
        <dgm:layoutNode name="descendantText" styleLbl="alignAcc1">
          <dgm:varLst>
            <dgm:bulletEnabled val="1"/>
          </dgm:varLst>
          <dgm:choose name="Name4">
            <dgm:if name="Name5" func="var" arg="dir" op="equ" val="norm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90" type="round2SameRect" r:blip="">
                <dgm:adjLst/>
              </dgm:shape>
            </dgm:if>
            <dgm:else name="Name6">
              <dgm:alg type="tx">
                <dgm:param type="stBulletLvl" val="1"/>
                <dgm:param type="txAnchorVertCh" val="mid"/>
              </dgm:alg>
              <dgm:shape xmlns:r="http://schemas.openxmlformats.org/officeDocument/2006/relationships" rot="-90" type="round2SameRect" r:blip="">
                <dgm:adjLst/>
              </dgm:shape>
            </dgm:else>
          </dgm:choose>
          <dgm:presOf axis="des" ptType="node"/>
          <dgm:choose name="Name7">
            <dgm:if name="Name8" func="var" arg="dir" op="equ" val="norm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rMarg" refType="primFontSz" fact="0.05"/>
              </dgm:constrLst>
            </dgm:if>
            <dgm:else name="Name9">
              <dgm:constrLst>
                <dgm:constr type="secFontSz" refType="primFontSz"/>
                <dgm:constr type="tMarg" refType="primFontSz" fact="0.05"/>
                <dgm:constr type="bMarg" refType="primFontSz" fact="0.05"/>
                <dgm:constr type="lMarg" refType="primFontSz" fact="0.05"/>
              </dgm:constrLst>
            </dgm:else>
          </dgm:choose>
          <dgm:ruleLst>
            <dgm:rule type="primFontSz" val="5" fact="NaN" max="NaN"/>
          </dgm:ruleLst>
        </dgm:layoutNode>
      </dgm:layoutNode>
      <dgm:forEach name="Name10" axis="followSib" ptType="sibTrans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>
            <dgm:constr type="w" val="1"/>
            <dgm:constr type="h" val="37.5"/>
          </dgm:constrLst>
          <dgm:ruleLst/>
        </dgm:layoutNode>
      </dgm:forEach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5/8/layout/arrow6">
  <dgm:title val=""/>
  <dgm:desc val=""/>
  <dgm:catLst>
    <dgm:cat type="relationship" pri="4000"/>
    <dgm:cat type="process" pri="29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4" srcId="0" destId="1" srcOrd="0" destOrd="0"/>
        <dgm:cxn modelId="5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>
      <dgm:param type="horzAlign" val="ctr"/>
      <dgm:param type="vertAlign" val="mid"/>
      <dgm:param type="ar" val="2.5"/>
    </dgm:alg>
    <dgm:shape xmlns:r="http://schemas.openxmlformats.org/officeDocument/2006/relationships" r:blip="">
      <dgm:adjLst/>
    </dgm:shape>
    <dgm:presOf/>
    <dgm:constrLst>
      <dgm:constr type="primFontSz" for="des" ptType="node" op="equ"/>
      <dgm:constr type="w" for="ch" forName="ribbon" refType="h" refFor="ch" refForName="ribbon" fact="2.5"/>
      <dgm:constr type="h" for="ch" forName="leftArrowText" refType="h" fact="0.49"/>
      <dgm:constr type="ctrY" for="ch" forName="leftArrowText" refType="ctrY" refFor="ch" refForName="ribbon"/>
      <dgm:constr type="ctrYOff" for="ch" forName="leftArrowText" refType="h" refFor="ch" refForName="ribbon" fact="-0.08"/>
      <dgm:constr type="l" for="ch" forName="leftArrowText" refType="w" refFor="ch" refForName="ribbon" fact="0.12"/>
      <dgm:constr type="r" for="ch" forName="leftArrowText" refType="w" refFor="ch" refForName="ribbon" fact="0.45"/>
      <dgm:constr type="h" for="ch" forName="rightArrowText" refType="h" fact="0.49"/>
      <dgm:constr type="ctrY" for="ch" forName="rightArrowText" refType="ctrY" refFor="ch" refForName="ribbon"/>
      <dgm:constr type="ctrYOff" for="ch" forName="rightArrowText" refType="h" refFor="ch" refForName="ribbon" fact="0.08"/>
      <dgm:constr type="l" for="ch" forName="rightArrowText" refType="w" refFor="ch" refForName="ribbon" fact="0.5"/>
      <dgm:constr type="r" for="ch" forName="rightArrowText" refType="w" refFor="ch" refForName="ribbon" fact="0.89"/>
    </dgm:constrLst>
    <dgm:ruleLst/>
    <dgm:choose name="Name0">
      <dgm:if name="Name1" axis="ch" ptType="node" func="cnt" op="gte" val="1">
        <dgm:layoutNode name="ribbon" styleLbl="node1">
          <dgm:alg type="sp"/>
          <dgm:shape xmlns:r="http://schemas.openxmlformats.org/officeDocument/2006/relationships" type="leftRightRibbon" r:blip="">
            <dgm:adjLst/>
          </dgm:shape>
          <dgm:presOf/>
          <dgm:constrLst/>
          <dgm:ruleLst/>
        </dgm:layoutNode>
        <dgm:layoutNode name="lef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2">
            <dgm:if name="Name3" func="var" arg="dir" op="equ" val="norm">
              <dgm:presOf axis="ch desOrSelf" ptType="node node" st="1 1" cnt="1 0"/>
            </dgm:if>
            <dgm:else name="Name4">
              <dgm:presOf axis="ch desOrSelf" ptType="node node" st="2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  <dgm:layoutNode name="rightArrowText" styleLbl="node1">
          <dgm:varLst>
            <dgm:chMax val="0"/>
            <dgm:bulletEnabled val="1"/>
          </dgm:varLst>
          <dgm:alg type="tx">
            <dgm:param type="txAnchorVertCh" val="mid"/>
          </dgm:alg>
          <dgm:shape xmlns:r="http://schemas.openxmlformats.org/officeDocument/2006/relationships" type="rect" r:blip="" hideGeom="1">
            <dgm:adjLst/>
          </dgm:shape>
          <dgm:choose name="Name5">
            <dgm:if name="Name6" func="var" arg="dir" op="equ" val="norm">
              <dgm:presOf axis="ch desOrSelf" ptType="node node" st="2 1" cnt="1 0"/>
            </dgm:if>
            <dgm:else name="Name7">
              <dgm:presOf axis="ch desOrSelf" ptType="node node" st="1 1" cnt="1 0"/>
            </dgm:else>
          </dgm:choose>
          <dgm:constrLst>
            <dgm:constr type="primFontSz" val="65"/>
            <dgm:constr type="tMarg" refType="primFontSz" fact="0.28"/>
            <dgm:constr type="lMarg"/>
            <dgm:constr type="bMarg" refType="primFontSz" fact="0.3"/>
            <dgm:constr type="rMarg"/>
          </dgm:constrLst>
          <dgm:ruleLst>
            <dgm:rule type="primFontSz" val="5" fact="NaN" max="NaN"/>
          </dgm:ruleLst>
        </dgm:layoutNode>
      </dgm:if>
      <dgm:else name="Name8"/>
    </dgm:choose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hList1">
  <dgm:title val=""/>
  <dgm:desc val=""/>
  <dgm:catLst>
    <dgm:cat type="list" pri="5000"/>
    <dgm:cat type="convert" pri="5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" refType="h"/>
      <dgm:constr type="w" for="ch" forName="composite" refType="w"/>
      <dgm:constr type="w" for="des" forName="parTx"/>
      <dgm:constr type="h" for="des" forName="parTx" op="equ"/>
      <dgm:constr type="w" for="des" forName="desTx"/>
      <dgm:constr type="h" for="des" forName="desTx" op="equ"/>
      <dgm:constr type="primFontSz" for="des" forName="parTx" val="65"/>
      <dgm:constr type="secFontSz" for="des" forName="desTx" refType="primFontSz" refFor="des" refForName="parTx" op="equ"/>
      <dgm:constr type="h" for="des" forName="parTx" refType="primFontSz" refFor="des" refForName="parTx" fact="0.8"/>
      <dgm:constr type="h" for="des" forName="desTx" refType="primFontSz" refFor="des" refForName="parTx" fact="1.22"/>
      <dgm:constr type="w" for="ch" forName="space" refType="w" refFor="ch" refForName="composite" op="equ" fact="0.14"/>
    </dgm:constrLst>
    <dgm:ruleLst>
      <dgm:rule type="w" for="ch" forName="composite" val="0" fact="NaN" max="NaN"/>
      <dgm:rule type="primFontSz" for="des" forName="parTx" val="5" fact="NaN" max="NaN"/>
    </dgm:ruleLst>
    <dgm:forEach name="Name4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onstrLst>
          <dgm:constr type="l" for="ch" forName="parTx"/>
          <dgm:constr type="w" for="ch" forName="parTx" refType="w"/>
          <dgm:constr type="t" for="ch" forName="parTx"/>
          <dgm:constr type="l" for="ch" forName="desTx"/>
          <dgm:constr type="w" for="ch" forName="desTx" refType="w" refFor="ch" refForName="parTx"/>
          <dgm:constr type="t" for="ch" forName="desTx" refType="h" refFor="ch" refForName="parTx"/>
        </dgm:constrLst>
        <dgm:ruleLst>
          <dgm:rule type="h" val="INF" fact="NaN" max="NaN"/>
        </dgm:ruleLst>
        <dgm:layoutNode name="parTx" styleLbl="alignNode1">
          <dgm:varLst>
            <dgm:chMax val="0"/>
            <dgm:chPref val="0"/>
            <dgm:bulletEnabled val="1"/>
          </dgm:varLst>
          <dgm:alg type="tx"/>
          <dgm:shape xmlns:r="http://schemas.openxmlformats.org/officeDocument/2006/relationships" type="rect" r:blip="">
            <dgm:adjLst/>
          </dgm:shape>
          <dgm:presOf axis="self" ptType="node"/>
          <dgm:constrLst>
            <dgm:constr type="h" refType="w" op="lte" fact="0.4"/>
            <dgm:constr type="h"/>
            <dgm:constr type="tMarg" refType="primFontSz" fact="0.32"/>
            <dgm:constr type="bMarg" refType="primFontSz" fact="0.32"/>
          </dgm:constrLst>
          <dgm:ruleLst>
            <dgm:rule type="h" val="INF" fact="NaN" max="NaN"/>
          </dgm:ruleLst>
        </dgm:layoutNode>
        <dgm:layoutNode name="desTx" styleLbl="alignAccFollowNode1">
          <dgm:varLst>
            <dgm:bulletEnabled val="1"/>
          </dgm:varLst>
          <dgm:alg type="tx">
            <dgm:param type="stBulletLvl" val="1"/>
          </dgm:alg>
          <dgm:shape xmlns:r="http://schemas.openxmlformats.org/officeDocument/2006/relationships" type="rect" r:blip="">
            <dgm:adjLst/>
          </dgm:shape>
          <dgm:presOf axis="des" ptType="node"/>
          <dgm:constrLst>
            <dgm:constr type="secFontSz" val="65"/>
            <dgm:constr type="primFontSz" refType="secFontSz"/>
            <dgm:constr type="h"/>
            <dgm:constr type="lMarg" refType="primFontSz" fact="0.42"/>
            <dgm:constr type="tMarg" refType="primFontSz" fact="0.42"/>
            <dgm:constr type="bMarg" refType="primFontSz" fact="0.63"/>
          </dgm:constrLst>
          <dgm:ruleLst>
            <dgm:rule type="h" val="INF" fact="NaN" max="NaN"/>
          </dgm:ruleLst>
        </dgm:layoutNode>
      </dgm:layoutNode>
      <dgm:forEach name="Name5" axis="followSib" ptType="sibTrans" cnt="1">
        <dgm:layoutNode name="space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3d2">
  <dgm:title val=""/>
  <dgm:desc val=""/>
  <dgm:catLst>
    <dgm:cat type="3D" pri="11200"/>
  </dgm:catLst>
  <dgm:scene3d>
    <a:camera prst="orthographicFront"/>
    <a:lightRig rig="threePt" dir="t"/>
  </dgm:scene3d>
  <dgm:styleLbl name="node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ng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>
        <a:rot lat="0" lon="0" rev="7500000"/>
      </a:lightRig>
    </dgm:scene3d>
    <dgm:sp3d z="2540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>
        <a:rot lat="0" lon="0" rev="7500000"/>
      </a:lightRig>
    </dgm:scene3d>
    <dgm:sp3d z="-152400"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>
        <a:rot lat="0" lon="0" rev="7500000"/>
      </a:lightRig>
    </dgm:scene3d>
    <dgm:sp3d z="-700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>
        <a:rot lat="0" lon="0" rev="7500000"/>
      </a:lightRig>
    </dgm:scene3d>
    <dgm:sp3d z="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>
        <a:rot lat="0" lon="0" rev="7500000"/>
      </a:lightRig>
    </dgm:scene3d>
    <dgm:sp3d z="-152400" extrusionH="63500" prstMaterial="matte">
      <a:bevelT w="2540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>
        <a:rot lat="0" lon="0" rev="7500000"/>
      </a:lightRig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>
        <a:rot lat="0" lon="0" rev="7500000"/>
      </a:lightRig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>
        <a:rot lat="0" lon="0" rev="7500000"/>
      </a:lightRig>
    </dgm:scene3d>
    <dgm:sp3d z="60000" prstMaterial="flat">
      <a:bevelT w="120900" h="88900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>
        <a:rot lat="0" lon="0" rev="7500000"/>
      </a:lightRig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>
        <a:rot lat="0" lon="0" rev="7500000"/>
      </a:lightRig>
    </dgm:scene3d>
    <dgm:sp3d extrusionH="190500" prstMaterial="dkEdge">
      <a:bevelT w="13540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>
        <a:rot lat="0" lon="0" rev="7500000"/>
      </a:lightRig>
    </dgm:scene3d>
    <dgm:sp3d prstMaterial="plastic">
      <a:bevelT w="127000" h="354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24450" h="1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0800" h="190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>
        <a:rot lat="0" lon="0" rev="7500000"/>
      </a:lightRig>
    </dgm:scene3d>
    <dgm:sp3d extrusionH="190500" prstMaterial="dkEdge">
      <a:bevelT w="120650" h="38100" prst="relaxedInset"/>
      <a:bevelB w="120650" h="571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>
        <a:rot lat="0" lon="0" rev="7500000"/>
      </a:lightRig>
    </dgm:scene3d>
    <dgm:sp3d z="-152400" extrusionH="63500" prstMaterial="dkEdge">
      <a:bevelT w="14445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>
        <a:rot lat="0" lon="0" rev="7500000"/>
      </a:lightRig>
    </dgm:scene3d>
    <dgm:sp3d z="152400" extrusionH="63500" prstMaterial="dkEdge">
      <a:bevelT w="125400" h="36350" prst="relaxedInset"/>
      <a:contourClr>
        <a:schemeClr val="bg1"/>
      </a:contourClr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>
        <a:rot lat="0" lon="0" rev="7500000"/>
      </a:lightRig>
    </dgm:scene3d>
    <dgm:sp3d z="-152400" extrusionH="63500" prstMaterial="matte">
      <a:bevelT w="144450" h="6350" prst="relaxedInset"/>
      <a:contourClr>
        <a:schemeClr val="bg1"/>
      </a:contourClr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>
        <a:rot lat="0" lon="0" rev="7500000"/>
      </a:lightRig>
    </dgm:scene3d>
    <dgm:sp3d prstMaterial="plastic">
      <a:bevelT w="127000" h="25400" prst="relaxedInset"/>
      <a:bevelB w="88900" h="121750" prst="angle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>
        <a:rot lat="0" lon="0" rev="7500000"/>
      </a:lightRig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3d3">
  <dgm:title val=""/>
  <dgm:desc val=""/>
  <dgm:catLst>
    <dgm:cat type="3D" pri="11300"/>
  </dgm:catLst>
  <dgm:scene3d>
    <a:camera prst="orthographicFront"/>
    <a:lightRig rig="threePt" dir="t"/>
  </dgm:scene3d>
  <dgm:styleLbl name="node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clear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182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ibTrans2D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>
        <a:rot lat="0" lon="0" rev="0"/>
      </a:camera>
      <a:lightRig rig="contrasting" dir="t">
        <a:rot lat="0" lon="0" rev="1200000"/>
      </a:lightRig>
    </dgm:scene3d>
    <dgm:sp3d z="10000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2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3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2D4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parChTrans1D1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>
        <a:rot lat="0" lon="0" rev="0"/>
      </a:camera>
      <a:lightRig rig="contrasting" dir="t">
        <a:rot lat="0" lon="0" rev="1200000"/>
      </a:lightRig>
    </dgm:scene3d>
    <dgm:sp3d z="-110000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2700" prstMaterial="flat">
      <a:bevelT w="177800" h="2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>
        <a:rot lat="0" lon="0" rev="0"/>
      </a:camera>
      <a:lightRig rig="contrasting" dir="t">
        <a:rot lat="0" lon="0" rev="1200000"/>
      </a:lightRig>
    </dgm:scene3d>
    <dgm:sp3d z="-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>
        <a:rot lat="0" lon="0" rev="0"/>
      </a:camera>
      <a:lightRig rig="contrasting" dir="t">
        <a:rot lat="0" lon="0" rev="1200000"/>
      </a:lightRig>
    </dgm:scene3d>
    <dgm:sp3d z="-300000" prstMaterial="plastic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>
        <a:rot lat="0" lon="0" rev="0"/>
      </a:camera>
      <a:lightRig rig="contrasting" dir="t">
        <a:rot lat="0" lon="0" rev="1200000"/>
      </a:lightRig>
    </dgm:scene3d>
    <dgm:sp3d contourW="12700" prstMaterial="flat">
      <a:bevelT w="100800" h="154000"/>
      <a:bevelB w="1524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>
        <a:rot lat="0" lon="0" rev="0"/>
      </a:camera>
      <a:lightRig rig="contrasting" dir="t">
        <a:rot lat="0" lon="0" rev="1200000"/>
      </a:lightRig>
    </dgm:scene3d>
    <dgm:sp3d z="-152400" prstMaterial="matte"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>
        <a:rot lat="0" lon="0" rev="0"/>
      </a:camera>
      <a:lightRig rig="contrasting" dir="t">
        <a:rot lat="0" lon="0" rev="1200000"/>
      </a:lightRig>
    </dgm:scene3d>
    <dgm:sp3d z="300000" contourW="19050" prstMaterial="metal">
      <a:bevelT w="88900" h="203200"/>
      <a:bevelB w="165100" h="254000"/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3d1">
  <dgm:title val=""/>
  <dgm:desc val=""/>
  <dgm:catLst>
    <dgm:cat type="3D" pri="111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flat" dir="t"/>
    </dgm:scene3d>
    <dgm:sp3d z="1270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flat" dir="t"/>
    </dgm:scene3d>
    <dgm:sp3d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flat" dir="t"/>
    </dgm:scene3d>
    <dgm:sp3d z="-190500" prstMaterial="plastic">
      <a:bevelT w="88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flat" dir="t"/>
    </dgm:scene3d>
    <dgm:sp3d z="-80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flat" dir="t"/>
    </dgm:scene3d>
    <dgm:sp3d z="1270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flat" dir="t"/>
    </dgm:scene3d>
    <dgm:sp3d z="-190500" prstMaterial="plastic">
      <a:bevelT w="50800" h="50800"/>
      <a:bevelB w="25400" h="25400" prst="angle"/>
    </dgm:sp3d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fla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flat" dir="t"/>
    </dgm:scene3d>
    <dgm:sp3d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flat" dir="t"/>
    </dgm:scene3d>
    <dgm:sp3d z="-10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flat" dir="t"/>
    </dgm:scene3d>
    <dgm:sp3d z="-60000" prstMaterial="plastic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flat" dir="t"/>
    </dgm:scene3d>
    <dgm:sp3d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FollowNode1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flat" dir="t"/>
    </dgm:scene3d>
    <dgm:sp3d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flat" dir="t"/>
    </dgm:scene3d>
    <dgm:sp3d z="190500" extrusionH="12700" prstMaterial="plastic">
      <a:bevelT w="50800" h="50800"/>
    </dgm:sp3d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flat" dir="t"/>
    </dgm:scene3d>
    <dgm:sp3d z="-190500" extrusionH="12700" prstMaterial="plastic">
      <a:bevelT w="50800" h="508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flat" dir="t"/>
    </dgm:scene3d>
    <dgm:sp3d z="-190500" extrusionH="127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z="190500" prstMaterial="plastic">
      <a:bevelT w="120900" h="88900"/>
      <a:bevelB w="88900" h="31750" prst="angle"/>
    </dgm:sp3d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2">
  <dgm:title val=""/>
  <dgm:desc val=""/>
  <dgm:catLst>
    <dgm:cat type="simple" pri="102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3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85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455620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ru-RU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1261164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>
              <a:defRPr/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007343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85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453128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9" name="Straight Connector 8"/>
          <p:cNvCxnSpPr/>
          <p:nvPr/>
        </p:nvCxnSpPr>
        <p:spPr>
          <a:xfrm>
            <a:off x="1207658" y="4343400"/>
            <a:ext cx="987552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3373578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79" y="1845734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17920" y="1845735"/>
            <a:ext cx="4937760" cy="402336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92918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17920" y="1846052"/>
            <a:ext cx="4937760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17920" y="2582334"/>
            <a:ext cx="4937760" cy="33782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789825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1978844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6" name="Rectangle 5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95715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16" y="0"/>
            <a:ext cx="4050791" cy="6858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4040071" y="0"/>
            <a:ext cx="64008" cy="6858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94359"/>
            <a:ext cx="3200400" cy="2286000"/>
          </a:xfrm>
        </p:spPr>
        <p:txBody>
          <a:bodyPr anchor="b">
            <a:norm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800600" y="731520"/>
            <a:ext cx="6492240" cy="5257800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2926080"/>
            <a:ext cx="3200400" cy="3379124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465512" y="6459785"/>
            <a:ext cx="2618510" cy="365125"/>
          </a:xfrm>
        </p:spPr>
        <p:txBody>
          <a:bodyPr/>
          <a:lstStyle>
            <a:lvl1pPr algn="l">
              <a:defRPr/>
            </a:lvl1pPr>
          </a:lstStyle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800600" y="6459785"/>
            <a:ext cx="4648200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829998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4953000"/>
            <a:ext cx="12188825" cy="19050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15" y="491507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5074920"/>
            <a:ext cx="10113264" cy="822960"/>
          </a:xfrm>
        </p:spPr>
        <p:txBody>
          <a:bodyPr lIns="91440" tIns="0" rIns="9144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915076"/>
          </a:xfrm>
          <a:blipFill>
            <a:blip r:embed="rId2"/>
            <a:stretch>
              <a:fillRect/>
            </a:stretch>
          </a:blipFill>
        </p:spPr>
        <p:txBody>
          <a:bodyPr lIns="457200" tIns="457200" anchor="t"/>
          <a:lstStyle>
            <a:lvl1pPr marL="0" indent="0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80" y="5907023"/>
            <a:ext cx="10113264" cy="59436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5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5596798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564724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8" name="Rectangle 7"/>
          <p:cNvSpPr/>
          <p:nvPr/>
        </p:nvSpPr>
        <p:spPr>
          <a:xfrm>
            <a:off x="15" y="6334316"/>
            <a:ext cx="12188825" cy="6400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4778"/>
            <a:ext cx="2628900" cy="5757421"/>
          </a:xfrm>
        </p:spPr>
        <p:txBody>
          <a:bodyPr vert="eaVert"/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4778"/>
            <a:ext cx="7734300" cy="5757422"/>
          </a:xfrm>
        </p:spPr>
        <p:txBody>
          <a:bodyPr vert="eaVert" lIns="45720" tIns="0" rIns="45720" bIns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886702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1" y="6400800"/>
            <a:ext cx="12192000" cy="45720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Rectangle 8"/>
          <p:cNvSpPr/>
          <p:nvPr/>
        </p:nvSpPr>
        <p:spPr>
          <a:xfrm>
            <a:off x="0" y="6334316"/>
            <a:ext cx="12192001" cy="65998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1845734"/>
            <a:ext cx="10058400" cy="4023360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97280" y="6459785"/>
            <a:ext cx="247227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rgbClr val="FFFFFF"/>
                </a:solidFill>
              </a:defRPr>
            </a:lvl1pPr>
          </a:lstStyle>
          <a:p>
            <a:fld id="{82B55C18-180D-4BFC-B2FD-EA0E118DF8D5}" type="datetimeFigureOut">
              <a:rPr lang="ru-RU" smtClean="0"/>
              <a:t>06.11.2023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686185" y="6459785"/>
            <a:ext cx="482280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 cap="all" baseline="0">
                <a:solidFill>
                  <a:srgbClr val="FFFFFF"/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9900458" y="6459785"/>
            <a:ext cx="131202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rgbClr val="FFFFFF"/>
                </a:solidFill>
              </a:defRPr>
            </a:lvl1pPr>
          </a:lstStyle>
          <a:p>
            <a:fld id="{9EAECE7A-72FD-43F5-8307-9D2B98526C5D}" type="slidenum">
              <a:rPr lang="ru-RU" smtClean="0"/>
              <a:t>‹#›</a:t>
            </a:fld>
            <a:endParaRPr lang="ru-RU"/>
          </a:p>
        </p:txBody>
      </p:sp>
      <p:cxnSp>
        <p:nvCxnSpPr>
          <p:cNvPr id="10" name="Straight Connector 9"/>
          <p:cNvCxnSpPr/>
          <p:nvPr/>
        </p:nvCxnSpPr>
        <p:spPr>
          <a:xfrm>
            <a:off x="1193532" y="1737845"/>
            <a:ext cx="9966960" cy="0"/>
          </a:xfrm>
          <a:prstGeom prst="line">
            <a:avLst/>
          </a:prstGeom>
          <a:ln w="635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4874434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85000"/>
        </a:lnSpc>
        <a:spcBef>
          <a:spcPct val="0"/>
        </a:spcBef>
        <a:buNone/>
        <a:defRPr sz="480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9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kshavkatov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8.xml"/><Relationship Id="rId2" Type="http://schemas.openxmlformats.org/officeDocument/2006/relationships/diagramData" Target="../diagrams/data1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8.xml"/><Relationship Id="rId5" Type="http://schemas.openxmlformats.org/officeDocument/2006/relationships/diagramColors" Target="../diagrams/colors18.xml"/><Relationship Id="rId4" Type="http://schemas.openxmlformats.org/officeDocument/2006/relationships/diagramQuickStyle" Target="../diagrams/quickStyle18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300943"/>
            <a:ext cx="10515600" cy="6109690"/>
          </a:xfrm>
        </p:spPr>
        <p:txBody>
          <a:bodyPr>
            <a:normAutofit fontScale="92500" lnSpcReduction="10000"/>
          </a:bodyPr>
          <a:lstStyle/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Maintenance and service </a:t>
            </a:r>
          </a:p>
          <a:p>
            <a:pPr marL="0" indent="0" algn="ctr">
              <a:buNone/>
            </a:pP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system of medical devices</a:t>
            </a:r>
            <a:endParaRPr lang="en-US" sz="36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11. Organization of service in enterprises and companies </a:t>
            </a:r>
          </a:p>
          <a:p>
            <a:pPr marL="0" indent="0" algn="ctr">
              <a:buNone/>
            </a:pP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36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</p:spTree>
    <p:extLst>
      <p:ext uri="{BB962C8B-B14F-4D97-AF65-F5344CB8AC3E}">
        <p14:creationId xmlns:p14="http://schemas.microsoft.com/office/powerpoint/2010/main" val="157800939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fontScale="92500" lnSpcReduction="20000"/>
          </a:bodyPr>
          <a:lstStyle/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uskunalariga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sz="4400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ko‘rsatish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11-Mavzu.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ona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firmalarda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servis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izmatini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ko’rsatishni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Otabek</a:t>
            </a:r>
            <a:r>
              <a:rPr lang="en-US" sz="4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Shavkatov</a:t>
            </a:r>
            <a:endParaRPr lang="en-US" sz="4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36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maxsulot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Elektron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pochta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okshavkatov@gmail.com</a:t>
            </a:r>
            <a:r>
              <a:rPr lang="en-US" sz="2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15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701763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59309" y="1790153"/>
            <a:ext cx="10813027" cy="4692896"/>
          </a:xfrm>
        </p:spPr>
        <p:txBody>
          <a:bodyPr>
            <a:normAutofit/>
          </a:bodyPr>
          <a:lstStyle/>
          <a:p>
            <a:pPr marL="0" marR="0" indent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3200" dirty="0" err="1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3200" dirty="0"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</a:p>
          <a:p>
            <a:pPr marL="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endParaRPr lang="en-US" sz="3200" dirty="0">
              <a:solidFill>
                <a:schemeClr val="tx1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marR="0" lvl="0" indent="-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ko’rsatishida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etgan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hizmat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uni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qoidalari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3.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marL="457200" marR="0" lvl="0" indent="-4572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4.	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ma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sulotlariga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ta’mirlashning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huquqiy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masalalari</a:t>
            </a:r>
            <a:r>
              <a:rPr lang="en-US" sz="2400" b="1" dirty="0">
                <a:solidFill>
                  <a:schemeClr val="tx1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2668C2-D4DB-496A-ADF2-B050C77657E6}"/>
              </a:ext>
            </a:extLst>
          </p:cNvPr>
          <p:cNvSpPr txBox="1"/>
          <p:nvPr/>
        </p:nvSpPr>
        <p:spPr>
          <a:xfrm>
            <a:off x="1914862" y="408254"/>
            <a:ext cx="8272347" cy="108337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Korхona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firmalarda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servis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хizmatini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ko’rsatishni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etish</a:t>
            </a:r>
            <a:endParaRPr lang="en-US" sz="4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005023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288027" y="1887463"/>
            <a:ext cx="9995935" cy="237904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R="0" lvl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ona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firmaning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ko’rsatishida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joyi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o’rnini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etgan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4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</a:t>
            </a:r>
            <a:r>
              <a:rPr lang="en-US" sz="4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US" sz="4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558710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CCCCFBF1-E964-4F63-9384-0390C083CAA6}"/>
              </a:ext>
            </a:extLst>
          </p:cNvPr>
          <p:cNvSpPr txBox="1"/>
          <p:nvPr/>
        </p:nvSpPr>
        <p:spPr>
          <a:xfrm>
            <a:off x="774550" y="337951"/>
            <a:ext cx="10682344" cy="122495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algn="ctr">
              <a:lnSpc>
                <a:spcPct val="115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Kor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ona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firmaning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nik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izmat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ko’rsatishida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joyi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o’rnini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etgan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nik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vositalar</a:t>
            </a:r>
            <a:r>
              <a:rPr lang="en-US" sz="3200" b="1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en-US" sz="4000" b="1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B7A2A285-F071-42F8-BE90-2261D22D6B14}"/>
              </a:ext>
            </a:extLst>
          </p:cNvPr>
          <p:cNvSpPr txBox="1"/>
          <p:nvPr/>
        </p:nvSpPr>
        <p:spPr>
          <a:xfrm>
            <a:off x="441861" y="1676430"/>
            <a:ext cx="11548533" cy="467807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shuningdek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ajratilishini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ko’rib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chiqamiz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indent="449580" algn="just">
              <a:lnSpc>
                <a:spcPct val="150000"/>
              </a:lnSpc>
              <a:spcAft>
                <a:spcPts val="1000"/>
              </a:spcAft>
            </a:pP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nologik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ozlanishida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servis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ko’rsatishning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litsenziyasiga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ilova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qilingan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nikasiga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ishlari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nomenklaturasini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bajarish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imkonini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beradi</a:t>
            </a:r>
            <a:r>
              <a:rPr lang="en-US" sz="28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15301068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99246" y="82871"/>
            <a:ext cx="10727958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100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077637664"/>
              </p:ext>
            </p:extLst>
          </p:nvPr>
        </p:nvGraphicFramePr>
        <p:xfrm>
          <a:off x="2147441" y="1236032"/>
          <a:ext cx="8717782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0835718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7733" y="104387"/>
            <a:ext cx="105020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100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226471346"/>
              </p:ext>
            </p:extLst>
          </p:nvPr>
        </p:nvGraphicFramePr>
        <p:xfrm>
          <a:off x="2022438" y="1300578"/>
          <a:ext cx="8832028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6851549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677733" y="104387"/>
            <a:ext cx="10502046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ctr">
              <a:lnSpc>
                <a:spcPct val="150000"/>
              </a:lnSpc>
              <a:spcAft>
                <a:spcPts val="1000"/>
              </a:spcAft>
            </a:pP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Hozirgi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tashkiloti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jadvalda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guruhlarga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bo’lingan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2256544"/>
              </p:ext>
            </p:extLst>
          </p:nvPr>
        </p:nvGraphicFramePr>
        <p:xfrm>
          <a:off x="1401078" y="1289820"/>
          <a:ext cx="966036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5246738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1729688"/>
              </p:ext>
            </p:extLst>
          </p:nvPr>
        </p:nvGraphicFramePr>
        <p:xfrm>
          <a:off x="387275" y="290457"/>
          <a:ext cx="11327803" cy="59812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86030189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279700" y="158496"/>
            <a:ext cx="11370832" cy="616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nikasi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vositalarining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uskunalari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attestatsiya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qilingan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sinalgan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Uskunani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attestatsiyasiya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vositasini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sinashda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foydalaniladigan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tartib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3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metrologiya</a:t>
            </a:r>
            <a:r>
              <a:rPr lang="en-US" sz="23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3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izmati</a:t>
            </a:r>
            <a:r>
              <a:rPr lang="en-US" sz="23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qoidalari</a:t>
            </a:r>
            <a:r>
              <a:rPr lang="en-US" sz="23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deb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nomlanadigan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hujjatga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muvofiq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hujjatlashtirilishi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tibbiy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asboblarini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sinash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foydalanilayotgan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normativ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hujjatlarga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mos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ravishda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borilishi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3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vositalarini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saqlash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sharoitlariga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ko’rsatilgan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tartibda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rioya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ya’ni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ularni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turli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ta’sirlardan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zararlanishidan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chiqishiga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sabab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bo’luvchi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holatlardan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saqlanishi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Davriy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izmat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ko’rsatish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izmat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ko’rsatish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attestatsiya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grafiklari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tasdiqlanishi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esa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grafiklari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tasdiqlanishi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Servis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izmati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onasi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davolash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muassasasi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izmati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chiqilgan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nazorat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sinash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uskunalari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tegishli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metrologik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ekspertiza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attestatsiyadan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o’tkazilishi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Nosoz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uskuna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ishlatishdan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olib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qo’yilib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ularga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nosozlik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belgisi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qo’yib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qo’yilishi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lozim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Zarur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hollarda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yetishmayotgan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sinov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uskunasi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tekshirilgan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attestatsiyaga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o’lchov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vositalariga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qo’shimcha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arenda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prokat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sharti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foydalanishga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ru</a:t>
            </a:r>
            <a:r>
              <a:rPr lang="ru-RU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sat </a:t>
            </a:r>
            <a:r>
              <a:rPr lang="en-US" sz="23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etiladi</a:t>
            </a:r>
            <a:r>
              <a:rPr lang="en-US" sz="23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3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86213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6C15CE25-EFC3-443A-BD73-E94EF3988F5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88811890"/>
              </p:ext>
            </p:extLst>
          </p:nvPr>
        </p:nvGraphicFramePr>
        <p:xfrm>
          <a:off x="1501114" y="1749419"/>
          <a:ext cx="9704439" cy="454250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2601815" y="368035"/>
            <a:ext cx="733091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texnikasini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shartli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ravishda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qismga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ajratish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b="1" dirty="0"/>
          </a:p>
        </p:txBody>
      </p:sp>
    </p:spTree>
    <p:extLst>
      <p:ext uri="{BB962C8B-B14F-4D97-AF65-F5344CB8AC3E}">
        <p14:creationId xmlns:p14="http://schemas.microsoft.com/office/powerpoint/2010/main" val="220523140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73561F2-05AC-4777-84EF-ED17A20BCA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2772128"/>
              </p:ext>
            </p:extLst>
          </p:nvPr>
        </p:nvGraphicFramePr>
        <p:xfrm>
          <a:off x="403241" y="110164"/>
          <a:ext cx="11385517" cy="60565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82087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882127" y="225484"/>
            <a:ext cx="10617798" cy="61462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Bu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vositalar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tibbiyot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te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nikasi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muassasalarida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foydalanadigan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tibbiyot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te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nikasining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elektron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bloklarini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ta’mirlashda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98%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gacha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ishlarni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bajarish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imkonini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beradi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Talab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qilingan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arakteristikalarga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ega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bo’lgan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boshqa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asboblardan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ham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foydalanish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mumkin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Qandaydir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asbobni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sotib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olishdan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oldin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unga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ilova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qilinadigan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guvohnoma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to’g’risida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ma’lumotga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ega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bo’lish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kerak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.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Bunday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hujjatlar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asosan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ru-RU" sz="28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orijdan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olingan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o’lchov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vositalari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uchun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zaruriy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 </a:t>
            </a:r>
            <a:r>
              <a:rPr lang="en-US" sz="2800" dirty="0" err="1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hisoblanadi</a:t>
            </a:r>
            <a:r>
              <a:rPr lang="en-US" sz="2800" dirty="0">
                <a:solidFill>
                  <a:srgbClr val="000000"/>
                </a:solidFill>
                <a:latin typeface="Baskerville Old Face" panose="02020602080505020303" pitchFamily="18" charset="0"/>
                <a:ea typeface="Calibri" panose="020F0502020204030204" pitchFamily="34" charset="0"/>
              </a:rPr>
              <a:t>. </a:t>
            </a:r>
            <a:endParaRPr lang="ru-RU" sz="2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  <a:p>
            <a:pPr algn="just"/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bo’limda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sinov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uskunalaridan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jiхozlangan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bo’ladi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tarmog’i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ta’minlangan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yoritish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moslamasiga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ventilyatsiyaga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o’lchov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asboblari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o’rnatish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moslamaga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ega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bo’lgan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maydoni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6 m</a:t>
            </a:r>
            <a:r>
              <a:rPr lang="en-US" sz="2800" baseline="30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kam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bo’lmagan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o’rni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28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2372930394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62579" y="247000"/>
            <a:ext cx="11166438" cy="10772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32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32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</a:t>
            </a:r>
            <a:r>
              <a:rPr lang="en-US" sz="32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vositalariga</a:t>
            </a:r>
            <a:r>
              <a:rPr lang="en-US" sz="32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</a:t>
            </a:r>
            <a:r>
              <a:rPr lang="en-US" sz="32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</a:t>
            </a:r>
            <a:r>
              <a:rPr lang="en-US" sz="32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32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2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jiхozlangan</a:t>
            </a:r>
            <a:r>
              <a:rPr lang="en-US" sz="32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32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2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хonada</a:t>
            </a:r>
            <a:r>
              <a:rPr lang="en-US" sz="32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quyidagilar</a:t>
            </a:r>
            <a:r>
              <a:rPr lang="en-US" sz="32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albatta</a:t>
            </a:r>
            <a:r>
              <a:rPr lang="en-US" sz="32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bo’lishi</a:t>
            </a:r>
            <a:r>
              <a:rPr lang="en-US" sz="32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3200" dirty="0">
                <a:latin typeface="Book Antiqua" panose="0204060205030503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3200" dirty="0">
              <a:latin typeface="Book Antiqua" panose="0204060205030503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221399760"/>
              </p:ext>
            </p:extLst>
          </p:nvPr>
        </p:nvGraphicFramePr>
        <p:xfrm>
          <a:off x="1612450" y="1421037"/>
          <a:ext cx="9155954" cy="516367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640611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075765" y="1493668"/>
            <a:ext cx="10069157" cy="295927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0"/>
              </a:spcAft>
            </a:pPr>
            <a:r>
              <a:rPr lang="ru-RU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nikasiga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hizmat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ko’rsatishni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tashkil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5400" b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qoidalari</a:t>
            </a:r>
            <a:r>
              <a:rPr lang="en-US" sz="5400" b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4800" dirty="0">
              <a:solidFill>
                <a:srgbClr val="000000"/>
              </a:solidFill>
              <a:latin typeface="Times New Roman" panose="02020603050405020304" pitchFamily="18" charset="0"/>
              <a:ea typeface="Calibri" panose="020F05020202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176228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1359048" y="311546"/>
            <a:ext cx="951693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teхnikasiga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хujjatlar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aniqlanadi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shartnomada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ko’rsatiladi</a:t>
            </a:r>
            <a:r>
              <a:rPr lang="en-US" sz="2800" b="1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800" b="1" dirty="0"/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135964118"/>
              </p:ext>
            </p:extLst>
          </p:nvPr>
        </p:nvGraphicFramePr>
        <p:xfrm>
          <a:off x="2053515" y="1409252"/>
          <a:ext cx="8349130" cy="46365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8210765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73561F2-05AC-4777-84EF-ED17A20BCA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28722403"/>
              </p:ext>
            </p:extLst>
          </p:nvPr>
        </p:nvGraphicFramePr>
        <p:xfrm>
          <a:off x="961919" y="430306"/>
          <a:ext cx="10551655" cy="55832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85449398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71619323"/>
              </p:ext>
            </p:extLst>
          </p:nvPr>
        </p:nvGraphicFramePr>
        <p:xfrm>
          <a:off x="494852" y="364664"/>
          <a:ext cx="10983558" cy="593931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3891442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2669152110"/>
              </p:ext>
            </p:extLst>
          </p:nvPr>
        </p:nvGraphicFramePr>
        <p:xfrm>
          <a:off x="1065007" y="268941"/>
          <a:ext cx="10058400" cy="58693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77353448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56878634"/>
              </p:ext>
            </p:extLst>
          </p:nvPr>
        </p:nvGraphicFramePr>
        <p:xfrm>
          <a:off x="1086522" y="387276"/>
          <a:ext cx="10058400" cy="57015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50696137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73561F2-05AC-4777-84EF-ED17A20BCA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71590117"/>
              </p:ext>
            </p:extLst>
          </p:nvPr>
        </p:nvGraphicFramePr>
        <p:xfrm>
          <a:off x="645459" y="666163"/>
          <a:ext cx="10962042" cy="510294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124611073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Схема 2">
            <a:extLst>
              <a:ext uri="{FF2B5EF4-FFF2-40B4-BE49-F238E27FC236}">
                <a16:creationId xmlns:a16="http://schemas.microsoft.com/office/drawing/2014/main" id="{C73561F2-05AC-4777-84EF-ED17A20BCA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63569196"/>
              </p:ext>
            </p:extLst>
          </p:nvPr>
        </p:nvGraphicFramePr>
        <p:xfrm>
          <a:off x="961919" y="311971"/>
          <a:ext cx="10551655" cy="562624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2280565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634702" y="618161"/>
            <a:ext cx="10789920" cy="507831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		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teхnikasiga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хizmat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ko’rsatishni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hajmi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sifatini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aniqlab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tasdiqlaydigan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хujjat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хizmat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jurnali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bajarilgan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akt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naryadi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Davolash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muassasalarida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shartnomaga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kiritilgan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teхnikasi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хizmat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jurnaliga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bajarilgan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ishlar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хaqida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yozuv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keyingi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ruхsat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yozib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qo’yiladi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. (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teхnikasiga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хizmat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servis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хizmati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ko’rsatish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korхonasi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хodimlari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3600" dirty="0">
                <a:latin typeface="Times New Roman" panose="02020603050405020304" pitchFamily="18" charset="0"/>
                <a:ea typeface="Calibri" panose="020F0502020204030204" pitchFamily="34" charset="0"/>
              </a:rPr>
              <a:t>). 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24527373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4054552453"/>
              </p:ext>
            </p:extLst>
          </p:nvPr>
        </p:nvGraphicFramePr>
        <p:xfrm>
          <a:off x="1650701" y="1323189"/>
          <a:ext cx="9225279" cy="37113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892886" y="267165"/>
            <a:ext cx="1020900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teхnikasi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maхsulotlari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teхnik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хizmat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ko’rsatish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shartnomasidan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yuborilishi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bo’lgan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holatlarga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quyidagilar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kiradi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</a:rPr>
              <a:t>:</a:t>
            </a:r>
            <a:endParaRPr lang="ru-RU" sz="2400" b="1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755425" y="5259605"/>
            <a:ext cx="1078753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Yuqoridagi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hollarda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korхonasi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kechishga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7828891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>
            <a:extLst>
              <a:ext uri="{FF2B5EF4-FFF2-40B4-BE49-F238E27FC236}">
                <a16:creationId xmlns:a16="http://schemas.microsoft.com/office/drawing/2014/main" id="{85C65419-484B-4655-8FEB-7B548B524953}"/>
              </a:ext>
            </a:extLst>
          </p:cNvPr>
          <p:cNvSpPr txBox="1"/>
          <p:nvPr/>
        </p:nvSpPr>
        <p:spPr>
          <a:xfrm>
            <a:off x="1990166" y="1878055"/>
            <a:ext cx="8347934" cy="179126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</a:pP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teхnikasiga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teхnik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хizmati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jurnali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6600" dirty="0">
              <a:solidFill>
                <a:srgbClr val="000000"/>
              </a:solidFill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0749686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978947" y="381493"/>
            <a:ext cx="1021976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teхnikasiga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muassasalarining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teхnikasi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ishlatiladigan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bo’limlarida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yuritilishi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zarur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alohida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tuzilishi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muassasalarining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raхbari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qaroriga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barcha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bo’lim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kabinetlar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yagona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jurnalini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yurgizish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ham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Teхnik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хizmati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jurnali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tugaganidan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keyin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3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yilgacha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saqlanishi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lozim</a:t>
            </a:r>
            <a:r>
              <a:rPr lang="en-US" sz="3000" dirty="0">
                <a:latin typeface="Baskerville Old Face" panose="02020602080505020303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just"/>
            <a:r>
              <a:rPr lang="en-US" sz="3000" dirty="0">
                <a:latin typeface="Baskerville Old Face" panose="02020602080505020303" pitchFamily="18" charset="0"/>
              </a:rPr>
              <a:t>	</a:t>
            </a:r>
            <a:r>
              <a:rPr lang="en-US" sz="3000" dirty="0" err="1">
                <a:latin typeface="Baskerville Old Face" panose="02020602080505020303" pitchFamily="18" charset="0"/>
              </a:rPr>
              <a:t>Tibbiyot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te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nikasiga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te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nik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izmat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ko’rsatish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jurnalini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qabul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bo’limida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davolash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muassasalari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odimlari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va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servis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izmat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ko’rsatish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kor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onasi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odimlari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tomonidan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to’ldiriladi</a:t>
            </a:r>
            <a:r>
              <a:rPr lang="en-US" sz="3000" dirty="0">
                <a:latin typeface="Baskerville Old Face" panose="02020602080505020303" pitchFamily="18" charset="0"/>
              </a:rPr>
              <a:t>, </a:t>
            </a:r>
            <a:r>
              <a:rPr lang="en-US" sz="3000" dirty="0" err="1">
                <a:latin typeface="Baskerville Old Face" panose="02020602080505020303" pitchFamily="18" charset="0"/>
              </a:rPr>
              <a:t>ular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tibbiyot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te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nikasini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te</a:t>
            </a:r>
            <a:r>
              <a:rPr lang="ru-RU" sz="3000" dirty="0"/>
              <a:t>х</a:t>
            </a:r>
            <a:r>
              <a:rPr lang="en-US" sz="3000" dirty="0" err="1">
                <a:latin typeface="Baskerville Old Face" panose="02020602080505020303" pitchFamily="18" charset="0"/>
              </a:rPr>
              <a:t>nik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holati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uchun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javobgar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shaхslar</a:t>
            </a:r>
            <a:r>
              <a:rPr lang="en-US" sz="3000" dirty="0">
                <a:latin typeface="Baskerville Old Face" panose="02020602080505020303" pitchFamily="18" charset="0"/>
              </a:rPr>
              <a:t> </a:t>
            </a:r>
            <a:r>
              <a:rPr lang="en-US" sz="3000" dirty="0" err="1">
                <a:latin typeface="Baskerville Old Face" panose="02020602080505020303" pitchFamily="18" charset="0"/>
              </a:rPr>
              <a:t>hisoblanadi</a:t>
            </a:r>
            <a:r>
              <a:rPr lang="en-US" sz="3000" dirty="0">
                <a:latin typeface="Baskerville Old Face" panose="02020602080505020303" pitchFamily="18" charset="0"/>
              </a:rPr>
              <a:t>.</a:t>
            </a:r>
            <a:endParaRPr lang="ru-RU" sz="3000" dirty="0"/>
          </a:p>
        </p:txBody>
      </p:sp>
    </p:spTree>
    <p:extLst>
      <p:ext uri="{BB962C8B-B14F-4D97-AF65-F5344CB8AC3E}">
        <p14:creationId xmlns:p14="http://schemas.microsoft.com/office/powerpoint/2010/main" val="3909008280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Схема 1">
            <a:extLst>
              <a:ext uri="{FF2B5EF4-FFF2-40B4-BE49-F238E27FC236}">
                <a16:creationId xmlns:a16="http://schemas.microsoft.com/office/drawing/2014/main" id="{11883BBC-167D-4FA2-8C80-0B5A7E559BB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66126878"/>
              </p:ext>
            </p:extLst>
          </p:nvPr>
        </p:nvGraphicFramePr>
        <p:xfrm>
          <a:off x="1124155" y="1108632"/>
          <a:ext cx="9943690" cy="494803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TextBox 3">
            <a:extLst>
              <a:ext uri="{FF2B5EF4-FFF2-40B4-BE49-F238E27FC236}">
                <a16:creationId xmlns:a16="http://schemas.microsoft.com/office/drawing/2014/main" id="{15026C5D-4182-4AF5-BAFE-15BDA535C21C}"/>
              </a:ext>
            </a:extLst>
          </p:cNvPr>
          <p:cNvSpPr txBox="1"/>
          <p:nvPr/>
        </p:nvSpPr>
        <p:spPr>
          <a:xfrm>
            <a:off x="2142969" y="166836"/>
            <a:ext cx="7906061" cy="94179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Teхnik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хizmati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jurnali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to’rtta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asosiy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qismlardan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en-US" sz="2400" b="1" dirty="0">
                <a:solidFill>
                  <a:srgbClr val="000000"/>
                </a:solidFill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04515102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extBox 5">
            <a:extLst>
              <a:ext uri="{FF2B5EF4-FFF2-40B4-BE49-F238E27FC236}">
                <a16:creationId xmlns:a16="http://schemas.microsoft.com/office/drawing/2014/main" id="{F297E0CE-3832-4387-B7A3-A60CDFD90DF7}"/>
              </a:ext>
            </a:extLst>
          </p:cNvPr>
          <p:cNvSpPr txBox="1"/>
          <p:nvPr/>
        </p:nvSpPr>
        <p:spPr>
          <a:xfrm>
            <a:off x="1355464" y="1787647"/>
            <a:ext cx="980021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Tibbiyot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nikasi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ma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sulotlariga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nik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х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izmat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ko’rsatish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ta’mirlashning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huquqiy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masalalari</a:t>
            </a:r>
            <a:r>
              <a:rPr lang="en-US" sz="4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72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53081877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935915" y="436282"/>
            <a:ext cx="10316584" cy="216059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  <a:spcAft>
                <a:spcPts val="0"/>
              </a:spcAft>
            </a:pP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nikasiga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davolash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muassasalari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servis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onalari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asosida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olib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boriladi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Shartnoma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tomonlarni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huquqi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javobgarligi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ko’rsatilgan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nik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izmat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nar</a:t>
            </a:r>
            <a:r>
              <a:rPr lang="ru-RU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х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tartiblarini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aniqlaydi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4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			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Shartnoma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muddatli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b="1" i="1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b="1" i="1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muddatsiz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bo’lishi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520235536"/>
              </p:ext>
            </p:extLst>
          </p:nvPr>
        </p:nvGraphicFramePr>
        <p:xfrm>
          <a:off x="645459" y="3001383"/>
          <a:ext cx="10488706" cy="32165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504664041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>
            <a:off x="849854" y="650434"/>
            <a:ext cx="10413402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	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Muddatli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shartnoma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muddatsiz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shartnomaga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huquqiy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tomondan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ancha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qulay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Bunda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tomonlarni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biri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norozi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shartnomaga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amal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qilish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uzaytirilmaydi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Agar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tomonlar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rozi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bo’lsa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u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uzaytirilishi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				</a:t>
            </a:r>
          </a:p>
          <a:p>
            <a:pPr algn="just"/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		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izmat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ko’rsatish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kor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onasi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tuzilgan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shartnomaga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nikasini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ta’mirlash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kapital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ta’mir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kiritilmaydi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Murakkab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tibbiyot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te</a:t>
            </a:r>
            <a:r>
              <a:rPr lang="ru-RU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х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nikasini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ta’mirlash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alohida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shartnoma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aktlarga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ko’ra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dirty="0" err="1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bajariladi</a:t>
            </a:r>
            <a:r>
              <a:rPr lang="en-US" sz="3600" dirty="0">
                <a:solidFill>
                  <a:srgbClr val="00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600" dirty="0"/>
          </a:p>
        </p:txBody>
      </p:sp>
    </p:spTree>
    <p:extLst>
      <p:ext uri="{BB962C8B-B14F-4D97-AF65-F5344CB8AC3E}">
        <p14:creationId xmlns:p14="http://schemas.microsoft.com/office/powerpoint/2010/main" val="68389079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79438737"/>
              </p:ext>
            </p:extLst>
          </p:nvPr>
        </p:nvGraphicFramePr>
        <p:xfrm>
          <a:off x="957429" y="215154"/>
          <a:ext cx="10456433" cy="61211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364566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1100" y="222335"/>
            <a:ext cx="11026588" cy="15493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15000"/>
              </a:lnSpc>
            </a:pPr>
            <a:r>
              <a:rPr lang="en-US" sz="2800" dirty="0" err="1">
                <a:latin typeface="Baskerville Old Face" panose="02020602080505020303" pitchFamily="18" charset="0"/>
              </a:rPr>
              <a:t>Yuqoridagi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hujjatlardan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tashqari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davolash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muassasalari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bilan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servis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хizmatini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ko’rsatish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korхonalari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orasidagi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munosabatlarda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zarur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bo’lgan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umumiy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хujjatlar</a:t>
            </a:r>
            <a:r>
              <a:rPr lang="en-US" sz="2800" dirty="0">
                <a:latin typeface="Baskerville Old Face" panose="02020602080505020303" pitchFamily="18" charset="0"/>
              </a:rPr>
              <a:t> ham </a:t>
            </a:r>
            <a:r>
              <a:rPr lang="en-US" sz="2800" dirty="0" err="1">
                <a:latin typeface="Baskerville Old Face" panose="02020602080505020303" pitchFamily="18" charset="0"/>
              </a:rPr>
              <a:t>bo’lishi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kerak</a:t>
            </a:r>
            <a:r>
              <a:rPr lang="en-US" sz="2800" dirty="0">
                <a:latin typeface="Baskerville Old Face" panose="02020602080505020303" pitchFamily="18" charset="0"/>
              </a:rPr>
              <a:t>. </a:t>
            </a:r>
            <a:r>
              <a:rPr lang="en-US" sz="2800" dirty="0" err="1">
                <a:latin typeface="Baskerville Old Face" panose="02020602080505020303" pitchFamily="18" charset="0"/>
              </a:rPr>
              <a:t>Ularga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quyidagilar</a:t>
            </a:r>
            <a:r>
              <a:rPr lang="en-US" sz="2800" dirty="0">
                <a:latin typeface="Baskerville Old Face" panose="02020602080505020303" pitchFamily="18" charset="0"/>
              </a:rPr>
              <a:t> </a:t>
            </a:r>
            <a:r>
              <a:rPr lang="en-US" sz="2800" dirty="0" err="1">
                <a:latin typeface="Baskerville Old Face" panose="02020602080505020303" pitchFamily="18" charset="0"/>
              </a:rPr>
              <a:t>kiradi</a:t>
            </a:r>
            <a:r>
              <a:rPr lang="en-US" sz="2800" dirty="0">
                <a:latin typeface="Baskerville Old Face" panose="02020602080505020303" pitchFamily="18" charset="0"/>
              </a:rPr>
              <a:t>.</a:t>
            </a:r>
            <a:endParaRPr lang="en-US" sz="3600" dirty="0">
              <a:solidFill>
                <a:srgbClr val="000000"/>
              </a:solidFill>
              <a:effectLst/>
              <a:latin typeface="Baskerville Old Face" panose="02020602080505020303" pitchFamily="18" charset="0"/>
              <a:ea typeface="Calibri" panose="020F0502020204030204" pitchFamily="34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508606002"/>
              </p:ext>
            </p:extLst>
          </p:nvPr>
        </p:nvGraphicFramePr>
        <p:xfrm>
          <a:off x="1549101" y="1897420"/>
          <a:ext cx="9897035" cy="441246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6006277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09151" y="710411"/>
            <a:ext cx="10773697" cy="5665686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A.H.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Haydarov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B.B.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Goibnazarov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K.Y.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Berdieva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–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jixozlarga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-, Tashkent 2019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I.I.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Mukimjonov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Khudoyberganov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T. Usmanov ―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Elektron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tibbiyot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texnikalarini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ta’mirlash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texnik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ko’rsatish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―Ibn Sino,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K. Yu.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Yuldashev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Yu.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Koulikov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“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Fizioterapiya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", T., "Ibn Sino",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P. R.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Ismatullayev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N.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Maksudov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Abdullayev, B. M.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Akhmedov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A.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Azamov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Metrologiya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sertifikatlashtirish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―Uzbekistan Tashkent 2018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Leslie Cromwell, Biomedical Instrumentation and measurement, 2nd edition, Prentice hall of India, New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John G. Webster, Medical Instrumentation Application and Design, 4th edition, Wiley India Pvt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Ltd,New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Delhi, 2015.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Joseph J.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Carr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and John M. Brown, Introduction to Biomedical Equipment Technology, Pearson Education, 2004.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Myer </a:t>
            </a: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Kutz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Standard Handbook of Biomedical Engineering and Design, McGraw Hill Publisher, 2003.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18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Khandpur</a:t>
            </a:r>
            <a:r>
              <a:rPr lang="en-US" sz="18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R.S, Handbook of Biomedical Instrumentation, 3rd edition, Tata McGraw-Hill New Delhi, 2014</a:t>
            </a:r>
            <a:endParaRPr lang="en-US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742143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9525">
                  <a:solidFill>
                    <a:schemeClr val="bg1"/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effectLst>
                  <a:outerShdw blurRad="12700" dist="38100" dir="2700000" algn="tl" rotWithShape="0">
                    <a:schemeClr val="accent5">
                      <a:lumMod val="60000"/>
                      <a:lumOff val="40000"/>
                    </a:scheme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</p:spTree>
    <p:extLst>
      <p:ext uri="{BB962C8B-B14F-4D97-AF65-F5344CB8AC3E}">
        <p14:creationId xmlns:p14="http://schemas.microsoft.com/office/powerpoint/2010/main" val="3111334618"/>
      </p:ext>
    </p:extLst>
  </p:cSld>
  <p:clrMapOvr>
    <a:masterClrMapping/>
  </p:clrMapOvr>
</p:sld>
</file>

<file path=ppt/theme/theme1.xml><?xml version="1.0" encoding="utf-8"?>
<a:theme xmlns:a="http://schemas.openxmlformats.org/drawingml/2006/main" name="Ретро">
  <a:themeElements>
    <a:clrScheme name="Ретро">
      <a:dk1>
        <a:srgbClr val="000000"/>
      </a:dk1>
      <a:lt1>
        <a:sysClr val="window" lastClr="FFFFFF"/>
      </a:lt1>
      <a:dk2>
        <a:srgbClr val="637052"/>
      </a:dk2>
      <a:lt2>
        <a:srgbClr val="CCDDEA"/>
      </a:lt2>
      <a:accent1>
        <a:srgbClr val="E48312"/>
      </a:accent1>
      <a:accent2>
        <a:srgbClr val="BD582C"/>
      </a:accent2>
      <a:accent3>
        <a:srgbClr val="865640"/>
      </a:accent3>
      <a:accent4>
        <a:srgbClr val="9B8357"/>
      </a:accent4>
      <a:accent5>
        <a:srgbClr val="C2BC80"/>
      </a:accent5>
      <a:accent6>
        <a:srgbClr val="94A088"/>
      </a:accent6>
      <a:hlink>
        <a:srgbClr val="2998E3"/>
      </a:hlink>
      <a:folHlink>
        <a:srgbClr val="8C8C8C"/>
      </a:folHlink>
    </a:clrScheme>
    <a:fontScheme name="Ретро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Ретро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" id="{5F128B03-DCCA-4EEB-AB3B-CF2899314A46}" vid="{3F1AAB62-24C6-49D2-8E01-B56FAC9A3DC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815</TotalTime>
  <Words>2725</Words>
  <Application>Microsoft Office PowerPoint</Application>
  <PresentationFormat>Широкоэкранный</PresentationFormat>
  <Paragraphs>178</Paragraphs>
  <Slides>34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34</vt:i4>
      </vt:variant>
    </vt:vector>
  </HeadingPairs>
  <TitlesOfParts>
    <vt:vector size="42" baseType="lpstr">
      <vt:lpstr>Arial</vt:lpstr>
      <vt:lpstr>Baskerville Old Face</vt:lpstr>
      <vt:lpstr>Book Antiqua</vt:lpstr>
      <vt:lpstr>Calibri</vt:lpstr>
      <vt:lpstr>Calibri Light</vt:lpstr>
      <vt:lpstr>Times New Roman</vt:lpstr>
      <vt:lpstr>Wingdings</vt:lpstr>
      <vt:lpstr>Ретро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Home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Pc</dc:creator>
  <cp:lastModifiedBy>Yodgorbek</cp:lastModifiedBy>
  <cp:revision>188</cp:revision>
  <dcterms:created xsi:type="dcterms:W3CDTF">2023-10-03T12:06:03Z</dcterms:created>
  <dcterms:modified xsi:type="dcterms:W3CDTF">2023-11-06T10:11:43Z</dcterms:modified>
</cp:coreProperties>
</file>