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8" r:id="rId2"/>
    <p:sldId id="289" r:id="rId3"/>
    <p:sldId id="402" r:id="rId4"/>
    <p:sldId id="256" r:id="rId5"/>
    <p:sldId id="257" r:id="rId6"/>
    <p:sldId id="425" r:id="rId7"/>
    <p:sldId id="262" r:id="rId8"/>
    <p:sldId id="445" r:id="rId9"/>
    <p:sldId id="450" r:id="rId10"/>
    <p:sldId id="451" r:id="rId11"/>
    <p:sldId id="454" r:id="rId12"/>
    <p:sldId id="455" r:id="rId13"/>
    <p:sldId id="260" r:id="rId14"/>
    <p:sldId id="452" r:id="rId15"/>
    <p:sldId id="421" r:id="rId16"/>
    <p:sldId id="464" r:id="rId17"/>
    <p:sldId id="466" r:id="rId18"/>
    <p:sldId id="468" r:id="rId19"/>
    <p:sldId id="475" r:id="rId20"/>
    <p:sldId id="469" r:id="rId21"/>
    <p:sldId id="467" r:id="rId22"/>
    <p:sldId id="406" r:id="rId23"/>
    <p:sldId id="409" r:id="rId24"/>
    <p:sldId id="470" r:id="rId25"/>
    <p:sldId id="471" r:id="rId26"/>
    <p:sldId id="266" r:id="rId27"/>
    <p:sldId id="476" r:id="rId28"/>
    <p:sldId id="473" r:id="rId29"/>
    <p:sldId id="478" r:id="rId30"/>
    <p:sldId id="477" r:id="rId31"/>
    <p:sldId id="456" r:id="rId32"/>
    <p:sldId id="479" r:id="rId33"/>
    <p:sldId id="481" r:id="rId34"/>
    <p:sldId id="480" r:id="rId35"/>
    <p:sldId id="403" r:id="rId36"/>
    <p:sldId id="290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78" d="100"/>
          <a:sy n="78" d="100"/>
        </p:scale>
        <p:origin x="71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B8BC89-0858-46D6-BDA2-7E1EA03688CC}" type="doc">
      <dgm:prSet loTypeId="urn:microsoft.com/office/officeart/2005/8/layout/list1" loCatId="list" qsTypeId="urn:microsoft.com/office/officeart/2005/8/quickstyle/3d3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8AE2DF81-0E46-4943-88BD-DB18815885B1}">
      <dgm:prSet phldrT="[Текст]" custT="1"/>
      <dgm:spPr/>
      <dgm:t>
        <a:bodyPr/>
        <a:lstStyle/>
        <a:p>
          <a:pPr algn="just"/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Xalqaro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standartlashtirish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standartlashtirish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organi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ISO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hisoblanadi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ISO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meʼyoriy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ISO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standartlari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hisoblanadi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BC28FE-65D3-4092-A547-AB319579AB46}" type="parTrans" cxnId="{CAD9E9F9-A6AB-441E-94A5-6BAE9CB471FE}">
      <dgm:prSet/>
      <dgm:spPr/>
      <dgm:t>
        <a:bodyPr/>
        <a:lstStyle/>
        <a:p>
          <a:pPr algn="just"/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3A19A9-7BE1-4CF3-9EC5-99EAE8E9EB85}" type="sibTrans" cxnId="{CAD9E9F9-A6AB-441E-94A5-6BAE9CB471FE}">
      <dgm:prSet/>
      <dgm:spPr/>
      <dgm:t>
        <a:bodyPr/>
        <a:lstStyle/>
        <a:p>
          <a:pPr algn="just"/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231F82-D262-4195-AD55-A0C13BE10BD4}">
      <dgm:prSet phldrT="[Текст]" custT="1"/>
      <dgm:spPr/>
      <dgm:t>
        <a:bodyPr/>
        <a:lstStyle/>
        <a:p>
          <a:pPr algn="just"/>
          <a:r>
            <a:rPr lang="en-US" sz="1800">
              <a:latin typeface="Times New Roman" panose="02020603050405020304" pitchFamily="18" charset="0"/>
              <a:cs typeface="Times New Roman" panose="02020603050405020304" pitchFamily="18" charset="0"/>
            </a:rPr>
            <a:t>Davlatlararo standartlashtirish. Bir qator mustaqil davlatlarni (MDH, EEK va boshqalar)ni qamrab oladi. MDH davlatlarining normativ hujjati davlatlararo standart hisoblanadi.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0895F7-5F9C-4B45-85D9-67F755F9C373}" type="parTrans" cxnId="{207287B5-AAAF-40E0-B61E-1817ED2E38E7}">
      <dgm:prSet/>
      <dgm:spPr/>
      <dgm:t>
        <a:bodyPr/>
        <a:lstStyle/>
        <a:p>
          <a:pPr algn="just"/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9E0741-C531-4411-B533-808ACF912C8F}" type="sibTrans" cxnId="{207287B5-AAAF-40E0-B61E-1817ED2E38E7}">
      <dgm:prSet/>
      <dgm:spPr/>
      <dgm:t>
        <a:bodyPr/>
        <a:lstStyle/>
        <a:p>
          <a:pPr algn="just"/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30B1D9-338B-4930-AA4A-12A000C74AB3}">
      <dgm:prSet phldrT="[Текст]" custT="1"/>
      <dgm:spPr/>
      <dgm:t>
        <a:bodyPr/>
        <a:lstStyle/>
        <a:p>
          <a:pPr algn="just"/>
          <a:r>
            <a:rPr lang="en-US" sz="1800">
              <a:latin typeface="Times New Roman" panose="02020603050405020304" pitchFamily="18" charset="0"/>
              <a:cs typeface="Times New Roman" panose="02020603050405020304" pitchFamily="18" charset="0"/>
            </a:rPr>
            <a:t>Milliy standartlashtirish — bu bir davlat doirasidagi standartlashtirish. Misol uchun, Rossiyada milliy standartlashtirish boʻyicha meʼyoriy hujjat — GOST R, Germaniyada — DIN, Buyuk Britaniyada — BS va boshqalar hisoblanadi.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F170D4-0505-4217-9A08-6BBF3DF00582}" type="parTrans" cxnId="{425C4C64-D5B7-4B12-9A2B-E2F56916C040}">
      <dgm:prSet/>
      <dgm:spPr/>
      <dgm:t>
        <a:bodyPr/>
        <a:lstStyle/>
        <a:p>
          <a:pPr algn="just"/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8BE690-7E7A-496D-8E84-FB20977830CA}" type="sibTrans" cxnId="{425C4C64-D5B7-4B12-9A2B-E2F56916C040}">
      <dgm:prSet/>
      <dgm:spPr/>
      <dgm:t>
        <a:bodyPr/>
        <a:lstStyle/>
        <a:p>
          <a:pPr algn="just"/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846876-2637-46B8-8DC8-3DDE9F1019A2}">
      <dgm:prSet custT="1"/>
      <dgm:spPr/>
      <dgm:t>
        <a:bodyPr/>
        <a:lstStyle/>
        <a:p>
          <a:pPr algn="just"/>
          <a:r>
            <a:rPr lang="en-US" sz="1800">
              <a:latin typeface="Times New Roman" panose="02020603050405020304" pitchFamily="18" charset="0"/>
              <a:cs typeface="Times New Roman" panose="02020603050405020304" pitchFamily="18" charset="0"/>
            </a:rPr>
            <a:t>Tashkiliy standartlarga — sanoat standartlari (OST), korxona standartlari (STP), jamiyat standartlari va boshqalar kiradi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DA3A68-C3C6-4BBA-B599-634B4BBC36D8}" type="parTrans" cxnId="{2F480F21-FEFE-4818-8748-C404A3A41553}">
      <dgm:prSet/>
      <dgm:spPr/>
      <dgm:t>
        <a:bodyPr/>
        <a:lstStyle/>
        <a:p>
          <a:pPr algn="just"/>
          <a:endParaRPr lang="ru-RU" sz="1800">
            <a:solidFill>
              <a:schemeClr val="tx1"/>
            </a:solidFill>
          </a:endParaRPr>
        </a:p>
      </dgm:t>
    </dgm:pt>
    <dgm:pt modelId="{55191920-04BC-4E68-9458-8081F28B91E4}" type="sibTrans" cxnId="{2F480F21-FEFE-4818-8748-C404A3A41553}">
      <dgm:prSet/>
      <dgm:spPr/>
      <dgm:t>
        <a:bodyPr/>
        <a:lstStyle/>
        <a:p>
          <a:pPr algn="just"/>
          <a:endParaRPr lang="ru-RU" sz="1800">
            <a:solidFill>
              <a:schemeClr val="tx1"/>
            </a:solidFill>
          </a:endParaRPr>
        </a:p>
      </dgm:t>
    </dgm:pt>
    <dgm:pt modelId="{E6030D29-DAB0-4C7C-9D35-390593FD36FB}" type="pres">
      <dgm:prSet presAssocID="{00B8BC89-0858-46D6-BDA2-7E1EA03688CC}" presName="linear" presStyleCnt="0">
        <dgm:presLayoutVars>
          <dgm:dir/>
          <dgm:animLvl val="lvl"/>
          <dgm:resizeHandles val="exact"/>
        </dgm:presLayoutVars>
      </dgm:prSet>
      <dgm:spPr/>
    </dgm:pt>
    <dgm:pt modelId="{8A6B51D8-AF42-4976-91C6-DBC401802C8D}" type="pres">
      <dgm:prSet presAssocID="{8AE2DF81-0E46-4943-88BD-DB18815885B1}" presName="parentLin" presStyleCnt="0"/>
      <dgm:spPr/>
    </dgm:pt>
    <dgm:pt modelId="{2608500D-D0F4-44A4-B1CA-C54127C43532}" type="pres">
      <dgm:prSet presAssocID="{8AE2DF81-0E46-4943-88BD-DB18815885B1}" presName="parentLeftMargin" presStyleLbl="node1" presStyleIdx="0" presStyleCnt="4"/>
      <dgm:spPr/>
    </dgm:pt>
    <dgm:pt modelId="{96E163EB-3572-4F42-B84B-FF647D21CD9E}" type="pres">
      <dgm:prSet presAssocID="{8AE2DF81-0E46-4943-88BD-DB18815885B1}" presName="parentText" presStyleLbl="node1" presStyleIdx="0" presStyleCnt="4" custScaleY="159376">
        <dgm:presLayoutVars>
          <dgm:chMax val="0"/>
          <dgm:bulletEnabled val="1"/>
        </dgm:presLayoutVars>
      </dgm:prSet>
      <dgm:spPr/>
    </dgm:pt>
    <dgm:pt modelId="{5DE23025-41BA-485D-A527-482624A4858B}" type="pres">
      <dgm:prSet presAssocID="{8AE2DF81-0E46-4943-88BD-DB18815885B1}" presName="negativeSpace" presStyleCnt="0"/>
      <dgm:spPr/>
    </dgm:pt>
    <dgm:pt modelId="{58D59C62-E689-419E-BB79-BDBA36350172}" type="pres">
      <dgm:prSet presAssocID="{8AE2DF81-0E46-4943-88BD-DB18815885B1}" presName="childText" presStyleLbl="conFgAcc1" presStyleIdx="0" presStyleCnt="4">
        <dgm:presLayoutVars>
          <dgm:bulletEnabled val="1"/>
        </dgm:presLayoutVars>
      </dgm:prSet>
      <dgm:spPr/>
    </dgm:pt>
    <dgm:pt modelId="{F8C40C46-F876-4B7E-9637-FC2AD5DB0F08}" type="pres">
      <dgm:prSet presAssocID="{E13A19A9-7BE1-4CF3-9EC5-99EAE8E9EB85}" presName="spaceBetweenRectangles" presStyleCnt="0"/>
      <dgm:spPr/>
    </dgm:pt>
    <dgm:pt modelId="{2CFDF08F-6E9A-49B3-AF83-BF6E5D7C1CC2}" type="pres">
      <dgm:prSet presAssocID="{8E231F82-D262-4195-AD55-A0C13BE10BD4}" presName="parentLin" presStyleCnt="0"/>
      <dgm:spPr/>
    </dgm:pt>
    <dgm:pt modelId="{6F2109D2-39C8-4C7D-90F9-441F3F10ED7D}" type="pres">
      <dgm:prSet presAssocID="{8E231F82-D262-4195-AD55-A0C13BE10BD4}" presName="parentLeftMargin" presStyleLbl="node1" presStyleIdx="0" presStyleCnt="4"/>
      <dgm:spPr/>
    </dgm:pt>
    <dgm:pt modelId="{701FE9F8-B65C-4864-BF71-8DF8D70CCFF4}" type="pres">
      <dgm:prSet presAssocID="{8E231F82-D262-4195-AD55-A0C13BE10BD4}" presName="parentText" presStyleLbl="node1" presStyleIdx="1" presStyleCnt="4" custScaleY="162770">
        <dgm:presLayoutVars>
          <dgm:chMax val="0"/>
          <dgm:bulletEnabled val="1"/>
        </dgm:presLayoutVars>
      </dgm:prSet>
      <dgm:spPr/>
    </dgm:pt>
    <dgm:pt modelId="{38176542-633D-4671-8DDB-874FAB35F30E}" type="pres">
      <dgm:prSet presAssocID="{8E231F82-D262-4195-AD55-A0C13BE10BD4}" presName="negativeSpace" presStyleCnt="0"/>
      <dgm:spPr/>
    </dgm:pt>
    <dgm:pt modelId="{B0322DEF-150C-4AF1-82F5-28CBEA84AB2A}" type="pres">
      <dgm:prSet presAssocID="{8E231F82-D262-4195-AD55-A0C13BE10BD4}" presName="childText" presStyleLbl="conFgAcc1" presStyleIdx="1" presStyleCnt="4">
        <dgm:presLayoutVars>
          <dgm:bulletEnabled val="1"/>
        </dgm:presLayoutVars>
      </dgm:prSet>
      <dgm:spPr/>
    </dgm:pt>
    <dgm:pt modelId="{3EB05640-59B1-4694-9923-DF071424FD67}" type="pres">
      <dgm:prSet presAssocID="{AF9E0741-C531-4411-B533-808ACF912C8F}" presName="spaceBetweenRectangles" presStyleCnt="0"/>
      <dgm:spPr/>
    </dgm:pt>
    <dgm:pt modelId="{FDFCDBAC-B31F-4757-8BA0-4CB99EED16CC}" type="pres">
      <dgm:prSet presAssocID="{CE30B1D9-338B-4930-AA4A-12A000C74AB3}" presName="parentLin" presStyleCnt="0"/>
      <dgm:spPr/>
    </dgm:pt>
    <dgm:pt modelId="{62A8C374-F245-4EBF-89E6-2BF0AD45A338}" type="pres">
      <dgm:prSet presAssocID="{CE30B1D9-338B-4930-AA4A-12A000C74AB3}" presName="parentLeftMargin" presStyleLbl="node1" presStyleIdx="1" presStyleCnt="4"/>
      <dgm:spPr/>
    </dgm:pt>
    <dgm:pt modelId="{BFF4F872-8384-434F-ABF3-432AEF95573C}" type="pres">
      <dgm:prSet presAssocID="{CE30B1D9-338B-4930-AA4A-12A000C74AB3}" presName="parentText" presStyleLbl="node1" presStyleIdx="2" presStyleCnt="4" custScaleY="202938">
        <dgm:presLayoutVars>
          <dgm:chMax val="0"/>
          <dgm:bulletEnabled val="1"/>
        </dgm:presLayoutVars>
      </dgm:prSet>
      <dgm:spPr/>
    </dgm:pt>
    <dgm:pt modelId="{D6288AC2-A3AA-446F-9497-0EDECBF3A82C}" type="pres">
      <dgm:prSet presAssocID="{CE30B1D9-338B-4930-AA4A-12A000C74AB3}" presName="negativeSpace" presStyleCnt="0"/>
      <dgm:spPr/>
    </dgm:pt>
    <dgm:pt modelId="{A77D3DCB-D101-4471-A7AA-A4255F27EA70}" type="pres">
      <dgm:prSet presAssocID="{CE30B1D9-338B-4930-AA4A-12A000C74AB3}" presName="childText" presStyleLbl="conFgAcc1" presStyleIdx="2" presStyleCnt="4">
        <dgm:presLayoutVars>
          <dgm:bulletEnabled val="1"/>
        </dgm:presLayoutVars>
      </dgm:prSet>
      <dgm:spPr/>
    </dgm:pt>
    <dgm:pt modelId="{0B484B75-4A49-40F8-9A6F-81F94233A6F0}" type="pres">
      <dgm:prSet presAssocID="{3B8BE690-7E7A-496D-8E84-FB20977830CA}" presName="spaceBetweenRectangles" presStyleCnt="0"/>
      <dgm:spPr/>
    </dgm:pt>
    <dgm:pt modelId="{F7BF9D7E-C090-44B8-9F94-70164FE620E0}" type="pres">
      <dgm:prSet presAssocID="{68846876-2637-46B8-8DC8-3DDE9F1019A2}" presName="parentLin" presStyleCnt="0"/>
      <dgm:spPr/>
    </dgm:pt>
    <dgm:pt modelId="{61E4B112-50A5-4637-BB98-597AE9E0BF9D}" type="pres">
      <dgm:prSet presAssocID="{68846876-2637-46B8-8DC8-3DDE9F1019A2}" presName="parentLeftMargin" presStyleLbl="node1" presStyleIdx="2" presStyleCnt="4"/>
      <dgm:spPr/>
    </dgm:pt>
    <dgm:pt modelId="{8EB0DF1B-CB82-4953-A372-21A60262AF62}" type="pres">
      <dgm:prSet presAssocID="{68846876-2637-46B8-8DC8-3DDE9F1019A2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588953DE-0EEC-4801-BB75-70D7A80A5A04}" type="pres">
      <dgm:prSet presAssocID="{68846876-2637-46B8-8DC8-3DDE9F1019A2}" presName="negativeSpace" presStyleCnt="0"/>
      <dgm:spPr/>
    </dgm:pt>
    <dgm:pt modelId="{1619F59D-D966-4055-A140-3D04121F9DB8}" type="pres">
      <dgm:prSet presAssocID="{68846876-2637-46B8-8DC8-3DDE9F1019A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2F480F21-FEFE-4818-8748-C404A3A41553}" srcId="{00B8BC89-0858-46D6-BDA2-7E1EA03688CC}" destId="{68846876-2637-46B8-8DC8-3DDE9F1019A2}" srcOrd="3" destOrd="0" parTransId="{E1DA3A68-C3C6-4BBA-B599-634B4BBC36D8}" sibTransId="{55191920-04BC-4E68-9458-8081F28B91E4}"/>
    <dgm:cxn modelId="{98AB8827-6A66-442F-9478-E4AA3BBE8872}" type="presOf" srcId="{8E231F82-D262-4195-AD55-A0C13BE10BD4}" destId="{701FE9F8-B65C-4864-BF71-8DF8D70CCFF4}" srcOrd="1" destOrd="0" presId="urn:microsoft.com/office/officeart/2005/8/layout/list1"/>
    <dgm:cxn modelId="{B511A72C-5637-4A15-8A4A-37BA93861411}" type="presOf" srcId="{00B8BC89-0858-46D6-BDA2-7E1EA03688CC}" destId="{E6030D29-DAB0-4C7C-9D35-390593FD36FB}" srcOrd="0" destOrd="0" presId="urn:microsoft.com/office/officeart/2005/8/layout/list1"/>
    <dgm:cxn modelId="{5952545C-5B53-4186-9F49-32AEBB7AE22D}" type="presOf" srcId="{CE30B1D9-338B-4930-AA4A-12A000C74AB3}" destId="{BFF4F872-8384-434F-ABF3-432AEF95573C}" srcOrd="1" destOrd="0" presId="urn:microsoft.com/office/officeart/2005/8/layout/list1"/>
    <dgm:cxn modelId="{425C4C64-D5B7-4B12-9A2B-E2F56916C040}" srcId="{00B8BC89-0858-46D6-BDA2-7E1EA03688CC}" destId="{CE30B1D9-338B-4930-AA4A-12A000C74AB3}" srcOrd="2" destOrd="0" parTransId="{42F170D4-0505-4217-9A08-6BBF3DF00582}" sibTransId="{3B8BE690-7E7A-496D-8E84-FB20977830CA}"/>
    <dgm:cxn modelId="{907CB268-E2B3-4F0C-B889-9CD4944FCB66}" type="presOf" srcId="{8AE2DF81-0E46-4943-88BD-DB18815885B1}" destId="{96E163EB-3572-4F42-B84B-FF647D21CD9E}" srcOrd="1" destOrd="0" presId="urn:microsoft.com/office/officeart/2005/8/layout/list1"/>
    <dgm:cxn modelId="{EE53237B-C000-4A20-94AC-483DCE15F4CC}" type="presOf" srcId="{8AE2DF81-0E46-4943-88BD-DB18815885B1}" destId="{2608500D-D0F4-44A4-B1CA-C54127C43532}" srcOrd="0" destOrd="0" presId="urn:microsoft.com/office/officeart/2005/8/layout/list1"/>
    <dgm:cxn modelId="{380E2488-1CB9-4D18-A299-C3A0A4E54F3A}" type="presOf" srcId="{68846876-2637-46B8-8DC8-3DDE9F1019A2}" destId="{8EB0DF1B-CB82-4953-A372-21A60262AF62}" srcOrd="1" destOrd="0" presId="urn:microsoft.com/office/officeart/2005/8/layout/list1"/>
    <dgm:cxn modelId="{207287B5-AAAF-40E0-B61E-1817ED2E38E7}" srcId="{00B8BC89-0858-46D6-BDA2-7E1EA03688CC}" destId="{8E231F82-D262-4195-AD55-A0C13BE10BD4}" srcOrd="1" destOrd="0" parTransId="{4B0895F7-5F9C-4B45-85D9-67F755F9C373}" sibTransId="{AF9E0741-C531-4411-B533-808ACF912C8F}"/>
    <dgm:cxn modelId="{77296DBE-1754-4E50-B67A-B0FB4412C238}" type="presOf" srcId="{CE30B1D9-338B-4930-AA4A-12A000C74AB3}" destId="{62A8C374-F245-4EBF-89E6-2BF0AD45A338}" srcOrd="0" destOrd="0" presId="urn:microsoft.com/office/officeart/2005/8/layout/list1"/>
    <dgm:cxn modelId="{34012ED7-E69A-438F-B5BE-5441E773A49A}" type="presOf" srcId="{8E231F82-D262-4195-AD55-A0C13BE10BD4}" destId="{6F2109D2-39C8-4C7D-90F9-441F3F10ED7D}" srcOrd="0" destOrd="0" presId="urn:microsoft.com/office/officeart/2005/8/layout/list1"/>
    <dgm:cxn modelId="{A41B4BDD-1CC1-4DAB-ABD5-AB39ABC03DA8}" type="presOf" srcId="{68846876-2637-46B8-8DC8-3DDE9F1019A2}" destId="{61E4B112-50A5-4637-BB98-597AE9E0BF9D}" srcOrd="0" destOrd="0" presId="urn:microsoft.com/office/officeart/2005/8/layout/list1"/>
    <dgm:cxn modelId="{CAD9E9F9-A6AB-441E-94A5-6BAE9CB471FE}" srcId="{00B8BC89-0858-46D6-BDA2-7E1EA03688CC}" destId="{8AE2DF81-0E46-4943-88BD-DB18815885B1}" srcOrd="0" destOrd="0" parTransId="{C4BC28FE-65D3-4092-A547-AB319579AB46}" sibTransId="{E13A19A9-7BE1-4CF3-9EC5-99EAE8E9EB85}"/>
    <dgm:cxn modelId="{508D83F3-60AC-433A-B469-CED5ABDFD32A}" type="presParOf" srcId="{E6030D29-DAB0-4C7C-9D35-390593FD36FB}" destId="{8A6B51D8-AF42-4976-91C6-DBC401802C8D}" srcOrd="0" destOrd="0" presId="urn:microsoft.com/office/officeart/2005/8/layout/list1"/>
    <dgm:cxn modelId="{76BDA840-F278-4523-88B2-CF396EF49434}" type="presParOf" srcId="{8A6B51D8-AF42-4976-91C6-DBC401802C8D}" destId="{2608500D-D0F4-44A4-B1CA-C54127C43532}" srcOrd="0" destOrd="0" presId="urn:microsoft.com/office/officeart/2005/8/layout/list1"/>
    <dgm:cxn modelId="{052A9FD4-A053-4C18-AF53-DF82C452BD1C}" type="presParOf" srcId="{8A6B51D8-AF42-4976-91C6-DBC401802C8D}" destId="{96E163EB-3572-4F42-B84B-FF647D21CD9E}" srcOrd="1" destOrd="0" presId="urn:microsoft.com/office/officeart/2005/8/layout/list1"/>
    <dgm:cxn modelId="{2A99C755-29F7-4955-800E-E04F205EC1D2}" type="presParOf" srcId="{E6030D29-DAB0-4C7C-9D35-390593FD36FB}" destId="{5DE23025-41BA-485D-A527-482624A4858B}" srcOrd="1" destOrd="0" presId="urn:microsoft.com/office/officeart/2005/8/layout/list1"/>
    <dgm:cxn modelId="{568F6D19-CF35-400E-BEE9-9EC71C1CD5BD}" type="presParOf" srcId="{E6030D29-DAB0-4C7C-9D35-390593FD36FB}" destId="{58D59C62-E689-419E-BB79-BDBA36350172}" srcOrd="2" destOrd="0" presId="urn:microsoft.com/office/officeart/2005/8/layout/list1"/>
    <dgm:cxn modelId="{9948E23B-E52E-441C-A36D-A140FECD441B}" type="presParOf" srcId="{E6030D29-DAB0-4C7C-9D35-390593FD36FB}" destId="{F8C40C46-F876-4B7E-9637-FC2AD5DB0F08}" srcOrd="3" destOrd="0" presId="urn:microsoft.com/office/officeart/2005/8/layout/list1"/>
    <dgm:cxn modelId="{E1994228-F8F2-4395-8843-8CDCDA6A8979}" type="presParOf" srcId="{E6030D29-DAB0-4C7C-9D35-390593FD36FB}" destId="{2CFDF08F-6E9A-49B3-AF83-BF6E5D7C1CC2}" srcOrd="4" destOrd="0" presId="urn:microsoft.com/office/officeart/2005/8/layout/list1"/>
    <dgm:cxn modelId="{0BAEFF20-9216-46B4-92F2-1284CACF017C}" type="presParOf" srcId="{2CFDF08F-6E9A-49B3-AF83-BF6E5D7C1CC2}" destId="{6F2109D2-39C8-4C7D-90F9-441F3F10ED7D}" srcOrd="0" destOrd="0" presId="urn:microsoft.com/office/officeart/2005/8/layout/list1"/>
    <dgm:cxn modelId="{27B0BC86-B9D7-413D-B706-ACE0F2D35376}" type="presParOf" srcId="{2CFDF08F-6E9A-49B3-AF83-BF6E5D7C1CC2}" destId="{701FE9F8-B65C-4864-BF71-8DF8D70CCFF4}" srcOrd="1" destOrd="0" presId="urn:microsoft.com/office/officeart/2005/8/layout/list1"/>
    <dgm:cxn modelId="{3913B8A7-173D-4178-B0BA-793558953B7D}" type="presParOf" srcId="{E6030D29-DAB0-4C7C-9D35-390593FD36FB}" destId="{38176542-633D-4671-8DDB-874FAB35F30E}" srcOrd="5" destOrd="0" presId="urn:microsoft.com/office/officeart/2005/8/layout/list1"/>
    <dgm:cxn modelId="{3BF3109F-F9FC-4115-83AA-B60B9B9891D4}" type="presParOf" srcId="{E6030D29-DAB0-4C7C-9D35-390593FD36FB}" destId="{B0322DEF-150C-4AF1-82F5-28CBEA84AB2A}" srcOrd="6" destOrd="0" presId="urn:microsoft.com/office/officeart/2005/8/layout/list1"/>
    <dgm:cxn modelId="{E93A3B10-25DD-4B93-9FBB-CBEC8F0D2506}" type="presParOf" srcId="{E6030D29-DAB0-4C7C-9D35-390593FD36FB}" destId="{3EB05640-59B1-4694-9923-DF071424FD67}" srcOrd="7" destOrd="0" presId="urn:microsoft.com/office/officeart/2005/8/layout/list1"/>
    <dgm:cxn modelId="{5B7DE96D-4E3E-4827-AB96-01A3DE6F74FD}" type="presParOf" srcId="{E6030D29-DAB0-4C7C-9D35-390593FD36FB}" destId="{FDFCDBAC-B31F-4757-8BA0-4CB99EED16CC}" srcOrd="8" destOrd="0" presId="urn:microsoft.com/office/officeart/2005/8/layout/list1"/>
    <dgm:cxn modelId="{4CF44342-41FE-4B8C-8432-7AFE5FA6884F}" type="presParOf" srcId="{FDFCDBAC-B31F-4757-8BA0-4CB99EED16CC}" destId="{62A8C374-F245-4EBF-89E6-2BF0AD45A338}" srcOrd="0" destOrd="0" presId="urn:microsoft.com/office/officeart/2005/8/layout/list1"/>
    <dgm:cxn modelId="{72DD57DB-C688-4A87-9FF6-B64563BA648F}" type="presParOf" srcId="{FDFCDBAC-B31F-4757-8BA0-4CB99EED16CC}" destId="{BFF4F872-8384-434F-ABF3-432AEF95573C}" srcOrd="1" destOrd="0" presId="urn:microsoft.com/office/officeart/2005/8/layout/list1"/>
    <dgm:cxn modelId="{495A9B70-7A91-4B3C-B6DD-BEE2ED30F005}" type="presParOf" srcId="{E6030D29-DAB0-4C7C-9D35-390593FD36FB}" destId="{D6288AC2-A3AA-446F-9497-0EDECBF3A82C}" srcOrd="9" destOrd="0" presId="urn:microsoft.com/office/officeart/2005/8/layout/list1"/>
    <dgm:cxn modelId="{104B6A86-D524-4E50-AE7A-9EEF3D7C58C9}" type="presParOf" srcId="{E6030D29-DAB0-4C7C-9D35-390593FD36FB}" destId="{A77D3DCB-D101-4471-A7AA-A4255F27EA70}" srcOrd="10" destOrd="0" presId="urn:microsoft.com/office/officeart/2005/8/layout/list1"/>
    <dgm:cxn modelId="{73BD2572-F0BA-476A-97F1-DC2EA6BDEC5A}" type="presParOf" srcId="{E6030D29-DAB0-4C7C-9D35-390593FD36FB}" destId="{0B484B75-4A49-40F8-9A6F-81F94233A6F0}" srcOrd="11" destOrd="0" presId="urn:microsoft.com/office/officeart/2005/8/layout/list1"/>
    <dgm:cxn modelId="{F94AD37D-13D8-4318-9CE5-323A6A32778F}" type="presParOf" srcId="{E6030D29-DAB0-4C7C-9D35-390593FD36FB}" destId="{F7BF9D7E-C090-44B8-9F94-70164FE620E0}" srcOrd="12" destOrd="0" presId="urn:microsoft.com/office/officeart/2005/8/layout/list1"/>
    <dgm:cxn modelId="{56E957BE-2B69-4D01-A830-34D892610591}" type="presParOf" srcId="{F7BF9D7E-C090-44B8-9F94-70164FE620E0}" destId="{61E4B112-50A5-4637-BB98-597AE9E0BF9D}" srcOrd="0" destOrd="0" presId="urn:microsoft.com/office/officeart/2005/8/layout/list1"/>
    <dgm:cxn modelId="{F6DBB4F1-86C1-45E9-9957-EE42333AAEEC}" type="presParOf" srcId="{F7BF9D7E-C090-44B8-9F94-70164FE620E0}" destId="{8EB0DF1B-CB82-4953-A372-21A60262AF62}" srcOrd="1" destOrd="0" presId="urn:microsoft.com/office/officeart/2005/8/layout/list1"/>
    <dgm:cxn modelId="{6D8BE6E0-E8D4-46C1-8754-C0FC0F38A5C0}" type="presParOf" srcId="{E6030D29-DAB0-4C7C-9D35-390593FD36FB}" destId="{588953DE-0EEC-4801-BB75-70D7A80A5A04}" srcOrd="13" destOrd="0" presId="urn:microsoft.com/office/officeart/2005/8/layout/list1"/>
    <dgm:cxn modelId="{F75493DC-5A4B-4F0D-A19A-63842CBF9A94}" type="presParOf" srcId="{E6030D29-DAB0-4C7C-9D35-390593FD36FB}" destId="{1619F59D-D966-4055-A140-3D04121F9DB8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B052A3-2E23-49BD-AFCA-E67988A686B7}" type="doc">
      <dgm:prSet loTypeId="urn:microsoft.com/office/officeart/2005/8/layout/default" loCatId="list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47CEEA64-163A-4599-806E-E23BC34DDB59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standarti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F14844-52CC-489C-8576-328736C04335}" type="parTrans" cxnId="{D2027E90-4B3B-456C-8961-D49F32165C3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6DB7ED-E030-424A-8611-998202DD7821}" type="sibTrans" cxnId="{D2027E90-4B3B-456C-8961-D49F32165C3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75048C-8A93-47A3-806D-DF6297BA04D0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terminologik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831011-70B6-409A-BFC7-9730B63B76D9}" type="parTrans" cxnId="{FEAA2920-AF14-4E05-A57A-AD1A8FF1B1D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A2EA86-1FBF-46CC-9AC5-C6637C535DD5}" type="sibTrans" cxnId="{FEAA2920-AF14-4E05-A57A-AD1A8FF1B1D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A96277-4153-4718-AC59-F741F476ED0C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ijtimoiy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B99622-24E7-4245-A45A-A755704ADE1F}" type="parTrans" cxnId="{36BFB39E-57C4-4FEF-BFFC-6C12470E4F4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3283DC-6F72-4B41-8013-76BEC9C6EC5F}" type="sibTrans" cxnId="{36BFB39E-57C4-4FEF-BFFC-6C12470E4F4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ADBE3E-F6B2-44FD-9DCA-53F1CDF3FB4E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sanoat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standarti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868751-B2C0-4122-85FD-A7B3A7AF2B1D}" type="parTrans" cxnId="{9D8AF428-A7CE-4D0B-B554-1C9DB764DC8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6579EF-4FF1-4C2D-B96D-8BF7AB4F1E95}" type="sibTrans" cxnId="{9D8AF428-A7CE-4D0B-B554-1C9DB764DC8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D715A1-0BEB-413C-84EA-61682103DD3C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taʼlim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standarti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E641CC-5450-48D1-BA14-85F06C1448FC}" type="parTrans" cxnId="{15EEE280-23C6-465A-AD37-963D8373B06D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54A8F3-50FF-400B-9119-4B62095D68EA}" type="sibTrans" cxnId="{15EEE280-23C6-465A-AD37-963D8373B06D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3A27ED-53BF-4C38-826E-42E7F11C677D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standart oʻrnatish texnik talablar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A51F6E-EC8E-4DAD-A61E-D4ACF7E24E81}" type="parTrans" cxnId="{B6251C7F-F308-4DCF-B330-91349CD50A3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F8D541-B472-48D8-8472-66739EEB4425}" type="sibTrans" cxnId="{B6251C7F-F308-4DCF-B330-91349CD50A3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ABF413-E13F-41A8-9F9C-4C53733C0BD3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mehnat xavfsizligi standarti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CD8D35-0D4B-494F-A0EA-F5C13C16323B}" type="parTrans" cxnId="{5B269C56-70EA-4DFE-86D4-8408B2467DB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E7C764-D3AC-41DD-95BE-8A7A9328F91E}" type="sibTrans" cxnId="{5B269C56-70EA-4DFE-86D4-8408B2467DB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8D4463-E6C8-4422-86E5-446ED245F6C4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hujjatlar standarti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EB40BB-9A51-4EE3-877F-408F29E4F106}" type="parTrans" cxnId="{66DC51F2-A348-4E03-BAD1-6396725D4C73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977698-7FF9-4ADC-BE54-F5789AFBB562}" type="sibTrans" cxnId="{66DC51F2-A348-4E03-BAD1-6396725D4C73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DD12CE-7BC5-42B9-BB7F-0E6E4BC883A1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ekologik standart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403BBF-C8D5-407D-91E3-836085A077FE}" type="parTrans" cxnId="{1830060B-B34C-443A-B3C4-CB5C1502113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E52DC0-2BE3-4B1D-8051-DDB8884D146E}" type="sibTrans" cxnId="{1830060B-B34C-443A-B3C4-CB5C1502113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F5FBB8-E766-4212-B100-5524C813B23E}" type="pres">
      <dgm:prSet presAssocID="{A3B052A3-2E23-49BD-AFCA-E67988A686B7}" presName="diagram" presStyleCnt="0">
        <dgm:presLayoutVars>
          <dgm:dir/>
          <dgm:resizeHandles val="exact"/>
        </dgm:presLayoutVars>
      </dgm:prSet>
      <dgm:spPr/>
    </dgm:pt>
    <dgm:pt modelId="{58873886-AE0C-4B9E-8259-95EB0534A1FF}" type="pres">
      <dgm:prSet presAssocID="{47CEEA64-163A-4599-806E-E23BC34DDB59}" presName="node" presStyleLbl="node1" presStyleIdx="0" presStyleCnt="9">
        <dgm:presLayoutVars>
          <dgm:bulletEnabled val="1"/>
        </dgm:presLayoutVars>
      </dgm:prSet>
      <dgm:spPr/>
    </dgm:pt>
    <dgm:pt modelId="{7E31A00D-27EF-4D77-81B3-F31D542FAF6B}" type="pres">
      <dgm:prSet presAssocID="{606DB7ED-E030-424A-8611-998202DD7821}" presName="sibTrans" presStyleCnt="0"/>
      <dgm:spPr/>
    </dgm:pt>
    <dgm:pt modelId="{5E3681D8-FBA3-44F5-B9A3-E9C6B07434B2}" type="pres">
      <dgm:prSet presAssocID="{5175048C-8A93-47A3-806D-DF6297BA04D0}" presName="node" presStyleLbl="node1" presStyleIdx="1" presStyleCnt="9">
        <dgm:presLayoutVars>
          <dgm:bulletEnabled val="1"/>
        </dgm:presLayoutVars>
      </dgm:prSet>
      <dgm:spPr/>
    </dgm:pt>
    <dgm:pt modelId="{81E218A3-F577-4C3C-9F25-57E432D992AC}" type="pres">
      <dgm:prSet presAssocID="{E6A2EA86-1FBF-46CC-9AC5-C6637C535DD5}" presName="sibTrans" presStyleCnt="0"/>
      <dgm:spPr/>
    </dgm:pt>
    <dgm:pt modelId="{9865AA22-20C9-4725-9865-675578EA084D}" type="pres">
      <dgm:prSet presAssocID="{FBA96277-4153-4718-AC59-F741F476ED0C}" presName="node" presStyleLbl="node1" presStyleIdx="2" presStyleCnt="9">
        <dgm:presLayoutVars>
          <dgm:bulletEnabled val="1"/>
        </dgm:presLayoutVars>
      </dgm:prSet>
      <dgm:spPr/>
    </dgm:pt>
    <dgm:pt modelId="{CEEC5D27-CB71-4FC6-A176-F6E402A3EBC3}" type="pres">
      <dgm:prSet presAssocID="{D73283DC-6F72-4B41-8013-76BEC9C6EC5F}" presName="sibTrans" presStyleCnt="0"/>
      <dgm:spPr/>
    </dgm:pt>
    <dgm:pt modelId="{B227E0BF-FBA7-4BE8-AB27-35DC9E351F59}" type="pres">
      <dgm:prSet presAssocID="{8DADBE3E-F6B2-44FD-9DCA-53F1CDF3FB4E}" presName="node" presStyleLbl="node1" presStyleIdx="3" presStyleCnt="9">
        <dgm:presLayoutVars>
          <dgm:bulletEnabled val="1"/>
        </dgm:presLayoutVars>
      </dgm:prSet>
      <dgm:spPr/>
    </dgm:pt>
    <dgm:pt modelId="{2071AF7E-5B33-4DA8-9E73-C0DF56EC9493}" type="pres">
      <dgm:prSet presAssocID="{6F6579EF-4FF1-4C2D-B96D-8BF7AB4F1E95}" presName="sibTrans" presStyleCnt="0"/>
      <dgm:spPr/>
    </dgm:pt>
    <dgm:pt modelId="{6ABF55FF-7E7F-4F3E-BB4B-18FA1E9DC0A4}" type="pres">
      <dgm:prSet presAssocID="{D1D715A1-0BEB-413C-84EA-61682103DD3C}" presName="node" presStyleLbl="node1" presStyleIdx="4" presStyleCnt="9">
        <dgm:presLayoutVars>
          <dgm:bulletEnabled val="1"/>
        </dgm:presLayoutVars>
      </dgm:prSet>
      <dgm:spPr/>
    </dgm:pt>
    <dgm:pt modelId="{9F3750EC-9FE8-468E-9E6C-80F70C876FC6}" type="pres">
      <dgm:prSet presAssocID="{9C54A8F3-50FF-400B-9119-4B62095D68EA}" presName="sibTrans" presStyleCnt="0"/>
      <dgm:spPr/>
    </dgm:pt>
    <dgm:pt modelId="{225B489A-3E57-4255-BAD6-196A01961DE6}" type="pres">
      <dgm:prSet presAssocID="{A43A27ED-53BF-4C38-826E-42E7F11C677D}" presName="node" presStyleLbl="node1" presStyleIdx="5" presStyleCnt="9">
        <dgm:presLayoutVars>
          <dgm:bulletEnabled val="1"/>
        </dgm:presLayoutVars>
      </dgm:prSet>
      <dgm:spPr/>
    </dgm:pt>
    <dgm:pt modelId="{FBEA4106-1B3B-4762-9155-79D8EF44041A}" type="pres">
      <dgm:prSet presAssocID="{05F8D541-B472-48D8-8472-66739EEB4425}" presName="sibTrans" presStyleCnt="0"/>
      <dgm:spPr/>
    </dgm:pt>
    <dgm:pt modelId="{0153CA05-03EE-46F3-BF7A-29BCFA9F0082}" type="pres">
      <dgm:prSet presAssocID="{B7ABF413-E13F-41A8-9F9C-4C53733C0BD3}" presName="node" presStyleLbl="node1" presStyleIdx="6" presStyleCnt="9">
        <dgm:presLayoutVars>
          <dgm:bulletEnabled val="1"/>
        </dgm:presLayoutVars>
      </dgm:prSet>
      <dgm:spPr/>
    </dgm:pt>
    <dgm:pt modelId="{E17723A2-353E-42F9-986B-FA3CB7C76413}" type="pres">
      <dgm:prSet presAssocID="{AFE7C764-D3AC-41DD-95BE-8A7A9328F91E}" presName="sibTrans" presStyleCnt="0"/>
      <dgm:spPr/>
    </dgm:pt>
    <dgm:pt modelId="{23C06F84-EED0-4E4C-9EBE-E8ED815CFB53}" type="pres">
      <dgm:prSet presAssocID="{3E8D4463-E6C8-4422-86E5-446ED245F6C4}" presName="node" presStyleLbl="node1" presStyleIdx="7" presStyleCnt="9">
        <dgm:presLayoutVars>
          <dgm:bulletEnabled val="1"/>
        </dgm:presLayoutVars>
      </dgm:prSet>
      <dgm:spPr/>
    </dgm:pt>
    <dgm:pt modelId="{2C7629C3-B663-43A2-AF00-A3067388584C}" type="pres">
      <dgm:prSet presAssocID="{88977698-7FF9-4ADC-BE54-F5789AFBB562}" presName="sibTrans" presStyleCnt="0"/>
      <dgm:spPr/>
    </dgm:pt>
    <dgm:pt modelId="{9A78848D-5A96-409E-A938-461B2F8CBDA7}" type="pres">
      <dgm:prSet presAssocID="{FFDD12CE-7BC5-42B9-BB7F-0E6E4BC883A1}" presName="node" presStyleLbl="node1" presStyleIdx="8" presStyleCnt="9">
        <dgm:presLayoutVars>
          <dgm:bulletEnabled val="1"/>
        </dgm:presLayoutVars>
      </dgm:prSet>
      <dgm:spPr/>
    </dgm:pt>
  </dgm:ptLst>
  <dgm:cxnLst>
    <dgm:cxn modelId="{1830060B-B34C-443A-B3C4-CB5C15021132}" srcId="{A3B052A3-2E23-49BD-AFCA-E67988A686B7}" destId="{FFDD12CE-7BC5-42B9-BB7F-0E6E4BC883A1}" srcOrd="8" destOrd="0" parTransId="{C8403BBF-C8D5-407D-91E3-836085A077FE}" sibTransId="{D1E52DC0-2BE3-4B1D-8051-DDB8884D146E}"/>
    <dgm:cxn modelId="{88C6C61B-031A-466F-AB8E-A73996A6D9A1}" type="presOf" srcId="{47CEEA64-163A-4599-806E-E23BC34DDB59}" destId="{58873886-AE0C-4B9E-8259-95EB0534A1FF}" srcOrd="0" destOrd="0" presId="urn:microsoft.com/office/officeart/2005/8/layout/default"/>
    <dgm:cxn modelId="{FEAA2920-AF14-4E05-A57A-AD1A8FF1B1D9}" srcId="{A3B052A3-2E23-49BD-AFCA-E67988A686B7}" destId="{5175048C-8A93-47A3-806D-DF6297BA04D0}" srcOrd="1" destOrd="0" parTransId="{75831011-70B6-409A-BFC7-9730B63B76D9}" sibTransId="{E6A2EA86-1FBF-46CC-9AC5-C6637C535DD5}"/>
    <dgm:cxn modelId="{8FBED326-C562-41F1-B32B-70B8E7656C30}" type="presOf" srcId="{A43A27ED-53BF-4C38-826E-42E7F11C677D}" destId="{225B489A-3E57-4255-BAD6-196A01961DE6}" srcOrd="0" destOrd="0" presId="urn:microsoft.com/office/officeart/2005/8/layout/default"/>
    <dgm:cxn modelId="{9D8AF428-A7CE-4D0B-B554-1C9DB764DC80}" srcId="{A3B052A3-2E23-49BD-AFCA-E67988A686B7}" destId="{8DADBE3E-F6B2-44FD-9DCA-53F1CDF3FB4E}" srcOrd="3" destOrd="0" parTransId="{8E868751-B2C0-4122-85FD-A7B3A7AF2B1D}" sibTransId="{6F6579EF-4FF1-4C2D-B96D-8BF7AB4F1E95}"/>
    <dgm:cxn modelId="{578A303B-AD5E-421B-AF92-34D8A581817A}" type="presOf" srcId="{A3B052A3-2E23-49BD-AFCA-E67988A686B7}" destId="{81F5FBB8-E766-4212-B100-5524C813B23E}" srcOrd="0" destOrd="0" presId="urn:microsoft.com/office/officeart/2005/8/layout/default"/>
    <dgm:cxn modelId="{5B269C56-70EA-4DFE-86D4-8408B2467DBE}" srcId="{A3B052A3-2E23-49BD-AFCA-E67988A686B7}" destId="{B7ABF413-E13F-41A8-9F9C-4C53733C0BD3}" srcOrd="6" destOrd="0" parTransId="{9ACD8D35-0D4B-494F-A0EA-F5C13C16323B}" sibTransId="{AFE7C764-D3AC-41DD-95BE-8A7A9328F91E}"/>
    <dgm:cxn modelId="{B6251C7F-F308-4DCF-B330-91349CD50A31}" srcId="{A3B052A3-2E23-49BD-AFCA-E67988A686B7}" destId="{A43A27ED-53BF-4C38-826E-42E7F11C677D}" srcOrd="5" destOrd="0" parTransId="{DCA51F6E-EC8E-4DAD-A61E-D4ACF7E24E81}" sibTransId="{05F8D541-B472-48D8-8472-66739EEB4425}"/>
    <dgm:cxn modelId="{15EEE280-23C6-465A-AD37-963D8373B06D}" srcId="{A3B052A3-2E23-49BD-AFCA-E67988A686B7}" destId="{D1D715A1-0BEB-413C-84EA-61682103DD3C}" srcOrd="4" destOrd="0" parTransId="{82E641CC-5450-48D1-BA14-85F06C1448FC}" sibTransId="{9C54A8F3-50FF-400B-9119-4B62095D68EA}"/>
    <dgm:cxn modelId="{042DE486-6E1B-4831-922F-E2A7390E9D35}" type="presOf" srcId="{FBA96277-4153-4718-AC59-F741F476ED0C}" destId="{9865AA22-20C9-4725-9865-675578EA084D}" srcOrd="0" destOrd="0" presId="urn:microsoft.com/office/officeart/2005/8/layout/default"/>
    <dgm:cxn modelId="{D2027E90-4B3B-456C-8961-D49F32165C39}" srcId="{A3B052A3-2E23-49BD-AFCA-E67988A686B7}" destId="{47CEEA64-163A-4599-806E-E23BC34DDB59}" srcOrd="0" destOrd="0" parTransId="{52F14844-52CC-489C-8576-328736C04335}" sibTransId="{606DB7ED-E030-424A-8611-998202DD7821}"/>
    <dgm:cxn modelId="{B7887F90-B05B-482B-82C6-BECABB8D364B}" type="presOf" srcId="{5175048C-8A93-47A3-806D-DF6297BA04D0}" destId="{5E3681D8-FBA3-44F5-B9A3-E9C6B07434B2}" srcOrd="0" destOrd="0" presId="urn:microsoft.com/office/officeart/2005/8/layout/default"/>
    <dgm:cxn modelId="{36BFB39E-57C4-4FEF-BFFC-6C12470E4F44}" srcId="{A3B052A3-2E23-49BD-AFCA-E67988A686B7}" destId="{FBA96277-4153-4718-AC59-F741F476ED0C}" srcOrd="2" destOrd="0" parTransId="{0FB99622-24E7-4245-A45A-A755704ADE1F}" sibTransId="{D73283DC-6F72-4B41-8013-76BEC9C6EC5F}"/>
    <dgm:cxn modelId="{21E8C09F-F95C-44FF-A55F-5C785942BA31}" type="presOf" srcId="{3E8D4463-E6C8-4422-86E5-446ED245F6C4}" destId="{23C06F84-EED0-4E4C-9EBE-E8ED815CFB53}" srcOrd="0" destOrd="0" presId="urn:microsoft.com/office/officeart/2005/8/layout/default"/>
    <dgm:cxn modelId="{2F4891A4-F8AF-411F-AAD2-98D226D92BE9}" type="presOf" srcId="{8DADBE3E-F6B2-44FD-9DCA-53F1CDF3FB4E}" destId="{B227E0BF-FBA7-4BE8-AB27-35DC9E351F59}" srcOrd="0" destOrd="0" presId="urn:microsoft.com/office/officeart/2005/8/layout/default"/>
    <dgm:cxn modelId="{E22F79A6-BBED-45B9-A277-C59E858C49C0}" type="presOf" srcId="{FFDD12CE-7BC5-42B9-BB7F-0E6E4BC883A1}" destId="{9A78848D-5A96-409E-A938-461B2F8CBDA7}" srcOrd="0" destOrd="0" presId="urn:microsoft.com/office/officeart/2005/8/layout/default"/>
    <dgm:cxn modelId="{1578CEBD-E543-45AF-B649-24308C28688B}" type="presOf" srcId="{D1D715A1-0BEB-413C-84EA-61682103DD3C}" destId="{6ABF55FF-7E7F-4F3E-BB4B-18FA1E9DC0A4}" srcOrd="0" destOrd="0" presId="urn:microsoft.com/office/officeart/2005/8/layout/default"/>
    <dgm:cxn modelId="{2C9C91DA-47F7-4874-902F-70535E02434D}" type="presOf" srcId="{B7ABF413-E13F-41A8-9F9C-4C53733C0BD3}" destId="{0153CA05-03EE-46F3-BF7A-29BCFA9F0082}" srcOrd="0" destOrd="0" presId="urn:microsoft.com/office/officeart/2005/8/layout/default"/>
    <dgm:cxn modelId="{66DC51F2-A348-4E03-BAD1-6396725D4C73}" srcId="{A3B052A3-2E23-49BD-AFCA-E67988A686B7}" destId="{3E8D4463-E6C8-4422-86E5-446ED245F6C4}" srcOrd="7" destOrd="0" parTransId="{82EB40BB-9A51-4EE3-877F-408F29E4F106}" sibTransId="{88977698-7FF9-4ADC-BE54-F5789AFBB562}"/>
    <dgm:cxn modelId="{D6C2E9BD-4E8E-4384-91FE-080689510764}" type="presParOf" srcId="{81F5FBB8-E766-4212-B100-5524C813B23E}" destId="{58873886-AE0C-4B9E-8259-95EB0534A1FF}" srcOrd="0" destOrd="0" presId="urn:microsoft.com/office/officeart/2005/8/layout/default"/>
    <dgm:cxn modelId="{3DEADF4A-71E1-4C61-B35B-1D4FCFFD025E}" type="presParOf" srcId="{81F5FBB8-E766-4212-B100-5524C813B23E}" destId="{7E31A00D-27EF-4D77-81B3-F31D542FAF6B}" srcOrd="1" destOrd="0" presId="urn:microsoft.com/office/officeart/2005/8/layout/default"/>
    <dgm:cxn modelId="{669482C0-BACF-4BB3-B396-EFFCA219D8E8}" type="presParOf" srcId="{81F5FBB8-E766-4212-B100-5524C813B23E}" destId="{5E3681D8-FBA3-44F5-B9A3-E9C6B07434B2}" srcOrd="2" destOrd="0" presId="urn:microsoft.com/office/officeart/2005/8/layout/default"/>
    <dgm:cxn modelId="{5B67B34B-683B-420A-A8C8-24ECABFDC798}" type="presParOf" srcId="{81F5FBB8-E766-4212-B100-5524C813B23E}" destId="{81E218A3-F577-4C3C-9F25-57E432D992AC}" srcOrd="3" destOrd="0" presId="urn:microsoft.com/office/officeart/2005/8/layout/default"/>
    <dgm:cxn modelId="{79692109-BFE6-4D36-BF42-59C3199F742D}" type="presParOf" srcId="{81F5FBB8-E766-4212-B100-5524C813B23E}" destId="{9865AA22-20C9-4725-9865-675578EA084D}" srcOrd="4" destOrd="0" presId="urn:microsoft.com/office/officeart/2005/8/layout/default"/>
    <dgm:cxn modelId="{E0C62E60-09A9-4A76-BF7B-0DB4408EE1AA}" type="presParOf" srcId="{81F5FBB8-E766-4212-B100-5524C813B23E}" destId="{CEEC5D27-CB71-4FC6-A176-F6E402A3EBC3}" srcOrd="5" destOrd="0" presId="urn:microsoft.com/office/officeart/2005/8/layout/default"/>
    <dgm:cxn modelId="{3190D5BD-084D-4F00-A933-7A8204C09B84}" type="presParOf" srcId="{81F5FBB8-E766-4212-B100-5524C813B23E}" destId="{B227E0BF-FBA7-4BE8-AB27-35DC9E351F59}" srcOrd="6" destOrd="0" presId="urn:microsoft.com/office/officeart/2005/8/layout/default"/>
    <dgm:cxn modelId="{97CFE8EF-E15A-4DD2-97E3-E0C334BA5B08}" type="presParOf" srcId="{81F5FBB8-E766-4212-B100-5524C813B23E}" destId="{2071AF7E-5B33-4DA8-9E73-C0DF56EC9493}" srcOrd="7" destOrd="0" presId="urn:microsoft.com/office/officeart/2005/8/layout/default"/>
    <dgm:cxn modelId="{3DA78E92-AFA9-4911-8106-26DC747AF66C}" type="presParOf" srcId="{81F5FBB8-E766-4212-B100-5524C813B23E}" destId="{6ABF55FF-7E7F-4F3E-BB4B-18FA1E9DC0A4}" srcOrd="8" destOrd="0" presId="urn:microsoft.com/office/officeart/2005/8/layout/default"/>
    <dgm:cxn modelId="{4C9AFDF3-905A-4C00-AB0E-D02F858D9FD0}" type="presParOf" srcId="{81F5FBB8-E766-4212-B100-5524C813B23E}" destId="{9F3750EC-9FE8-468E-9E6C-80F70C876FC6}" srcOrd="9" destOrd="0" presId="urn:microsoft.com/office/officeart/2005/8/layout/default"/>
    <dgm:cxn modelId="{B290F4A9-ECBF-42F9-9439-1DB3C3D7C786}" type="presParOf" srcId="{81F5FBB8-E766-4212-B100-5524C813B23E}" destId="{225B489A-3E57-4255-BAD6-196A01961DE6}" srcOrd="10" destOrd="0" presId="urn:microsoft.com/office/officeart/2005/8/layout/default"/>
    <dgm:cxn modelId="{41D0BFFF-2C6F-486A-9E88-139E696D126C}" type="presParOf" srcId="{81F5FBB8-E766-4212-B100-5524C813B23E}" destId="{FBEA4106-1B3B-4762-9155-79D8EF44041A}" srcOrd="11" destOrd="0" presId="urn:microsoft.com/office/officeart/2005/8/layout/default"/>
    <dgm:cxn modelId="{BB13E17F-9961-409B-93F0-35B47042FAAE}" type="presParOf" srcId="{81F5FBB8-E766-4212-B100-5524C813B23E}" destId="{0153CA05-03EE-46F3-BF7A-29BCFA9F0082}" srcOrd="12" destOrd="0" presId="urn:microsoft.com/office/officeart/2005/8/layout/default"/>
    <dgm:cxn modelId="{29A2D9B1-4D2B-403C-99B4-8AD6C5ED6575}" type="presParOf" srcId="{81F5FBB8-E766-4212-B100-5524C813B23E}" destId="{E17723A2-353E-42F9-986B-FA3CB7C76413}" srcOrd="13" destOrd="0" presId="urn:microsoft.com/office/officeart/2005/8/layout/default"/>
    <dgm:cxn modelId="{ED6ADE98-191B-4F94-AD2F-003DF32F56CE}" type="presParOf" srcId="{81F5FBB8-E766-4212-B100-5524C813B23E}" destId="{23C06F84-EED0-4E4C-9EBE-E8ED815CFB53}" srcOrd="14" destOrd="0" presId="urn:microsoft.com/office/officeart/2005/8/layout/default"/>
    <dgm:cxn modelId="{0FBDF927-F716-439D-9E20-8291B2A05461}" type="presParOf" srcId="{81F5FBB8-E766-4212-B100-5524C813B23E}" destId="{2C7629C3-B663-43A2-AF00-A3067388584C}" srcOrd="15" destOrd="0" presId="urn:microsoft.com/office/officeart/2005/8/layout/default"/>
    <dgm:cxn modelId="{E97AE67F-D339-4D28-9B34-B53DDB8385E9}" type="presParOf" srcId="{81F5FBB8-E766-4212-B100-5524C813B23E}" destId="{9A78848D-5A96-409E-A938-461B2F8CBDA7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pPr algn="just"/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Standartlar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qatorda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mahsulotlar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jarayonlari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saqlash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sotish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yoʻq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belgilash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qoʻllash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sohasidagi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munosabatlarni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tartibga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soluvchi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normativ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reglamentdir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2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pPr algn="just"/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pPr algn="just"/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just">
            <a:buFont typeface="Arial" panose="020B0604020202020204" pitchFamily="34" charset="0"/>
            <a:buNone/>
          </a:pP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Yuqorida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aytib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o’tilgan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turlari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haqidagi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fikrlardan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kelib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chiqib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shunday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xulosaga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kelishimiz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mumkinki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diagnostika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muassasalarida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joylashgan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jihozlar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safar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ta’mirlashdan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o’tkazilgandan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so’ng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ularga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xizmat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olib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borilgandan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so’ng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albatta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chiqilgan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tekshiruvdan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o’tkazilishi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pPr algn="just"/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pPr algn="just"/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30709" custLinFactNeighborX="510" custLinFactNeighborY="-28907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Y="106473" custLinFactNeighborY="22252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CF295A3-3CD3-4CFE-A3CE-39625CCF3696}" type="doc">
      <dgm:prSet loTypeId="urn:microsoft.com/office/officeart/2005/8/layout/vList5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278C8AF-C36C-4BB4-A9B3-5B2E6B2CF8E0}">
      <dgm:prSet phldrT="[Текст]" custT="1"/>
      <dgm:spPr/>
      <dgm:t>
        <a:bodyPr/>
        <a:lstStyle/>
        <a:p>
          <a:r>
            <a:rPr lang="en-US" sz="3200" b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32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3200" b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endParaRPr lang="en-US" sz="32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DE75FA-5074-4ADE-A53F-282878A8DE6D}" type="parTrans" cxnId="{A6E80F17-3966-48C9-AFF8-8A31581217D7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F59A24-5778-4C34-AD4E-07D221713593}" type="sibTrans" cxnId="{A6E80F17-3966-48C9-AFF8-8A31581217D7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5D3186-5B7F-4F35-9044-FF0125B023DD}">
      <dgm:prSet phldrT="[Текст]" custT="1"/>
      <dgm:spPr/>
      <dgm:t>
        <a:bodyPr/>
        <a:lstStyle/>
        <a:p>
          <a:pPr algn="just"/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o‘lchashlar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birliligini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ta'minlash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metodlari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etilgan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aniqlikka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erishish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to‘g‘risidagi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fan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EEAD64-8303-4318-997B-B0CDBDB4ADE7}" type="parTrans" cxnId="{0C2CCBC4-1A93-496B-A27A-0B06FAF02FE6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DC10F4-1DB3-42FD-A715-0953A508947F}" type="sibTrans" cxnId="{0C2CCBC4-1A93-496B-A27A-0B06FAF02FE6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776C7A-A409-40C2-B5CA-EEF2300E5FB1}">
      <dgm:prSet phldrT="[Текст]"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O‘lchashlar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birliligi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endParaRPr lang="en-US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699C80-6C24-4165-8E11-F771AF8F4FF3}" type="parTrans" cxnId="{18F6CB16-A005-4F9F-B82F-B251588D2691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DD07D4-6CFE-4225-9F97-A86FBD485A8B}" type="sibTrans" cxnId="{18F6CB16-A005-4F9F-B82F-B251588D2691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9B5336-7F70-48D0-87D4-AC5F2DE639A9}">
      <dgm:prSet phldrT="[Текст]" custT="1"/>
      <dgm:spPr/>
      <dgm:t>
        <a:bodyPr/>
        <a:lstStyle/>
        <a:p>
          <a:pPr algn="just"/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o‘lchashlarning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natijalari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qonunlashtirilgan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birliklarda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ifodalangan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o‘lchashlarning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xatoliklari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ehtimollik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ma'lum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2296EF01-5CC0-4593-A389-4D20A9ABAE2D}" type="parTrans" cxnId="{5F5E3D36-07E4-4BE3-B6A0-6F816E46202E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5D961C-EC0F-4979-A472-750F986D087A}" type="sibTrans" cxnId="{5F5E3D36-07E4-4BE3-B6A0-6F816E46202E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0C5654-D055-4164-B598-F89518C2DC7C}" type="pres">
      <dgm:prSet presAssocID="{5CF295A3-3CD3-4CFE-A3CE-39625CCF3696}" presName="Name0" presStyleCnt="0">
        <dgm:presLayoutVars>
          <dgm:dir/>
          <dgm:animLvl val="lvl"/>
          <dgm:resizeHandles val="exact"/>
        </dgm:presLayoutVars>
      </dgm:prSet>
      <dgm:spPr/>
    </dgm:pt>
    <dgm:pt modelId="{72629104-EF76-490F-B79C-30DB84032A88}" type="pres">
      <dgm:prSet presAssocID="{0278C8AF-C36C-4BB4-A9B3-5B2E6B2CF8E0}" presName="linNode" presStyleCnt="0"/>
      <dgm:spPr/>
    </dgm:pt>
    <dgm:pt modelId="{5E3E6D54-CD3D-40C5-83F0-980B8571EE23}" type="pres">
      <dgm:prSet presAssocID="{0278C8AF-C36C-4BB4-A9B3-5B2E6B2CF8E0}" presName="parentText" presStyleLbl="node1" presStyleIdx="0" presStyleCnt="2" custLinFactNeighborY="-1977">
        <dgm:presLayoutVars>
          <dgm:chMax val="1"/>
          <dgm:bulletEnabled val="1"/>
        </dgm:presLayoutVars>
      </dgm:prSet>
      <dgm:spPr/>
    </dgm:pt>
    <dgm:pt modelId="{2FB35F5C-E4D1-445C-8FED-AE3E0500D7B9}" type="pres">
      <dgm:prSet presAssocID="{0278C8AF-C36C-4BB4-A9B3-5B2E6B2CF8E0}" presName="descendantText" presStyleLbl="alignAccFollowNode1" presStyleIdx="0" presStyleCnt="2">
        <dgm:presLayoutVars>
          <dgm:bulletEnabled val="1"/>
        </dgm:presLayoutVars>
      </dgm:prSet>
      <dgm:spPr/>
    </dgm:pt>
    <dgm:pt modelId="{170BBA84-8761-413D-A0D9-CC2A253D40F3}" type="pres">
      <dgm:prSet presAssocID="{F1F59A24-5778-4C34-AD4E-07D221713593}" presName="sp" presStyleCnt="0"/>
      <dgm:spPr/>
    </dgm:pt>
    <dgm:pt modelId="{7121AE8E-36A5-4BE6-A845-0CA3DB1F5FED}" type="pres">
      <dgm:prSet presAssocID="{D5776C7A-A409-40C2-B5CA-EEF2300E5FB1}" presName="linNode" presStyleCnt="0"/>
      <dgm:spPr/>
    </dgm:pt>
    <dgm:pt modelId="{A8B6BD2D-A164-42AC-A868-66C06EFF1D29}" type="pres">
      <dgm:prSet presAssocID="{D5776C7A-A409-40C2-B5CA-EEF2300E5FB1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F764B622-CFA6-4564-A975-A585C7E431DA}" type="pres">
      <dgm:prSet presAssocID="{D5776C7A-A409-40C2-B5CA-EEF2300E5FB1}" presName="descendantText" presStyleLbl="alignAccFollowNode1" presStyleIdx="1" presStyleCnt="2" custScaleY="110741">
        <dgm:presLayoutVars>
          <dgm:bulletEnabled val="1"/>
        </dgm:presLayoutVars>
      </dgm:prSet>
      <dgm:spPr/>
    </dgm:pt>
  </dgm:ptLst>
  <dgm:cxnLst>
    <dgm:cxn modelId="{18F6CB16-A005-4F9F-B82F-B251588D2691}" srcId="{5CF295A3-3CD3-4CFE-A3CE-39625CCF3696}" destId="{D5776C7A-A409-40C2-B5CA-EEF2300E5FB1}" srcOrd="1" destOrd="0" parTransId="{8E699C80-6C24-4165-8E11-F771AF8F4FF3}" sibTransId="{83DD07D4-6CFE-4225-9F97-A86FBD485A8B}"/>
    <dgm:cxn modelId="{A6E80F17-3966-48C9-AFF8-8A31581217D7}" srcId="{5CF295A3-3CD3-4CFE-A3CE-39625CCF3696}" destId="{0278C8AF-C36C-4BB4-A9B3-5B2E6B2CF8E0}" srcOrd="0" destOrd="0" parTransId="{39DE75FA-5074-4ADE-A53F-282878A8DE6D}" sibTransId="{F1F59A24-5778-4C34-AD4E-07D221713593}"/>
    <dgm:cxn modelId="{5F5E3D36-07E4-4BE3-B6A0-6F816E46202E}" srcId="{D5776C7A-A409-40C2-B5CA-EEF2300E5FB1}" destId="{799B5336-7F70-48D0-87D4-AC5F2DE639A9}" srcOrd="0" destOrd="0" parTransId="{2296EF01-5CC0-4593-A389-4D20A9ABAE2D}" sibTransId="{B45D961C-EC0F-4979-A472-750F986D087A}"/>
    <dgm:cxn modelId="{B61EB63C-8536-44A4-8327-A4E522CF8FD0}" type="presOf" srcId="{5CF295A3-3CD3-4CFE-A3CE-39625CCF3696}" destId="{B20C5654-D055-4164-B598-F89518C2DC7C}" srcOrd="0" destOrd="0" presId="urn:microsoft.com/office/officeart/2005/8/layout/vList5"/>
    <dgm:cxn modelId="{81DED65B-4387-4A6E-AB40-DA71BB541F79}" type="presOf" srcId="{D5776C7A-A409-40C2-B5CA-EEF2300E5FB1}" destId="{A8B6BD2D-A164-42AC-A868-66C06EFF1D29}" srcOrd="0" destOrd="0" presId="urn:microsoft.com/office/officeart/2005/8/layout/vList5"/>
    <dgm:cxn modelId="{2C46F14F-E4BF-4292-B7EB-C2D2C963AD0A}" type="presOf" srcId="{799B5336-7F70-48D0-87D4-AC5F2DE639A9}" destId="{F764B622-CFA6-4564-A975-A585C7E431DA}" srcOrd="0" destOrd="0" presId="urn:microsoft.com/office/officeart/2005/8/layout/vList5"/>
    <dgm:cxn modelId="{0C2CCBC4-1A93-496B-A27A-0B06FAF02FE6}" srcId="{0278C8AF-C36C-4BB4-A9B3-5B2E6B2CF8E0}" destId="{DF5D3186-5B7F-4F35-9044-FF0125B023DD}" srcOrd="0" destOrd="0" parTransId="{0FEEAD64-8303-4318-997B-B0CDBDB4ADE7}" sibTransId="{BDDC10F4-1DB3-42FD-A715-0953A508947F}"/>
    <dgm:cxn modelId="{CC0715E2-9C76-4DD4-9D27-419D2D292E43}" type="presOf" srcId="{DF5D3186-5B7F-4F35-9044-FF0125B023DD}" destId="{2FB35F5C-E4D1-445C-8FED-AE3E0500D7B9}" srcOrd="0" destOrd="0" presId="urn:microsoft.com/office/officeart/2005/8/layout/vList5"/>
    <dgm:cxn modelId="{D6763CEC-7A0F-4B61-895D-F505E50EC0AA}" type="presOf" srcId="{0278C8AF-C36C-4BB4-A9B3-5B2E6B2CF8E0}" destId="{5E3E6D54-CD3D-40C5-83F0-980B8571EE23}" srcOrd="0" destOrd="0" presId="urn:microsoft.com/office/officeart/2005/8/layout/vList5"/>
    <dgm:cxn modelId="{38A36C25-2434-47BB-A0D4-1EE8B4CF43BD}" type="presParOf" srcId="{B20C5654-D055-4164-B598-F89518C2DC7C}" destId="{72629104-EF76-490F-B79C-30DB84032A88}" srcOrd="0" destOrd="0" presId="urn:microsoft.com/office/officeart/2005/8/layout/vList5"/>
    <dgm:cxn modelId="{CDC615C2-0A73-4EE7-A289-8BD06F61A0E8}" type="presParOf" srcId="{72629104-EF76-490F-B79C-30DB84032A88}" destId="{5E3E6D54-CD3D-40C5-83F0-980B8571EE23}" srcOrd="0" destOrd="0" presId="urn:microsoft.com/office/officeart/2005/8/layout/vList5"/>
    <dgm:cxn modelId="{F3B4E606-746E-4A52-81A3-5875731BAF32}" type="presParOf" srcId="{72629104-EF76-490F-B79C-30DB84032A88}" destId="{2FB35F5C-E4D1-445C-8FED-AE3E0500D7B9}" srcOrd="1" destOrd="0" presId="urn:microsoft.com/office/officeart/2005/8/layout/vList5"/>
    <dgm:cxn modelId="{8E260895-A21F-41C8-B001-6BEF450C056D}" type="presParOf" srcId="{B20C5654-D055-4164-B598-F89518C2DC7C}" destId="{170BBA84-8761-413D-A0D9-CC2A253D40F3}" srcOrd="1" destOrd="0" presId="urn:microsoft.com/office/officeart/2005/8/layout/vList5"/>
    <dgm:cxn modelId="{FB3021DB-6D60-44E6-B344-B8717F8136A3}" type="presParOf" srcId="{B20C5654-D055-4164-B598-F89518C2DC7C}" destId="{7121AE8E-36A5-4BE6-A845-0CA3DB1F5FED}" srcOrd="2" destOrd="0" presId="urn:microsoft.com/office/officeart/2005/8/layout/vList5"/>
    <dgm:cxn modelId="{2CEA7C15-46A5-4F32-BE7D-817CED1A8054}" type="presParOf" srcId="{7121AE8E-36A5-4BE6-A845-0CA3DB1F5FED}" destId="{A8B6BD2D-A164-42AC-A868-66C06EFF1D29}" srcOrd="0" destOrd="0" presId="urn:microsoft.com/office/officeart/2005/8/layout/vList5"/>
    <dgm:cxn modelId="{03E68AF8-1A03-4912-85F6-0152EFBEEE6D}" type="presParOf" srcId="{7121AE8E-36A5-4BE6-A845-0CA3DB1F5FED}" destId="{F764B622-CFA6-4564-A975-A585C7E431D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CF295A3-3CD3-4CFE-A3CE-39625CCF3696}" type="doc">
      <dgm:prSet loTypeId="urn:microsoft.com/office/officeart/2005/8/layout/vList5" loCatId="list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278C8AF-C36C-4BB4-A9B3-5B2E6B2CF8E0}">
      <dgm:prSet phldrT="[Текст]" custT="1"/>
      <dgm:spPr/>
      <dgm:t>
        <a:bodyPr/>
        <a:lstStyle/>
        <a:p>
          <a:r>
            <a:rPr lang="en-US" sz="3600" b="0">
              <a:latin typeface="Times New Roman" panose="02020603050405020304" pitchFamily="18" charset="0"/>
              <a:cs typeface="Times New Roman" panose="02020603050405020304" pitchFamily="18" charset="0"/>
            </a:rPr>
            <a:t>O‘lchash - bu</a:t>
          </a:r>
          <a:endParaRPr lang="en-US" sz="36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DE75FA-5074-4ADE-A53F-282878A8DE6D}" type="parTrans" cxnId="{A6E80F17-3966-48C9-AFF8-8A31581217D7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F59A24-5778-4C34-AD4E-07D221713593}" type="sibTrans" cxnId="{A6E80F17-3966-48C9-AFF8-8A31581217D7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5D3186-5B7F-4F35-9044-FF0125B023DD}">
      <dgm:prSet phldrT="[Текст]" custT="1"/>
      <dgm:spPr/>
      <dgm:t>
        <a:bodyPr/>
        <a:lstStyle/>
        <a:p>
          <a:r>
            <a:rPr lang="en-US" sz="2000" b="0">
              <a:latin typeface="Times New Roman" panose="02020603050405020304" pitchFamily="18" charset="0"/>
              <a:cs typeface="Times New Roman" panose="02020603050405020304" pitchFamily="18" charset="0"/>
            </a:rPr>
            <a:t>maxsus texnik vositalar yordamida fizik kattaliklar qiymatlarini tajriba yo‘li bilan topish. </a:t>
          </a:r>
          <a:endParaRPr lang="en-US" sz="20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EEAD64-8303-4318-997B-B0CDBDB4ADE7}" type="parTrans" cxnId="{0C2CCBC4-1A93-496B-A27A-0B06FAF02FE6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DC10F4-1DB3-42FD-A715-0953A508947F}" type="sibTrans" cxnId="{0C2CCBC4-1A93-496B-A27A-0B06FAF02FE6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776C7A-A409-40C2-B5CA-EEF2300E5FB1}">
      <dgm:prSet phldrT="[Текст]" custT="1"/>
      <dgm:spPr/>
      <dgm:t>
        <a:bodyPr/>
        <a:lstStyle/>
        <a:p>
          <a:r>
            <a:rPr lang="en-US" sz="3200" b="0">
              <a:latin typeface="Times New Roman" panose="02020603050405020304" pitchFamily="18" charset="0"/>
              <a:cs typeface="Times New Roman" panose="02020603050405020304" pitchFamily="18" charset="0"/>
            </a:rPr>
            <a:t>O‘lchash vositasi-bu</a:t>
          </a:r>
          <a:endParaRPr lang="en-US" sz="32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699C80-6C24-4165-8E11-F771AF8F4FF3}" type="parTrans" cxnId="{18F6CB16-A005-4F9F-B82F-B251588D2691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DD07D4-6CFE-4225-9F97-A86FBD485A8B}" type="sibTrans" cxnId="{18F6CB16-A005-4F9F-B82F-B251588D2691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9B5336-7F70-48D0-87D4-AC5F2DE639A9}">
      <dgm:prSet phldrT="[Текст]" custT="1"/>
      <dgm:spPr/>
      <dgm:t>
        <a:bodyPr/>
        <a:lstStyle/>
        <a:p>
          <a:pPr algn="just"/>
          <a:r>
            <a:rPr lang="en-US" sz="1800" b="0">
              <a:latin typeface="Times New Roman" panose="02020603050405020304" pitchFamily="18" charset="0"/>
              <a:cs typeface="Times New Roman" panose="02020603050405020304" pitchFamily="18" charset="0"/>
            </a:rPr>
            <a:t>normalashtirilgan metrologik tavsifga ega bo‘lgan o‘lchash asbobidir. O‘lchash vositasi, o‘z navbatida, o‘lchov, o‘lchash o‘zgartirgichlari, o‘lchov asboblari, o‘lchash axborot tizimi va o‘lchash qurilmalari kabi turkumlarga bo‘linadi. </a:t>
          </a:r>
          <a:endParaRPr lang="en-US" sz="18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6EF01-5CC0-4593-A389-4D20A9ABAE2D}" type="parTrans" cxnId="{5F5E3D36-07E4-4BE3-B6A0-6F816E46202E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5D961C-EC0F-4979-A472-750F986D087A}" type="sibTrans" cxnId="{5F5E3D36-07E4-4BE3-B6A0-6F816E46202E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FBB031-F1E0-4FAD-8021-CCC92C1142C3}">
      <dgm:prSet phldrT="[Текст]" custT="1"/>
      <dgm:spPr/>
      <dgm:t>
        <a:bodyPr/>
        <a:lstStyle/>
        <a:p>
          <a:r>
            <a:rPr lang="en-US" sz="3200" b="0">
              <a:latin typeface="Times New Roman" panose="02020603050405020304" pitchFamily="18" charset="0"/>
              <a:cs typeface="Times New Roman" panose="02020603050405020304" pitchFamily="18" charset="0"/>
            </a:rPr>
            <a:t>O‘lchash asbobi (pribor) - deb</a:t>
          </a:r>
          <a:endParaRPr lang="en-US" sz="32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3C5E64-5B03-4F35-B57E-E1E5B4D5BF8F}" type="parTrans" cxnId="{B1573A27-6BF7-4BE4-AECB-3EE811400F8E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D4992E-C0D3-4CD8-ADD2-C37648939058}" type="sibTrans" cxnId="{B1573A27-6BF7-4BE4-AECB-3EE811400F8E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74E840-20D8-4666-8B4C-DA1C2E74D221}">
      <dgm:prSet custT="1"/>
      <dgm:spPr/>
      <dgm:t>
        <a:bodyPr/>
        <a:lstStyle/>
        <a:p>
          <a:pPr algn="just"/>
          <a:r>
            <a:rPr lang="en-US" sz="1800" b="0">
              <a:latin typeface="Times New Roman" panose="02020603050405020304" pitchFamily="18" charset="0"/>
              <a:cs typeface="Times New Roman" panose="02020603050405020304" pitchFamily="18" charset="0"/>
            </a:rPr>
            <a:t>kuzatuvchi idrok qilishi uchun qulay shakldagi o‘lchov informatsiyasi signalini ishlab chiqishga xizmat qiladigan o‘lchash vositasiga aytiladi. </a:t>
          </a:r>
          <a:endParaRPr lang="en-US" sz="18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13564B-19FF-452A-B2E1-36DB30811A5F}" type="parTrans" cxnId="{82166C66-828D-4593-BF5F-99511AF565B4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3DA229-4B46-47F3-B3CF-14FFB24E1EFA}" type="sibTrans" cxnId="{82166C66-828D-4593-BF5F-99511AF565B4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E1FFA8-F358-4BAC-915C-432757FFF0C9}">
      <dgm:prSet phldrT="[Текст]" custT="1"/>
      <dgm:spPr/>
      <dgm:t>
        <a:bodyPr/>
        <a:lstStyle/>
        <a:p>
          <a:r>
            <a:rPr lang="en-US" sz="3200" b="0">
              <a:latin typeface="Times New Roman" panose="02020603050405020304" pitchFamily="18" charset="0"/>
              <a:cs typeface="Times New Roman" panose="02020603050405020304" pitchFamily="18" charset="0"/>
            </a:rPr>
            <a:t>O‘lchash aniqligi – bu </a:t>
          </a:r>
          <a:endParaRPr lang="en-US" sz="32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BC98B4-49E3-415C-998A-7866067E5748}" type="parTrans" cxnId="{D9712464-B121-45C4-B970-5CA120CBD190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591C38-8F70-4951-AAAC-8622CF50D9B8}" type="sibTrans" cxnId="{D9712464-B121-45C4-B970-5CA120CBD190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299128-E74F-428F-BAB5-76FB323EA54A}">
      <dgm:prSet custT="1"/>
      <dgm:spPr/>
      <dgm:t>
        <a:bodyPr/>
        <a:lstStyle/>
        <a:p>
          <a:pPr algn="just"/>
          <a:r>
            <a:rPr lang="en-US" sz="1800" b="0">
              <a:latin typeface="Times New Roman" panose="02020603050405020304" pitchFamily="18" charset="0"/>
              <a:cs typeface="Times New Roman" panose="02020603050405020304" pitchFamily="18" charset="0"/>
            </a:rPr>
            <a:t>o‘lchash natijalarini va o‘lchanayotgan kattalik haqiqiy qiymatining mos kelish darajasidir. O‘lchash xatoligi o‘lchash natijasining o‘lchanayotgan kattalikning asl qiymatidan farqlanishidir. </a:t>
          </a:r>
          <a:endParaRPr lang="en-US" sz="18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3067D0-BCC4-42D2-85CA-249545F118D4}" type="parTrans" cxnId="{61F542A7-282A-46A0-BEC8-0E88B288C0D2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961637-2C13-4415-80A2-A85DC379F5A7}" type="sibTrans" cxnId="{61F542A7-282A-46A0-BEC8-0E88B288C0D2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0C5654-D055-4164-B598-F89518C2DC7C}" type="pres">
      <dgm:prSet presAssocID="{5CF295A3-3CD3-4CFE-A3CE-39625CCF3696}" presName="Name0" presStyleCnt="0">
        <dgm:presLayoutVars>
          <dgm:dir/>
          <dgm:animLvl val="lvl"/>
          <dgm:resizeHandles val="exact"/>
        </dgm:presLayoutVars>
      </dgm:prSet>
      <dgm:spPr/>
    </dgm:pt>
    <dgm:pt modelId="{72629104-EF76-490F-B79C-30DB84032A88}" type="pres">
      <dgm:prSet presAssocID="{0278C8AF-C36C-4BB4-A9B3-5B2E6B2CF8E0}" presName="linNode" presStyleCnt="0"/>
      <dgm:spPr/>
    </dgm:pt>
    <dgm:pt modelId="{5E3E6D54-CD3D-40C5-83F0-980B8571EE23}" type="pres">
      <dgm:prSet presAssocID="{0278C8AF-C36C-4BB4-A9B3-5B2E6B2CF8E0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2FB35F5C-E4D1-445C-8FED-AE3E0500D7B9}" type="pres">
      <dgm:prSet presAssocID="{0278C8AF-C36C-4BB4-A9B3-5B2E6B2CF8E0}" presName="descendantText" presStyleLbl="alignAccFollowNode1" presStyleIdx="0" presStyleCnt="4">
        <dgm:presLayoutVars>
          <dgm:bulletEnabled val="1"/>
        </dgm:presLayoutVars>
      </dgm:prSet>
      <dgm:spPr/>
    </dgm:pt>
    <dgm:pt modelId="{170BBA84-8761-413D-A0D9-CC2A253D40F3}" type="pres">
      <dgm:prSet presAssocID="{F1F59A24-5778-4C34-AD4E-07D221713593}" presName="sp" presStyleCnt="0"/>
      <dgm:spPr/>
    </dgm:pt>
    <dgm:pt modelId="{7121AE8E-36A5-4BE6-A845-0CA3DB1F5FED}" type="pres">
      <dgm:prSet presAssocID="{D5776C7A-A409-40C2-B5CA-EEF2300E5FB1}" presName="linNode" presStyleCnt="0"/>
      <dgm:spPr/>
    </dgm:pt>
    <dgm:pt modelId="{A8B6BD2D-A164-42AC-A868-66C06EFF1D29}" type="pres">
      <dgm:prSet presAssocID="{D5776C7A-A409-40C2-B5CA-EEF2300E5FB1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F764B622-CFA6-4564-A975-A585C7E431DA}" type="pres">
      <dgm:prSet presAssocID="{D5776C7A-A409-40C2-B5CA-EEF2300E5FB1}" presName="descendantText" presStyleLbl="alignAccFollowNode1" presStyleIdx="1" presStyleCnt="4">
        <dgm:presLayoutVars>
          <dgm:bulletEnabled val="1"/>
        </dgm:presLayoutVars>
      </dgm:prSet>
      <dgm:spPr/>
    </dgm:pt>
    <dgm:pt modelId="{95560B41-0C65-4B06-B51A-AB8B696615FC}" type="pres">
      <dgm:prSet presAssocID="{83DD07D4-6CFE-4225-9F97-A86FBD485A8B}" presName="sp" presStyleCnt="0"/>
      <dgm:spPr/>
    </dgm:pt>
    <dgm:pt modelId="{933F3AE2-33FB-4B47-AB26-64107EB756F9}" type="pres">
      <dgm:prSet presAssocID="{27FBB031-F1E0-4FAD-8021-CCC92C1142C3}" presName="linNode" presStyleCnt="0"/>
      <dgm:spPr/>
    </dgm:pt>
    <dgm:pt modelId="{DA319376-35CA-401F-BF9D-92EF28B0FB9D}" type="pres">
      <dgm:prSet presAssocID="{27FBB031-F1E0-4FAD-8021-CCC92C1142C3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29DB7300-F454-42AC-99F9-4362C5AA0895}" type="pres">
      <dgm:prSet presAssocID="{27FBB031-F1E0-4FAD-8021-CCC92C1142C3}" presName="descendantText" presStyleLbl="alignAccFollowNode1" presStyleIdx="2" presStyleCnt="4">
        <dgm:presLayoutVars>
          <dgm:bulletEnabled val="1"/>
        </dgm:presLayoutVars>
      </dgm:prSet>
      <dgm:spPr/>
    </dgm:pt>
    <dgm:pt modelId="{7E01BE8B-DB4F-40E2-A5EE-F9A685BDB7FA}" type="pres">
      <dgm:prSet presAssocID="{D9D4992E-C0D3-4CD8-ADD2-C37648939058}" presName="sp" presStyleCnt="0"/>
      <dgm:spPr/>
    </dgm:pt>
    <dgm:pt modelId="{1A317E4E-0D99-4822-B60F-8481996F483C}" type="pres">
      <dgm:prSet presAssocID="{9FE1FFA8-F358-4BAC-915C-432757FFF0C9}" presName="linNode" presStyleCnt="0"/>
      <dgm:spPr/>
    </dgm:pt>
    <dgm:pt modelId="{729E79C2-DF24-4070-A563-0E8B3118EB38}" type="pres">
      <dgm:prSet presAssocID="{9FE1FFA8-F358-4BAC-915C-432757FFF0C9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0F7DFA55-792D-4306-896D-DA1222844C5F}" type="pres">
      <dgm:prSet presAssocID="{9FE1FFA8-F358-4BAC-915C-432757FFF0C9}" presName="descendantText" presStyleLbl="alignAccFollowNode1" presStyleIdx="3" presStyleCnt="4" custScaleY="115558">
        <dgm:presLayoutVars>
          <dgm:bulletEnabled val="1"/>
        </dgm:presLayoutVars>
      </dgm:prSet>
      <dgm:spPr/>
    </dgm:pt>
  </dgm:ptLst>
  <dgm:cxnLst>
    <dgm:cxn modelId="{18F6CB16-A005-4F9F-B82F-B251588D2691}" srcId="{5CF295A3-3CD3-4CFE-A3CE-39625CCF3696}" destId="{D5776C7A-A409-40C2-B5CA-EEF2300E5FB1}" srcOrd="1" destOrd="0" parTransId="{8E699C80-6C24-4165-8E11-F771AF8F4FF3}" sibTransId="{83DD07D4-6CFE-4225-9F97-A86FBD485A8B}"/>
    <dgm:cxn modelId="{A6E80F17-3966-48C9-AFF8-8A31581217D7}" srcId="{5CF295A3-3CD3-4CFE-A3CE-39625CCF3696}" destId="{0278C8AF-C36C-4BB4-A9B3-5B2E6B2CF8E0}" srcOrd="0" destOrd="0" parTransId="{39DE75FA-5074-4ADE-A53F-282878A8DE6D}" sibTransId="{F1F59A24-5778-4C34-AD4E-07D221713593}"/>
    <dgm:cxn modelId="{B1573A27-6BF7-4BE4-AECB-3EE811400F8E}" srcId="{5CF295A3-3CD3-4CFE-A3CE-39625CCF3696}" destId="{27FBB031-F1E0-4FAD-8021-CCC92C1142C3}" srcOrd="2" destOrd="0" parTransId="{353C5E64-5B03-4F35-B57E-E1E5B4D5BF8F}" sibTransId="{D9D4992E-C0D3-4CD8-ADD2-C37648939058}"/>
    <dgm:cxn modelId="{5F5E3D36-07E4-4BE3-B6A0-6F816E46202E}" srcId="{D5776C7A-A409-40C2-B5CA-EEF2300E5FB1}" destId="{799B5336-7F70-48D0-87D4-AC5F2DE639A9}" srcOrd="0" destOrd="0" parTransId="{2296EF01-5CC0-4593-A389-4D20A9ABAE2D}" sibTransId="{B45D961C-EC0F-4979-A472-750F986D087A}"/>
    <dgm:cxn modelId="{B61EB63C-8536-44A4-8327-A4E522CF8FD0}" type="presOf" srcId="{5CF295A3-3CD3-4CFE-A3CE-39625CCF3696}" destId="{B20C5654-D055-4164-B598-F89518C2DC7C}" srcOrd="0" destOrd="0" presId="urn:microsoft.com/office/officeart/2005/8/layout/vList5"/>
    <dgm:cxn modelId="{81DED65B-4387-4A6E-AB40-DA71BB541F79}" type="presOf" srcId="{D5776C7A-A409-40C2-B5CA-EEF2300E5FB1}" destId="{A8B6BD2D-A164-42AC-A868-66C06EFF1D29}" srcOrd="0" destOrd="0" presId="urn:microsoft.com/office/officeart/2005/8/layout/vList5"/>
    <dgm:cxn modelId="{B818E460-FECA-4A04-AA37-92A11F8E9AB3}" type="presOf" srcId="{70299128-E74F-428F-BAB5-76FB323EA54A}" destId="{0F7DFA55-792D-4306-896D-DA1222844C5F}" srcOrd="0" destOrd="0" presId="urn:microsoft.com/office/officeart/2005/8/layout/vList5"/>
    <dgm:cxn modelId="{D9712464-B121-45C4-B970-5CA120CBD190}" srcId="{5CF295A3-3CD3-4CFE-A3CE-39625CCF3696}" destId="{9FE1FFA8-F358-4BAC-915C-432757FFF0C9}" srcOrd="3" destOrd="0" parTransId="{64BC98B4-49E3-415C-998A-7866067E5748}" sibTransId="{0C591C38-8F70-4951-AAAC-8622CF50D9B8}"/>
    <dgm:cxn modelId="{82166C66-828D-4593-BF5F-99511AF565B4}" srcId="{27FBB031-F1E0-4FAD-8021-CCC92C1142C3}" destId="{1D74E840-20D8-4666-8B4C-DA1C2E74D221}" srcOrd="0" destOrd="0" parTransId="{E313564B-19FF-452A-B2E1-36DB30811A5F}" sibTransId="{6B3DA229-4B46-47F3-B3CF-14FFB24E1EFA}"/>
    <dgm:cxn modelId="{2C46F14F-E4BF-4292-B7EB-C2D2C963AD0A}" type="presOf" srcId="{799B5336-7F70-48D0-87D4-AC5F2DE639A9}" destId="{F764B622-CFA6-4564-A975-A585C7E431DA}" srcOrd="0" destOrd="0" presId="urn:microsoft.com/office/officeart/2005/8/layout/vList5"/>
    <dgm:cxn modelId="{51F54692-5E24-43C4-86BC-9CB20850AC59}" type="presOf" srcId="{9FE1FFA8-F358-4BAC-915C-432757FFF0C9}" destId="{729E79C2-DF24-4070-A563-0E8B3118EB38}" srcOrd="0" destOrd="0" presId="urn:microsoft.com/office/officeart/2005/8/layout/vList5"/>
    <dgm:cxn modelId="{D679779D-D052-455E-87BA-E04DA81C70F0}" type="presOf" srcId="{27FBB031-F1E0-4FAD-8021-CCC92C1142C3}" destId="{DA319376-35CA-401F-BF9D-92EF28B0FB9D}" srcOrd="0" destOrd="0" presId="urn:microsoft.com/office/officeart/2005/8/layout/vList5"/>
    <dgm:cxn modelId="{61F542A7-282A-46A0-BEC8-0E88B288C0D2}" srcId="{9FE1FFA8-F358-4BAC-915C-432757FFF0C9}" destId="{70299128-E74F-428F-BAB5-76FB323EA54A}" srcOrd="0" destOrd="0" parTransId="{F93067D0-BCC4-42D2-85CA-249545F118D4}" sibTransId="{72961637-2C13-4415-80A2-A85DC379F5A7}"/>
    <dgm:cxn modelId="{0C2CCBC4-1A93-496B-A27A-0B06FAF02FE6}" srcId="{0278C8AF-C36C-4BB4-A9B3-5B2E6B2CF8E0}" destId="{DF5D3186-5B7F-4F35-9044-FF0125B023DD}" srcOrd="0" destOrd="0" parTransId="{0FEEAD64-8303-4318-997B-B0CDBDB4ADE7}" sibTransId="{BDDC10F4-1DB3-42FD-A715-0953A508947F}"/>
    <dgm:cxn modelId="{CC0715E2-9C76-4DD4-9D27-419D2D292E43}" type="presOf" srcId="{DF5D3186-5B7F-4F35-9044-FF0125B023DD}" destId="{2FB35F5C-E4D1-445C-8FED-AE3E0500D7B9}" srcOrd="0" destOrd="0" presId="urn:microsoft.com/office/officeart/2005/8/layout/vList5"/>
    <dgm:cxn modelId="{D6763CEC-7A0F-4B61-895D-F505E50EC0AA}" type="presOf" srcId="{0278C8AF-C36C-4BB4-A9B3-5B2E6B2CF8E0}" destId="{5E3E6D54-CD3D-40C5-83F0-980B8571EE23}" srcOrd="0" destOrd="0" presId="urn:microsoft.com/office/officeart/2005/8/layout/vList5"/>
    <dgm:cxn modelId="{63C872FC-E8C0-49A9-8467-223B5AD31821}" type="presOf" srcId="{1D74E840-20D8-4666-8B4C-DA1C2E74D221}" destId="{29DB7300-F454-42AC-99F9-4362C5AA0895}" srcOrd="0" destOrd="0" presId="urn:microsoft.com/office/officeart/2005/8/layout/vList5"/>
    <dgm:cxn modelId="{38A36C25-2434-47BB-A0D4-1EE8B4CF43BD}" type="presParOf" srcId="{B20C5654-D055-4164-B598-F89518C2DC7C}" destId="{72629104-EF76-490F-B79C-30DB84032A88}" srcOrd="0" destOrd="0" presId="urn:microsoft.com/office/officeart/2005/8/layout/vList5"/>
    <dgm:cxn modelId="{CDC615C2-0A73-4EE7-A289-8BD06F61A0E8}" type="presParOf" srcId="{72629104-EF76-490F-B79C-30DB84032A88}" destId="{5E3E6D54-CD3D-40C5-83F0-980B8571EE23}" srcOrd="0" destOrd="0" presId="urn:microsoft.com/office/officeart/2005/8/layout/vList5"/>
    <dgm:cxn modelId="{F3B4E606-746E-4A52-81A3-5875731BAF32}" type="presParOf" srcId="{72629104-EF76-490F-B79C-30DB84032A88}" destId="{2FB35F5C-E4D1-445C-8FED-AE3E0500D7B9}" srcOrd="1" destOrd="0" presId="urn:microsoft.com/office/officeart/2005/8/layout/vList5"/>
    <dgm:cxn modelId="{8E260895-A21F-41C8-B001-6BEF450C056D}" type="presParOf" srcId="{B20C5654-D055-4164-B598-F89518C2DC7C}" destId="{170BBA84-8761-413D-A0D9-CC2A253D40F3}" srcOrd="1" destOrd="0" presId="urn:microsoft.com/office/officeart/2005/8/layout/vList5"/>
    <dgm:cxn modelId="{FB3021DB-6D60-44E6-B344-B8717F8136A3}" type="presParOf" srcId="{B20C5654-D055-4164-B598-F89518C2DC7C}" destId="{7121AE8E-36A5-4BE6-A845-0CA3DB1F5FED}" srcOrd="2" destOrd="0" presId="urn:microsoft.com/office/officeart/2005/8/layout/vList5"/>
    <dgm:cxn modelId="{2CEA7C15-46A5-4F32-BE7D-817CED1A8054}" type="presParOf" srcId="{7121AE8E-36A5-4BE6-A845-0CA3DB1F5FED}" destId="{A8B6BD2D-A164-42AC-A868-66C06EFF1D29}" srcOrd="0" destOrd="0" presId="urn:microsoft.com/office/officeart/2005/8/layout/vList5"/>
    <dgm:cxn modelId="{03E68AF8-1A03-4912-85F6-0152EFBEEE6D}" type="presParOf" srcId="{7121AE8E-36A5-4BE6-A845-0CA3DB1F5FED}" destId="{F764B622-CFA6-4564-A975-A585C7E431DA}" srcOrd="1" destOrd="0" presId="urn:microsoft.com/office/officeart/2005/8/layout/vList5"/>
    <dgm:cxn modelId="{39A9FA46-EA6F-488B-AA3C-E62505BEA112}" type="presParOf" srcId="{B20C5654-D055-4164-B598-F89518C2DC7C}" destId="{95560B41-0C65-4B06-B51A-AB8B696615FC}" srcOrd="3" destOrd="0" presId="urn:microsoft.com/office/officeart/2005/8/layout/vList5"/>
    <dgm:cxn modelId="{192FA1F4-F700-4298-AC3D-01281829B840}" type="presParOf" srcId="{B20C5654-D055-4164-B598-F89518C2DC7C}" destId="{933F3AE2-33FB-4B47-AB26-64107EB756F9}" srcOrd="4" destOrd="0" presId="urn:microsoft.com/office/officeart/2005/8/layout/vList5"/>
    <dgm:cxn modelId="{E1008699-4F90-49E3-BD27-F65B871A19AB}" type="presParOf" srcId="{933F3AE2-33FB-4B47-AB26-64107EB756F9}" destId="{DA319376-35CA-401F-BF9D-92EF28B0FB9D}" srcOrd="0" destOrd="0" presId="urn:microsoft.com/office/officeart/2005/8/layout/vList5"/>
    <dgm:cxn modelId="{62A68404-E71F-46A3-A10E-9B807D6A2537}" type="presParOf" srcId="{933F3AE2-33FB-4B47-AB26-64107EB756F9}" destId="{29DB7300-F454-42AC-99F9-4362C5AA0895}" srcOrd="1" destOrd="0" presId="urn:microsoft.com/office/officeart/2005/8/layout/vList5"/>
    <dgm:cxn modelId="{50EF7CB2-5D54-4014-959F-A313238FF5D2}" type="presParOf" srcId="{B20C5654-D055-4164-B598-F89518C2DC7C}" destId="{7E01BE8B-DB4F-40E2-A5EE-F9A685BDB7FA}" srcOrd="5" destOrd="0" presId="urn:microsoft.com/office/officeart/2005/8/layout/vList5"/>
    <dgm:cxn modelId="{E30CEEF0-4C02-45A3-8B5F-B48CEEC683BC}" type="presParOf" srcId="{B20C5654-D055-4164-B598-F89518C2DC7C}" destId="{1A317E4E-0D99-4822-B60F-8481996F483C}" srcOrd="6" destOrd="0" presId="urn:microsoft.com/office/officeart/2005/8/layout/vList5"/>
    <dgm:cxn modelId="{22CD58DF-3770-4AE8-B215-A825D53EB284}" type="presParOf" srcId="{1A317E4E-0D99-4822-B60F-8481996F483C}" destId="{729E79C2-DF24-4070-A563-0E8B3118EB38}" srcOrd="0" destOrd="0" presId="urn:microsoft.com/office/officeart/2005/8/layout/vList5"/>
    <dgm:cxn modelId="{AAB260A5-3E84-4AD4-BB35-D375565A3B68}" type="presParOf" srcId="{1A317E4E-0D99-4822-B60F-8481996F483C}" destId="{0F7DFA55-792D-4306-896D-DA1222844C5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CF295A3-3CD3-4CFE-A3CE-39625CCF369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278C8AF-C36C-4BB4-A9B3-5B2E6B2CF8E0}">
      <dgm:prSet phldrT="[Текст]"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Qonunlashtiruvchi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endParaRPr lang="en-US" sz="32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DE75FA-5074-4ADE-A53F-282878A8DE6D}" type="parTrans" cxnId="{A6E80F17-3966-48C9-AFF8-8A31581217D7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F59A24-5778-4C34-AD4E-07D221713593}" type="sibTrans" cxnId="{A6E80F17-3966-48C9-AFF8-8A31581217D7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5D3186-5B7F-4F35-9044-FF0125B023DD}">
      <dgm:prSet phldrT="[Текст]" custT="1"/>
      <dgm:spPr/>
      <dgm:t>
        <a:bodyPr/>
        <a:lstStyle/>
        <a:p>
          <a:pPr algn="just"/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bo‘lib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milliy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organ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oshiriladigan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faoliyatga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taalluqli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birliklar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laboratoriyalariga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doir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0FEEAD64-8303-4318-997B-B0CDBDB4ADE7}" type="parTrans" cxnId="{0C2CCBC4-1A93-496B-A27A-0B06FAF02FE6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DC10F4-1DB3-42FD-A715-0953A508947F}" type="sibTrans" cxnId="{0C2CCBC4-1A93-496B-A27A-0B06FAF02FE6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776C7A-A409-40C2-B5CA-EEF2300E5FB1}">
      <dgm:prSet phldrT="[Текст]"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xizmati</a:t>
          </a:r>
          <a:endParaRPr lang="en-US" sz="32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699C80-6C24-4165-8E11-F771AF8F4FF3}" type="parTrans" cxnId="{18F6CB16-A005-4F9F-B82F-B251588D2691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DD07D4-6CFE-4225-9F97-A86FBD485A8B}" type="sibTrans" cxnId="{18F6CB16-A005-4F9F-B82F-B251588D2691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9B5336-7F70-48D0-87D4-AC5F2DE639A9}">
      <dgm:prSet phldrT="[Текст]" custT="1"/>
      <dgm:spPr/>
      <dgm:t>
        <a:bodyPr/>
        <a:lstStyle/>
        <a:p>
          <a:pPr algn="just"/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idoralari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yuridik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shaxslarning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xizmatlari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tarmoqlari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o‘lchashlar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birliligini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ta'minlashga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yo‘naltirilgan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faoliyati</a:t>
          </a:r>
          <a:r>
            <a:rPr lang="en-US" sz="20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en-US" sz="18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gm:t>
    </dgm:pt>
    <dgm:pt modelId="{2296EF01-5CC0-4593-A389-4D20A9ABAE2D}" type="parTrans" cxnId="{5F5E3D36-07E4-4BE3-B6A0-6F816E46202E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5D961C-EC0F-4979-A472-750F986D087A}" type="sibTrans" cxnId="{5F5E3D36-07E4-4BE3-B6A0-6F816E46202E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FBB031-F1E0-4FAD-8021-CCC92C1142C3}">
      <dgm:prSet phldrT="[Текст]"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nazorati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32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3C5E64-5B03-4F35-B57E-E1E5B4D5BF8F}" type="parTrans" cxnId="{B1573A27-6BF7-4BE4-AECB-3EE811400F8E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D4992E-C0D3-4CD8-ADD2-C37648939058}" type="sibTrans" cxnId="{B1573A27-6BF7-4BE4-AECB-3EE811400F8E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74E840-20D8-4666-8B4C-DA1C2E74D221}">
      <dgm:prSet custT="1"/>
      <dgm:spPr/>
      <dgm:t>
        <a:bodyPr/>
        <a:lstStyle/>
        <a:p>
          <a:pPr algn="just"/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vositalarining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turi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qiyoslanishi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sotilishi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prokatini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lisenziyalash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xizmati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organi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oshiriladigan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faoliyatdir</a:t>
          </a:r>
          <a:r>
            <a:rPr lang="en-US" sz="18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E313564B-19FF-452A-B2E1-36DB30811A5F}" type="parTrans" cxnId="{82166C66-828D-4593-BF5F-99511AF565B4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3DA229-4B46-47F3-B3CF-14FFB24E1EFA}" type="sibTrans" cxnId="{82166C66-828D-4593-BF5F-99511AF565B4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E1FFA8-F358-4BAC-915C-432757FFF0C9}">
      <dgm:prSet phldrT="[Текст]"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tekshiruvi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endParaRPr lang="en-US" sz="32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BC98B4-49E3-415C-998A-7866067E5748}" type="parTrans" cxnId="{D9712464-B121-45C4-B970-5CA120CBD190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591C38-8F70-4951-AAAC-8622CF50D9B8}" type="sibTrans" cxnId="{D9712464-B121-45C4-B970-5CA120CBD190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299128-E74F-428F-BAB5-76FB323EA54A}">
      <dgm:prSet custT="1"/>
      <dgm:spPr/>
      <dgm:t>
        <a:bodyPr/>
        <a:lstStyle/>
        <a:p>
          <a:pPr algn="just"/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organi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oshiriladigan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qoidalariga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qilinishi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maqsadidagi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faoliyatdir</a:t>
          </a:r>
          <a:r>
            <a:rPr lang="en-US" sz="20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F93067D0-BCC4-42D2-85CA-249545F118D4}" type="parTrans" cxnId="{61F542A7-282A-46A0-BEC8-0E88B288C0D2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961637-2C13-4415-80A2-A85DC379F5A7}" type="sibTrans" cxnId="{61F542A7-282A-46A0-BEC8-0E88B288C0D2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0C5654-D055-4164-B598-F89518C2DC7C}" type="pres">
      <dgm:prSet presAssocID="{5CF295A3-3CD3-4CFE-A3CE-39625CCF3696}" presName="Name0" presStyleCnt="0">
        <dgm:presLayoutVars>
          <dgm:dir/>
          <dgm:animLvl val="lvl"/>
          <dgm:resizeHandles val="exact"/>
        </dgm:presLayoutVars>
      </dgm:prSet>
      <dgm:spPr/>
    </dgm:pt>
    <dgm:pt modelId="{72629104-EF76-490F-B79C-30DB84032A88}" type="pres">
      <dgm:prSet presAssocID="{0278C8AF-C36C-4BB4-A9B3-5B2E6B2CF8E0}" presName="linNode" presStyleCnt="0"/>
      <dgm:spPr/>
    </dgm:pt>
    <dgm:pt modelId="{5E3E6D54-CD3D-40C5-83F0-980B8571EE23}" type="pres">
      <dgm:prSet presAssocID="{0278C8AF-C36C-4BB4-A9B3-5B2E6B2CF8E0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2FB35F5C-E4D1-445C-8FED-AE3E0500D7B9}" type="pres">
      <dgm:prSet presAssocID="{0278C8AF-C36C-4BB4-A9B3-5B2E6B2CF8E0}" presName="descendantText" presStyleLbl="alignAccFollowNode1" presStyleIdx="0" presStyleCnt="4">
        <dgm:presLayoutVars>
          <dgm:bulletEnabled val="1"/>
        </dgm:presLayoutVars>
      </dgm:prSet>
      <dgm:spPr/>
    </dgm:pt>
    <dgm:pt modelId="{170BBA84-8761-413D-A0D9-CC2A253D40F3}" type="pres">
      <dgm:prSet presAssocID="{F1F59A24-5778-4C34-AD4E-07D221713593}" presName="sp" presStyleCnt="0"/>
      <dgm:spPr/>
    </dgm:pt>
    <dgm:pt modelId="{7121AE8E-36A5-4BE6-A845-0CA3DB1F5FED}" type="pres">
      <dgm:prSet presAssocID="{D5776C7A-A409-40C2-B5CA-EEF2300E5FB1}" presName="linNode" presStyleCnt="0"/>
      <dgm:spPr/>
    </dgm:pt>
    <dgm:pt modelId="{A8B6BD2D-A164-42AC-A868-66C06EFF1D29}" type="pres">
      <dgm:prSet presAssocID="{D5776C7A-A409-40C2-B5CA-EEF2300E5FB1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F764B622-CFA6-4564-A975-A585C7E431DA}" type="pres">
      <dgm:prSet presAssocID="{D5776C7A-A409-40C2-B5CA-EEF2300E5FB1}" presName="descendantText" presStyleLbl="alignAccFollowNode1" presStyleIdx="1" presStyleCnt="4">
        <dgm:presLayoutVars>
          <dgm:bulletEnabled val="1"/>
        </dgm:presLayoutVars>
      </dgm:prSet>
      <dgm:spPr/>
    </dgm:pt>
    <dgm:pt modelId="{95560B41-0C65-4B06-B51A-AB8B696615FC}" type="pres">
      <dgm:prSet presAssocID="{83DD07D4-6CFE-4225-9F97-A86FBD485A8B}" presName="sp" presStyleCnt="0"/>
      <dgm:spPr/>
    </dgm:pt>
    <dgm:pt modelId="{933F3AE2-33FB-4B47-AB26-64107EB756F9}" type="pres">
      <dgm:prSet presAssocID="{27FBB031-F1E0-4FAD-8021-CCC92C1142C3}" presName="linNode" presStyleCnt="0"/>
      <dgm:spPr/>
    </dgm:pt>
    <dgm:pt modelId="{DA319376-35CA-401F-BF9D-92EF28B0FB9D}" type="pres">
      <dgm:prSet presAssocID="{27FBB031-F1E0-4FAD-8021-CCC92C1142C3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29DB7300-F454-42AC-99F9-4362C5AA0895}" type="pres">
      <dgm:prSet presAssocID="{27FBB031-F1E0-4FAD-8021-CCC92C1142C3}" presName="descendantText" presStyleLbl="alignAccFollowNode1" presStyleIdx="2" presStyleCnt="4">
        <dgm:presLayoutVars>
          <dgm:bulletEnabled val="1"/>
        </dgm:presLayoutVars>
      </dgm:prSet>
      <dgm:spPr/>
    </dgm:pt>
    <dgm:pt modelId="{7E01BE8B-DB4F-40E2-A5EE-F9A685BDB7FA}" type="pres">
      <dgm:prSet presAssocID="{D9D4992E-C0D3-4CD8-ADD2-C37648939058}" presName="sp" presStyleCnt="0"/>
      <dgm:spPr/>
    </dgm:pt>
    <dgm:pt modelId="{1A317E4E-0D99-4822-B60F-8481996F483C}" type="pres">
      <dgm:prSet presAssocID="{9FE1FFA8-F358-4BAC-915C-432757FFF0C9}" presName="linNode" presStyleCnt="0"/>
      <dgm:spPr/>
    </dgm:pt>
    <dgm:pt modelId="{729E79C2-DF24-4070-A563-0E8B3118EB38}" type="pres">
      <dgm:prSet presAssocID="{9FE1FFA8-F358-4BAC-915C-432757FFF0C9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0F7DFA55-792D-4306-896D-DA1222844C5F}" type="pres">
      <dgm:prSet presAssocID="{9FE1FFA8-F358-4BAC-915C-432757FFF0C9}" presName="descendantText" presStyleLbl="alignAccFollowNode1" presStyleIdx="3" presStyleCnt="4" custScaleY="115558">
        <dgm:presLayoutVars>
          <dgm:bulletEnabled val="1"/>
        </dgm:presLayoutVars>
      </dgm:prSet>
      <dgm:spPr/>
    </dgm:pt>
  </dgm:ptLst>
  <dgm:cxnLst>
    <dgm:cxn modelId="{18F6CB16-A005-4F9F-B82F-B251588D2691}" srcId="{5CF295A3-3CD3-4CFE-A3CE-39625CCF3696}" destId="{D5776C7A-A409-40C2-B5CA-EEF2300E5FB1}" srcOrd="1" destOrd="0" parTransId="{8E699C80-6C24-4165-8E11-F771AF8F4FF3}" sibTransId="{83DD07D4-6CFE-4225-9F97-A86FBD485A8B}"/>
    <dgm:cxn modelId="{A6E80F17-3966-48C9-AFF8-8A31581217D7}" srcId="{5CF295A3-3CD3-4CFE-A3CE-39625CCF3696}" destId="{0278C8AF-C36C-4BB4-A9B3-5B2E6B2CF8E0}" srcOrd="0" destOrd="0" parTransId="{39DE75FA-5074-4ADE-A53F-282878A8DE6D}" sibTransId="{F1F59A24-5778-4C34-AD4E-07D221713593}"/>
    <dgm:cxn modelId="{B1573A27-6BF7-4BE4-AECB-3EE811400F8E}" srcId="{5CF295A3-3CD3-4CFE-A3CE-39625CCF3696}" destId="{27FBB031-F1E0-4FAD-8021-CCC92C1142C3}" srcOrd="2" destOrd="0" parTransId="{353C5E64-5B03-4F35-B57E-E1E5B4D5BF8F}" sibTransId="{D9D4992E-C0D3-4CD8-ADD2-C37648939058}"/>
    <dgm:cxn modelId="{5F5E3D36-07E4-4BE3-B6A0-6F816E46202E}" srcId="{D5776C7A-A409-40C2-B5CA-EEF2300E5FB1}" destId="{799B5336-7F70-48D0-87D4-AC5F2DE639A9}" srcOrd="0" destOrd="0" parTransId="{2296EF01-5CC0-4593-A389-4D20A9ABAE2D}" sibTransId="{B45D961C-EC0F-4979-A472-750F986D087A}"/>
    <dgm:cxn modelId="{B61EB63C-8536-44A4-8327-A4E522CF8FD0}" type="presOf" srcId="{5CF295A3-3CD3-4CFE-A3CE-39625CCF3696}" destId="{B20C5654-D055-4164-B598-F89518C2DC7C}" srcOrd="0" destOrd="0" presId="urn:microsoft.com/office/officeart/2005/8/layout/vList5"/>
    <dgm:cxn modelId="{81DED65B-4387-4A6E-AB40-DA71BB541F79}" type="presOf" srcId="{D5776C7A-A409-40C2-B5CA-EEF2300E5FB1}" destId="{A8B6BD2D-A164-42AC-A868-66C06EFF1D29}" srcOrd="0" destOrd="0" presId="urn:microsoft.com/office/officeart/2005/8/layout/vList5"/>
    <dgm:cxn modelId="{B818E460-FECA-4A04-AA37-92A11F8E9AB3}" type="presOf" srcId="{70299128-E74F-428F-BAB5-76FB323EA54A}" destId="{0F7DFA55-792D-4306-896D-DA1222844C5F}" srcOrd="0" destOrd="0" presId="urn:microsoft.com/office/officeart/2005/8/layout/vList5"/>
    <dgm:cxn modelId="{D9712464-B121-45C4-B970-5CA120CBD190}" srcId="{5CF295A3-3CD3-4CFE-A3CE-39625CCF3696}" destId="{9FE1FFA8-F358-4BAC-915C-432757FFF0C9}" srcOrd="3" destOrd="0" parTransId="{64BC98B4-49E3-415C-998A-7866067E5748}" sibTransId="{0C591C38-8F70-4951-AAAC-8622CF50D9B8}"/>
    <dgm:cxn modelId="{82166C66-828D-4593-BF5F-99511AF565B4}" srcId="{27FBB031-F1E0-4FAD-8021-CCC92C1142C3}" destId="{1D74E840-20D8-4666-8B4C-DA1C2E74D221}" srcOrd="0" destOrd="0" parTransId="{E313564B-19FF-452A-B2E1-36DB30811A5F}" sibTransId="{6B3DA229-4B46-47F3-B3CF-14FFB24E1EFA}"/>
    <dgm:cxn modelId="{2C46F14F-E4BF-4292-B7EB-C2D2C963AD0A}" type="presOf" srcId="{799B5336-7F70-48D0-87D4-AC5F2DE639A9}" destId="{F764B622-CFA6-4564-A975-A585C7E431DA}" srcOrd="0" destOrd="0" presId="urn:microsoft.com/office/officeart/2005/8/layout/vList5"/>
    <dgm:cxn modelId="{51F54692-5E24-43C4-86BC-9CB20850AC59}" type="presOf" srcId="{9FE1FFA8-F358-4BAC-915C-432757FFF0C9}" destId="{729E79C2-DF24-4070-A563-0E8B3118EB38}" srcOrd="0" destOrd="0" presId="urn:microsoft.com/office/officeart/2005/8/layout/vList5"/>
    <dgm:cxn modelId="{D679779D-D052-455E-87BA-E04DA81C70F0}" type="presOf" srcId="{27FBB031-F1E0-4FAD-8021-CCC92C1142C3}" destId="{DA319376-35CA-401F-BF9D-92EF28B0FB9D}" srcOrd="0" destOrd="0" presId="urn:microsoft.com/office/officeart/2005/8/layout/vList5"/>
    <dgm:cxn modelId="{61F542A7-282A-46A0-BEC8-0E88B288C0D2}" srcId="{9FE1FFA8-F358-4BAC-915C-432757FFF0C9}" destId="{70299128-E74F-428F-BAB5-76FB323EA54A}" srcOrd="0" destOrd="0" parTransId="{F93067D0-BCC4-42D2-85CA-249545F118D4}" sibTransId="{72961637-2C13-4415-80A2-A85DC379F5A7}"/>
    <dgm:cxn modelId="{0C2CCBC4-1A93-496B-A27A-0B06FAF02FE6}" srcId="{0278C8AF-C36C-4BB4-A9B3-5B2E6B2CF8E0}" destId="{DF5D3186-5B7F-4F35-9044-FF0125B023DD}" srcOrd="0" destOrd="0" parTransId="{0FEEAD64-8303-4318-997B-B0CDBDB4ADE7}" sibTransId="{BDDC10F4-1DB3-42FD-A715-0953A508947F}"/>
    <dgm:cxn modelId="{CC0715E2-9C76-4DD4-9D27-419D2D292E43}" type="presOf" srcId="{DF5D3186-5B7F-4F35-9044-FF0125B023DD}" destId="{2FB35F5C-E4D1-445C-8FED-AE3E0500D7B9}" srcOrd="0" destOrd="0" presId="urn:microsoft.com/office/officeart/2005/8/layout/vList5"/>
    <dgm:cxn modelId="{D6763CEC-7A0F-4B61-895D-F505E50EC0AA}" type="presOf" srcId="{0278C8AF-C36C-4BB4-A9B3-5B2E6B2CF8E0}" destId="{5E3E6D54-CD3D-40C5-83F0-980B8571EE23}" srcOrd="0" destOrd="0" presId="urn:microsoft.com/office/officeart/2005/8/layout/vList5"/>
    <dgm:cxn modelId="{63C872FC-E8C0-49A9-8467-223B5AD31821}" type="presOf" srcId="{1D74E840-20D8-4666-8B4C-DA1C2E74D221}" destId="{29DB7300-F454-42AC-99F9-4362C5AA0895}" srcOrd="0" destOrd="0" presId="urn:microsoft.com/office/officeart/2005/8/layout/vList5"/>
    <dgm:cxn modelId="{38A36C25-2434-47BB-A0D4-1EE8B4CF43BD}" type="presParOf" srcId="{B20C5654-D055-4164-B598-F89518C2DC7C}" destId="{72629104-EF76-490F-B79C-30DB84032A88}" srcOrd="0" destOrd="0" presId="urn:microsoft.com/office/officeart/2005/8/layout/vList5"/>
    <dgm:cxn modelId="{CDC615C2-0A73-4EE7-A289-8BD06F61A0E8}" type="presParOf" srcId="{72629104-EF76-490F-B79C-30DB84032A88}" destId="{5E3E6D54-CD3D-40C5-83F0-980B8571EE23}" srcOrd="0" destOrd="0" presId="urn:microsoft.com/office/officeart/2005/8/layout/vList5"/>
    <dgm:cxn modelId="{F3B4E606-746E-4A52-81A3-5875731BAF32}" type="presParOf" srcId="{72629104-EF76-490F-B79C-30DB84032A88}" destId="{2FB35F5C-E4D1-445C-8FED-AE3E0500D7B9}" srcOrd="1" destOrd="0" presId="urn:microsoft.com/office/officeart/2005/8/layout/vList5"/>
    <dgm:cxn modelId="{8E260895-A21F-41C8-B001-6BEF450C056D}" type="presParOf" srcId="{B20C5654-D055-4164-B598-F89518C2DC7C}" destId="{170BBA84-8761-413D-A0D9-CC2A253D40F3}" srcOrd="1" destOrd="0" presId="urn:microsoft.com/office/officeart/2005/8/layout/vList5"/>
    <dgm:cxn modelId="{FB3021DB-6D60-44E6-B344-B8717F8136A3}" type="presParOf" srcId="{B20C5654-D055-4164-B598-F89518C2DC7C}" destId="{7121AE8E-36A5-4BE6-A845-0CA3DB1F5FED}" srcOrd="2" destOrd="0" presId="urn:microsoft.com/office/officeart/2005/8/layout/vList5"/>
    <dgm:cxn modelId="{2CEA7C15-46A5-4F32-BE7D-817CED1A8054}" type="presParOf" srcId="{7121AE8E-36A5-4BE6-A845-0CA3DB1F5FED}" destId="{A8B6BD2D-A164-42AC-A868-66C06EFF1D29}" srcOrd="0" destOrd="0" presId="urn:microsoft.com/office/officeart/2005/8/layout/vList5"/>
    <dgm:cxn modelId="{03E68AF8-1A03-4912-85F6-0152EFBEEE6D}" type="presParOf" srcId="{7121AE8E-36A5-4BE6-A845-0CA3DB1F5FED}" destId="{F764B622-CFA6-4564-A975-A585C7E431DA}" srcOrd="1" destOrd="0" presId="urn:microsoft.com/office/officeart/2005/8/layout/vList5"/>
    <dgm:cxn modelId="{39A9FA46-EA6F-488B-AA3C-E62505BEA112}" type="presParOf" srcId="{B20C5654-D055-4164-B598-F89518C2DC7C}" destId="{95560B41-0C65-4B06-B51A-AB8B696615FC}" srcOrd="3" destOrd="0" presId="urn:microsoft.com/office/officeart/2005/8/layout/vList5"/>
    <dgm:cxn modelId="{192FA1F4-F700-4298-AC3D-01281829B840}" type="presParOf" srcId="{B20C5654-D055-4164-B598-F89518C2DC7C}" destId="{933F3AE2-33FB-4B47-AB26-64107EB756F9}" srcOrd="4" destOrd="0" presId="urn:microsoft.com/office/officeart/2005/8/layout/vList5"/>
    <dgm:cxn modelId="{E1008699-4F90-49E3-BD27-F65B871A19AB}" type="presParOf" srcId="{933F3AE2-33FB-4B47-AB26-64107EB756F9}" destId="{DA319376-35CA-401F-BF9D-92EF28B0FB9D}" srcOrd="0" destOrd="0" presId="urn:microsoft.com/office/officeart/2005/8/layout/vList5"/>
    <dgm:cxn modelId="{62A68404-E71F-46A3-A10E-9B807D6A2537}" type="presParOf" srcId="{933F3AE2-33FB-4B47-AB26-64107EB756F9}" destId="{29DB7300-F454-42AC-99F9-4362C5AA0895}" srcOrd="1" destOrd="0" presId="urn:microsoft.com/office/officeart/2005/8/layout/vList5"/>
    <dgm:cxn modelId="{50EF7CB2-5D54-4014-959F-A313238FF5D2}" type="presParOf" srcId="{B20C5654-D055-4164-B598-F89518C2DC7C}" destId="{7E01BE8B-DB4F-40E2-A5EE-F9A685BDB7FA}" srcOrd="5" destOrd="0" presId="urn:microsoft.com/office/officeart/2005/8/layout/vList5"/>
    <dgm:cxn modelId="{E30CEEF0-4C02-45A3-8B5F-B48CEEC683BC}" type="presParOf" srcId="{B20C5654-D055-4164-B598-F89518C2DC7C}" destId="{1A317E4E-0D99-4822-B60F-8481996F483C}" srcOrd="6" destOrd="0" presId="urn:microsoft.com/office/officeart/2005/8/layout/vList5"/>
    <dgm:cxn modelId="{22CD58DF-3770-4AE8-B215-A825D53EB284}" type="presParOf" srcId="{1A317E4E-0D99-4822-B60F-8481996F483C}" destId="{729E79C2-DF24-4070-A563-0E8B3118EB38}" srcOrd="0" destOrd="0" presId="urn:microsoft.com/office/officeart/2005/8/layout/vList5"/>
    <dgm:cxn modelId="{AAB260A5-3E84-4AD4-BB35-D375565A3B68}" type="presParOf" srcId="{1A317E4E-0D99-4822-B60F-8481996F483C}" destId="{0F7DFA55-792D-4306-896D-DA1222844C5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CF295A3-3CD3-4CFE-A3CE-39625CCF3696}" type="doc">
      <dgm:prSet loTypeId="urn:microsoft.com/office/officeart/2005/8/layout/vList5" loCatId="list" qsTypeId="urn:microsoft.com/office/officeart/2005/8/quickstyle/3d2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0278C8AF-C36C-4BB4-A9B3-5B2E6B2CF8E0}">
      <dgm:prSet phldrT="[Текст]"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vositasini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kalibrlash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endParaRPr lang="en-US" sz="32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DE75FA-5074-4ADE-A53F-282878A8DE6D}" type="parTrans" cxnId="{A6E80F17-3966-48C9-AFF8-8A31581217D7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F59A24-5778-4C34-AD4E-07D221713593}" type="sibTrans" cxnId="{A6E80F17-3966-48C9-AFF8-8A31581217D7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5D3186-5B7F-4F35-9044-FF0125B023DD}">
      <dgm:prSet phldrT="[Текст]" custT="1"/>
      <dgm:spPr/>
      <dgm:t>
        <a:bodyPr/>
        <a:lstStyle/>
        <a:p>
          <a:pPr algn="just"/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kalibrlash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laboratoriyasi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vositasining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xarakteristikasi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haqiqiy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qiymatlarini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qo‘llanilishga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yaroqliligini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tasdiqlash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maqsadidagi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muolajalar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majmuidir</a:t>
          </a:r>
          <a:r>
            <a:rPr lang="en-US" sz="20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0FEEAD64-8303-4318-997B-B0CDBDB4ADE7}" type="parTrans" cxnId="{0C2CCBC4-1A93-496B-A27A-0B06FAF02FE6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DC10F4-1DB3-42FD-A715-0953A508947F}" type="sibTrans" cxnId="{0C2CCBC4-1A93-496B-A27A-0B06FAF02FE6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776C7A-A409-40C2-B5CA-EEF2300E5FB1}">
      <dgm:prSet phldrT="[Текст]" custT="1"/>
      <dgm:spPr/>
      <dgm:t>
        <a:bodyPr/>
        <a:lstStyle/>
        <a:p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qiyoslash</a:t>
          </a:r>
          <a:endParaRPr lang="en-US" sz="30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699C80-6C24-4165-8E11-F771AF8F4FF3}" type="parTrans" cxnId="{18F6CB16-A005-4F9F-B82F-B251588D2691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DD07D4-6CFE-4225-9F97-A86FBD485A8B}" type="sibTrans" cxnId="{18F6CB16-A005-4F9F-B82F-B251588D2691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9B5336-7F70-48D0-87D4-AC5F2DE639A9}">
      <dgm:prSet phldrT="[Текст]" custT="1"/>
      <dgm:spPr/>
      <dgm:t>
        <a:bodyPr/>
        <a:lstStyle/>
        <a:p>
          <a:pPr algn="just"/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o‘rnatilgan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talablarga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muvofiqligini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tasdiqlash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maqsadida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idoralari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vakolatlangan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idoralar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tashkilotlar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bajaradigan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amallar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majmui</a:t>
          </a:r>
          <a:r>
            <a:rPr lang="en-US" sz="20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en-US" sz="18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gm:t>
    </dgm:pt>
    <dgm:pt modelId="{2296EF01-5CC0-4593-A389-4D20A9ABAE2D}" type="parTrans" cxnId="{5F5E3D36-07E4-4BE3-B6A0-6F816E46202E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5D961C-EC0F-4979-A472-750F986D087A}" type="sibTrans" cxnId="{5F5E3D36-07E4-4BE3-B6A0-6F816E46202E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FBB031-F1E0-4FAD-8021-CCC92C1142C3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attestatlash</a:t>
          </a:r>
          <a:endParaRPr lang="en-US" sz="28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3C5E64-5B03-4F35-B57E-E1E5B4D5BF8F}" type="parTrans" cxnId="{B1573A27-6BF7-4BE4-AECB-3EE811400F8E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D4992E-C0D3-4CD8-ADD2-C37648939058}" type="sibTrans" cxnId="{B1573A27-6BF7-4BE4-AECB-3EE811400F8E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74E840-20D8-4666-8B4C-DA1C2E74D221}">
      <dgm:prSet custT="1"/>
      <dgm:spPr/>
      <dgm:t>
        <a:bodyPr/>
        <a:lstStyle/>
        <a:p>
          <a:pPr algn="just"/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donalab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chiqarilgan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O‘zbekiston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hududiga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donalab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vositalarining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xossalarini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sinchiklab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tadqiq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qo‘llanishga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huquqli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ekanligini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tan </a:t>
          </a:r>
          <a:r>
            <a:rPr lang="en-US" sz="19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18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E313564B-19FF-452A-B2E1-36DB30811A5F}" type="parTrans" cxnId="{82166C66-828D-4593-BF5F-99511AF565B4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3DA229-4B46-47F3-B3CF-14FFB24E1EFA}" type="sibTrans" cxnId="{82166C66-828D-4593-BF5F-99511AF565B4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E1FFA8-F358-4BAC-915C-432757FFF0C9}">
      <dgm:prSet phldrT="[Текст]"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endParaRPr lang="en-US" sz="32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BC98B4-49E3-415C-998A-7866067E5748}" type="parTrans" cxnId="{D9712464-B121-45C4-B970-5CA120CBD190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591C38-8F70-4951-AAAC-8622CF50D9B8}" type="sibTrans" cxnId="{D9712464-B121-45C4-B970-5CA120CBD190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299128-E74F-428F-BAB5-76FB323EA54A}">
      <dgm:prSet custT="1"/>
      <dgm:spPr/>
      <dgm:t>
        <a:bodyPr/>
        <a:lstStyle/>
        <a:p>
          <a:pPr algn="just"/>
          <a:r>
            <a:rPr 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belgilangan talablarni to‘laqonli ta’minlash uchun obyektiv dalillar yordamida ko‘rikdan o‘tkazishni ta’minash</a:t>
          </a:r>
          <a:r>
            <a:rPr lang="en-US" sz="20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0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3067D0-BCC4-42D2-85CA-249545F118D4}" type="parTrans" cxnId="{61F542A7-282A-46A0-BEC8-0E88B288C0D2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961637-2C13-4415-80A2-A85DC379F5A7}" type="sibTrans" cxnId="{61F542A7-282A-46A0-BEC8-0E88B288C0D2}">
      <dgm:prSet/>
      <dgm:spPr/>
      <dgm:t>
        <a:bodyPr/>
        <a:lstStyle/>
        <a:p>
          <a:endParaRPr lang="en-US" sz="18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0C5654-D055-4164-B598-F89518C2DC7C}" type="pres">
      <dgm:prSet presAssocID="{5CF295A3-3CD3-4CFE-A3CE-39625CCF3696}" presName="Name0" presStyleCnt="0">
        <dgm:presLayoutVars>
          <dgm:dir/>
          <dgm:animLvl val="lvl"/>
          <dgm:resizeHandles val="exact"/>
        </dgm:presLayoutVars>
      </dgm:prSet>
      <dgm:spPr/>
    </dgm:pt>
    <dgm:pt modelId="{72629104-EF76-490F-B79C-30DB84032A88}" type="pres">
      <dgm:prSet presAssocID="{0278C8AF-C36C-4BB4-A9B3-5B2E6B2CF8E0}" presName="linNode" presStyleCnt="0"/>
      <dgm:spPr/>
    </dgm:pt>
    <dgm:pt modelId="{5E3E6D54-CD3D-40C5-83F0-980B8571EE23}" type="pres">
      <dgm:prSet presAssocID="{0278C8AF-C36C-4BB4-A9B3-5B2E6B2CF8E0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2FB35F5C-E4D1-445C-8FED-AE3E0500D7B9}" type="pres">
      <dgm:prSet presAssocID="{0278C8AF-C36C-4BB4-A9B3-5B2E6B2CF8E0}" presName="descendantText" presStyleLbl="alignAccFollowNode1" presStyleIdx="0" presStyleCnt="4" custScaleY="116525">
        <dgm:presLayoutVars>
          <dgm:bulletEnabled val="1"/>
        </dgm:presLayoutVars>
      </dgm:prSet>
      <dgm:spPr/>
    </dgm:pt>
    <dgm:pt modelId="{170BBA84-8761-413D-A0D9-CC2A253D40F3}" type="pres">
      <dgm:prSet presAssocID="{F1F59A24-5778-4C34-AD4E-07D221713593}" presName="sp" presStyleCnt="0"/>
      <dgm:spPr/>
    </dgm:pt>
    <dgm:pt modelId="{7121AE8E-36A5-4BE6-A845-0CA3DB1F5FED}" type="pres">
      <dgm:prSet presAssocID="{D5776C7A-A409-40C2-B5CA-EEF2300E5FB1}" presName="linNode" presStyleCnt="0"/>
      <dgm:spPr/>
    </dgm:pt>
    <dgm:pt modelId="{A8B6BD2D-A164-42AC-A868-66C06EFF1D29}" type="pres">
      <dgm:prSet presAssocID="{D5776C7A-A409-40C2-B5CA-EEF2300E5FB1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F764B622-CFA6-4564-A975-A585C7E431DA}" type="pres">
      <dgm:prSet presAssocID="{D5776C7A-A409-40C2-B5CA-EEF2300E5FB1}" presName="descendantText" presStyleLbl="alignAccFollowNode1" presStyleIdx="1" presStyleCnt="4" custScaleY="112091">
        <dgm:presLayoutVars>
          <dgm:bulletEnabled val="1"/>
        </dgm:presLayoutVars>
      </dgm:prSet>
      <dgm:spPr/>
    </dgm:pt>
    <dgm:pt modelId="{95560B41-0C65-4B06-B51A-AB8B696615FC}" type="pres">
      <dgm:prSet presAssocID="{83DD07D4-6CFE-4225-9F97-A86FBD485A8B}" presName="sp" presStyleCnt="0"/>
      <dgm:spPr/>
    </dgm:pt>
    <dgm:pt modelId="{933F3AE2-33FB-4B47-AB26-64107EB756F9}" type="pres">
      <dgm:prSet presAssocID="{27FBB031-F1E0-4FAD-8021-CCC92C1142C3}" presName="linNode" presStyleCnt="0"/>
      <dgm:spPr/>
    </dgm:pt>
    <dgm:pt modelId="{DA319376-35CA-401F-BF9D-92EF28B0FB9D}" type="pres">
      <dgm:prSet presAssocID="{27FBB031-F1E0-4FAD-8021-CCC92C1142C3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29DB7300-F454-42AC-99F9-4362C5AA0895}" type="pres">
      <dgm:prSet presAssocID="{27FBB031-F1E0-4FAD-8021-CCC92C1142C3}" presName="descendantText" presStyleLbl="alignAccFollowNode1" presStyleIdx="2" presStyleCnt="4" custScaleY="116223">
        <dgm:presLayoutVars>
          <dgm:bulletEnabled val="1"/>
        </dgm:presLayoutVars>
      </dgm:prSet>
      <dgm:spPr/>
    </dgm:pt>
    <dgm:pt modelId="{7E01BE8B-DB4F-40E2-A5EE-F9A685BDB7FA}" type="pres">
      <dgm:prSet presAssocID="{D9D4992E-C0D3-4CD8-ADD2-C37648939058}" presName="sp" presStyleCnt="0"/>
      <dgm:spPr/>
    </dgm:pt>
    <dgm:pt modelId="{1A317E4E-0D99-4822-B60F-8481996F483C}" type="pres">
      <dgm:prSet presAssocID="{9FE1FFA8-F358-4BAC-915C-432757FFF0C9}" presName="linNode" presStyleCnt="0"/>
      <dgm:spPr/>
    </dgm:pt>
    <dgm:pt modelId="{729E79C2-DF24-4070-A563-0E8B3118EB38}" type="pres">
      <dgm:prSet presAssocID="{9FE1FFA8-F358-4BAC-915C-432757FFF0C9}" presName="parentText" presStyleLbl="node1" presStyleIdx="3" presStyleCnt="4" custScaleY="75445">
        <dgm:presLayoutVars>
          <dgm:chMax val="1"/>
          <dgm:bulletEnabled val="1"/>
        </dgm:presLayoutVars>
      </dgm:prSet>
      <dgm:spPr/>
    </dgm:pt>
    <dgm:pt modelId="{0F7DFA55-792D-4306-896D-DA1222844C5F}" type="pres">
      <dgm:prSet presAssocID="{9FE1FFA8-F358-4BAC-915C-432757FFF0C9}" presName="descendantText" presStyleLbl="alignAccFollowNode1" presStyleIdx="3" presStyleCnt="4" custScaleY="86297">
        <dgm:presLayoutVars>
          <dgm:bulletEnabled val="1"/>
        </dgm:presLayoutVars>
      </dgm:prSet>
      <dgm:spPr/>
    </dgm:pt>
  </dgm:ptLst>
  <dgm:cxnLst>
    <dgm:cxn modelId="{18F6CB16-A005-4F9F-B82F-B251588D2691}" srcId="{5CF295A3-3CD3-4CFE-A3CE-39625CCF3696}" destId="{D5776C7A-A409-40C2-B5CA-EEF2300E5FB1}" srcOrd="1" destOrd="0" parTransId="{8E699C80-6C24-4165-8E11-F771AF8F4FF3}" sibTransId="{83DD07D4-6CFE-4225-9F97-A86FBD485A8B}"/>
    <dgm:cxn modelId="{A6E80F17-3966-48C9-AFF8-8A31581217D7}" srcId="{5CF295A3-3CD3-4CFE-A3CE-39625CCF3696}" destId="{0278C8AF-C36C-4BB4-A9B3-5B2E6B2CF8E0}" srcOrd="0" destOrd="0" parTransId="{39DE75FA-5074-4ADE-A53F-282878A8DE6D}" sibTransId="{F1F59A24-5778-4C34-AD4E-07D221713593}"/>
    <dgm:cxn modelId="{B1573A27-6BF7-4BE4-AECB-3EE811400F8E}" srcId="{5CF295A3-3CD3-4CFE-A3CE-39625CCF3696}" destId="{27FBB031-F1E0-4FAD-8021-CCC92C1142C3}" srcOrd="2" destOrd="0" parTransId="{353C5E64-5B03-4F35-B57E-E1E5B4D5BF8F}" sibTransId="{D9D4992E-C0D3-4CD8-ADD2-C37648939058}"/>
    <dgm:cxn modelId="{5F5E3D36-07E4-4BE3-B6A0-6F816E46202E}" srcId="{D5776C7A-A409-40C2-B5CA-EEF2300E5FB1}" destId="{799B5336-7F70-48D0-87D4-AC5F2DE639A9}" srcOrd="0" destOrd="0" parTransId="{2296EF01-5CC0-4593-A389-4D20A9ABAE2D}" sibTransId="{B45D961C-EC0F-4979-A472-750F986D087A}"/>
    <dgm:cxn modelId="{B61EB63C-8536-44A4-8327-A4E522CF8FD0}" type="presOf" srcId="{5CF295A3-3CD3-4CFE-A3CE-39625CCF3696}" destId="{B20C5654-D055-4164-B598-F89518C2DC7C}" srcOrd="0" destOrd="0" presId="urn:microsoft.com/office/officeart/2005/8/layout/vList5"/>
    <dgm:cxn modelId="{81DED65B-4387-4A6E-AB40-DA71BB541F79}" type="presOf" srcId="{D5776C7A-A409-40C2-B5CA-EEF2300E5FB1}" destId="{A8B6BD2D-A164-42AC-A868-66C06EFF1D29}" srcOrd="0" destOrd="0" presId="urn:microsoft.com/office/officeart/2005/8/layout/vList5"/>
    <dgm:cxn modelId="{B818E460-FECA-4A04-AA37-92A11F8E9AB3}" type="presOf" srcId="{70299128-E74F-428F-BAB5-76FB323EA54A}" destId="{0F7DFA55-792D-4306-896D-DA1222844C5F}" srcOrd="0" destOrd="0" presId="urn:microsoft.com/office/officeart/2005/8/layout/vList5"/>
    <dgm:cxn modelId="{D9712464-B121-45C4-B970-5CA120CBD190}" srcId="{5CF295A3-3CD3-4CFE-A3CE-39625CCF3696}" destId="{9FE1FFA8-F358-4BAC-915C-432757FFF0C9}" srcOrd="3" destOrd="0" parTransId="{64BC98B4-49E3-415C-998A-7866067E5748}" sibTransId="{0C591C38-8F70-4951-AAAC-8622CF50D9B8}"/>
    <dgm:cxn modelId="{82166C66-828D-4593-BF5F-99511AF565B4}" srcId="{27FBB031-F1E0-4FAD-8021-CCC92C1142C3}" destId="{1D74E840-20D8-4666-8B4C-DA1C2E74D221}" srcOrd="0" destOrd="0" parTransId="{E313564B-19FF-452A-B2E1-36DB30811A5F}" sibTransId="{6B3DA229-4B46-47F3-B3CF-14FFB24E1EFA}"/>
    <dgm:cxn modelId="{2C46F14F-E4BF-4292-B7EB-C2D2C963AD0A}" type="presOf" srcId="{799B5336-7F70-48D0-87D4-AC5F2DE639A9}" destId="{F764B622-CFA6-4564-A975-A585C7E431DA}" srcOrd="0" destOrd="0" presId="urn:microsoft.com/office/officeart/2005/8/layout/vList5"/>
    <dgm:cxn modelId="{51F54692-5E24-43C4-86BC-9CB20850AC59}" type="presOf" srcId="{9FE1FFA8-F358-4BAC-915C-432757FFF0C9}" destId="{729E79C2-DF24-4070-A563-0E8B3118EB38}" srcOrd="0" destOrd="0" presId="urn:microsoft.com/office/officeart/2005/8/layout/vList5"/>
    <dgm:cxn modelId="{D679779D-D052-455E-87BA-E04DA81C70F0}" type="presOf" srcId="{27FBB031-F1E0-4FAD-8021-CCC92C1142C3}" destId="{DA319376-35CA-401F-BF9D-92EF28B0FB9D}" srcOrd="0" destOrd="0" presId="urn:microsoft.com/office/officeart/2005/8/layout/vList5"/>
    <dgm:cxn modelId="{61F542A7-282A-46A0-BEC8-0E88B288C0D2}" srcId="{9FE1FFA8-F358-4BAC-915C-432757FFF0C9}" destId="{70299128-E74F-428F-BAB5-76FB323EA54A}" srcOrd="0" destOrd="0" parTransId="{F93067D0-BCC4-42D2-85CA-249545F118D4}" sibTransId="{72961637-2C13-4415-80A2-A85DC379F5A7}"/>
    <dgm:cxn modelId="{0C2CCBC4-1A93-496B-A27A-0B06FAF02FE6}" srcId="{0278C8AF-C36C-4BB4-A9B3-5B2E6B2CF8E0}" destId="{DF5D3186-5B7F-4F35-9044-FF0125B023DD}" srcOrd="0" destOrd="0" parTransId="{0FEEAD64-8303-4318-997B-B0CDBDB4ADE7}" sibTransId="{BDDC10F4-1DB3-42FD-A715-0953A508947F}"/>
    <dgm:cxn modelId="{CC0715E2-9C76-4DD4-9D27-419D2D292E43}" type="presOf" srcId="{DF5D3186-5B7F-4F35-9044-FF0125B023DD}" destId="{2FB35F5C-E4D1-445C-8FED-AE3E0500D7B9}" srcOrd="0" destOrd="0" presId="urn:microsoft.com/office/officeart/2005/8/layout/vList5"/>
    <dgm:cxn modelId="{D6763CEC-7A0F-4B61-895D-F505E50EC0AA}" type="presOf" srcId="{0278C8AF-C36C-4BB4-A9B3-5B2E6B2CF8E0}" destId="{5E3E6D54-CD3D-40C5-83F0-980B8571EE23}" srcOrd="0" destOrd="0" presId="urn:microsoft.com/office/officeart/2005/8/layout/vList5"/>
    <dgm:cxn modelId="{63C872FC-E8C0-49A9-8467-223B5AD31821}" type="presOf" srcId="{1D74E840-20D8-4666-8B4C-DA1C2E74D221}" destId="{29DB7300-F454-42AC-99F9-4362C5AA0895}" srcOrd="0" destOrd="0" presId="urn:microsoft.com/office/officeart/2005/8/layout/vList5"/>
    <dgm:cxn modelId="{38A36C25-2434-47BB-A0D4-1EE8B4CF43BD}" type="presParOf" srcId="{B20C5654-D055-4164-B598-F89518C2DC7C}" destId="{72629104-EF76-490F-B79C-30DB84032A88}" srcOrd="0" destOrd="0" presId="urn:microsoft.com/office/officeart/2005/8/layout/vList5"/>
    <dgm:cxn modelId="{CDC615C2-0A73-4EE7-A289-8BD06F61A0E8}" type="presParOf" srcId="{72629104-EF76-490F-B79C-30DB84032A88}" destId="{5E3E6D54-CD3D-40C5-83F0-980B8571EE23}" srcOrd="0" destOrd="0" presId="urn:microsoft.com/office/officeart/2005/8/layout/vList5"/>
    <dgm:cxn modelId="{F3B4E606-746E-4A52-81A3-5875731BAF32}" type="presParOf" srcId="{72629104-EF76-490F-B79C-30DB84032A88}" destId="{2FB35F5C-E4D1-445C-8FED-AE3E0500D7B9}" srcOrd="1" destOrd="0" presId="urn:microsoft.com/office/officeart/2005/8/layout/vList5"/>
    <dgm:cxn modelId="{8E260895-A21F-41C8-B001-6BEF450C056D}" type="presParOf" srcId="{B20C5654-D055-4164-B598-F89518C2DC7C}" destId="{170BBA84-8761-413D-A0D9-CC2A253D40F3}" srcOrd="1" destOrd="0" presId="urn:microsoft.com/office/officeart/2005/8/layout/vList5"/>
    <dgm:cxn modelId="{FB3021DB-6D60-44E6-B344-B8717F8136A3}" type="presParOf" srcId="{B20C5654-D055-4164-B598-F89518C2DC7C}" destId="{7121AE8E-36A5-4BE6-A845-0CA3DB1F5FED}" srcOrd="2" destOrd="0" presId="urn:microsoft.com/office/officeart/2005/8/layout/vList5"/>
    <dgm:cxn modelId="{2CEA7C15-46A5-4F32-BE7D-817CED1A8054}" type="presParOf" srcId="{7121AE8E-36A5-4BE6-A845-0CA3DB1F5FED}" destId="{A8B6BD2D-A164-42AC-A868-66C06EFF1D29}" srcOrd="0" destOrd="0" presId="urn:microsoft.com/office/officeart/2005/8/layout/vList5"/>
    <dgm:cxn modelId="{03E68AF8-1A03-4912-85F6-0152EFBEEE6D}" type="presParOf" srcId="{7121AE8E-36A5-4BE6-A845-0CA3DB1F5FED}" destId="{F764B622-CFA6-4564-A975-A585C7E431DA}" srcOrd="1" destOrd="0" presId="urn:microsoft.com/office/officeart/2005/8/layout/vList5"/>
    <dgm:cxn modelId="{39A9FA46-EA6F-488B-AA3C-E62505BEA112}" type="presParOf" srcId="{B20C5654-D055-4164-B598-F89518C2DC7C}" destId="{95560B41-0C65-4B06-B51A-AB8B696615FC}" srcOrd="3" destOrd="0" presId="urn:microsoft.com/office/officeart/2005/8/layout/vList5"/>
    <dgm:cxn modelId="{192FA1F4-F700-4298-AC3D-01281829B840}" type="presParOf" srcId="{B20C5654-D055-4164-B598-F89518C2DC7C}" destId="{933F3AE2-33FB-4B47-AB26-64107EB756F9}" srcOrd="4" destOrd="0" presId="urn:microsoft.com/office/officeart/2005/8/layout/vList5"/>
    <dgm:cxn modelId="{E1008699-4F90-49E3-BD27-F65B871A19AB}" type="presParOf" srcId="{933F3AE2-33FB-4B47-AB26-64107EB756F9}" destId="{DA319376-35CA-401F-BF9D-92EF28B0FB9D}" srcOrd="0" destOrd="0" presId="urn:microsoft.com/office/officeart/2005/8/layout/vList5"/>
    <dgm:cxn modelId="{62A68404-E71F-46A3-A10E-9B807D6A2537}" type="presParOf" srcId="{933F3AE2-33FB-4B47-AB26-64107EB756F9}" destId="{29DB7300-F454-42AC-99F9-4362C5AA0895}" srcOrd="1" destOrd="0" presId="urn:microsoft.com/office/officeart/2005/8/layout/vList5"/>
    <dgm:cxn modelId="{50EF7CB2-5D54-4014-959F-A313238FF5D2}" type="presParOf" srcId="{B20C5654-D055-4164-B598-F89518C2DC7C}" destId="{7E01BE8B-DB4F-40E2-A5EE-F9A685BDB7FA}" srcOrd="5" destOrd="0" presId="urn:microsoft.com/office/officeart/2005/8/layout/vList5"/>
    <dgm:cxn modelId="{E30CEEF0-4C02-45A3-8B5F-B48CEEC683BC}" type="presParOf" srcId="{B20C5654-D055-4164-B598-F89518C2DC7C}" destId="{1A317E4E-0D99-4822-B60F-8481996F483C}" srcOrd="6" destOrd="0" presId="urn:microsoft.com/office/officeart/2005/8/layout/vList5"/>
    <dgm:cxn modelId="{22CD58DF-3770-4AE8-B215-A825D53EB284}" type="presParOf" srcId="{1A317E4E-0D99-4822-B60F-8481996F483C}" destId="{729E79C2-DF24-4070-A563-0E8B3118EB38}" srcOrd="0" destOrd="0" presId="urn:microsoft.com/office/officeart/2005/8/layout/vList5"/>
    <dgm:cxn modelId="{AAB260A5-3E84-4AD4-BB35-D375565A3B68}" type="presParOf" srcId="{1A317E4E-0D99-4822-B60F-8481996F483C}" destId="{0F7DFA55-792D-4306-896D-DA1222844C5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9EA665E-0975-4243-A24A-DB65D9AE1EBB}" type="doc">
      <dgm:prSet loTypeId="urn:microsoft.com/office/officeart/2005/8/layout/hList1" loCatId="list" qsTypeId="urn:microsoft.com/office/officeart/2005/8/quickstyle/3d3" qsCatId="3D" csTypeId="urn:microsoft.com/office/officeart/2005/8/colors/accent4_2" csCatId="accent4" phldr="1"/>
      <dgm:spPr/>
      <dgm:t>
        <a:bodyPr/>
        <a:lstStyle/>
        <a:p>
          <a:endParaRPr lang="ru-RU"/>
        </a:p>
      </dgm:t>
    </dgm:pt>
    <dgm:pt modelId="{CC32A810-7F28-410A-99C0-0B1576A431FA}">
      <dgm:prSet phldrT="[Текст]" custT="1"/>
      <dgm:spPr/>
      <dgm:t>
        <a:bodyPr/>
        <a:lstStyle/>
        <a:p>
          <a:pPr algn="ctr"/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tekshirishlari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o’tkaziladigan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9A8D08-2F65-4823-88AE-C9627CDF8AB8}" type="parTrans" cxnId="{BD49C682-4F59-4180-986E-28D4A7E80C46}">
      <dgm:prSet/>
      <dgm:spPr/>
      <dgm:t>
        <a:bodyPr/>
        <a:lstStyle/>
        <a:p>
          <a:pPr algn="just"/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4E05F2-C3A4-445C-8244-8BC7DFFB8A4B}" type="sibTrans" cxnId="{BD49C682-4F59-4180-986E-28D4A7E80C46}">
      <dgm:prSet/>
      <dgm:spPr/>
      <dgm:t>
        <a:bodyPr/>
        <a:lstStyle/>
        <a:p>
          <a:pPr algn="just"/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34E316-0D81-48C4-ABBB-9BB088C2839E}">
      <dgm:prSet phldrT="[Текст]"/>
      <dgm:spPr/>
      <dgm:t>
        <a:bodyPr/>
        <a:lstStyle/>
        <a:p>
          <a:pPr algn="just"/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jumladan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o’zgarmas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o’zgaravchan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kuchlanishlarni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impulsli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signal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chastotasi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parametrlarini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qarshilik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sig’im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induktivlikni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temperatura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bosim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massani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avtomatik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tizimlarini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14266C-E120-4385-9647-34C27DADB8D9}" type="sibTrans" cxnId="{EFB8126E-FCDC-4219-AF46-ED9FDF8C9312}">
      <dgm:prSet/>
      <dgm:spPr/>
      <dgm:t>
        <a:bodyPr/>
        <a:lstStyle/>
        <a:p>
          <a:pPr algn="just"/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A8A5F0-E828-43B3-828C-56894A52FEE8}" type="parTrans" cxnId="{EFB8126E-FCDC-4219-AF46-ED9FDF8C9312}">
      <dgm:prSet/>
      <dgm:spPr/>
      <dgm:t>
        <a:bodyPr/>
        <a:lstStyle/>
        <a:p>
          <a:pPr algn="just"/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BC97BC-320C-49D6-B754-EE06E3C6F981}">
      <dgm:prSet/>
      <dgm:spPr/>
      <dgm:t>
        <a:bodyPr/>
        <a:lstStyle/>
        <a:p>
          <a:pPr algn="just"/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ishlab chiqarishda vujudga keladigan o’lchash masalalari uchun kerakli vositalarni tanlash;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2EADC0-8584-481B-B59D-FC790BA7CEE3}" type="parTrans" cxnId="{58CC6BAA-25E1-4643-8881-E6B6B12D19D4}">
      <dgm:prSet/>
      <dgm:spPr/>
      <dgm:t>
        <a:bodyPr/>
        <a:lstStyle/>
        <a:p>
          <a:pPr algn="just"/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7C2157-BFFE-4B82-8300-DB16A65A8045}" type="sibTrans" cxnId="{58CC6BAA-25E1-4643-8881-E6B6B12D19D4}">
      <dgm:prSet/>
      <dgm:spPr/>
      <dgm:t>
        <a:bodyPr/>
        <a:lstStyle/>
        <a:p>
          <a:pPr algn="just"/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454A2F-E2D5-490F-8039-0CCF4D393A8E}">
      <dgm:prSet/>
      <dgm:spPr/>
      <dgm:t>
        <a:bodyPr/>
        <a:lstStyle/>
        <a:p>
          <a:pPr algn="just"/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o’lchash xatoliklarini hisoblash va tahlil qilish;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1CF40A-1D40-4D44-AF63-DB871159F755}" type="parTrans" cxnId="{C3CA19D5-54E1-4B1B-82C7-97A89028F9B7}">
      <dgm:prSet/>
      <dgm:spPr/>
      <dgm:t>
        <a:bodyPr/>
        <a:lstStyle/>
        <a:p>
          <a:pPr algn="just"/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55E20B-A401-46FF-A3C4-3397C55FCA69}" type="sibTrans" cxnId="{C3CA19D5-54E1-4B1B-82C7-97A89028F9B7}">
      <dgm:prSet/>
      <dgm:spPr/>
      <dgm:t>
        <a:bodyPr/>
        <a:lstStyle/>
        <a:p>
          <a:pPr algn="just"/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B49798-B6F4-4592-BCA0-8D80E853C02A}">
      <dgm:prSet/>
      <dgm:spPr/>
      <dgm:t>
        <a:bodyPr/>
        <a:lstStyle/>
        <a:p>
          <a:pPr algn="just"/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servis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hujjatlaridan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64D996-F902-4E22-981A-8A3943290202}" type="parTrans" cxnId="{12D36010-DF73-4CD2-8B2C-7DFDDB62F18F}">
      <dgm:prSet/>
      <dgm:spPr/>
      <dgm:t>
        <a:bodyPr/>
        <a:lstStyle/>
        <a:p>
          <a:pPr algn="just"/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D533E1-3910-43A6-BF69-2AF91B72D1EE}" type="sibTrans" cxnId="{12D36010-DF73-4CD2-8B2C-7DFDDB62F18F}">
      <dgm:prSet/>
      <dgm:spPr/>
      <dgm:t>
        <a:bodyPr/>
        <a:lstStyle/>
        <a:p>
          <a:pPr algn="just"/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4C5030-F744-4F90-94C3-FD3041A39FB1}" type="pres">
      <dgm:prSet presAssocID="{E9EA665E-0975-4243-A24A-DB65D9AE1EBB}" presName="Name0" presStyleCnt="0">
        <dgm:presLayoutVars>
          <dgm:dir/>
          <dgm:animLvl val="lvl"/>
          <dgm:resizeHandles val="exact"/>
        </dgm:presLayoutVars>
      </dgm:prSet>
      <dgm:spPr/>
    </dgm:pt>
    <dgm:pt modelId="{DCDAF1DC-26D1-421D-B89B-139327795897}" type="pres">
      <dgm:prSet presAssocID="{CC32A810-7F28-410A-99C0-0B1576A431FA}" presName="composite" presStyleCnt="0"/>
      <dgm:spPr/>
    </dgm:pt>
    <dgm:pt modelId="{2B930317-BB1A-4243-8D5B-F7163D4959AA}" type="pres">
      <dgm:prSet presAssocID="{CC32A810-7F28-410A-99C0-0B1576A431FA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AF3CB580-E3AA-4D06-804F-FA4C2BB95306}" type="pres">
      <dgm:prSet presAssocID="{CC32A810-7F28-410A-99C0-0B1576A431FA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9A85AF02-B09E-4375-A0B2-4BC918175003}" type="presOf" srcId="{CC32A810-7F28-410A-99C0-0B1576A431FA}" destId="{2B930317-BB1A-4243-8D5B-F7163D4959AA}" srcOrd="0" destOrd="0" presId="urn:microsoft.com/office/officeart/2005/8/layout/hList1"/>
    <dgm:cxn modelId="{12D36010-DF73-4CD2-8B2C-7DFDDB62F18F}" srcId="{CC32A810-7F28-410A-99C0-0B1576A431FA}" destId="{C7B49798-B6F4-4592-BCA0-8D80E853C02A}" srcOrd="3" destOrd="0" parTransId="{1464D996-F902-4E22-981A-8A3943290202}" sibTransId="{92D533E1-3910-43A6-BF69-2AF91B72D1EE}"/>
    <dgm:cxn modelId="{9F594812-B3E5-4067-A74B-9E8BFCD5027E}" type="presOf" srcId="{E9EA665E-0975-4243-A24A-DB65D9AE1EBB}" destId="{474C5030-F744-4F90-94C3-FD3041A39FB1}" srcOrd="0" destOrd="0" presId="urn:microsoft.com/office/officeart/2005/8/layout/hList1"/>
    <dgm:cxn modelId="{99CA2117-0FE1-432D-8D07-C95313A8E569}" type="presOf" srcId="{C7B49798-B6F4-4592-BCA0-8D80E853C02A}" destId="{AF3CB580-E3AA-4D06-804F-FA4C2BB95306}" srcOrd="0" destOrd="3" presId="urn:microsoft.com/office/officeart/2005/8/layout/hList1"/>
    <dgm:cxn modelId="{EFB8126E-FCDC-4219-AF46-ED9FDF8C9312}" srcId="{CC32A810-7F28-410A-99C0-0B1576A431FA}" destId="{BD34E316-0D81-48C4-ABBB-9BB088C2839E}" srcOrd="0" destOrd="0" parTransId="{45A8A5F0-E828-43B3-828C-56894A52FEE8}" sibTransId="{D714266C-E120-4385-9647-34C27DADB8D9}"/>
    <dgm:cxn modelId="{BD49C682-4F59-4180-986E-28D4A7E80C46}" srcId="{E9EA665E-0975-4243-A24A-DB65D9AE1EBB}" destId="{CC32A810-7F28-410A-99C0-0B1576A431FA}" srcOrd="0" destOrd="0" parTransId="{369A8D08-2F65-4823-88AE-C9627CDF8AB8}" sibTransId="{C24E05F2-C3A4-445C-8244-8BC7DFFB8A4B}"/>
    <dgm:cxn modelId="{7F1D9D86-4C77-4A0D-B288-31B8227B77AF}" type="presOf" srcId="{C2454A2F-E2D5-490F-8039-0CCF4D393A8E}" destId="{AF3CB580-E3AA-4D06-804F-FA4C2BB95306}" srcOrd="0" destOrd="2" presId="urn:microsoft.com/office/officeart/2005/8/layout/hList1"/>
    <dgm:cxn modelId="{FBF2B395-635A-4701-953C-277707F3B840}" type="presOf" srcId="{64BC97BC-320C-49D6-B754-EE06E3C6F981}" destId="{AF3CB580-E3AA-4D06-804F-FA4C2BB95306}" srcOrd="0" destOrd="1" presId="urn:microsoft.com/office/officeart/2005/8/layout/hList1"/>
    <dgm:cxn modelId="{58CC6BAA-25E1-4643-8881-E6B6B12D19D4}" srcId="{CC32A810-7F28-410A-99C0-0B1576A431FA}" destId="{64BC97BC-320C-49D6-B754-EE06E3C6F981}" srcOrd="1" destOrd="0" parTransId="{142EADC0-8584-481B-B59D-FC790BA7CEE3}" sibTransId="{2B7C2157-BFFE-4B82-8300-DB16A65A8045}"/>
    <dgm:cxn modelId="{C3CA19D5-54E1-4B1B-82C7-97A89028F9B7}" srcId="{CC32A810-7F28-410A-99C0-0B1576A431FA}" destId="{C2454A2F-E2D5-490F-8039-0CCF4D393A8E}" srcOrd="2" destOrd="0" parTransId="{871CF40A-1D40-4D44-AF63-DB871159F755}" sibTransId="{AF55E20B-A401-46FF-A3C4-3397C55FCA69}"/>
    <dgm:cxn modelId="{1114A4DA-46F4-4462-9483-923738A427E4}" type="presOf" srcId="{BD34E316-0D81-48C4-ABBB-9BB088C2839E}" destId="{AF3CB580-E3AA-4D06-804F-FA4C2BB95306}" srcOrd="0" destOrd="0" presId="urn:microsoft.com/office/officeart/2005/8/layout/hList1"/>
    <dgm:cxn modelId="{5E68092E-4936-4D0E-A7B9-F82164CE0FEB}" type="presParOf" srcId="{474C5030-F744-4F90-94C3-FD3041A39FB1}" destId="{DCDAF1DC-26D1-421D-B89B-139327795897}" srcOrd="0" destOrd="0" presId="urn:microsoft.com/office/officeart/2005/8/layout/hList1"/>
    <dgm:cxn modelId="{1CA614E3-E7FF-4D81-B3D0-4344E5A33806}" type="presParOf" srcId="{DCDAF1DC-26D1-421D-B89B-139327795897}" destId="{2B930317-BB1A-4243-8D5B-F7163D4959AA}" srcOrd="0" destOrd="0" presId="urn:microsoft.com/office/officeart/2005/8/layout/hList1"/>
    <dgm:cxn modelId="{C19A733B-DAC7-4E25-9E84-C308AEA96782}" type="presParOf" srcId="{DCDAF1DC-26D1-421D-B89B-139327795897}" destId="{AF3CB580-E3AA-4D06-804F-FA4C2BB9530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6E7C39D-BC85-411C-978B-8722709C75DA}" type="doc">
      <dgm:prSet loTypeId="urn:microsoft.com/office/officeart/2005/8/layout/list1" loCatId="list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AA877F62-3ACB-4507-A898-6068889A0B54}">
      <dgm:prSet phldrT="[Текст]"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ichki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texnika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xavfsizligi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qoidalariga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6D41D9-B843-431D-B759-5C1678840360}" type="parTrans" cxnId="{0E549EAD-A0B4-4C54-9AE8-751BB62A331C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27B89F-3C01-42B5-8091-7CDEC0C8B2B1}" type="sibTrans" cxnId="{0E549EAD-A0B4-4C54-9AE8-751BB62A331C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3C04E7-C318-49C8-9F1A-A7D6962429B6}">
      <dgm:prSet phldrT="[Текст]"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153A58-1BDC-4D27-B9CC-30830AE1B58F}" type="parTrans" cxnId="{891C279D-153C-4769-A55C-EDDDF4370E48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048955-ED4F-4EA6-B51B-513084C5FB9A}" type="sibTrans" cxnId="{891C279D-153C-4769-A55C-EDDDF4370E48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C9DC03-5787-43B3-9E1E-2C28B47ED9A3}">
      <dgm:prSet phldrT="[Текст]"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o’zgarmas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qayd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etadigan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zanjiriga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ulaganda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qutblarga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ahamiyat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9D2A44-8E0B-4206-BD9F-114ED39DB41C}" type="parTrans" cxnId="{2EF96257-2F4E-4AFF-AE0D-53CFCE4EA629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6CE5A3-B3AF-4BBE-B0A6-0307668F0621}" type="sibTrans" cxnId="{2EF96257-2F4E-4AFF-AE0D-53CFCE4EA629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E14F14-9FCD-4DA6-872E-D270D8CCE84D}">
      <dgm:prSet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ulashdan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avval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boshqaruv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kommutatsiya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elementlarini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qo’llanilishiga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binoan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FBE654-784A-4BE6-B90C-165CABA297DC}" type="parTrans" cxnId="{B871EB17-798A-4AE2-BE12-3540DFB128E6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201A65-5BCC-4C3D-A544-62BBC9C8F663}" type="sibTrans" cxnId="{B871EB17-798A-4AE2-BE12-3540DFB128E6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F7AFDF-4E69-4D98-A087-FD16BE71695B}" type="pres">
      <dgm:prSet presAssocID="{76E7C39D-BC85-411C-978B-8722709C75DA}" presName="linear" presStyleCnt="0">
        <dgm:presLayoutVars>
          <dgm:dir/>
          <dgm:animLvl val="lvl"/>
          <dgm:resizeHandles val="exact"/>
        </dgm:presLayoutVars>
      </dgm:prSet>
      <dgm:spPr/>
    </dgm:pt>
    <dgm:pt modelId="{737317B3-B301-43C9-B3BB-7B78CEDE18E4}" type="pres">
      <dgm:prSet presAssocID="{AA877F62-3ACB-4507-A898-6068889A0B54}" presName="parentLin" presStyleCnt="0"/>
      <dgm:spPr/>
    </dgm:pt>
    <dgm:pt modelId="{1E914C13-693D-4CCD-AC1E-26133375DA23}" type="pres">
      <dgm:prSet presAssocID="{AA877F62-3ACB-4507-A898-6068889A0B54}" presName="parentLeftMargin" presStyleLbl="node1" presStyleIdx="0" presStyleCnt="4"/>
      <dgm:spPr/>
    </dgm:pt>
    <dgm:pt modelId="{A6AB58A6-6F68-4718-889A-3D1D48BE1264}" type="pres">
      <dgm:prSet presAssocID="{AA877F62-3ACB-4507-A898-6068889A0B54}" presName="parentText" presStyleLbl="node1" presStyleIdx="0" presStyleCnt="4" custScaleY="124605">
        <dgm:presLayoutVars>
          <dgm:chMax val="0"/>
          <dgm:bulletEnabled val="1"/>
        </dgm:presLayoutVars>
      </dgm:prSet>
      <dgm:spPr/>
    </dgm:pt>
    <dgm:pt modelId="{0EBCD872-E604-49D8-AC0D-1100321F304D}" type="pres">
      <dgm:prSet presAssocID="{AA877F62-3ACB-4507-A898-6068889A0B54}" presName="negativeSpace" presStyleCnt="0"/>
      <dgm:spPr/>
    </dgm:pt>
    <dgm:pt modelId="{F81EA985-07D1-4213-B787-9CBE4104C175}" type="pres">
      <dgm:prSet presAssocID="{AA877F62-3ACB-4507-A898-6068889A0B54}" presName="childText" presStyleLbl="conFgAcc1" presStyleIdx="0" presStyleCnt="4">
        <dgm:presLayoutVars>
          <dgm:bulletEnabled val="1"/>
        </dgm:presLayoutVars>
      </dgm:prSet>
      <dgm:spPr/>
    </dgm:pt>
    <dgm:pt modelId="{8F3CB74B-D1B8-44D5-AF7D-41CF957BE0A8}" type="pres">
      <dgm:prSet presAssocID="{0F27B89F-3C01-42B5-8091-7CDEC0C8B2B1}" presName="spaceBetweenRectangles" presStyleCnt="0"/>
      <dgm:spPr/>
    </dgm:pt>
    <dgm:pt modelId="{B828FF14-49BE-49C4-AAC9-EAA5D658C25D}" type="pres">
      <dgm:prSet presAssocID="{6D3C04E7-C318-49C8-9F1A-A7D6962429B6}" presName="parentLin" presStyleCnt="0"/>
      <dgm:spPr/>
    </dgm:pt>
    <dgm:pt modelId="{67EE150C-00A2-4527-8928-1A56A73251D5}" type="pres">
      <dgm:prSet presAssocID="{6D3C04E7-C318-49C8-9F1A-A7D6962429B6}" presName="parentLeftMargin" presStyleLbl="node1" presStyleIdx="0" presStyleCnt="4"/>
      <dgm:spPr/>
    </dgm:pt>
    <dgm:pt modelId="{5C4DAB7E-F2ED-4BD7-9483-BC85A6C51B38}" type="pres">
      <dgm:prSet presAssocID="{6D3C04E7-C318-49C8-9F1A-A7D6962429B6}" presName="parentText" presStyleLbl="node1" presStyleIdx="1" presStyleCnt="4" custScaleY="123973">
        <dgm:presLayoutVars>
          <dgm:chMax val="0"/>
          <dgm:bulletEnabled val="1"/>
        </dgm:presLayoutVars>
      </dgm:prSet>
      <dgm:spPr/>
    </dgm:pt>
    <dgm:pt modelId="{BC087BC3-1D3E-444C-BF72-E9F330A68CE2}" type="pres">
      <dgm:prSet presAssocID="{6D3C04E7-C318-49C8-9F1A-A7D6962429B6}" presName="negativeSpace" presStyleCnt="0"/>
      <dgm:spPr/>
    </dgm:pt>
    <dgm:pt modelId="{533D7C17-3660-47FA-BB81-4837CA35370E}" type="pres">
      <dgm:prSet presAssocID="{6D3C04E7-C318-49C8-9F1A-A7D6962429B6}" presName="childText" presStyleLbl="conFgAcc1" presStyleIdx="1" presStyleCnt="4">
        <dgm:presLayoutVars>
          <dgm:bulletEnabled val="1"/>
        </dgm:presLayoutVars>
      </dgm:prSet>
      <dgm:spPr/>
    </dgm:pt>
    <dgm:pt modelId="{5DAEE686-9630-4BF8-8001-64B1084DD5E6}" type="pres">
      <dgm:prSet presAssocID="{0E048955-ED4F-4EA6-B51B-513084C5FB9A}" presName="spaceBetweenRectangles" presStyleCnt="0"/>
      <dgm:spPr/>
    </dgm:pt>
    <dgm:pt modelId="{41E42E75-3A5D-4FC2-97D6-23EF7C60C2EE}" type="pres">
      <dgm:prSet presAssocID="{10C9DC03-5787-43B3-9E1E-2C28B47ED9A3}" presName="parentLin" presStyleCnt="0"/>
      <dgm:spPr/>
    </dgm:pt>
    <dgm:pt modelId="{851B6586-0202-42E6-BA25-8B18D23BC53C}" type="pres">
      <dgm:prSet presAssocID="{10C9DC03-5787-43B3-9E1E-2C28B47ED9A3}" presName="parentLeftMargin" presStyleLbl="node1" presStyleIdx="1" presStyleCnt="4"/>
      <dgm:spPr/>
    </dgm:pt>
    <dgm:pt modelId="{F14C2CC7-B18E-4A0B-A9D6-82528BFCC391}" type="pres">
      <dgm:prSet presAssocID="{10C9DC03-5787-43B3-9E1E-2C28B47ED9A3}" presName="parentText" presStyleLbl="node1" presStyleIdx="2" presStyleCnt="4" custScaleY="169989">
        <dgm:presLayoutVars>
          <dgm:chMax val="0"/>
          <dgm:bulletEnabled val="1"/>
        </dgm:presLayoutVars>
      </dgm:prSet>
      <dgm:spPr/>
    </dgm:pt>
    <dgm:pt modelId="{6CB4A958-21D2-432A-92E4-2F7AE8A5DBF9}" type="pres">
      <dgm:prSet presAssocID="{10C9DC03-5787-43B3-9E1E-2C28B47ED9A3}" presName="negativeSpace" presStyleCnt="0"/>
      <dgm:spPr/>
    </dgm:pt>
    <dgm:pt modelId="{71A51247-AB2C-480E-A05A-31AC8AA1B355}" type="pres">
      <dgm:prSet presAssocID="{10C9DC03-5787-43B3-9E1E-2C28B47ED9A3}" presName="childText" presStyleLbl="conFgAcc1" presStyleIdx="2" presStyleCnt="4">
        <dgm:presLayoutVars>
          <dgm:bulletEnabled val="1"/>
        </dgm:presLayoutVars>
      </dgm:prSet>
      <dgm:spPr/>
    </dgm:pt>
    <dgm:pt modelId="{18274512-A1D7-4BF1-81F8-5780F1BBBF02}" type="pres">
      <dgm:prSet presAssocID="{9C6CE5A3-B3AF-4BBE-B0A6-0307668F0621}" presName="spaceBetweenRectangles" presStyleCnt="0"/>
      <dgm:spPr/>
    </dgm:pt>
    <dgm:pt modelId="{0F705089-CDBB-4D67-8DCB-276403CCCE6E}" type="pres">
      <dgm:prSet presAssocID="{7FE14F14-9FCD-4DA6-872E-D270D8CCE84D}" presName="parentLin" presStyleCnt="0"/>
      <dgm:spPr/>
    </dgm:pt>
    <dgm:pt modelId="{89E68F59-3E35-4E84-B4C5-6BDB085690E7}" type="pres">
      <dgm:prSet presAssocID="{7FE14F14-9FCD-4DA6-872E-D270D8CCE84D}" presName="parentLeftMargin" presStyleLbl="node1" presStyleIdx="2" presStyleCnt="4"/>
      <dgm:spPr/>
    </dgm:pt>
    <dgm:pt modelId="{79405887-3082-4AAC-94C9-4DD127C6048B}" type="pres">
      <dgm:prSet presAssocID="{7FE14F14-9FCD-4DA6-872E-D270D8CCE84D}" presName="parentText" presStyleLbl="node1" presStyleIdx="3" presStyleCnt="4" custScaleY="171354">
        <dgm:presLayoutVars>
          <dgm:chMax val="0"/>
          <dgm:bulletEnabled val="1"/>
        </dgm:presLayoutVars>
      </dgm:prSet>
      <dgm:spPr/>
    </dgm:pt>
    <dgm:pt modelId="{8FCD36E6-56DA-4C9A-BDC3-74FF52E7271F}" type="pres">
      <dgm:prSet presAssocID="{7FE14F14-9FCD-4DA6-872E-D270D8CCE84D}" presName="negativeSpace" presStyleCnt="0"/>
      <dgm:spPr/>
    </dgm:pt>
    <dgm:pt modelId="{054A2D2A-FB9C-49ED-A47B-F3BDB2DF5629}" type="pres">
      <dgm:prSet presAssocID="{7FE14F14-9FCD-4DA6-872E-D270D8CCE84D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B44DBB0E-6BCF-4A8D-8690-DB6E84235B0E}" type="presOf" srcId="{6D3C04E7-C318-49C8-9F1A-A7D6962429B6}" destId="{67EE150C-00A2-4527-8928-1A56A73251D5}" srcOrd="0" destOrd="0" presId="urn:microsoft.com/office/officeart/2005/8/layout/list1"/>
    <dgm:cxn modelId="{B871EB17-798A-4AE2-BE12-3540DFB128E6}" srcId="{76E7C39D-BC85-411C-978B-8722709C75DA}" destId="{7FE14F14-9FCD-4DA6-872E-D270D8CCE84D}" srcOrd="3" destOrd="0" parTransId="{0CFBE654-784A-4BE6-B90C-165CABA297DC}" sibTransId="{65201A65-5BCC-4C3D-A544-62BBC9C8F663}"/>
    <dgm:cxn modelId="{15181426-38A2-4FCB-8F80-0F9B756BE92D}" type="presOf" srcId="{7FE14F14-9FCD-4DA6-872E-D270D8CCE84D}" destId="{79405887-3082-4AAC-94C9-4DD127C6048B}" srcOrd="1" destOrd="0" presId="urn:microsoft.com/office/officeart/2005/8/layout/list1"/>
    <dgm:cxn modelId="{4B69ED5D-142B-4E2F-837B-B706034D4CB2}" type="presOf" srcId="{6D3C04E7-C318-49C8-9F1A-A7D6962429B6}" destId="{5C4DAB7E-F2ED-4BD7-9483-BC85A6C51B38}" srcOrd="1" destOrd="0" presId="urn:microsoft.com/office/officeart/2005/8/layout/list1"/>
    <dgm:cxn modelId="{0F874B61-20D8-4B2D-989F-7EE1D1770854}" type="presOf" srcId="{10C9DC03-5787-43B3-9E1E-2C28B47ED9A3}" destId="{F14C2CC7-B18E-4A0B-A9D6-82528BFCC391}" srcOrd="1" destOrd="0" presId="urn:microsoft.com/office/officeart/2005/8/layout/list1"/>
    <dgm:cxn modelId="{C1F33C74-7F17-472F-9FE4-D5F9CFB19144}" type="presOf" srcId="{AA877F62-3ACB-4507-A898-6068889A0B54}" destId="{A6AB58A6-6F68-4718-889A-3D1D48BE1264}" srcOrd="1" destOrd="0" presId="urn:microsoft.com/office/officeart/2005/8/layout/list1"/>
    <dgm:cxn modelId="{2EF96257-2F4E-4AFF-AE0D-53CFCE4EA629}" srcId="{76E7C39D-BC85-411C-978B-8722709C75DA}" destId="{10C9DC03-5787-43B3-9E1E-2C28B47ED9A3}" srcOrd="2" destOrd="0" parTransId="{489D2A44-8E0B-4206-BD9F-114ED39DB41C}" sibTransId="{9C6CE5A3-B3AF-4BBE-B0A6-0307668F0621}"/>
    <dgm:cxn modelId="{79B21C92-6809-4096-9742-6E22CD906F77}" type="presOf" srcId="{7FE14F14-9FCD-4DA6-872E-D270D8CCE84D}" destId="{89E68F59-3E35-4E84-B4C5-6BDB085690E7}" srcOrd="0" destOrd="0" presId="urn:microsoft.com/office/officeart/2005/8/layout/list1"/>
    <dgm:cxn modelId="{0E67B892-A060-491F-A695-5F2AE81514F2}" type="presOf" srcId="{76E7C39D-BC85-411C-978B-8722709C75DA}" destId="{A1F7AFDF-4E69-4D98-A087-FD16BE71695B}" srcOrd="0" destOrd="0" presId="urn:microsoft.com/office/officeart/2005/8/layout/list1"/>
    <dgm:cxn modelId="{891C279D-153C-4769-A55C-EDDDF4370E48}" srcId="{76E7C39D-BC85-411C-978B-8722709C75DA}" destId="{6D3C04E7-C318-49C8-9F1A-A7D6962429B6}" srcOrd="1" destOrd="0" parTransId="{6C153A58-1BDC-4D27-B9CC-30830AE1B58F}" sibTransId="{0E048955-ED4F-4EA6-B51B-513084C5FB9A}"/>
    <dgm:cxn modelId="{0E549EAD-A0B4-4C54-9AE8-751BB62A331C}" srcId="{76E7C39D-BC85-411C-978B-8722709C75DA}" destId="{AA877F62-3ACB-4507-A898-6068889A0B54}" srcOrd="0" destOrd="0" parTransId="{AB6D41D9-B843-431D-B759-5C1678840360}" sibTransId="{0F27B89F-3C01-42B5-8091-7CDEC0C8B2B1}"/>
    <dgm:cxn modelId="{2C3BD3D6-9F36-4D24-ABE0-348714D74F33}" type="presOf" srcId="{AA877F62-3ACB-4507-A898-6068889A0B54}" destId="{1E914C13-693D-4CCD-AC1E-26133375DA23}" srcOrd="0" destOrd="0" presId="urn:microsoft.com/office/officeart/2005/8/layout/list1"/>
    <dgm:cxn modelId="{80C60EE4-28A1-4E43-B463-20DBF50F0DBE}" type="presOf" srcId="{10C9DC03-5787-43B3-9E1E-2C28B47ED9A3}" destId="{851B6586-0202-42E6-BA25-8B18D23BC53C}" srcOrd="0" destOrd="0" presId="urn:microsoft.com/office/officeart/2005/8/layout/list1"/>
    <dgm:cxn modelId="{86119E2E-9B38-44C7-A1BA-25F8987299BC}" type="presParOf" srcId="{A1F7AFDF-4E69-4D98-A087-FD16BE71695B}" destId="{737317B3-B301-43C9-B3BB-7B78CEDE18E4}" srcOrd="0" destOrd="0" presId="urn:microsoft.com/office/officeart/2005/8/layout/list1"/>
    <dgm:cxn modelId="{5CF4FA3C-2EAA-40D0-9A63-A9ABED285294}" type="presParOf" srcId="{737317B3-B301-43C9-B3BB-7B78CEDE18E4}" destId="{1E914C13-693D-4CCD-AC1E-26133375DA23}" srcOrd="0" destOrd="0" presId="urn:microsoft.com/office/officeart/2005/8/layout/list1"/>
    <dgm:cxn modelId="{87718AD7-491B-44BE-BAA5-990FE2578566}" type="presParOf" srcId="{737317B3-B301-43C9-B3BB-7B78CEDE18E4}" destId="{A6AB58A6-6F68-4718-889A-3D1D48BE1264}" srcOrd="1" destOrd="0" presId="urn:microsoft.com/office/officeart/2005/8/layout/list1"/>
    <dgm:cxn modelId="{EF915828-5B24-4A59-844D-D9738411FF05}" type="presParOf" srcId="{A1F7AFDF-4E69-4D98-A087-FD16BE71695B}" destId="{0EBCD872-E604-49D8-AC0D-1100321F304D}" srcOrd="1" destOrd="0" presId="urn:microsoft.com/office/officeart/2005/8/layout/list1"/>
    <dgm:cxn modelId="{47345DE2-1CE5-4B08-8050-69446D771D1A}" type="presParOf" srcId="{A1F7AFDF-4E69-4D98-A087-FD16BE71695B}" destId="{F81EA985-07D1-4213-B787-9CBE4104C175}" srcOrd="2" destOrd="0" presId="urn:microsoft.com/office/officeart/2005/8/layout/list1"/>
    <dgm:cxn modelId="{44E40AFB-C7A5-485C-8134-4A9E7D6504CA}" type="presParOf" srcId="{A1F7AFDF-4E69-4D98-A087-FD16BE71695B}" destId="{8F3CB74B-D1B8-44D5-AF7D-41CF957BE0A8}" srcOrd="3" destOrd="0" presId="urn:microsoft.com/office/officeart/2005/8/layout/list1"/>
    <dgm:cxn modelId="{03A14161-975E-47C6-81DE-F46DDA9D7AEE}" type="presParOf" srcId="{A1F7AFDF-4E69-4D98-A087-FD16BE71695B}" destId="{B828FF14-49BE-49C4-AAC9-EAA5D658C25D}" srcOrd="4" destOrd="0" presId="urn:microsoft.com/office/officeart/2005/8/layout/list1"/>
    <dgm:cxn modelId="{5E33A485-3CFF-4E83-A042-1719D7D5A2F1}" type="presParOf" srcId="{B828FF14-49BE-49C4-AAC9-EAA5D658C25D}" destId="{67EE150C-00A2-4527-8928-1A56A73251D5}" srcOrd="0" destOrd="0" presId="urn:microsoft.com/office/officeart/2005/8/layout/list1"/>
    <dgm:cxn modelId="{D3376AB4-C706-4C9F-ABEB-0FC7FFD4F4A0}" type="presParOf" srcId="{B828FF14-49BE-49C4-AAC9-EAA5D658C25D}" destId="{5C4DAB7E-F2ED-4BD7-9483-BC85A6C51B38}" srcOrd="1" destOrd="0" presId="urn:microsoft.com/office/officeart/2005/8/layout/list1"/>
    <dgm:cxn modelId="{E4D209F8-F5DB-416C-9E1E-95332DF915C6}" type="presParOf" srcId="{A1F7AFDF-4E69-4D98-A087-FD16BE71695B}" destId="{BC087BC3-1D3E-444C-BF72-E9F330A68CE2}" srcOrd="5" destOrd="0" presId="urn:microsoft.com/office/officeart/2005/8/layout/list1"/>
    <dgm:cxn modelId="{52100084-AC6C-4818-B0AD-84E38D2D1C8A}" type="presParOf" srcId="{A1F7AFDF-4E69-4D98-A087-FD16BE71695B}" destId="{533D7C17-3660-47FA-BB81-4837CA35370E}" srcOrd="6" destOrd="0" presId="urn:microsoft.com/office/officeart/2005/8/layout/list1"/>
    <dgm:cxn modelId="{01B563E6-1B21-424F-855B-BCA51A1FA048}" type="presParOf" srcId="{A1F7AFDF-4E69-4D98-A087-FD16BE71695B}" destId="{5DAEE686-9630-4BF8-8001-64B1084DD5E6}" srcOrd="7" destOrd="0" presId="urn:microsoft.com/office/officeart/2005/8/layout/list1"/>
    <dgm:cxn modelId="{3CA70CC8-D73B-425D-ADED-BC9B033D46B6}" type="presParOf" srcId="{A1F7AFDF-4E69-4D98-A087-FD16BE71695B}" destId="{41E42E75-3A5D-4FC2-97D6-23EF7C60C2EE}" srcOrd="8" destOrd="0" presId="urn:microsoft.com/office/officeart/2005/8/layout/list1"/>
    <dgm:cxn modelId="{6ABDE752-ABE2-4678-8B9D-3E53617F03EC}" type="presParOf" srcId="{41E42E75-3A5D-4FC2-97D6-23EF7C60C2EE}" destId="{851B6586-0202-42E6-BA25-8B18D23BC53C}" srcOrd="0" destOrd="0" presId="urn:microsoft.com/office/officeart/2005/8/layout/list1"/>
    <dgm:cxn modelId="{C7D79832-EF8B-40C2-855F-3BDBF8A7515D}" type="presParOf" srcId="{41E42E75-3A5D-4FC2-97D6-23EF7C60C2EE}" destId="{F14C2CC7-B18E-4A0B-A9D6-82528BFCC391}" srcOrd="1" destOrd="0" presId="urn:microsoft.com/office/officeart/2005/8/layout/list1"/>
    <dgm:cxn modelId="{3EB26130-B372-42F0-AB57-A6C3F9F09C2F}" type="presParOf" srcId="{A1F7AFDF-4E69-4D98-A087-FD16BE71695B}" destId="{6CB4A958-21D2-432A-92E4-2F7AE8A5DBF9}" srcOrd="9" destOrd="0" presId="urn:microsoft.com/office/officeart/2005/8/layout/list1"/>
    <dgm:cxn modelId="{88A0A7AA-BDCA-4364-8654-F56A8610A733}" type="presParOf" srcId="{A1F7AFDF-4E69-4D98-A087-FD16BE71695B}" destId="{71A51247-AB2C-480E-A05A-31AC8AA1B355}" srcOrd="10" destOrd="0" presId="urn:microsoft.com/office/officeart/2005/8/layout/list1"/>
    <dgm:cxn modelId="{D703FFAD-4230-4B1E-A030-5E235ED050DC}" type="presParOf" srcId="{A1F7AFDF-4E69-4D98-A087-FD16BE71695B}" destId="{18274512-A1D7-4BF1-81F8-5780F1BBBF02}" srcOrd="11" destOrd="0" presId="urn:microsoft.com/office/officeart/2005/8/layout/list1"/>
    <dgm:cxn modelId="{497F0F5E-5CDC-4045-97F9-53D82D56116D}" type="presParOf" srcId="{A1F7AFDF-4E69-4D98-A087-FD16BE71695B}" destId="{0F705089-CDBB-4D67-8DCB-276403CCCE6E}" srcOrd="12" destOrd="0" presId="urn:microsoft.com/office/officeart/2005/8/layout/list1"/>
    <dgm:cxn modelId="{669ED6EC-753A-4D38-85C6-667097CC8B09}" type="presParOf" srcId="{0F705089-CDBB-4D67-8DCB-276403CCCE6E}" destId="{89E68F59-3E35-4E84-B4C5-6BDB085690E7}" srcOrd="0" destOrd="0" presId="urn:microsoft.com/office/officeart/2005/8/layout/list1"/>
    <dgm:cxn modelId="{2A1AC79D-F692-44F3-AEDC-5A1AB2665345}" type="presParOf" srcId="{0F705089-CDBB-4D67-8DCB-276403CCCE6E}" destId="{79405887-3082-4AAC-94C9-4DD127C6048B}" srcOrd="1" destOrd="0" presId="urn:microsoft.com/office/officeart/2005/8/layout/list1"/>
    <dgm:cxn modelId="{32705F22-C60E-4127-88B1-BB423BA2BF74}" type="presParOf" srcId="{A1F7AFDF-4E69-4D98-A087-FD16BE71695B}" destId="{8FCD36E6-56DA-4C9A-BDC3-74FF52E7271F}" srcOrd="13" destOrd="0" presId="urn:microsoft.com/office/officeart/2005/8/layout/list1"/>
    <dgm:cxn modelId="{9AAB1F00-A93F-4AFA-818A-E22F9D6EF34E}" type="presParOf" srcId="{A1F7AFDF-4E69-4D98-A087-FD16BE71695B}" destId="{054A2D2A-FB9C-49ED-A47B-F3BDB2DF5629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6E7C39D-BC85-411C-978B-8722709C75DA}" type="doc">
      <dgm:prSet loTypeId="urn:microsoft.com/office/officeart/2005/8/layout/list1" loCatId="list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AA877F62-3ACB-4507-A898-6068889A0B54}">
      <dgm:prSet phldrT="[Текст]"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bergandan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qizib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mo’tadil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rejimiga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6D41D9-B843-431D-B759-5C1678840360}" type="parTrans" cxnId="{0E549EAD-A0B4-4C54-9AE8-751BB62A331C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27B89F-3C01-42B5-8091-7CDEC0C8B2B1}" type="sibTrans" cxnId="{0E549EAD-A0B4-4C54-9AE8-751BB62A331C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3C04E7-C318-49C8-9F1A-A7D6962429B6}">
      <dgm:prSet phldrT="[Текст]"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shkalasi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qaysi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birligida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o’lchanishini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shkala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bo’linmasining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qiymatini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153A58-1BDC-4D27-B9CC-30830AE1B58F}" type="parTrans" cxnId="{891C279D-153C-4769-A55C-EDDDF4370E48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048955-ED4F-4EA6-B51B-513084C5FB9A}" type="sibTrans" cxnId="{891C279D-153C-4769-A55C-EDDDF4370E48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C9DC03-5787-43B3-9E1E-2C28B47ED9A3}">
      <dgm:prSet phldrT="[Текст]"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ehtiyotkorlik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solishdan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avval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tamoyili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qoidalarini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yaxshi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qo’llanmalari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o’rganilganda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sabab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amallarga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alohida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ahamiyat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daftariga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9D2A44-8E0B-4206-BD9F-114ED39DB41C}" type="parTrans" cxnId="{2EF96257-2F4E-4AFF-AE0D-53CFCE4EA629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6CE5A3-B3AF-4BBE-B0A6-0307668F0621}" type="sibTrans" cxnId="{2EF96257-2F4E-4AFF-AE0D-53CFCE4EA629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F7AFDF-4E69-4D98-A087-FD16BE71695B}" type="pres">
      <dgm:prSet presAssocID="{76E7C39D-BC85-411C-978B-8722709C75DA}" presName="linear" presStyleCnt="0">
        <dgm:presLayoutVars>
          <dgm:dir/>
          <dgm:animLvl val="lvl"/>
          <dgm:resizeHandles val="exact"/>
        </dgm:presLayoutVars>
      </dgm:prSet>
      <dgm:spPr/>
    </dgm:pt>
    <dgm:pt modelId="{737317B3-B301-43C9-B3BB-7B78CEDE18E4}" type="pres">
      <dgm:prSet presAssocID="{AA877F62-3ACB-4507-A898-6068889A0B54}" presName="parentLin" presStyleCnt="0"/>
      <dgm:spPr/>
    </dgm:pt>
    <dgm:pt modelId="{1E914C13-693D-4CCD-AC1E-26133375DA23}" type="pres">
      <dgm:prSet presAssocID="{AA877F62-3ACB-4507-A898-6068889A0B54}" presName="parentLeftMargin" presStyleLbl="node1" presStyleIdx="0" presStyleCnt="3"/>
      <dgm:spPr/>
    </dgm:pt>
    <dgm:pt modelId="{A6AB58A6-6F68-4718-889A-3D1D48BE1264}" type="pres">
      <dgm:prSet presAssocID="{AA877F62-3ACB-4507-A898-6068889A0B54}" presName="parentText" presStyleLbl="node1" presStyleIdx="0" presStyleCnt="3" custScaleY="124605">
        <dgm:presLayoutVars>
          <dgm:chMax val="0"/>
          <dgm:bulletEnabled val="1"/>
        </dgm:presLayoutVars>
      </dgm:prSet>
      <dgm:spPr/>
    </dgm:pt>
    <dgm:pt modelId="{0EBCD872-E604-49D8-AC0D-1100321F304D}" type="pres">
      <dgm:prSet presAssocID="{AA877F62-3ACB-4507-A898-6068889A0B54}" presName="negativeSpace" presStyleCnt="0"/>
      <dgm:spPr/>
    </dgm:pt>
    <dgm:pt modelId="{F81EA985-07D1-4213-B787-9CBE4104C175}" type="pres">
      <dgm:prSet presAssocID="{AA877F62-3ACB-4507-A898-6068889A0B54}" presName="childText" presStyleLbl="conFgAcc1" presStyleIdx="0" presStyleCnt="3">
        <dgm:presLayoutVars>
          <dgm:bulletEnabled val="1"/>
        </dgm:presLayoutVars>
      </dgm:prSet>
      <dgm:spPr/>
    </dgm:pt>
    <dgm:pt modelId="{8F3CB74B-D1B8-44D5-AF7D-41CF957BE0A8}" type="pres">
      <dgm:prSet presAssocID="{0F27B89F-3C01-42B5-8091-7CDEC0C8B2B1}" presName="spaceBetweenRectangles" presStyleCnt="0"/>
      <dgm:spPr/>
    </dgm:pt>
    <dgm:pt modelId="{B828FF14-49BE-49C4-AAC9-EAA5D658C25D}" type="pres">
      <dgm:prSet presAssocID="{6D3C04E7-C318-49C8-9F1A-A7D6962429B6}" presName="parentLin" presStyleCnt="0"/>
      <dgm:spPr/>
    </dgm:pt>
    <dgm:pt modelId="{67EE150C-00A2-4527-8928-1A56A73251D5}" type="pres">
      <dgm:prSet presAssocID="{6D3C04E7-C318-49C8-9F1A-A7D6962429B6}" presName="parentLeftMargin" presStyleLbl="node1" presStyleIdx="0" presStyleCnt="3"/>
      <dgm:spPr/>
    </dgm:pt>
    <dgm:pt modelId="{5C4DAB7E-F2ED-4BD7-9483-BC85A6C51B38}" type="pres">
      <dgm:prSet presAssocID="{6D3C04E7-C318-49C8-9F1A-A7D6962429B6}" presName="parentText" presStyleLbl="node1" presStyleIdx="1" presStyleCnt="3" custScaleY="123973">
        <dgm:presLayoutVars>
          <dgm:chMax val="0"/>
          <dgm:bulletEnabled val="1"/>
        </dgm:presLayoutVars>
      </dgm:prSet>
      <dgm:spPr/>
    </dgm:pt>
    <dgm:pt modelId="{BC087BC3-1D3E-444C-BF72-E9F330A68CE2}" type="pres">
      <dgm:prSet presAssocID="{6D3C04E7-C318-49C8-9F1A-A7D6962429B6}" presName="negativeSpace" presStyleCnt="0"/>
      <dgm:spPr/>
    </dgm:pt>
    <dgm:pt modelId="{533D7C17-3660-47FA-BB81-4837CA35370E}" type="pres">
      <dgm:prSet presAssocID="{6D3C04E7-C318-49C8-9F1A-A7D6962429B6}" presName="childText" presStyleLbl="conFgAcc1" presStyleIdx="1" presStyleCnt="3">
        <dgm:presLayoutVars>
          <dgm:bulletEnabled val="1"/>
        </dgm:presLayoutVars>
      </dgm:prSet>
      <dgm:spPr/>
    </dgm:pt>
    <dgm:pt modelId="{5DAEE686-9630-4BF8-8001-64B1084DD5E6}" type="pres">
      <dgm:prSet presAssocID="{0E048955-ED4F-4EA6-B51B-513084C5FB9A}" presName="spaceBetweenRectangles" presStyleCnt="0"/>
      <dgm:spPr/>
    </dgm:pt>
    <dgm:pt modelId="{41E42E75-3A5D-4FC2-97D6-23EF7C60C2EE}" type="pres">
      <dgm:prSet presAssocID="{10C9DC03-5787-43B3-9E1E-2C28B47ED9A3}" presName="parentLin" presStyleCnt="0"/>
      <dgm:spPr/>
    </dgm:pt>
    <dgm:pt modelId="{851B6586-0202-42E6-BA25-8B18D23BC53C}" type="pres">
      <dgm:prSet presAssocID="{10C9DC03-5787-43B3-9E1E-2C28B47ED9A3}" presName="parentLeftMargin" presStyleLbl="node1" presStyleIdx="1" presStyleCnt="3"/>
      <dgm:spPr/>
    </dgm:pt>
    <dgm:pt modelId="{F14C2CC7-B18E-4A0B-A9D6-82528BFCC391}" type="pres">
      <dgm:prSet presAssocID="{10C9DC03-5787-43B3-9E1E-2C28B47ED9A3}" presName="parentText" presStyleLbl="node1" presStyleIdx="2" presStyleCnt="3" custScaleY="292833">
        <dgm:presLayoutVars>
          <dgm:chMax val="0"/>
          <dgm:bulletEnabled val="1"/>
        </dgm:presLayoutVars>
      </dgm:prSet>
      <dgm:spPr/>
    </dgm:pt>
    <dgm:pt modelId="{6CB4A958-21D2-432A-92E4-2F7AE8A5DBF9}" type="pres">
      <dgm:prSet presAssocID="{10C9DC03-5787-43B3-9E1E-2C28B47ED9A3}" presName="negativeSpace" presStyleCnt="0"/>
      <dgm:spPr/>
    </dgm:pt>
    <dgm:pt modelId="{71A51247-AB2C-480E-A05A-31AC8AA1B355}" type="pres">
      <dgm:prSet presAssocID="{10C9DC03-5787-43B3-9E1E-2C28B47ED9A3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44DBB0E-6BCF-4A8D-8690-DB6E84235B0E}" type="presOf" srcId="{6D3C04E7-C318-49C8-9F1A-A7D6962429B6}" destId="{67EE150C-00A2-4527-8928-1A56A73251D5}" srcOrd="0" destOrd="0" presId="urn:microsoft.com/office/officeart/2005/8/layout/list1"/>
    <dgm:cxn modelId="{4B69ED5D-142B-4E2F-837B-B706034D4CB2}" type="presOf" srcId="{6D3C04E7-C318-49C8-9F1A-A7D6962429B6}" destId="{5C4DAB7E-F2ED-4BD7-9483-BC85A6C51B38}" srcOrd="1" destOrd="0" presId="urn:microsoft.com/office/officeart/2005/8/layout/list1"/>
    <dgm:cxn modelId="{0F874B61-20D8-4B2D-989F-7EE1D1770854}" type="presOf" srcId="{10C9DC03-5787-43B3-9E1E-2C28B47ED9A3}" destId="{F14C2CC7-B18E-4A0B-A9D6-82528BFCC391}" srcOrd="1" destOrd="0" presId="urn:microsoft.com/office/officeart/2005/8/layout/list1"/>
    <dgm:cxn modelId="{C1F33C74-7F17-472F-9FE4-D5F9CFB19144}" type="presOf" srcId="{AA877F62-3ACB-4507-A898-6068889A0B54}" destId="{A6AB58A6-6F68-4718-889A-3D1D48BE1264}" srcOrd="1" destOrd="0" presId="urn:microsoft.com/office/officeart/2005/8/layout/list1"/>
    <dgm:cxn modelId="{2EF96257-2F4E-4AFF-AE0D-53CFCE4EA629}" srcId="{76E7C39D-BC85-411C-978B-8722709C75DA}" destId="{10C9DC03-5787-43B3-9E1E-2C28B47ED9A3}" srcOrd="2" destOrd="0" parTransId="{489D2A44-8E0B-4206-BD9F-114ED39DB41C}" sibTransId="{9C6CE5A3-B3AF-4BBE-B0A6-0307668F0621}"/>
    <dgm:cxn modelId="{0E67B892-A060-491F-A695-5F2AE81514F2}" type="presOf" srcId="{76E7C39D-BC85-411C-978B-8722709C75DA}" destId="{A1F7AFDF-4E69-4D98-A087-FD16BE71695B}" srcOrd="0" destOrd="0" presId="urn:microsoft.com/office/officeart/2005/8/layout/list1"/>
    <dgm:cxn modelId="{891C279D-153C-4769-A55C-EDDDF4370E48}" srcId="{76E7C39D-BC85-411C-978B-8722709C75DA}" destId="{6D3C04E7-C318-49C8-9F1A-A7D6962429B6}" srcOrd="1" destOrd="0" parTransId="{6C153A58-1BDC-4D27-B9CC-30830AE1B58F}" sibTransId="{0E048955-ED4F-4EA6-B51B-513084C5FB9A}"/>
    <dgm:cxn modelId="{0E549EAD-A0B4-4C54-9AE8-751BB62A331C}" srcId="{76E7C39D-BC85-411C-978B-8722709C75DA}" destId="{AA877F62-3ACB-4507-A898-6068889A0B54}" srcOrd="0" destOrd="0" parTransId="{AB6D41D9-B843-431D-B759-5C1678840360}" sibTransId="{0F27B89F-3C01-42B5-8091-7CDEC0C8B2B1}"/>
    <dgm:cxn modelId="{2C3BD3D6-9F36-4D24-ABE0-348714D74F33}" type="presOf" srcId="{AA877F62-3ACB-4507-A898-6068889A0B54}" destId="{1E914C13-693D-4CCD-AC1E-26133375DA23}" srcOrd="0" destOrd="0" presId="urn:microsoft.com/office/officeart/2005/8/layout/list1"/>
    <dgm:cxn modelId="{80C60EE4-28A1-4E43-B463-20DBF50F0DBE}" type="presOf" srcId="{10C9DC03-5787-43B3-9E1E-2C28B47ED9A3}" destId="{851B6586-0202-42E6-BA25-8B18D23BC53C}" srcOrd="0" destOrd="0" presId="urn:microsoft.com/office/officeart/2005/8/layout/list1"/>
    <dgm:cxn modelId="{86119E2E-9B38-44C7-A1BA-25F8987299BC}" type="presParOf" srcId="{A1F7AFDF-4E69-4D98-A087-FD16BE71695B}" destId="{737317B3-B301-43C9-B3BB-7B78CEDE18E4}" srcOrd="0" destOrd="0" presId="urn:microsoft.com/office/officeart/2005/8/layout/list1"/>
    <dgm:cxn modelId="{5CF4FA3C-2EAA-40D0-9A63-A9ABED285294}" type="presParOf" srcId="{737317B3-B301-43C9-B3BB-7B78CEDE18E4}" destId="{1E914C13-693D-4CCD-AC1E-26133375DA23}" srcOrd="0" destOrd="0" presId="urn:microsoft.com/office/officeart/2005/8/layout/list1"/>
    <dgm:cxn modelId="{87718AD7-491B-44BE-BAA5-990FE2578566}" type="presParOf" srcId="{737317B3-B301-43C9-B3BB-7B78CEDE18E4}" destId="{A6AB58A6-6F68-4718-889A-3D1D48BE1264}" srcOrd="1" destOrd="0" presId="urn:microsoft.com/office/officeart/2005/8/layout/list1"/>
    <dgm:cxn modelId="{EF915828-5B24-4A59-844D-D9738411FF05}" type="presParOf" srcId="{A1F7AFDF-4E69-4D98-A087-FD16BE71695B}" destId="{0EBCD872-E604-49D8-AC0D-1100321F304D}" srcOrd="1" destOrd="0" presId="urn:microsoft.com/office/officeart/2005/8/layout/list1"/>
    <dgm:cxn modelId="{47345DE2-1CE5-4B08-8050-69446D771D1A}" type="presParOf" srcId="{A1F7AFDF-4E69-4D98-A087-FD16BE71695B}" destId="{F81EA985-07D1-4213-B787-9CBE4104C175}" srcOrd="2" destOrd="0" presId="urn:microsoft.com/office/officeart/2005/8/layout/list1"/>
    <dgm:cxn modelId="{44E40AFB-C7A5-485C-8134-4A9E7D6504CA}" type="presParOf" srcId="{A1F7AFDF-4E69-4D98-A087-FD16BE71695B}" destId="{8F3CB74B-D1B8-44D5-AF7D-41CF957BE0A8}" srcOrd="3" destOrd="0" presId="urn:microsoft.com/office/officeart/2005/8/layout/list1"/>
    <dgm:cxn modelId="{03A14161-975E-47C6-81DE-F46DDA9D7AEE}" type="presParOf" srcId="{A1F7AFDF-4E69-4D98-A087-FD16BE71695B}" destId="{B828FF14-49BE-49C4-AAC9-EAA5D658C25D}" srcOrd="4" destOrd="0" presId="urn:microsoft.com/office/officeart/2005/8/layout/list1"/>
    <dgm:cxn modelId="{5E33A485-3CFF-4E83-A042-1719D7D5A2F1}" type="presParOf" srcId="{B828FF14-49BE-49C4-AAC9-EAA5D658C25D}" destId="{67EE150C-00A2-4527-8928-1A56A73251D5}" srcOrd="0" destOrd="0" presId="urn:microsoft.com/office/officeart/2005/8/layout/list1"/>
    <dgm:cxn modelId="{D3376AB4-C706-4C9F-ABEB-0FC7FFD4F4A0}" type="presParOf" srcId="{B828FF14-49BE-49C4-AAC9-EAA5D658C25D}" destId="{5C4DAB7E-F2ED-4BD7-9483-BC85A6C51B38}" srcOrd="1" destOrd="0" presId="urn:microsoft.com/office/officeart/2005/8/layout/list1"/>
    <dgm:cxn modelId="{E4D209F8-F5DB-416C-9E1E-95332DF915C6}" type="presParOf" srcId="{A1F7AFDF-4E69-4D98-A087-FD16BE71695B}" destId="{BC087BC3-1D3E-444C-BF72-E9F330A68CE2}" srcOrd="5" destOrd="0" presId="urn:microsoft.com/office/officeart/2005/8/layout/list1"/>
    <dgm:cxn modelId="{52100084-AC6C-4818-B0AD-84E38D2D1C8A}" type="presParOf" srcId="{A1F7AFDF-4E69-4D98-A087-FD16BE71695B}" destId="{533D7C17-3660-47FA-BB81-4837CA35370E}" srcOrd="6" destOrd="0" presId="urn:microsoft.com/office/officeart/2005/8/layout/list1"/>
    <dgm:cxn modelId="{01B563E6-1B21-424F-855B-BCA51A1FA048}" type="presParOf" srcId="{A1F7AFDF-4E69-4D98-A087-FD16BE71695B}" destId="{5DAEE686-9630-4BF8-8001-64B1084DD5E6}" srcOrd="7" destOrd="0" presId="urn:microsoft.com/office/officeart/2005/8/layout/list1"/>
    <dgm:cxn modelId="{3CA70CC8-D73B-425D-ADED-BC9B033D46B6}" type="presParOf" srcId="{A1F7AFDF-4E69-4D98-A087-FD16BE71695B}" destId="{41E42E75-3A5D-4FC2-97D6-23EF7C60C2EE}" srcOrd="8" destOrd="0" presId="urn:microsoft.com/office/officeart/2005/8/layout/list1"/>
    <dgm:cxn modelId="{6ABDE752-ABE2-4678-8B9D-3E53617F03EC}" type="presParOf" srcId="{41E42E75-3A5D-4FC2-97D6-23EF7C60C2EE}" destId="{851B6586-0202-42E6-BA25-8B18D23BC53C}" srcOrd="0" destOrd="0" presId="urn:microsoft.com/office/officeart/2005/8/layout/list1"/>
    <dgm:cxn modelId="{C7D79832-EF8B-40C2-855F-3BDBF8A7515D}" type="presParOf" srcId="{41E42E75-3A5D-4FC2-97D6-23EF7C60C2EE}" destId="{F14C2CC7-B18E-4A0B-A9D6-82528BFCC391}" srcOrd="1" destOrd="0" presId="urn:microsoft.com/office/officeart/2005/8/layout/list1"/>
    <dgm:cxn modelId="{3EB26130-B372-42F0-AB57-A6C3F9F09C2F}" type="presParOf" srcId="{A1F7AFDF-4E69-4D98-A087-FD16BE71695B}" destId="{6CB4A958-21D2-432A-92E4-2F7AE8A5DBF9}" srcOrd="9" destOrd="0" presId="urn:microsoft.com/office/officeart/2005/8/layout/list1"/>
    <dgm:cxn modelId="{88A0A7AA-BDCA-4364-8654-F56A8610A733}" type="presParOf" srcId="{A1F7AFDF-4E69-4D98-A087-FD16BE71695B}" destId="{71A51247-AB2C-480E-A05A-31AC8AA1B35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84758FF-9718-4137-B00D-786A3A0E5EF5}" type="doc">
      <dgm:prSet loTypeId="urn:microsoft.com/office/officeart/2005/8/layout/list1" loCatId="list" qsTypeId="urn:microsoft.com/office/officeart/2005/8/quickstyle/3d2" qsCatId="3D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6CF4C231-4D9E-4DC4-88F1-B8390675D758}">
      <dgm:prSet phldrT="[Текст]" custT="1"/>
      <dgm:spPr/>
      <dgm:t>
        <a:bodyPr/>
        <a:lstStyle/>
        <a:p>
          <a:pPr algn="just">
            <a:buFont typeface="Wingdings" panose="05000000000000000000" pitchFamily="2" charset="2"/>
            <a:buNone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qo’llanmasini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o’rganib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belgilangan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adabiyotlar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ro’yxatidan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nazariy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o’rganish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 </a:t>
          </a:r>
        </a:p>
      </dgm:t>
    </dgm:pt>
    <dgm:pt modelId="{F3FC8453-7AAB-4F69-B1EF-44A9C95D5695}" type="parTrans" cxnId="{3589F1B4-C848-48FE-A550-5B239D5A4030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EE8790-52BC-4316-859C-2F8305825CDE}" type="sibTrans" cxnId="{3589F1B4-C848-48FE-A550-5B239D5A4030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926401-2668-47A8-8060-38915B3AD538}">
      <dgm:prSet phldrT="[Текст]" custT="1"/>
      <dgm:spPr/>
      <dgm:t>
        <a:bodyPr/>
        <a:lstStyle/>
        <a:p>
          <a:pPr algn="just">
            <a:buFont typeface="Wingdings" panose="05000000000000000000" pitchFamily="2" charset="2"/>
            <a:buNone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tasavvur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 </a:t>
          </a:r>
        </a:p>
      </dgm:t>
    </dgm:pt>
    <dgm:pt modelId="{7EB81CE4-3D7E-4BAC-9B09-8B6B72F965D2}" type="parTrans" cxnId="{773C5C23-F3E1-4332-8256-F5E981911A3D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B30452-A915-4D77-A35A-47D794C5192F}" type="sibTrans" cxnId="{773C5C23-F3E1-4332-8256-F5E981911A3D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4F81E8-AD30-4A49-9435-0A2EE76408B2}">
      <dgm:prSet phldrT="[Текст]" custT="1"/>
      <dgm:spPr/>
      <dgm:t>
        <a:bodyPr/>
        <a:lstStyle/>
        <a:p>
          <a:pPr algn="just">
            <a:buFont typeface="Wingdings" panose="05000000000000000000" pitchFamily="2" charset="2"/>
            <a:buNone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bajariladigan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tajriba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qo’llaniladigan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vazifasi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tanishib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C0A053B3-B0FE-48B8-A4BA-D825DE47FBBD}" type="parTrans" cxnId="{2B5ED851-C451-4E87-A6B4-CDBD19FC583A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62CEEB-4074-4A8E-A692-98C5E0969384}" type="sibTrans" cxnId="{2B5ED851-C451-4E87-A6B4-CDBD19FC583A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5775CA-12BD-4D8F-BAD7-B4D4A1A7ABDD}">
      <dgm:prSet phldrT="[Текст]" custT="1"/>
      <dgm:spPr/>
      <dgm:t>
        <a:bodyPr/>
        <a:lstStyle/>
        <a:p>
          <a:pPr algn="just">
            <a:buFont typeface="Wingdings" panose="05000000000000000000" pitchFamily="2" charset="2"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batafsil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o’rganish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 </a:t>
          </a:r>
        </a:p>
      </dgm:t>
    </dgm:pt>
    <dgm:pt modelId="{5F18F8F4-946C-4C42-8CD7-D5F32C1D2681}" type="parTrans" cxnId="{4B63101C-E2E7-4C99-9372-E6523CC30D6B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67870D-0354-4192-9E69-4358767CF95C}" type="sibTrans" cxnId="{4B63101C-E2E7-4C99-9372-E6523CC30D6B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899A71-010E-4AAB-BE0E-D8469809F250}">
      <dgm:prSet phldrT="[Текст]" custT="1"/>
      <dgm:spPr/>
      <dgm:t>
        <a:bodyPr/>
        <a:lstStyle/>
        <a:p>
          <a:pPr algn="just">
            <a:buFont typeface="Wingdings" panose="05000000000000000000" pitchFamily="2" charset="2"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kiritilishi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jadvallarni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E63EC747-489B-4FF1-8AC0-2B5A7D8BA5FC}" type="parTrans" cxnId="{272D3BEF-E2BE-4352-8D2A-3FF9844F8983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E16B2B-0220-4775-AF12-19C65CE20A00}" type="sibTrans" cxnId="{272D3BEF-E2BE-4352-8D2A-3FF9844F8983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5D504-835D-4803-BC8A-CD92483A3623}" type="pres">
      <dgm:prSet presAssocID="{B84758FF-9718-4137-B00D-786A3A0E5EF5}" presName="linear" presStyleCnt="0">
        <dgm:presLayoutVars>
          <dgm:dir/>
          <dgm:animLvl val="lvl"/>
          <dgm:resizeHandles val="exact"/>
        </dgm:presLayoutVars>
      </dgm:prSet>
      <dgm:spPr/>
    </dgm:pt>
    <dgm:pt modelId="{E102DB0A-B925-43C6-9800-FCE230B3C87F}" type="pres">
      <dgm:prSet presAssocID="{6CF4C231-4D9E-4DC4-88F1-B8390675D758}" presName="parentLin" presStyleCnt="0"/>
      <dgm:spPr/>
    </dgm:pt>
    <dgm:pt modelId="{58384AE8-4C8E-4338-9A9F-B77D59D4C3C9}" type="pres">
      <dgm:prSet presAssocID="{6CF4C231-4D9E-4DC4-88F1-B8390675D758}" presName="parentLeftMargin" presStyleLbl="node1" presStyleIdx="0" presStyleCnt="5"/>
      <dgm:spPr/>
    </dgm:pt>
    <dgm:pt modelId="{12144C3F-314B-4BBC-A52E-8BD90E579E58}" type="pres">
      <dgm:prSet presAssocID="{6CF4C231-4D9E-4DC4-88F1-B8390675D758}" presName="parentText" presStyleLbl="node1" presStyleIdx="0" presStyleCnt="5" custScaleY="162531">
        <dgm:presLayoutVars>
          <dgm:chMax val="0"/>
          <dgm:bulletEnabled val="1"/>
        </dgm:presLayoutVars>
      </dgm:prSet>
      <dgm:spPr/>
    </dgm:pt>
    <dgm:pt modelId="{24D9492E-AAFD-4CBE-842E-4A177F94E1D3}" type="pres">
      <dgm:prSet presAssocID="{6CF4C231-4D9E-4DC4-88F1-B8390675D758}" presName="negativeSpace" presStyleCnt="0"/>
      <dgm:spPr/>
    </dgm:pt>
    <dgm:pt modelId="{B0ED3BD0-78FC-4966-BB98-52E4A5014AD7}" type="pres">
      <dgm:prSet presAssocID="{6CF4C231-4D9E-4DC4-88F1-B8390675D758}" presName="childText" presStyleLbl="conFgAcc1" presStyleIdx="0" presStyleCnt="5">
        <dgm:presLayoutVars>
          <dgm:bulletEnabled val="1"/>
        </dgm:presLayoutVars>
      </dgm:prSet>
      <dgm:spPr/>
    </dgm:pt>
    <dgm:pt modelId="{A79A8DA5-9F6A-468F-A551-6EF6CFF28802}" type="pres">
      <dgm:prSet presAssocID="{B0EE8790-52BC-4316-859C-2F8305825CDE}" presName="spaceBetweenRectangles" presStyleCnt="0"/>
      <dgm:spPr/>
    </dgm:pt>
    <dgm:pt modelId="{4895A05E-750F-4E8B-B95B-5A04EFF469FC}" type="pres">
      <dgm:prSet presAssocID="{0B926401-2668-47A8-8060-38915B3AD538}" presName="parentLin" presStyleCnt="0"/>
      <dgm:spPr/>
    </dgm:pt>
    <dgm:pt modelId="{919161E3-9F59-425F-A2F5-14480318A99E}" type="pres">
      <dgm:prSet presAssocID="{0B926401-2668-47A8-8060-38915B3AD538}" presName="parentLeftMargin" presStyleLbl="node1" presStyleIdx="0" presStyleCnt="5"/>
      <dgm:spPr/>
    </dgm:pt>
    <dgm:pt modelId="{89D878E6-81BA-4F8F-A384-92C5FCEC259C}" type="pres">
      <dgm:prSet presAssocID="{0B926401-2668-47A8-8060-38915B3AD538}" presName="parentText" presStyleLbl="node1" presStyleIdx="1" presStyleCnt="5" custScaleY="115716">
        <dgm:presLayoutVars>
          <dgm:chMax val="0"/>
          <dgm:bulletEnabled val="1"/>
        </dgm:presLayoutVars>
      </dgm:prSet>
      <dgm:spPr/>
    </dgm:pt>
    <dgm:pt modelId="{92414173-733C-43AC-8D73-5225E6018B7D}" type="pres">
      <dgm:prSet presAssocID="{0B926401-2668-47A8-8060-38915B3AD538}" presName="negativeSpace" presStyleCnt="0"/>
      <dgm:spPr/>
    </dgm:pt>
    <dgm:pt modelId="{0AAA14B4-4569-4095-B459-ED1C56D0A075}" type="pres">
      <dgm:prSet presAssocID="{0B926401-2668-47A8-8060-38915B3AD538}" presName="childText" presStyleLbl="conFgAcc1" presStyleIdx="1" presStyleCnt="5">
        <dgm:presLayoutVars>
          <dgm:bulletEnabled val="1"/>
        </dgm:presLayoutVars>
      </dgm:prSet>
      <dgm:spPr/>
    </dgm:pt>
    <dgm:pt modelId="{7AF1499C-8B51-439B-9C9C-0F665D6B8C64}" type="pres">
      <dgm:prSet presAssocID="{59B30452-A915-4D77-A35A-47D794C5192F}" presName="spaceBetweenRectangles" presStyleCnt="0"/>
      <dgm:spPr/>
    </dgm:pt>
    <dgm:pt modelId="{7D0D113B-54C5-4C14-A6B1-8D5B2D430B9A}" type="pres">
      <dgm:prSet presAssocID="{F44F81E8-AD30-4A49-9435-0A2EE76408B2}" presName="parentLin" presStyleCnt="0"/>
      <dgm:spPr/>
    </dgm:pt>
    <dgm:pt modelId="{FDACEF6A-3D40-4C41-B8B4-2BE0E0FDEE67}" type="pres">
      <dgm:prSet presAssocID="{F44F81E8-AD30-4A49-9435-0A2EE76408B2}" presName="parentLeftMargin" presStyleLbl="node1" presStyleIdx="1" presStyleCnt="5"/>
      <dgm:spPr/>
    </dgm:pt>
    <dgm:pt modelId="{E8C894FB-A335-480C-A6D9-D27F74CBA38E}" type="pres">
      <dgm:prSet presAssocID="{F44F81E8-AD30-4A49-9435-0A2EE76408B2}" presName="parentText" presStyleLbl="node1" presStyleIdx="2" presStyleCnt="5" custScaleY="209339">
        <dgm:presLayoutVars>
          <dgm:chMax val="0"/>
          <dgm:bulletEnabled val="1"/>
        </dgm:presLayoutVars>
      </dgm:prSet>
      <dgm:spPr/>
    </dgm:pt>
    <dgm:pt modelId="{1F39C263-F1B3-445F-AAD9-08E7B1553897}" type="pres">
      <dgm:prSet presAssocID="{F44F81E8-AD30-4A49-9435-0A2EE76408B2}" presName="negativeSpace" presStyleCnt="0"/>
      <dgm:spPr/>
    </dgm:pt>
    <dgm:pt modelId="{9B2E4E56-D3CE-45E5-BFED-3E46D3EEACFC}" type="pres">
      <dgm:prSet presAssocID="{F44F81E8-AD30-4A49-9435-0A2EE76408B2}" presName="childText" presStyleLbl="conFgAcc1" presStyleIdx="2" presStyleCnt="5">
        <dgm:presLayoutVars>
          <dgm:bulletEnabled val="1"/>
        </dgm:presLayoutVars>
      </dgm:prSet>
      <dgm:spPr/>
    </dgm:pt>
    <dgm:pt modelId="{6ABCECD4-4B29-4F1B-A2C5-DA9C7028CEC7}" type="pres">
      <dgm:prSet presAssocID="{0662CEEB-4074-4A8E-A692-98C5E0969384}" presName="spaceBetweenRectangles" presStyleCnt="0"/>
      <dgm:spPr/>
    </dgm:pt>
    <dgm:pt modelId="{0B6D21AE-B3AD-4955-A734-DC35EF4C7A34}" type="pres">
      <dgm:prSet presAssocID="{765775CA-12BD-4D8F-BAD7-B4D4A1A7ABDD}" presName="parentLin" presStyleCnt="0"/>
      <dgm:spPr/>
    </dgm:pt>
    <dgm:pt modelId="{A9538060-2CBB-4BD5-9817-EF8ED88FFF25}" type="pres">
      <dgm:prSet presAssocID="{765775CA-12BD-4D8F-BAD7-B4D4A1A7ABDD}" presName="parentLeftMargin" presStyleLbl="node1" presStyleIdx="2" presStyleCnt="5" custScaleY="109744"/>
      <dgm:spPr/>
    </dgm:pt>
    <dgm:pt modelId="{557D59C0-0076-415F-83B6-4EB64A076160}" type="pres">
      <dgm:prSet presAssocID="{765775CA-12BD-4D8F-BAD7-B4D4A1A7ABDD}" presName="parentText" presStyleLbl="node1" presStyleIdx="3" presStyleCnt="5" custScaleY="118781">
        <dgm:presLayoutVars>
          <dgm:chMax val="0"/>
          <dgm:bulletEnabled val="1"/>
        </dgm:presLayoutVars>
      </dgm:prSet>
      <dgm:spPr/>
    </dgm:pt>
    <dgm:pt modelId="{C1290FA1-84CE-4DBB-A3BE-19DFC5445874}" type="pres">
      <dgm:prSet presAssocID="{765775CA-12BD-4D8F-BAD7-B4D4A1A7ABDD}" presName="negativeSpace" presStyleCnt="0"/>
      <dgm:spPr/>
    </dgm:pt>
    <dgm:pt modelId="{759A045A-6C2E-4A03-BFDD-415CA6812357}" type="pres">
      <dgm:prSet presAssocID="{765775CA-12BD-4D8F-BAD7-B4D4A1A7ABDD}" presName="childText" presStyleLbl="conFgAcc1" presStyleIdx="3" presStyleCnt="5">
        <dgm:presLayoutVars>
          <dgm:bulletEnabled val="1"/>
        </dgm:presLayoutVars>
      </dgm:prSet>
      <dgm:spPr/>
    </dgm:pt>
    <dgm:pt modelId="{F2311EF0-2726-4FAF-AFE7-0B9784FCB5F9}" type="pres">
      <dgm:prSet presAssocID="{9867870D-0354-4192-9E69-4358767CF95C}" presName="spaceBetweenRectangles" presStyleCnt="0"/>
      <dgm:spPr/>
    </dgm:pt>
    <dgm:pt modelId="{4949FE72-108C-48F8-B0A8-145AB2DDFD70}" type="pres">
      <dgm:prSet presAssocID="{7A899A71-010E-4AAB-BE0E-D8469809F250}" presName="parentLin" presStyleCnt="0"/>
      <dgm:spPr/>
    </dgm:pt>
    <dgm:pt modelId="{86569BF8-1A33-49FF-923D-A492D4B11DB3}" type="pres">
      <dgm:prSet presAssocID="{7A899A71-010E-4AAB-BE0E-D8469809F250}" presName="parentLeftMargin" presStyleLbl="node1" presStyleIdx="3" presStyleCnt="5" custScaleY="109744"/>
      <dgm:spPr/>
    </dgm:pt>
    <dgm:pt modelId="{6A1A61E3-E031-47BC-8AAB-EF002C12E7F8}" type="pres">
      <dgm:prSet presAssocID="{7A899A71-010E-4AAB-BE0E-D8469809F250}" presName="parentText" presStyleLbl="node1" presStyleIdx="4" presStyleCnt="5" custScaleY="115175">
        <dgm:presLayoutVars>
          <dgm:chMax val="0"/>
          <dgm:bulletEnabled val="1"/>
        </dgm:presLayoutVars>
      </dgm:prSet>
      <dgm:spPr/>
    </dgm:pt>
    <dgm:pt modelId="{3358BF37-631D-4DBC-8B01-6BF319EB2FF4}" type="pres">
      <dgm:prSet presAssocID="{7A899A71-010E-4AAB-BE0E-D8469809F250}" presName="negativeSpace" presStyleCnt="0"/>
      <dgm:spPr/>
    </dgm:pt>
    <dgm:pt modelId="{1835122A-DA77-470E-B628-2B51C57A9F97}" type="pres">
      <dgm:prSet presAssocID="{7A899A71-010E-4AAB-BE0E-D8469809F250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A8D98A12-EB86-4576-8EA1-B32213C7799B}" type="presOf" srcId="{F44F81E8-AD30-4A49-9435-0A2EE76408B2}" destId="{FDACEF6A-3D40-4C41-B8B4-2BE0E0FDEE67}" srcOrd="0" destOrd="0" presId="urn:microsoft.com/office/officeart/2005/8/layout/list1"/>
    <dgm:cxn modelId="{4B63101C-E2E7-4C99-9372-E6523CC30D6B}" srcId="{B84758FF-9718-4137-B00D-786A3A0E5EF5}" destId="{765775CA-12BD-4D8F-BAD7-B4D4A1A7ABDD}" srcOrd="3" destOrd="0" parTransId="{5F18F8F4-946C-4C42-8CD7-D5F32C1D2681}" sibTransId="{9867870D-0354-4192-9E69-4358767CF95C}"/>
    <dgm:cxn modelId="{773C5C23-F3E1-4332-8256-F5E981911A3D}" srcId="{B84758FF-9718-4137-B00D-786A3A0E5EF5}" destId="{0B926401-2668-47A8-8060-38915B3AD538}" srcOrd="1" destOrd="0" parTransId="{7EB81CE4-3D7E-4BAC-9B09-8B6B72F965D2}" sibTransId="{59B30452-A915-4D77-A35A-47D794C5192F}"/>
    <dgm:cxn modelId="{83F88268-CC8C-47E9-A238-7511FB5C7178}" type="presOf" srcId="{F44F81E8-AD30-4A49-9435-0A2EE76408B2}" destId="{E8C894FB-A335-480C-A6D9-D27F74CBA38E}" srcOrd="1" destOrd="0" presId="urn:microsoft.com/office/officeart/2005/8/layout/list1"/>
    <dgm:cxn modelId="{2B5ED851-C451-4E87-A6B4-CDBD19FC583A}" srcId="{B84758FF-9718-4137-B00D-786A3A0E5EF5}" destId="{F44F81E8-AD30-4A49-9435-0A2EE76408B2}" srcOrd="2" destOrd="0" parTransId="{C0A053B3-B0FE-48B8-A4BA-D825DE47FBBD}" sibTransId="{0662CEEB-4074-4A8E-A692-98C5E0969384}"/>
    <dgm:cxn modelId="{08F67F7A-5C56-4EFB-AA86-B4D9A413E8F4}" type="presOf" srcId="{7A899A71-010E-4AAB-BE0E-D8469809F250}" destId="{6A1A61E3-E031-47BC-8AAB-EF002C12E7F8}" srcOrd="1" destOrd="0" presId="urn:microsoft.com/office/officeart/2005/8/layout/list1"/>
    <dgm:cxn modelId="{EDB29D88-61F0-41E6-AACF-CA418E8F7C16}" type="presOf" srcId="{765775CA-12BD-4D8F-BAD7-B4D4A1A7ABDD}" destId="{A9538060-2CBB-4BD5-9817-EF8ED88FFF25}" srcOrd="0" destOrd="0" presId="urn:microsoft.com/office/officeart/2005/8/layout/list1"/>
    <dgm:cxn modelId="{E1D91AA1-67FE-41D3-A48B-D5A4B05252AA}" type="presOf" srcId="{0B926401-2668-47A8-8060-38915B3AD538}" destId="{919161E3-9F59-425F-A2F5-14480318A99E}" srcOrd="0" destOrd="0" presId="urn:microsoft.com/office/officeart/2005/8/layout/list1"/>
    <dgm:cxn modelId="{967EABAB-69CD-4241-A37D-3409BA1B9882}" type="presOf" srcId="{6CF4C231-4D9E-4DC4-88F1-B8390675D758}" destId="{12144C3F-314B-4BBC-A52E-8BD90E579E58}" srcOrd="1" destOrd="0" presId="urn:microsoft.com/office/officeart/2005/8/layout/list1"/>
    <dgm:cxn modelId="{3589F1B4-C848-48FE-A550-5B239D5A4030}" srcId="{B84758FF-9718-4137-B00D-786A3A0E5EF5}" destId="{6CF4C231-4D9E-4DC4-88F1-B8390675D758}" srcOrd="0" destOrd="0" parTransId="{F3FC8453-7AAB-4F69-B1EF-44A9C95D5695}" sibTransId="{B0EE8790-52BC-4316-859C-2F8305825CDE}"/>
    <dgm:cxn modelId="{FF9D69C9-B364-491F-AB87-588A253DEE3B}" type="presOf" srcId="{7A899A71-010E-4AAB-BE0E-D8469809F250}" destId="{86569BF8-1A33-49FF-923D-A492D4B11DB3}" srcOrd="0" destOrd="0" presId="urn:microsoft.com/office/officeart/2005/8/layout/list1"/>
    <dgm:cxn modelId="{B1B120CC-4DF3-4B66-BB05-8957F577895D}" type="presOf" srcId="{765775CA-12BD-4D8F-BAD7-B4D4A1A7ABDD}" destId="{557D59C0-0076-415F-83B6-4EB64A076160}" srcOrd="1" destOrd="0" presId="urn:microsoft.com/office/officeart/2005/8/layout/list1"/>
    <dgm:cxn modelId="{F4B800D3-33FF-4D5B-A9B0-BFB0FF1F210D}" type="presOf" srcId="{B84758FF-9718-4137-B00D-786A3A0E5EF5}" destId="{B155D504-835D-4803-BC8A-CD92483A3623}" srcOrd="0" destOrd="0" presId="urn:microsoft.com/office/officeart/2005/8/layout/list1"/>
    <dgm:cxn modelId="{93BC52EB-179E-47C8-9D07-B939EA56C984}" type="presOf" srcId="{6CF4C231-4D9E-4DC4-88F1-B8390675D758}" destId="{58384AE8-4C8E-4338-9A9F-B77D59D4C3C9}" srcOrd="0" destOrd="0" presId="urn:microsoft.com/office/officeart/2005/8/layout/list1"/>
    <dgm:cxn modelId="{0EBF27ED-79E4-4816-828E-1ECFA5A2A9A4}" type="presOf" srcId="{0B926401-2668-47A8-8060-38915B3AD538}" destId="{89D878E6-81BA-4F8F-A384-92C5FCEC259C}" srcOrd="1" destOrd="0" presId="urn:microsoft.com/office/officeart/2005/8/layout/list1"/>
    <dgm:cxn modelId="{272D3BEF-E2BE-4352-8D2A-3FF9844F8983}" srcId="{B84758FF-9718-4137-B00D-786A3A0E5EF5}" destId="{7A899A71-010E-4AAB-BE0E-D8469809F250}" srcOrd="4" destOrd="0" parTransId="{E63EC747-489B-4FF1-8AC0-2B5A7D8BA5FC}" sibTransId="{2BE16B2B-0220-4775-AF12-19C65CE20A00}"/>
    <dgm:cxn modelId="{10F15489-7CAE-41C3-A760-5F9D4B9F8CDE}" type="presParOf" srcId="{B155D504-835D-4803-BC8A-CD92483A3623}" destId="{E102DB0A-B925-43C6-9800-FCE230B3C87F}" srcOrd="0" destOrd="0" presId="urn:microsoft.com/office/officeart/2005/8/layout/list1"/>
    <dgm:cxn modelId="{591C00CB-D387-4CDA-AA02-FCA9FBA709E1}" type="presParOf" srcId="{E102DB0A-B925-43C6-9800-FCE230B3C87F}" destId="{58384AE8-4C8E-4338-9A9F-B77D59D4C3C9}" srcOrd="0" destOrd="0" presId="urn:microsoft.com/office/officeart/2005/8/layout/list1"/>
    <dgm:cxn modelId="{5EE50CF9-657F-444D-A8CA-A708C2CE8F1B}" type="presParOf" srcId="{E102DB0A-B925-43C6-9800-FCE230B3C87F}" destId="{12144C3F-314B-4BBC-A52E-8BD90E579E58}" srcOrd="1" destOrd="0" presId="urn:microsoft.com/office/officeart/2005/8/layout/list1"/>
    <dgm:cxn modelId="{3D203501-C235-41D3-8198-6CA8117218DE}" type="presParOf" srcId="{B155D504-835D-4803-BC8A-CD92483A3623}" destId="{24D9492E-AAFD-4CBE-842E-4A177F94E1D3}" srcOrd="1" destOrd="0" presId="urn:microsoft.com/office/officeart/2005/8/layout/list1"/>
    <dgm:cxn modelId="{1405C84A-1ECD-440E-BE43-334DEBA0035A}" type="presParOf" srcId="{B155D504-835D-4803-BC8A-CD92483A3623}" destId="{B0ED3BD0-78FC-4966-BB98-52E4A5014AD7}" srcOrd="2" destOrd="0" presId="urn:microsoft.com/office/officeart/2005/8/layout/list1"/>
    <dgm:cxn modelId="{ADC366C8-C749-4782-90B3-B47AF36B9F31}" type="presParOf" srcId="{B155D504-835D-4803-BC8A-CD92483A3623}" destId="{A79A8DA5-9F6A-468F-A551-6EF6CFF28802}" srcOrd="3" destOrd="0" presId="urn:microsoft.com/office/officeart/2005/8/layout/list1"/>
    <dgm:cxn modelId="{1F3D2FE5-7294-4ABA-8993-A43557C6BE97}" type="presParOf" srcId="{B155D504-835D-4803-BC8A-CD92483A3623}" destId="{4895A05E-750F-4E8B-B95B-5A04EFF469FC}" srcOrd="4" destOrd="0" presId="urn:microsoft.com/office/officeart/2005/8/layout/list1"/>
    <dgm:cxn modelId="{8EAB0D16-9475-45ED-B4F3-2EB6E9EC09D7}" type="presParOf" srcId="{4895A05E-750F-4E8B-B95B-5A04EFF469FC}" destId="{919161E3-9F59-425F-A2F5-14480318A99E}" srcOrd="0" destOrd="0" presId="urn:microsoft.com/office/officeart/2005/8/layout/list1"/>
    <dgm:cxn modelId="{DAE2AD4E-30DB-488E-8C5F-90A327D4F3D6}" type="presParOf" srcId="{4895A05E-750F-4E8B-B95B-5A04EFF469FC}" destId="{89D878E6-81BA-4F8F-A384-92C5FCEC259C}" srcOrd="1" destOrd="0" presId="urn:microsoft.com/office/officeart/2005/8/layout/list1"/>
    <dgm:cxn modelId="{3FCE839A-D94C-4729-A54E-F95D8F091C79}" type="presParOf" srcId="{B155D504-835D-4803-BC8A-CD92483A3623}" destId="{92414173-733C-43AC-8D73-5225E6018B7D}" srcOrd="5" destOrd="0" presId="urn:microsoft.com/office/officeart/2005/8/layout/list1"/>
    <dgm:cxn modelId="{8167345A-71BB-45DB-8828-BDE18A65D88F}" type="presParOf" srcId="{B155D504-835D-4803-BC8A-CD92483A3623}" destId="{0AAA14B4-4569-4095-B459-ED1C56D0A075}" srcOrd="6" destOrd="0" presId="urn:microsoft.com/office/officeart/2005/8/layout/list1"/>
    <dgm:cxn modelId="{6BD2B1EF-228F-4584-B8C9-3F49091FED98}" type="presParOf" srcId="{B155D504-835D-4803-BC8A-CD92483A3623}" destId="{7AF1499C-8B51-439B-9C9C-0F665D6B8C64}" srcOrd="7" destOrd="0" presId="urn:microsoft.com/office/officeart/2005/8/layout/list1"/>
    <dgm:cxn modelId="{615D4E76-809D-4CD4-A6D0-174E39446678}" type="presParOf" srcId="{B155D504-835D-4803-BC8A-CD92483A3623}" destId="{7D0D113B-54C5-4C14-A6B1-8D5B2D430B9A}" srcOrd="8" destOrd="0" presId="urn:microsoft.com/office/officeart/2005/8/layout/list1"/>
    <dgm:cxn modelId="{272C8939-236D-4A87-8858-DCFB9F113434}" type="presParOf" srcId="{7D0D113B-54C5-4C14-A6B1-8D5B2D430B9A}" destId="{FDACEF6A-3D40-4C41-B8B4-2BE0E0FDEE67}" srcOrd="0" destOrd="0" presId="urn:microsoft.com/office/officeart/2005/8/layout/list1"/>
    <dgm:cxn modelId="{824EE310-2688-47B9-9ECB-7D96399820DD}" type="presParOf" srcId="{7D0D113B-54C5-4C14-A6B1-8D5B2D430B9A}" destId="{E8C894FB-A335-480C-A6D9-D27F74CBA38E}" srcOrd="1" destOrd="0" presId="urn:microsoft.com/office/officeart/2005/8/layout/list1"/>
    <dgm:cxn modelId="{A384F928-F4AE-4791-94AE-FB9FA3C2E897}" type="presParOf" srcId="{B155D504-835D-4803-BC8A-CD92483A3623}" destId="{1F39C263-F1B3-445F-AAD9-08E7B1553897}" srcOrd="9" destOrd="0" presId="urn:microsoft.com/office/officeart/2005/8/layout/list1"/>
    <dgm:cxn modelId="{CF46D549-19C7-44B8-929D-4D75C978B82F}" type="presParOf" srcId="{B155D504-835D-4803-BC8A-CD92483A3623}" destId="{9B2E4E56-D3CE-45E5-BFED-3E46D3EEACFC}" srcOrd="10" destOrd="0" presId="urn:microsoft.com/office/officeart/2005/8/layout/list1"/>
    <dgm:cxn modelId="{3423479B-62B7-4E1D-8FDB-276F66220B1C}" type="presParOf" srcId="{B155D504-835D-4803-BC8A-CD92483A3623}" destId="{6ABCECD4-4B29-4F1B-A2C5-DA9C7028CEC7}" srcOrd="11" destOrd="0" presId="urn:microsoft.com/office/officeart/2005/8/layout/list1"/>
    <dgm:cxn modelId="{F8DBB29D-2135-4162-BF67-DF445E5C3A15}" type="presParOf" srcId="{B155D504-835D-4803-BC8A-CD92483A3623}" destId="{0B6D21AE-B3AD-4955-A734-DC35EF4C7A34}" srcOrd="12" destOrd="0" presId="urn:microsoft.com/office/officeart/2005/8/layout/list1"/>
    <dgm:cxn modelId="{BCF5E2E6-4FFA-4820-B76B-9F0BABB7F333}" type="presParOf" srcId="{0B6D21AE-B3AD-4955-A734-DC35EF4C7A34}" destId="{A9538060-2CBB-4BD5-9817-EF8ED88FFF25}" srcOrd="0" destOrd="0" presId="urn:microsoft.com/office/officeart/2005/8/layout/list1"/>
    <dgm:cxn modelId="{707F5C0D-BCBF-47A4-9C75-47ACBAF72335}" type="presParOf" srcId="{0B6D21AE-B3AD-4955-A734-DC35EF4C7A34}" destId="{557D59C0-0076-415F-83B6-4EB64A076160}" srcOrd="1" destOrd="0" presId="urn:microsoft.com/office/officeart/2005/8/layout/list1"/>
    <dgm:cxn modelId="{D456B587-1FE0-4E46-B441-2DE943767FEF}" type="presParOf" srcId="{B155D504-835D-4803-BC8A-CD92483A3623}" destId="{C1290FA1-84CE-4DBB-A3BE-19DFC5445874}" srcOrd="13" destOrd="0" presId="urn:microsoft.com/office/officeart/2005/8/layout/list1"/>
    <dgm:cxn modelId="{C6F072E2-F44C-466A-BF68-DFBD90E71C94}" type="presParOf" srcId="{B155D504-835D-4803-BC8A-CD92483A3623}" destId="{759A045A-6C2E-4A03-BFDD-415CA6812357}" srcOrd="14" destOrd="0" presId="urn:microsoft.com/office/officeart/2005/8/layout/list1"/>
    <dgm:cxn modelId="{89BFDE81-5B54-4C05-96A3-2DF8C06F1200}" type="presParOf" srcId="{B155D504-835D-4803-BC8A-CD92483A3623}" destId="{F2311EF0-2726-4FAF-AFE7-0B9784FCB5F9}" srcOrd="15" destOrd="0" presId="urn:microsoft.com/office/officeart/2005/8/layout/list1"/>
    <dgm:cxn modelId="{703964D0-9FD9-4046-B600-ADFA733F8638}" type="presParOf" srcId="{B155D504-835D-4803-BC8A-CD92483A3623}" destId="{4949FE72-108C-48F8-B0A8-145AB2DDFD70}" srcOrd="16" destOrd="0" presId="urn:microsoft.com/office/officeart/2005/8/layout/list1"/>
    <dgm:cxn modelId="{F6717C1F-8C7F-4133-921E-C5017820AC3C}" type="presParOf" srcId="{4949FE72-108C-48F8-B0A8-145AB2DDFD70}" destId="{86569BF8-1A33-49FF-923D-A492D4B11DB3}" srcOrd="0" destOrd="0" presId="urn:microsoft.com/office/officeart/2005/8/layout/list1"/>
    <dgm:cxn modelId="{78ECBB9D-FAD7-4A05-A40A-209D256DCCBA}" type="presParOf" srcId="{4949FE72-108C-48F8-B0A8-145AB2DDFD70}" destId="{6A1A61E3-E031-47BC-8AAB-EF002C12E7F8}" srcOrd="1" destOrd="0" presId="urn:microsoft.com/office/officeart/2005/8/layout/list1"/>
    <dgm:cxn modelId="{90C9F5CF-EA3A-4B4E-86C0-EDE7E16323EC}" type="presParOf" srcId="{B155D504-835D-4803-BC8A-CD92483A3623}" destId="{3358BF37-631D-4DBC-8B01-6BF319EB2FF4}" srcOrd="17" destOrd="0" presId="urn:microsoft.com/office/officeart/2005/8/layout/list1"/>
    <dgm:cxn modelId="{13A894F4-F11E-4FAD-B471-E217FA0FDBEE}" type="presParOf" srcId="{B155D504-835D-4803-BC8A-CD92483A3623}" destId="{1835122A-DA77-470E-B628-2B51C57A9F97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0A4F024-5265-48DF-B17F-9C9507736352}" type="doc">
      <dgm:prSet loTypeId="urn:microsoft.com/office/officeart/2005/8/layout/hList1" loCatId="list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A6123D64-E905-40DE-9514-E6ABB1FF3B03}">
      <dgm:prSet phldrT="[Текст]" custT="1"/>
      <dgm:spPr/>
      <dgm:t>
        <a:bodyPr/>
        <a:lstStyle/>
        <a:p>
          <a:pPr algn="just"/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tekshiruvini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davomida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tekshiruvchi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daftariga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to’ldirilishi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jadvallarni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chizishi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tayyorgarlik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natijalarini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yozib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qo’yishi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just"/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tekshiruvini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qo’yiladigan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655E7D-D265-446F-BED7-2A6A047EF21E}" type="parTrans" cxnId="{6B744D69-8FD6-4284-944E-7FFB41DE3014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D64851-9544-465E-8AFF-8CCDDD13FBF5}" type="sibTrans" cxnId="{6B744D69-8FD6-4284-944E-7FFB41DE3014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AB1BA7-F0B0-41F9-B7BA-57B1C9D2AAC8}">
      <dgm:prSet phldrT="[Текст]" custT="1"/>
      <dgm:spPr/>
      <dgm:t>
        <a:bodyPr/>
        <a:lstStyle/>
        <a:p>
          <a:pPr algn="just"/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Tekshiruvchi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vositaning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parametrlarini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qo’llanmada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ko’rsatilgan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sonli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qiymatlarini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tuzilgan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grafik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7AAF81-B863-47A4-9504-A472CEA41366}" type="sibTrans" cxnId="{5BDD9AA9-9D8B-44D9-8B0F-3986CC9EC5D5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DC587D-F6E8-482B-BEE0-14CD21707655}" type="parTrans" cxnId="{5BDD9AA9-9D8B-44D9-8B0F-3986CC9EC5D5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EE073D-36F5-45EA-8DCB-F06CA5BC312C}">
      <dgm:prSet custT="1"/>
      <dgm:spPr/>
      <dgm:t>
        <a:bodyPr/>
        <a:lstStyle/>
        <a:p>
          <a:pPr algn="just"/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sxemalarini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yig’ish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1AC01F-54A8-447B-8B4F-3F405DDCDAD1}" type="parTrans" cxnId="{61C14C00-9AD6-481C-B617-97911D718698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F27350-5832-466F-A808-A40057027E44}" type="sibTrans" cxnId="{61C14C00-9AD6-481C-B617-97911D718698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C3A390-E051-4374-80D5-9CFB92783BE5}">
      <dgm:prSet custT="1"/>
      <dgm:spPr/>
      <dgm:t>
        <a:bodyPr/>
        <a:lstStyle/>
        <a:p>
          <a:pPr algn="just"/>
          <a:r>
            <a:rPr lang="en-US" sz="2200">
              <a:latin typeface="Times New Roman" panose="02020603050405020304" pitchFamily="18" charset="0"/>
              <a:cs typeface="Times New Roman" panose="02020603050405020304" pitchFamily="18" charset="0"/>
            </a:rPr>
            <a:t>O’lchash sxemalari yig’ilganda kontaktlarning mustahkamligi va simlarning o’ralashib qolmaganligiga alohida ahamiyat berish kerak; </a:t>
          </a:r>
          <a:endParaRPr lang="ru-RU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67813F-61C9-467B-872A-E96E2FA8CD4A}" type="parTrans" cxnId="{E21C41C6-C681-4E0D-A6CE-8B28740E2D97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83C0F7-1857-4CAD-891F-E6524AF18AAE}" type="sibTrans" cxnId="{E21C41C6-C681-4E0D-A6CE-8B28740E2D97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1A9606-300F-4E47-9DE5-A06313148FFF}">
      <dgm:prSet custT="1"/>
      <dgm:spPr/>
      <dgm:t>
        <a:bodyPr/>
        <a:lstStyle/>
        <a:p>
          <a:pPr algn="just"/>
          <a:r>
            <a:rPr lang="en-US" sz="2200">
              <a:latin typeface="Times New Roman" panose="02020603050405020304" pitchFamily="18" charset="0"/>
              <a:cs typeface="Times New Roman" panose="02020603050405020304" pitchFamily="18" charset="0"/>
            </a:rPr>
            <a:t>O’lchash sxemalari elektr tarmog’iga ulangandan so’ng, o’lchash yoki sinash vositasining boshqaruv elementlarini qo’llanmada talab etilgan holatda o’rnatiladi va sxemaga kuchlanish beriladi; </a:t>
          </a:r>
          <a:endParaRPr lang="ru-RU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8E3C5C-D6E6-4F47-A4AE-17BE9008F004}" type="parTrans" cxnId="{C03168F6-BEC9-417D-8FA7-3B47C7B64125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ACD77C-B6AD-4089-BDC8-F9EE191C6CA6}" type="sibTrans" cxnId="{C03168F6-BEC9-417D-8FA7-3B47C7B64125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DF6FF6-2834-4780-BAAF-76872BBD82A6}">
      <dgm:prSet custT="1"/>
      <dgm:spPr/>
      <dgm:t>
        <a:bodyPr/>
        <a:lstStyle/>
        <a:p>
          <a:pPr algn="just"/>
          <a:r>
            <a:rPr lang="en-US" sz="2200">
              <a:latin typeface="Times New Roman" panose="02020603050405020304" pitchFamily="18" charset="0"/>
              <a:cs typeface="Times New Roman" panose="02020603050405020304" pitchFamily="18" charset="0"/>
            </a:rPr>
            <a:t>Agar sxemada kondensator bo’lsa, uni o’chirilgandan so’ng chiqish simlarini qisqa tutashtirib, zaryadsizlantirib qo’yish zarur; </a:t>
          </a:r>
          <a:endParaRPr lang="ru-RU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E266DB-4C1E-4F5A-AF36-F0BEB482AE32}" type="parTrans" cxnId="{303460FE-8C13-4931-8FDF-47BFC895C573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E63742-0E20-4B99-971E-3A15CA861E31}" type="sibTrans" cxnId="{303460FE-8C13-4931-8FDF-47BFC895C573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225069-2E77-49F9-9A1D-3A4758AE4664}">
      <dgm:prSet custT="1"/>
      <dgm:spPr/>
      <dgm:t>
        <a:bodyPr/>
        <a:lstStyle/>
        <a:p>
          <a:pPr algn="just"/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vaqtida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sxemasiga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o’zgartirishlar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kiritilishi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avval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tarmog’i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manbaidan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uziladi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7387FF-7778-4758-A44A-908BDCCCFBBD}" type="parTrans" cxnId="{E9303A31-CAEF-4D7F-B2D0-B33DEA640AD2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9201B8-4F43-4FEF-B85B-536432DCEE2C}" type="sibTrans" cxnId="{E9303A31-CAEF-4D7F-B2D0-B33DEA640AD2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F1E5A5-2FEB-4DAF-AD52-400A24D14B64}">
      <dgm:prSet custT="1"/>
      <dgm:spPr/>
      <dgm:t>
        <a:bodyPr/>
        <a:lstStyle/>
        <a:p>
          <a:pPr algn="just"/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baxtsiz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hodisa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yuz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bergan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tezda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manbaidan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uzib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jabrlanuvchiga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birinchi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ko’rsatilishi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B1328F-339D-44C8-B582-E552D8744B16}" type="parTrans" cxnId="{EB3ADA00-954D-4957-8A96-BA9533BFC423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123AED-E812-4B07-8817-1AFFEA8E2A92}" type="sibTrans" cxnId="{EB3ADA00-954D-4957-8A96-BA9533BFC423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2295CF-36F2-44FC-B754-09B4E52424CF}" type="pres">
      <dgm:prSet presAssocID="{E0A4F024-5265-48DF-B17F-9C9507736352}" presName="Name0" presStyleCnt="0">
        <dgm:presLayoutVars>
          <dgm:dir/>
          <dgm:animLvl val="lvl"/>
          <dgm:resizeHandles val="exact"/>
        </dgm:presLayoutVars>
      </dgm:prSet>
      <dgm:spPr/>
    </dgm:pt>
    <dgm:pt modelId="{EDC39008-6B67-4747-9A51-0EA647396A7D}" type="pres">
      <dgm:prSet presAssocID="{A6123D64-E905-40DE-9514-E6ABB1FF3B03}" presName="composite" presStyleCnt="0"/>
      <dgm:spPr/>
    </dgm:pt>
    <dgm:pt modelId="{0779C026-528D-4CA3-A85B-5640A57308CC}" type="pres">
      <dgm:prSet presAssocID="{A6123D64-E905-40DE-9514-E6ABB1FF3B03}" presName="parTx" presStyleLbl="alignNode1" presStyleIdx="0" presStyleCnt="1" custScaleY="100000" custLinFactNeighborX="195" custLinFactNeighborY="-8723">
        <dgm:presLayoutVars>
          <dgm:chMax val="0"/>
          <dgm:chPref val="0"/>
          <dgm:bulletEnabled val="1"/>
        </dgm:presLayoutVars>
      </dgm:prSet>
      <dgm:spPr/>
    </dgm:pt>
    <dgm:pt modelId="{E4CE2C4E-57CF-43CE-9F65-412336B1DD25}" type="pres">
      <dgm:prSet presAssocID="{A6123D64-E905-40DE-9514-E6ABB1FF3B03}" presName="desTx" presStyleLbl="alignAccFollowNode1" presStyleIdx="0" presStyleCnt="1" custScaleY="100000">
        <dgm:presLayoutVars>
          <dgm:bulletEnabled val="1"/>
        </dgm:presLayoutVars>
      </dgm:prSet>
      <dgm:spPr/>
    </dgm:pt>
  </dgm:ptLst>
  <dgm:cxnLst>
    <dgm:cxn modelId="{61C14C00-9AD6-481C-B617-97911D718698}" srcId="{A6123D64-E905-40DE-9514-E6ABB1FF3B03}" destId="{51EE073D-36F5-45EA-8DCB-F06CA5BC312C}" srcOrd="1" destOrd="0" parTransId="{F11AC01F-54A8-447B-8B4F-3F405DDCDAD1}" sibTransId="{30F27350-5832-466F-A808-A40057027E44}"/>
    <dgm:cxn modelId="{EB3ADA00-954D-4957-8A96-BA9533BFC423}" srcId="{A6123D64-E905-40DE-9514-E6ABB1FF3B03}" destId="{32F1E5A5-2FEB-4DAF-AD52-400A24D14B64}" srcOrd="6" destOrd="0" parTransId="{1BB1328F-339D-44C8-B582-E552D8744B16}" sibTransId="{F0123AED-E812-4B07-8817-1AFFEA8E2A92}"/>
    <dgm:cxn modelId="{5EB70128-C798-4567-958F-6BF853C31A06}" type="presOf" srcId="{A6123D64-E905-40DE-9514-E6ABB1FF3B03}" destId="{0779C026-528D-4CA3-A85B-5640A57308CC}" srcOrd="0" destOrd="0" presId="urn:microsoft.com/office/officeart/2005/8/layout/hList1"/>
    <dgm:cxn modelId="{B00C082E-25C1-41CF-B394-19BE3A969392}" type="presOf" srcId="{081A9606-300F-4E47-9DE5-A06313148FFF}" destId="{E4CE2C4E-57CF-43CE-9F65-412336B1DD25}" srcOrd="0" destOrd="3" presId="urn:microsoft.com/office/officeart/2005/8/layout/hList1"/>
    <dgm:cxn modelId="{E9303A31-CAEF-4D7F-B2D0-B33DEA640AD2}" srcId="{A6123D64-E905-40DE-9514-E6ABB1FF3B03}" destId="{4E225069-2E77-49F9-9A1D-3A4758AE4664}" srcOrd="5" destOrd="0" parTransId="{1D7387FF-7778-4758-A44A-908BDCCCFBBD}" sibTransId="{C09201B8-4F43-4FEF-B85B-536432DCEE2C}"/>
    <dgm:cxn modelId="{89D43D3F-BF98-4982-992C-1A3186C0BA32}" type="presOf" srcId="{E0A4F024-5265-48DF-B17F-9C9507736352}" destId="{D72295CF-36F2-44FC-B754-09B4E52424CF}" srcOrd="0" destOrd="0" presId="urn:microsoft.com/office/officeart/2005/8/layout/hList1"/>
    <dgm:cxn modelId="{316A035C-55DD-4C82-A8C5-8122D15A9EB9}" type="presOf" srcId="{51EE073D-36F5-45EA-8DCB-F06CA5BC312C}" destId="{E4CE2C4E-57CF-43CE-9F65-412336B1DD25}" srcOrd="0" destOrd="1" presId="urn:microsoft.com/office/officeart/2005/8/layout/hList1"/>
    <dgm:cxn modelId="{419E795E-7A01-497E-9CED-518D91BAE113}" type="presOf" srcId="{17DF6FF6-2834-4780-BAAF-76872BBD82A6}" destId="{E4CE2C4E-57CF-43CE-9F65-412336B1DD25}" srcOrd="0" destOrd="4" presId="urn:microsoft.com/office/officeart/2005/8/layout/hList1"/>
    <dgm:cxn modelId="{175EAD66-6EA1-4C2B-B3BF-7522F7C6AC01}" type="presOf" srcId="{C2AB1BA7-F0B0-41F9-B7BA-57B1C9D2AAC8}" destId="{E4CE2C4E-57CF-43CE-9F65-412336B1DD25}" srcOrd="0" destOrd="0" presId="urn:microsoft.com/office/officeart/2005/8/layout/hList1"/>
    <dgm:cxn modelId="{6B744D69-8FD6-4284-944E-7FFB41DE3014}" srcId="{E0A4F024-5265-48DF-B17F-9C9507736352}" destId="{A6123D64-E905-40DE-9514-E6ABB1FF3B03}" srcOrd="0" destOrd="0" parTransId="{DF655E7D-D265-446F-BED7-2A6A047EF21E}" sibTransId="{9AD64851-9544-465E-8AFF-8CCDDD13FBF5}"/>
    <dgm:cxn modelId="{5BDD9AA9-9D8B-44D9-8B0F-3986CC9EC5D5}" srcId="{A6123D64-E905-40DE-9514-E6ABB1FF3B03}" destId="{C2AB1BA7-F0B0-41F9-B7BA-57B1C9D2AAC8}" srcOrd="0" destOrd="0" parTransId="{2CDC587D-F6E8-482B-BEE0-14CD21707655}" sibTransId="{337AAF81-B863-47A4-9504-A472CEA41366}"/>
    <dgm:cxn modelId="{E21C41C6-C681-4E0D-A6CE-8B28740E2D97}" srcId="{A6123D64-E905-40DE-9514-E6ABB1FF3B03}" destId="{09C3A390-E051-4374-80D5-9CFB92783BE5}" srcOrd="2" destOrd="0" parTransId="{B467813F-61C9-467B-872A-E96E2FA8CD4A}" sibTransId="{3E83C0F7-1857-4CAD-891F-E6524AF18AAE}"/>
    <dgm:cxn modelId="{AF34CAD9-B148-4384-8312-1CF0AC4F6F58}" type="presOf" srcId="{4E225069-2E77-49F9-9A1D-3A4758AE4664}" destId="{E4CE2C4E-57CF-43CE-9F65-412336B1DD25}" srcOrd="0" destOrd="5" presId="urn:microsoft.com/office/officeart/2005/8/layout/hList1"/>
    <dgm:cxn modelId="{AB10F5E8-6C83-4E95-A7BD-320041DC6540}" type="presOf" srcId="{32F1E5A5-2FEB-4DAF-AD52-400A24D14B64}" destId="{E4CE2C4E-57CF-43CE-9F65-412336B1DD25}" srcOrd="0" destOrd="6" presId="urn:microsoft.com/office/officeart/2005/8/layout/hList1"/>
    <dgm:cxn modelId="{8B22CDEB-F331-44F6-9181-0DC516A851D4}" type="presOf" srcId="{09C3A390-E051-4374-80D5-9CFB92783BE5}" destId="{E4CE2C4E-57CF-43CE-9F65-412336B1DD25}" srcOrd="0" destOrd="2" presId="urn:microsoft.com/office/officeart/2005/8/layout/hList1"/>
    <dgm:cxn modelId="{C03168F6-BEC9-417D-8FA7-3B47C7B64125}" srcId="{A6123D64-E905-40DE-9514-E6ABB1FF3B03}" destId="{081A9606-300F-4E47-9DE5-A06313148FFF}" srcOrd="3" destOrd="0" parTransId="{3C8E3C5C-D6E6-4F47-A4AE-17BE9008F004}" sibTransId="{1AACD77C-B6AD-4089-BDC8-F9EE191C6CA6}"/>
    <dgm:cxn modelId="{303460FE-8C13-4931-8FDF-47BFC895C573}" srcId="{A6123D64-E905-40DE-9514-E6ABB1FF3B03}" destId="{17DF6FF6-2834-4780-BAAF-76872BBD82A6}" srcOrd="4" destOrd="0" parTransId="{0EE266DB-4C1E-4F5A-AF36-F0BEB482AE32}" sibTransId="{1DE63742-0E20-4B99-971E-3A15CA861E31}"/>
    <dgm:cxn modelId="{73C773F4-2B59-4052-AF1B-54855FF31B04}" type="presParOf" srcId="{D72295CF-36F2-44FC-B754-09B4E52424CF}" destId="{EDC39008-6B67-4747-9A51-0EA647396A7D}" srcOrd="0" destOrd="0" presId="urn:microsoft.com/office/officeart/2005/8/layout/hList1"/>
    <dgm:cxn modelId="{3D4AC856-3353-40C2-AAC0-9F63E19CE599}" type="presParOf" srcId="{EDC39008-6B67-4747-9A51-0EA647396A7D}" destId="{0779C026-528D-4CA3-A85B-5640A57308CC}" srcOrd="0" destOrd="0" presId="urn:microsoft.com/office/officeart/2005/8/layout/hList1"/>
    <dgm:cxn modelId="{44C3532B-80F6-42EC-B92D-9FC2008DADB1}" type="presParOf" srcId="{EDC39008-6B67-4747-9A51-0EA647396A7D}" destId="{E4CE2C4E-57CF-43CE-9F65-412336B1DD2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FC1CA5B-5565-4503-983B-1DF02A3E846A}" type="doc">
      <dgm:prSet loTypeId="urn:microsoft.com/office/officeart/2005/8/layout/list1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AE124AEC-C440-409C-A645-BD3E920BD1A9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nomi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1A35E7-8A65-4C27-897E-70CCBB3F2C74}" type="parTrans" cxnId="{DA8D6B62-77E4-445F-A508-2B6329E2C669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449390-E4FE-4E1E-8EA2-E82B67B6B136}" type="sibTrans" cxnId="{DA8D6B62-77E4-445F-A508-2B6329E2C669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D50311-CA01-41EC-A4CD-1FBD339BED53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sxemaci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qisqa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ta’rifi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ECBEF2-C00F-41C8-B711-F09E156A5707}" type="parTrans" cxnId="{FECB6EF5-DEA0-40CC-AA03-F0304C252F7B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619301-3F56-473B-A2EE-CA3A22484426}" type="sibTrans" cxnId="{FECB6EF5-DEA0-40CC-AA03-F0304C252F7B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8E70F8-B124-4388-A19C-29374FC15F5D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qisqa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bayoni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96E414-381E-40F6-A364-CB94B2FFECD4}" type="parTrans" cxnId="{E946A0CB-2B5B-4F1E-8B30-856C2D7935C5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2C43A3-4C43-4BF6-9813-1A7C1F2170CB}" type="sibTrans" cxnId="{E946A0CB-2B5B-4F1E-8B30-856C2D7935C5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C4EF4E-68A9-4385-A69C-AB7CB7EE20B8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jadvallar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grafiklar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);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835DCF-D62E-46F5-916E-A5A9AB58E60F}" type="parTrans" cxnId="{6DA549BF-450B-4E0D-A7C1-2A3945DE71B4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207914-2219-4D7C-8049-953F5B26B1DE}" type="sibTrans" cxnId="{6DA549BF-450B-4E0D-A7C1-2A3945DE71B4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B0F0C3-CB5E-4200-924F-72D864977CB5}">
      <dgm:prSet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qisqa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xulosa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aniqlangan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xatoliklari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ta’rifi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Bularga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qo’shimcha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ravishda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qo’llanmasida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bayon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aks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A21C43-C20C-47AC-8D0B-B3483C847108}" type="parTrans" cxnId="{44D466FD-F230-41B6-BA20-C757F873E2AF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A8BB1E-A101-4670-9D13-EB066E62F098}" type="sibTrans" cxnId="{44D466FD-F230-41B6-BA20-C757F873E2AF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DDAEB2-1F6D-4732-811B-DB2B6CAF8C70}" type="pres">
      <dgm:prSet presAssocID="{BFC1CA5B-5565-4503-983B-1DF02A3E846A}" presName="linear" presStyleCnt="0">
        <dgm:presLayoutVars>
          <dgm:dir/>
          <dgm:animLvl val="lvl"/>
          <dgm:resizeHandles val="exact"/>
        </dgm:presLayoutVars>
      </dgm:prSet>
      <dgm:spPr/>
    </dgm:pt>
    <dgm:pt modelId="{3E174AA6-B247-422F-B720-76ED33B317D4}" type="pres">
      <dgm:prSet presAssocID="{AE124AEC-C440-409C-A645-BD3E920BD1A9}" presName="parentLin" presStyleCnt="0"/>
      <dgm:spPr/>
    </dgm:pt>
    <dgm:pt modelId="{81A059B5-5184-4AB3-9219-25F3AD4F0A87}" type="pres">
      <dgm:prSet presAssocID="{AE124AEC-C440-409C-A645-BD3E920BD1A9}" presName="parentLeftMargin" presStyleLbl="node1" presStyleIdx="0" presStyleCnt="5"/>
      <dgm:spPr/>
    </dgm:pt>
    <dgm:pt modelId="{9B09B995-B83E-4602-B7BC-C428F788D418}" type="pres">
      <dgm:prSet presAssocID="{AE124AEC-C440-409C-A645-BD3E920BD1A9}" presName="parentText" presStyleLbl="node1" presStyleIdx="0" presStyleCnt="5" custScaleY="84984">
        <dgm:presLayoutVars>
          <dgm:chMax val="0"/>
          <dgm:bulletEnabled val="1"/>
        </dgm:presLayoutVars>
      </dgm:prSet>
      <dgm:spPr/>
    </dgm:pt>
    <dgm:pt modelId="{4E04A61E-8553-463E-B79E-3A92468D2AE0}" type="pres">
      <dgm:prSet presAssocID="{AE124AEC-C440-409C-A645-BD3E920BD1A9}" presName="negativeSpace" presStyleCnt="0"/>
      <dgm:spPr/>
    </dgm:pt>
    <dgm:pt modelId="{7DDC6F5A-156C-4220-B594-239115525F48}" type="pres">
      <dgm:prSet presAssocID="{AE124AEC-C440-409C-A645-BD3E920BD1A9}" presName="childText" presStyleLbl="conFgAcc1" presStyleIdx="0" presStyleCnt="5">
        <dgm:presLayoutVars>
          <dgm:bulletEnabled val="1"/>
        </dgm:presLayoutVars>
      </dgm:prSet>
      <dgm:spPr/>
    </dgm:pt>
    <dgm:pt modelId="{F745A13B-E42A-44F4-94CE-B05BA8C4BAF0}" type="pres">
      <dgm:prSet presAssocID="{69449390-E4FE-4E1E-8EA2-E82B67B6B136}" presName="spaceBetweenRectangles" presStyleCnt="0"/>
      <dgm:spPr/>
    </dgm:pt>
    <dgm:pt modelId="{BD253BA3-23F9-4919-91B2-85EBF3F1F7EA}" type="pres">
      <dgm:prSet presAssocID="{45D50311-CA01-41EC-A4CD-1FBD339BED53}" presName="parentLin" presStyleCnt="0"/>
      <dgm:spPr/>
    </dgm:pt>
    <dgm:pt modelId="{9883E525-D8F2-485C-B0A3-68568DFF8C5B}" type="pres">
      <dgm:prSet presAssocID="{45D50311-CA01-41EC-A4CD-1FBD339BED53}" presName="parentLeftMargin" presStyleLbl="node1" presStyleIdx="0" presStyleCnt="5"/>
      <dgm:spPr/>
    </dgm:pt>
    <dgm:pt modelId="{5846C34A-4866-4ED6-AA27-152CBEA670DB}" type="pres">
      <dgm:prSet presAssocID="{45D50311-CA01-41EC-A4CD-1FBD339BED53}" presName="parentText" presStyleLbl="node1" presStyleIdx="1" presStyleCnt="5" custScaleY="90182">
        <dgm:presLayoutVars>
          <dgm:chMax val="0"/>
          <dgm:bulletEnabled val="1"/>
        </dgm:presLayoutVars>
      </dgm:prSet>
      <dgm:spPr/>
    </dgm:pt>
    <dgm:pt modelId="{221F47AA-A61B-45A3-B815-7A0878A09F18}" type="pres">
      <dgm:prSet presAssocID="{45D50311-CA01-41EC-A4CD-1FBD339BED53}" presName="negativeSpace" presStyleCnt="0"/>
      <dgm:spPr/>
    </dgm:pt>
    <dgm:pt modelId="{F3D3369E-AF28-4FF3-8831-E0B8F091E636}" type="pres">
      <dgm:prSet presAssocID="{45D50311-CA01-41EC-A4CD-1FBD339BED53}" presName="childText" presStyleLbl="conFgAcc1" presStyleIdx="1" presStyleCnt="5">
        <dgm:presLayoutVars>
          <dgm:bulletEnabled val="1"/>
        </dgm:presLayoutVars>
      </dgm:prSet>
      <dgm:spPr/>
    </dgm:pt>
    <dgm:pt modelId="{52A41A9E-5AE9-4F23-B2C3-4DC78DE9D3B4}" type="pres">
      <dgm:prSet presAssocID="{1E619301-3F56-473B-A2EE-CA3A22484426}" presName="spaceBetweenRectangles" presStyleCnt="0"/>
      <dgm:spPr/>
    </dgm:pt>
    <dgm:pt modelId="{BD06828D-AA21-44E7-9F08-97CC8A91A8C4}" type="pres">
      <dgm:prSet presAssocID="{758E70F8-B124-4388-A19C-29374FC15F5D}" presName="parentLin" presStyleCnt="0"/>
      <dgm:spPr/>
    </dgm:pt>
    <dgm:pt modelId="{BE54AFBE-AA6F-48F9-A31D-89A51FF0FCC1}" type="pres">
      <dgm:prSet presAssocID="{758E70F8-B124-4388-A19C-29374FC15F5D}" presName="parentLeftMargin" presStyleLbl="node1" presStyleIdx="1" presStyleCnt="5"/>
      <dgm:spPr/>
    </dgm:pt>
    <dgm:pt modelId="{2824D376-7502-4131-AF70-12CDCEAB8378}" type="pres">
      <dgm:prSet presAssocID="{758E70F8-B124-4388-A19C-29374FC15F5D}" presName="parentText" presStyleLbl="node1" presStyleIdx="2" presStyleCnt="5" custScaleY="83113">
        <dgm:presLayoutVars>
          <dgm:chMax val="0"/>
          <dgm:bulletEnabled val="1"/>
        </dgm:presLayoutVars>
      </dgm:prSet>
      <dgm:spPr/>
    </dgm:pt>
    <dgm:pt modelId="{FA7B02EB-A35C-4A20-AEA5-BAE2C73511EA}" type="pres">
      <dgm:prSet presAssocID="{758E70F8-B124-4388-A19C-29374FC15F5D}" presName="negativeSpace" presStyleCnt="0"/>
      <dgm:spPr/>
    </dgm:pt>
    <dgm:pt modelId="{2E1FB59E-C707-401F-968C-BC81703AEC94}" type="pres">
      <dgm:prSet presAssocID="{758E70F8-B124-4388-A19C-29374FC15F5D}" presName="childText" presStyleLbl="conFgAcc1" presStyleIdx="2" presStyleCnt="5" custLinFactNeighborX="-397" custLinFactNeighborY="44270">
        <dgm:presLayoutVars>
          <dgm:bulletEnabled val="1"/>
        </dgm:presLayoutVars>
      </dgm:prSet>
      <dgm:spPr/>
    </dgm:pt>
    <dgm:pt modelId="{BC0CB4ED-AD11-45CF-89C5-437F9707544A}" type="pres">
      <dgm:prSet presAssocID="{3E2C43A3-4C43-4BF6-9813-1A7C1F2170CB}" presName="spaceBetweenRectangles" presStyleCnt="0"/>
      <dgm:spPr/>
    </dgm:pt>
    <dgm:pt modelId="{E62508EB-3020-43DF-8473-3E305EDB6539}" type="pres">
      <dgm:prSet presAssocID="{CFC4EF4E-68A9-4385-A69C-AB7CB7EE20B8}" presName="parentLin" presStyleCnt="0"/>
      <dgm:spPr/>
    </dgm:pt>
    <dgm:pt modelId="{4D47CC28-C40F-4596-A0E0-5462AB55BC56}" type="pres">
      <dgm:prSet presAssocID="{CFC4EF4E-68A9-4385-A69C-AB7CB7EE20B8}" presName="parentLeftMargin" presStyleLbl="node1" presStyleIdx="2" presStyleCnt="5"/>
      <dgm:spPr/>
    </dgm:pt>
    <dgm:pt modelId="{BAFA5207-99D5-4DBF-8EA0-EC4787EEB85E}" type="pres">
      <dgm:prSet presAssocID="{CFC4EF4E-68A9-4385-A69C-AB7CB7EE20B8}" presName="parentText" presStyleLbl="node1" presStyleIdx="3" presStyleCnt="5" custScaleY="86656">
        <dgm:presLayoutVars>
          <dgm:chMax val="0"/>
          <dgm:bulletEnabled val="1"/>
        </dgm:presLayoutVars>
      </dgm:prSet>
      <dgm:spPr/>
    </dgm:pt>
    <dgm:pt modelId="{5809E899-D041-42A0-8083-EEFC87A2F765}" type="pres">
      <dgm:prSet presAssocID="{CFC4EF4E-68A9-4385-A69C-AB7CB7EE20B8}" presName="negativeSpace" presStyleCnt="0"/>
      <dgm:spPr/>
    </dgm:pt>
    <dgm:pt modelId="{405304E0-2ADE-45F9-965E-BA307F4C6CE0}" type="pres">
      <dgm:prSet presAssocID="{CFC4EF4E-68A9-4385-A69C-AB7CB7EE20B8}" presName="childText" presStyleLbl="conFgAcc1" presStyleIdx="3" presStyleCnt="5">
        <dgm:presLayoutVars>
          <dgm:bulletEnabled val="1"/>
        </dgm:presLayoutVars>
      </dgm:prSet>
      <dgm:spPr/>
    </dgm:pt>
    <dgm:pt modelId="{5097E241-49D4-4119-8BCA-3E91D9933EA7}" type="pres">
      <dgm:prSet presAssocID="{A0207914-2219-4D7C-8049-953F5B26B1DE}" presName="spaceBetweenRectangles" presStyleCnt="0"/>
      <dgm:spPr/>
    </dgm:pt>
    <dgm:pt modelId="{797FBA7A-BFF5-4171-9CF9-E789C03A716F}" type="pres">
      <dgm:prSet presAssocID="{DBB0F0C3-CB5E-4200-924F-72D864977CB5}" presName="parentLin" presStyleCnt="0"/>
      <dgm:spPr/>
    </dgm:pt>
    <dgm:pt modelId="{59F42921-742C-45E9-8879-2CDA9CD92195}" type="pres">
      <dgm:prSet presAssocID="{DBB0F0C3-CB5E-4200-924F-72D864977CB5}" presName="parentLeftMargin" presStyleLbl="node1" presStyleIdx="3" presStyleCnt="5"/>
      <dgm:spPr/>
    </dgm:pt>
    <dgm:pt modelId="{08BAD91F-CA2E-4C9D-84BC-920499F03476}" type="pres">
      <dgm:prSet presAssocID="{DBB0F0C3-CB5E-4200-924F-72D864977CB5}" presName="parentText" presStyleLbl="node1" presStyleIdx="4" presStyleCnt="5" custScaleY="189601">
        <dgm:presLayoutVars>
          <dgm:chMax val="0"/>
          <dgm:bulletEnabled val="1"/>
        </dgm:presLayoutVars>
      </dgm:prSet>
      <dgm:spPr/>
    </dgm:pt>
    <dgm:pt modelId="{E30BBE50-7937-4DEB-9405-87D9B67570E8}" type="pres">
      <dgm:prSet presAssocID="{DBB0F0C3-CB5E-4200-924F-72D864977CB5}" presName="negativeSpace" presStyleCnt="0"/>
      <dgm:spPr/>
    </dgm:pt>
    <dgm:pt modelId="{9A4E0E96-6E22-4B86-9CA1-E943FD16E627}" type="pres">
      <dgm:prSet presAssocID="{DBB0F0C3-CB5E-4200-924F-72D864977CB5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BAE29A02-21A3-4629-B2FD-E0F61C6198C8}" type="presOf" srcId="{758E70F8-B124-4388-A19C-29374FC15F5D}" destId="{BE54AFBE-AA6F-48F9-A31D-89A51FF0FCC1}" srcOrd="0" destOrd="0" presId="urn:microsoft.com/office/officeart/2005/8/layout/list1"/>
    <dgm:cxn modelId="{69A19112-2500-48D0-AA03-105EF68C323D}" type="presOf" srcId="{AE124AEC-C440-409C-A645-BD3E920BD1A9}" destId="{81A059B5-5184-4AB3-9219-25F3AD4F0A87}" srcOrd="0" destOrd="0" presId="urn:microsoft.com/office/officeart/2005/8/layout/list1"/>
    <dgm:cxn modelId="{F0FAA916-9986-4C8B-BAA7-5DF26C7BBED9}" type="presOf" srcId="{758E70F8-B124-4388-A19C-29374FC15F5D}" destId="{2824D376-7502-4131-AF70-12CDCEAB8378}" srcOrd="1" destOrd="0" presId="urn:microsoft.com/office/officeart/2005/8/layout/list1"/>
    <dgm:cxn modelId="{DA8D6B62-77E4-445F-A508-2B6329E2C669}" srcId="{BFC1CA5B-5565-4503-983B-1DF02A3E846A}" destId="{AE124AEC-C440-409C-A645-BD3E920BD1A9}" srcOrd="0" destOrd="0" parTransId="{371A35E7-8A65-4C27-897E-70CCBB3F2C74}" sibTransId="{69449390-E4FE-4E1E-8EA2-E82B67B6B136}"/>
    <dgm:cxn modelId="{AF58624A-A4CB-4849-BA19-B0DD66739F6B}" type="presOf" srcId="{AE124AEC-C440-409C-A645-BD3E920BD1A9}" destId="{9B09B995-B83E-4602-B7BC-C428F788D418}" srcOrd="1" destOrd="0" presId="urn:microsoft.com/office/officeart/2005/8/layout/list1"/>
    <dgm:cxn modelId="{340FF492-B84E-4776-8308-B0D50AA348E8}" type="presOf" srcId="{CFC4EF4E-68A9-4385-A69C-AB7CB7EE20B8}" destId="{4D47CC28-C40F-4596-A0E0-5462AB55BC56}" srcOrd="0" destOrd="0" presId="urn:microsoft.com/office/officeart/2005/8/layout/list1"/>
    <dgm:cxn modelId="{8E8156A2-28FC-4D7A-B2B2-0373CE5BF083}" type="presOf" srcId="{DBB0F0C3-CB5E-4200-924F-72D864977CB5}" destId="{59F42921-742C-45E9-8879-2CDA9CD92195}" srcOrd="0" destOrd="0" presId="urn:microsoft.com/office/officeart/2005/8/layout/list1"/>
    <dgm:cxn modelId="{D238B1AC-F45C-4F54-94D4-5DE28BC5F8F9}" type="presOf" srcId="{CFC4EF4E-68A9-4385-A69C-AB7CB7EE20B8}" destId="{BAFA5207-99D5-4DBF-8EA0-EC4787EEB85E}" srcOrd="1" destOrd="0" presId="urn:microsoft.com/office/officeart/2005/8/layout/list1"/>
    <dgm:cxn modelId="{566BA8BE-3583-4130-A97A-830DDEC01595}" type="presOf" srcId="{45D50311-CA01-41EC-A4CD-1FBD339BED53}" destId="{9883E525-D8F2-485C-B0A3-68568DFF8C5B}" srcOrd="0" destOrd="0" presId="urn:microsoft.com/office/officeart/2005/8/layout/list1"/>
    <dgm:cxn modelId="{6DA549BF-450B-4E0D-A7C1-2A3945DE71B4}" srcId="{BFC1CA5B-5565-4503-983B-1DF02A3E846A}" destId="{CFC4EF4E-68A9-4385-A69C-AB7CB7EE20B8}" srcOrd="3" destOrd="0" parTransId="{03835DCF-D62E-46F5-916E-A5A9AB58E60F}" sibTransId="{A0207914-2219-4D7C-8049-953F5B26B1DE}"/>
    <dgm:cxn modelId="{8D89BBC5-F5B8-45A9-A162-DBFBAF858AF0}" type="presOf" srcId="{DBB0F0C3-CB5E-4200-924F-72D864977CB5}" destId="{08BAD91F-CA2E-4C9D-84BC-920499F03476}" srcOrd="1" destOrd="0" presId="urn:microsoft.com/office/officeart/2005/8/layout/list1"/>
    <dgm:cxn modelId="{E946A0CB-2B5B-4F1E-8B30-856C2D7935C5}" srcId="{BFC1CA5B-5565-4503-983B-1DF02A3E846A}" destId="{758E70F8-B124-4388-A19C-29374FC15F5D}" srcOrd="2" destOrd="0" parTransId="{EC96E414-381E-40F6-A364-CB94B2FFECD4}" sibTransId="{3E2C43A3-4C43-4BF6-9813-1A7C1F2170CB}"/>
    <dgm:cxn modelId="{491EB2E7-F5E6-4822-817E-197155084B76}" type="presOf" srcId="{BFC1CA5B-5565-4503-983B-1DF02A3E846A}" destId="{DADDAEB2-1F6D-4732-811B-DB2B6CAF8C70}" srcOrd="0" destOrd="0" presId="urn:microsoft.com/office/officeart/2005/8/layout/list1"/>
    <dgm:cxn modelId="{2FD17AEA-28EB-4754-8D04-CF348D4C100F}" type="presOf" srcId="{45D50311-CA01-41EC-A4CD-1FBD339BED53}" destId="{5846C34A-4866-4ED6-AA27-152CBEA670DB}" srcOrd="1" destOrd="0" presId="urn:microsoft.com/office/officeart/2005/8/layout/list1"/>
    <dgm:cxn modelId="{FECB6EF5-DEA0-40CC-AA03-F0304C252F7B}" srcId="{BFC1CA5B-5565-4503-983B-1DF02A3E846A}" destId="{45D50311-CA01-41EC-A4CD-1FBD339BED53}" srcOrd="1" destOrd="0" parTransId="{14ECBEF2-C00F-41C8-B711-F09E156A5707}" sibTransId="{1E619301-3F56-473B-A2EE-CA3A22484426}"/>
    <dgm:cxn modelId="{44D466FD-F230-41B6-BA20-C757F873E2AF}" srcId="{BFC1CA5B-5565-4503-983B-1DF02A3E846A}" destId="{DBB0F0C3-CB5E-4200-924F-72D864977CB5}" srcOrd="4" destOrd="0" parTransId="{4EA21C43-C20C-47AC-8D0B-B3483C847108}" sibTransId="{B0A8BB1E-A101-4670-9D13-EB066E62F098}"/>
    <dgm:cxn modelId="{343949CE-FC7B-471C-B253-0CEAABD8ECFC}" type="presParOf" srcId="{DADDAEB2-1F6D-4732-811B-DB2B6CAF8C70}" destId="{3E174AA6-B247-422F-B720-76ED33B317D4}" srcOrd="0" destOrd="0" presId="urn:microsoft.com/office/officeart/2005/8/layout/list1"/>
    <dgm:cxn modelId="{0C3B78B6-E71C-4BAB-9440-CD877714B485}" type="presParOf" srcId="{3E174AA6-B247-422F-B720-76ED33B317D4}" destId="{81A059B5-5184-4AB3-9219-25F3AD4F0A87}" srcOrd="0" destOrd="0" presId="urn:microsoft.com/office/officeart/2005/8/layout/list1"/>
    <dgm:cxn modelId="{1C292EA2-B66F-48E7-B578-BCF58EA9DD19}" type="presParOf" srcId="{3E174AA6-B247-422F-B720-76ED33B317D4}" destId="{9B09B995-B83E-4602-B7BC-C428F788D418}" srcOrd="1" destOrd="0" presId="urn:microsoft.com/office/officeart/2005/8/layout/list1"/>
    <dgm:cxn modelId="{F7406BE0-83F7-45BA-9155-03BF34C80AA3}" type="presParOf" srcId="{DADDAEB2-1F6D-4732-811B-DB2B6CAF8C70}" destId="{4E04A61E-8553-463E-B79E-3A92468D2AE0}" srcOrd="1" destOrd="0" presId="urn:microsoft.com/office/officeart/2005/8/layout/list1"/>
    <dgm:cxn modelId="{E272E0CB-A7F4-4E35-8243-41C1372C54F8}" type="presParOf" srcId="{DADDAEB2-1F6D-4732-811B-DB2B6CAF8C70}" destId="{7DDC6F5A-156C-4220-B594-239115525F48}" srcOrd="2" destOrd="0" presId="urn:microsoft.com/office/officeart/2005/8/layout/list1"/>
    <dgm:cxn modelId="{0725D594-7155-4FCE-B011-C9685816216F}" type="presParOf" srcId="{DADDAEB2-1F6D-4732-811B-DB2B6CAF8C70}" destId="{F745A13B-E42A-44F4-94CE-B05BA8C4BAF0}" srcOrd="3" destOrd="0" presId="urn:microsoft.com/office/officeart/2005/8/layout/list1"/>
    <dgm:cxn modelId="{52E3AC12-0A8F-4847-9707-5639BFA1551C}" type="presParOf" srcId="{DADDAEB2-1F6D-4732-811B-DB2B6CAF8C70}" destId="{BD253BA3-23F9-4919-91B2-85EBF3F1F7EA}" srcOrd="4" destOrd="0" presId="urn:microsoft.com/office/officeart/2005/8/layout/list1"/>
    <dgm:cxn modelId="{CF138F68-794B-4875-A71C-9AB9FCEAA5C3}" type="presParOf" srcId="{BD253BA3-23F9-4919-91B2-85EBF3F1F7EA}" destId="{9883E525-D8F2-485C-B0A3-68568DFF8C5B}" srcOrd="0" destOrd="0" presId="urn:microsoft.com/office/officeart/2005/8/layout/list1"/>
    <dgm:cxn modelId="{1FAF2B3B-2A0F-4405-88C2-81FF96624E74}" type="presParOf" srcId="{BD253BA3-23F9-4919-91B2-85EBF3F1F7EA}" destId="{5846C34A-4866-4ED6-AA27-152CBEA670DB}" srcOrd="1" destOrd="0" presId="urn:microsoft.com/office/officeart/2005/8/layout/list1"/>
    <dgm:cxn modelId="{51DC8591-873D-444D-A17A-048BD807BC8C}" type="presParOf" srcId="{DADDAEB2-1F6D-4732-811B-DB2B6CAF8C70}" destId="{221F47AA-A61B-45A3-B815-7A0878A09F18}" srcOrd="5" destOrd="0" presId="urn:microsoft.com/office/officeart/2005/8/layout/list1"/>
    <dgm:cxn modelId="{69252DC6-FF85-4F51-A449-D64CDF9FE70E}" type="presParOf" srcId="{DADDAEB2-1F6D-4732-811B-DB2B6CAF8C70}" destId="{F3D3369E-AF28-4FF3-8831-E0B8F091E636}" srcOrd="6" destOrd="0" presId="urn:microsoft.com/office/officeart/2005/8/layout/list1"/>
    <dgm:cxn modelId="{A41AB493-6998-45AD-858A-CD18700E7E13}" type="presParOf" srcId="{DADDAEB2-1F6D-4732-811B-DB2B6CAF8C70}" destId="{52A41A9E-5AE9-4F23-B2C3-4DC78DE9D3B4}" srcOrd="7" destOrd="0" presId="urn:microsoft.com/office/officeart/2005/8/layout/list1"/>
    <dgm:cxn modelId="{713D576E-A4AB-4AF7-AE7F-FA5E5B2A1A73}" type="presParOf" srcId="{DADDAEB2-1F6D-4732-811B-DB2B6CAF8C70}" destId="{BD06828D-AA21-44E7-9F08-97CC8A91A8C4}" srcOrd="8" destOrd="0" presId="urn:microsoft.com/office/officeart/2005/8/layout/list1"/>
    <dgm:cxn modelId="{3A6F5B63-3C04-4612-B774-185113087449}" type="presParOf" srcId="{BD06828D-AA21-44E7-9F08-97CC8A91A8C4}" destId="{BE54AFBE-AA6F-48F9-A31D-89A51FF0FCC1}" srcOrd="0" destOrd="0" presId="urn:microsoft.com/office/officeart/2005/8/layout/list1"/>
    <dgm:cxn modelId="{69308717-ACF6-4A0E-8F05-6F98004F94F4}" type="presParOf" srcId="{BD06828D-AA21-44E7-9F08-97CC8A91A8C4}" destId="{2824D376-7502-4131-AF70-12CDCEAB8378}" srcOrd="1" destOrd="0" presId="urn:microsoft.com/office/officeart/2005/8/layout/list1"/>
    <dgm:cxn modelId="{8A3CAF9C-F888-4A27-AAE6-5B883C58ED24}" type="presParOf" srcId="{DADDAEB2-1F6D-4732-811B-DB2B6CAF8C70}" destId="{FA7B02EB-A35C-4A20-AEA5-BAE2C73511EA}" srcOrd="9" destOrd="0" presId="urn:microsoft.com/office/officeart/2005/8/layout/list1"/>
    <dgm:cxn modelId="{EFF30747-33D5-4694-AD96-410F31B66DFB}" type="presParOf" srcId="{DADDAEB2-1F6D-4732-811B-DB2B6CAF8C70}" destId="{2E1FB59E-C707-401F-968C-BC81703AEC94}" srcOrd="10" destOrd="0" presId="urn:microsoft.com/office/officeart/2005/8/layout/list1"/>
    <dgm:cxn modelId="{81C5112F-1348-4354-90D1-F7A9E203BD85}" type="presParOf" srcId="{DADDAEB2-1F6D-4732-811B-DB2B6CAF8C70}" destId="{BC0CB4ED-AD11-45CF-89C5-437F9707544A}" srcOrd="11" destOrd="0" presId="urn:microsoft.com/office/officeart/2005/8/layout/list1"/>
    <dgm:cxn modelId="{D95A7F41-C5A6-4F89-A998-80B64CC2BB60}" type="presParOf" srcId="{DADDAEB2-1F6D-4732-811B-DB2B6CAF8C70}" destId="{E62508EB-3020-43DF-8473-3E305EDB6539}" srcOrd="12" destOrd="0" presId="urn:microsoft.com/office/officeart/2005/8/layout/list1"/>
    <dgm:cxn modelId="{80F1F9C8-F11F-4824-A802-A11DEE169679}" type="presParOf" srcId="{E62508EB-3020-43DF-8473-3E305EDB6539}" destId="{4D47CC28-C40F-4596-A0E0-5462AB55BC56}" srcOrd="0" destOrd="0" presId="urn:microsoft.com/office/officeart/2005/8/layout/list1"/>
    <dgm:cxn modelId="{D95C46B5-A69E-4850-A908-6DC9B4C1E9C2}" type="presParOf" srcId="{E62508EB-3020-43DF-8473-3E305EDB6539}" destId="{BAFA5207-99D5-4DBF-8EA0-EC4787EEB85E}" srcOrd="1" destOrd="0" presId="urn:microsoft.com/office/officeart/2005/8/layout/list1"/>
    <dgm:cxn modelId="{7827CB35-DE70-48DB-8B66-41B11F0300CC}" type="presParOf" srcId="{DADDAEB2-1F6D-4732-811B-DB2B6CAF8C70}" destId="{5809E899-D041-42A0-8083-EEFC87A2F765}" srcOrd="13" destOrd="0" presId="urn:microsoft.com/office/officeart/2005/8/layout/list1"/>
    <dgm:cxn modelId="{F8B20099-C49F-4EA1-8FE2-4C3FF3AEA8D9}" type="presParOf" srcId="{DADDAEB2-1F6D-4732-811B-DB2B6CAF8C70}" destId="{405304E0-2ADE-45F9-965E-BA307F4C6CE0}" srcOrd="14" destOrd="0" presId="urn:microsoft.com/office/officeart/2005/8/layout/list1"/>
    <dgm:cxn modelId="{49E9AB00-972A-4BC2-A05C-3A1414165592}" type="presParOf" srcId="{DADDAEB2-1F6D-4732-811B-DB2B6CAF8C70}" destId="{5097E241-49D4-4119-8BCA-3E91D9933EA7}" srcOrd="15" destOrd="0" presId="urn:microsoft.com/office/officeart/2005/8/layout/list1"/>
    <dgm:cxn modelId="{7A61B80D-A3F0-4F20-BF18-CE99FED7C36A}" type="presParOf" srcId="{DADDAEB2-1F6D-4732-811B-DB2B6CAF8C70}" destId="{797FBA7A-BFF5-4171-9CF9-E789C03A716F}" srcOrd="16" destOrd="0" presId="urn:microsoft.com/office/officeart/2005/8/layout/list1"/>
    <dgm:cxn modelId="{E712AE0C-854C-49B5-8407-8E35EA547C73}" type="presParOf" srcId="{797FBA7A-BFF5-4171-9CF9-E789C03A716F}" destId="{59F42921-742C-45E9-8879-2CDA9CD92195}" srcOrd="0" destOrd="0" presId="urn:microsoft.com/office/officeart/2005/8/layout/list1"/>
    <dgm:cxn modelId="{3FA4BAA0-132B-490A-ACA2-F5E132FDF912}" type="presParOf" srcId="{797FBA7A-BFF5-4171-9CF9-E789C03A716F}" destId="{08BAD91F-CA2E-4C9D-84BC-920499F03476}" srcOrd="1" destOrd="0" presId="urn:microsoft.com/office/officeart/2005/8/layout/list1"/>
    <dgm:cxn modelId="{1E2E4CA8-0757-4BC5-8F91-FC636B5A3C3E}" type="presParOf" srcId="{DADDAEB2-1F6D-4732-811B-DB2B6CAF8C70}" destId="{E30BBE50-7937-4DEB-9405-87D9B67570E8}" srcOrd="17" destOrd="0" presId="urn:microsoft.com/office/officeart/2005/8/layout/list1"/>
    <dgm:cxn modelId="{C3E704D6-51FE-4509-AFD2-0879F441CFA2}" type="presParOf" srcId="{DADDAEB2-1F6D-4732-811B-DB2B6CAF8C70}" destId="{9A4E0E96-6E22-4B86-9CA1-E943FD16E627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FC1CA5B-5565-4503-983B-1DF02A3E846A}" type="doc">
      <dgm:prSet loTypeId="urn:microsoft.com/office/officeart/2005/8/layout/list1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AE124AEC-C440-409C-A645-BD3E920BD1A9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boshlashdan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avval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tarmoq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tanishish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1A35E7-8A65-4C27-897E-70CCBB3F2C74}" type="parTrans" cxnId="{DA8D6B62-77E4-445F-A508-2B6329E2C669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449390-E4FE-4E1E-8EA2-E82B67B6B136}" type="sibTrans" cxnId="{DA8D6B62-77E4-445F-A508-2B6329E2C669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D50311-CA01-41EC-A4CD-1FBD339BED53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sxemalarini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manbaaga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ulaydigan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kabel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simlarning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izolyatsiyasida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ochiq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yo’qligi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ECBEF2-C00F-41C8-B711-F09E156A5707}" type="parTrans" cxnId="{FECB6EF5-DEA0-40CC-AA03-F0304C252F7B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619301-3F56-473B-A2EE-CA3A22484426}" type="sibTrans" cxnId="{FECB6EF5-DEA0-40CC-AA03-F0304C252F7B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8E70F8-B124-4388-A19C-29374FC15F5D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sxemasidagi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mustahkam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joylashtirilganligini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96E414-381E-40F6-A364-CB94B2FFECD4}" type="parTrans" cxnId="{E946A0CB-2B5B-4F1E-8B30-856C2D7935C5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2C43A3-4C43-4BF6-9813-1A7C1F2170CB}" type="sibTrans" cxnId="{E946A0CB-2B5B-4F1E-8B30-856C2D7935C5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C4EF4E-68A9-4385-A69C-AB7CB7EE20B8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sxemasining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klemmalarida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borligini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tekkizib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qat’iyan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etiladi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835DCF-D62E-46F5-916E-A5A9AB58E60F}" type="parTrans" cxnId="{6DA549BF-450B-4E0D-A7C1-2A3945DE71B4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207914-2219-4D7C-8049-953F5B26B1DE}" type="sibTrans" cxnId="{6DA549BF-450B-4E0D-A7C1-2A3945DE71B4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DDAEB2-1F6D-4732-811B-DB2B6CAF8C70}" type="pres">
      <dgm:prSet presAssocID="{BFC1CA5B-5565-4503-983B-1DF02A3E846A}" presName="linear" presStyleCnt="0">
        <dgm:presLayoutVars>
          <dgm:dir/>
          <dgm:animLvl val="lvl"/>
          <dgm:resizeHandles val="exact"/>
        </dgm:presLayoutVars>
      </dgm:prSet>
      <dgm:spPr/>
    </dgm:pt>
    <dgm:pt modelId="{3E174AA6-B247-422F-B720-76ED33B317D4}" type="pres">
      <dgm:prSet presAssocID="{AE124AEC-C440-409C-A645-BD3E920BD1A9}" presName="parentLin" presStyleCnt="0"/>
      <dgm:spPr/>
    </dgm:pt>
    <dgm:pt modelId="{81A059B5-5184-4AB3-9219-25F3AD4F0A87}" type="pres">
      <dgm:prSet presAssocID="{AE124AEC-C440-409C-A645-BD3E920BD1A9}" presName="parentLeftMargin" presStyleLbl="node1" presStyleIdx="0" presStyleCnt="4"/>
      <dgm:spPr/>
    </dgm:pt>
    <dgm:pt modelId="{9B09B995-B83E-4602-B7BC-C428F788D418}" type="pres">
      <dgm:prSet presAssocID="{AE124AEC-C440-409C-A645-BD3E920BD1A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E04A61E-8553-463E-B79E-3A92468D2AE0}" type="pres">
      <dgm:prSet presAssocID="{AE124AEC-C440-409C-A645-BD3E920BD1A9}" presName="negativeSpace" presStyleCnt="0"/>
      <dgm:spPr/>
    </dgm:pt>
    <dgm:pt modelId="{7DDC6F5A-156C-4220-B594-239115525F48}" type="pres">
      <dgm:prSet presAssocID="{AE124AEC-C440-409C-A645-BD3E920BD1A9}" presName="childText" presStyleLbl="conFgAcc1" presStyleIdx="0" presStyleCnt="4">
        <dgm:presLayoutVars>
          <dgm:bulletEnabled val="1"/>
        </dgm:presLayoutVars>
      </dgm:prSet>
      <dgm:spPr/>
    </dgm:pt>
    <dgm:pt modelId="{F745A13B-E42A-44F4-94CE-B05BA8C4BAF0}" type="pres">
      <dgm:prSet presAssocID="{69449390-E4FE-4E1E-8EA2-E82B67B6B136}" presName="spaceBetweenRectangles" presStyleCnt="0"/>
      <dgm:spPr/>
    </dgm:pt>
    <dgm:pt modelId="{BD253BA3-23F9-4919-91B2-85EBF3F1F7EA}" type="pres">
      <dgm:prSet presAssocID="{45D50311-CA01-41EC-A4CD-1FBD339BED53}" presName="parentLin" presStyleCnt="0"/>
      <dgm:spPr/>
    </dgm:pt>
    <dgm:pt modelId="{9883E525-D8F2-485C-B0A3-68568DFF8C5B}" type="pres">
      <dgm:prSet presAssocID="{45D50311-CA01-41EC-A4CD-1FBD339BED53}" presName="parentLeftMargin" presStyleLbl="node1" presStyleIdx="0" presStyleCnt="4"/>
      <dgm:spPr/>
    </dgm:pt>
    <dgm:pt modelId="{5846C34A-4866-4ED6-AA27-152CBEA670DB}" type="pres">
      <dgm:prSet presAssocID="{45D50311-CA01-41EC-A4CD-1FBD339BED53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21F47AA-A61B-45A3-B815-7A0878A09F18}" type="pres">
      <dgm:prSet presAssocID="{45D50311-CA01-41EC-A4CD-1FBD339BED53}" presName="negativeSpace" presStyleCnt="0"/>
      <dgm:spPr/>
    </dgm:pt>
    <dgm:pt modelId="{F3D3369E-AF28-4FF3-8831-E0B8F091E636}" type="pres">
      <dgm:prSet presAssocID="{45D50311-CA01-41EC-A4CD-1FBD339BED53}" presName="childText" presStyleLbl="conFgAcc1" presStyleIdx="1" presStyleCnt="4">
        <dgm:presLayoutVars>
          <dgm:bulletEnabled val="1"/>
        </dgm:presLayoutVars>
      </dgm:prSet>
      <dgm:spPr/>
    </dgm:pt>
    <dgm:pt modelId="{52A41A9E-5AE9-4F23-B2C3-4DC78DE9D3B4}" type="pres">
      <dgm:prSet presAssocID="{1E619301-3F56-473B-A2EE-CA3A22484426}" presName="spaceBetweenRectangles" presStyleCnt="0"/>
      <dgm:spPr/>
    </dgm:pt>
    <dgm:pt modelId="{BD06828D-AA21-44E7-9F08-97CC8A91A8C4}" type="pres">
      <dgm:prSet presAssocID="{758E70F8-B124-4388-A19C-29374FC15F5D}" presName="parentLin" presStyleCnt="0"/>
      <dgm:spPr/>
    </dgm:pt>
    <dgm:pt modelId="{BE54AFBE-AA6F-48F9-A31D-89A51FF0FCC1}" type="pres">
      <dgm:prSet presAssocID="{758E70F8-B124-4388-A19C-29374FC15F5D}" presName="parentLeftMargin" presStyleLbl="node1" presStyleIdx="1" presStyleCnt="4"/>
      <dgm:spPr/>
    </dgm:pt>
    <dgm:pt modelId="{2824D376-7502-4131-AF70-12CDCEAB8378}" type="pres">
      <dgm:prSet presAssocID="{758E70F8-B124-4388-A19C-29374FC15F5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A7B02EB-A35C-4A20-AEA5-BAE2C73511EA}" type="pres">
      <dgm:prSet presAssocID="{758E70F8-B124-4388-A19C-29374FC15F5D}" presName="negativeSpace" presStyleCnt="0"/>
      <dgm:spPr/>
    </dgm:pt>
    <dgm:pt modelId="{2E1FB59E-C707-401F-968C-BC81703AEC94}" type="pres">
      <dgm:prSet presAssocID="{758E70F8-B124-4388-A19C-29374FC15F5D}" presName="childText" presStyleLbl="conFgAcc1" presStyleIdx="2" presStyleCnt="4" custLinFactNeighborX="-397" custLinFactNeighborY="44270">
        <dgm:presLayoutVars>
          <dgm:bulletEnabled val="1"/>
        </dgm:presLayoutVars>
      </dgm:prSet>
      <dgm:spPr/>
    </dgm:pt>
    <dgm:pt modelId="{BC0CB4ED-AD11-45CF-89C5-437F9707544A}" type="pres">
      <dgm:prSet presAssocID="{3E2C43A3-4C43-4BF6-9813-1A7C1F2170CB}" presName="spaceBetweenRectangles" presStyleCnt="0"/>
      <dgm:spPr/>
    </dgm:pt>
    <dgm:pt modelId="{E62508EB-3020-43DF-8473-3E305EDB6539}" type="pres">
      <dgm:prSet presAssocID="{CFC4EF4E-68A9-4385-A69C-AB7CB7EE20B8}" presName="parentLin" presStyleCnt="0"/>
      <dgm:spPr/>
    </dgm:pt>
    <dgm:pt modelId="{4D47CC28-C40F-4596-A0E0-5462AB55BC56}" type="pres">
      <dgm:prSet presAssocID="{CFC4EF4E-68A9-4385-A69C-AB7CB7EE20B8}" presName="parentLeftMargin" presStyleLbl="node1" presStyleIdx="2" presStyleCnt="4"/>
      <dgm:spPr/>
    </dgm:pt>
    <dgm:pt modelId="{BAFA5207-99D5-4DBF-8EA0-EC4787EEB85E}" type="pres">
      <dgm:prSet presAssocID="{CFC4EF4E-68A9-4385-A69C-AB7CB7EE20B8}" presName="parentText" presStyleLbl="node1" presStyleIdx="3" presStyleCnt="4" custScaleY="137527">
        <dgm:presLayoutVars>
          <dgm:chMax val="0"/>
          <dgm:bulletEnabled val="1"/>
        </dgm:presLayoutVars>
      </dgm:prSet>
      <dgm:spPr/>
    </dgm:pt>
    <dgm:pt modelId="{5809E899-D041-42A0-8083-EEFC87A2F765}" type="pres">
      <dgm:prSet presAssocID="{CFC4EF4E-68A9-4385-A69C-AB7CB7EE20B8}" presName="negativeSpace" presStyleCnt="0"/>
      <dgm:spPr/>
    </dgm:pt>
    <dgm:pt modelId="{405304E0-2ADE-45F9-965E-BA307F4C6CE0}" type="pres">
      <dgm:prSet presAssocID="{CFC4EF4E-68A9-4385-A69C-AB7CB7EE20B8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BAE29A02-21A3-4629-B2FD-E0F61C6198C8}" type="presOf" srcId="{758E70F8-B124-4388-A19C-29374FC15F5D}" destId="{BE54AFBE-AA6F-48F9-A31D-89A51FF0FCC1}" srcOrd="0" destOrd="0" presId="urn:microsoft.com/office/officeart/2005/8/layout/list1"/>
    <dgm:cxn modelId="{69A19112-2500-48D0-AA03-105EF68C323D}" type="presOf" srcId="{AE124AEC-C440-409C-A645-BD3E920BD1A9}" destId="{81A059B5-5184-4AB3-9219-25F3AD4F0A87}" srcOrd="0" destOrd="0" presId="urn:microsoft.com/office/officeart/2005/8/layout/list1"/>
    <dgm:cxn modelId="{F0FAA916-9986-4C8B-BAA7-5DF26C7BBED9}" type="presOf" srcId="{758E70F8-B124-4388-A19C-29374FC15F5D}" destId="{2824D376-7502-4131-AF70-12CDCEAB8378}" srcOrd="1" destOrd="0" presId="urn:microsoft.com/office/officeart/2005/8/layout/list1"/>
    <dgm:cxn modelId="{DA8D6B62-77E4-445F-A508-2B6329E2C669}" srcId="{BFC1CA5B-5565-4503-983B-1DF02A3E846A}" destId="{AE124AEC-C440-409C-A645-BD3E920BD1A9}" srcOrd="0" destOrd="0" parTransId="{371A35E7-8A65-4C27-897E-70CCBB3F2C74}" sibTransId="{69449390-E4FE-4E1E-8EA2-E82B67B6B136}"/>
    <dgm:cxn modelId="{AF58624A-A4CB-4849-BA19-B0DD66739F6B}" type="presOf" srcId="{AE124AEC-C440-409C-A645-BD3E920BD1A9}" destId="{9B09B995-B83E-4602-B7BC-C428F788D418}" srcOrd="1" destOrd="0" presId="urn:microsoft.com/office/officeart/2005/8/layout/list1"/>
    <dgm:cxn modelId="{340FF492-B84E-4776-8308-B0D50AA348E8}" type="presOf" srcId="{CFC4EF4E-68A9-4385-A69C-AB7CB7EE20B8}" destId="{4D47CC28-C40F-4596-A0E0-5462AB55BC56}" srcOrd="0" destOrd="0" presId="urn:microsoft.com/office/officeart/2005/8/layout/list1"/>
    <dgm:cxn modelId="{D238B1AC-F45C-4F54-94D4-5DE28BC5F8F9}" type="presOf" srcId="{CFC4EF4E-68A9-4385-A69C-AB7CB7EE20B8}" destId="{BAFA5207-99D5-4DBF-8EA0-EC4787EEB85E}" srcOrd="1" destOrd="0" presId="urn:microsoft.com/office/officeart/2005/8/layout/list1"/>
    <dgm:cxn modelId="{566BA8BE-3583-4130-A97A-830DDEC01595}" type="presOf" srcId="{45D50311-CA01-41EC-A4CD-1FBD339BED53}" destId="{9883E525-D8F2-485C-B0A3-68568DFF8C5B}" srcOrd="0" destOrd="0" presId="urn:microsoft.com/office/officeart/2005/8/layout/list1"/>
    <dgm:cxn modelId="{6DA549BF-450B-4E0D-A7C1-2A3945DE71B4}" srcId="{BFC1CA5B-5565-4503-983B-1DF02A3E846A}" destId="{CFC4EF4E-68A9-4385-A69C-AB7CB7EE20B8}" srcOrd="3" destOrd="0" parTransId="{03835DCF-D62E-46F5-916E-A5A9AB58E60F}" sibTransId="{A0207914-2219-4D7C-8049-953F5B26B1DE}"/>
    <dgm:cxn modelId="{E946A0CB-2B5B-4F1E-8B30-856C2D7935C5}" srcId="{BFC1CA5B-5565-4503-983B-1DF02A3E846A}" destId="{758E70F8-B124-4388-A19C-29374FC15F5D}" srcOrd="2" destOrd="0" parTransId="{EC96E414-381E-40F6-A364-CB94B2FFECD4}" sibTransId="{3E2C43A3-4C43-4BF6-9813-1A7C1F2170CB}"/>
    <dgm:cxn modelId="{491EB2E7-F5E6-4822-817E-197155084B76}" type="presOf" srcId="{BFC1CA5B-5565-4503-983B-1DF02A3E846A}" destId="{DADDAEB2-1F6D-4732-811B-DB2B6CAF8C70}" srcOrd="0" destOrd="0" presId="urn:microsoft.com/office/officeart/2005/8/layout/list1"/>
    <dgm:cxn modelId="{2FD17AEA-28EB-4754-8D04-CF348D4C100F}" type="presOf" srcId="{45D50311-CA01-41EC-A4CD-1FBD339BED53}" destId="{5846C34A-4866-4ED6-AA27-152CBEA670DB}" srcOrd="1" destOrd="0" presId="urn:microsoft.com/office/officeart/2005/8/layout/list1"/>
    <dgm:cxn modelId="{FECB6EF5-DEA0-40CC-AA03-F0304C252F7B}" srcId="{BFC1CA5B-5565-4503-983B-1DF02A3E846A}" destId="{45D50311-CA01-41EC-A4CD-1FBD339BED53}" srcOrd="1" destOrd="0" parTransId="{14ECBEF2-C00F-41C8-B711-F09E156A5707}" sibTransId="{1E619301-3F56-473B-A2EE-CA3A22484426}"/>
    <dgm:cxn modelId="{343949CE-FC7B-471C-B253-0CEAABD8ECFC}" type="presParOf" srcId="{DADDAEB2-1F6D-4732-811B-DB2B6CAF8C70}" destId="{3E174AA6-B247-422F-B720-76ED33B317D4}" srcOrd="0" destOrd="0" presId="urn:microsoft.com/office/officeart/2005/8/layout/list1"/>
    <dgm:cxn modelId="{0C3B78B6-E71C-4BAB-9440-CD877714B485}" type="presParOf" srcId="{3E174AA6-B247-422F-B720-76ED33B317D4}" destId="{81A059B5-5184-4AB3-9219-25F3AD4F0A87}" srcOrd="0" destOrd="0" presId="urn:microsoft.com/office/officeart/2005/8/layout/list1"/>
    <dgm:cxn modelId="{1C292EA2-B66F-48E7-B578-BCF58EA9DD19}" type="presParOf" srcId="{3E174AA6-B247-422F-B720-76ED33B317D4}" destId="{9B09B995-B83E-4602-B7BC-C428F788D418}" srcOrd="1" destOrd="0" presId="urn:microsoft.com/office/officeart/2005/8/layout/list1"/>
    <dgm:cxn modelId="{F7406BE0-83F7-45BA-9155-03BF34C80AA3}" type="presParOf" srcId="{DADDAEB2-1F6D-4732-811B-DB2B6CAF8C70}" destId="{4E04A61E-8553-463E-B79E-3A92468D2AE0}" srcOrd="1" destOrd="0" presId="urn:microsoft.com/office/officeart/2005/8/layout/list1"/>
    <dgm:cxn modelId="{E272E0CB-A7F4-4E35-8243-41C1372C54F8}" type="presParOf" srcId="{DADDAEB2-1F6D-4732-811B-DB2B6CAF8C70}" destId="{7DDC6F5A-156C-4220-B594-239115525F48}" srcOrd="2" destOrd="0" presId="urn:microsoft.com/office/officeart/2005/8/layout/list1"/>
    <dgm:cxn modelId="{0725D594-7155-4FCE-B011-C9685816216F}" type="presParOf" srcId="{DADDAEB2-1F6D-4732-811B-DB2B6CAF8C70}" destId="{F745A13B-E42A-44F4-94CE-B05BA8C4BAF0}" srcOrd="3" destOrd="0" presId="urn:microsoft.com/office/officeart/2005/8/layout/list1"/>
    <dgm:cxn modelId="{52E3AC12-0A8F-4847-9707-5639BFA1551C}" type="presParOf" srcId="{DADDAEB2-1F6D-4732-811B-DB2B6CAF8C70}" destId="{BD253BA3-23F9-4919-91B2-85EBF3F1F7EA}" srcOrd="4" destOrd="0" presId="urn:microsoft.com/office/officeart/2005/8/layout/list1"/>
    <dgm:cxn modelId="{CF138F68-794B-4875-A71C-9AB9FCEAA5C3}" type="presParOf" srcId="{BD253BA3-23F9-4919-91B2-85EBF3F1F7EA}" destId="{9883E525-D8F2-485C-B0A3-68568DFF8C5B}" srcOrd="0" destOrd="0" presId="urn:microsoft.com/office/officeart/2005/8/layout/list1"/>
    <dgm:cxn modelId="{1FAF2B3B-2A0F-4405-88C2-81FF96624E74}" type="presParOf" srcId="{BD253BA3-23F9-4919-91B2-85EBF3F1F7EA}" destId="{5846C34A-4866-4ED6-AA27-152CBEA670DB}" srcOrd="1" destOrd="0" presId="urn:microsoft.com/office/officeart/2005/8/layout/list1"/>
    <dgm:cxn modelId="{51DC8591-873D-444D-A17A-048BD807BC8C}" type="presParOf" srcId="{DADDAEB2-1F6D-4732-811B-DB2B6CAF8C70}" destId="{221F47AA-A61B-45A3-B815-7A0878A09F18}" srcOrd="5" destOrd="0" presId="urn:microsoft.com/office/officeart/2005/8/layout/list1"/>
    <dgm:cxn modelId="{69252DC6-FF85-4F51-A449-D64CDF9FE70E}" type="presParOf" srcId="{DADDAEB2-1F6D-4732-811B-DB2B6CAF8C70}" destId="{F3D3369E-AF28-4FF3-8831-E0B8F091E636}" srcOrd="6" destOrd="0" presId="urn:microsoft.com/office/officeart/2005/8/layout/list1"/>
    <dgm:cxn modelId="{A41AB493-6998-45AD-858A-CD18700E7E13}" type="presParOf" srcId="{DADDAEB2-1F6D-4732-811B-DB2B6CAF8C70}" destId="{52A41A9E-5AE9-4F23-B2C3-4DC78DE9D3B4}" srcOrd="7" destOrd="0" presId="urn:microsoft.com/office/officeart/2005/8/layout/list1"/>
    <dgm:cxn modelId="{713D576E-A4AB-4AF7-AE7F-FA5E5B2A1A73}" type="presParOf" srcId="{DADDAEB2-1F6D-4732-811B-DB2B6CAF8C70}" destId="{BD06828D-AA21-44E7-9F08-97CC8A91A8C4}" srcOrd="8" destOrd="0" presId="urn:microsoft.com/office/officeart/2005/8/layout/list1"/>
    <dgm:cxn modelId="{3A6F5B63-3C04-4612-B774-185113087449}" type="presParOf" srcId="{BD06828D-AA21-44E7-9F08-97CC8A91A8C4}" destId="{BE54AFBE-AA6F-48F9-A31D-89A51FF0FCC1}" srcOrd="0" destOrd="0" presId="urn:microsoft.com/office/officeart/2005/8/layout/list1"/>
    <dgm:cxn modelId="{69308717-ACF6-4A0E-8F05-6F98004F94F4}" type="presParOf" srcId="{BD06828D-AA21-44E7-9F08-97CC8A91A8C4}" destId="{2824D376-7502-4131-AF70-12CDCEAB8378}" srcOrd="1" destOrd="0" presId="urn:microsoft.com/office/officeart/2005/8/layout/list1"/>
    <dgm:cxn modelId="{8A3CAF9C-F888-4A27-AAE6-5B883C58ED24}" type="presParOf" srcId="{DADDAEB2-1F6D-4732-811B-DB2B6CAF8C70}" destId="{FA7B02EB-A35C-4A20-AEA5-BAE2C73511EA}" srcOrd="9" destOrd="0" presId="urn:microsoft.com/office/officeart/2005/8/layout/list1"/>
    <dgm:cxn modelId="{EFF30747-33D5-4694-AD96-410F31B66DFB}" type="presParOf" srcId="{DADDAEB2-1F6D-4732-811B-DB2B6CAF8C70}" destId="{2E1FB59E-C707-401F-968C-BC81703AEC94}" srcOrd="10" destOrd="0" presId="urn:microsoft.com/office/officeart/2005/8/layout/list1"/>
    <dgm:cxn modelId="{81C5112F-1348-4354-90D1-F7A9E203BD85}" type="presParOf" srcId="{DADDAEB2-1F6D-4732-811B-DB2B6CAF8C70}" destId="{BC0CB4ED-AD11-45CF-89C5-437F9707544A}" srcOrd="11" destOrd="0" presId="urn:microsoft.com/office/officeart/2005/8/layout/list1"/>
    <dgm:cxn modelId="{D95A7F41-C5A6-4F89-A998-80B64CC2BB60}" type="presParOf" srcId="{DADDAEB2-1F6D-4732-811B-DB2B6CAF8C70}" destId="{E62508EB-3020-43DF-8473-3E305EDB6539}" srcOrd="12" destOrd="0" presId="urn:microsoft.com/office/officeart/2005/8/layout/list1"/>
    <dgm:cxn modelId="{80F1F9C8-F11F-4824-A802-A11DEE169679}" type="presParOf" srcId="{E62508EB-3020-43DF-8473-3E305EDB6539}" destId="{4D47CC28-C40F-4596-A0E0-5462AB55BC56}" srcOrd="0" destOrd="0" presId="urn:microsoft.com/office/officeart/2005/8/layout/list1"/>
    <dgm:cxn modelId="{D95C46B5-A69E-4850-A908-6DC9B4C1E9C2}" type="presParOf" srcId="{E62508EB-3020-43DF-8473-3E305EDB6539}" destId="{BAFA5207-99D5-4DBF-8EA0-EC4787EEB85E}" srcOrd="1" destOrd="0" presId="urn:microsoft.com/office/officeart/2005/8/layout/list1"/>
    <dgm:cxn modelId="{7827CB35-DE70-48DB-8B66-41B11F0300CC}" type="presParOf" srcId="{DADDAEB2-1F6D-4732-811B-DB2B6CAF8C70}" destId="{5809E899-D041-42A0-8083-EEFC87A2F765}" srcOrd="13" destOrd="0" presId="urn:microsoft.com/office/officeart/2005/8/layout/list1"/>
    <dgm:cxn modelId="{F8B20099-C49F-4EA1-8FE2-4C3FF3AEA8D9}" type="presParOf" srcId="{DADDAEB2-1F6D-4732-811B-DB2B6CAF8C70}" destId="{405304E0-2ADE-45F9-965E-BA307F4C6CE0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FC1CA5B-5565-4503-983B-1DF02A3E846A}" type="doc">
      <dgm:prSet loTypeId="urn:microsoft.com/office/officeart/2005/8/layout/list1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AE124AEC-C440-409C-A645-BD3E920BD1A9}">
      <dgm:prSet phldrT="[Текст]"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Manbaaga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qarovsiz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tashlab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ketish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emas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1A35E7-8A65-4C27-897E-70CCBB3F2C74}" type="parTrans" cxnId="{DA8D6B62-77E4-445F-A508-2B6329E2C669}">
      <dgm:prSet/>
      <dgm:spPr/>
      <dgm:t>
        <a:bodyPr/>
        <a:lstStyle/>
        <a:p>
          <a:pPr algn="just"/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449390-E4FE-4E1E-8EA2-E82B67B6B136}" type="sibTrans" cxnId="{DA8D6B62-77E4-445F-A508-2B6329E2C669}">
      <dgm:prSet/>
      <dgm:spPr/>
      <dgm:t>
        <a:bodyPr/>
        <a:lstStyle/>
        <a:p>
          <a:pPr algn="just"/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D50311-CA01-41EC-A4CD-1FBD339BED53}">
      <dgm:prSet phldrT="[Текст]"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sxemasidagi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o’zgarishlar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xato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elementlarni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to’g’rilash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manbaadan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ECBEF2-C00F-41C8-B711-F09E156A5707}" type="parTrans" cxnId="{FECB6EF5-DEA0-40CC-AA03-F0304C252F7B}">
      <dgm:prSet/>
      <dgm:spPr/>
      <dgm:t>
        <a:bodyPr/>
        <a:lstStyle/>
        <a:p>
          <a:pPr algn="just"/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619301-3F56-473B-A2EE-CA3A22484426}" type="sibTrans" cxnId="{FECB6EF5-DEA0-40CC-AA03-F0304C252F7B}">
      <dgm:prSet/>
      <dgm:spPr/>
      <dgm:t>
        <a:bodyPr/>
        <a:lstStyle/>
        <a:p>
          <a:pPr algn="just"/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8E70F8-B124-4388-A19C-29374FC15F5D}">
      <dgm:prSet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yerga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shart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klemmasi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shinasiga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96E414-381E-40F6-A364-CB94B2FFECD4}" type="parTrans" cxnId="{E946A0CB-2B5B-4F1E-8B30-856C2D7935C5}">
      <dgm:prSet/>
      <dgm:spPr/>
      <dgm:t>
        <a:bodyPr/>
        <a:lstStyle/>
        <a:p>
          <a:pPr algn="just"/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2C43A3-4C43-4BF6-9813-1A7C1F2170CB}" type="sibTrans" cxnId="{E946A0CB-2B5B-4F1E-8B30-856C2D7935C5}">
      <dgm:prSet/>
      <dgm:spPr/>
      <dgm:t>
        <a:bodyPr/>
        <a:lstStyle/>
        <a:p>
          <a:pPr algn="just"/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C4EF4E-68A9-4385-A69C-AB7CB7EE20B8}">
      <dgm:prSet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tekshiruvi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yakunlangandan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manbaadan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uzilib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so’ngra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yig’ishtirilishi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835DCF-D62E-46F5-916E-A5A9AB58E60F}" type="parTrans" cxnId="{6DA549BF-450B-4E0D-A7C1-2A3945DE71B4}">
      <dgm:prSet/>
      <dgm:spPr/>
      <dgm:t>
        <a:bodyPr/>
        <a:lstStyle/>
        <a:p>
          <a:pPr algn="just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207914-2219-4D7C-8049-953F5B26B1DE}" type="sibTrans" cxnId="{6DA549BF-450B-4E0D-A7C1-2A3945DE71B4}">
      <dgm:prSet/>
      <dgm:spPr/>
      <dgm:t>
        <a:bodyPr/>
        <a:lstStyle/>
        <a:p>
          <a:pPr algn="just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9B2035-FDD5-409B-9BF1-789B6158F839}">
      <dgm:prSet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voltli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ishlayotganda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havfsizlik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qoidalariga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shart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3FFDF3-6D4B-4F69-8F3B-E1DE122394FD}" type="parTrans" cxnId="{894AF152-98C8-424C-8C18-19B0A731D3AB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B464AA-14B9-4F48-BCB6-9BCF2118210B}" type="sibTrans" cxnId="{894AF152-98C8-424C-8C18-19B0A731D3AB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DDAEB2-1F6D-4732-811B-DB2B6CAF8C70}" type="pres">
      <dgm:prSet presAssocID="{BFC1CA5B-5565-4503-983B-1DF02A3E846A}" presName="linear" presStyleCnt="0">
        <dgm:presLayoutVars>
          <dgm:dir/>
          <dgm:animLvl val="lvl"/>
          <dgm:resizeHandles val="exact"/>
        </dgm:presLayoutVars>
      </dgm:prSet>
      <dgm:spPr/>
    </dgm:pt>
    <dgm:pt modelId="{3E174AA6-B247-422F-B720-76ED33B317D4}" type="pres">
      <dgm:prSet presAssocID="{AE124AEC-C440-409C-A645-BD3E920BD1A9}" presName="parentLin" presStyleCnt="0"/>
      <dgm:spPr/>
    </dgm:pt>
    <dgm:pt modelId="{81A059B5-5184-4AB3-9219-25F3AD4F0A87}" type="pres">
      <dgm:prSet presAssocID="{AE124AEC-C440-409C-A645-BD3E920BD1A9}" presName="parentLeftMargin" presStyleLbl="node1" presStyleIdx="0" presStyleCnt="5"/>
      <dgm:spPr/>
    </dgm:pt>
    <dgm:pt modelId="{9B09B995-B83E-4602-B7BC-C428F788D418}" type="pres">
      <dgm:prSet presAssocID="{AE124AEC-C440-409C-A645-BD3E920BD1A9}" presName="parentText" presStyleLbl="node1" presStyleIdx="0" presStyleCnt="5" custScaleY="116500">
        <dgm:presLayoutVars>
          <dgm:chMax val="0"/>
          <dgm:bulletEnabled val="1"/>
        </dgm:presLayoutVars>
      </dgm:prSet>
      <dgm:spPr/>
    </dgm:pt>
    <dgm:pt modelId="{4E04A61E-8553-463E-B79E-3A92468D2AE0}" type="pres">
      <dgm:prSet presAssocID="{AE124AEC-C440-409C-A645-BD3E920BD1A9}" presName="negativeSpace" presStyleCnt="0"/>
      <dgm:spPr/>
    </dgm:pt>
    <dgm:pt modelId="{7DDC6F5A-156C-4220-B594-239115525F48}" type="pres">
      <dgm:prSet presAssocID="{AE124AEC-C440-409C-A645-BD3E920BD1A9}" presName="childText" presStyleLbl="conFgAcc1" presStyleIdx="0" presStyleCnt="5">
        <dgm:presLayoutVars>
          <dgm:bulletEnabled val="1"/>
        </dgm:presLayoutVars>
      </dgm:prSet>
      <dgm:spPr/>
    </dgm:pt>
    <dgm:pt modelId="{F745A13B-E42A-44F4-94CE-B05BA8C4BAF0}" type="pres">
      <dgm:prSet presAssocID="{69449390-E4FE-4E1E-8EA2-E82B67B6B136}" presName="spaceBetweenRectangles" presStyleCnt="0"/>
      <dgm:spPr/>
    </dgm:pt>
    <dgm:pt modelId="{BD253BA3-23F9-4919-91B2-85EBF3F1F7EA}" type="pres">
      <dgm:prSet presAssocID="{45D50311-CA01-41EC-A4CD-1FBD339BED53}" presName="parentLin" presStyleCnt="0"/>
      <dgm:spPr/>
    </dgm:pt>
    <dgm:pt modelId="{9883E525-D8F2-485C-B0A3-68568DFF8C5B}" type="pres">
      <dgm:prSet presAssocID="{45D50311-CA01-41EC-A4CD-1FBD339BED53}" presName="parentLeftMargin" presStyleLbl="node1" presStyleIdx="0" presStyleCnt="5"/>
      <dgm:spPr/>
    </dgm:pt>
    <dgm:pt modelId="{5846C34A-4866-4ED6-AA27-152CBEA670DB}" type="pres">
      <dgm:prSet presAssocID="{45D50311-CA01-41EC-A4CD-1FBD339BED53}" presName="parentText" presStyleLbl="node1" presStyleIdx="1" presStyleCnt="5" custScaleY="159824">
        <dgm:presLayoutVars>
          <dgm:chMax val="0"/>
          <dgm:bulletEnabled val="1"/>
        </dgm:presLayoutVars>
      </dgm:prSet>
      <dgm:spPr/>
    </dgm:pt>
    <dgm:pt modelId="{221F47AA-A61B-45A3-B815-7A0878A09F18}" type="pres">
      <dgm:prSet presAssocID="{45D50311-CA01-41EC-A4CD-1FBD339BED53}" presName="negativeSpace" presStyleCnt="0"/>
      <dgm:spPr/>
    </dgm:pt>
    <dgm:pt modelId="{F3D3369E-AF28-4FF3-8831-E0B8F091E636}" type="pres">
      <dgm:prSet presAssocID="{45D50311-CA01-41EC-A4CD-1FBD339BED53}" presName="childText" presStyleLbl="conFgAcc1" presStyleIdx="1" presStyleCnt="5">
        <dgm:presLayoutVars>
          <dgm:bulletEnabled val="1"/>
        </dgm:presLayoutVars>
      </dgm:prSet>
      <dgm:spPr/>
    </dgm:pt>
    <dgm:pt modelId="{52A41A9E-5AE9-4F23-B2C3-4DC78DE9D3B4}" type="pres">
      <dgm:prSet presAssocID="{1E619301-3F56-473B-A2EE-CA3A22484426}" presName="spaceBetweenRectangles" presStyleCnt="0"/>
      <dgm:spPr/>
    </dgm:pt>
    <dgm:pt modelId="{BD06828D-AA21-44E7-9F08-97CC8A91A8C4}" type="pres">
      <dgm:prSet presAssocID="{758E70F8-B124-4388-A19C-29374FC15F5D}" presName="parentLin" presStyleCnt="0"/>
      <dgm:spPr/>
    </dgm:pt>
    <dgm:pt modelId="{BE54AFBE-AA6F-48F9-A31D-89A51FF0FCC1}" type="pres">
      <dgm:prSet presAssocID="{758E70F8-B124-4388-A19C-29374FC15F5D}" presName="parentLeftMargin" presStyleLbl="node1" presStyleIdx="1" presStyleCnt="5"/>
      <dgm:spPr/>
    </dgm:pt>
    <dgm:pt modelId="{2824D376-7502-4131-AF70-12CDCEAB8378}" type="pres">
      <dgm:prSet presAssocID="{758E70F8-B124-4388-A19C-29374FC15F5D}" presName="parentText" presStyleLbl="node1" presStyleIdx="2" presStyleCnt="5" custScaleY="178880">
        <dgm:presLayoutVars>
          <dgm:chMax val="0"/>
          <dgm:bulletEnabled val="1"/>
        </dgm:presLayoutVars>
      </dgm:prSet>
      <dgm:spPr/>
    </dgm:pt>
    <dgm:pt modelId="{FA7B02EB-A35C-4A20-AEA5-BAE2C73511EA}" type="pres">
      <dgm:prSet presAssocID="{758E70F8-B124-4388-A19C-29374FC15F5D}" presName="negativeSpace" presStyleCnt="0"/>
      <dgm:spPr/>
    </dgm:pt>
    <dgm:pt modelId="{2E1FB59E-C707-401F-968C-BC81703AEC94}" type="pres">
      <dgm:prSet presAssocID="{758E70F8-B124-4388-A19C-29374FC15F5D}" presName="childText" presStyleLbl="conFgAcc1" presStyleIdx="2" presStyleCnt="5" custLinFactNeighborX="-397" custLinFactNeighborY="44270">
        <dgm:presLayoutVars>
          <dgm:bulletEnabled val="1"/>
        </dgm:presLayoutVars>
      </dgm:prSet>
      <dgm:spPr/>
    </dgm:pt>
    <dgm:pt modelId="{BC0CB4ED-AD11-45CF-89C5-437F9707544A}" type="pres">
      <dgm:prSet presAssocID="{3E2C43A3-4C43-4BF6-9813-1A7C1F2170CB}" presName="spaceBetweenRectangles" presStyleCnt="0"/>
      <dgm:spPr/>
    </dgm:pt>
    <dgm:pt modelId="{E62508EB-3020-43DF-8473-3E305EDB6539}" type="pres">
      <dgm:prSet presAssocID="{CFC4EF4E-68A9-4385-A69C-AB7CB7EE20B8}" presName="parentLin" presStyleCnt="0"/>
      <dgm:spPr/>
    </dgm:pt>
    <dgm:pt modelId="{4D47CC28-C40F-4596-A0E0-5462AB55BC56}" type="pres">
      <dgm:prSet presAssocID="{CFC4EF4E-68A9-4385-A69C-AB7CB7EE20B8}" presName="parentLeftMargin" presStyleLbl="node1" presStyleIdx="2" presStyleCnt="5"/>
      <dgm:spPr/>
    </dgm:pt>
    <dgm:pt modelId="{BAFA5207-99D5-4DBF-8EA0-EC4787EEB85E}" type="pres">
      <dgm:prSet presAssocID="{CFC4EF4E-68A9-4385-A69C-AB7CB7EE20B8}" presName="parentText" presStyleLbl="node1" presStyleIdx="3" presStyleCnt="5" custScaleY="121038">
        <dgm:presLayoutVars>
          <dgm:chMax val="0"/>
          <dgm:bulletEnabled val="1"/>
        </dgm:presLayoutVars>
      </dgm:prSet>
      <dgm:spPr/>
    </dgm:pt>
    <dgm:pt modelId="{5809E899-D041-42A0-8083-EEFC87A2F765}" type="pres">
      <dgm:prSet presAssocID="{CFC4EF4E-68A9-4385-A69C-AB7CB7EE20B8}" presName="negativeSpace" presStyleCnt="0"/>
      <dgm:spPr/>
    </dgm:pt>
    <dgm:pt modelId="{405304E0-2ADE-45F9-965E-BA307F4C6CE0}" type="pres">
      <dgm:prSet presAssocID="{CFC4EF4E-68A9-4385-A69C-AB7CB7EE20B8}" presName="childText" presStyleLbl="conFgAcc1" presStyleIdx="3" presStyleCnt="5">
        <dgm:presLayoutVars>
          <dgm:bulletEnabled val="1"/>
        </dgm:presLayoutVars>
      </dgm:prSet>
      <dgm:spPr/>
    </dgm:pt>
    <dgm:pt modelId="{FFF8120E-8D3A-4E50-A68C-A11907D51216}" type="pres">
      <dgm:prSet presAssocID="{A0207914-2219-4D7C-8049-953F5B26B1DE}" presName="spaceBetweenRectangles" presStyleCnt="0"/>
      <dgm:spPr/>
    </dgm:pt>
    <dgm:pt modelId="{C155694E-79D8-4BD8-9499-1FDD071413D0}" type="pres">
      <dgm:prSet presAssocID="{A49B2035-FDD5-409B-9BF1-789B6158F839}" presName="parentLin" presStyleCnt="0"/>
      <dgm:spPr/>
    </dgm:pt>
    <dgm:pt modelId="{28986D30-A232-432B-9F00-121741238B1E}" type="pres">
      <dgm:prSet presAssocID="{A49B2035-FDD5-409B-9BF1-789B6158F839}" presName="parentLeftMargin" presStyleLbl="node1" presStyleIdx="3" presStyleCnt="5"/>
      <dgm:spPr/>
    </dgm:pt>
    <dgm:pt modelId="{D64708AB-1D45-422C-962A-0BC3A3E79C76}" type="pres">
      <dgm:prSet presAssocID="{A49B2035-FDD5-409B-9BF1-789B6158F839}" presName="parentText" presStyleLbl="node1" presStyleIdx="4" presStyleCnt="5" custScaleY="114498">
        <dgm:presLayoutVars>
          <dgm:chMax val="0"/>
          <dgm:bulletEnabled val="1"/>
        </dgm:presLayoutVars>
      </dgm:prSet>
      <dgm:spPr/>
    </dgm:pt>
    <dgm:pt modelId="{5F912E1D-C168-44D0-9027-9CF901E34D23}" type="pres">
      <dgm:prSet presAssocID="{A49B2035-FDD5-409B-9BF1-789B6158F839}" presName="negativeSpace" presStyleCnt="0"/>
      <dgm:spPr/>
    </dgm:pt>
    <dgm:pt modelId="{D3621B36-DC7E-4AE2-BCB1-22676B3EFA9F}" type="pres">
      <dgm:prSet presAssocID="{A49B2035-FDD5-409B-9BF1-789B6158F839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BAE29A02-21A3-4629-B2FD-E0F61C6198C8}" type="presOf" srcId="{758E70F8-B124-4388-A19C-29374FC15F5D}" destId="{BE54AFBE-AA6F-48F9-A31D-89A51FF0FCC1}" srcOrd="0" destOrd="0" presId="urn:microsoft.com/office/officeart/2005/8/layout/list1"/>
    <dgm:cxn modelId="{69A19112-2500-48D0-AA03-105EF68C323D}" type="presOf" srcId="{AE124AEC-C440-409C-A645-BD3E920BD1A9}" destId="{81A059B5-5184-4AB3-9219-25F3AD4F0A87}" srcOrd="0" destOrd="0" presId="urn:microsoft.com/office/officeart/2005/8/layout/list1"/>
    <dgm:cxn modelId="{F0FAA916-9986-4C8B-BAA7-5DF26C7BBED9}" type="presOf" srcId="{758E70F8-B124-4388-A19C-29374FC15F5D}" destId="{2824D376-7502-4131-AF70-12CDCEAB8378}" srcOrd="1" destOrd="0" presId="urn:microsoft.com/office/officeart/2005/8/layout/list1"/>
    <dgm:cxn modelId="{DA8D6B62-77E4-445F-A508-2B6329E2C669}" srcId="{BFC1CA5B-5565-4503-983B-1DF02A3E846A}" destId="{AE124AEC-C440-409C-A645-BD3E920BD1A9}" srcOrd="0" destOrd="0" parTransId="{371A35E7-8A65-4C27-897E-70CCBB3F2C74}" sibTransId="{69449390-E4FE-4E1E-8EA2-E82B67B6B136}"/>
    <dgm:cxn modelId="{AF58624A-A4CB-4849-BA19-B0DD66739F6B}" type="presOf" srcId="{AE124AEC-C440-409C-A645-BD3E920BD1A9}" destId="{9B09B995-B83E-4602-B7BC-C428F788D418}" srcOrd="1" destOrd="0" presId="urn:microsoft.com/office/officeart/2005/8/layout/list1"/>
    <dgm:cxn modelId="{894AF152-98C8-424C-8C18-19B0A731D3AB}" srcId="{BFC1CA5B-5565-4503-983B-1DF02A3E846A}" destId="{A49B2035-FDD5-409B-9BF1-789B6158F839}" srcOrd="4" destOrd="0" parTransId="{5F3FFDF3-6D4B-4F69-8F3B-E1DE122394FD}" sibTransId="{D8B464AA-14B9-4F48-BCB6-9BCF2118210B}"/>
    <dgm:cxn modelId="{2A8F387A-236A-4BF6-8A19-D40620952324}" type="presOf" srcId="{A49B2035-FDD5-409B-9BF1-789B6158F839}" destId="{D64708AB-1D45-422C-962A-0BC3A3E79C76}" srcOrd="1" destOrd="0" presId="urn:microsoft.com/office/officeart/2005/8/layout/list1"/>
    <dgm:cxn modelId="{340FF492-B84E-4776-8308-B0D50AA348E8}" type="presOf" srcId="{CFC4EF4E-68A9-4385-A69C-AB7CB7EE20B8}" destId="{4D47CC28-C40F-4596-A0E0-5462AB55BC56}" srcOrd="0" destOrd="0" presId="urn:microsoft.com/office/officeart/2005/8/layout/list1"/>
    <dgm:cxn modelId="{CDCD0E9C-1809-4AAB-BAC5-7FCBBEEAFC85}" type="presOf" srcId="{A49B2035-FDD5-409B-9BF1-789B6158F839}" destId="{28986D30-A232-432B-9F00-121741238B1E}" srcOrd="0" destOrd="0" presId="urn:microsoft.com/office/officeart/2005/8/layout/list1"/>
    <dgm:cxn modelId="{D238B1AC-F45C-4F54-94D4-5DE28BC5F8F9}" type="presOf" srcId="{CFC4EF4E-68A9-4385-A69C-AB7CB7EE20B8}" destId="{BAFA5207-99D5-4DBF-8EA0-EC4787EEB85E}" srcOrd="1" destOrd="0" presId="urn:microsoft.com/office/officeart/2005/8/layout/list1"/>
    <dgm:cxn modelId="{566BA8BE-3583-4130-A97A-830DDEC01595}" type="presOf" srcId="{45D50311-CA01-41EC-A4CD-1FBD339BED53}" destId="{9883E525-D8F2-485C-B0A3-68568DFF8C5B}" srcOrd="0" destOrd="0" presId="urn:microsoft.com/office/officeart/2005/8/layout/list1"/>
    <dgm:cxn modelId="{6DA549BF-450B-4E0D-A7C1-2A3945DE71B4}" srcId="{BFC1CA5B-5565-4503-983B-1DF02A3E846A}" destId="{CFC4EF4E-68A9-4385-A69C-AB7CB7EE20B8}" srcOrd="3" destOrd="0" parTransId="{03835DCF-D62E-46F5-916E-A5A9AB58E60F}" sibTransId="{A0207914-2219-4D7C-8049-953F5B26B1DE}"/>
    <dgm:cxn modelId="{E946A0CB-2B5B-4F1E-8B30-856C2D7935C5}" srcId="{BFC1CA5B-5565-4503-983B-1DF02A3E846A}" destId="{758E70F8-B124-4388-A19C-29374FC15F5D}" srcOrd="2" destOrd="0" parTransId="{EC96E414-381E-40F6-A364-CB94B2FFECD4}" sibTransId="{3E2C43A3-4C43-4BF6-9813-1A7C1F2170CB}"/>
    <dgm:cxn modelId="{491EB2E7-F5E6-4822-817E-197155084B76}" type="presOf" srcId="{BFC1CA5B-5565-4503-983B-1DF02A3E846A}" destId="{DADDAEB2-1F6D-4732-811B-DB2B6CAF8C70}" srcOrd="0" destOrd="0" presId="urn:microsoft.com/office/officeart/2005/8/layout/list1"/>
    <dgm:cxn modelId="{2FD17AEA-28EB-4754-8D04-CF348D4C100F}" type="presOf" srcId="{45D50311-CA01-41EC-A4CD-1FBD339BED53}" destId="{5846C34A-4866-4ED6-AA27-152CBEA670DB}" srcOrd="1" destOrd="0" presId="urn:microsoft.com/office/officeart/2005/8/layout/list1"/>
    <dgm:cxn modelId="{FECB6EF5-DEA0-40CC-AA03-F0304C252F7B}" srcId="{BFC1CA5B-5565-4503-983B-1DF02A3E846A}" destId="{45D50311-CA01-41EC-A4CD-1FBD339BED53}" srcOrd="1" destOrd="0" parTransId="{14ECBEF2-C00F-41C8-B711-F09E156A5707}" sibTransId="{1E619301-3F56-473B-A2EE-CA3A22484426}"/>
    <dgm:cxn modelId="{343949CE-FC7B-471C-B253-0CEAABD8ECFC}" type="presParOf" srcId="{DADDAEB2-1F6D-4732-811B-DB2B6CAF8C70}" destId="{3E174AA6-B247-422F-B720-76ED33B317D4}" srcOrd="0" destOrd="0" presId="urn:microsoft.com/office/officeart/2005/8/layout/list1"/>
    <dgm:cxn modelId="{0C3B78B6-E71C-4BAB-9440-CD877714B485}" type="presParOf" srcId="{3E174AA6-B247-422F-B720-76ED33B317D4}" destId="{81A059B5-5184-4AB3-9219-25F3AD4F0A87}" srcOrd="0" destOrd="0" presId="urn:microsoft.com/office/officeart/2005/8/layout/list1"/>
    <dgm:cxn modelId="{1C292EA2-B66F-48E7-B578-BCF58EA9DD19}" type="presParOf" srcId="{3E174AA6-B247-422F-B720-76ED33B317D4}" destId="{9B09B995-B83E-4602-B7BC-C428F788D418}" srcOrd="1" destOrd="0" presId="urn:microsoft.com/office/officeart/2005/8/layout/list1"/>
    <dgm:cxn modelId="{F7406BE0-83F7-45BA-9155-03BF34C80AA3}" type="presParOf" srcId="{DADDAEB2-1F6D-4732-811B-DB2B6CAF8C70}" destId="{4E04A61E-8553-463E-B79E-3A92468D2AE0}" srcOrd="1" destOrd="0" presId="urn:microsoft.com/office/officeart/2005/8/layout/list1"/>
    <dgm:cxn modelId="{E272E0CB-A7F4-4E35-8243-41C1372C54F8}" type="presParOf" srcId="{DADDAEB2-1F6D-4732-811B-DB2B6CAF8C70}" destId="{7DDC6F5A-156C-4220-B594-239115525F48}" srcOrd="2" destOrd="0" presId="urn:microsoft.com/office/officeart/2005/8/layout/list1"/>
    <dgm:cxn modelId="{0725D594-7155-4FCE-B011-C9685816216F}" type="presParOf" srcId="{DADDAEB2-1F6D-4732-811B-DB2B6CAF8C70}" destId="{F745A13B-E42A-44F4-94CE-B05BA8C4BAF0}" srcOrd="3" destOrd="0" presId="urn:microsoft.com/office/officeart/2005/8/layout/list1"/>
    <dgm:cxn modelId="{52E3AC12-0A8F-4847-9707-5639BFA1551C}" type="presParOf" srcId="{DADDAEB2-1F6D-4732-811B-DB2B6CAF8C70}" destId="{BD253BA3-23F9-4919-91B2-85EBF3F1F7EA}" srcOrd="4" destOrd="0" presId="urn:microsoft.com/office/officeart/2005/8/layout/list1"/>
    <dgm:cxn modelId="{CF138F68-794B-4875-A71C-9AB9FCEAA5C3}" type="presParOf" srcId="{BD253BA3-23F9-4919-91B2-85EBF3F1F7EA}" destId="{9883E525-D8F2-485C-B0A3-68568DFF8C5B}" srcOrd="0" destOrd="0" presId="urn:microsoft.com/office/officeart/2005/8/layout/list1"/>
    <dgm:cxn modelId="{1FAF2B3B-2A0F-4405-88C2-81FF96624E74}" type="presParOf" srcId="{BD253BA3-23F9-4919-91B2-85EBF3F1F7EA}" destId="{5846C34A-4866-4ED6-AA27-152CBEA670DB}" srcOrd="1" destOrd="0" presId="urn:microsoft.com/office/officeart/2005/8/layout/list1"/>
    <dgm:cxn modelId="{51DC8591-873D-444D-A17A-048BD807BC8C}" type="presParOf" srcId="{DADDAEB2-1F6D-4732-811B-DB2B6CAF8C70}" destId="{221F47AA-A61B-45A3-B815-7A0878A09F18}" srcOrd="5" destOrd="0" presId="urn:microsoft.com/office/officeart/2005/8/layout/list1"/>
    <dgm:cxn modelId="{69252DC6-FF85-4F51-A449-D64CDF9FE70E}" type="presParOf" srcId="{DADDAEB2-1F6D-4732-811B-DB2B6CAF8C70}" destId="{F3D3369E-AF28-4FF3-8831-E0B8F091E636}" srcOrd="6" destOrd="0" presId="urn:microsoft.com/office/officeart/2005/8/layout/list1"/>
    <dgm:cxn modelId="{A41AB493-6998-45AD-858A-CD18700E7E13}" type="presParOf" srcId="{DADDAEB2-1F6D-4732-811B-DB2B6CAF8C70}" destId="{52A41A9E-5AE9-4F23-B2C3-4DC78DE9D3B4}" srcOrd="7" destOrd="0" presId="urn:microsoft.com/office/officeart/2005/8/layout/list1"/>
    <dgm:cxn modelId="{713D576E-A4AB-4AF7-AE7F-FA5E5B2A1A73}" type="presParOf" srcId="{DADDAEB2-1F6D-4732-811B-DB2B6CAF8C70}" destId="{BD06828D-AA21-44E7-9F08-97CC8A91A8C4}" srcOrd="8" destOrd="0" presId="urn:microsoft.com/office/officeart/2005/8/layout/list1"/>
    <dgm:cxn modelId="{3A6F5B63-3C04-4612-B774-185113087449}" type="presParOf" srcId="{BD06828D-AA21-44E7-9F08-97CC8A91A8C4}" destId="{BE54AFBE-AA6F-48F9-A31D-89A51FF0FCC1}" srcOrd="0" destOrd="0" presId="urn:microsoft.com/office/officeart/2005/8/layout/list1"/>
    <dgm:cxn modelId="{69308717-ACF6-4A0E-8F05-6F98004F94F4}" type="presParOf" srcId="{BD06828D-AA21-44E7-9F08-97CC8A91A8C4}" destId="{2824D376-7502-4131-AF70-12CDCEAB8378}" srcOrd="1" destOrd="0" presId="urn:microsoft.com/office/officeart/2005/8/layout/list1"/>
    <dgm:cxn modelId="{8A3CAF9C-F888-4A27-AAE6-5B883C58ED24}" type="presParOf" srcId="{DADDAEB2-1F6D-4732-811B-DB2B6CAF8C70}" destId="{FA7B02EB-A35C-4A20-AEA5-BAE2C73511EA}" srcOrd="9" destOrd="0" presId="urn:microsoft.com/office/officeart/2005/8/layout/list1"/>
    <dgm:cxn modelId="{EFF30747-33D5-4694-AD96-410F31B66DFB}" type="presParOf" srcId="{DADDAEB2-1F6D-4732-811B-DB2B6CAF8C70}" destId="{2E1FB59E-C707-401F-968C-BC81703AEC94}" srcOrd="10" destOrd="0" presId="urn:microsoft.com/office/officeart/2005/8/layout/list1"/>
    <dgm:cxn modelId="{81C5112F-1348-4354-90D1-F7A9E203BD85}" type="presParOf" srcId="{DADDAEB2-1F6D-4732-811B-DB2B6CAF8C70}" destId="{BC0CB4ED-AD11-45CF-89C5-437F9707544A}" srcOrd="11" destOrd="0" presId="urn:microsoft.com/office/officeart/2005/8/layout/list1"/>
    <dgm:cxn modelId="{D95A7F41-C5A6-4F89-A998-80B64CC2BB60}" type="presParOf" srcId="{DADDAEB2-1F6D-4732-811B-DB2B6CAF8C70}" destId="{E62508EB-3020-43DF-8473-3E305EDB6539}" srcOrd="12" destOrd="0" presId="urn:microsoft.com/office/officeart/2005/8/layout/list1"/>
    <dgm:cxn modelId="{80F1F9C8-F11F-4824-A802-A11DEE169679}" type="presParOf" srcId="{E62508EB-3020-43DF-8473-3E305EDB6539}" destId="{4D47CC28-C40F-4596-A0E0-5462AB55BC56}" srcOrd="0" destOrd="0" presId="urn:microsoft.com/office/officeart/2005/8/layout/list1"/>
    <dgm:cxn modelId="{D95C46B5-A69E-4850-A908-6DC9B4C1E9C2}" type="presParOf" srcId="{E62508EB-3020-43DF-8473-3E305EDB6539}" destId="{BAFA5207-99D5-4DBF-8EA0-EC4787EEB85E}" srcOrd="1" destOrd="0" presId="urn:microsoft.com/office/officeart/2005/8/layout/list1"/>
    <dgm:cxn modelId="{7827CB35-DE70-48DB-8B66-41B11F0300CC}" type="presParOf" srcId="{DADDAEB2-1F6D-4732-811B-DB2B6CAF8C70}" destId="{5809E899-D041-42A0-8083-EEFC87A2F765}" srcOrd="13" destOrd="0" presId="urn:microsoft.com/office/officeart/2005/8/layout/list1"/>
    <dgm:cxn modelId="{F8B20099-C49F-4EA1-8FE2-4C3FF3AEA8D9}" type="presParOf" srcId="{DADDAEB2-1F6D-4732-811B-DB2B6CAF8C70}" destId="{405304E0-2ADE-45F9-965E-BA307F4C6CE0}" srcOrd="14" destOrd="0" presId="urn:microsoft.com/office/officeart/2005/8/layout/list1"/>
    <dgm:cxn modelId="{19109C84-BFE1-4367-93D6-690B4F05544E}" type="presParOf" srcId="{DADDAEB2-1F6D-4732-811B-DB2B6CAF8C70}" destId="{FFF8120E-8D3A-4E50-A68C-A11907D51216}" srcOrd="15" destOrd="0" presId="urn:microsoft.com/office/officeart/2005/8/layout/list1"/>
    <dgm:cxn modelId="{EC7C2562-E314-4CBA-9A75-3C82ACA90069}" type="presParOf" srcId="{DADDAEB2-1F6D-4732-811B-DB2B6CAF8C70}" destId="{C155694E-79D8-4BD8-9499-1FDD071413D0}" srcOrd="16" destOrd="0" presId="urn:microsoft.com/office/officeart/2005/8/layout/list1"/>
    <dgm:cxn modelId="{40FDEDA2-E0DE-47A0-86BF-0164BD4EDC6A}" type="presParOf" srcId="{C155694E-79D8-4BD8-9499-1FDD071413D0}" destId="{28986D30-A232-432B-9F00-121741238B1E}" srcOrd="0" destOrd="0" presId="urn:microsoft.com/office/officeart/2005/8/layout/list1"/>
    <dgm:cxn modelId="{EF09A4F9-B783-4946-83F1-7129B3F3CBCF}" type="presParOf" srcId="{C155694E-79D8-4BD8-9499-1FDD071413D0}" destId="{D64708AB-1D45-422C-962A-0BC3A3E79C76}" srcOrd="1" destOrd="0" presId="urn:microsoft.com/office/officeart/2005/8/layout/list1"/>
    <dgm:cxn modelId="{C7C90ADC-501E-494F-94D5-E0FFDE4229FA}" type="presParOf" srcId="{DADDAEB2-1F6D-4732-811B-DB2B6CAF8C70}" destId="{5F912E1D-C168-44D0-9027-9CF901E34D23}" srcOrd="17" destOrd="0" presId="urn:microsoft.com/office/officeart/2005/8/layout/list1"/>
    <dgm:cxn modelId="{C0141139-7989-4B25-827D-60D091BD3325}" type="presParOf" srcId="{DADDAEB2-1F6D-4732-811B-DB2B6CAF8C70}" destId="{D3621B36-DC7E-4AE2-BCB1-22676B3EFA9F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CF295A3-3CD3-4CFE-A3CE-39625CCF3696}" type="doc">
      <dgm:prSet loTypeId="urn:microsoft.com/office/officeart/2005/8/layout/chevron2" loCatId="list" qsTypeId="urn:microsoft.com/office/officeart/2005/8/quickstyle/simple3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278C8AF-C36C-4BB4-A9B3-5B2E6B2CF8E0}">
      <dgm:prSet phldrT="[Текст]" custT="1"/>
      <dgm:spPr/>
      <dgm:t>
        <a:bodyPr/>
        <a:lstStyle/>
        <a:p>
          <a:pPr algn="ctr"/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DE75FA-5074-4ADE-A53F-282878A8DE6D}" type="parTrans" cxnId="{A6E80F17-3966-48C9-AFF8-8A31581217D7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F59A24-5778-4C34-AD4E-07D221713593}" type="sibTrans" cxnId="{A6E80F17-3966-48C9-AFF8-8A31581217D7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5D3186-5B7F-4F35-9044-FF0125B023DD}">
      <dgm:prSet phldrT="[Текст]"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xizmati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mehnat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xavfsizligi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tizimi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pasportlari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yuriqnomalari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chiqaruvchi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zavodning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mosligini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0FEEAD64-8303-4318-997B-B0CDBDB4ADE7}" type="parTrans" cxnId="{0C2CCBC4-1A93-496B-A27A-0B06FAF02FE6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DC10F4-1DB3-42FD-A715-0953A508947F}" type="sibTrans" cxnId="{0C2CCBC4-1A93-496B-A27A-0B06FAF02FE6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776C7A-A409-40C2-B5CA-EEF2300E5FB1}">
      <dgm:prSet phldrT="[Текст]" custT="1"/>
      <dgm:spPr/>
      <dgm:t>
        <a:bodyPr/>
        <a:lstStyle/>
        <a:p>
          <a:pPr algn="ctr"/>
          <a:r>
            <a:rPr lang="en-US" sz="2000" b="1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699C80-6C24-4165-8E11-F771AF8F4FF3}" type="parTrans" cxnId="{18F6CB16-A005-4F9F-B82F-B251588D2691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DD07D4-6CFE-4225-9F97-A86FBD485A8B}" type="sibTrans" cxnId="{18F6CB16-A005-4F9F-B82F-B251588D2691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9B5336-7F70-48D0-87D4-AC5F2DE639A9}">
      <dgm:prSet phldrT="[Текст]"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saqlab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xizmat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ko‘rsatishni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yaxshilash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rejaviy-oldini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oluvchi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yaxshilash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choralar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2296EF01-5CC0-4593-A389-4D20A9ABAE2D}" type="parTrans" cxnId="{5F5E3D36-07E4-4BE3-B6A0-6F816E46202E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5D961C-EC0F-4979-A472-750F986D087A}" type="sibTrans" cxnId="{5F5E3D36-07E4-4BE3-B6A0-6F816E46202E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FBB031-F1E0-4FAD-8021-CCC92C1142C3}">
      <dgm:prSet phldrT="[Текст]" custT="1"/>
      <dgm:spPr/>
      <dgm:t>
        <a:bodyPr/>
        <a:lstStyle/>
        <a:p>
          <a:pPr algn="ctr"/>
          <a:r>
            <a:rPr lang="en-US" sz="2000" b="1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3C5E64-5B03-4F35-B57E-E1E5B4D5BF8F}" type="parTrans" cxnId="{B1573A27-6BF7-4BE4-AECB-3EE811400F8E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D4992E-C0D3-4CD8-ADD2-C37648939058}" type="sibTrans" cxnId="{B1573A27-6BF7-4BE4-AECB-3EE811400F8E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74E840-20D8-4666-8B4C-DA1C2E74D221}">
      <dgm:prSet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hollarda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mas’ul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rahbar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kelishilishi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E313564B-19FF-452A-B2E1-36DB30811A5F}" type="parTrans" cxnId="{82166C66-828D-4593-BF5F-99511AF565B4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3DA229-4B46-47F3-B3CF-14FFB24E1EFA}" type="sibTrans" cxnId="{82166C66-828D-4593-BF5F-99511AF565B4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5A0A8E-1D83-4B36-A915-70CB567518A6}">
      <dgm:prSet custT="1"/>
      <dgm:spPr/>
      <dgm:t>
        <a:bodyPr/>
        <a:lstStyle/>
        <a:p>
          <a:pPr algn="ctr"/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3CFE7C-1290-472C-8D13-E48BB0476F65}" type="parTrans" cxnId="{44CDBABD-1487-4740-8B10-BD76DC853578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AC068E-1C52-472E-AF02-C87EA4D4B4AA}" type="sibTrans" cxnId="{44CDBABD-1487-4740-8B10-BD76DC853578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A0ED66-33D2-4E51-AA64-99D2F067E233}">
      <dgm:prSet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xizmat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ko‘rsatishda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quyidagi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2FD9B9-CD31-4A2A-86D0-64DB7EB85EEB}" type="parTrans" cxnId="{CB2D4726-3B5A-4C18-9737-42CF3BACD6BD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D7E996-3184-4480-BBDA-A16BACD23DC8}" type="sibTrans" cxnId="{CB2D4726-3B5A-4C18-9737-42CF3BACD6BD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1CD989-B532-4A0C-86FA-14774A48F0FD}">
      <dgm:prSet custT="1"/>
      <dgm:spPr/>
      <dgm:t>
        <a:bodyPr/>
        <a:lstStyle/>
        <a:p>
          <a:pPr algn="ctr"/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B0F7CC-8A66-49E6-BC14-FB6EAECBD3E9}" type="parTrans" cxnId="{4865889E-32C3-4AC2-8607-4B14E1F986BC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804040-BDD4-4AB2-A2AA-65EBF75FFBF1}" type="sibTrans" cxnId="{4865889E-32C3-4AC2-8607-4B14E1F986BC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402B55-E37A-4B29-8027-3B59FF4610A1}">
      <dgm:prSet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o‘chirilgan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extiyotsizlik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tufayli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o‘zidan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ketishining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54479E-AA97-4126-884A-1B665B3ACA69}" type="parTrans" cxnId="{039DED26-6846-42CD-866B-C72E55F38F06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B34D48-C69C-4956-A0B6-F4A120201F2F}" type="sibTrans" cxnId="{039DED26-6846-42CD-866B-C72E55F38F06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8B1749-1C84-4446-9C16-6E37CE8B566E}">
      <dgm:prSet custT="1"/>
      <dgm:spPr/>
      <dgm:t>
        <a:bodyPr/>
        <a:lstStyle/>
        <a:p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6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44A8A3-B159-44A6-8657-DB2609432003}" type="parTrans" cxnId="{B80464BF-8D63-4A04-B3FC-E0A0F1677421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8D7198-0F23-4D11-8D91-67ACABE2A72F}" type="sibTrans" cxnId="{B80464BF-8D63-4A04-B3FC-E0A0F1677421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A0079A-E39A-462C-B8BD-51A3C6F61A31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tizimiga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Ulanmasin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odamlar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ishlamoqda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!»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taqiqlovchi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belgilarni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qo‘yish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zarurat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to‘siqlar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qo‘yish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677274-8E83-4C7C-A8BA-E71E4582E6EE}" type="sibTrans" cxnId="{AFD13A99-37D2-4961-8A7B-79EBA16328E3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A19787-9D2B-4C2E-BDBC-CB2D1E01DBAF}" type="parTrans" cxnId="{AFD13A99-37D2-4961-8A7B-79EBA16328E3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76A5BD-4B7F-4475-9F13-69FB40CD9352}" type="pres">
      <dgm:prSet presAssocID="{5CF295A3-3CD3-4CFE-A3CE-39625CCF3696}" presName="linearFlow" presStyleCnt="0">
        <dgm:presLayoutVars>
          <dgm:dir/>
          <dgm:animLvl val="lvl"/>
          <dgm:resizeHandles val="exact"/>
        </dgm:presLayoutVars>
      </dgm:prSet>
      <dgm:spPr/>
    </dgm:pt>
    <dgm:pt modelId="{80650DC1-347C-4984-9E53-86B8E95CE499}" type="pres">
      <dgm:prSet presAssocID="{0278C8AF-C36C-4BB4-A9B3-5B2E6B2CF8E0}" presName="composite" presStyleCnt="0"/>
      <dgm:spPr/>
    </dgm:pt>
    <dgm:pt modelId="{0B7EC980-2397-4ED5-8A69-E87F65D27D15}" type="pres">
      <dgm:prSet presAssocID="{0278C8AF-C36C-4BB4-A9B3-5B2E6B2CF8E0}" presName="parentText" presStyleLbl="alignNode1" presStyleIdx="0" presStyleCnt="6">
        <dgm:presLayoutVars>
          <dgm:chMax val="1"/>
          <dgm:bulletEnabled val="1"/>
        </dgm:presLayoutVars>
      </dgm:prSet>
      <dgm:spPr/>
    </dgm:pt>
    <dgm:pt modelId="{54521118-6E29-4B6B-B5A6-341F4099366A}" type="pres">
      <dgm:prSet presAssocID="{0278C8AF-C36C-4BB4-A9B3-5B2E6B2CF8E0}" presName="descendantText" presStyleLbl="alignAcc1" presStyleIdx="0" presStyleCnt="6" custScaleY="157057">
        <dgm:presLayoutVars>
          <dgm:bulletEnabled val="1"/>
        </dgm:presLayoutVars>
      </dgm:prSet>
      <dgm:spPr/>
    </dgm:pt>
    <dgm:pt modelId="{B954E6AB-AACB-4663-81DE-06BA08778B1F}" type="pres">
      <dgm:prSet presAssocID="{F1F59A24-5778-4C34-AD4E-07D221713593}" presName="sp" presStyleCnt="0"/>
      <dgm:spPr/>
    </dgm:pt>
    <dgm:pt modelId="{B19858E1-6698-496D-9297-230FFA77929F}" type="pres">
      <dgm:prSet presAssocID="{D5776C7A-A409-40C2-B5CA-EEF2300E5FB1}" presName="composite" presStyleCnt="0"/>
      <dgm:spPr/>
    </dgm:pt>
    <dgm:pt modelId="{B003853D-A337-4AF4-BD66-3FE10BAB5815}" type="pres">
      <dgm:prSet presAssocID="{D5776C7A-A409-40C2-B5CA-EEF2300E5FB1}" presName="parentText" presStyleLbl="alignNode1" presStyleIdx="1" presStyleCnt="6">
        <dgm:presLayoutVars>
          <dgm:chMax val="1"/>
          <dgm:bulletEnabled val="1"/>
        </dgm:presLayoutVars>
      </dgm:prSet>
      <dgm:spPr/>
    </dgm:pt>
    <dgm:pt modelId="{99E5C038-2501-4ED2-B2DA-645CFD4B5BD7}" type="pres">
      <dgm:prSet presAssocID="{D5776C7A-A409-40C2-B5CA-EEF2300E5FB1}" presName="descendantText" presStyleLbl="alignAcc1" presStyleIdx="1" presStyleCnt="6" custScaleY="146047">
        <dgm:presLayoutVars>
          <dgm:bulletEnabled val="1"/>
        </dgm:presLayoutVars>
      </dgm:prSet>
      <dgm:spPr/>
    </dgm:pt>
    <dgm:pt modelId="{9DE37158-5E42-40AF-AF89-E216D2558E3A}" type="pres">
      <dgm:prSet presAssocID="{83DD07D4-6CFE-4225-9F97-A86FBD485A8B}" presName="sp" presStyleCnt="0"/>
      <dgm:spPr/>
    </dgm:pt>
    <dgm:pt modelId="{D7254CFD-295D-4429-84E3-DD71510584CF}" type="pres">
      <dgm:prSet presAssocID="{27FBB031-F1E0-4FAD-8021-CCC92C1142C3}" presName="composite" presStyleCnt="0"/>
      <dgm:spPr/>
    </dgm:pt>
    <dgm:pt modelId="{2346B24B-DA17-4D2A-882F-89F55A9B55C3}" type="pres">
      <dgm:prSet presAssocID="{27FBB031-F1E0-4FAD-8021-CCC92C1142C3}" presName="parentText" presStyleLbl="alignNode1" presStyleIdx="2" presStyleCnt="6">
        <dgm:presLayoutVars>
          <dgm:chMax val="1"/>
          <dgm:bulletEnabled val="1"/>
        </dgm:presLayoutVars>
      </dgm:prSet>
      <dgm:spPr/>
    </dgm:pt>
    <dgm:pt modelId="{599842C0-E131-468A-BFE2-9470FDF10B5F}" type="pres">
      <dgm:prSet presAssocID="{27FBB031-F1E0-4FAD-8021-CCC92C1142C3}" presName="descendantText" presStyleLbl="alignAcc1" presStyleIdx="2" presStyleCnt="6">
        <dgm:presLayoutVars>
          <dgm:bulletEnabled val="1"/>
        </dgm:presLayoutVars>
      </dgm:prSet>
      <dgm:spPr/>
    </dgm:pt>
    <dgm:pt modelId="{C58B35A7-48AF-42D1-9D0E-E20BB4939D5C}" type="pres">
      <dgm:prSet presAssocID="{D9D4992E-C0D3-4CD8-ADD2-C37648939058}" presName="sp" presStyleCnt="0"/>
      <dgm:spPr/>
    </dgm:pt>
    <dgm:pt modelId="{313CA0EB-B9CC-4F36-BAF1-95E9483EF3C4}" type="pres">
      <dgm:prSet presAssocID="{C15A0A8E-1D83-4B36-A915-70CB567518A6}" presName="composite" presStyleCnt="0"/>
      <dgm:spPr/>
    </dgm:pt>
    <dgm:pt modelId="{B6567A66-5C21-45B6-9CA7-344B80ED9B15}" type="pres">
      <dgm:prSet presAssocID="{C15A0A8E-1D83-4B36-A915-70CB567518A6}" presName="parentText" presStyleLbl="alignNode1" presStyleIdx="3" presStyleCnt="6">
        <dgm:presLayoutVars>
          <dgm:chMax val="1"/>
          <dgm:bulletEnabled val="1"/>
        </dgm:presLayoutVars>
      </dgm:prSet>
      <dgm:spPr/>
    </dgm:pt>
    <dgm:pt modelId="{BA0E07DA-4B2F-4069-92F6-97F78AE0EAAC}" type="pres">
      <dgm:prSet presAssocID="{C15A0A8E-1D83-4B36-A915-70CB567518A6}" presName="descendantText" presStyleLbl="alignAcc1" presStyleIdx="3" presStyleCnt="6">
        <dgm:presLayoutVars>
          <dgm:bulletEnabled val="1"/>
        </dgm:presLayoutVars>
      </dgm:prSet>
      <dgm:spPr/>
    </dgm:pt>
    <dgm:pt modelId="{F5981B44-2274-4C88-BE3F-D1C71F9F2B82}" type="pres">
      <dgm:prSet presAssocID="{0AAC068E-1C52-472E-AF02-C87EA4D4B4AA}" presName="sp" presStyleCnt="0"/>
      <dgm:spPr/>
    </dgm:pt>
    <dgm:pt modelId="{0E092F1E-38F0-42E0-B32E-CD297A0658C6}" type="pres">
      <dgm:prSet presAssocID="{901CD989-B532-4A0C-86FA-14774A48F0FD}" presName="composite" presStyleCnt="0"/>
      <dgm:spPr/>
    </dgm:pt>
    <dgm:pt modelId="{E38A5B1D-134C-444D-958C-6BFF966648A5}" type="pres">
      <dgm:prSet presAssocID="{901CD989-B532-4A0C-86FA-14774A48F0FD}" presName="parentText" presStyleLbl="alignNode1" presStyleIdx="4" presStyleCnt="6">
        <dgm:presLayoutVars>
          <dgm:chMax val="1"/>
          <dgm:bulletEnabled val="1"/>
        </dgm:presLayoutVars>
      </dgm:prSet>
      <dgm:spPr/>
    </dgm:pt>
    <dgm:pt modelId="{912D2CB1-6E14-4CE0-918B-2B345B2BC5E5}" type="pres">
      <dgm:prSet presAssocID="{901CD989-B532-4A0C-86FA-14774A48F0FD}" presName="descendantText" presStyleLbl="alignAcc1" presStyleIdx="4" presStyleCnt="6" custLinFactNeighborX="585" custLinFactNeighborY="-3059">
        <dgm:presLayoutVars>
          <dgm:bulletEnabled val="1"/>
        </dgm:presLayoutVars>
      </dgm:prSet>
      <dgm:spPr/>
    </dgm:pt>
    <dgm:pt modelId="{43EEB0A7-A543-48CE-9702-79DEC2BE1AE2}" type="pres">
      <dgm:prSet presAssocID="{B9804040-BDD4-4AB2-A2AA-65EBF75FFBF1}" presName="sp" presStyleCnt="0"/>
      <dgm:spPr/>
    </dgm:pt>
    <dgm:pt modelId="{DA7E9FC5-2970-4BA4-8E36-E36E28282742}" type="pres">
      <dgm:prSet presAssocID="{4C8B1749-1C84-4446-9C16-6E37CE8B566E}" presName="composite" presStyleCnt="0"/>
      <dgm:spPr/>
    </dgm:pt>
    <dgm:pt modelId="{E7FA628B-995E-4533-AD1B-82FBE1A6537D}" type="pres">
      <dgm:prSet presAssocID="{4C8B1749-1C84-4446-9C16-6E37CE8B566E}" presName="parentText" presStyleLbl="alignNode1" presStyleIdx="5" presStyleCnt="6">
        <dgm:presLayoutVars>
          <dgm:chMax val="1"/>
          <dgm:bulletEnabled val="1"/>
        </dgm:presLayoutVars>
      </dgm:prSet>
      <dgm:spPr/>
    </dgm:pt>
    <dgm:pt modelId="{3C9BAD6C-0F12-4ABE-8B8D-2E7901311260}" type="pres">
      <dgm:prSet presAssocID="{4C8B1749-1C84-4446-9C16-6E37CE8B566E}" presName="descendantText" presStyleLbl="alignAcc1" presStyleIdx="5" presStyleCnt="6">
        <dgm:presLayoutVars>
          <dgm:bulletEnabled val="1"/>
        </dgm:presLayoutVars>
      </dgm:prSet>
      <dgm:spPr/>
    </dgm:pt>
  </dgm:ptLst>
  <dgm:cxnLst>
    <dgm:cxn modelId="{1B358E0A-FC9F-4EA8-8C65-7966F356C32C}" type="presOf" srcId="{0278C8AF-C36C-4BB4-A9B3-5B2E6B2CF8E0}" destId="{0B7EC980-2397-4ED5-8A69-E87F65D27D15}" srcOrd="0" destOrd="0" presId="urn:microsoft.com/office/officeart/2005/8/layout/chevron2"/>
    <dgm:cxn modelId="{E345BF15-8385-4780-9372-2A510556D6D9}" type="presOf" srcId="{99A0ED66-33D2-4E51-AA64-99D2F067E233}" destId="{BA0E07DA-4B2F-4069-92F6-97F78AE0EAAC}" srcOrd="0" destOrd="0" presId="urn:microsoft.com/office/officeart/2005/8/layout/chevron2"/>
    <dgm:cxn modelId="{18F6CB16-A005-4F9F-B82F-B251588D2691}" srcId="{5CF295A3-3CD3-4CFE-A3CE-39625CCF3696}" destId="{D5776C7A-A409-40C2-B5CA-EEF2300E5FB1}" srcOrd="1" destOrd="0" parTransId="{8E699C80-6C24-4165-8E11-F771AF8F4FF3}" sibTransId="{83DD07D4-6CFE-4225-9F97-A86FBD485A8B}"/>
    <dgm:cxn modelId="{A6E80F17-3966-48C9-AFF8-8A31581217D7}" srcId="{5CF295A3-3CD3-4CFE-A3CE-39625CCF3696}" destId="{0278C8AF-C36C-4BB4-A9B3-5B2E6B2CF8E0}" srcOrd="0" destOrd="0" parTransId="{39DE75FA-5074-4ADE-A53F-282878A8DE6D}" sibTransId="{F1F59A24-5778-4C34-AD4E-07D221713593}"/>
    <dgm:cxn modelId="{7B54EF1E-AEAE-476C-AA9A-6D14AE1908AB}" type="presOf" srcId="{799B5336-7F70-48D0-87D4-AC5F2DE639A9}" destId="{99E5C038-2501-4ED2-B2DA-645CFD4B5BD7}" srcOrd="0" destOrd="0" presId="urn:microsoft.com/office/officeart/2005/8/layout/chevron2"/>
    <dgm:cxn modelId="{CB2D4726-3B5A-4C18-9737-42CF3BACD6BD}" srcId="{C15A0A8E-1D83-4B36-A915-70CB567518A6}" destId="{99A0ED66-33D2-4E51-AA64-99D2F067E233}" srcOrd="0" destOrd="0" parTransId="{B72FD9B9-CD31-4A2A-86D0-64DB7EB85EEB}" sibTransId="{41D7E996-3184-4480-BBDA-A16BACD23DC8}"/>
    <dgm:cxn modelId="{039DED26-6846-42CD-866B-C72E55F38F06}" srcId="{901CD989-B532-4A0C-86FA-14774A48F0FD}" destId="{E7402B55-E37A-4B29-8027-3B59FF4610A1}" srcOrd="0" destOrd="0" parTransId="{3554479E-AA97-4126-884A-1B665B3ACA69}" sibTransId="{54B34D48-C69C-4956-A0B6-F4A120201F2F}"/>
    <dgm:cxn modelId="{B1573A27-6BF7-4BE4-AECB-3EE811400F8E}" srcId="{5CF295A3-3CD3-4CFE-A3CE-39625CCF3696}" destId="{27FBB031-F1E0-4FAD-8021-CCC92C1142C3}" srcOrd="2" destOrd="0" parTransId="{353C5E64-5B03-4F35-B57E-E1E5B4D5BF8F}" sibTransId="{D9D4992E-C0D3-4CD8-ADD2-C37648939058}"/>
    <dgm:cxn modelId="{887D8628-40E8-4E7F-926E-AB5EC2BCD939}" type="presOf" srcId="{27FBB031-F1E0-4FAD-8021-CCC92C1142C3}" destId="{2346B24B-DA17-4D2A-882F-89F55A9B55C3}" srcOrd="0" destOrd="0" presId="urn:microsoft.com/office/officeart/2005/8/layout/chevron2"/>
    <dgm:cxn modelId="{D288E22D-86FF-4D03-A6AB-BC3128D5CAC5}" type="presOf" srcId="{5CF295A3-3CD3-4CFE-A3CE-39625CCF3696}" destId="{C976A5BD-4B7F-4475-9F13-69FB40CD9352}" srcOrd="0" destOrd="0" presId="urn:microsoft.com/office/officeart/2005/8/layout/chevron2"/>
    <dgm:cxn modelId="{5F5E3D36-07E4-4BE3-B6A0-6F816E46202E}" srcId="{D5776C7A-A409-40C2-B5CA-EEF2300E5FB1}" destId="{799B5336-7F70-48D0-87D4-AC5F2DE639A9}" srcOrd="0" destOrd="0" parTransId="{2296EF01-5CC0-4593-A389-4D20A9ABAE2D}" sibTransId="{B45D961C-EC0F-4979-A472-750F986D087A}"/>
    <dgm:cxn modelId="{82166C66-828D-4593-BF5F-99511AF565B4}" srcId="{27FBB031-F1E0-4FAD-8021-CCC92C1142C3}" destId="{1D74E840-20D8-4666-8B4C-DA1C2E74D221}" srcOrd="0" destOrd="0" parTransId="{E313564B-19FF-452A-B2E1-36DB30811A5F}" sibTransId="{6B3DA229-4B46-47F3-B3CF-14FFB24E1EFA}"/>
    <dgm:cxn modelId="{A656026A-4303-4495-B5B9-CB31CA4B3338}" type="presOf" srcId="{55A0079A-E39A-462C-B8BD-51A3C6F61A31}" destId="{3C9BAD6C-0F12-4ABE-8B8D-2E7901311260}" srcOrd="0" destOrd="0" presId="urn:microsoft.com/office/officeart/2005/8/layout/chevron2"/>
    <dgm:cxn modelId="{79F1B14C-EB10-43FE-99C5-1A040CD875EA}" type="presOf" srcId="{C15A0A8E-1D83-4B36-A915-70CB567518A6}" destId="{B6567A66-5C21-45B6-9CA7-344B80ED9B15}" srcOrd="0" destOrd="0" presId="urn:microsoft.com/office/officeart/2005/8/layout/chevron2"/>
    <dgm:cxn modelId="{DCBD3B4F-E1DA-478C-84CE-7BA09463D16A}" type="presOf" srcId="{D5776C7A-A409-40C2-B5CA-EEF2300E5FB1}" destId="{B003853D-A337-4AF4-BD66-3FE10BAB5815}" srcOrd="0" destOrd="0" presId="urn:microsoft.com/office/officeart/2005/8/layout/chevron2"/>
    <dgm:cxn modelId="{AFD13A99-37D2-4961-8A7B-79EBA16328E3}" srcId="{4C8B1749-1C84-4446-9C16-6E37CE8B566E}" destId="{55A0079A-E39A-462C-B8BD-51A3C6F61A31}" srcOrd="0" destOrd="0" parTransId="{07A19787-9D2B-4C2E-BDBC-CB2D1E01DBAF}" sibTransId="{6C677274-8E83-4C7C-A8BA-E71E4582E6EE}"/>
    <dgm:cxn modelId="{4865889E-32C3-4AC2-8607-4B14E1F986BC}" srcId="{5CF295A3-3CD3-4CFE-A3CE-39625CCF3696}" destId="{901CD989-B532-4A0C-86FA-14774A48F0FD}" srcOrd="4" destOrd="0" parTransId="{57B0F7CC-8A66-49E6-BC14-FB6EAECBD3E9}" sibTransId="{B9804040-BDD4-4AB2-A2AA-65EBF75FFBF1}"/>
    <dgm:cxn modelId="{443920AA-8BCC-44B0-89B1-E80AB01D0661}" type="presOf" srcId="{1D74E840-20D8-4666-8B4C-DA1C2E74D221}" destId="{599842C0-E131-468A-BFE2-9470FDF10B5F}" srcOrd="0" destOrd="0" presId="urn:microsoft.com/office/officeart/2005/8/layout/chevron2"/>
    <dgm:cxn modelId="{9BFEE4AD-A4A9-4AB1-A0BF-3091A0CAD48C}" type="presOf" srcId="{E7402B55-E37A-4B29-8027-3B59FF4610A1}" destId="{912D2CB1-6E14-4CE0-918B-2B345B2BC5E5}" srcOrd="0" destOrd="0" presId="urn:microsoft.com/office/officeart/2005/8/layout/chevron2"/>
    <dgm:cxn modelId="{F862C4B5-5C8C-4DFA-A47B-A756880816A2}" type="presOf" srcId="{DF5D3186-5B7F-4F35-9044-FF0125B023DD}" destId="{54521118-6E29-4B6B-B5A6-341F4099366A}" srcOrd="0" destOrd="0" presId="urn:microsoft.com/office/officeart/2005/8/layout/chevron2"/>
    <dgm:cxn modelId="{44CDBABD-1487-4740-8B10-BD76DC853578}" srcId="{5CF295A3-3CD3-4CFE-A3CE-39625CCF3696}" destId="{C15A0A8E-1D83-4B36-A915-70CB567518A6}" srcOrd="3" destOrd="0" parTransId="{BA3CFE7C-1290-472C-8D13-E48BB0476F65}" sibTransId="{0AAC068E-1C52-472E-AF02-C87EA4D4B4AA}"/>
    <dgm:cxn modelId="{B80464BF-8D63-4A04-B3FC-E0A0F1677421}" srcId="{5CF295A3-3CD3-4CFE-A3CE-39625CCF3696}" destId="{4C8B1749-1C84-4446-9C16-6E37CE8B566E}" srcOrd="5" destOrd="0" parTransId="{A144A8A3-B159-44A6-8657-DB2609432003}" sibTransId="{148D7198-0F23-4D11-8D91-67ACABE2A72F}"/>
    <dgm:cxn modelId="{0C2CCBC4-1A93-496B-A27A-0B06FAF02FE6}" srcId="{0278C8AF-C36C-4BB4-A9B3-5B2E6B2CF8E0}" destId="{DF5D3186-5B7F-4F35-9044-FF0125B023DD}" srcOrd="0" destOrd="0" parTransId="{0FEEAD64-8303-4318-997B-B0CDBDB4ADE7}" sibTransId="{BDDC10F4-1DB3-42FD-A715-0953A508947F}"/>
    <dgm:cxn modelId="{2AAB38DF-9301-4C5B-9159-B473FBEE6BC1}" type="presOf" srcId="{4C8B1749-1C84-4446-9C16-6E37CE8B566E}" destId="{E7FA628B-995E-4533-AD1B-82FBE1A6537D}" srcOrd="0" destOrd="0" presId="urn:microsoft.com/office/officeart/2005/8/layout/chevron2"/>
    <dgm:cxn modelId="{E41B58F9-7EB2-435E-8B63-7FBEC9643D4A}" type="presOf" srcId="{901CD989-B532-4A0C-86FA-14774A48F0FD}" destId="{E38A5B1D-134C-444D-958C-6BFF966648A5}" srcOrd="0" destOrd="0" presId="urn:microsoft.com/office/officeart/2005/8/layout/chevron2"/>
    <dgm:cxn modelId="{BBD6D785-6D6A-4C8F-97C1-A3F326CE949C}" type="presParOf" srcId="{C976A5BD-4B7F-4475-9F13-69FB40CD9352}" destId="{80650DC1-347C-4984-9E53-86B8E95CE499}" srcOrd="0" destOrd="0" presId="urn:microsoft.com/office/officeart/2005/8/layout/chevron2"/>
    <dgm:cxn modelId="{1254D92A-9FC0-44E6-B1CC-D89240938D16}" type="presParOf" srcId="{80650DC1-347C-4984-9E53-86B8E95CE499}" destId="{0B7EC980-2397-4ED5-8A69-E87F65D27D15}" srcOrd="0" destOrd="0" presId="urn:microsoft.com/office/officeart/2005/8/layout/chevron2"/>
    <dgm:cxn modelId="{205C3DFD-E8CB-463E-A68F-83F3377D54EF}" type="presParOf" srcId="{80650DC1-347C-4984-9E53-86B8E95CE499}" destId="{54521118-6E29-4B6B-B5A6-341F4099366A}" srcOrd="1" destOrd="0" presId="urn:microsoft.com/office/officeart/2005/8/layout/chevron2"/>
    <dgm:cxn modelId="{46F08B07-218F-4F0F-825E-AC49D13B507F}" type="presParOf" srcId="{C976A5BD-4B7F-4475-9F13-69FB40CD9352}" destId="{B954E6AB-AACB-4663-81DE-06BA08778B1F}" srcOrd="1" destOrd="0" presId="urn:microsoft.com/office/officeart/2005/8/layout/chevron2"/>
    <dgm:cxn modelId="{E83DB853-47B6-45C4-8B51-0847D2DBFEF8}" type="presParOf" srcId="{C976A5BD-4B7F-4475-9F13-69FB40CD9352}" destId="{B19858E1-6698-496D-9297-230FFA77929F}" srcOrd="2" destOrd="0" presId="urn:microsoft.com/office/officeart/2005/8/layout/chevron2"/>
    <dgm:cxn modelId="{514178C0-77B4-4066-87C9-24E600C45ECC}" type="presParOf" srcId="{B19858E1-6698-496D-9297-230FFA77929F}" destId="{B003853D-A337-4AF4-BD66-3FE10BAB5815}" srcOrd="0" destOrd="0" presId="urn:microsoft.com/office/officeart/2005/8/layout/chevron2"/>
    <dgm:cxn modelId="{9FCDAA0F-1DFE-49ED-B791-F6D83414694C}" type="presParOf" srcId="{B19858E1-6698-496D-9297-230FFA77929F}" destId="{99E5C038-2501-4ED2-B2DA-645CFD4B5BD7}" srcOrd="1" destOrd="0" presId="urn:microsoft.com/office/officeart/2005/8/layout/chevron2"/>
    <dgm:cxn modelId="{234E643E-3D8B-4C6D-BC92-4E6EF052479E}" type="presParOf" srcId="{C976A5BD-4B7F-4475-9F13-69FB40CD9352}" destId="{9DE37158-5E42-40AF-AF89-E216D2558E3A}" srcOrd="3" destOrd="0" presId="urn:microsoft.com/office/officeart/2005/8/layout/chevron2"/>
    <dgm:cxn modelId="{B0A83B93-5D7B-433D-80E0-F19F9351FD86}" type="presParOf" srcId="{C976A5BD-4B7F-4475-9F13-69FB40CD9352}" destId="{D7254CFD-295D-4429-84E3-DD71510584CF}" srcOrd="4" destOrd="0" presId="urn:microsoft.com/office/officeart/2005/8/layout/chevron2"/>
    <dgm:cxn modelId="{93857941-707A-4AD1-9AAC-346D8BFB7365}" type="presParOf" srcId="{D7254CFD-295D-4429-84E3-DD71510584CF}" destId="{2346B24B-DA17-4D2A-882F-89F55A9B55C3}" srcOrd="0" destOrd="0" presId="urn:microsoft.com/office/officeart/2005/8/layout/chevron2"/>
    <dgm:cxn modelId="{D14CB28E-68AB-4625-BDF7-34CB33AB6A59}" type="presParOf" srcId="{D7254CFD-295D-4429-84E3-DD71510584CF}" destId="{599842C0-E131-468A-BFE2-9470FDF10B5F}" srcOrd="1" destOrd="0" presId="urn:microsoft.com/office/officeart/2005/8/layout/chevron2"/>
    <dgm:cxn modelId="{DDBEAB89-3B51-4029-8041-338E95CDD11A}" type="presParOf" srcId="{C976A5BD-4B7F-4475-9F13-69FB40CD9352}" destId="{C58B35A7-48AF-42D1-9D0E-E20BB4939D5C}" srcOrd="5" destOrd="0" presId="urn:microsoft.com/office/officeart/2005/8/layout/chevron2"/>
    <dgm:cxn modelId="{487AFAC2-CC55-447A-96AF-879A4F9A93AD}" type="presParOf" srcId="{C976A5BD-4B7F-4475-9F13-69FB40CD9352}" destId="{313CA0EB-B9CC-4F36-BAF1-95E9483EF3C4}" srcOrd="6" destOrd="0" presId="urn:microsoft.com/office/officeart/2005/8/layout/chevron2"/>
    <dgm:cxn modelId="{44D4F6A0-3C73-40D8-8FF7-DC1333416462}" type="presParOf" srcId="{313CA0EB-B9CC-4F36-BAF1-95E9483EF3C4}" destId="{B6567A66-5C21-45B6-9CA7-344B80ED9B15}" srcOrd="0" destOrd="0" presId="urn:microsoft.com/office/officeart/2005/8/layout/chevron2"/>
    <dgm:cxn modelId="{2833FFEA-0091-4D2A-A514-1A3FB30D3692}" type="presParOf" srcId="{313CA0EB-B9CC-4F36-BAF1-95E9483EF3C4}" destId="{BA0E07DA-4B2F-4069-92F6-97F78AE0EAAC}" srcOrd="1" destOrd="0" presId="urn:microsoft.com/office/officeart/2005/8/layout/chevron2"/>
    <dgm:cxn modelId="{B45249B6-9325-4E54-B918-FC23238BB6A3}" type="presParOf" srcId="{C976A5BD-4B7F-4475-9F13-69FB40CD9352}" destId="{F5981B44-2274-4C88-BE3F-D1C71F9F2B82}" srcOrd="7" destOrd="0" presId="urn:microsoft.com/office/officeart/2005/8/layout/chevron2"/>
    <dgm:cxn modelId="{4C797CB7-34EC-4D55-B1A2-8E6B4874D32C}" type="presParOf" srcId="{C976A5BD-4B7F-4475-9F13-69FB40CD9352}" destId="{0E092F1E-38F0-42E0-B32E-CD297A0658C6}" srcOrd="8" destOrd="0" presId="urn:microsoft.com/office/officeart/2005/8/layout/chevron2"/>
    <dgm:cxn modelId="{96EBFDBE-ED64-4F15-B00A-CDB8830EF005}" type="presParOf" srcId="{0E092F1E-38F0-42E0-B32E-CD297A0658C6}" destId="{E38A5B1D-134C-444D-958C-6BFF966648A5}" srcOrd="0" destOrd="0" presId="urn:microsoft.com/office/officeart/2005/8/layout/chevron2"/>
    <dgm:cxn modelId="{5EE46B0E-2EF2-4029-90F3-3B207A1CFB2E}" type="presParOf" srcId="{0E092F1E-38F0-42E0-B32E-CD297A0658C6}" destId="{912D2CB1-6E14-4CE0-918B-2B345B2BC5E5}" srcOrd="1" destOrd="0" presId="urn:microsoft.com/office/officeart/2005/8/layout/chevron2"/>
    <dgm:cxn modelId="{C608B1D9-3D46-4DBE-939E-CBB52E1240C2}" type="presParOf" srcId="{C976A5BD-4B7F-4475-9F13-69FB40CD9352}" destId="{43EEB0A7-A543-48CE-9702-79DEC2BE1AE2}" srcOrd="9" destOrd="0" presId="urn:microsoft.com/office/officeart/2005/8/layout/chevron2"/>
    <dgm:cxn modelId="{CD608E0A-74E0-4DE7-B02D-0C9223E9DE21}" type="presParOf" srcId="{C976A5BD-4B7F-4475-9F13-69FB40CD9352}" destId="{DA7E9FC5-2970-4BA4-8E36-E36E28282742}" srcOrd="10" destOrd="0" presId="urn:microsoft.com/office/officeart/2005/8/layout/chevron2"/>
    <dgm:cxn modelId="{BDCB094A-F611-47D3-A2D6-638CAC9A1593}" type="presParOf" srcId="{DA7E9FC5-2970-4BA4-8E36-E36E28282742}" destId="{E7FA628B-995E-4533-AD1B-82FBE1A6537D}" srcOrd="0" destOrd="0" presId="urn:microsoft.com/office/officeart/2005/8/layout/chevron2"/>
    <dgm:cxn modelId="{9BC80EE7-79B0-4964-A12C-C4CC305B4CB9}" type="presParOf" srcId="{DA7E9FC5-2970-4BA4-8E36-E36E28282742}" destId="{3C9BAD6C-0F12-4ABE-8B8D-2E790131126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5CF295A3-3CD3-4CFE-A3CE-39625CCF3696}" type="doc">
      <dgm:prSet loTypeId="urn:microsoft.com/office/officeart/2005/8/layout/chevron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278C8AF-C36C-4BB4-A9B3-5B2E6B2CF8E0}">
      <dgm:prSet phldrT="[Текст]" custT="1"/>
      <dgm:spPr/>
      <dgm:t>
        <a:bodyPr/>
        <a:lstStyle/>
        <a:p>
          <a:pPr algn="ctr"/>
          <a:r>
            <a: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</a:t>
          </a:r>
        </a:p>
      </dgm:t>
    </dgm:pt>
    <dgm:pt modelId="{39DE75FA-5074-4ADE-A53F-282878A8DE6D}" type="parTrans" cxnId="{A6E80F17-3966-48C9-AFF8-8A31581217D7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F59A24-5778-4C34-AD4E-07D221713593}" type="sibTrans" cxnId="{A6E80F17-3966-48C9-AFF8-8A31581217D7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5D3186-5B7F-4F35-9044-FF0125B023DD}">
      <dgm:prSet phldrT="[Текст]" custT="1"/>
      <dgm:spPr/>
      <dgm:t>
        <a:bodyPr/>
        <a:lstStyle/>
        <a:p>
          <a:pPr algn="just"/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oldidan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o‘tuvchi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qismlarda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kuchlanishning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yo‘qligini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kuchlanishni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ko‘rsatuvchi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asbob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olib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yuriladigan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voltmetr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tekshirib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ko‘rish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.. </a:t>
          </a:r>
        </a:p>
      </dgm:t>
    </dgm:pt>
    <dgm:pt modelId="{0FEEAD64-8303-4318-997B-B0CDBDB4ADE7}" type="parTrans" cxnId="{0C2CCBC4-1A93-496B-A27A-0B06FAF02FE6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DC10F4-1DB3-42FD-A715-0953A508947F}" type="sibTrans" cxnId="{0C2CCBC4-1A93-496B-A27A-0B06FAF02FE6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9B5336-7F70-48D0-87D4-AC5F2DE639A9}">
      <dgm:prSet phldrT="[Текст]" custT="1"/>
      <dgm:spPr/>
      <dgm:t>
        <a:bodyPr/>
        <a:lstStyle/>
        <a:p>
          <a:pPr algn="just"/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boshlanishidan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avval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band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xodimlar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loyihasi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tanishtirilishi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paytida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xavfsizlik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choralariga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yul-yuriqdan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o‘tkazilishi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2296EF01-5CC0-4593-A389-4D20A9ABAE2D}" type="parTrans" cxnId="{5F5E3D36-07E4-4BE3-B6A0-6F816E46202E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5D961C-EC0F-4979-A472-750F986D087A}" type="sibTrans" cxnId="{5F5E3D36-07E4-4BE3-B6A0-6F816E46202E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FBB031-F1E0-4FAD-8021-CCC92C1142C3}">
      <dgm:prSet phldrT="[Текст]" custT="1"/>
      <dgm:spPr/>
      <dgm:t>
        <a:bodyPr/>
        <a:lstStyle/>
        <a:p>
          <a:pPr algn="ctr"/>
          <a:r>
            <a: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</a:t>
          </a:r>
        </a:p>
      </dgm:t>
    </dgm:pt>
    <dgm:pt modelId="{353C5E64-5B03-4F35-B57E-E1E5B4D5BF8F}" type="parTrans" cxnId="{B1573A27-6BF7-4BE4-AECB-3EE811400F8E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D4992E-C0D3-4CD8-ADD2-C37648939058}" type="sibTrans" cxnId="{B1573A27-6BF7-4BE4-AECB-3EE811400F8E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74E840-20D8-4666-8B4C-DA1C2E74D221}">
      <dgm:prSet custT="1"/>
      <dgm:spPr/>
      <dgm:t>
        <a:bodyPr/>
        <a:lstStyle/>
        <a:p>
          <a:pPr algn="just"/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band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xodimlar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belgilangan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me’yorlar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kiyim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poyabzal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himoya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ta’minlanishi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E313564B-19FF-452A-B2E1-36DB30811A5F}" type="parTrans" cxnId="{82166C66-828D-4593-BF5F-99511AF565B4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3DA229-4B46-47F3-B3CF-14FFB24E1EFA}" type="sibTrans" cxnId="{82166C66-828D-4593-BF5F-99511AF565B4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5A0A8E-1D83-4B36-A915-70CB567518A6}">
      <dgm:prSet custT="1"/>
      <dgm:spPr/>
      <dgm:t>
        <a:bodyPr/>
        <a:lstStyle/>
        <a:p>
          <a:pPr algn="ctr"/>
          <a:r>
            <a: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3CFE7C-1290-472C-8D13-E48BB0476F65}" type="parTrans" cxnId="{44CDBABD-1487-4740-8B10-BD76DC853578}">
      <dgm:prSet/>
      <dgm:spPr/>
      <dgm:t>
        <a:bodyPr/>
        <a:lstStyle/>
        <a:p>
          <a:pPr algn="just"/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AC068E-1C52-472E-AF02-C87EA4D4B4AA}" type="sibTrans" cxnId="{44CDBABD-1487-4740-8B10-BD76DC853578}">
      <dgm:prSet/>
      <dgm:spPr/>
      <dgm:t>
        <a:bodyPr/>
        <a:lstStyle/>
        <a:p>
          <a:pPr algn="just"/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A0ED66-33D2-4E51-AA64-99D2F067E233}">
      <dgm:prSet custT="1"/>
      <dgm:spPr/>
      <dgm:t>
        <a:bodyPr/>
        <a:lstStyle/>
        <a:p>
          <a:pPr algn="just"/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Og‘ir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yuklarni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joyidan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ko‘chirish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yuk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ortish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tushirish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javobgar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shaxslarning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ruxsati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bajarilishi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shart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2FD9B9-CD31-4A2A-86D0-64DB7EB85EEB}" type="parTrans" cxnId="{CB2D4726-3B5A-4C18-9737-42CF3BACD6BD}">
      <dgm:prSet/>
      <dgm:spPr/>
      <dgm:t>
        <a:bodyPr/>
        <a:lstStyle/>
        <a:p>
          <a:pPr algn="just"/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D7E996-3184-4480-BBDA-A16BACD23DC8}" type="sibTrans" cxnId="{CB2D4726-3B5A-4C18-9737-42CF3BACD6BD}">
      <dgm:prSet/>
      <dgm:spPr/>
      <dgm:t>
        <a:bodyPr/>
        <a:lstStyle/>
        <a:p>
          <a:pPr algn="just"/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1CD989-B532-4A0C-86FA-14774A48F0FD}">
      <dgm:prSet custT="1"/>
      <dgm:spPr/>
      <dgm:t>
        <a:bodyPr/>
        <a:lstStyle/>
        <a:p>
          <a:pPr algn="ctr"/>
          <a:r>
            <a: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B0F7CC-8A66-49E6-BC14-FB6EAECBD3E9}" type="parTrans" cxnId="{4865889E-32C3-4AC2-8607-4B14E1F986BC}">
      <dgm:prSet/>
      <dgm:spPr/>
      <dgm:t>
        <a:bodyPr/>
        <a:lstStyle/>
        <a:p>
          <a:pPr algn="just"/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804040-BDD4-4AB2-A2AA-65EBF75FFBF1}" type="sibTrans" cxnId="{4865889E-32C3-4AC2-8607-4B14E1F986BC}">
      <dgm:prSet/>
      <dgm:spPr/>
      <dgm:t>
        <a:bodyPr/>
        <a:lstStyle/>
        <a:p>
          <a:pPr algn="just"/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402B55-E37A-4B29-8027-3B59FF4610A1}">
      <dgm:prSet custT="1"/>
      <dgm:spPr/>
      <dgm:t>
        <a:bodyPr/>
        <a:lstStyle/>
        <a:p>
          <a:pPr algn="just"/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Nosoz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yuk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ko‘taruvchi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moslamalarda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shahodatlangan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muddati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tugagan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mexanizmlarda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54479E-AA97-4126-884A-1B665B3ACA69}" type="parTrans" cxnId="{039DED26-6846-42CD-866B-C72E55F38F06}">
      <dgm:prSet/>
      <dgm:spPr/>
      <dgm:t>
        <a:bodyPr/>
        <a:lstStyle/>
        <a:p>
          <a:pPr algn="just"/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B34D48-C69C-4956-A0B6-F4A120201F2F}" type="sibTrans" cxnId="{039DED26-6846-42CD-866B-C72E55F38F06}">
      <dgm:prSet/>
      <dgm:spPr/>
      <dgm:t>
        <a:bodyPr/>
        <a:lstStyle/>
        <a:p>
          <a:pPr algn="just"/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8B1749-1C84-4446-9C16-6E37CE8B566E}">
      <dgm:prSet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44A8A3-B159-44A6-8657-DB2609432003}" type="parTrans" cxnId="{B80464BF-8D63-4A04-B3FC-E0A0F1677421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8D7198-0F23-4D11-8D91-67ACABE2A72F}" type="sibTrans" cxnId="{B80464BF-8D63-4A04-B3FC-E0A0F1677421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A0079A-E39A-462C-B8BD-51A3C6F61A31}">
      <dgm:prSet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Yechib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agregatlar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detallar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metall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konstruksiyalar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rishtirib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qo‘yilishi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677274-8E83-4C7C-A8BA-E71E4582E6EE}" type="sibTrans" cxnId="{AFD13A99-37D2-4961-8A7B-79EBA16328E3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A19787-9D2B-4C2E-BDBC-CB2D1E01DBAF}" type="parTrans" cxnId="{AFD13A99-37D2-4961-8A7B-79EBA16328E3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776C7A-A409-40C2-B5CA-EEF2300E5FB1}">
      <dgm:prSet phldrT="[Текст]" custT="1"/>
      <dgm:spPr/>
      <dgm:t>
        <a:bodyPr/>
        <a:lstStyle/>
        <a:p>
          <a:pPr algn="ctr"/>
          <a:r>
            <a: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</a:t>
          </a:r>
        </a:p>
      </dgm:t>
    </dgm:pt>
    <dgm:pt modelId="{83DD07D4-6CFE-4225-9F97-A86FBD485A8B}" type="sibTrans" cxnId="{18F6CB16-A005-4F9F-B82F-B251588D2691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699C80-6C24-4165-8E11-F771AF8F4FF3}" type="parTrans" cxnId="{18F6CB16-A005-4F9F-B82F-B251588D2691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76A5BD-4B7F-4475-9F13-69FB40CD9352}" type="pres">
      <dgm:prSet presAssocID="{5CF295A3-3CD3-4CFE-A3CE-39625CCF3696}" presName="linearFlow" presStyleCnt="0">
        <dgm:presLayoutVars>
          <dgm:dir/>
          <dgm:animLvl val="lvl"/>
          <dgm:resizeHandles val="exact"/>
        </dgm:presLayoutVars>
      </dgm:prSet>
      <dgm:spPr/>
    </dgm:pt>
    <dgm:pt modelId="{80650DC1-347C-4984-9E53-86B8E95CE499}" type="pres">
      <dgm:prSet presAssocID="{0278C8AF-C36C-4BB4-A9B3-5B2E6B2CF8E0}" presName="composite" presStyleCnt="0"/>
      <dgm:spPr/>
    </dgm:pt>
    <dgm:pt modelId="{0B7EC980-2397-4ED5-8A69-E87F65D27D15}" type="pres">
      <dgm:prSet presAssocID="{0278C8AF-C36C-4BB4-A9B3-5B2E6B2CF8E0}" presName="parentText" presStyleLbl="alignNode1" presStyleIdx="0" presStyleCnt="6">
        <dgm:presLayoutVars>
          <dgm:chMax val="1"/>
          <dgm:bulletEnabled val="1"/>
        </dgm:presLayoutVars>
      </dgm:prSet>
      <dgm:spPr/>
    </dgm:pt>
    <dgm:pt modelId="{54521118-6E29-4B6B-B5A6-341F4099366A}" type="pres">
      <dgm:prSet presAssocID="{0278C8AF-C36C-4BB4-A9B3-5B2E6B2CF8E0}" presName="descendantText" presStyleLbl="alignAcc1" presStyleIdx="0" presStyleCnt="6" custScaleY="137555">
        <dgm:presLayoutVars>
          <dgm:bulletEnabled val="1"/>
        </dgm:presLayoutVars>
      </dgm:prSet>
      <dgm:spPr/>
    </dgm:pt>
    <dgm:pt modelId="{B954E6AB-AACB-4663-81DE-06BA08778B1F}" type="pres">
      <dgm:prSet presAssocID="{F1F59A24-5778-4C34-AD4E-07D221713593}" presName="sp" presStyleCnt="0"/>
      <dgm:spPr/>
    </dgm:pt>
    <dgm:pt modelId="{B19858E1-6698-496D-9297-230FFA77929F}" type="pres">
      <dgm:prSet presAssocID="{D5776C7A-A409-40C2-B5CA-EEF2300E5FB1}" presName="composite" presStyleCnt="0"/>
      <dgm:spPr/>
    </dgm:pt>
    <dgm:pt modelId="{B003853D-A337-4AF4-BD66-3FE10BAB5815}" type="pres">
      <dgm:prSet presAssocID="{D5776C7A-A409-40C2-B5CA-EEF2300E5FB1}" presName="parentText" presStyleLbl="alignNode1" presStyleIdx="1" presStyleCnt="6">
        <dgm:presLayoutVars>
          <dgm:chMax val="1"/>
          <dgm:bulletEnabled val="1"/>
        </dgm:presLayoutVars>
      </dgm:prSet>
      <dgm:spPr/>
    </dgm:pt>
    <dgm:pt modelId="{99E5C038-2501-4ED2-B2DA-645CFD4B5BD7}" type="pres">
      <dgm:prSet presAssocID="{D5776C7A-A409-40C2-B5CA-EEF2300E5FB1}" presName="descendantText" presStyleLbl="alignAcc1" presStyleIdx="1" presStyleCnt="6" custScaleY="146047">
        <dgm:presLayoutVars>
          <dgm:bulletEnabled val="1"/>
        </dgm:presLayoutVars>
      </dgm:prSet>
      <dgm:spPr/>
    </dgm:pt>
    <dgm:pt modelId="{9DE37158-5E42-40AF-AF89-E216D2558E3A}" type="pres">
      <dgm:prSet presAssocID="{83DD07D4-6CFE-4225-9F97-A86FBD485A8B}" presName="sp" presStyleCnt="0"/>
      <dgm:spPr/>
    </dgm:pt>
    <dgm:pt modelId="{D7254CFD-295D-4429-84E3-DD71510584CF}" type="pres">
      <dgm:prSet presAssocID="{27FBB031-F1E0-4FAD-8021-CCC92C1142C3}" presName="composite" presStyleCnt="0"/>
      <dgm:spPr/>
    </dgm:pt>
    <dgm:pt modelId="{2346B24B-DA17-4D2A-882F-89F55A9B55C3}" type="pres">
      <dgm:prSet presAssocID="{27FBB031-F1E0-4FAD-8021-CCC92C1142C3}" presName="parentText" presStyleLbl="alignNode1" presStyleIdx="2" presStyleCnt="6">
        <dgm:presLayoutVars>
          <dgm:chMax val="1"/>
          <dgm:bulletEnabled val="1"/>
        </dgm:presLayoutVars>
      </dgm:prSet>
      <dgm:spPr/>
    </dgm:pt>
    <dgm:pt modelId="{599842C0-E131-468A-BFE2-9470FDF10B5F}" type="pres">
      <dgm:prSet presAssocID="{27FBB031-F1E0-4FAD-8021-CCC92C1142C3}" presName="descendantText" presStyleLbl="alignAcc1" presStyleIdx="2" presStyleCnt="6">
        <dgm:presLayoutVars>
          <dgm:bulletEnabled val="1"/>
        </dgm:presLayoutVars>
      </dgm:prSet>
      <dgm:spPr/>
    </dgm:pt>
    <dgm:pt modelId="{C58B35A7-48AF-42D1-9D0E-E20BB4939D5C}" type="pres">
      <dgm:prSet presAssocID="{D9D4992E-C0D3-4CD8-ADD2-C37648939058}" presName="sp" presStyleCnt="0"/>
      <dgm:spPr/>
    </dgm:pt>
    <dgm:pt modelId="{313CA0EB-B9CC-4F36-BAF1-95E9483EF3C4}" type="pres">
      <dgm:prSet presAssocID="{C15A0A8E-1D83-4B36-A915-70CB567518A6}" presName="composite" presStyleCnt="0"/>
      <dgm:spPr/>
    </dgm:pt>
    <dgm:pt modelId="{B6567A66-5C21-45B6-9CA7-344B80ED9B15}" type="pres">
      <dgm:prSet presAssocID="{C15A0A8E-1D83-4B36-A915-70CB567518A6}" presName="parentText" presStyleLbl="alignNode1" presStyleIdx="3" presStyleCnt="6">
        <dgm:presLayoutVars>
          <dgm:chMax val="1"/>
          <dgm:bulletEnabled val="1"/>
        </dgm:presLayoutVars>
      </dgm:prSet>
      <dgm:spPr/>
    </dgm:pt>
    <dgm:pt modelId="{BA0E07DA-4B2F-4069-92F6-97F78AE0EAAC}" type="pres">
      <dgm:prSet presAssocID="{C15A0A8E-1D83-4B36-A915-70CB567518A6}" presName="descendantText" presStyleLbl="alignAcc1" presStyleIdx="3" presStyleCnt="6">
        <dgm:presLayoutVars>
          <dgm:bulletEnabled val="1"/>
        </dgm:presLayoutVars>
      </dgm:prSet>
      <dgm:spPr/>
    </dgm:pt>
    <dgm:pt modelId="{F5981B44-2274-4C88-BE3F-D1C71F9F2B82}" type="pres">
      <dgm:prSet presAssocID="{0AAC068E-1C52-472E-AF02-C87EA4D4B4AA}" presName="sp" presStyleCnt="0"/>
      <dgm:spPr/>
    </dgm:pt>
    <dgm:pt modelId="{0E092F1E-38F0-42E0-B32E-CD297A0658C6}" type="pres">
      <dgm:prSet presAssocID="{901CD989-B532-4A0C-86FA-14774A48F0FD}" presName="composite" presStyleCnt="0"/>
      <dgm:spPr/>
    </dgm:pt>
    <dgm:pt modelId="{E38A5B1D-134C-444D-958C-6BFF966648A5}" type="pres">
      <dgm:prSet presAssocID="{901CD989-B532-4A0C-86FA-14774A48F0FD}" presName="parentText" presStyleLbl="alignNode1" presStyleIdx="4" presStyleCnt="6">
        <dgm:presLayoutVars>
          <dgm:chMax val="1"/>
          <dgm:bulletEnabled val="1"/>
        </dgm:presLayoutVars>
      </dgm:prSet>
      <dgm:spPr/>
    </dgm:pt>
    <dgm:pt modelId="{912D2CB1-6E14-4CE0-918B-2B345B2BC5E5}" type="pres">
      <dgm:prSet presAssocID="{901CD989-B532-4A0C-86FA-14774A48F0FD}" presName="descendantText" presStyleLbl="alignAcc1" presStyleIdx="4" presStyleCnt="6" custLinFactNeighborX="585" custLinFactNeighborY="-3059">
        <dgm:presLayoutVars>
          <dgm:bulletEnabled val="1"/>
        </dgm:presLayoutVars>
      </dgm:prSet>
      <dgm:spPr/>
    </dgm:pt>
    <dgm:pt modelId="{43EEB0A7-A543-48CE-9702-79DEC2BE1AE2}" type="pres">
      <dgm:prSet presAssocID="{B9804040-BDD4-4AB2-A2AA-65EBF75FFBF1}" presName="sp" presStyleCnt="0"/>
      <dgm:spPr/>
    </dgm:pt>
    <dgm:pt modelId="{DA7E9FC5-2970-4BA4-8E36-E36E28282742}" type="pres">
      <dgm:prSet presAssocID="{4C8B1749-1C84-4446-9C16-6E37CE8B566E}" presName="composite" presStyleCnt="0"/>
      <dgm:spPr/>
    </dgm:pt>
    <dgm:pt modelId="{E7FA628B-995E-4533-AD1B-82FBE1A6537D}" type="pres">
      <dgm:prSet presAssocID="{4C8B1749-1C84-4446-9C16-6E37CE8B566E}" presName="parentText" presStyleLbl="alignNode1" presStyleIdx="5" presStyleCnt="6">
        <dgm:presLayoutVars>
          <dgm:chMax val="1"/>
          <dgm:bulletEnabled val="1"/>
        </dgm:presLayoutVars>
      </dgm:prSet>
      <dgm:spPr/>
    </dgm:pt>
    <dgm:pt modelId="{3C9BAD6C-0F12-4ABE-8B8D-2E7901311260}" type="pres">
      <dgm:prSet presAssocID="{4C8B1749-1C84-4446-9C16-6E37CE8B566E}" presName="descendantText" presStyleLbl="alignAcc1" presStyleIdx="5" presStyleCnt="6">
        <dgm:presLayoutVars>
          <dgm:bulletEnabled val="1"/>
        </dgm:presLayoutVars>
      </dgm:prSet>
      <dgm:spPr/>
    </dgm:pt>
  </dgm:ptLst>
  <dgm:cxnLst>
    <dgm:cxn modelId="{1B358E0A-FC9F-4EA8-8C65-7966F356C32C}" type="presOf" srcId="{0278C8AF-C36C-4BB4-A9B3-5B2E6B2CF8E0}" destId="{0B7EC980-2397-4ED5-8A69-E87F65D27D15}" srcOrd="0" destOrd="0" presId="urn:microsoft.com/office/officeart/2005/8/layout/chevron2"/>
    <dgm:cxn modelId="{E345BF15-8385-4780-9372-2A510556D6D9}" type="presOf" srcId="{99A0ED66-33D2-4E51-AA64-99D2F067E233}" destId="{BA0E07DA-4B2F-4069-92F6-97F78AE0EAAC}" srcOrd="0" destOrd="0" presId="urn:microsoft.com/office/officeart/2005/8/layout/chevron2"/>
    <dgm:cxn modelId="{18F6CB16-A005-4F9F-B82F-B251588D2691}" srcId="{5CF295A3-3CD3-4CFE-A3CE-39625CCF3696}" destId="{D5776C7A-A409-40C2-B5CA-EEF2300E5FB1}" srcOrd="1" destOrd="0" parTransId="{8E699C80-6C24-4165-8E11-F771AF8F4FF3}" sibTransId="{83DD07D4-6CFE-4225-9F97-A86FBD485A8B}"/>
    <dgm:cxn modelId="{A6E80F17-3966-48C9-AFF8-8A31581217D7}" srcId="{5CF295A3-3CD3-4CFE-A3CE-39625CCF3696}" destId="{0278C8AF-C36C-4BB4-A9B3-5B2E6B2CF8E0}" srcOrd="0" destOrd="0" parTransId="{39DE75FA-5074-4ADE-A53F-282878A8DE6D}" sibTransId="{F1F59A24-5778-4C34-AD4E-07D221713593}"/>
    <dgm:cxn modelId="{7B54EF1E-AEAE-476C-AA9A-6D14AE1908AB}" type="presOf" srcId="{799B5336-7F70-48D0-87D4-AC5F2DE639A9}" destId="{99E5C038-2501-4ED2-B2DA-645CFD4B5BD7}" srcOrd="0" destOrd="0" presId="urn:microsoft.com/office/officeart/2005/8/layout/chevron2"/>
    <dgm:cxn modelId="{CB2D4726-3B5A-4C18-9737-42CF3BACD6BD}" srcId="{C15A0A8E-1D83-4B36-A915-70CB567518A6}" destId="{99A0ED66-33D2-4E51-AA64-99D2F067E233}" srcOrd="0" destOrd="0" parTransId="{B72FD9B9-CD31-4A2A-86D0-64DB7EB85EEB}" sibTransId="{41D7E996-3184-4480-BBDA-A16BACD23DC8}"/>
    <dgm:cxn modelId="{039DED26-6846-42CD-866B-C72E55F38F06}" srcId="{901CD989-B532-4A0C-86FA-14774A48F0FD}" destId="{E7402B55-E37A-4B29-8027-3B59FF4610A1}" srcOrd="0" destOrd="0" parTransId="{3554479E-AA97-4126-884A-1B665B3ACA69}" sibTransId="{54B34D48-C69C-4956-A0B6-F4A120201F2F}"/>
    <dgm:cxn modelId="{B1573A27-6BF7-4BE4-AECB-3EE811400F8E}" srcId="{5CF295A3-3CD3-4CFE-A3CE-39625CCF3696}" destId="{27FBB031-F1E0-4FAD-8021-CCC92C1142C3}" srcOrd="2" destOrd="0" parTransId="{353C5E64-5B03-4F35-B57E-E1E5B4D5BF8F}" sibTransId="{D9D4992E-C0D3-4CD8-ADD2-C37648939058}"/>
    <dgm:cxn modelId="{887D8628-40E8-4E7F-926E-AB5EC2BCD939}" type="presOf" srcId="{27FBB031-F1E0-4FAD-8021-CCC92C1142C3}" destId="{2346B24B-DA17-4D2A-882F-89F55A9B55C3}" srcOrd="0" destOrd="0" presId="urn:microsoft.com/office/officeart/2005/8/layout/chevron2"/>
    <dgm:cxn modelId="{D288E22D-86FF-4D03-A6AB-BC3128D5CAC5}" type="presOf" srcId="{5CF295A3-3CD3-4CFE-A3CE-39625CCF3696}" destId="{C976A5BD-4B7F-4475-9F13-69FB40CD9352}" srcOrd="0" destOrd="0" presId="urn:microsoft.com/office/officeart/2005/8/layout/chevron2"/>
    <dgm:cxn modelId="{5F5E3D36-07E4-4BE3-B6A0-6F816E46202E}" srcId="{D5776C7A-A409-40C2-B5CA-EEF2300E5FB1}" destId="{799B5336-7F70-48D0-87D4-AC5F2DE639A9}" srcOrd="0" destOrd="0" parTransId="{2296EF01-5CC0-4593-A389-4D20A9ABAE2D}" sibTransId="{B45D961C-EC0F-4979-A472-750F986D087A}"/>
    <dgm:cxn modelId="{82166C66-828D-4593-BF5F-99511AF565B4}" srcId="{27FBB031-F1E0-4FAD-8021-CCC92C1142C3}" destId="{1D74E840-20D8-4666-8B4C-DA1C2E74D221}" srcOrd="0" destOrd="0" parTransId="{E313564B-19FF-452A-B2E1-36DB30811A5F}" sibTransId="{6B3DA229-4B46-47F3-B3CF-14FFB24E1EFA}"/>
    <dgm:cxn modelId="{A656026A-4303-4495-B5B9-CB31CA4B3338}" type="presOf" srcId="{55A0079A-E39A-462C-B8BD-51A3C6F61A31}" destId="{3C9BAD6C-0F12-4ABE-8B8D-2E7901311260}" srcOrd="0" destOrd="0" presId="urn:microsoft.com/office/officeart/2005/8/layout/chevron2"/>
    <dgm:cxn modelId="{79F1B14C-EB10-43FE-99C5-1A040CD875EA}" type="presOf" srcId="{C15A0A8E-1D83-4B36-A915-70CB567518A6}" destId="{B6567A66-5C21-45B6-9CA7-344B80ED9B15}" srcOrd="0" destOrd="0" presId="urn:microsoft.com/office/officeart/2005/8/layout/chevron2"/>
    <dgm:cxn modelId="{DCBD3B4F-E1DA-478C-84CE-7BA09463D16A}" type="presOf" srcId="{D5776C7A-A409-40C2-B5CA-EEF2300E5FB1}" destId="{B003853D-A337-4AF4-BD66-3FE10BAB5815}" srcOrd="0" destOrd="0" presId="urn:microsoft.com/office/officeart/2005/8/layout/chevron2"/>
    <dgm:cxn modelId="{AFD13A99-37D2-4961-8A7B-79EBA16328E3}" srcId="{4C8B1749-1C84-4446-9C16-6E37CE8B566E}" destId="{55A0079A-E39A-462C-B8BD-51A3C6F61A31}" srcOrd="0" destOrd="0" parTransId="{07A19787-9D2B-4C2E-BDBC-CB2D1E01DBAF}" sibTransId="{6C677274-8E83-4C7C-A8BA-E71E4582E6EE}"/>
    <dgm:cxn modelId="{4865889E-32C3-4AC2-8607-4B14E1F986BC}" srcId="{5CF295A3-3CD3-4CFE-A3CE-39625CCF3696}" destId="{901CD989-B532-4A0C-86FA-14774A48F0FD}" srcOrd="4" destOrd="0" parTransId="{57B0F7CC-8A66-49E6-BC14-FB6EAECBD3E9}" sibTransId="{B9804040-BDD4-4AB2-A2AA-65EBF75FFBF1}"/>
    <dgm:cxn modelId="{443920AA-8BCC-44B0-89B1-E80AB01D0661}" type="presOf" srcId="{1D74E840-20D8-4666-8B4C-DA1C2E74D221}" destId="{599842C0-E131-468A-BFE2-9470FDF10B5F}" srcOrd="0" destOrd="0" presId="urn:microsoft.com/office/officeart/2005/8/layout/chevron2"/>
    <dgm:cxn modelId="{9BFEE4AD-A4A9-4AB1-A0BF-3091A0CAD48C}" type="presOf" srcId="{E7402B55-E37A-4B29-8027-3B59FF4610A1}" destId="{912D2CB1-6E14-4CE0-918B-2B345B2BC5E5}" srcOrd="0" destOrd="0" presId="urn:microsoft.com/office/officeart/2005/8/layout/chevron2"/>
    <dgm:cxn modelId="{F862C4B5-5C8C-4DFA-A47B-A756880816A2}" type="presOf" srcId="{DF5D3186-5B7F-4F35-9044-FF0125B023DD}" destId="{54521118-6E29-4B6B-B5A6-341F4099366A}" srcOrd="0" destOrd="0" presId="urn:microsoft.com/office/officeart/2005/8/layout/chevron2"/>
    <dgm:cxn modelId="{44CDBABD-1487-4740-8B10-BD76DC853578}" srcId="{5CF295A3-3CD3-4CFE-A3CE-39625CCF3696}" destId="{C15A0A8E-1D83-4B36-A915-70CB567518A6}" srcOrd="3" destOrd="0" parTransId="{BA3CFE7C-1290-472C-8D13-E48BB0476F65}" sibTransId="{0AAC068E-1C52-472E-AF02-C87EA4D4B4AA}"/>
    <dgm:cxn modelId="{B80464BF-8D63-4A04-B3FC-E0A0F1677421}" srcId="{5CF295A3-3CD3-4CFE-A3CE-39625CCF3696}" destId="{4C8B1749-1C84-4446-9C16-6E37CE8B566E}" srcOrd="5" destOrd="0" parTransId="{A144A8A3-B159-44A6-8657-DB2609432003}" sibTransId="{148D7198-0F23-4D11-8D91-67ACABE2A72F}"/>
    <dgm:cxn modelId="{0C2CCBC4-1A93-496B-A27A-0B06FAF02FE6}" srcId="{0278C8AF-C36C-4BB4-A9B3-5B2E6B2CF8E0}" destId="{DF5D3186-5B7F-4F35-9044-FF0125B023DD}" srcOrd="0" destOrd="0" parTransId="{0FEEAD64-8303-4318-997B-B0CDBDB4ADE7}" sibTransId="{BDDC10F4-1DB3-42FD-A715-0953A508947F}"/>
    <dgm:cxn modelId="{2AAB38DF-9301-4C5B-9159-B473FBEE6BC1}" type="presOf" srcId="{4C8B1749-1C84-4446-9C16-6E37CE8B566E}" destId="{E7FA628B-995E-4533-AD1B-82FBE1A6537D}" srcOrd="0" destOrd="0" presId="urn:microsoft.com/office/officeart/2005/8/layout/chevron2"/>
    <dgm:cxn modelId="{E41B58F9-7EB2-435E-8B63-7FBEC9643D4A}" type="presOf" srcId="{901CD989-B532-4A0C-86FA-14774A48F0FD}" destId="{E38A5B1D-134C-444D-958C-6BFF966648A5}" srcOrd="0" destOrd="0" presId="urn:microsoft.com/office/officeart/2005/8/layout/chevron2"/>
    <dgm:cxn modelId="{BBD6D785-6D6A-4C8F-97C1-A3F326CE949C}" type="presParOf" srcId="{C976A5BD-4B7F-4475-9F13-69FB40CD9352}" destId="{80650DC1-347C-4984-9E53-86B8E95CE499}" srcOrd="0" destOrd="0" presId="urn:microsoft.com/office/officeart/2005/8/layout/chevron2"/>
    <dgm:cxn modelId="{1254D92A-9FC0-44E6-B1CC-D89240938D16}" type="presParOf" srcId="{80650DC1-347C-4984-9E53-86B8E95CE499}" destId="{0B7EC980-2397-4ED5-8A69-E87F65D27D15}" srcOrd="0" destOrd="0" presId="urn:microsoft.com/office/officeart/2005/8/layout/chevron2"/>
    <dgm:cxn modelId="{205C3DFD-E8CB-463E-A68F-83F3377D54EF}" type="presParOf" srcId="{80650DC1-347C-4984-9E53-86B8E95CE499}" destId="{54521118-6E29-4B6B-B5A6-341F4099366A}" srcOrd="1" destOrd="0" presId="urn:microsoft.com/office/officeart/2005/8/layout/chevron2"/>
    <dgm:cxn modelId="{46F08B07-218F-4F0F-825E-AC49D13B507F}" type="presParOf" srcId="{C976A5BD-4B7F-4475-9F13-69FB40CD9352}" destId="{B954E6AB-AACB-4663-81DE-06BA08778B1F}" srcOrd="1" destOrd="0" presId="urn:microsoft.com/office/officeart/2005/8/layout/chevron2"/>
    <dgm:cxn modelId="{E83DB853-47B6-45C4-8B51-0847D2DBFEF8}" type="presParOf" srcId="{C976A5BD-4B7F-4475-9F13-69FB40CD9352}" destId="{B19858E1-6698-496D-9297-230FFA77929F}" srcOrd="2" destOrd="0" presId="urn:microsoft.com/office/officeart/2005/8/layout/chevron2"/>
    <dgm:cxn modelId="{514178C0-77B4-4066-87C9-24E600C45ECC}" type="presParOf" srcId="{B19858E1-6698-496D-9297-230FFA77929F}" destId="{B003853D-A337-4AF4-BD66-3FE10BAB5815}" srcOrd="0" destOrd="0" presId="urn:microsoft.com/office/officeart/2005/8/layout/chevron2"/>
    <dgm:cxn modelId="{9FCDAA0F-1DFE-49ED-B791-F6D83414694C}" type="presParOf" srcId="{B19858E1-6698-496D-9297-230FFA77929F}" destId="{99E5C038-2501-4ED2-B2DA-645CFD4B5BD7}" srcOrd="1" destOrd="0" presId="urn:microsoft.com/office/officeart/2005/8/layout/chevron2"/>
    <dgm:cxn modelId="{234E643E-3D8B-4C6D-BC92-4E6EF052479E}" type="presParOf" srcId="{C976A5BD-4B7F-4475-9F13-69FB40CD9352}" destId="{9DE37158-5E42-40AF-AF89-E216D2558E3A}" srcOrd="3" destOrd="0" presId="urn:microsoft.com/office/officeart/2005/8/layout/chevron2"/>
    <dgm:cxn modelId="{B0A83B93-5D7B-433D-80E0-F19F9351FD86}" type="presParOf" srcId="{C976A5BD-4B7F-4475-9F13-69FB40CD9352}" destId="{D7254CFD-295D-4429-84E3-DD71510584CF}" srcOrd="4" destOrd="0" presId="urn:microsoft.com/office/officeart/2005/8/layout/chevron2"/>
    <dgm:cxn modelId="{93857941-707A-4AD1-9AAC-346D8BFB7365}" type="presParOf" srcId="{D7254CFD-295D-4429-84E3-DD71510584CF}" destId="{2346B24B-DA17-4D2A-882F-89F55A9B55C3}" srcOrd="0" destOrd="0" presId="urn:microsoft.com/office/officeart/2005/8/layout/chevron2"/>
    <dgm:cxn modelId="{D14CB28E-68AB-4625-BDF7-34CB33AB6A59}" type="presParOf" srcId="{D7254CFD-295D-4429-84E3-DD71510584CF}" destId="{599842C0-E131-468A-BFE2-9470FDF10B5F}" srcOrd="1" destOrd="0" presId="urn:microsoft.com/office/officeart/2005/8/layout/chevron2"/>
    <dgm:cxn modelId="{DDBEAB89-3B51-4029-8041-338E95CDD11A}" type="presParOf" srcId="{C976A5BD-4B7F-4475-9F13-69FB40CD9352}" destId="{C58B35A7-48AF-42D1-9D0E-E20BB4939D5C}" srcOrd="5" destOrd="0" presId="urn:microsoft.com/office/officeart/2005/8/layout/chevron2"/>
    <dgm:cxn modelId="{487AFAC2-CC55-447A-96AF-879A4F9A93AD}" type="presParOf" srcId="{C976A5BD-4B7F-4475-9F13-69FB40CD9352}" destId="{313CA0EB-B9CC-4F36-BAF1-95E9483EF3C4}" srcOrd="6" destOrd="0" presId="urn:microsoft.com/office/officeart/2005/8/layout/chevron2"/>
    <dgm:cxn modelId="{44D4F6A0-3C73-40D8-8FF7-DC1333416462}" type="presParOf" srcId="{313CA0EB-B9CC-4F36-BAF1-95E9483EF3C4}" destId="{B6567A66-5C21-45B6-9CA7-344B80ED9B15}" srcOrd="0" destOrd="0" presId="urn:microsoft.com/office/officeart/2005/8/layout/chevron2"/>
    <dgm:cxn modelId="{2833FFEA-0091-4D2A-A514-1A3FB30D3692}" type="presParOf" srcId="{313CA0EB-B9CC-4F36-BAF1-95E9483EF3C4}" destId="{BA0E07DA-4B2F-4069-92F6-97F78AE0EAAC}" srcOrd="1" destOrd="0" presId="urn:microsoft.com/office/officeart/2005/8/layout/chevron2"/>
    <dgm:cxn modelId="{B45249B6-9325-4E54-B918-FC23238BB6A3}" type="presParOf" srcId="{C976A5BD-4B7F-4475-9F13-69FB40CD9352}" destId="{F5981B44-2274-4C88-BE3F-D1C71F9F2B82}" srcOrd="7" destOrd="0" presId="urn:microsoft.com/office/officeart/2005/8/layout/chevron2"/>
    <dgm:cxn modelId="{4C797CB7-34EC-4D55-B1A2-8E6B4874D32C}" type="presParOf" srcId="{C976A5BD-4B7F-4475-9F13-69FB40CD9352}" destId="{0E092F1E-38F0-42E0-B32E-CD297A0658C6}" srcOrd="8" destOrd="0" presId="urn:microsoft.com/office/officeart/2005/8/layout/chevron2"/>
    <dgm:cxn modelId="{96EBFDBE-ED64-4F15-B00A-CDB8830EF005}" type="presParOf" srcId="{0E092F1E-38F0-42E0-B32E-CD297A0658C6}" destId="{E38A5B1D-134C-444D-958C-6BFF966648A5}" srcOrd="0" destOrd="0" presId="urn:microsoft.com/office/officeart/2005/8/layout/chevron2"/>
    <dgm:cxn modelId="{5EE46B0E-2EF2-4029-90F3-3B207A1CFB2E}" type="presParOf" srcId="{0E092F1E-38F0-42E0-B32E-CD297A0658C6}" destId="{912D2CB1-6E14-4CE0-918B-2B345B2BC5E5}" srcOrd="1" destOrd="0" presId="urn:microsoft.com/office/officeart/2005/8/layout/chevron2"/>
    <dgm:cxn modelId="{C608B1D9-3D46-4DBE-939E-CBB52E1240C2}" type="presParOf" srcId="{C976A5BD-4B7F-4475-9F13-69FB40CD9352}" destId="{43EEB0A7-A543-48CE-9702-79DEC2BE1AE2}" srcOrd="9" destOrd="0" presId="urn:microsoft.com/office/officeart/2005/8/layout/chevron2"/>
    <dgm:cxn modelId="{CD608E0A-74E0-4DE7-B02D-0C9223E9DE21}" type="presParOf" srcId="{C976A5BD-4B7F-4475-9F13-69FB40CD9352}" destId="{DA7E9FC5-2970-4BA4-8E36-E36E28282742}" srcOrd="10" destOrd="0" presId="urn:microsoft.com/office/officeart/2005/8/layout/chevron2"/>
    <dgm:cxn modelId="{BDCB094A-F611-47D3-A2D6-638CAC9A1593}" type="presParOf" srcId="{DA7E9FC5-2970-4BA4-8E36-E36E28282742}" destId="{E7FA628B-995E-4533-AD1B-82FBE1A6537D}" srcOrd="0" destOrd="0" presId="urn:microsoft.com/office/officeart/2005/8/layout/chevron2"/>
    <dgm:cxn modelId="{9BC80EE7-79B0-4964-A12C-C4CC305B4CB9}" type="presParOf" srcId="{DA7E9FC5-2970-4BA4-8E36-E36E28282742}" destId="{3C9BAD6C-0F12-4ABE-8B8D-2E790131126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5CF295A3-3CD3-4CFE-A3CE-39625CCF3696}" type="doc">
      <dgm:prSet loTypeId="urn:microsoft.com/office/officeart/2005/8/layout/chevron2" loCatId="list" qsTypeId="urn:microsoft.com/office/officeart/2005/8/quickstyle/simple3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278C8AF-C36C-4BB4-A9B3-5B2E6B2CF8E0}">
      <dgm:prSet phldrT="[Текст]" custT="1"/>
      <dgm:spPr/>
      <dgm:t>
        <a:bodyPr/>
        <a:lstStyle/>
        <a:p>
          <a:pPr algn="ctr"/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13</a:t>
          </a:r>
        </a:p>
      </dgm:t>
    </dgm:pt>
    <dgm:pt modelId="{39DE75FA-5074-4ADE-A53F-282878A8DE6D}" type="parTrans" cxnId="{A6E80F17-3966-48C9-AFF8-8A31581217D7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F59A24-5778-4C34-AD4E-07D221713593}" type="sibTrans" cxnId="{A6E80F17-3966-48C9-AFF8-8A31581217D7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5D3186-5B7F-4F35-9044-FF0125B023DD}">
      <dgm:prSet phldrT="[Текст]"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paytida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joylarini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yullarni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yo‘laklarni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zinapoyalarni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narsalar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to‘sib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qo‘yish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0FEEAD64-8303-4318-997B-B0CDBDB4ADE7}" type="parTrans" cxnId="{0C2CCBC4-1A93-496B-A27A-0B06FAF02FE6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DC10F4-1DB3-42FD-A715-0953A508947F}" type="sibTrans" cxnId="{0C2CCBC4-1A93-496B-A27A-0B06FAF02FE6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9B5336-7F70-48D0-87D4-AC5F2DE639A9}">
      <dgm:prSet phldrT="[Текст]"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balandlikda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bajarilayotganda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havoza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taxta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tushamalarning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o‘rnatilishi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xavfsizlik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javob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xodimlar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kamarlar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arqonlardan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shart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2296EF01-5CC0-4593-A389-4D20A9ABAE2D}" type="parTrans" cxnId="{5F5E3D36-07E4-4BE3-B6A0-6F816E46202E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5D961C-EC0F-4979-A472-750F986D087A}" type="sibTrans" cxnId="{5F5E3D36-07E4-4BE3-B6A0-6F816E46202E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FBB031-F1E0-4FAD-8021-CCC92C1142C3}">
      <dgm:prSet phldrT="[Текст]" custT="1"/>
      <dgm:spPr/>
      <dgm:t>
        <a:bodyPr/>
        <a:lstStyle/>
        <a:p>
          <a:pPr algn="ctr"/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15</a:t>
          </a:r>
        </a:p>
      </dgm:t>
    </dgm:pt>
    <dgm:pt modelId="{353C5E64-5B03-4F35-B57E-E1E5B4D5BF8F}" type="parTrans" cxnId="{B1573A27-6BF7-4BE4-AECB-3EE811400F8E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D4992E-C0D3-4CD8-ADD2-C37648939058}" type="sibTrans" cxnId="{B1573A27-6BF7-4BE4-AECB-3EE811400F8E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74E840-20D8-4666-8B4C-DA1C2E74D221}">
      <dgm:prSet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rahbari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tayinlangan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shaxslarning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rahbarligi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ostida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E313564B-19FF-452A-B2E1-36DB30811A5F}" type="parTrans" cxnId="{82166C66-828D-4593-BF5F-99511AF565B4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3DA229-4B46-47F3-B3CF-14FFB24E1EFA}" type="sibTrans" cxnId="{82166C66-828D-4593-BF5F-99511AF565B4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5A0A8E-1D83-4B36-A915-70CB567518A6}">
      <dgm:prSet custT="1"/>
      <dgm:spPr/>
      <dgm:t>
        <a:bodyPr/>
        <a:lstStyle/>
        <a:p>
          <a:pPr algn="ctr"/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16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3CFE7C-1290-472C-8D13-E48BB0476F65}" type="parTrans" cxnId="{44CDBABD-1487-4740-8B10-BD76DC853578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AC068E-1C52-472E-AF02-C87EA4D4B4AA}" type="sibTrans" cxnId="{44CDBABD-1487-4740-8B10-BD76DC853578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A0ED66-33D2-4E51-AA64-99D2F067E233}">
      <dgm:prSet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tugagach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keraksiz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konstruksiyalar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us-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kunalar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chiqindilar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ketilishi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to‘siklar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saqlovchi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blokirovkalar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o‘rnatilishi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2FD9B9-CD31-4A2A-86D0-64DB7EB85EEB}" type="parTrans" cxnId="{CB2D4726-3B5A-4C18-9737-42CF3BACD6BD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D7E996-3184-4480-BBDA-A16BACD23DC8}" type="sibTrans" cxnId="{CB2D4726-3B5A-4C18-9737-42CF3BACD6BD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1CD989-B532-4A0C-86FA-14774A48F0FD}">
      <dgm:prSet custT="1"/>
      <dgm:spPr/>
      <dgm:t>
        <a:bodyPr/>
        <a:lstStyle/>
        <a:p>
          <a:pPr algn="ctr"/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17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B0F7CC-8A66-49E6-BC14-FB6EAECBD3E9}" type="parTrans" cxnId="{4865889E-32C3-4AC2-8607-4B14E1F986BC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804040-BDD4-4AB2-A2AA-65EBF75FFBF1}" type="sibTrans" cxnId="{4865889E-32C3-4AC2-8607-4B14E1F986BC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402B55-E37A-4B29-8027-3B59FF4610A1}">
      <dgm:prSet custT="1"/>
      <dgm:spPr/>
      <dgm:t>
        <a:bodyPr/>
        <a:lstStyle/>
        <a:p>
          <a:pPr algn="just"/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davriy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ko‘rikdan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o‘tkazish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xizmati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muhandis-texnik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xodimning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rahbarligi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ostida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o‘tkazilishi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54479E-AA97-4126-884A-1B665B3ACA69}" type="parTrans" cxnId="{039DED26-6846-42CD-866B-C72E55F38F06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B34D48-C69C-4956-A0B6-F4A120201F2F}" type="sibTrans" cxnId="{039DED26-6846-42CD-866B-C72E55F38F06}">
      <dgm:prSet/>
      <dgm:spPr/>
      <dgm:t>
        <a:bodyPr/>
        <a:lstStyle/>
        <a:p>
          <a:pPr algn="just"/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8B1749-1C84-4446-9C16-6E37CE8B566E}">
      <dgm:prSet custT="1"/>
      <dgm:spPr/>
      <dgm:t>
        <a:bodyPr/>
        <a:lstStyle/>
        <a:p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18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44A8A3-B159-44A6-8657-DB2609432003}" type="parTrans" cxnId="{B80464BF-8D63-4A04-B3FC-E0A0F1677421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8D7198-0F23-4D11-8D91-67ACABE2A72F}" type="sibTrans" cxnId="{B80464BF-8D63-4A04-B3FC-E0A0F1677421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A0079A-E39A-462C-B8BD-51A3C6F61A31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Ko‘rikdan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o‘tkazish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paytida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nuqsonlar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topilsa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sababini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bartaraf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darhol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to‘xtatilishi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677274-8E83-4C7C-A8BA-E71E4582E6EE}" type="sibTrans" cxnId="{AFD13A99-37D2-4961-8A7B-79EBA16328E3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A19787-9D2B-4C2E-BDBC-CB2D1E01DBAF}" type="parTrans" cxnId="{AFD13A99-37D2-4961-8A7B-79EBA16328E3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776C7A-A409-40C2-B5CA-EEF2300E5FB1}">
      <dgm:prSet phldrT="[Текст]" custT="1"/>
      <dgm:spPr/>
      <dgm:t>
        <a:bodyPr/>
        <a:lstStyle/>
        <a:p>
          <a:pPr algn="ctr"/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14</a:t>
          </a:r>
        </a:p>
      </dgm:t>
    </dgm:pt>
    <dgm:pt modelId="{83DD07D4-6CFE-4225-9F97-A86FBD485A8B}" type="sibTrans" cxnId="{18F6CB16-A005-4F9F-B82F-B251588D2691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699C80-6C24-4165-8E11-F771AF8F4FF3}" type="parTrans" cxnId="{18F6CB16-A005-4F9F-B82F-B251588D2691}">
      <dgm:prSet/>
      <dgm:spPr/>
      <dgm:t>
        <a:bodyPr/>
        <a:lstStyle/>
        <a:p>
          <a:pPr algn="just"/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76A5BD-4B7F-4475-9F13-69FB40CD9352}" type="pres">
      <dgm:prSet presAssocID="{5CF295A3-3CD3-4CFE-A3CE-39625CCF3696}" presName="linearFlow" presStyleCnt="0">
        <dgm:presLayoutVars>
          <dgm:dir/>
          <dgm:animLvl val="lvl"/>
          <dgm:resizeHandles val="exact"/>
        </dgm:presLayoutVars>
      </dgm:prSet>
      <dgm:spPr/>
    </dgm:pt>
    <dgm:pt modelId="{80650DC1-347C-4984-9E53-86B8E95CE499}" type="pres">
      <dgm:prSet presAssocID="{0278C8AF-C36C-4BB4-A9B3-5B2E6B2CF8E0}" presName="composite" presStyleCnt="0"/>
      <dgm:spPr/>
    </dgm:pt>
    <dgm:pt modelId="{0B7EC980-2397-4ED5-8A69-E87F65D27D15}" type="pres">
      <dgm:prSet presAssocID="{0278C8AF-C36C-4BB4-A9B3-5B2E6B2CF8E0}" presName="parentText" presStyleLbl="alignNode1" presStyleIdx="0" presStyleCnt="6">
        <dgm:presLayoutVars>
          <dgm:chMax val="1"/>
          <dgm:bulletEnabled val="1"/>
        </dgm:presLayoutVars>
      </dgm:prSet>
      <dgm:spPr/>
    </dgm:pt>
    <dgm:pt modelId="{54521118-6E29-4B6B-B5A6-341F4099366A}" type="pres">
      <dgm:prSet presAssocID="{0278C8AF-C36C-4BB4-A9B3-5B2E6B2CF8E0}" presName="descendantText" presStyleLbl="alignAcc1" presStyleIdx="0" presStyleCnt="6" custScaleY="107034">
        <dgm:presLayoutVars>
          <dgm:bulletEnabled val="1"/>
        </dgm:presLayoutVars>
      </dgm:prSet>
      <dgm:spPr/>
    </dgm:pt>
    <dgm:pt modelId="{B954E6AB-AACB-4663-81DE-06BA08778B1F}" type="pres">
      <dgm:prSet presAssocID="{F1F59A24-5778-4C34-AD4E-07D221713593}" presName="sp" presStyleCnt="0"/>
      <dgm:spPr/>
    </dgm:pt>
    <dgm:pt modelId="{B19858E1-6698-496D-9297-230FFA77929F}" type="pres">
      <dgm:prSet presAssocID="{D5776C7A-A409-40C2-B5CA-EEF2300E5FB1}" presName="composite" presStyleCnt="0"/>
      <dgm:spPr/>
    </dgm:pt>
    <dgm:pt modelId="{B003853D-A337-4AF4-BD66-3FE10BAB5815}" type="pres">
      <dgm:prSet presAssocID="{D5776C7A-A409-40C2-B5CA-EEF2300E5FB1}" presName="parentText" presStyleLbl="alignNode1" presStyleIdx="1" presStyleCnt="6">
        <dgm:presLayoutVars>
          <dgm:chMax val="1"/>
          <dgm:bulletEnabled val="1"/>
        </dgm:presLayoutVars>
      </dgm:prSet>
      <dgm:spPr/>
    </dgm:pt>
    <dgm:pt modelId="{99E5C038-2501-4ED2-B2DA-645CFD4B5BD7}" type="pres">
      <dgm:prSet presAssocID="{D5776C7A-A409-40C2-B5CA-EEF2300E5FB1}" presName="descendantText" presStyleLbl="alignAcc1" presStyleIdx="1" presStyleCnt="6" custScaleY="136422">
        <dgm:presLayoutVars>
          <dgm:bulletEnabled val="1"/>
        </dgm:presLayoutVars>
      </dgm:prSet>
      <dgm:spPr/>
    </dgm:pt>
    <dgm:pt modelId="{9DE37158-5E42-40AF-AF89-E216D2558E3A}" type="pres">
      <dgm:prSet presAssocID="{83DD07D4-6CFE-4225-9F97-A86FBD485A8B}" presName="sp" presStyleCnt="0"/>
      <dgm:spPr/>
    </dgm:pt>
    <dgm:pt modelId="{D7254CFD-295D-4429-84E3-DD71510584CF}" type="pres">
      <dgm:prSet presAssocID="{27FBB031-F1E0-4FAD-8021-CCC92C1142C3}" presName="composite" presStyleCnt="0"/>
      <dgm:spPr/>
    </dgm:pt>
    <dgm:pt modelId="{2346B24B-DA17-4D2A-882F-89F55A9B55C3}" type="pres">
      <dgm:prSet presAssocID="{27FBB031-F1E0-4FAD-8021-CCC92C1142C3}" presName="parentText" presStyleLbl="alignNode1" presStyleIdx="2" presStyleCnt="6">
        <dgm:presLayoutVars>
          <dgm:chMax val="1"/>
          <dgm:bulletEnabled val="1"/>
        </dgm:presLayoutVars>
      </dgm:prSet>
      <dgm:spPr/>
    </dgm:pt>
    <dgm:pt modelId="{599842C0-E131-468A-BFE2-9470FDF10B5F}" type="pres">
      <dgm:prSet presAssocID="{27FBB031-F1E0-4FAD-8021-CCC92C1142C3}" presName="descendantText" presStyleLbl="alignAcc1" presStyleIdx="2" presStyleCnt="6">
        <dgm:presLayoutVars>
          <dgm:bulletEnabled val="1"/>
        </dgm:presLayoutVars>
      </dgm:prSet>
      <dgm:spPr/>
    </dgm:pt>
    <dgm:pt modelId="{C58B35A7-48AF-42D1-9D0E-E20BB4939D5C}" type="pres">
      <dgm:prSet presAssocID="{D9D4992E-C0D3-4CD8-ADD2-C37648939058}" presName="sp" presStyleCnt="0"/>
      <dgm:spPr/>
    </dgm:pt>
    <dgm:pt modelId="{313CA0EB-B9CC-4F36-BAF1-95E9483EF3C4}" type="pres">
      <dgm:prSet presAssocID="{C15A0A8E-1D83-4B36-A915-70CB567518A6}" presName="composite" presStyleCnt="0"/>
      <dgm:spPr/>
    </dgm:pt>
    <dgm:pt modelId="{B6567A66-5C21-45B6-9CA7-344B80ED9B15}" type="pres">
      <dgm:prSet presAssocID="{C15A0A8E-1D83-4B36-A915-70CB567518A6}" presName="parentText" presStyleLbl="alignNode1" presStyleIdx="3" presStyleCnt="6">
        <dgm:presLayoutVars>
          <dgm:chMax val="1"/>
          <dgm:bulletEnabled val="1"/>
        </dgm:presLayoutVars>
      </dgm:prSet>
      <dgm:spPr/>
    </dgm:pt>
    <dgm:pt modelId="{BA0E07DA-4B2F-4069-92F6-97F78AE0EAAC}" type="pres">
      <dgm:prSet presAssocID="{C15A0A8E-1D83-4B36-A915-70CB567518A6}" presName="descendantText" presStyleLbl="alignAcc1" presStyleIdx="3" presStyleCnt="6" custScaleY="142690">
        <dgm:presLayoutVars>
          <dgm:bulletEnabled val="1"/>
        </dgm:presLayoutVars>
      </dgm:prSet>
      <dgm:spPr/>
    </dgm:pt>
    <dgm:pt modelId="{F5981B44-2274-4C88-BE3F-D1C71F9F2B82}" type="pres">
      <dgm:prSet presAssocID="{0AAC068E-1C52-472E-AF02-C87EA4D4B4AA}" presName="sp" presStyleCnt="0"/>
      <dgm:spPr/>
    </dgm:pt>
    <dgm:pt modelId="{0E092F1E-38F0-42E0-B32E-CD297A0658C6}" type="pres">
      <dgm:prSet presAssocID="{901CD989-B532-4A0C-86FA-14774A48F0FD}" presName="composite" presStyleCnt="0"/>
      <dgm:spPr/>
    </dgm:pt>
    <dgm:pt modelId="{E38A5B1D-134C-444D-958C-6BFF966648A5}" type="pres">
      <dgm:prSet presAssocID="{901CD989-B532-4A0C-86FA-14774A48F0FD}" presName="parentText" presStyleLbl="alignNode1" presStyleIdx="4" presStyleCnt="6">
        <dgm:presLayoutVars>
          <dgm:chMax val="1"/>
          <dgm:bulletEnabled val="1"/>
        </dgm:presLayoutVars>
      </dgm:prSet>
      <dgm:spPr/>
    </dgm:pt>
    <dgm:pt modelId="{912D2CB1-6E14-4CE0-918B-2B345B2BC5E5}" type="pres">
      <dgm:prSet presAssocID="{901CD989-B532-4A0C-86FA-14774A48F0FD}" presName="descendantText" presStyleLbl="alignAcc1" presStyleIdx="4" presStyleCnt="6" custLinFactNeighborX="585" custLinFactNeighborY="-3059">
        <dgm:presLayoutVars>
          <dgm:bulletEnabled val="1"/>
        </dgm:presLayoutVars>
      </dgm:prSet>
      <dgm:spPr/>
    </dgm:pt>
    <dgm:pt modelId="{43EEB0A7-A543-48CE-9702-79DEC2BE1AE2}" type="pres">
      <dgm:prSet presAssocID="{B9804040-BDD4-4AB2-A2AA-65EBF75FFBF1}" presName="sp" presStyleCnt="0"/>
      <dgm:spPr/>
    </dgm:pt>
    <dgm:pt modelId="{DA7E9FC5-2970-4BA4-8E36-E36E28282742}" type="pres">
      <dgm:prSet presAssocID="{4C8B1749-1C84-4446-9C16-6E37CE8B566E}" presName="composite" presStyleCnt="0"/>
      <dgm:spPr/>
    </dgm:pt>
    <dgm:pt modelId="{E7FA628B-995E-4533-AD1B-82FBE1A6537D}" type="pres">
      <dgm:prSet presAssocID="{4C8B1749-1C84-4446-9C16-6E37CE8B566E}" presName="parentText" presStyleLbl="alignNode1" presStyleIdx="5" presStyleCnt="6">
        <dgm:presLayoutVars>
          <dgm:chMax val="1"/>
          <dgm:bulletEnabled val="1"/>
        </dgm:presLayoutVars>
      </dgm:prSet>
      <dgm:spPr/>
    </dgm:pt>
    <dgm:pt modelId="{3C9BAD6C-0F12-4ABE-8B8D-2E7901311260}" type="pres">
      <dgm:prSet presAssocID="{4C8B1749-1C84-4446-9C16-6E37CE8B566E}" presName="descendantText" presStyleLbl="alignAcc1" presStyleIdx="5" presStyleCnt="6">
        <dgm:presLayoutVars>
          <dgm:bulletEnabled val="1"/>
        </dgm:presLayoutVars>
      </dgm:prSet>
      <dgm:spPr/>
    </dgm:pt>
  </dgm:ptLst>
  <dgm:cxnLst>
    <dgm:cxn modelId="{1B358E0A-FC9F-4EA8-8C65-7966F356C32C}" type="presOf" srcId="{0278C8AF-C36C-4BB4-A9B3-5B2E6B2CF8E0}" destId="{0B7EC980-2397-4ED5-8A69-E87F65D27D15}" srcOrd="0" destOrd="0" presId="urn:microsoft.com/office/officeart/2005/8/layout/chevron2"/>
    <dgm:cxn modelId="{E345BF15-8385-4780-9372-2A510556D6D9}" type="presOf" srcId="{99A0ED66-33D2-4E51-AA64-99D2F067E233}" destId="{BA0E07DA-4B2F-4069-92F6-97F78AE0EAAC}" srcOrd="0" destOrd="0" presId="urn:microsoft.com/office/officeart/2005/8/layout/chevron2"/>
    <dgm:cxn modelId="{18F6CB16-A005-4F9F-B82F-B251588D2691}" srcId="{5CF295A3-3CD3-4CFE-A3CE-39625CCF3696}" destId="{D5776C7A-A409-40C2-B5CA-EEF2300E5FB1}" srcOrd="1" destOrd="0" parTransId="{8E699C80-6C24-4165-8E11-F771AF8F4FF3}" sibTransId="{83DD07D4-6CFE-4225-9F97-A86FBD485A8B}"/>
    <dgm:cxn modelId="{A6E80F17-3966-48C9-AFF8-8A31581217D7}" srcId="{5CF295A3-3CD3-4CFE-A3CE-39625CCF3696}" destId="{0278C8AF-C36C-4BB4-A9B3-5B2E6B2CF8E0}" srcOrd="0" destOrd="0" parTransId="{39DE75FA-5074-4ADE-A53F-282878A8DE6D}" sibTransId="{F1F59A24-5778-4C34-AD4E-07D221713593}"/>
    <dgm:cxn modelId="{7B54EF1E-AEAE-476C-AA9A-6D14AE1908AB}" type="presOf" srcId="{799B5336-7F70-48D0-87D4-AC5F2DE639A9}" destId="{99E5C038-2501-4ED2-B2DA-645CFD4B5BD7}" srcOrd="0" destOrd="0" presId="urn:microsoft.com/office/officeart/2005/8/layout/chevron2"/>
    <dgm:cxn modelId="{CB2D4726-3B5A-4C18-9737-42CF3BACD6BD}" srcId="{C15A0A8E-1D83-4B36-A915-70CB567518A6}" destId="{99A0ED66-33D2-4E51-AA64-99D2F067E233}" srcOrd="0" destOrd="0" parTransId="{B72FD9B9-CD31-4A2A-86D0-64DB7EB85EEB}" sibTransId="{41D7E996-3184-4480-BBDA-A16BACD23DC8}"/>
    <dgm:cxn modelId="{039DED26-6846-42CD-866B-C72E55F38F06}" srcId="{901CD989-B532-4A0C-86FA-14774A48F0FD}" destId="{E7402B55-E37A-4B29-8027-3B59FF4610A1}" srcOrd="0" destOrd="0" parTransId="{3554479E-AA97-4126-884A-1B665B3ACA69}" sibTransId="{54B34D48-C69C-4956-A0B6-F4A120201F2F}"/>
    <dgm:cxn modelId="{B1573A27-6BF7-4BE4-AECB-3EE811400F8E}" srcId="{5CF295A3-3CD3-4CFE-A3CE-39625CCF3696}" destId="{27FBB031-F1E0-4FAD-8021-CCC92C1142C3}" srcOrd="2" destOrd="0" parTransId="{353C5E64-5B03-4F35-B57E-E1E5B4D5BF8F}" sibTransId="{D9D4992E-C0D3-4CD8-ADD2-C37648939058}"/>
    <dgm:cxn modelId="{887D8628-40E8-4E7F-926E-AB5EC2BCD939}" type="presOf" srcId="{27FBB031-F1E0-4FAD-8021-CCC92C1142C3}" destId="{2346B24B-DA17-4D2A-882F-89F55A9B55C3}" srcOrd="0" destOrd="0" presId="urn:microsoft.com/office/officeart/2005/8/layout/chevron2"/>
    <dgm:cxn modelId="{D288E22D-86FF-4D03-A6AB-BC3128D5CAC5}" type="presOf" srcId="{5CF295A3-3CD3-4CFE-A3CE-39625CCF3696}" destId="{C976A5BD-4B7F-4475-9F13-69FB40CD9352}" srcOrd="0" destOrd="0" presId="urn:microsoft.com/office/officeart/2005/8/layout/chevron2"/>
    <dgm:cxn modelId="{5F5E3D36-07E4-4BE3-B6A0-6F816E46202E}" srcId="{D5776C7A-A409-40C2-B5CA-EEF2300E5FB1}" destId="{799B5336-7F70-48D0-87D4-AC5F2DE639A9}" srcOrd="0" destOrd="0" parTransId="{2296EF01-5CC0-4593-A389-4D20A9ABAE2D}" sibTransId="{B45D961C-EC0F-4979-A472-750F986D087A}"/>
    <dgm:cxn modelId="{82166C66-828D-4593-BF5F-99511AF565B4}" srcId="{27FBB031-F1E0-4FAD-8021-CCC92C1142C3}" destId="{1D74E840-20D8-4666-8B4C-DA1C2E74D221}" srcOrd="0" destOrd="0" parTransId="{E313564B-19FF-452A-B2E1-36DB30811A5F}" sibTransId="{6B3DA229-4B46-47F3-B3CF-14FFB24E1EFA}"/>
    <dgm:cxn modelId="{A656026A-4303-4495-B5B9-CB31CA4B3338}" type="presOf" srcId="{55A0079A-E39A-462C-B8BD-51A3C6F61A31}" destId="{3C9BAD6C-0F12-4ABE-8B8D-2E7901311260}" srcOrd="0" destOrd="0" presId="urn:microsoft.com/office/officeart/2005/8/layout/chevron2"/>
    <dgm:cxn modelId="{79F1B14C-EB10-43FE-99C5-1A040CD875EA}" type="presOf" srcId="{C15A0A8E-1D83-4B36-A915-70CB567518A6}" destId="{B6567A66-5C21-45B6-9CA7-344B80ED9B15}" srcOrd="0" destOrd="0" presId="urn:microsoft.com/office/officeart/2005/8/layout/chevron2"/>
    <dgm:cxn modelId="{DCBD3B4F-E1DA-478C-84CE-7BA09463D16A}" type="presOf" srcId="{D5776C7A-A409-40C2-B5CA-EEF2300E5FB1}" destId="{B003853D-A337-4AF4-BD66-3FE10BAB5815}" srcOrd="0" destOrd="0" presId="urn:microsoft.com/office/officeart/2005/8/layout/chevron2"/>
    <dgm:cxn modelId="{AFD13A99-37D2-4961-8A7B-79EBA16328E3}" srcId="{4C8B1749-1C84-4446-9C16-6E37CE8B566E}" destId="{55A0079A-E39A-462C-B8BD-51A3C6F61A31}" srcOrd="0" destOrd="0" parTransId="{07A19787-9D2B-4C2E-BDBC-CB2D1E01DBAF}" sibTransId="{6C677274-8E83-4C7C-A8BA-E71E4582E6EE}"/>
    <dgm:cxn modelId="{4865889E-32C3-4AC2-8607-4B14E1F986BC}" srcId="{5CF295A3-3CD3-4CFE-A3CE-39625CCF3696}" destId="{901CD989-B532-4A0C-86FA-14774A48F0FD}" srcOrd="4" destOrd="0" parTransId="{57B0F7CC-8A66-49E6-BC14-FB6EAECBD3E9}" sibTransId="{B9804040-BDD4-4AB2-A2AA-65EBF75FFBF1}"/>
    <dgm:cxn modelId="{443920AA-8BCC-44B0-89B1-E80AB01D0661}" type="presOf" srcId="{1D74E840-20D8-4666-8B4C-DA1C2E74D221}" destId="{599842C0-E131-468A-BFE2-9470FDF10B5F}" srcOrd="0" destOrd="0" presId="urn:microsoft.com/office/officeart/2005/8/layout/chevron2"/>
    <dgm:cxn modelId="{9BFEE4AD-A4A9-4AB1-A0BF-3091A0CAD48C}" type="presOf" srcId="{E7402B55-E37A-4B29-8027-3B59FF4610A1}" destId="{912D2CB1-6E14-4CE0-918B-2B345B2BC5E5}" srcOrd="0" destOrd="0" presId="urn:microsoft.com/office/officeart/2005/8/layout/chevron2"/>
    <dgm:cxn modelId="{F862C4B5-5C8C-4DFA-A47B-A756880816A2}" type="presOf" srcId="{DF5D3186-5B7F-4F35-9044-FF0125B023DD}" destId="{54521118-6E29-4B6B-B5A6-341F4099366A}" srcOrd="0" destOrd="0" presId="urn:microsoft.com/office/officeart/2005/8/layout/chevron2"/>
    <dgm:cxn modelId="{44CDBABD-1487-4740-8B10-BD76DC853578}" srcId="{5CF295A3-3CD3-4CFE-A3CE-39625CCF3696}" destId="{C15A0A8E-1D83-4B36-A915-70CB567518A6}" srcOrd="3" destOrd="0" parTransId="{BA3CFE7C-1290-472C-8D13-E48BB0476F65}" sibTransId="{0AAC068E-1C52-472E-AF02-C87EA4D4B4AA}"/>
    <dgm:cxn modelId="{B80464BF-8D63-4A04-B3FC-E0A0F1677421}" srcId="{5CF295A3-3CD3-4CFE-A3CE-39625CCF3696}" destId="{4C8B1749-1C84-4446-9C16-6E37CE8B566E}" srcOrd="5" destOrd="0" parTransId="{A144A8A3-B159-44A6-8657-DB2609432003}" sibTransId="{148D7198-0F23-4D11-8D91-67ACABE2A72F}"/>
    <dgm:cxn modelId="{0C2CCBC4-1A93-496B-A27A-0B06FAF02FE6}" srcId="{0278C8AF-C36C-4BB4-A9B3-5B2E6B2CF8E0}" destId="{DF5D3186-5B7F-4F35-9044-FF0125B023DD}" srcOrd="0" destOrd="0" parTransId="{0FEEAD64-8303-4318-997B-B0CDBDB4ADE7}" sibTransId="{BDDC10F4-1DB3-42FD-A715-0953A508947F}"/>
    <dgm:cxn modelId="{2AAB38DF-9301-4C5B-9159-B473FBEE6BC1}" type="presOf" srcId="{4C8B1749-1C84-4446-9C16-6E37CE8B566E}" destId="{E7FA628B-995E-4533-AD1B-82FBE1A6537D}" srcOrd="0" destOrd="0" presId="urn:microsoft.com/office/officeart/2005/8/layout/chevron2"/>
    <dgm:cxn modelId="{E41B58F9-7EB2-435E-8B63-7FBEC9643D4A}" type="presOf" srcId="{901CD989-B532-4A0C-86FA-14774A48F0FD}" destId="{E38A5B1D-134C-444D-958C-6BFF966648A5}" srcOrd="0" destOrd="0" presId="urn:microsoft.com/office/officeart/2005/8/layout/chevron2"/>
    <dgm:cxn modelId="{BBD6D785-6D6A-4C8F-97C1-A3F326CE949C}" type="presParOf" srcId="{C976A5BD-4B7F-4475-9F13-69FB40CD9352}" destId="{80650DC1-347C-4984-9E53-86B8E95CE499}" srcOrd="0" destOrd="0" presId="urn:microsoft.com/office/officeart/2005/8/layout/chevron2"/>
    <dgm:cxn modelId="{1254D92A-9FC0-44E6-B1CC-D89240938D16}" type="presParOf" srcId="{80650DC1-347C-4984-9E53-86B8E95CE499}" destId="{0B7EC980-2397-4ED5-8A69-E87F65D27D15}" srcOrd="0" destOrd="0" presId="urn:microsoft.com/office/officeart/2005/8/layout/chevron2"/>
    <dgm:cxn modelId="{205C3DFD-E8CB-463E-A68F-83F3377D54EF}" type="presParOf" srcId="{80650DC1-347C-4984-9E53-86B8E95CE499}" destId="{54521118-6E29-4B6B-B5A6-341F4099366A}" srcOrd="1" destOrd="0" presId="urn:microsoft.com/office/officeart/2005/8/layout/chevron2"/>
    <dgm:cxn modelId="{46F08B07-218F-4F0F-825E-AC49D13B507F}" type="presParOf" srcId="{C976A5BD-4B7F-4475-9F13-69FB40CD9352}" destId="{B954E6AB-AACB-4663-81DE-06BA08778B1F}" srcOrd="1" destOrd="0" presId="urn:microsoft.com/office/officeart/2005/8/layout/chevron2"/>
    <dgm:cxn modelId="{E83DB853-47B6-45C4-8B51-0847D2DBFEF8}" type="presParOf" srcId="{C976A5BD-4B7F-4475-9F13-69FB40CD9352}" destId="{B19858E1-6698-496D-9297-230FFA77929F}" srcOrd="2" destOrd="0" presId="urn:microsoft.com/office/officeart/2005/8/layout/chevron2"/>
    <dgm:cxn modelId="{514178C0-77B4-4066-87C9-24E600C45ECC}" type="presParOf" srcId="{B19858E1-6698-496D-9297-230FFA77929F}" destId="{B003853D-A337-4AF4-BD66-3FE10BAB5815}" srcOrd="0" destOrd="0" presId="urn:microsoft.com/office/officeart/2005/8/layout/chevron2"/>
    <dgm:cxn modelId="{9FCDAA0F-1DFE-49ED-B791-F6D83414694C}" type="presParOf" srcId="{B19858E1-6698-496D-9297-230FFA77929F}" destId="{99E5C038-2501-4ED2-B2DA-645CFD4B5BD7}" srcOrd="1" destOrd="0" presId="urn:microsoft.com/office/officeart/2005/8/layout/chevron2"/>
    <dgm:cxn modelId="{234E643E-3D8B-4C6D-BC92-4E6EF052479E}" type="presParOf" srcId="{C976A5BD-4B7F-4475-9F13-69FB40CD9352}" destId="{9DE37158-5E42-40AF-AF89-E216D2558E3A}" srcOrd="3" destOrd="0" presId="urn:microsoft.com/office/officeart/2005/8/layout/chevron2"/>
    <dgm:cxn modelId="{B0A83B93-5D7B-433D-80E0-F19F9351FD86}" type="presParOf" srcId="{C976A5BD-4B7F-4475-9F13-69FB40CD9352}" destId="{D7254CFD-295D-4429-84E3-DD71510584CF}" srcOrd="4" destOrd="0" presId="urn:microsoft.com/office/officeart/2005/8/layout/chevron2"/>
    <dgm:cxn modelId="{93857941-707A-4AD1-9AAC-346D8BFB7365}" type="presParOf" srcId="{D7254CFD-295D-4429-84E3-DD71510584CF}" destId="{2346B24B-DA17-4D2A-882F-89F55A9B55C3}" srcOrd="0" destOrd="0" presId="urn:microsoft.com/office/officeart/2005/8/layout/chevron2"/>
    <dgm:cxn modelId="{D14CB28E-68AB-4625-BDF7-34CB33AB6A59}" type="presParOf" srcId="{D7254CFD-295D-4429-84E3-DD71510584CF}" destId="{599842C0-E131-468A-BFE2-9470FDF10B5F}" srcOrd="1" destOrd="0" presId="urn:microsoft.com/office/officeart/2005/8/layout/chevron2"/>
    <dgm:cxn modelId="{DDBEAB89-3B51-4029-8041-338E95CDD11A}" type="presParOf" srcId="{C976A5BD-4B7F-4475-9F13-69FB40CD9352}" destId="{C58B35A7-48AF-42D1-9D0E-E20BB4939D5C}" srcOrd="5" destOrd="0" presId="urn:microsoft.com/office/officeart/2005/8/layout/chevron2"/>
    <dgm:cxn modelId="{487AFAC2-CC55-447A-96AF-879A4F9A93AD}" type="presParOf" srcId="{C976A5BD-4B7F-4475-9F13-69FB40CD9352}" destId="{313CA0EB-B9CC-4F36-BAF1-95E9483EF3C4}" srcOrd="6" destOrd="0" presId="urn:microsoft.com/office/officeart/2005/8/layout/chevron2"/>
    <dgm:cxn modelId="{44D4F6A0-3C73-40D8-8FF7-DC1333416462}" type="presParOf" srcId="{313CA0EB-B9CC-4F36-BAF1-95E9483EF3C4}" destId="{B6567A66-5C21-45B6-9CA7-344B80ED9B15}" srcOrd="0" destOrd="0" presId="urn:microsoft.com/office/officeart/2005/8/layout/chevron2"/>
    <dgm:cxn modelId="{2833FFEA-0091-4D2A-A514-1A3FB30D3692}" type="presParOf" srcId="{313CA0EB-B9CC-4F36-BAF1-95E9483EF3C4}" destId="{BA0E07DA-4B2F-4069-92F6-97F78AE0EAAC}" srcOrd="1" destOrd="0" presId="urn:microsoft.com/office/officeart/2005/8/layout/chevron2"/>
    <dgm:cxn modelId="{B45249B6-9325-4E54-B918-FC23238BB6A3}" type="presParOf" srcId="{C976A5BD-4B7F-4475-9F13-69FB40CD9352}" destId="{F5981B44-2274-4C88-BE3F-D1C71F9F2B82}" srcOrd="7" destOrd="0" presId="urn:microsoft.com/office/officeart/2005/8/layout/chevron2"/>
    <dgm:cxn modelId="{4C797CB7-34EC-4D55-B1A2-8E6B4874D32C}" type="presParOf" srcId="{C976A5BD-4B7F-4475-9F13-69FB40CD9352}" destId="{0E092F1E-38F0-42E0-B32E-CD297A0658C6}" srcOrd="8" destOrd="0" presId="urn:microsoft.com/office/officeart/2005/8/layout/chevron2"/>
    <dgm:cxn modelId="{96EBFDBE-ED64-4F15-B00A-CDB8830EF005}" type="presParOf" srcId="{0E092F1E-38F0-42E0-B32E-CD297A0658C6}" destId="{E38A5B1D-134C-444D-958C-6BFF966648A5}" srcOrd="0" destOrd="0" presId="urn:microsoft.com/office/officeart/2005/8/layout/chevron2"/>
    <dgm:cxn modelId="{5EE46B0E-2EF2-4029-90F3-3B207A1CFB2E}" type="presParOf" srcId="{0E092F1E-38F0-42E0-B32E-CD297A0658C6}" destId="{912D2CB1-6E14-4CE0-918B-2B345B2BC5E5}" srcOrd="1" destOrd="0" presId="urn:microsoft.com/office/officeart/2005/8/layout/chevron2"/>
    <dgm:cxn modelId="{C608B1D9-3D46-4DBE-939E-CBB52E1240C2}" type="presParOf" srcId="{C976A5BD-4B7F-4475-9F13-69FB40CD9352}" destId="{43EEB0A7-A543-48CE-9702-79DEC2BE1AE2}" srcOrd="9" destOrd="0" presId="urn:microsoft.com/office/officeart/2005/8/layout/chevron2"/>
    <dgm:cxn modelId="{CD608E0A-74E0-4DE7-B02D-0C9223E9DE21}" type="presParOf" srcId="{C976A5BD-4B7F-4475-9F13-69FB40CD9352}" destId="{DA7E9FC5-2970-4BA4-8E36-E36E28282742}" srcOrd="10" destOrd="0" presId="urn:microsoft.com/office/officeart/2005/8/layout/chevron2"/>
    <dgm:cxn modelId="{BDCB094A-F611-47D3-A2D6-638CAC9A1593}" type="presParOf" srcId="{DA7E9FC5-2970-4BA4-8E36-E36E28282742}" destId="{E7FA628B-995E-4533-AD1B-82FBE1A6537D}" srcOrd="0" destOrd="0" presId="urn:microsoft.com/office/officeart/2005/8/layout/chevron2"/>
    <dgm:cxn modelId="{9BC80EE7-79B0-4964-A12C-C4CC305B4CB9}" type="presParOf" srcId="{DA7E9FC5-2970-4BA4-8E36-E36E28282742}" destId="{3C9BAD6C-0F12-4ABE-8B8D-2E790131126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5CF295A3-3CD3-4CFE-A3CE-39625CCF3696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278C8AF-C36C-4BB4-A9B3-5B2E6B2CF8E0}">
      <dgm:prSet phldrT="[Текст]" custT="1"/>
      <dgm:spPr/>
      <dgm:t>
        <a:bodyPr/>
        <a:lstStyle/>
        <a:p>
          <a:pPr algn="ctr"/>
          <a:r>
            <a:rPr lang="en-US" sz="22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</a:t>
          </a:r>
          <a:endParaRPr lang="en-US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DE75FA-5074-4ADE-A53F-282878A8DE6D}" type="parTrans" cxnId="{A6E80F17-3966-48C9-AFF8-8A31581217D7}">
      <dgm:prSet/>
      <dgm:spPr/>
      <dgm:t>
        <a:bodyPr/>
        <a:lstStyle/>
        <a:p>
          <a:pPr algn="just"/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F59A24-5778-4C34-AD4E-07D221713593}" type="sibTrans" cxnId="{A6E80F17-3966-48C9-AFF8-8A31581217D7}">
      <dgm:prSet/>
      <dgm:spPr/>
      <dgm:t>
        <a:bodyPr/>
        <a:lstStyle/>
        <a:p>
          <a:pPr algn="just"/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5D3186-5B7F-4F35-9044-FF0125B023DD}">
      <dgm:prSet phldrT="[Текст]" custT="1"/>
      <dgm:spPr/>
      <dgm:t>
        <a:bodyPr/>
        <a:lstStyle/>
        <a:p>
          <a:pPr algn="just"/>
          <a:r>
            <a:rPr lang="en-US" sz="2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Yangi ishga tushirilayotgan asbob-uskunalarni xavfsizlik talablariga mosligini ta’minlash bo‘yicha quyidagilar amalga oshirilishi lozim.</a:t>
          </a:r>
          <a:endParaRPr lang="en-US" sz="2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EEAD64-8303-4318-997B-B0CDBDB4ADE7}" type="parTrans" cxnId="{0C2CCBC4-1A93-496B-A27A-0B06FAF02FE6}">
      <dgm:prSet/>
      <dgm:spPr/>
      <dgm:t>
        <a:bodyPr/>
        <a:lstStyle/>
        <a:p>
          <a:pPr algn="just"/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DC10F4-1DB3-42FD-A715-0953A508947F}" type="sibTrans" cxnId="{0C2CCBC4-1A93-496B-A27A-0B06FAF02FE6}">
      <dgm:prSet/>
      <dgm:spPr/>
      <dgm:t>
        <a:bodyPr/>
        <a:lstStyle/>
        <a:p>
          <a:pPr algn="just"/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9B5336-7F70-48D0-87D4-AC5F2DE639A9}">
      <dgm:prSet phldrT="[Текст]" custT="1"/>
      <dgm:spPr/>
      <dgm:t>
        <a:bodyPr/>
        <a:lstStyle/>
        <a:p>
          <a:pPr algn="just"/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tushirish-sozlash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ishlaridan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so‘ng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tashkilot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rahbari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rahbar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o‘rinbosari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mehnat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muhofazasi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vakili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bosh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mutaxassislardan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komissiya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uskunaning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mehnat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xavfsizligi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standartlari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asbob-uskunalariga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taalluqli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normativ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hujjatlarning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mosligini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tekshirishi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2296EF01-5CC0-4593-A389-4D20A9ABAE2D}" type="parTrans" cxnId="{5F5E3D36-07E4-4BE3-B6A0-6F816E46202E}">
      <dgm:prSet/>
      <dgm:spPr/>
      <dgm:t>
        <a:bodyPr/>
        <a:lstStyle/>
        <a:p>
          <a:pPr algn="just"/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5D961C-EC0F-4979-A472-750F986D087A}" type="sibTrans" cxnId="{5F5E3D36-07E4-4BE3-B6A0-6F816E46202E}">
      <dgm:prSet/>
      <dgm:spPr/>
      <dgm:t>
        <a:bodyPr/>
        <a:lstStyle/>
        <a:p>
          <a:pPr algn="just"/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FBB031-F1E0-4FAD-8021-CCC92C1142C3}">
      <dgm:prSet phldrT="[Текст]" custT="1"/>
      <dgm:spPr/>
      <dgm:t>
        <a:bodyPr/>
        <a:lstStyle/>
        <a:p>
          <a:pPr algn="ctr"/>
          <a:r>
            <a:rPr lang="en-US" sz="22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21</a:t>
          </a:r>
          <a:endParaRPr lang="en-US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3C5E64-5B03-4F35-B57E-E1E5B4D5BF8F}" type="parTrans" cxnId="{B1573A27-6BF7-4BE4-AECB-3EE811400F8E}">
      <dgm:prSet/>
      <dgm:spPr/>
      <dgm:t>
        <a:bodyPr/>
        <a:lstStyle/>
        <a:p>
          <a:pPr algn="just"/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D4992E-C0D3-4CD8-ADD2-C37648939058}" type="sibTrans" cxnId="{B1573A27-6BF7-4BE4-AECB-3EE811400F8E}">
      <dgm:prSet/>
      <dgm:spPr/>
      <dgm:t>
        <a:bodyPr/>
        <a:lstStyle/>
        <a:p>
          <a:pPr algn="just"/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74E840-20D8-4666-8B4C-DA1C2E74D221}">
      <dgm:prSet custT="1"/>
      <dgm:spPr/>
      <dgm:t>
        <a:bodyPr/>
        <a:lstStyle/>
        <a:p>
          <a:pPr algn="just"/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Aniqlangan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kamchiliklar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bartaraf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etilgach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texnikasi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takroran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komissiyaga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taqdim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etilishi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E313564B-19FF-452A-B2E1-36DB30811A5F}" type="parTrans" cxnId="{82166C66-828D-4593-BF5F-99511AF565B4}">
      <dgm:prSet/>
      <dgm:spPr/>
      <dgm:t>
        <a:bodyPr/>
        <a:lstStyle/>
        <a:p>
          <a:pPr algn="just"/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3DA229-4B46-47F3-B3CF-14FFB24E1EFA}" type="sibTrans" cxnId="{82166C66-828D-4593-BF5F-99511AF565B4}">
      <dgm:prSet/>
      <dgm:spPr/>
      <dgm:t>
        <a:bodyPr/>
        <a:lstStyle/>
        <a:p>
          <a:pPr algn="just"/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5A0A8E-1D83-4B36-A915-70CB567518A6}">
      <dgm:prSet custT="1"/>
      <dgm:spPr/>
      <dgm:t>
        <a:bodyPr/>
        <a:lstStyle/>
        <a:p>
          <a:pPr algn="ctr"/>
          <a:r>
            <a:rPr lang="en-US" sz="22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22</a:t>
          </a: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3CFE7C-1290-472C-8D13-E48BB0476F65}" type="parTrans" cxnId="{44CDBABD-1487-4740-8B10-BD76DC853578}">
      <dgm:prSet/>
      <dgm:spPr/>
      <dgm:t>
        <a:bodyPr/>
        <a:lstStyle/>
        <a:p>
          <a:pPr algn="just"/>
          <a:endParaRPr lang="ru-RU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AC068E-1C52-472E-AF02-C87EA4D4B4AA}" type="sibTrans" cxnId="{44CDBABD-1487-4740-8B10-BD76DC853578}">
      <dgm:prSet/>
      <dgm:spPr/>
      <dgm:t>
        <a:bodyPr/>
        <a:lstStyle/>
        <a:p>
          <a:pPr algn="just"/>
          <a:endParaRPr lang="ru-RU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A0ED66-33D2-4E51-AA64-99D2F067E233}">
      <dgm:prSet custT="1"/>
      <dgm:spPr/>
      <dgm:t>
        <a:bodyPr/>
        <a:lstStyle/>
        <a:p>
          <a:pPr algn="just"/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tugagach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texnikasini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foydalanishga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topshirish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dalolatnomasi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tuzilishi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2FD9B9-CD31-4A2A-86D0-64DB7EB85EEB}" type="parTrans" cxnId="{CB2D4726-3B5A-4C18-9737-42CF3BACD6BD}">
      <dgm:prSet/>
      <dgm:spPr/>
      <dgm:t>
        <a:bodyPr/>
        <a:lstStyle/>
        <a:p>
          <a:pPr algn="just"/>
          <a:endParaRPr lang="ru-RU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D7E996-3184-4480-BBDA-A16BACD23DC8}" type="sibTrans" cxnId="{CB2D4726-3B5A-4C18-9737-42CF3BACD6BD}">
      <dgm:prSet/>
      <dgm:spPr/>
      <dgm:t>
        <a:bodyPr/>
        <a:lstStyle/>
        <a:p>
          <a:pPr algn="just"/>
          <a:endParaRPr lang="ru-RU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776C7A-A409-40C2-B5CA-EEF2300E5FB1}">
      <dgm:prSet phldrT="[Текст]" custT="1"/>
      <dgm:spPr/>
      <dgm:t>
        <a:bodyPr/>
        <a:lstStyle/>
        <a:p>
          <a:pPr algn="ctr"/>
          <a:r>
            <a:rPr lang="en-US" sz="22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</a:t>
          </a:r>
          <a:endParaRPr lang="en-US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DD07D4-6CFE-4225-9F97-A86FBD485A8B}" type="sibTrans" cxnId="{18F6CB16-A005-4F9F-B82F-B251588D2691}">
      <dgm:prSet/>
      <dgm:spPr/>
      <dgm:t>
        <a:bodyPr/>
        <a:lstStyle/>
        <a:p>
          <a:pPr algn="just"/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699C80-6C24-4165-8E11-F771AF8F4FF3}" type="parTrans" cxnId="{18F6CB16-A005-4F9F-B82F-B251588D2691}">
      <dgm:prSet/>
      <dgm:spPr/>
      <dgm:t>
        <a:bodyPr/>
        <a:lstStyle/>
        <a:p>
          <a:pPr algn="just"/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76A5BD-4B7F-4475-9F13-69FB40CD9352}" type="pres">
      <dgm:prSet presAssocID="{5CF295A3-3CD3-4CFE-A3CE-39625CCF3696}" presName="linearFlow" presStyleCnt="0">
        <dgm:presLayoutVars>
          <dgm:dir/>
          <dgm:animLvl val="lvl"/>
          <dgm:resizeHandles val="exact"/>
        </dgm:presLayoutVars>
      </dgm:prSet>
      <dgm:spPr/>
    </dgm:pt>
    <dgm:pt modelId="{80650DC1-347C-4984-9E53-86B8E95CE499}" type="pres">
      <dgm:prSet presAssocID="{0278C8AF-C36C-4BB4-A9B3-5B2E6B2CF8E0}" presName="composite" presStyleCnt="0"/>
      <dgm:spPr/>
    </dgm:pt>
    <dgm:pt modelId="{0B7EC980-2397-4ED5-8A69-E87F65D27D15}" type="pres">
      <dgm:prSet presAssocID="{0278C8AF-C36C-4BB4-A9B3-5B2E6B2CF8E0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54521118-6E29-4B6B-B5A6-341F4099366A}" type="pres">
      <dgm:prSet presAssocID="{0278C8AF-C36C-4BB4-A9B3-5B2E6B2CF8E0}" presName="descendantText" presStyleLbl="alignAcc1" presStyleIdx="0" presStyleCnt="4" custScaleY="107034">
        <dgm:presLayoutVars>
          <dgm:bulletEnabled val="1"/>
        </dgm:presLayoutVars>
      </dgm:prSet>
      <dgm:spPr/>
    </dgm:pt>
    <dgm:pt modelId="{B954E6AB-AACB-4663-81DE-06BA08778B1F}" type="pres">
      <dgm:prSet presAssocID="{F1F59A24-5778-4C34-AD4E-07D221713593}" presName="sp" presStyleCnt="0"/>
      <dgm:spPr/>
    </dgm:pt>
    <dgm:pt modelId="{B19858E1-6698-496D-9297-230FFA77929F}" type="pres">
      <dgm:prSet presAssocID="{D5776C7A-A409-40C2-B5CA-EEF2300E5FB1}" presName="composite" presStyleCnt="0"/>
      <dgm:spPr/>
    </dgm:pt>
    <dgm:pt modelId="{B003853D-A337-4AF4-BD66-3FE10BAB5815}" type="pres">
      <dgm:prSet presAssocID="{D5776C7A-A409-40C2-B5CA-EEF2300E5FB1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99E5C038-2501-4ED2-B2DA-645CFD4B5BD7}" type="pres">
      <dgm:prSet presAssocID="{D5776C7A-A409-40C2-B5CA-EEF2300E5FB1}" presName="descendantText" presStyleLbl="alignAcc1" presStyleIdx="1" presStyleCnt="4" custScaleY="148963">
        <dgm:presLayoutVars>
          <dgm:bulletEnabled val="1"/>
        </dgm:presLayoutVars>
      </dgm:prSet>
      <dgm:spPr/>
    </dgm:pt>
    <dgm:pt modelId="{9DE37158-5E42-40AF-AF89-E216D2558E3A}" type="pres">
      <dgm:prSet presAssocID="{83DD07D4-6CFE-4225-9F97-A86FBD485A8B}" presName="sp" presStyleCnt="0"/>
      <dgm:spPr/>
    </dgm:pt>
    <dgm:pt modelId="{D7254CFD-295D-4429-84E3-DD71510584CF}" type="pres">
      <dgm:prSet presAssocID="{27FBB031-F1E0-4FAD-8021-CCC92C1142C3}" presName="composite" presStyleCnt="0"/>
      <dgm:spPr/>
    </dgm:pt>
    <dgm:pt modelId="{2346B24B-DA17-4D2A-882F-89F55A9B55C3}" type="pres">
      <dgm:prSet presAssocID="{27FBB031-F1E0-4FAD-8021-CCC92C1142C3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599842C0-E131-468A-BFE2-9470FDF10B5F}" type="pres">
      <dgm:prSet presAssocID="{27FBB031-F1E0-4FAD-8021-CCC92C1142C3}" presName="descendantText" presStyleLbl="alignAcc1" presStyleIdx="2" presStyleCnt="4">
        <dgm:presLayoutVars>
          <dgm:bulletEnabled val="1"/>
        </dgm:presLayoutVars>
      </dgm:prSet>
      <dgm:spPr/>
    </dgm:pt>
    <dgm:pt modelId="{C58B35A7-48AF-42D1-9D0E-E20BB4939D5C}" type="pres">
      <dgm:prSet presAssocID="{D9D4992E-C0D3-4CD8-ADD2-C37648939058}" presName="sp" presStyleCnt="0"/>
      <dgm:spPr/>
    </dgm:pt>
    <dgm:pt modelId="{313CA0EB-B9CC-4F36-BAF1-95E9483EF3C4}" type="pres">
      <dgm:prSet presAssocID="{C15A0A8E-1D83-4B36-A915-70CB567518A6}" presName="composite" presStyleCnt="0"/>
      <dgm:spPr/>
    </dgm:pt>
    <dgm:pt modelId="{B6567A66-5C21-45B6-9CA7-344B80ED9B15}" type="pres">
      <dgm:prSet presAssocID="{C15A0A8E-1D83-4B36-A915-70CB567518A6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BA0E07DA-4B2F-4069-92F6-97F78AE0EAAC}" type="pres">
      <dgm:prSet presAssocID="{C15A0A8E-1D83-4B36-A915-70CB567518A6}" presName="descendantText" presStyleLbl="alignAcc1" presStyleIdx="3" presStyleCnt="4" custScaleY="102062">
        <dgm:presLayoutVars>
          <dgm:bulletEnabled val="1"/>
        </dgm:presLayoutVars>
      </dgm:prSet>
      <dgm:spPr/>
    </dgm:pt>
  </dgm:ptLst>
  <dgm:cxnLst>
    <dgm:cxn modelId="{1B358E0A-FC9F-4EA8-8C65-7966F356C32C}" type="presOf" srcId="{0278C8AF-C36C-4BB4-A9B3-5B2E6B2CF8E0}" destId="{0B7EC980-2397-4ED5-8A69-E87F65D27D15}" srcOrd="0" destOrd="0" presId="urn:microsoft.com/office/officeart/2005/8/layout/chevron2"/>
    <dgm:cxn modelId="{E345BF15-8385-4780-9372-2A510556D6D9}" type="presOf" srcId="{99A0ED66-33D2-4E51-AA64-99D2F067E233}" destId="{BA0E07DA-4B2F-4069-92F6-97F78AE0EAAC}" srcOrd="0" destOrd="0" presId="urn:microsoft.com/office/officeart/2005/8/layout/chevron2"/>
    <dgm:cxn modelId="{18F6CB16-A005-4F9F-B82F-B251588D2691}" srcId="{5CF295A3-3CD3-4CFE-A3CE-39625CCF3696}" destId="{D5776C7A-A409-40C2-B5CA-EEF2300E5FB1}" srcOrd="1" destOrd="0" parTransId="{8E699C80-6C24-4165-8E11-F771AF8F4FF3}" sibTransId="{83DD07D4-6CFE-4225-9F97-A86FBD485A8B}"/>
    <dgm:cxn modelId="{A6E80F17-3966-48C9-AFF8-8A31581217D7}" srcId="{5CF295A3-3CD3-4CFE-A3CE-39625CCF3696}" destId="{0278C8AF-C36C-4BB4-A9B3-5B2E6B2CF8E0}" srcOrd="0" destOrd="0" parTransId="{39DE75FA-5074-4ADE-A53F-282878A8DE6D}" sibTransId="{F1F59A24-5778-4C34-AD4E-07D221713593}"/>
    <dgm:cxn modelId="{7B54EF1E-AEAE-476C-AA9A-6D14AE1908AB}" type="presOf" srcId="{799B5336-7F70-48D0-87D4-AC5F2DE639A9}" destId="{99E5C038-2501-4ED2-B2DA-645CFD4B5BD7}" srcOrd="0" destOrd="0" presId="urn:microsoft.com/office/officeart/2005/8/layout/chevron2"/>
    <dgm:cxn modelId="{CB2D4726-3B5A-4C18-9737-42CF3BACD6BD}" srcId="{C15A0A8E-1D83-4B36-A915-70CB567518A6}" destId="{99A0ED66-33D2-4E51-AA64-99D2F067E233}" srcOrd="0" destOrd="0" parTransId="{B72FD9B9-CD31-4A2A-86D0-64DB7EB85EEB}" sibTransId="{41D7E996-3184-4480-BBDA-A16BACD23DC8}"/>
    <dgm:cxn modelId="{B1573A27-6BF7-4BE4-AECB-3EE811400F8E}" srcId="{5CF295A3-3CD3-4CFE-A3CE-39625CCF3696}" destId="{27FBB031-F1E0-4FAD-8021-CCC92C1142C3}" srcOrd="2" destOrd="0" parTransId="{353C5E64-5B03-4F35-B57E-E1E5B4D5BF8F}" sibTransId="{D9D4992E-C0D3-4CD8-ADD2-C37648939058}"/>
    <dgm:cxn modelId="{887D8628-40E8-4E7F-926E-AB5EC2BCD939}" type="presOf" srcId="{27FBB031-F1E0-4FAD-8021-CCC92C1142C3}" destId="{2346B24B-DA17-4D2A-882F-89F55A9B55C3}" srcOrd="0" destOrd="0" presId="urn:microsoft.com/office/officeart/2005/8/layout/chevron2"/>
    <dgm:cxn modelId="{D288E22D-86FF-4D03-A6AB-BC3128D5CAC5}" type="presOf" srcId="{5CF295A3-3CD3-4CFE-A3CE-39625CCF3696}" destId="{C976A5BD-4B7F-4475-9F13-69FB40CD9352}" srcOrd="0" destOrd="0" presId="urn:microsoft.com/office/officeart/2005/8/layout/chevron2"/>
    <dgm:cxn modelId="{5F5E3D36-07E4-4BE3-B6A0-6F816E46202E}" srcId="{D5776C7A-A409-40C2-B5CA-EEF2300E5FB1}" destId="{799B5336-7F70-48D0-87D4-AC5F2DE639A9}" srcOrd="0" destOrd="0" parTransId="{2296EF01-5CC0-4593-A389-4D20A9ABAE2D}" sibTransId="{B45D961C-EC0F-4979-A472-750F986D087A}"/>
    <dgm:cxn modelId="{82166C66-828D-4593-BF5F-99511AF565B4}" srcId="{27FBB031-F1E0-4FAD-8021-CCC92C1142C3}" destId="{1D74E840-20D8-4666-8B4C-DA1C2E74D221}" srcOrd="0" destOrd="0" parTransId="{E313564B-19FF-452A-B2E1-36DB30811A5F}" sibTransId="{6B3DA229-4B46-47F3-B3CF-14FFB24E1EFA}"/>
    <dgm:cxn modelId="{79F1B14C-EB10-43FE-99C5-1A040CD875EA}" type="presOf" srcId="{C15A0A8E-1D83-4B36-A915-70CB567518A6}" destId="{B6567A66-5C21-45B6-9CA7-344B80ED9B15}" srcOrd="0" destOrd="0" presId="urn:microsoft.com/office/officeart/2005/8/layout/chevron2"/>
    <dgm:cxn modelId="{DCBD3B4F-E1DA-478C-84CE-7BA09463D16A}" type="presOf" srcId="{D5776C7A-A409-40C2-B5CA-EEF2300E5FB1}" destId="{B003853D-A337-4AF4-BD66-3FE10BAB5815}" srcOrd="0" destOrd="0" presId="urn:microsoft.com/office/officeart/2005/8/layout/chevron2"/>
    <dgm:cxn modelId="{443920AA-8BCC-44B0-89B1-E80AB01D0661}" type="presOf" srcId="{1D74E840-20D8-4666-8B4C-DA1C2E74D221}" destId="{599842C0-E131-468A-BFE2-9470FDF10B5F}" srcOrd="0" destOrd="0" presId="urn:microsoft.com/office/officeart/2005/8/layout/chevron2"/>
    <dgm:cxn modelId="{F862C4B5-5C8C-4DFA-A47B-A756880816A2}" type="presOf" srcId="{DF5D3186-5B7F-4F35-9044-FF0125B023DD}" destId="{54521118-6E29-4B6B-B5A6-341F4099366A}" srcOrd="0" destOrd="0" presId="urn:microsoft.com/office/officeart/2005/8/layout/chevron2"/>
    <dgm:cxn modelId="{44CDBABD-1487-4740-8B10-BD76DC853578}" srcId="{5CF295A3-3CD3-4CFE-A3CE-39625CCF3696}" destId="{C15A0A8E-1D83-4B36-A915-70CB567518A6}" srcOrd="3" destOrd="0" parTransId="{BA3CFE7C-1290-472C-8D13-E48BB0476F65}" sibTransId="{0AAC068E-1C52-472E-AF02-C87EA4D4B4AA}"/>
    <dgm:cxn modelId="{0C2CCBC4-1A93-496B-A27A-0B06FAF02FE6}" srcId="{0278C8AF-C36C-4BB4-A9B3-5B2E6B2CF8E0}" destId="{DF5D3186-5B7F-4F35-9044-FF0125B023DD}" srcOrd="0" destOrd="0" parTransId="{0FEEAD64-8303-4318-997B-B0CDBDB4ADE7}" sibTransId="{BDDC10F4-1DB3-42FD-A715-0953A508947F}"/>
    <dgm:cxn modelId="{BBD6D785-6D6A-4C8F-97C1-A3F326CE949C}" type="presParOf" srcId="{C976A5BD-4B7F-4475-9F13-69FB40CD9352}" destId="{80650DC1-347C-4984-9E53-86B8E95CE499}" srcOrd="0" destOrd="0" presId="urn:microsoft.com/office/officeart/2005/8/layout/chevron2"/>
    <dgm:cxn modelId="{1254D92A-9FC0-44E6-B1CC-D89240938D16}" type="presParOf" srcId="{80650DC1-347C-4984-9E53-86B8E95CE499}" destId="{0B7EC980-2397-4ED5-8A69-E87F65D27D15}" srcOrd="0" destOrd="0" presId="urn:microsoft.com/office/officeart/2005/8/layout/chevron2"/>
    <dgm:cxn modelId="{205C3DFD-E8CB-463E-A68F-83F3377D54EF}" type="presParOf" srcId="{80650DC1-347C-4984-9E53-86B8E95CE499}" destId="{54521118-6E29-4B6B-B5A6-341F4099366A}" srcOrd="1" destOrd="0" presId="urn:microsoft.com/office/officeart/2005/8/layout/chevron2"/>
    <dgm:cxn modelId="{46F08B07-218F-4F0F-825E-AC49D13B507F}" type="presParOf" srcId="{C976A5BD-4B7F-4475-9F13-69FB40CD9352}" destId="{B954E6AB-AACB-4663-81DE-06BA08778B1F}" srcOrd="1" destOrd="0" presId="urn:microsoft.com/office/officeart/2005/8/layout/chevron2"/>
    <dgm:cxn modelId="{E83DB853-47B6-45C4-8B51-0847D2DBFEF8}" type="presParOf" srcId="{C976A5BD-4B7F-4475-9F13-69FB40CD9352}" destId="{B19858E1-6698-496D-9297-230FFA77929F}" srcOrd="2" destOrd="0" presId="urn:microsoft.com/office/officeart/2005/8/layout/chevron2"/>
    <dgm:cxn modelId="{514178C0-77B4-4066-87C9-24E600C45ECC}" type="presParOf" srcId="{B19858E1-6698-496D-9297-230FFA77929F}" destId="{B003853D-A337-4AF4-BD66-3FE10BAB5815}" srcOrd="0" destOrd="0" presId="urn:microsoft.com/office/officeart/2005/8/layout/chevron2"/>
    <dgm:cxn modelId="{9FCDAA0F-1DFE-49ED-B791-F6D83414694C}" type="presParOf" srcId="{B19858E1-6698-496D-9297-230FFA77929F}" destId="{99E5C038-2501-4ED2-B2DA-645CFD4B5BD7}" srcOrd="1" destOrd="0" presId="urn:microsoft.com/office/officeart/2005/8/layout/chevron2"/>
    <dgm:cxn modelId="{234E643E-3D8B-4C6D-BC92-4E6EF052479E}" type="presParOf" srcId="{C976A5BD-4B7F-4475-9F13-69FB40CD9352}" destId="{9DE37158-5E42-40AF-AF89-E216D2558E3A}" srcOrd="3" destOrd="0" presId="urn:microsoft.com/office/officeart/2005/8/layout/chevron2"/>
    <dgm:cxn modelId="{B0A83B93-5D7B-433D-80E0-F19F9351FD86}" type="presParOf" srcId="{C976A5BD-4B7F-4475-9F13-69FB40CD9352}" destId="{D7254CFD-295D-4429-84E3-DD71510584CF}" srcOrd="4" destOrd="0" presId="urn:microsoft.com/office/officeart/2005/8/layout/chevron2"/>
    <dgm:cxn modelId="{93857941-707A-4AD1-9AAC-346D8BFB7365}" type="presParOf" srcId="{D7254CFD-295D-4429-84E3-DD71510584CF}" destId="{2346B24B-DA17-4D2A-882F-89F55A9B55C3}" srcOrd="0" destOrd="0" presId="urn:microsoft.com/office/officeart/2005/8/layout/chevron2"/>
    <dgm:cxn modelId="{D14CB28E-68AB-4625-BDF7-34CB33AB6A59}" type="presParOf" srcId="{D7254CFD-295D-4429-84E3-DD71510584CF}" destId="{599842C0-E131-468A-BFE2-9470FDF10B5F}" srcOrd="1" destOrd="0" presId="urn:microsoft.com/office/officeart/2005/8/layout/chevron2"/>
    <dgm:cxn modelId="{DDBEAB89-3B51-4029-8041-338E95CDD11A}" type="presParOf" srcId="{C976A5BD-4B7F-4475-9F13-69FB40CD9352}" destId="{C58B35A7-48AF-42D1-9D0E-E20BB4939D5C}" srcOrd="5" destOrd="0" presId="urn:microsoft.com/office/officeart/2005/8/layout/chevron2"/>
    <dgm:cxn modelId="{487AFAC2-CC55-447A-96AF-879A4F9A93AD}" type="presParOf" srcId="{C976A5BD-4B7F-4475-9F13-69FB40CD9352}" destId="{313CA0EB-B9CC-4F36-BAF1-95E9483EF3C4}" srcOrd="6" destOrd="0" presId="urn:microsoft.com/office/officeart/2005/8/layout/chevron2"/>
    <dgm:cxn modelId="{44D4F6A0-3C73-40D8-8FF7-DC1333416462}" type="presParOf" srcId="{313CA0EB-B9CC-4F36-BAF1-95E9483EF3C4}" destId="{B6567A66-5C21-45B6-9CA7-344B80ED9B15}" srcOrd="0" destOrd="0" presId="urn:microsoft.com/office/officeart/2005/8/layout/chevron2"/>
    <dgm:cxn modelId="{2833FFEA-0091-4D2A-A514-1A3FB30D3692}" type="presParOf" srcId="{313CA0EB-B9CC-4F36-BAF1-95E9483EF3C4}" destId="{BA0E07DA-4B2F-4069-92F6-97F78AE0EAA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D59C62-E689-419E-BB79-BDBA36350172}">
      <dsp:nvSpPr>
        <dsp:cNvPr id="0" name=""/>
        <dsp:cNvSpPr/>
      </dsp:nvSpPr>
      <dsp:spPr>
        <a:xfrm>
          <a:off x="0" y="628135"/>
          <a:ext cx="9681881" cy="478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E163EB-3572-4F42-B84B-FF647D21CD9E}">
      <dsp:nvSpPr>
        <dsp:cNvPr id="0" name=""/>
        <dsp:cNvSpPr/>
      </dsp:nvSpPr>
      <dsp:spPr>
        <a:xfrm>
          <a:off x="484094" y="14666"/>
          <a:ext cx="6777316" cy="89390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166" tIns="0" rIns="256166" bIns="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Xalqaro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standartlashtirish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standartlashtirish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organi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ISO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hisoblanadi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ISO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meʼyoriy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ISO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standartlari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hisoblanadi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7731" y="58303"/>
        <a:ext cx="6690042" cy="806634"/>
      </dsp:txXfrm>
    </dsp:sp>
    <dsp:sp modelId="{B0322DEF-150C-4AF1-82F5-28CBEA84AB2A}">
      <dsp:nvSpPr>
        <dsp:cNvPr id="0" name=""/>
        <dsp:cNvSpPr/>
      </dsp:nvSpPr>
      <dsp:spPr>
        <a:xfrm>
          <a:off x="0" y="1842039"/>
          <a:ext cx="9681881" cy="478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FE9F8-B65C-4864-BF71-8DF8D70CCFF4}">
      <dsp:nvSpPr>
        <dsp:cNvPr id="0" name=""/>
        <dsp:cNvSpPr/>
      </dsp:nvSpPr>
      <dsp:spPr>
        <a:xfrm>
          <a:off x="484094" y="1209535"/>
          <a:ext cx="6777316" cy="91294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166" tIns="0" rIns="256166" bIns="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Times New Roman" panose="02020603050405020304" pitchFamily="18" charset="0"/>
              <a:cs typeface="Times New Roman" panose="02020603050405020304" pitchFamily="18" charset="0"/>
            </a:rPr>
            <a:t>Davlatlararo standartlashtirish. Bir qator mustaqil davlatlarni (MDH, EEK va boshqalar)ni qamrab oladi. MDH davlatlarining normativ hujjati davlatlararo standart hisoblanadi.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8660" y="1254101"/>
        <a:ext cx="6688184" cy="823812"/>
      </dsp:txXfrm>
    </dsp:sp>
    <dsp:sp modelId="{A77D3DCB-D101-4471-A7AA-A4255F27EA70}">
      <dsp:nvSpPr>
        <dsp:cNvPr id="0" name=""/>
        <dsp:cNvSpPr/>
      </dsp:nvSpPr>
      <dsp:spPr>
        <a:xfrm>
          <a:off x="0" y="3281238"/>
          <a:ext cx="9681881" cy="478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F4F872-8384-434F-ABF3-432AEF95573C}">
      <dsp:nvSpPr>
        <dsp:cNvPr id="0" name=""/>
        <dsp:cNvSpPr/>
      </dsp:nvSpPr>
      <dsp:spPr>
        <a:xfrm>
          <a:off x="484094" y="2423439"/>
          <a:ext cx="6777316" cy="113823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166" tIns="0" rIns="256166" bIns="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Times New Roman" panose="02020603050405020304" pitchFamily="18" charset="0"/>
              <a:cs typeface="Times New Roman" panose="02020603050405020304" pitchFamily="18" charset="0"/>
            </a:rPr>
            <a:t>Milliy standartlashtirish — bu bir davlat doirasidagi standartlashtirish. Misol uchun, Rossiyada milliy standartlashtirish boʻyicha meʼyoriy hujjat — GOST R, Germaniyada — DIN, Buyuk Britaniyada — BS va boshqalar hisoblanadi.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9658" y="2479003"/>
        <a:ext cx="6666188" cy="1027110"/>
      </dsp:txXfrm>
    </dsp:sp>
    <dsp:sp modelId="{1619F59D-D966-4055-A140-3D04121F9DB8}">
      <dsp:nvSpPr>
        <dsp:cNvPr id="0" name=""/>
        <dsp:cNvSpPr/>
      </dsp:nvSpPr>
      <dsp:spPr>
        <a:xfrm>
          <a:off x="0" y="4143078"/>
          <a:ext cx="9681881" cy="478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B0DF1B-CB82-4953-A372-21A60262AF62}">
      <dsp:nvSpPr>
        <dsp:cNvPr id="0" name=""/>
        <dsp:cNvSpPr/>
      </dsp:nvSpPr>
      <dsp:spPr>
        <a:xfrm>
          <a:off x="484094" y="3862638"/>
          <a:ext cx="6777316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166" tIns="0" rIns="256166" bIns="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Times New Roman" panose="02020603050405020304" pitchFamily="18" charset="0"/>
              <a:cs typeface="Times New Roman" panose="02020603050405020304" pitchFamily="18" charset="0"/>
            </a:rPr>
            <a:t>Tashkiliy standartlarga — sanoat standartlari (OST), korxona standartlari (STP), jamiyat standartlari va boshqalar kiradi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1474" y="3890018"/>
        <a:ext cx="6722556" cy="5061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873886-AE0C-4B9E-8259-95EB0534A1FF}">
      <dsp:nvSpPr>
        <dsp:cNvPr id="0" name=""/>
        <dsp:cNvSpPr/>
      </dsp:nvSpPr>
      <dsp:spPr>
        <a:xfrm>
          <a:off x="1198145" y="512"/>
          <a:ext cx="2414579" cy="144874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</a:t>
          </a:r>
          <a:r>
            <a:rPr lang="en-US" sz="2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standarti</a:t>
          </a:r>
          <a:endParaRPr lang="ru-RU" sz="2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98145" y="512"/>
        <a:ext cx="2414579" cy="1448747"/>
      </dsp:txXfrm>
    </dsp:sp>
    <dsp:sp modelId="{5E3681D8-FBA3-44F5-B9A3-E9C6B07434B2}">
      <dsp:nvSpPr>
        <dsp:cNvPr id="0" name=""/>
        <dsp:cNvSpPr/>
      </dsp:nvSpPr>
      <dsp:spPr>
        <a:xfrm>
          <a:off x="3854183" y="512"/>
          <a:ext cx="2414579" cy="144874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terminologik</a:t>
          </a:r>
          <a:r>
            <a:rPr lang="en-US" sz="2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</a:t>
          </a:r>
          <a:endParaRPr lang="ru-RU" sz="2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54183" y="512"/>
        <a:ext cx="2414579" cy="1448747"/>
      </dsp:txXfrm>
    </dsp:sp>
    <dsp:sp modelId="{9865AA22-20C9-4725-9865-675578EA084D}">
      <dsp:nvSpPr>
        <dsp:cNvPr id="0" name=""/>
        <dsp:cNvSpPr/>
      </dsp:nvSpPr>
      <dsp:spPr>
        <a:xfrm>
          <a:off x="6510220" y="512"/>
          <a:ext cx="2414579" cy="144874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ijtimoiy</a:t>
          </a:r>
          <a:r>
            <a:rPr lang="en-US" sz="2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</a:t>
          </a:r>
          <a:endParaRPr lang="ru-RU" sz="2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10220" y="512"/>
        <a:ext cx="2414579" cy="1448747"/>
      </dsp:txXfrm>
    </dsp:sp>
    <dsp:sp modelId="{B227E0BF-FBA7-4BE8-AB27-35DC9E351F59}">
      <dsp:nvSpPr>
        <dsp:cNvPr id="0" name=""/>
        <dsp:cNvSpPr/>
      </dsp:nvSpPr>
      <dsp:spPr>
        <a:xfrm>
          <a:off x="1198145" y="1690718"/>
          <a:ext cx="2414579" cy="144874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sanoat</a:t>
          </a:r>
          <a:r>
            <a:rPr lang="en-US" sz="2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standarti</a:t>
          </a:r>
          <a:endParaRPr lang="ru-RU" sz="2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98145" y="1690718"/>
        <a:ext cx="2414579" cy="1448747"/>
      </dsp:txXfrm>
    </dsp:sp>
    <dsp:sp modelId="{6ABF55FF-7E7F-4F3E-BB4B-18FA1E9DC0A4}">
      <dsp:nvSpPr>
        <dsp:cNvPr id="0" name=""/>
        <dsp:cNvSpPr/>
      </dsp:nvSpPr>
      <dsp:spPr>
        <a:xfrm>
          <a:off x="3854183" y="1690718"/>
          <a:ext cx="2414579" cy="144874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taʼlim</a:t>
          </a:r>
          <a:r>
            <a:rPr lang="en-US" sz="2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standarti</a:t>
          </a:r>
          <a:endParaRPr lang="ru-RU" sz="2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54183" y="1690718"/>
        <a:ext cx="2414579" cy="1448747"/>
      </dsp:txXfrm>
    </dsp:sp>
    <dsp:sp modelId="{225B489A-3E57-4255-BAD6-196A01961DE6}">
      <dsp:nvSpPr>
        <dsp:cNvPr id="0" name=""/>
        <dsp:cNvSpPr/>
      </dsp:nvSpPr>
      <dsp:spPr>
        <a:xfrm>
          <a:off x="6510220" y="1690718"/>
          <a:ext cx="2414579" cy="144874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>
              <a:latin typeface="Times New Roman" panose="02020603050405020304" pitchFamily="18" charset="0"/>
              <a:cs typeface="Times New Roman" panose="02020603050405020304" pitchFamily="18" charset="0"/>
            </a:rPr>
            <a:t>standart oʻrnatish texnik talablar</a:t>
          </a:r>
          <a:endParaRPr lang="ru-RU" sz="2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10220" y="1690718"/>
        <a:ext cx="2414579" cy="1448747"/>
      </dsp:txXfrm>
    </dsp:sp>
    <dsp:sp modelId="{0153CA05-03EE-46F3-BF7A-29BCFA9F0082}">
      <dsp:nvSpPr>
        <dsp:cNvPr id="0" name=""/>
        <dsp:cNvSpPr/>
      </dsp:nvSpPr>
      <dsp:spPr>
        <a:xfrm>
          <a:off x="1198145" y="3380923"/>
          <a:ext cx="2414579" cy="144874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>
              <a:latin typeface="Times New Roman" panose="02020603050405020304" pitchFamily="18" charset="0"/>
              <a:cs typeface="Times New Roman" panose="02020603050405020304" pitchFamily="18" charset="0"/>
            </a:rPr>
            <a:t>mehnat xavfsizligi standarti</a:t>
          </a:r>
          <a:endParaRPr lang="ru-RU" sz="2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98145" y="3380923"/>
        <a:ext cx="2414579" cy="1448747"/>
      </dsp:txXfrm>
    </dsp:sp>
    <dsp:sp modelId="{23C06F84-EED0-4E4C-9EBE-E8ED815CFB53}">
      <dsp:nvSpPr>
        <dsp:cNvPr id="0" name=""/>
        <dsp:cNvSpPr/>
      </dsp:nvSpPr>
      <dsp:spPr>
        <a:xfrm>
          <a:off x="3854183" y="3380923"/>
          <a:ext cx="2414579" cy="144874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>
              <a:latin typeface="Times New Roman" panose="02020603050405020304" pitchFamily="18" charset="0"/>
              <a:cs typeface="Times New Roman" panose="02020603050405020304" pitchFamily="18" charset="0"/>
            </a:rPr>
            <a:t>hujjatlar standarti</a:t>
          </a:r>
          <a:endParaRPr lang="ru-RU" sz="2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54183" y="3380923"/>
        <a:ext cx="2414579" cy="1448747"/>
      </dsp:txXfrm>
    </dsp:sp>
    <dsp:sp modelId="{9A78848D-5A96-409E-A938-461B2F8CBDA7}">
      <dsp:nvSpPr>
        <dsp:cNvPr id="0" name=""/>
        <dsp:cNvSpPr/>
      </dsp:nvSpPr>
      <dsp:spPr>
        <a:xfrm>
          <a:off x="6510220" y="3380923"/>
          <a:ext cx="2414579" cy="144874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>
              <a:latin typeface="Times New Roman" panose="02020603050405020304" pitchFamily="18" charset="0"/>
              <a:cs typeface="Times New Roman" panose="02020603050405020304" pitchFamily="18" charset="0"/>
            </a:rPr>
            <a:t>ekologik standart</a:t>
          </a:r>
          <a:endParaRPr lang="ru-RU" sz="2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10220" y="3380923"/>
        <a:ext cx="2414579" cy="14487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0"/>
          <a:ext cx="10551655" cy="3198282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dk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dk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Standartlar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qatorda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mahsulotlar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jarayonlari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saqlash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sotish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yoʻq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belgilash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qoʻllash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sohasidagi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munosabatlarni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tartibga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soluvchi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normativ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reglamentdir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2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0551655" cy="3198282"/>
      </dsp:txXfrm>
    </dsp:sp>
    <dsp:sp modelId="{4D0E06C2-51CF-40A2-AA92-1DC0FAF00851}">
      <dsp:nvSpPr>
        <dsp:cNvPr id="0" name=""/>
        <dsp:cNvSpPr/>
      </dsp:nvSpPr>
      <dsp:spPr>
        <a:xfrm>
          <a:off x="0" y="3089153"/>
          <a:ext cx="10551655" cy="3236343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Yuqorida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aytib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o’tilgan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turlari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haqidagi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fikrlardan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kelib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chiqib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shunday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xulosaga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kelishimiz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mumkinki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diagnostika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muassasalarida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joylashgan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jihozlar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safar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ta’mirlashdan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o’tkazilgandan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so’ng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ularga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xizmat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olib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borilgandan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so’ng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albatta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chiqilgan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tekshiruvdan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o’tkazilishi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0" y="3089153"/>
        <a:ext cx="10551655" cy="32363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B35F5C-E4D1-445C-8FED-AE3E0500D7B9}">
      <dsp:nvSpPr>
        <dsp:cNvPr id="0" name=""/>
        <dsp:cNvSpPr/>
      </dsp:nvSpPr>
      <dsp:spPr>
        <a:xfrm rot="5400000">
          <a:off x="6422574" y="-2513388"/>
          <a:ext cx="1306005" cy="66593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o‘lchashlar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birliligini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ta'minlash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metodlari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etilgan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aniqlikka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erishish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to‘g‘risidagi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fan</a:t>
          </a: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745893" y="227047"/>
        <a:ext cx="6595613" cy="1178497"/>
      </dsp:txXfrm>
    </dsp:sp>
    <dsp:sp modelId="{5E3E6D54-CD3D-40C5-83F0-980B8571EE23}">
      <dsp:nvSpPr>
        <dsp:cNvPr id="0" name=""/>
        <dsp:cNvSpPr/>
      </dsp:nvSpPr>
      <dsp:spPr>
        <a:xfrm>
          <a:off x="0" y="0"/>
          <a:ext cx="3745893" cy="16325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3200" b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3200" b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endParaRPr lang="en-US" sz="32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9692" y="79692"/>
        <a:ext cx="3586509" cy="1473123"/>
      </dsp:txXfrm>
    </dsp:sp>
    <dsp:sp modelId="{F764B622-CFA6-4564-A975-A585C7E431DA}">
      <dsp:nvSpPr>
        <dsp:cNvPr id="0" name=""/>
        <dsp:cNvSpPr/>
      </dsp:nvSpPr>
      <dsp:spPr>
        <a:xfrm rot="5400000">
          <a:off x="6352435" y="-799256"/>
          <a:ext cx="1446284" cy="66593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o‘lchashlarning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natijalari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qonunlashtirilgan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birliklarda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ifodalangan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o‘lchashlarning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xatoliklari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ehtimollik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ma'lum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3745894" y="1877887"/>
        <a:ext cx="6588765" cy="1305080"/>
      </dsp:txXfrm>
    </dsp:sp>
    <dsp:sp modelId="{A8B6BD2D-A164-42AC-A868-66C06EFF1D29}">
      <dsp:nvSpPr>
        <dsp:cNvPr id="0" name=""/>
        <dsp:cNvSpPr/>
      </dsp:nvSpPr>
      <dsp:spPr>
        <a:xfrm>
          <a:off x="0" y="1714173"/>
          <a:ext cx="3745893" cy="16325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O‘lchashlar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birliligi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endParaRPr lang="en-US" sz="3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9692" y="1793865"/>
        <a:ext cx="3586509" cy="14731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B35F5C-E4D1-445C-8FED-AE3E0500D7B9}">
      <dsp:nvSpPr>
        <dsp:cNvPr id="0" name=""/>
        <dsp:cNvSpPr/>
      </dsp:nvSpPr>
      <dsp:spPr>
        <a:xfrm rot="5400000">
          <a:off x="6597658" y="-2729800"/>
          <a:ext cx="955838" cy="6659367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>
              <a:latin typeface="Times New Roman" panose="02020603050405020304" pitchFamily="18" charset="0"/>
              <a:cs typeface="Times New Roman" panose="02020603050405020304" pitchFamily="18" charset="0"/>
            </a:rPr>
            <a:t>maxsus texnik vositalar yordamida fizik kattaliklar qiymatlarini tajriba yo‘li bilan topish. </a:t>
          </a:r>
          <a:endParaRPr lang="en-US" sz="20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745894" y="168624"/>
        <a:ext cx="6612707" cy="862518"/>
      </dsp:txXfrm>
    </dsp:sp>
    <dsp:sp modelId="{5E3E6D54-CD3D-40C5-83F0-980B8571EE23}">
      <dsp:nvSpPr>
        <dsp:cNvPr id="0" name=""/>
        <dsp:cNvSpPr/>
      </dsp:nvSpPr>
      <dsp:spPr>
        <a:xfrm>
          <a:off x="0" y="2484"/>
          <a:ext cx="3745893" cy="1194797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dk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dk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0" kern="1200">
              <a:latin typeface="Times New Roman" panose="02020603050405020304" pitchFamily="18" charset="0"/>
              <a:cs typeface="Times New Roman" panose="02020603050405020304" pitchFamily="18" charset="0"/>
            </a:rPr>
            <a:t>O‘lchash - bu</a:t>
          </a:r>
          <a:endParaRPr lang="en-US" sz="36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325" y="60809"/>
        <a:ext cx="3629243" cy="1078147"/>
      </dsp:txXfrm>
    </dsp:sp>
    <dsp:sp modelId="{F764B622-CFA6-4564-A975-A585C7E431DA}">
      <dsp:nvSpPr>
        <dsp:cNvPr id="0" name=""/>
        <dsp:cNvSpPr/>
      </dsp:nvSpPr>
      <dsp:spPr>
        <a:xfrm rot="5400000">
          <a:off x="6597658" y="-1475262"/>
          <a:ext cx="955838" cy="6659367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kern="1200">
              <a:latin typeface="Times New Roman" panose="02020603050405020304" pitchFamily="18" charset="0"/>
              <a:cs typeface="Times New Roman" panose="02020603050405020304" pitchFamily="18" charset="0"/>
            </a:rPr>
            <a:t>normalashtirilgan metrologik tavsifga ega bo‘lgan o‘lchash asbobidir. O‘lchash vositasi, o‘z navbatida, o‘lchov, o‘lchash o‘zgartirgichlari, o‘lchov asboblari, o‘lchash axborot tizimi va o‘lchash qurilmalari kabi turkumlarga bo‘linadi. </a:t>
          </a:r>
          <a:endParaRPr lang="en-US" sz="18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745894" y="1423162"/>
        <a:ext cx="6612707" cy="862518"/>
      </dsp:txXfrm>
    </dsp:sp>
    <dsp:sp modelId="{A8B6BD2D-A164-42AC-A868-66C06EFF1D29}">
      <dsp:nvSpPr>
        <dsp:cNvPr id="0" name=""/>
        <dsp:cNvSpPr/>
      </dsp:nvSpPr>
      <dsp:spPr>
        <a:xfrm>
          <a:off x="0" y="1257021"/>
          <a:ext cx="3745893" cy="1194797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dk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dk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kern="1200">
              <a:latin typeface="Times New Roman" panose="02020603050405020304" pitchFamily="18" charset="0"/>
              <a:cs typeface="Times New Roman" panose="02020603050405020304" pitchFamily="18" charset="0"/>
            </a:rPr>
            <a:t>O‘lchash vositasi-bu</a:t>
          </a:r>
          <a:endParaRPr lang="en-US" sz="32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325" y="1315346"/>
        <a:ext cx="3629243" cy="1078147"/>
      </dsp:txXfrm>
    </dsp:sp>
    <dsp:sp modelId="{29DB7300-F454-42AC-99F9-4362C5AA0895}">
      <dsp:nvSpPr>
        <dsp:cNvPr id="0" name=""/>
        <dsp:cNvSpPr/>
      </dsp:nvSpPr>
      <dsp:spPr>
        <a:xfrm rot="5400000">
          <a:off x="6597658" y="-220725"/>
          <a:ext cx="955838" cy="6659367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kern="1200">
              <a:latin typeface="Times New Roman" panose="02020603050405020304" pitchFamily="18" charset="0"/>
              <a:cs typeface="Times New Roman" panose="02020603050405020304" pitchFamily="18" charset="0"/>
            </a:rPr>
            <a:t>kuzatuvchi idrok qilishi uchun qulay shakldagi o‘lchov informatsiyasi signalini ishlab chiqishga xizmat qiladigan o‘lchash vositasiga aytiladi. </a:t>
          </a:r>
          <a:endParaRPr lang="en-US" sz="18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745894" y="2677699"/>
        <a:ext cx="6612707" cy="862518"/>
      </dsp:txXfrm>
    </dsp:sp>
    <dsp:sp modelId="{DA319376-35CA-401F-BF9D-92EF28B0FB9D}">
      <dsp:nvSpPr>
        <dsp:cNvPr id="0" name=""/>
        <dsp:cNvSpPr/>
      </dsp:nvSpPr>
      <dsp:spPr>
        <a:xfrm>
          <a:off x="0" y="2511559"/>
          <a:ext cx="3745893" cy="1194797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dk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dk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kern="1200">
              <a:latin typeface="Times New Roman" panose="02020603050405020304" pitchFamily="18" charset="0"/>
              <a:cs typeface="Times New Roman" panose="02020603050405020304" pitchFamily="18" charset="0"/>
            </a:rPr>
            <a:t>O‘lchash asbobi (pribor) - deb</a:t>
          </a:r>
          <a:endParaRPr lang="en-US" sz="32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325" y="2569884"/>
        <a:ext cx="3629243" cy="1078147"/>
      </dsp:txXfrm>
    </dsp:sp>
    <dsp:sp modelId="{0F7DFA55-792D-4306-896D-DA1222844C5F}">
      <dsp:nvSpPr>
        <dsp:cNvPr id="0" name=""/>
        <dsp:cNvSpPr/>
      </dsp:nvSpPr>
      <dsp:spPr>
        <a:xfrm rot="5400000">
          <a:off x="6523303" y="1033812"/>
          <a:ext cx="1104547" cy="6659367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kern="1200">
              <a:latin typeface="Times New Roman" panose="02020603050405020304" pitchFamily="18" charset="0"/>
              <a:cs typeface="Times New Roman" panose="02020603050405020304" pitchFamily="18" charset="0"/>
            </a:rPr>
            <a:t>o‘lchash natijalarini va o‘lchanayotgan kattalik haqiqiy qiymatining mos kelish darajasidir. O‘lchash xatoligi o‘lchash natijasining o‘lchanayotgan kattalikning asl qiymatidan farqlanishidir. </a:t>
          </a:r>
          <a:endParaRPr lang="en-US" sz="18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745893" y="3865142"/>
        <a:ext cx="6605447" cy="996707"/>
      </dsp:txXfrm>
    </dsp:sp>
    <dsp:sp modelId="{729E79C2-DF24-4070-A563-0E8B3118EB38}">
      <dsp:nvSpPr>
        <dsp:cNvPr id="0" name=""/>
        <dsp:cNvSpPr/>
      </dsp:nvSpPr>
      <dsp:spPr>
        <a:xfrm>
          <a:off x="0" y="3766097"/>
          <a:ext cx="3745893" cy="1194797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dk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dk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kern="1200">
              <a:latin typeface="Times New Roman" panose="02020603050405020304" pitchFamily="18" charset="0"/>
              <a:cs typeface="Times New Roman" panose="02020603050405020304" pitchFamily="18" charset="0"/>
            </a:rPr>
            <a:t>O‘lchash aniqligi – bu </a:t>
          </a:r>
          <a:endParaRPr lang="en-US" sz="32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325" y="3824422"/>
        <a:ext cx="3629243" cy="107814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B35F5C-E4D1-445C-8FED-AE3E0500D7B9}">
      <dsp:nvSpPr>
        <dsp:cNvPr id="0" name=""/>
        <dsp:cNvSpPr/>
      </dsp:nvSpPr>
      <dsp:spPr>
        <a:xfrm rot="5400000">
          <a:off x="6597658" y="-2729800"/>
          <a:ext cx="955838" cy="66593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bo‘lib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milliy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organ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oshiriladigan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faoliyatga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taalluqli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birliklar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laboratoriyalariga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doir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b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3745894" y="168624"/>
        <a:ext cx="6612707" cy="862518"/>
      </dsp:txXfrm>
    </dsp:sp>
    <dsp:sp modelId="{5E3E6D54-CD3D-40C5-83F0-980B8571EE23}">
      <dsp:nvSpPr>
        <dsp:cNvPr id="0" name=""/>
        <dsp:cNvSpPr/>
      </dsp:nvSpPr>
      <dsp:spPr>
        <a:xfrm>
          <a:off x="0" y="2484"/>
          <a:ext cx="3745893" cy="11947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Qonunlashtiruvchi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endParaRPr lang="en-US" sz="32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325" y="60809"/>
        <a:ext cx="3629243" cy="1078147"/>
      </dsp:txXfrm>
    </dsp:sp>
    <dsp:sp modelId="{F764B622-CFA6-4564-A975-A585C7E431DA}">
      <dsp:nvSpPr>
        <dsp:cNvPr id="0" name=""/>
        <dsp:cNvSpPr/>
      </dsp:nvSpPr>
      <dsp:spPr>
        <a:xfrm rot="5400000">
          <a:off x="6597658" y="-1475262"/>
          <a:ext cx="955838" cy="66593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idoralari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yuridik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shaxslarning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xizmatlari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tarmoqlari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o‘lchashlar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birliligini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ta'minlashga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yo‘naltirilgan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faoliyati</a:t>
          </a:r>
          <a:r>
            <a:rPr lang="en-US" sz="2000" b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en-US" sz="1800" b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sp:txBody>
      <dsp:txXfrm rot="-5400000">
        <a:off x="3745894" y="1423162"/>
        <a:ext cx="6612707" cy="862518"/>
      </dsp:txXfrm>
    </dsp:sp>
    <dsp:sp modelId="{A8B6BD2D-A164-42AC-A868-66C06EFF1D29}">
      <dsp:nvSpPr>
        <dsp:cNvPr id="0" name=""/>
        <dsp:cNvSpPr/>
      </dsp:nvSpPr>
      <dsp:spPr>
        <a:xfrm>
          <a:off x="0" y="1257021"/>
          <a:ext cx="3745893" cy="11947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xizmati</a:t>
          </a:r>
          <a:endParaRPr lang="en-US" sz="32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325" y="1315346"/>
        <a:ext cx="3629243" cy="1078147"/>
      </dsp:txXfrm>
    </dsp:sp>
    <dsp:sp modelId="{29DB7300-F454-42AC-99F9-4362C5AA0895}">
      <dsp:nvSpPr>
        <dsp:cNvPr id="0" name=""/>
        <dsp:cNvSpPr/>
      </dsp:nvSpPr>
      <dsp:spPr>
        <a:xfrm rot="5400000">
          <a:off x="6597658" y="-220725"/>
          <a:ext cx="955838" cy="66593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vositalarining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qiyoslanishi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sotilishi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prokatini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lisenziyalash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organi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oshiriladigan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faoliyatdir</a:t>
          </a:r>
          <a:r>
            <a:rPr lang="en-US" sz="1800" b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3745894" y="2677699"/>
        <a:ext cx="6612707" cy="862518"/>
      </dsp:txXfrm>
    </dsp:sp>
    <dsp:sp modelId="{DA319376-35CA-401F-BF9D-92EF28B0FB9D}">
      <dsp:nvSpPr>
        <dsp:cNvPr id="0" name=""/>
        <dsp:cNvSpPr/>
      </dsp:nvSpPr>
      <dsp:spPr>
        <a:xfrm>
          <a:off x="0" y="2511559"/>
          <a:ext cx="3745893" cy="11947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nazorati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32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325" y="2569884"/>
        <a:ext cx="3629243" cy="1078147"/>
      </dsp:txXfrm>
    </dsp:sp>
    <dsp:sp modelId="{0F7DFA55-792D-4306-896D-DA1222844C5F}">
      <dsp:nvSpPr>
        <dsp:cNvPr id="0" name=""/>
        <dsp:cNvSpPr/>
      </dsp:nvSpPr>
      <dsp:spPr>
        <a:xfrm rot="5400000">
          <a:off x="6523303" y="1033812"/>
          <a:ext cx="1104547" cy="66593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organi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oshiriladigan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qoidalariga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qilinishi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maqsadidagi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faoliyatdir</a:t>
          </a:r>
          <a:r>
            <a:rPr lang="en-US" sz="2000" b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3745893" y="3865142"/>
        <a:ext cx="6605447" cy="996707"/>
      </dsp:txXfrm>
    </dsp:sp>
    <dsp:sp modelId="{729E79C2-DF24-4070-A563-0E8B3118EB38}">
      <dsp:nvSpPr>
        <dsp:cNvPr id="0" name=""/>
        <dsp:cNvSpPr/>
      </dsp:nvSpPr>
      <dsp:spPr>
        <a:xfrm>
          <a:off x="0" y="3766097"/>
          <a:ext cx="3745893" cy="11947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metrologiya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tekshiruvi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endParaRPr lang="en-US" sz="32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325" y="3824422"/>
        <a:ext cx="3629243" cy="107814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B35F5C-E4D1-445C-8FED-AE3E0500D7B9}">
      <dsp:nvSpPr>
        <dsp:cNvPr id="0" name=""/>
        <dsp:cNvSpPr/>
      </dsp:nvSpPr>
      <dsp:spPr>
        <a:xfrm rot="5400000">
          <a:off x="6483664" y="-2692213"/>
          <a:ext cx="1183825" cy="6659367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kalibrlash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laboratoriyasi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vositasining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xarakteristikasi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haqiqiy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qiymatlarini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qo‘llanilishga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yaroqliligini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tasdiqlash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maqsadidagi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muolajalar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majmuidir</a:t>
          </a:r>
          <a:r>
            <a:rPr lang="en-US" sz="2000" b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3745893" y="103348"/>
        <a:ext cx="6601577" cy="1068245"/>
      </dsp:txXfrm>
    </dsp:sp>
    <dsp:sp modelId="{5E3E6D54-CD3D-40C5-83F0-980B8571EE23}">
      <dsp:nvSpPr>
        <dsp:cNvPr id="0" name=""/>
        <dsp:cNvSpPr/>
      </dsp:nvSpPr>
      <dsp:spPr>
        <a:xfrm>
          <a:off x="0" y="2506"/>
          <a:ext cx="3745893" cy="1269927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vositasini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kalibrlash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endParaRPr lang="en-US" sz="32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993" y="64499"/>
        <a:ext cx="3621907" cy="1145941"/>
      </dsp:txXfrm>
    </dsp:sp>
    <dsp:sp modelId="{F764B622-CFA6-4564-A975-A585C7E431DA}">
      <dsp:nvSpPr>
        <dsp:cNvPr id="0" name=""/>
        <dsp:cNvSpPr/>
      </dsp:nvSpPr>
      <dsp:spPr>
        <a:xfrm rot="5400000">
          <a:off x="6506187" y="-1358790"/>
          <a:ext cx="1138779" cy="6659367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o‘rnatilgan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talablarga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muvofiqligini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tasdiqlash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maqsadida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idoralari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vakolatlangan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idoralar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tashkilotlar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bajaradigan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amallar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majmui</a:t>
          </a:r>
          <a:r>
            <a:rPr lang="en-US" sz="2000" b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en-US" sz="1800" b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sp:txBody>
      <dsp:txXfrm rot="-5400000">
        <a:off x="3745894" y="1457094"/>
        <a:ext cx="6603776" cy="1027597"/>
      </dsp:txXfrm>
    </dsp:sp>
    <dsp:sp modelId="{A8B6BD2D-A164-42AC-A868-66C06EFF1D29}">
      <dsp:nvSpPr>
        <dsp:cNvPr id="0" name=""/>
        <dsp:cNvSpPr/>
      </dsp:nvSpPr>
      <dsp:spPr>
        <a:xfrm>
          <a:off x="0" y="1335929"/>
          <a:ext cx="3745893" cy="1269927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qiyoslash</a:t>
          </a:r>
          <a:endParaRPr lang="en-US" sz="30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993" y="1397922"/>
        <a:ext cx="3621907" cy="1145941"/>
      </dsp:txXfrm>
    </dsp:sp>
    <dsp:sp modelId="{29DB7300-F454-42AC-99F9-4362C5AA0895}">
      <dsp:nvSpPr>
        <dsp:cNvPr id="0" name=""/>
        <dsp:cNvSpPr/>
      </dsp:nvSpPr>
      <dsp:spPr>
        <a:xfrm rot="5400000">
          <a:off x="6485198" y="-25367"/>
          <a:ext cx="1180757" cy="6659367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donalab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chiqarilgan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O‘zbekiston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hududiga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donalab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vositalarining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xossalarini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sinchiklab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tadqiq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qo‘llanishga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huquqli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ekanligini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tan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1800" b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3745893" y="2771578"/>
        <a:ext cx="6601727" cy="1065477"/>
      </dsp:txXfrm>
    </dsp:sp>
    <dsp:sp modelId="{DA319376-35CA-401F-BF9D-92EF28B0FB9D}">
      <dsp:nvSpPr>
        <dsp:cNvPr id="0" name=""/>
        <dsp:cNvSpPr/>
      </dsp:nvSpPr>
      <dsp:spPr>
        <a:xfrm>
          <a:off x="0" y="2669352"/>
          <a:ext cx="3745893" cy="1269927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attestatlash</a:t>
          </a:r>
          <a:endParaRPr lang="en-US" sz="28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993" y="2731345"/>
        <a:ext cx="3621907" cy="1145941"/>
      </dsp:txXfrm>
    </dsp:sp>
    <dsp:sp modelId="{0F7DFA55-792D-4306-896D-DA1222844C5F}">
      <dsp:nvSpPr>
        <dsp:cNvPr id="0" name=""/>
        <dsp:cNvSpPr/>
      </dsp:nvSpPr>
      <dsp:spPr>
        <a:xfrm rot="5400000">
          <a:off x="6637213" y="1152141"/>
          <a:ext cx="876727" cy="6659367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belgilangan talablarni to‘laqonli ta’minlash uchun obyektiv dalillar yordamida ko‘rikdan o‘tkazishni ta’minash</a:t>
          </a:r>
          <a:r>
            <a:rPr lang="en-US" sz="2000" b="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0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745893" y="4086259"/>
        <a:ext cx="6616569" cy="791131"/>
      </dsp:txXfrm>
    </dsp:sp>
    <dsp:sp modelId="{729E79C2-DF24-4070-A563-0E8B3118EB38}">
      <dsp:nvSpPr>
        <dsp:cNvPr id="0" name=""/>
        <dsp:cNvSpPr/>
      </dsp:nvSpPr>
      <dsp:spPr>
        <a:xfrm>
          <a:off x="0" y="4002776"/>
          <a:ext cx="3745893" cy="958096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endParaRPr lang="en-US" sz="32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770" y="4049546"/>
        <a:ext cx="3652353" cy="86455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930317-BB1A-4243-8D5B-F7163D4959AA}">
      <dsp:nvSpPr>
        <dsp:cNvPr id="0" name=""/>
        <dsp:cNvSpPr/>
      </dsp:nvSpPr>
      <dsp:spPr>
        <a:xfrm>
          <a:off x="0" y="15236"/>
          <a:ext cx="9714155" cy="116610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tekshirishlari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o’tkaziladigan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5236"/>
        <a:ext cx="9714155" cy="1166107"/>
      </dsp:txXfrm>
    </dsp:sp>
    <dsp:sp modelId="{AF3CB580-E3AA-4D06-804F-FA4C2BB95306}">
      <dsp:nvSpPr>
        <dsp:cNvPr id="0" name=""/>
        <dsp:cNvSpPr/>
      </dsp:nvSpPr>
      <dsp:spPr>
        <a:xfrm>
          <a:off x="0" y="1181344"/>
          <a:ext cx="9714155" cy="4446900"/>
        </a:xfrm>
        <a:prstGeom prst="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just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sinash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ishlata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jumladan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o’zgarmas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o’zgaravchan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kuchlanishlarni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impulsli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signal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chastotasi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davri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parametrlarini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qarshilik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sig’im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induktivlikni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temperatura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bosim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massani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avtomatik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tizimlarini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sozlash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>
              <a:latin typeface="Times New Roman" panose="02020603050405020304" pitchFamily="18" charset="0"/>
              <a:cs typeface="Times New Roman" panose="02020603050405020304" pitchFamily="18" charset="0"/>
            </a:rPr>
            <a:t>ishlab chiqarishda vujudga keladigan o’lchash masalalari uchun kerakli vositalarni tanlash; 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>
              <a:latin typeface="Times New Roman" panose="02020603050405020304" pitchFamily="18" charset="0"/>
              <a:cs typeface="Times New Roman" panose="02020603050405020304" pitchFamily="18" charset="0"/>
            </a:rPr>
            <a:t>o’lchash xatoliklarini hisoblash va tahlil qilish; 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sinash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servis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hujjatlaridan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181344"/>
        <a:ext cx="9714155" cy="44469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1EA985-07D1-4213-B787-9CBE4104C175}">
      <dsp:nvSpPr>
        <dsp:cNvPr id="0" name=""/>
        <dsp:cNvSpPr/>
      </dsp:nvSpPr>
      <dsp:spPr>
        <a:xfrm>
          <a:off x="0" y="556028"/>
          <a:ext cx="9289825" cy="504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AB58A6-6F68-4718-889A-3D1D48BE1264}">
      <dsp:nvSpPr>
        <dsp:cNvPr id="0" name=""/>
        <dsp:cNvSpPr/>
      </dsp:nvSpPr>
      <dsp:spPr>
        <a:xfrm>
          <a:off x="464491" y="115560"/>
          <a:ext cx="6502877" cy="73566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5793" tIns="0" rIns="245793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ichki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texnika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xavfsizligi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qoidalariga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0403" y="151472"/>
        <a:ext cx="6431053" cy="663843"/>
      </dsp:txXfrm>
    </dsp:sp>
    <dsp:sp modelId="{533D7C17-3660-47FA-BB81-4837CA35370E}">
      <dsp:nvSpPr>
        <dsp:cNvPr id="0" name=""/>
        <dsp:cNvSpPr/>
      </dsp:nvSpPr>
      <dsp:spPr>
        <a:xfrm>
          <a:off x="0" y="1604764"/>
          <a:ext cx="9289825" cy="504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4DAB7E-F2ED-4BD7-9483-BC85A6C51B38}">
      <dsp:nvSpPr>
        <dsp:cNvPr id="0" name=""/>
        <dsp:cNvSpPr/>
      </dsp:nvSpPr>
      <dsp:spPr>
        <a:xfrm>
          <a:off x="464491" y="1168028"/>
          <a:ext cx="6502877" cy="73193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5793" tIns="0" rIns="245793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0221" y="1203758"/>
        <a:ext cx="6431417" cy="660476"/>
      </dsp:txXfrm>
    </dsp:sp>
    <dsp:sp modelId="{71A51247-AB2C-480E-A05A-31AC8AA1B355}">
      <dsp:nvSpPr>
        <dsp:cNvPr id="0" name=""/>
        <dsp:cNvSpPr/>
      </dsp:nvSpPr>
      <dsp:spPr>
        <a:xfrm>
          <a:off x="0" y="2925179"/>
          <a:ext cx="9289825" cy="504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4C2CC7-B18E-4A0B-A9D6-82528BFCC391}">
      <dsp:nvSpPr>
        <dsp:cNvPr id="0" name=""/>
        <dsp:cNvSpPr/>
      </dsp:nvSpPr>
      <dsp:spPr>
        <a:xfrm>
          <a:off x="464491" y="2216764"/>
          <a:ext cx="6502877" cy="100361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5793" tIns="0" rIns="245793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o’zgarmas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qayd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etadigan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zanjiriga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ulaganda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qutblarga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ahamiyat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3483" y="2265756"/>
        <a:ext cx="6404893" cy="905631"/>
      </dsp:txXfrm>
    </dsp:sp>
    <dsp:sp modelId="{054A2D2A-FB9C-49ED-A47B-F3BDB2DF5629}">
      <dsp:nvSpPr>
        <dsp:cNvPr id="0" name=""/>
        <dsp:cNvSpPr/>
      </dsp:nvSpPr>
      <dsp:spPr>
        <a:xfrm>
          <a:off x="0" y="4253653"/>
          <a:ext cx="9289825" cy="504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405887-3082-4AAC-94C9-4DD127C6048B}">
      <dsp:nvSpPr>
        <dsp:cNvPr id="0" name=""/>
        <dsp:cNvSpPr/>
      </dsp:nvSpPr>
      <dsp:spPr>
        <a:xfrm>
          <a:off x="464491" y="3537179"/>
          <a:ext cx="6502877" cy="101167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5793" tIns="0" rIns="245793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ulashdan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avval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boshqaruv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kommutatsiya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elementlarini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qo’llanilishiga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binoan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3877" y="3586565"/>
        <a:ext cx="6404105" cy="91290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1EA985-07D1-4213-B787-9CBE4104C175}">
      <dsp:nvSpPr>
        <dsp:cNvPr id="0" name=""/>
        <dsp:cNvSpPr/>
      </dsp:nvSpPr>
      <dsp:spPr>
        <a:xfrm>
          <a:off x="0" y="541834"/>
          <a:ext cx="9289825" cy="6048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AB58A6-6F68-4718-889A-3D1D48BE1264}">
      <dsp:nvSpPr>
        <dsp:cNvPr id="0" name=""/>
        <dsp:cNvSpPr/>
      </dsp:nvSpPr>
      <dsp:spPr>
        <a:xfrm>
          <a:off x="464491" y="13272"/>
          <a:ext cx="6502877" cy="882801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5793" tIns="0" rIns="245793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bergandan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qizib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mo’tadil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rejimiga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7586" y="56367"/>
        <a:ext cx="6416687" cy="796611"/>
      </dsp:txXfrm>
    </dsp:sp>
    <dsp:sp modelId="{533D7C17-3660-47FA-BB81-4837CA35370E}">
      <dsp:nvSpPr>
        <dsp:cNvPr id="0" name=""/>
        <dsp:cNvSpPr/>
      </dsp:nvSpPr>
      <dsp:spPr>
        <a:xfrm>
          <a:off x="0" y="1800318"/>
          <a:ext cx="9289825" cy="6048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4DAB7E-F2ED-4BD7-9483-BC85A6C51B38}">
      <dsp:nvSpPr>
        <dsp:cNvPr id="0" name=""/>
        <dsp:cNvSpPr/>
      </dsp:nvSpPr>
      <dsp:spPr>
        <a:xfrm>
          <a:off x="464491" y="1276234"/>
          <a:ext cx="6502877" cy="87832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5793" tIns="0" rIns="245793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shkalasi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qaysi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birligida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o’lchanishini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shkala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bo’linmasining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qiymatini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7367" y="1319110"/>
        <a:ext cx="6417125" cy="792571"/>
      </dsp:txXfrm>
    </dsp:sp>
    <dsp:sp modelId="{71A51247-AB2C-480E-A05A-31AC8AA1B355}">
      <dsp:nvSpPr>
        <dsp:cNvPr id="0" name=""/>
        <dsp:cNvSpPr/>
      </dsp:nvSpPr>
      <dsp:spPr>
        <a:xfrm>
          <a:off x="0" y="4255141"/>
          <a:ext cx="9289825" cy="6048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4C2CC7-B18E-4A0B-A9D6-82528BFCC391}">
      <dsp:nvSpPr>
        <dsp:cNvPr id="0" name=""/>
        <dsp:cNvSpPr/>
      </dsp:nvSpPr>
      <dsp:spPr>
        <a:xfrm>
          <a:off x="464037" y="2534718"/>
          <a:ext cx="6496527" cy="207466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5793" tIns="0" rIns="245793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ehtiyotkorlik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solishdan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avval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tamoyili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qoidalarini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yaxshi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qo’llanmalari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o’rganilganda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sabab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amallarga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alohida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ahamiyat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daftariga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5314" y="2635995"/>
        <a:ext cx="6293973" cy="187210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ED3BD0-78FC-4966-BB98-52E4A5014AD7}">
      <dsp:nvSpPr>
        <dsp:cNvPr id="0" name=""/>
        <dsp:cNvSpPr/>
      </dsp:nvSpPr>
      <dsp:spPr>
        <a:xfrm>
          <a:off x="0" y="630859"/>
          <a:ext cx="9469736" cy="453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2144C3F-314B-4BBC-A52E-8BD90E579E58}">
      <dsp:nvSpPr>
        <dsp:cNvPr id="0" name=""/>
        <dsp:cNvSpPr/>
      </dsp:nvSpPr>
      <dsp:spPr>
        <a:xfrm>
          <a:off x="473486" y="32915"/>
          <a:ext cx="6628815" cy="863624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0553" tIns="0" rIns="250553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qo’llanmasini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o’rganib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belgilangan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adabiyotlar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ro’yxatidan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nazariy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o’rganish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 </a:t>
          </a:r>
        </a:p>
      </dsp:txBody>
      <dsp:txXfrm>
        <a:off x="515645" y="75074"/>
        <a:ext cx="6544497" cy="779306"/>
      </dsp:txXfrm>
    </dsp:sp>
    <dsp:sp modelId="{0AAA14B4-4569-4095-B459-ED1C56D0A075}">
      <dsp:nvSpPr>
        <dsp:cNvPr id="0" name=""/>
        <dsp:cNvSpPr/>
      </dsp:nvSpPr>
      <dsp:spPr>
        <a:xfrm>
          <a:off x="0" y="1530848"/>
          <a:ext cx="9469736" cy="453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9D878E6-81BA-4F8F-A384-92C5FCEC259C}">
      <dsp:nvSpPr>
        <dsp:cNvPr id="0" name=""/>
        <dsp:cNvSpPr/>
      </dsp:nvSpPr>
      <dsp:spPr>
        <a:xfrm>
          <a:off x="473486" y="1181659"/>
          <a:ext cx="6628815" cy="61486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0553" tIns="0" rIns="250553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tasavvur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 </a:t>
          </a:r>
        </a:p>
      </dsp:txBody>
      <dsp:txXfrm>
        <a:off x="503501" y="1211674"/>
        <a:ext cx="6568785" cy="554838"/>
      </dsp:txXfrm>
    </dsp:sp>
    <dsp:sp modelId="{9B2E4E56-D3CE-45E5-BFED-3E46D3EEACFC}">
      <dsp:nvSpPr>
        <dsp:cNvPr id="0" name=""/>
        <dsp:cNvSpPr/>
      </dsp:nvSpPr>
      <dsp:spPr>
        <a:xfrm>
          <a:off x="0" y="2928312"/>
          <a:ext cx="9469736" cy="453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8C894FB-A335-480C-A6D9-D27F74CBA38E}">
      <dsp:nvSpPr>
        <dsp:cNvPr id="0" name=""/>
        <dsp:cNvSpPr/>
      </dsp:nvSpPr>
      <dsp:spPr>
        <a:xfrm>
          <a:off x="473486" y="2081648"/>
          <a:ext cx="6628815" cy="1112343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0553" tIns="0" rIns="250553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bajariladigan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tajriba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qo’llaniladigan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vazifasi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tanishib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27786" y="2135948"/>
        <a:ext cx="6520215" cy="1003743"/>
      </dsp:txXfrm>
    </dsp:sp>
    <dsp:sp modelId="{759A045A-6C2E-4A03-BFDD-415CA6812357}">
      <dsp:nvSpPr>
        <dsp:cNvPr id="0" name=""/>
        <dsp:cNvSpPr/>
      </dsp:nvSpPr>
      <dsp:spPr>
        <a:xfrm>
          <a:off x="0" y="3844586"/>
          <a:ext cx="9469736" cy="453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57D59C0-0076-415F-83B6-4EB64A076160}">
      <dsp:nvSpPr>
        <dsp:cNvPr id="0" name=""/>
        <dsp:cNvSpPr/>
      </dsp:nvSpPr>
      <dsp:spPr>
        <a:xfrm>
          <a:off x="473486" y="3479112"/>
          <a:ext cx="6628815" cy="631154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0553" tIns="0" rIns="250553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batafsil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o’rganish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 </a:t>
          </a:r>
        </a:p>
      </dsp:txBody>
      <dsp:txXfrm>
        <a:off x="504296" y="3509922"/>
        <a:ext cx="6567195" cy="569534"/>
      </dsp:txXfrm>
    </dsp:sp>
    <dsp:sp modelId="{1835122A-DA77-470E-B628-2B51C57A9F97}">
      <dsp:nvSpPr>
        <dsp:cNvPr id="0" name=""/>
        <dsp:cNvSpPr/>
      </dsp:nvSpPr>
      <dsp:spPr>
        <a:xfrm>
          <a:off x="0" y="4741700"/>
          <a:ext cx="9469736" cy="453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A1A61E3-E031-47BC-8AAB-EF002C12E7F8}">
      <dsp:nvSpPr>
        <dsp:cNvPr id="0" name=""/>
        <dsp:cNvSpPr/>
      </dsp:nvSpPr>
      <dsp:spPr>
        <a:xfrm>
          <a:off x="473486" y="4395386"/>
          <a:ext cx="6628815" cy="611993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0553" tIns="0" rIns="250553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kiritilishi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jadvallarni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503361" y="4425261"/>
        <a:ext cx="6569065" cy="55224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79C026-528D-4CA3-A85B-5640A57308CC}">
      <dsp:nvSpPr>
        <dsp:cNvPr id="0" name=""/>
        <dsp:cNvSpPr/>
      </dsp:nvSpPr>
      <dsp:spPr>
        <a:xfrm>
          <a:off x="0" y="0"/>
          <a:ext cx="11058861" cy="1324800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dk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dk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tekshiruvini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davomida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tekshiruvchi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daftariga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to’ldirilishi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jadvallarni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chizishi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tayyorgarlik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natijalarini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yozib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qo’yishi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tekshiruvini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qo’yiladigan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058861" cy="1324800"/>
      </dsp:txXfrm>
    </dsp:sp>
    <dsp:sp modelId="{E4CE2C4E-57CF-43CE-9F65-412336B1DD25}">
      <dsp:nvSpPr>
        <dsp:cNvPr id="0" name=""/>
        <dsp:cNvSpPr/>
      </dsp:nvSpPr>
      <dsp:spPr>
        <a:xfrm>
          <a:off x="0" y="1363432"/>
          <a:ext cx="11058861" cy="492452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Tekshiruvchi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vositaning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parametrlarini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qo’llanmada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ko’rsatilgan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sonli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qiymatlarini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tuzilgan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grafik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sxemalarini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yig’ish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>
              <a:latin typeface="Times New Roman" panose="02020603050405020304" pitchFamily="18" charset="0"/>
              <a:cs typeface="Times New Roman" panose="02020603050405020304" pitchFamily="18" charset="0"/>
            </a:rPr>
            <a:t>O’lchash sxemalari yig’ilganda kontaktlarning mustahkamligi va simlarning o’ralashib qolmaganligiga alohida ahamiyat berish kerak; 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>
              <a:latin typeface="Times New Roman" panose="02020603050405020304" pitchFamily="18" charset="0"/>
              <a:cs typeface="Times New Roman" panose="02020603050405020304" pitchFamily="18" charset="0"/>
            </a:rPr>
            <a:t>O’lchash sxemalari elektr tarmog’iga ulangandan so’ng, o’lchash yoki sinash vositasining boshqaruv elementlarini qo’llanmada talab etilgan holatda o’rnatiladi va sxemaga kuchlanish beriladi; 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>
              <a:latin typeface="Times New Roman" panose="02020603050405020304" pitchFamily="18" charset="0"/>
              <a:cs typeface="Times New Roman" panose="02020603050405020304" pitchFamily="18" charset="0"/>
            </a:rPr>
            <a:t>Agar sxemada kondensator bo’lsa, uni o’chirilgandan so’ng chiqish simlarini qisqa tutashtirib, zaryadsizlantirib qo’yish zarur; 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vaqtida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sxemasiga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o’zgartirishlar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kiritilishi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avval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tarmog’i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manbaidan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uziladi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baxtsiz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hodisa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yuz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tezda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manbaidan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uzib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jabrlanuvchiga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birinchi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ko’rsatilishi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363432"/>
        <a:ext cx="11058861" cy="492452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DC6F5A-156C-4220-B594-239115525F48}">
      <dsp:nvSpPr>
        <dsp:cNvPr id="0" name=""/>
        <dsp:cNvSpPr/>
      </dsp:nvSpPr>
      <dsp:spPr>
        <a:xfrm>
          <a:off x="0" y="270141"/>
          <a:ext cx="9655909" cy="5292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09B995-B83E-4602-B7BC-C428F788D418}">
      <dsp:nvSpPr>
        <dsp:cNvPr id="0" name=""/>
        <dsp:cNvSpPr/>
      </dsp:nvSpPr>
      <dsp:spPr>
        <a:xfrm>
          <a:off x="482795" y="53268"/>
          <a:ext cx="6759136" cy="52683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5479" tIns="0" rIns="25547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nomi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513" y="78986"/>
        <a:ext cx="6707700" cy="475396"/>
      </dsp:txXfrm>
    </dsp:sp>
    <dsp:sp modelId="{F3D3369E-AF28-4FF3-8831-E0B8F091E636}">
      <dsp:nvSpPr>
        <dsp:cNvPr id="0" name=""/>
        <dsp:cNvSpPr/>
      </dsp:nvSpPr>
      <dsp:spPr>
        <a:xfrm>
          <a:off x="0" y="1161837"/>
          <a:ext cx="9655909" cy="5292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46C34A-4866-4ED6-AA27-152CBEA670DB}">
      <dsp:nvSpPr>
        <dsp:cNvPr id="0" name=""/>
        <dsp:cNvSpPr/>
      </dsp:nvSpPr>
      <dsp:spPr>
        <a:xfrm>
          <a:off x="482795" y="912741"/>
          <a:ext cx="6759136" cy="55905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5479" tIns="0" rIns="25547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sxemaci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qisqa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ta’rifi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086" y="940032"/>
        <a:ext cx="6704554" cy="504474"/>
      </dsp:txXfrm>
    </dsp:sp>
    <dsp:sp modelId="{2E1FB59E-C707-401F-968C-BC81703AEC94}">
      <dsp:nvSpPr>
        <dsp:cNvPr id="0" name=""/>
        <dsp:cNvSpPr/>
      </dsp:nvSpPr>
      <dsp:spPr>
        <a:xfrm>
          <a:off x="0" y="2059914"/>
          <a:ext cx="9655909" cy="5292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24D376-7502-4131-AF70-12CDCEAB8378}">
      <dsp:nvSpPr>
        <dsp:cNvPr id="0" name=""/>
        <dsp:cNvSpPr/>
      </dsp:nvSpPr>
      <dsp:spPr>
        <a:xfrm>
          <a:off x="482795" y="1804437"/>
          <a:ext cx="6759136" cy="51523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5479" tIns="0" rIns="25547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qisqa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bayoni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7947" y="1829589"/>
        <a:ext cx="6708832" cy="464930"/>
      </dsp:txXfrm>
    </dsp:sp>
    <dsp:sp modelId="{405304E0-2ADE-45F9-965E-BA307F4C6CE0}">
      <dsp:nvSpPr>
        <dsp:cNvPr id="0" name=""/>
        <dsp:cNvSpPr/>
      </dsp:nvSpPr>
      <dsp:spPr>
        <a:xfrm>
          <a:off x="0" y="2879549"/>
          <a:ext cx="9655909" cy="5292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FA5207-99D5-4DBF-8EA0-EC4787EEB85E}">
      <dsp:nvSpPr>
        <dsp:cNvPr id="0" name=""/>
        <dsp:cNvSpPr/>
      </dsp:nvSpPr>
      <dsp:spPr>
        <a:xfrm>
          <a:off x="482795" y="2652311"/>
          <a:ext cx="6759136" cy="53719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5479" tIns="0" rIns="25547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jadvallar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grafiklar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9019" y="2678535"/>
        <a:ext cx="6706688" cy="484749"/>
      </dsp:txXfrm>
    </dsp:sp>
    <dsp:sp modelId="{9A4E0E96-6E22-4B86-9CA1-E943FD16E627}">
      <dsp:nvSpPr>
        <dsp:cNvPr id="0" name=""/>
        <dsp:cNvSpPr/>
      </dsp:nvSpPr>
      <dsp:spPr>
        <a:xfrm>
          <a:off x="0" y="4387564"/>
          <a:ext cx="9655909" cy="5292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BAD91F-CA2E-4C9D-84BC-920499F03476}">
      <dsp:nvSpPr>
        <dsp:cNvPr id="0" name=""/>
        <dsp:cNvSpPr/>
      </dsp:nvSpPr>
      <dsp:spPr>
        <a:xfrm>
          <a:off x="482795" y="3522149"/>
          <a:ext cx="6759136" cy="11753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5479" tIns="0" rIns="255479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qisqa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xulosa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aniqlangan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xatoliklari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ta’rifi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Bularga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qo’shimcha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ravishda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qo’llanmasida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bayon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aks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0172" y="3579526"/>
        <a:ext cx="6644382" cy="106062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DC6F5A-156C-4220-B594-239115525F48}">
      <dsp:nvSpPr>
        <dsp:cNvPr id="0" name=""/>
        <dsp:cNvSpPr/>
      </dsp:nvSpPr>
      <dsp:spPr>
        <a:xfrm>
          <a:off x="0" y="385949"/>
          <a:ext cx="10862153" cy="630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09B995-B83E-4602-B7BC-C428F788D418}">
      <dsp:nvSpPr>
        <dsp:cNvPr id="0" name=""/>
        <dsp:cNvSpPr/>
      </dsp:nvSpPr>
      <dsp:spPr>
        <a:xfrm>
          <a:off x="543107" y="16949"/>
          <a:ext cx="7603507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7394" tIns="0" rIns="287394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boshlashdan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avval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tarmoq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tanishish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9133" y="52975"/>
        <a:ext cx="7531455" cy="665948"/>
      </dsp:txXfrm>
    </dsp:sp>
    <dsp:sp modelId="{F3D3369E-AF28-4FF3-8831-E0B8F091E636}">
      <dsp:nvSpPr>
        <dsp:cNvPr id="0" name=""/>
        <dsp:cNvSpPr/>
      </dsp:nvSpPr>
      <dsp:spPr>
        <a:xfrm>
          <a:off x="0" y="1519949"/>
          <a:ext cx="10862153" cy="630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46C34A-4866-4ED6-AA27-152CBEA670DB}">
      <dsp:nvSpPr>
        <dsp:cNvPr id="0" name=""/>
        <dsp:cNvSpPr/>
      </dsp:nvSpPr>
      <dsp:spPr>
        <a:xfrm>
          <a:off x="543107" y="1150949"/>
          <a:ext cx="7603507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7394" tIns="0" rIns="287394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sxemalarini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manbaaga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ulaydigan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kabel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simlarning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izolyatsiyasida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ochiq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yo’qligi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9133" y="1186975"/>
        <a:ext cx="7531455" cy="665948"/>
      </dsp:txXfrm>
    </dsp:sp>
    <dsp:sp modelId="{2E1FB59E-C707-401F-968C-BC81703AEC94}">
      <dsp:nvSpPr>
        <dsp:cNvPr id="0" name=""/>
        <dsp:cNvSpPr/>
      </dsp:nvSpPr>
      <dsp:spPr>
        <a:xfrm>
          <a:off x="0" y="2713714"/>
          <a:ext cx="10862153" cy="630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24D376-7502-4131-AF70-12CDCEAB8378}">
      <dsp:nvSpPr>
        <dsp:cNvPr id="0" name=""/>
        <dsp:cNvSpPr/>
      </dsp:nvSpPr>
      <dsp:spPr>
        <a:xfrm>
          <a:off x="543107" y="2284949"/>
          <a:ext cx="7603507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7394" tIns="0" rIns="287394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sxemasidagi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mustahkam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joylashtirilganligini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9133" y="2320975"/>
        <a:ext cx="7531455" cy="665948"/>
      </dsp:txXfrm>
    </dsp:sp>
    <dsp:sp modelId="{405304E0-2ADE-45F9-965E-BA307F4C6CE0}">
      <dsp:nvSpPr>
        <dsp:cNvPr id="0" name=""/>
        <dsp:cNvSpPr/>
      </dsp:nvSpPr>
      <dsp:spPr>
        <a:xfrm>
          <a:off x="0" y="4064899"/>
          <a:ext cx="10862153" cy="630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FA5207-99D5-4DBF-8EA0-EC4787EEB85E}">
      <dsp:nvSpPr>
        <dsp:cNvPr id="0" name=""/>
        <dsp:cNvSpPr/>
      </dsp:nvSpPr>
      <dsp:spPr>
        <a:xfrm>
          <a:off x="543107" y="3418949"/>
          <a:ext cx="7603507" cy="101494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7394" tIns="0" rIns="287394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sxemasining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klemmalarida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borligini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tekkizib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qat’iyan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etiladi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2653" y="3468495"/>
        <a:ext cx="7504415" cy="915857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DC6F5A-156C-4220-B594-239115525F48}">
      <dsp:nvSpPr>
        <dsp:cNvPr id="0" name=""/>
        <dsp:cNvSpPr/>
      </dsp:nvSpPr>
      <dsp:spPr>
        <a:xfrm>
          <a:off x="0" y="424883"/>
          <a:ext cx="10862153" cy="478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09B995-B83E-4602-B7BC-C428F788D418}">
      <dsp:nvSpPr>
        <dsp:cNvPr id="0" name=""/>
        <dsp:cNvSpPr/>
      </dsp:nvSpPr>
      <dsp:spPr>
        <a:xfrm>
          <a:off x="543107" y="51898"/>
          <a:ext cx="7603507" cy="6534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7394" tIns="0" rIns="287394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Manbaaga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qarovsiz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tashlab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ketish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emas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5005" y="83796"/>
        <a:ext cx="7539711" cy="589629"/>
      </dsp:txXfrm>
    </dsp:sp>
    <dsp:sp modelId="{F3D3369E-AF28-4FF3-8831-E0B8F091E636}">
      <dsp:nvSpPr>
        <dsp:cNvPr id="0" name=""/>
        <dsp:cNvSpPr/>
      </dsp:nvSpPr>
      <dsp:spPr>
        <a:xfrm>
          <a:off x="0" y="1622264"/>
          <a:ext cx="10862153" cy="478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46C34A-4866-4ED6-AA27-152CBEA670DB}">
      <dsp:nvSpPr>
        <dsp:cNvPr id="0" name=""/>
        <dsp:cNvSpPr/>
      </dsp:nvSpPr>
      <dsp:spPr>
        <a:xfrm>
          <a:off x="543107" y="1006283"/>
          <a:ext cx="7603507" cy="8964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7394" tIns="0" rIns="287394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sxemasidagi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o’zgarishlar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xato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elementlarni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to’g’rilash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manbaadan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6867" y="1050043"/>
        <a:ext cx="7515987" cy="808900"/>
      </dsp:txXfrm>
    </dsp:sp>
    <dsp:sp modelId="{2E1FB59E-C707-401F-968C-BC81703AEC94}">
      <dsp:nvSpPr>
        <dsp:cNvPr id="0" name=""/>
        <dsp:cNvSpPr/>
      </dsp:nvSpPr>
      <dsp:spPr>
        <a:xfrm>
          <a:off x="0" y="2971947"/>
          <a:ext cx="10862153" cy="478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24D376-7502-4131-AF70-12CDCEAB8378}">
      <dsp:nvSpPr>
        <dsp:cNvPr id="0" name=""/>
        <dsp:cNvSpPr/>
      </dsp:nvSpPr>
      <dsp:spPr>
        <a:xfrm>
          <a:off x="543107" y="2203664"/>
          <a:ext cx="7603507" cy="100330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7394" tIns="0" rIns="287394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yerga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shart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klemmasi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shinasiga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2084" y="2252641"/>
        <a:ext cx="7505553" cy="905348"/>
      </dsp:txXfrm>
    </dsp:sp>
    <dsp:sp modelId="{405304E0-2ADE-45F9-965E-BA307F4C6CE0}">
      <dsp:nvSpPr>
        <dsp:cNvPr id="0" name=""/>
        <dsp:cNvSpPr/>
      </dsp:nvSpPr>
      <dsp:spPr>
        <a:xfrm>
          <a:off x="0" y="3906364"/>
          <a:ext cx="10862153" cy="478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FA5207-99D5-4DBF-8EA0-EC4787EEB85E}">
      <dsp:nvSpPr>
        <dsp:cNvPr id="0" name=""/>
        <dsp:cNvSpPr/>
      </dsp:nvSpPr>
      <dsp:spPr>
        <a:xfrm>
          <a:off x="543107" y="3507926"/>
          <a:ext cx="7603507" cy="67887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7394" tIns="0" rIns="287394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tekshiruvi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yakunlangandan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sxema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manbaadan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uzilib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so’ngra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yig’ishtirilishi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6247" y="3541066"/>
        <a:ext cx="7537227" cy="612597"/>
      </dsp:txXfrm>
    </dsp:sp>
    <dsp:sp modelId="{D3621B36-DC7E-4AE2-BCB1-22676B3EFA9F}">
      <dsp:nvSpPr>
        <dsp:cNvPr id="0" name=""/>
        <dsp:cNvSpPr/>
      </dsp:nvSpPr>
      <dsp:spPr>
        <a:xfrm>
          <a:off x="0" y="4849521"/>
          <a:ext cx="10862153" cy="478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4708AB-1D45-422C-962A-0BC3A3E79C76}">
      <dsp:nvSpPr>
        <dsp:cNvPr id="0" name=""/>
        <dsp:cNvSpPr/>
      </dsp:nvSpPr>
      <dsp:spPr>
        <a:xfrm>
          <a:off x="543107" y="4487764"/>
          <a:ext cx="7603507" cy="6421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7394" tIns="0" rIns="287394" bIns="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voltli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ishlayotganda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havfsizlik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qoidalariga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shart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4456" y="4519113"/>
        <a:ext cx="7540809" cy="57949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EC980-2397-4ED5-8A69-E87F65D27D15}">
      <dsp:nvSpPr>
        <dsp:cNvPr id="0" name=""/>
        <dsp:cNvSpPr/>
      </dsp:nvSpPr>
      <dsp:spPr>
        <a:xfrm rot="5400000">
          <a:off x="-146486" y="334179"/>
          <a:ext cx="976578" cy="683604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dk2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529494"/>
        <a:ext cx="683604" cy="292974"/>
      </dsp:txXfrm>
    </dsp:sp>
    <dsp:sp modelId="{54521118-6E29-4B6B-B5A6-341F4099366A}">
      <dsp:nvSpPr>
        <dsp:cNvPr id="0" name=""/>
        <dsp:cNvSpPr/>
      </dsp:nvSpPr>
      <dsp:spPr>
        <a:xfrm rot="5400000">
          <a:off x="5367373" y="-4677168"/>
          <a:ext cx="996959" cy="10364498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xizmati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mehnat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xavfsizligi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tizimi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pasportlari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yuriqnomalari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chiqaruvchi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zavodning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mosligini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683604" y="55269"/>
        <a:ext cx="10315830" cy="899623"/>
      </dsp:txXfrm>
    </dsp:sp>
    <dsp:sp modelId="{B003853D-A337-4AF4-BD66-3FE10BAB5815}">
      <dsp:nvSpPr>
        <dsp:cNvPr id="0" name=""/>
        <dsp:cNvSpPr/>
      </dsp:nvSpPr>
      <dsp:spPr>
        <a:xfrm rot="5400000">
          <a:off x="-146486" y="1365839"/>
          <a:ext cx="976578" cy="683604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dk2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1561154"/>
        <a:ext cx="683604" cy="292974"/>
      </dsp:txXfrm>
    </dsp:sp>
    <dsp:sp modelId="{99E5C038-2501-4ED2-B2DA-645CFD4B5BD7}">
      <dsp:nvSpPr>
        <dsp:cNvPr id="0" name=""/>
        <dsp:cNvSpPr/>
      </dsp:nvSpPr>
      <dsp:spPr>
        <a:xfrm rot="5400000">
          <a:off x="5402318" y="-3645508"/>
          <a:ext cx="927071" cy="10364498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saqlab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xizmat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ko‘rsatishni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yaxshilash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rejaviy-oldini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oluvchi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yaxshilash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choralar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683605" y="1118461"/>
        <a:ext cx="10319242" cy="836559"/>
      </dsp:txXfrm>
    </dsp:sp>
    <dsp:sp modelId="{2346B24B-DA17-4D2A-882F-89F55A9B55C3}">
      <dsp:nvSpPr>
        <dsp:cNvPr id="0" name=""/>
        <dsp:cNvSpPr/>
      </dsp:nvSpPr>
      <dsp:spPr>
        <a:xfrm rot="5400000">
          <a:off x="-146486" y="2251352"/>
          <a:ext cx="976578" cy="683604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dk2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2446667"/>
        <a:ext cx="683604" cy="292974"/>
      </dsp:txXfrm>
    </dsp:sp>
    <dsp:sp modelId="{599842C0-E131-468A-BFE2-9470FDF10B5F}">
      <dsp:nvSpPr>
        <dsp:cNvPr id="0" name=""/>
        <dsp:cNvSpPr/>
      </dsp:nvSpPr>
      <dsp:spPr>
        <a:xfrm rot="5400000">
          <a:off x="5548465" y="-2759995"/>
          <a:ext cx="634775" cy="10364498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hollarda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mas’ul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rahbar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kelishilishi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 rot="-5400000">
        <a:off x="683604" y="2135853"/>
        <a:ext cx="10333511" cy="572801"/>
      </dsp:txXfrm>
    </dsp:sp>
    <dsp:sp modelId="{B6567A66-5C21-45B6-9CA7-344B80ED9B15}">
      <dsp:nvSpPr>
        <dsp:cNvPr id="0" name=""/>
        <dsp:cNvSpPr/>
      </dsp:nvSpPr>
      <dsp:spPr>
        <a:xfrm rot="5400000">
          <a:off x="-146486" y="3136865"/>
          <a:ext cx="976578" cy="683604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dk2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3332180"/>
        <a:ext cx="683604" cy="292974"/>
      </dsp:txXfrm>
    </dsp:sp>
    <dsp:sp modelId="{BA0E07DA-4B2F-4069-92F6-97F78AE0EAAC}">
      <dsp:nvSpPr>
        <dsp:cNvPr id="0" name=""/>
        <dsp:cNvSpPr/>
      </dsp:nvSpPr>
      <dsp:spPr>
        <a:xfrm rot="5400000">
          <a:off x="5548465" y="-1874482"/>
          <a:ext cx="634775" cy="10364498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xizmat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ko‘rsatishda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quyidagi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683604" y="3021366"/>
        <a:ext cx="10333511" cy="572801"/>
      </dsp:txXfrm>
    </dsp:sp>
    <dsp:sp modelId="{E38A5B1D-134C-444D-958C-6BFF966648A5}">
      <dsp:nvSpPr>
        <dsp:cNvPr id="0" name=""/>
        <dsp:cNvSpPr/>
      </dsp:nvSpPr>
      <dsp:spPr>
        <a:xfrm rot="5400000">
          <a:off x="-146486" y="4022377"/>
          <a:ext cx="976578" cy="683604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dk2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4217692"/>
        <a:ext cx="683604" cy="292974"/>
      </dsp:txXfrm>
    </dsp:sp>
    <dsp:sp modelId="{912D2CB1-6E14-4CE0-918B-2B345B2BC5E5}">
      <dsp:nvSpPr>
        <dsp:cNvPr id="0" name=""/>
        <dsp:cNvSpPr/>
      </dsp:nvSpPr>
      <dsp:spPr>
        <a:xfrm rot="5400000">
          <a:off x="5548465" y="-1008387"/>
          <a:ext cx="634775" cy="10364498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o‘chirilgan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extiyotsizlik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tufayli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o‘zidan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ketishining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683604" y="3887461"/>
        <a:ext cx="10333511" cy="572801"/>
      </dsp:txXfrm>
    </dsp:sp>
    <dsp:sp modelId="{E7FA628B-995E-4533-AD1B-82FBE1A6537D}">
      <dsp:nvSpPr>
        <dsp:cNvPr id="0" name=""/>
        <dsp:cNvSpPr/>
      </dsp:nvSpPr>
      <dsp:spPr>
        <a:xfrm rot="5400000">
          <a:off x="-146486" y="4907890"/>
          <a:ext cx="976578" cy="683604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dk2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6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5103205"/>
        <a:ext cx="683604" cy="292974"/>
      </dsp:txXfrm>
    </dsp:sp>
    <dsp:sp modelId="{3C9BAD6C-0F12-4ABE-8B8D-2E7901311260}">
      <dsp:nvSpPr>
        <dsp:cNvPr id="0" name=""/>
        <dsp:cNvSpPr/>
      </dsp:nvSpPr>
      <dsp:spPr>
        <a:xfrm rot="5400000">
          <a:off x="5548465" y="-103457"/>
          <a:ext cx="634775" cy="10364498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tizimiga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Ulanmasin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odamlar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ishlamoqda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!»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taqiqlovchi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belgilarni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qo‘yish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zarurat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to‘siqlar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qo‘yish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683604" y="4792391"/>
        <a:ext cx="10333511" cy="572801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EC980-2397-4ED5-8A69-E87F65D27D15}">
      <dsp:nvSpPr>
        <dsp:cNvPr id="0" name=""/>
        <dsp:cNvSpPr/>
      </dsp:nvSpPr>
      <dsp:spPr>
        <a:xfrm rot="5400000">
          <a:off x="-148168" y="273744"/>
          <a:ext cx="987787" cy="69145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</a:t>
          </a:r>
        </a:p>
      </dsp:txBody>
      <dsp:txXfrm rot="-5400000">
        <a:off x="1" y="471300"/>
        <a:ext cx="691450" cy="296337"/>
      </dsp:txXfrm>
    </dsp:sp>
    <dsp:sp modelId="{54521118-6E29-4B6B-B5A6-341F4099366A}">
      <dsp:nvSpPr>
        <dsp:cNvPr id="0" name=""/>
        <dsp:cNvSpPr/>
      </dsp:nvSpPr>
      <dsp:spPr>
        <a:xfrm rot="5400000">
          <a:off x="5428183" y="-4731719"/>
          <a:ext cx="883187" cy="103566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oldidan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o‘tuvchi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qismlarda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kuchlanishning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yo‘qligini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kuchlanishni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ko‘rsatuvchi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asbob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olib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yuriladigan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voltmetr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tekshirib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ko‘rish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.. </a:t>
          </a:r>
        </a:p>
      </dsp:txBody>
      <dsp:txXfrm rot="-5400000">
        <a:off x="691451" y="48127"/>
        <a:ext cx="10313538" cy="796959"/>
      </dsp:txXfrm>
    </dsp:sp>
    <dsp:sp modelId="{B003853D-A337-4AF4-BD66-3FE10BAB5815}">
      <dsp:nvSpPr>
        <dsp:cNvPr id="0" name=""/>
        <dsp:cNvSpPr/>
      </dsp:nvSpPr>
      <dsp:spPr>
        <a:xfrm rot="5400000">
          <a:off x="-148168" y="1317245"/>
          <a:ext cx="987787" cy="69145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</a:t>
          </a:r>
        </a:p>
      </dsp:txBody>
      <dsp:txXfrm rot="-5400000">
        <a:off x="1" y="1514801"/>
        <a:ext cx="691450" cy="296337"/>
      </dsp:txXfrm>
    </dsp:sp>
    <dsp:sp modelId="{99E5C038-2501-4ED2-B2DA-645CFD4B5BD7}">
      <dsp:nvSpPr>
        <dsp:cNvPr id="0" name=""/>
        <dsp:cNvSpPr/>
      </dsp:nvSpPr>
      <dsp:spPr>
        <a:xfrm rot="5400000">
          <a:off x="5400921" y="-3688217"/>
          <a:ext cx="937711" cy="103566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boshlanishidan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avval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band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xodimlar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loyihasi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tanishtirilishi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paytida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xavfsizlik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choralariga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yul-yuriqdan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o‘tkazilishi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 rot="-5400000">
        <a:off x="691451" y="1067028"/>
        <a:ext cx="10310877" cy="846161"/>
      </dsp:txXfrm>
    </dsp:sp>
    <dsp:sp modelId="{2346B24B-DA17-4D2A-882F-89F55A9B55C3}">
      <dsp:nvSpPr>
        <dsp:cNvPr id="0" name=""/>
        <dsp:cNvSpPr/>
      </dsp:nvSpPr>
      <dsp:spPr>
        <a:xfrm rot="5400000">
          <a:off x="-148168" y="2212921"/>
          <a:ext cx="987787" cy="69145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</a:t>
          </a:r>
        </a:p>
      </dsp:txBody>
      <dsp:txXfrm rot="-5400000">
        <a:off x="1" y="2410477"/>
        <a:ext cx="691450" cy="296337"/>
      </dsp:txXfrm>
    </dsp:sp>
    <dsp:sp modelId="{599842C0-E131-468A-BFE2-9470FDF10B5F}">
      <dsp:nvSpPr>
        <dsp:cNvPr id="0" name=""/>
        <dsp:cNvSpPr/>
      </dsp:nvSpPr>
      <dsp:spPr>
        <a:xfrm rot="5400000">
          <a:off x="5548746" y="-2792541"/>
          <a:ext cx="642061" cy="103566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band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xodimlar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belgilangan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me’yorlar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kiyim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poyabzal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himoya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ta’minlanishi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 rot="-5400000">
        <a:off x="691451" y="2096097"/>
        <a:ext cx="10325309" cy="579375"/>
      </dsp:txXfrm>
    </dsp:sp>
    <dsp:sp modelId="{B6567A66-5C21-45B6-9CA7-344B80ED9B15}">
      <dsp:nvSpPr>
        <dsp:cNvPr id="0" name=""/>
        <dsp:cNvSpPr/>
      </dsp:nvSpPr>
      <dsp:spPr>
        <a:xfrm rot="5400000">
          <a:off x="-148168" y="3108598"/>
          <a:ext cx="987787" cy="69145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3306154"/>
        <a:ext cx="691450" cy="296337"/>
      </dsp:txXfrm>
    </dsp:sp>
    <dsp:sp modelId="{BA0E07DA-4B2F-4069-92F6-97F78AE0EAAC}">
      <dsp:nvSpPr>
        <dsp:cNvPr id="0" name=""/>
        <dsp:cNvSpPr/>
      </dsp:nvSpPr>
      <dsp:spPr>
        <a:xfrm rot="5400000">
          <a:off x="5548746" y="-1896864"/>
          <a:ext cx="642061" cy="103566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Og‘ir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yuklarni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joyidan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ko‘chirish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yuk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ortish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tushirish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javobgar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shaxslarning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ruxsati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bajarilishi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shart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691451" y="2991774"/>
        <a:ext cx="10325309" cy="579375"/>
      </dsp:txXfrm>
    </dsp:sp>
    <dsp:sp modelId="{E38A5B1D-134C-444D-958C-6BFF966648A5}">
      <dsp:nvSpPr>
        <dsp:cNvPr id="0" name=""/>
        <dsp:cNvSpPr/>
      </dsp:nvSpPr>
      <dsp:spPr>
        <a:xfrm rot="5400000">
          <a:off x="-148168" y="4004274"/>
          <a:ext cx="987787" cy="69145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4201830"/>
        <a:ext cx="691450" cy="296337"/>
      </dsp:txXfrm>
    </dsp:sp>
    <dsp:sp modelId="{912D2CB1-6E14-4CE0-918B-2B345B2BC5E5}">
      <dsp:nvSpPr>
        <dsp:cNvPr id="0" name=""/>
        <dsp:cNvSpPr/>
      </dsp:nvSpPr>
      <dsp:spPr>
        <a:xfrm rot="5400000">
          <a:off x="5548746" y="-1020829"/>
          <a:ext cx="642061" cy="103566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Nosoz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yuk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ko‘taruvchi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moslamalarda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shahodatlangan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muddati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tugagan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mexanizmlarda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691451" y="3867809"/>
        <a:ext cx="10325309" cy="579375"/>
      </dsp:txXfrm>
    </dsp:sp>
    <dsp:sp modelId="{E7FA628B-995E-4533-AD1B-82FBE1A6537D}">
      <dsp:nvSpPr>
        <dsp:cNvPr id="0" name=""/>
        <dsp:cNvSpPr/>
      </dsp:nvSpPr>
      <dsp:spPr>
        <a:xfrm rot="5400000">
          <a:off x="-148168" y="4899951"/>
          <a:ext cx="987787" cy="69145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5097507"/>
        <a:ext cx="691450" cy="296337"/>
      </dsp:txXfrm>
    </dsp:sp>
    <dsp:sp modelId="{3C9BAD6C-0F12-4ABE-8B8D-2E7901311260}">
      <dsp:nvSpPr>
        <dsp:cNvPr id="0" name=""/>
        <dsp:cNvSpPr/>
      </dsp:nvSpPr>
      <dsp:spPr>
        <a:xfrm rot="5400000">
          <a:off x="5548746" y="-105512"/>
          <a:ext cx="642061" cy="103566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Yechib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agregatlar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detallar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metall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konstruksiyalar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rishtirib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qo‘yilishi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691451" y="4783126"/>
        <a:ext cx="10325309" cy="57937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EC980-2397-4ED5-8A69-E87F65D27D15}">
      <dsp:nvSpPr>
        <dsp:cNvPr id="0" name=""/>
        <dsp:cNvSpPr/>
      </dsp:nvSpPr>
      <dsp:spPr>
        <a:xfrm rot="5400000">
          <a:off x="-147957" y="175509"/>
          <a:ext cx="986385" cy="690470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dk2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13</a:t>
          </a:r>
        </a:p>
      </dsp:txBody>
      <dsp:txXfrm rot="-5400000">
        <a:off x="1" y="372786"/>
        <a:ext cx="690470" cy="295915"/>
      </dsp:txXfrm>
    </dsp:sp>
    <dsp:sp modelId="{54521118-6E29-4B6B-B5A6-341F4099366A}">
      <dsp:nvSpPr>
        <dsp:cNvPr id="0" name=""/>
        <dsp:cNvSpPr/>
      </dsp:nvSpPr>
      <dsp:spPr>
        <a:xfrm rot="5400000">
          <a:off x="5526161" y="-4830689"/>
          <a:ext cx="686249" cy="10357632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paytida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joylarini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yullarni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yo‘laklarni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zinapoyalarni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narsalar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to‘sib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qo‘yish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 rot="-5400000">
        <a:off x="690470" y="38502"/>
        <a:ext cx="10324132" cy="619249"/>
      </dsp:txXfrm>
    </dsp:sp>
    <dsp:sp modelId="{B003853D-A337-4AF4-BD66-3FE10BAB5815}">
      <dsp:nvSpPr>
        <dsp:cNvPr id="0" name=""/>
        <dsp:cNvSpPr/>
      </dsp:nvSpPr>
      <dsp:spPr>
        <a:xfrm rot="5400000">
          <a:off x="-147957" y="1186675"/>
          <a:ext cx="986385" cy="690470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dk2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14</a:t>
          </a:r>
        </a:p>
      </dsp:txBody>
      <dsp:txXfrm rot="-5400000">
        <a:off x="1" y="1383952"/>
        <a:ext cx="690470" cy="295915"/>
      </dsp:txXfrm>
    </dsp:sp>
    <dsp:sp modelId="{99E5C038-2501-4ED2-B2DA-645CFD4B5BD7}">
      <dsp:nvSpPr>
        <dsp:cNvPr id="0" name=""/>
        <dsp:cNvSpPr/>
      </dsp:nvSpPr>
      <dsp:spPr>
        <a:xfrm rot="5400000">
          <a:off x="5431951" y="-3819523"/>
          <a:ext cx="874670" cy="10357632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balandlikda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bajarilayotganda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havoza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taxta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tushamalarning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o‘rnatilishi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xavfsizlik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javob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xodimlar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kamarlar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arqonlardan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shart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 rot="-5400000">
        <a:off x="690470" y="964656"/>
        <a:ext cx="10314934" cy="789274"/>
      </dsp:txXfrm>
    </dsp:sp>
    <dsp:sp modelId="{2346B24B-DA17-4D2A-882F-89F55A9B55C3}">
      <dsp:nvSpPr>
        <dsp:cNvPr id="0" name=""/>
        <dsp:cNvSpPr/>
      </dsp:nvSpPr>
      <dsp:spPr>
        <a:xfrm rot="5400000">
          <a:off x="-147957" y="2081081"/>
          <a:ext cx="986385" cy="690470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dk2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15</a:t>
          </a:r>
        </a:p>
      </dsp:txBody>
      <dsp:txXfrm rot="-5400000">
        <a:off x="1" y="2278358"/>
        <a:ext cx="690470" cy="295915"/>
      </dsp:txXfrm>
    </dsp:sp>
    <dsp:sp modelId="{599842C0-E131-468A-BFE2-9470FDF10B5F}">
      <dsp:nvSpPr>
        <dsp:cNvPr id="0" name=""/>
        <dsp:cNvSpPr/>
      </dsp:nvSpPr>
      <dsp:spPr>
        <a:xfrm rot="5400000">
          <a:off x="5548711" y="-2925117"/>
          <a:ext cx="641150" cy="10357632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rahbari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tayinlangan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shaxslarning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rahbarligi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ostida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 rot="-5400000">
        <a:off x="690470" y="1964422"/>
        <a:ext cx="10326334" cy="578554"/>
      </dsp:txXfrm>
    </dsp:sp>
    <dsp:sp modelId="{B6567A66-5C21-45B6-9CA7-344B80ED9B15}">
      <dsp:nvSpPr>
        <dsp:cNvPr id="0" name=""/>
        <dsp:cNvSpPr/>
      </dsp:nvSpPr>
      <dsp:spPr>
        <a:xfrm rot="5400000">
          <a:off x="-147957" y="3112340"/>
          <a:ext cx="986385" cy="690470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dk2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16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3309617"/>
        <a:ext cx="690470" cy="295915"/>
      </dsp:txXfrm>
    </dsp:sp>
    <dsp:sp modelId="{BA0E07DA-4B2F-4069-92F6-97F78AE0EAAC}">
      <dsp:nvSpPr>
        <dsp:cNvPr id="0" name=""/>
        <dsp:cNvSpPr/>
      </dsp:nvSpPr>
      <dsp:spPr>
        <a:xfrm rot="5400000">
          <a:off x="5411857" y="-1893858"/>
          <a:ext cx="914858" cy="10357632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tugagach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keraksiz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konstruksiyalar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us-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kunalar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chiqindilar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ketilishi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to‘siklar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saqlovchi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blokirovkalar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o‘rnatilishi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690470" y="2872189"/>
        <a:ext cx="10312972" cy="825538"/>
      </dsp:txXfrm>
    </dsp:sp>
    <dsp:sp modelId="{E38A5B1D-134C-444D-958C-6BFF966648A5}">
      <dsp:nvSpPr>
        <dsp:cNvPr id="0" name=""/>
        <dsp:cNvSpPr/>
      </dsp:nvSpPr>
      <dsp:spPr>
        <a:xfrm rot="5400000">
          <a:off x="-147957" y="4006746"/>
          <a:ext cx="986385" cy="690470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dk2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17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4204023"/>
        <a:ext cx="690470" cy="295915"/>
      </dsp:txXfrm>
    </dsp:sp>
    <dsp:sp modelId="{912D2CB1-6E14-4CE0-918B-2B345B2BC5E5}">
      <dsp:nvSpPr>
        <dsp:cNvPr id="0" name=""/>
        <dsp:cNvSpPr/>
      </dsp:nvSpPr>
      <dsp:spPr>
        <a:xfrm rot="5400000">
          <a:off x="5548711" y="-1019064"/>
          <a:ext cx="641150" cy="10357632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davriy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ko‘rikdan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o‘tkazish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xizmati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muhandis-texnik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xodimning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rahbarligi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ostida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o‘tkazilishi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690470" y="3870475"/>
        <a:ext cx="10326334" cy="578554"/>
      </dsp:txXfrm>
    </dsp:sp>
    <dsp:sp modelId="{E7FA628B-995E-4533-AD1B-82FBE1A6537D}">
      <dsp:nvSpPr>
        <dsp:cNvPr id="0" name=""/>
        <dsp:cNvSpPr/>
      </dsp:nvSpPr>
      <dsp:spPr>
        <a:xfrm rot="5400000">
          <a:off x="-147957" y="4901152"/>
          <a:ext cx="986385" cy="690470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dk2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18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5098429"/>
        <a:ext cx="690470" cy="295915"/>
      </dsp:txXfrm>
    </dsp:sp>
    <dsp:sp modelId="{3C9BAD6C-0F12-4ABE-8B8D-2E7901311260}">
      <dsp:nvSpPr>
        <dsp:cNvPr id="0" name=""/>
        <dsp:cNvSpPr/>
      </dsp:nvSpPr>
      <dsp:spPr>
        <a:xfrm rot="5400000">
          <a:off x="5548711" y="-105046"/>
          <a:ext cx="641150" cy="10357632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Ko‘rikdan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o‘tkazish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paytida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asbob-uskunalarni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nuqsonlar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topilsa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sababini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bartaraf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darhol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to‘xtatilishi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690470" y="4784493"/>
        <a:ext cx="10326334" cy="578554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EC980-2397-4ED5-8A69-E87F65D27D15}">
      <dsp:nvSpPr>
        <dsp:cNvPr id="0" name=""/>
        <dsp:cNvSpPr/>
      </dsp:nvSpPr>
      <dsp:spPr>
        <a:xfrm rot="5400000">
          <a:off x="-211584" y="249362"/>
          <a:ext cx="1410561" cy="98739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</a:t>
          </a:r>
          <a:endParaRPr lang="en-US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531475"/>
        <a:ext cx="987393" cy="423168"/>
      </dsp:txXfrm>
    </dsp:sp>
    <dsp:sp modelId="{54521118-6E29-4B6B-B5A6-341F4099366A}">
      <dsp:nvSpPr>
        <dsp:cNvPr id="0" name=""/>
        <dsp:cNvSpPr/>
      </dsp:nvSpPr>
      <dsp:spPr>
        <a:xfrm rot="5400000">
          <a:off x="5527069" y="-4534144"/>
          <a:ext cx="981357" cy="100607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Yangi ishga tushirilayotgan asbob-uskunalarni xavfsizlik talablariga mosligini ta’minlash bo‘yicha quyidagilar amalga oshirilishi lozim.</a:t>
          </a:r>
          <a:endParaRPr lang="en-US" sz="2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987393" y="53438"/>
        <a:ext cx="10012803" cy="885545"/>
      </dsp:txXfrm>
    </dsp:sp>
    <dsp:sp modelId="{B003853D-A337-4AF4-BD66-3FE10BAB5815}">
      <dsp:nvSpPr>
        <dsp:cNvPr id="0" name=""/>
        <dsp:cNvSpPr/>
      </dsp:nvSpPr>
      <dsp:spPr>
        <a:xfrm rot="5400000">
          <a:off x="-211584" y="1747200"/>
          <a:ext cx="1410561" cy="98739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</a:t>
          </a:r>
          <a:endParaRPr lang="en-US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2029313"/>
        <a:ext cx="987393" cy="423168"/>
      </dsp:txXfrm>
    </dsp:sp>
    <dsp:sp modelId="{99E5C038-2501-4ED2-B2DA-645CFD4B5BD7}">
      <dsp:nvSpPr>
        <dsp:cNvPr id="0" name=""/>
        <dsp:cNvSpPr/>
      </dsp:nvSpPr>
      <dsp:spPr>
        <a:xfrm rot="5400000">
          <a:off x="5334853" y="-3036306"/>
          <a:ext cx="1365790" cy="100607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tushirish-sozlash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ishlaridan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so‘ng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tashkilot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rahbari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rahbar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o‘rinbosari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mehnat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muhofazasi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vakili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bosh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mutaxassislardan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komissiya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uskunaning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mehnat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xavfsizligi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standartlari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asbob-uskunalariga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taalluqli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normativ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hujjatlarning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mosligini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tekshirishi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 rot="-5400000">
        <a:off x="987394" y="1377825"/>
        <a:ext cx="9994037" cy="1232446"/>
      </dsp:txXfrm>
    </dsp:sp>
    <dsp:sp modelId="{2346B24B-DA17-4D2A-882F-89F55A9B55C3}">
      <dsp:nvSpPr>
        <dsp:cNvPr id="0" name=""/>
        <dsp:cNvSpPr/>
      </dsp:nvSpPr>
      <dsp:spPr>
        <a:xfrm rot="5400000">
          <a:off x="-211584" y="3020576"/>
          <a:ext cx="1410561" cy="98739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21</a:t>
          </a:r>
          <a:endParaRPr lang="en-US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3302689"/>
        <a:ext cx="987393" cy="423168"/>
      </dsp:txXfrm>
    </dsp:sp>
    <dsp:sp modelId="{599842C0-E131-468A-BFE2-9470FDF10B5F}">
      <dsp:nvSpPr>
        <dsp:cNvPr id="0" name=""/>
        <dsp:cNvSpPr/>
      </dsp:nvSpPr>
      <dsp:spPr>
        <a:xfrm rot="5400000">
          <a:off x="5559315" y="-1762930"/>
          <a:ext cx="916865" cy="100607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Aniqlangan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kamchiliklar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bartaraf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etilgach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texnikasi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takroran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komissiyaga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taqdim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etilishi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 rot="-5400000">
        <a:off x="987393" y="2853750"/>
        <a:ext cx="10015951" cy="827349"/>
      </dsp:txXfrm>
    </dsp:sp>
    <dsp:sp modelId="{B6567A66-5C21-45B6-9CA7-344B80ED9B15}">
      <dsp:nvSpPr>
        <dsp:cNvPr id="0" name=""/>
        <dsp:cNvSpPr/>
      </dsp:nvSpPr>
      <dsp:spPr>
        <a:xfrm rot="5400000">
          <a:off x="-211584" y="4303404"/>
          <a:ext cx="1410561" cy="98739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22</a:t>
          </a: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4585517"/>
        <a:ext cx="987393" cy="423168"/>
      </dsp:txXfrm>
    </dsp:sp>
    <dsp:sp modelId="{BA0E07DA-4B2F-4069-92F6-97F78AE0EAAC}">
      <dsp:nvSpPr>
        <dsp:cNvPr id="0" name=""/>
        <dsp:cNvSpPr/>
      </dsp:nvSpPr>
      <dsp:spPr>
        <a:xfrm rot="5400000">
          <a:off x="5549862" y="-480101"/>
          <a:ext cx="935771" cy="100607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tugagach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texnikasini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foydalanishga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topshirish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dalolatnomasi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tuzilishi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987394" y="4128048"/>
        <a:ext cx="10015028" cy="8444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6116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734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3735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91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982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788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71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2B55C18-180D-4BFC-B2FD-EA0E118DF8D5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2999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967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647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8670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2B55C18-180D-4BFC-B2FD-EA0E118DF8D5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8744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okshavkatov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okshavkatov@gmail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0943"/>
            <a:ext cx="10515600" cy="610969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Maintenance and service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of medical devices</a:t>
            </a: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12. To the basic technical parameters of electronic medical equipment standard requirements</a:t>
            </a:r>
          </a:p>
          <a:p>
            <a:pPr marL="0" indent="0" algn="ctr">
              <a:buNone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Otabek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Shavkatov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Metrology, Standardization and Quality Management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okshavkatov@gmail.com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uskunalariga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12-Mavzu.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teхnikalarining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teхnik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parametrlariga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Otabek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Shavkatov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maxsulot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menejmenti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okshavkatov@gmail.com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399" y="1693334"/>
            <a:ext cx="10813027" cy="4692896"/>
          </a:xfrm>
        </p:spPr>
        <p:txBody>
          <a:bodyPr>
            <a:normAutofit fontScale="92500" lnSpcReduction="10000"/>
          </a:bodyPr>
          <a:lstStyle/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7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lvl="0" indent="-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	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tushunchalar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tibbiyotda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	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tushunchalar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	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nikalarini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tekshirishdan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tartiblari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	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xonalarida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etishning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	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tajribalar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tayyorgarlik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	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yuzasidan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hisobot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	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tavsiyalar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	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oshirishda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xavfsizlikning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lvl="0" indent="-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2668C2-D4DB-496A-ADF2-B050C77657E6}"/>
              </a:ext>
            </a:extLst>
          </p:cNvPr>
          <p:cNvSpPr txBox="1"/>
          <p:nvPr/>
        </p:nvSpPr>
        <p:spPr>
          <a:xfrm>
            <a:off x="2209186" y="257646"/>
            <a:ext cx="7773627" cy="10519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teхnikalarining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teхnik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parametrlariga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talablari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050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8027" y="1887463"/>
            <a:ext cx="9995935" cy="160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tushunchalar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tibbiyotda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tutgan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587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CCCFBF1-E964-4F63-9384-0390C083CAA6}"/>
              </a:ext>
            </a:extLst>
          </p:cNvPr>
          <p:cNvSpPr txBox="1"/>
          <p:nvPr/>
        </p:nvSpPr>
        <p:spPr>
          <a:xfrm>
            <a:off x="1452282" y="327194"/>
            <a:ext cx="9018493" cy="12249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tushunchalar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tibbiyotda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tutgan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A2A285-F071-42F8-BE90-2261D22D6B14}"/>
              </a:ext>
            </a:extLst>
          </p:cNvPr>
          <p:cNvSpPr txBox="1"/>
          <p:nvPr/>
        </p:nvSpPr>
        <p:spPr>
          <a:xfrm>
            <a:off x="474134" y="1988402"/>
            <a:ext cx="11187156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inglizcha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standard)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ob’ektiga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belgilaydigan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normativ-texnik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boʻlmagan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sanksiyalarni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olmaydi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spetsifikatsiyalash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vakolatlari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doirasida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taqsimlanadi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53010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47887" y="265815"/>
            <a:ext cx="90579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Standartlashtirish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organlarining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vakolatlari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doirasida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standartlashtirishning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darajalari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ajratiladi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2800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58973418"/>
              </p:ext>
            </p:extLst>
          </p:nvPr>
        </p:nvGraphicFramePr>
        <p:xfrm>
          <a:off x="1592132" y="1452283"/>
          <a:ext cx="9681881" cy="46365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3571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3190" y="341120"/>
            <a:ext cx="95850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Standartlashtirish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tizimi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doirasida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standartlarni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bo’limlarga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boʻlish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2800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656594955"/>
              </p:ext>
            </p:extLst>
          </p:nvPr>
        </p:nvGraphicFramePr>
        <p:xfrm>
          <a:off x="1054248" y="1549102"/>
          <a:ext cx="10122946" cy="4830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646866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C73561F2-05AC-4777-84EF-ED17A20BCA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61445165"/>
              </p:ext>
            </p:extLst>
          </p:nvPr>
        </p:nvGraphicFramePr>
        <p:xfrm>
          <a:off x="811312" y="236668"/>
          <a:ext cx="10551655" cy="63254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8208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5C65419-484B-4655-8FEB-7B548B524953}"/>
              </a:ext>
            </a:extLst>
          </p:cNvPr>
          <p:cNvSpPr txBox="1"/>
          <p:nvPr/>
        </p:nvSpPr>
        <p:spPr>
          <a:xfrm>
            <a:off x="1333948" y="1867297"/>
            <a:ext cx="9402183" cy="20036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s-E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Metrologiya bo‘yicha asosiy atama va tushunchalar</a:t>
            </a:r>
            <a:endParaRPr lang="en-US" sz="4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496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0764" y="273916"/>
            <a:ext cx="107684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Metrologik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me'yorlar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qoidalarning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xalqaro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tarmoqlararo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ahamiyatini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hisobga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o‘zaro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tushunish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harakatlarni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kelishishda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metrologik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atamalarning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birliligi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tushunchalarga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rioya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muhim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ahamiyat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kasb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algn="just"/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O‘zbekiston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Respublikasining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"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Metrologiya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to‘g‘risida"gi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qonunida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tibbiy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asbob-uskunalar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bo‘luvchi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hujjatlarda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metrologiya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bo‘yicha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atama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tushunchalar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keltirilgan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2400" dirty="0"/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11883BBC-167D-4FA2-8C80-0B5A7E559B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8441382"/>
              </p:ext>
            </p:extLst>
          </p:nvPr>
        </p:nvGraphicFramePr>
        <p:xfrm>
          <a:off x="720764" y="2786230"/>
          <a:ext cx="10405261" cy="3346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090082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11883BBC-167D-4FA2-8C80-0B5A7E559B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0806866"/>
              </p:ext>
            </p:extLst>
          </p:nvPr>
        </p:nvGraphicFramePr>
        <p:xfrm>
          <a:off x="795047" y="1105028"/>
          <a:ext cx="10405261" cy="49633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953172" y="318254"/>
            <a:ext cx="80890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Metrologiya bo‘yicha asosiy atama va tushunchalar</a:t>
            </a:r>
          </a:p>
        </p:txBody>
      </p:sp>
    </p:spTree>
    <p:extLst>
      <p:ext uri="{BB962C8B-B14F-4D97-AF65-F5344CB8AC3E}">
        <p14:creationId xmlns:p14="http://schemas.microsoft.com/office/powerpoint/2010/main" val="26700909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11883BBC-167D-4FA2-8C80-0B5A7E559B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3467470"/>
              </p:ext>
            </p:extLst>
          </p:nvPr>
        </p:nvGraphicFramePr>
        <p:xfrm>
          <a:off x="795047" y="1105028"/>
          <a:ext cx="10405261" cy="49633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953172" y="350527"/>
            <a:ext cx="80890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Metrologiya bo‘yicha asosiy atama va tushunchalar</a:t>
            </a:r>
          </a:p>
        </p:txBody>
      </p:sp>
    </p:spTree>
    <p:extLst>
      <p:ext uri="{BB962C8B-B14F-4D97-AF65-F5344CB8AC3E}">
        <p14:creationId xmlns:p14="http://schemas.microsoft.com/office/powerpoint/2010/main" val="739541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11883BBC-167D-4FA2-8C80-0B5A7E559B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4962344"/>
              </p:ext>
            </p:extLst>
          </p:nvPr>
        </p:nvGraphicFramePr>
        <p:xfrm>
          <a:off x="795047" y="1105028"/>
          <a:ext cx="10405261" cy="49633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953172" y="350527"/>
            <a:ext cx="80890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Metrologiya bo‘yicha asosiy atama va tushunchalar</a:t>
            </a:r>
          </a:p>
        </p:txBody>
      </p:sp>
    </p:spTree>
    <p:extLst>
      <p:ext uri="{BB962C8B-B14F-4D97-AF65-F5344CB8AC3E}">
        <p14:creationId xmlns:p14="http://schemas.microsoft.com/office/powerpoint/2010/main" val="2205231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297E0CE-3832-4387-B7A3-A60CDFD90DF7}"/>
              </a:ext>
            </a:extLst>
          </p:cNvPr>
          <p:cNvSpPr txBox="1"/>
          <p:nvPr/>
        </p:nvSpPr>
        <p:spPr>
          <a:xfrm>
            <a:off x="1430767" y="1938254"/>
            <a:ext cx="927309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nikalarini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metrologik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tekshirishdan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tartiblari</a:t>
            </a:r>
            <a:endParaRPr lang="en-US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8187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6066" y="581837"/>
            <a:ext cx="1071461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nikalarining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parametrlarini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berishini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tekshiruvchi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sus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tartibiga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tekshirishlardan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tartiblarini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o’tkaziladigan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onalari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	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laboratoriyalarni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batafsil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bayon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8907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858692443"/>
              </p:ext>
            </p:extLst>
          </p:nvPr>
        </p:nvGraphicFramePr>
        <p:xfrm>
          <a:off x="1376979" y="494852"/>
          <a:ext cx="9714155" cy="5643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367029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B807EF8-B286-4190-826C-91B962AC2562}"/>
              </a:ext>
            </a:extLst>
          </p:cNvPr>
          <p:cNvSpPr txBox="1"/>
          <p:nvPr/>
        </p:nvSpPr>
        <p:spPr>
          <a:xfrm>
            <a:off x="731520" y="1853809"/>
            <a:ext cx="10789920" cy="20036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xonalarida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ishni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etishning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</a:t>
            </a:r>
            <a:endParaRPr lang="en-US" sz="8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6361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6370" y="245650"/>
            <a:ext cx="100261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nikasi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vositalarini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metrologik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tekshirishlardan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o’tkazish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mo’ljallangan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laboratoriyada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qoidalarga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qat’iy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amal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2400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942098745"/>
              </p:ext>
            </p:extLst>
          </p:nvPr>
        </p:nvGraphicFramePr>
        <p:xfrm>
          <a:off x="1962672" y="1624405"/>
          <a:ext cx="9289825" cy="4873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53649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6370" y="245650"/>
            <a:ext cx="100261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nikasi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vositalarini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metrologik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tekshirishlardan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o’tkazish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mo’ljallangan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laboratoriyada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qoidalarga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qat’iy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amal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2400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483967312"/>
              </p:ext>
            </p:extLst>
          </p:nvPr>
        </p:nvGraphicFramePr>
        <p:xfrm>
          <a:off x="1962672" y="1624405"/>
          <a:ext cx="9289825" cy="4873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38720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4552" y="546429"/>
            <a:ext cx="10650070" cy="53276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yaroqsiz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sinash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qiyoslangan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Laboratoriya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ishini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vaqtida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tushunib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bo’lmaydigan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holatlar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vujudga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kelishi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Bunga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vositasining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ishdan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chiqqanligi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hollarda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to’xtatilib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aniqlanishi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sinash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vositalarining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ichini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ochish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tuzatish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qat’iyan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taqiqlanadi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6798783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4149E38-0EEF-4AE0-BA29-CB24CB609063}"/>
              </a:ext>
            </a:extLst>
          </p:cNvPr>
          <p:cNvSpPr txBox="1"/>
          <p:nvPr/>
        </p:nvSpPr>
        <p:spPr>
          <a:xfrm>
            <a:off x="892885" y="1551891"/>
            <a:ext cx="10564009" cy="26407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Metrologik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bajarishga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tayyorgarlik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ko’rish</a:t>
            </a:r>
            <a:endParaRPr lang="en-US" sz="7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9648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1D25BAD5-1AE2-4A23-B9DB-0D1A2BBB4A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0511227"/>
              </p:ext>
            </p:extLst>
          </p:nvPr>
        </p:nvGraphicFramePr>
        <p:xfrm>
          <a:off x="1755881" y="1247887"/>
          <a:ext cx="9469736" cy="5228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5C5F120-EE99-4AB4-AE6D-8EDF8FD269DB}"/>
              </a:ext>
            </a:extLst>
          </p:cNvPr>
          <p:cNvSpPr txBox="1"/>
          <p:nvPr/>
        </p:nvSpPr>
        <p:spPr>
          <a:xfrm>
            <a:off x="1755881" y="291350"/>
            <a:ext cx="8551145" cy="771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to’liq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quyidagilarga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qilinishi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65534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005345674"/>
              </p:ext>
            </p:extLst>
          </p:nvPr>
        </p:nvGraphicFramePr>
        <p:xfrm>
          <a:off x="591670" y="214054"/>
          <a:ext cx="11058861" cy="63265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587859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9555B59-B5AA-4236-935F-8A32EF99E44E}"/>
              </a:ext>
            </a:extLst>
          </p:cNvPr>
          <p:cNvSpPr txBox="1"/>
          <p:nvPr/>
        </p:nvSpPr>
        <p:spPr>
          <a:xfrm>
            <a:off x="968188" y="1881057"/>
            <a:ext cx="1049946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tekshiruvini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yuzasidan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hisobot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tuzish</a:t>
            </a:r>
            <a:endParaRPr 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251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ADB4D02-D8C0-42A4-955C-2C1DD3E87019}"/>
              </a:ext>
            </a:extLst>
          </p:cNvPr>
          <p:cNvSpPr txBox="1"/>
          <p:nvPr/>
        </p:nvSpPr>
        <p:spPr>
          <a:xfrm>
            <a:off x="634700" y="297774"/>
            <a:ext cx="10908253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tekshiruvini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hisobot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kiritilganda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o’nlik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kasrdagi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yaxlitlanadi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xatoliklaridagi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Agar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(14,385+0,25 )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(14,39±0,25)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Agar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(8,721±0,2 )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(8,7±0,2 )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tekshiruvi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tekshiruvchi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hisobot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6456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28863" y="405214"/>
            <a:ext cx="8256984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Hisobot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quyidagilardan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556117838"/>
              </p:ext>
            </p:extLst>
          </p:nvPr>
        </p:nvGraphicFramePr>
        <p:xfrm>
          <a:off x="1628863" y="1290918"/>
          <a:ext cx="9655909" cy="49700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600627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310071" y="1953417"/>
            <a:ext cx="763824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Texnika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xavfsizligi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tavsiyalar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9665233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38416" y="250906"/>
            <a:ext cx="8256984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tekshiruvini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827842660"/>
              </p:ext>
            </p:extLst>
          </p:nvPr>
        </p:nvGraphicFramePr>
        <p:xfrm>
          <a:off x="985718" y="1527586"/>
          <a:ext cx="10862153" cy="4711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034942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41597" y="154087"/>
            <a:ext cx="8256984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tekshiruvini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673928888"/>
              </p:ext>
            </p:extLst>
          </p:nvPr>
        </p:nvGraphicFramePr>
        <p:xfrm>
          <a:off x="985718" y="1192703"/>
          <a:ext cx="10862153" cy="5380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863712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72584" y="1642794"/>
            <a:ext cx="1004764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Ta’mirlash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texnik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xizmat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ko‘rsatish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ishlarini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amalga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oshirishda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xavfsizlikning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talablari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7652365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11883BBC-167D-4FA2-8C80-0B5A7E559B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3137450"/>
              </p:ext>
            </p:extLst>
          </p:nvPr>
        </p:nvGraphicFramePr>
        <p:xfrm>
          <a:off x="580912" y="957431"/>
          <a:ext cx="11048103" cy="5744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5026C5D-4182-4AF5-BAFE-15BDA535C21C}"/>
              </a:ext>
            </a:extLst>
          </p:cNvPr>
          <p:cNvSpPr txBox="1"/>
          <p:nvPr/>
        </p:nvSpPr>
        <p:spPr>
          <a:xfrm>
            <a:off x="957428" y="105335"/>
            <a:ext cx="10295069" cy="771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Ta’mirlash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xavfsizlikning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5151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11883BBC-167D-4FA2-8C80-0B5A7E559B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86697906"/>
              </p:ext>
            </p:extLst>
          </p:nvPr>
        </p:nvGraphicFramePr>
        <p:xfrm>
          <a:off x="580912" y="957431"/>
          <a:ext cx="11048103" cy="5744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5026C5D-4182-4AF5-BAFE-15BDA535C21C}"/>
              </a:ext>
            </a:extLst>
          </p:cNvPr>
          <p:cNvSpPr txBox="1"/>
          <p:nvPr/>
        </p:nvSpPr>
        <p:spPr>
          <a:xfrm>
            <a:off x="957428" y="105335"/>
            <a:ext cx="10295069" cy="771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Ta’mirlash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xavfsizlikning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8994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11883BBC-167D-4FA2-8C80-0B5A7E559B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6075474"/>
              </p:ext>
            </p:extLst>
          </p:nvPr>
        </p:nvGraphicFramePr>
        <p:xfrm>
          <a:off x="580912" y="957431"/>
          <a:ext cx="11048103" cy="5744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5026C5D-4182-4AF5-BAFE-15BDA535C21C}"/>
              </a:ext>
            </a:extLst>
          </p:cNvPr>
          <p:cNvSpPr txBox="1"/>
          <p:nvPr/>
        </p:nvSpPr>
        <p:spPr>
          <a:xfrm>
            <a:off x="957428" y="105335"/>
            <a:ext cx="10295069" cy="771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Ta’mirlash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xavfsizlikning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0393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11883BBC-167D-4FA2-8C80-0B5A7E559B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34900924"/>
              </p:ext>
            </p:extLst>
          </p:nvPr>
        </p:nvGraphicFramePr>
        <p:xfrm>
          <a:off x="580912" y="957432"/>
          <a:ext cx="11048103" cy="5507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5026C5D-4182-4AF5-BAFE-15BDA535C21C}"/>
              </a:ext>
            </a:extLst>
          </p:cNvPr>
          <p:cNvSpPr txBox="1"/>
          <p:nvPr/>
        </p:nvSpPr>
        <p:spPr>
          <a:xfrm>
            <a:off x="796063" y="105335"/>
            <a:ext cx="10295069" cy="771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Ta’mirlash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xavfsizlikning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6011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151" y="710411"/>
            <a:ext cx="10773697" cy="566568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A.H.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Haydarov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B.B.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Goibnazarov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K.Y.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Berdieva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jixozlarga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-, Tashkent 2019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I.I.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Mukimjonov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A.R.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Khudoyberganov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T. Usmanov ―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―Ibn Sino, 2014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K. Yu.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Yuldashev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Yu.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Koulikov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“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Fizioterapiya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", T., "Ibn Sino", 2018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P. R.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Ismatullayev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N.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Maksudov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Abdullayev, B. M.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Akhmedov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Azamov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―Uzbekistan Tashkent 2018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Leslie Cromwell, Biomedical Instrumentation and measurement, 2nd edition, Prentice hall of India, New Delhi, 2015.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John G. Webster, Medical Instrumentation Application and Design, 4th edition, Wiley India Pvt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Ltd,New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Delhi, 2015.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Joseph J.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John M. Brown, Introduction to Biomedical Equipment Technology, Pearson Education, 2004.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Myer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Standard Handbook of Biomedical Engineering and Design, McGraw Hill Publisher, 2003.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Khandpur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R.S, Handbook of Biomedical Instrumentation, 3rd edition, Tata McGraw-Hill New Delhi, 2014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771</TotalTime>
  <Words>2849</Words>
  <Application>Microsoft Office PowerPoint</Application>
  <PresentationFormat>Широкоэкранный</PresentationFormat>
  <Paragraphs>209</Paragraphs>
  <Slides>36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Times New Roman</vt:lpstr>
      <vt:lpstr>Wingdings</vt:lpstr>
      <vt:lpstr>Ретро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Yodgorbek</cp:lastModifiedBy>
  <cp:revision>201</cp:revision>
  <dcterms:created xsi:type="dcterms:W3CDTF">2023-10-03T12:06:03Z</dcterms:created>
  <dcterms:modified xsi:type="dcterms:W3CDTF">2023-11-10T04:54:57Z</dcterms:modified>
</cp:coreProperties>
</file>