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quickStyle8.xml" ContentType="application/vnd.openxmlformats-officedocument.drawingml.diagram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34" r:id="rId3"/>
    <p:sldId id="335" r:id="rId4"/>
    <p:sldId id="336" r:id="rId5"/>
    <p:sldId id="337" r:id="rId6"/>
    <p:sldId id="338" r:id="rId7"/>
    <p:sldId id="339" r:id="rId8"/>
    <p:sldId id="340" r:id="rId9"/>
    <p:sldId id="341" r:id="rId10"/>
    <p:sldId id="342" r:id="rId11"/>
    <p:sldId id="343" r:id="rId12"/>
    <p:sldId id="344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D917"/>
    <a:srgbClr val="EBCB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7949" autoAdjust="0"/>
    <p:restoredTop sz="94660"/>
  </p:normalViewPr>
  <p:slideViewPr>
    <p:cSldViewPr snapToGrid="0">
      <p:cViewPr varScale="1">
        <p:scale>
          <a:sx n="73" d="100"/>
          <a:sy n="73" d="100"/>
        </p:scale>
        <p:origin x="-50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1E33BF-E7AF-478E-A400-7B12CEC70FAD}" type="doc">
      <dgm:prSet loTypeId="urn:microsoft.com/office/officeart/2005/8/layout/hierarchy4" loCatId="list" qsTypeId="urn:microsoft.com/office/officeart/2005/8/quickstyle/3d7" qsCatId="3D" csTypeId="urn:microsoft.com/office/officeart/2005/8/colors/accent1_1" csCatId="accent1" phldr="1"/>
      <dgm:spPr/>
    </dgm:pt>
    <dgm:pt modelId="{1198AE62-8E77-40D1-BBA6-12150F57C36B}">
      <dgm:prSet phldrT="[Текст]" custT="1"/>
      <dgm:spPr>
        <a:solidFill>
          <a:srgbClr val="FF0000"/>
        </a:solidFill>
      </dgm:spPr>
      <dgm:t>
        <a:bodyPr/>
        <a:lstStyle/>
        <a:p>
          <a:pPr algn="ctr"/>
          <a:r>
            <a:rPr lang="uz-Cyrl-UZ" sz="54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Кeltirish bo‘g‘iniga keltirilgan kuchning bajargan ishi yoki quvvati qolgan hamma kuchlarning bajargan ishi yoki quvvatlari yig‘indisiga tengdir</a:t>
          </a:r>
          <a:endParaRPr lang="en-US" sz="54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endParaRPr lang="en-US" sz="54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endParaRPr lang="ru-RU" sz="5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18B3E5-E89C-4C48-95D6-7D74709FDB7C}" type="parTrans" cxnId="{60B3D041-ACC1-4AF6-8A9C-DA81E1AF2250}">
      <dgm:prSet/>
      <dgm:spPr/>
      <dgm:t>
        <a:bodyPr/>
        <a:lstStyle/>
        <a:p>
          <a:endParaRPr lang="ru-RU"/>
        </a:p>
      </dgm:t>
    </dgm:pt>
    <dgm:pt modelId="{B38FE484-EF20-494C-AA7D-873C4CC14326}" type="sibTrans" cxnId="{60B3D041-ACC1-4AF6-8A9C-DA81E1AF2250}">
      <dgm:prSet/>
      <dgm:spPr/>
      <dgm:t>
        <a:bodyPr/>
        <a:lstStyle/>
        <a:p>
          <a:endParaRPr lang="ru-RU"/>
        </a:p>
      </dgm:t>
    </dgm:pt>
    <dgm:pt modelId="{2317AF5B-3710-4446-80AE-F53C08969B11}" type="pres">
      <dgm:prSet presAssocID="{211E33BF-E7AF-478E-A400-7B12CEC70FA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01D414B-79DE-4456-BEB7-37AAB48CA4A8}" type="pres">
      <dgm:prSet presAssocID="{1198AE62-8E77-40D1-BBA6-12150F57C36B}" presName="vertOne" presStyleCnt="0"/>
      <dgm:spPr/>
    </dgm:pt>
    <dgm:pt modelId="{0267CDB0-D409-4752-AE6E-01068D16EB90}" type="pres">
      <dgm:prSet presAssocID="{1198AE62-8E77-40D1-BBA6-12150F57C36B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A84C621-2584-4795-B049-F8A4E81081F5}" type="pres">
      <dgm:prSet presAssocID="{1198AE62-8E77-40D1-BBA6-12150F57C36B}" presName="horzOne" presStyleCnt="0"/>
      <dgm:spPr/>
    </dgm:pt>
  </dgm:ptLst>
  <dgm:cxnLst>
    <dgm:cxn modelId="{60B3D041-ACC1-4AF6-8A9C-DA81E1AF2250}" srcId="{211E33BF-E7AF-478E-A400-7B12CEC70FAD}" destId="{1198AE62-8E77-40D1-BBA6-12150F57C36B}" srcOrd="0" destOrd="0" parTransId="{1D18B3E5-E89C-4C48-95D6-7D74709FDB7C}" sibTransId="{B38FE484-EF20-494C-AA7D-873C4CC14326}"/>
    <dgm:cxn modelId="{3F7AFA9E-A1E6-4AF4-A8E5-DE9A653F5CAA}" type="presOf" srcId="{211E33BF-E7AF-478E-A400-7B12CEC70FAD}" destId="{2317AF5B-3710-4446-80AE-F53C08969B11}" srcOrd="0" destOrd="0" presId="urn:microsoft.com/office/officeart/2005/8/layout/hierarchy4"/>
    <dgm:cxn modelId="{2CA504D8-31D2-4BB0-8FBE-977FDB4D6FCB}" type="presOf" srcId="{1198AE62-8E77-40D1-BBA6-12150F57C36B}" destId="{0267CDB0-D409-4752-AE6E-01068D16EB90}" srcOrd="0" destOrd="0" presId="urn:microsoft.com/office/officeart/2005/8/layout/hierarchy4"/>
    <dgm:cxn modelId="{775FDA94-A574-49B9-AE13-20B0A6C1FB33}" type="presParOf" srcId="{2317AF5B-3710-4446-80AE-F53C08969B11}" destId="{501D414B-79DE-4456-BEB7-37AAB48CA4A8}" srcOrd="0" destOrd="0" presId="urn:microsoft.com/office/officeart/2005/8/layout/hierarchy4"/>
    <dgm:cxn modelId="{0199F29F-6E49-4317-A2B2-20B8B2F694CC}" type="presParOf" srcId="{501D414B-79DE-4456-BEB7-37AAB48CA4A8}" destId="{0267CDB0-D409-4752-AE6E-01068D16EB90}" srcOrd="0" destOrd="0" presId="urn:microsoft.com/office/officeart/2005/8/layout/hierarchy4"/>
    <dgm:cxn modelId="{3D2E5DCD-2316-4669-B346-83D16C8B3510}" type="presParOf" srcId="{501D414B-79DE-4456-BEB7-37AAB48CA4A8}" destId="{0A84C621-2584-4795-B049-F8A4E81081F5}" srcOrd="1" destOrd="0" presId="urn:microsoft.com/office/officeart/2005/8/layout/hierarchy4"/>
  </dgm:cxnLst>
  <dgm:bg>
    <a:solidFill>
      <a:srgbClr val="FFFF00"/>
    </a:solidFill>
  </dgm:bg>
  <dgm:whole>
    <a:ln>
      <a:solidFill>
        <a:srgbClr val="FF0000"/>
      </a:solidFill>
    </a:ln>
  </dgm:whole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1DD926-C5B8-42F1-A3FA-0221201612E3}" type="doc">
      <dgm:prSet loTypeId="urn:microsoft.com/office/officeart/2005/8/layout/target3" loCatId="list" qsTypeId="urn:microsoft.com/office/officeart/2005/8/quickstyle/3d3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2356B4A8-AE55-44C6-9916-5C928B9E2E11}">
      <dgm:prSet phldrT="[Текст]" custT="1"/>
      <dgm:spPr>
        <a:solidFill>
          <a:srgbClr val="00B0F0"/>
        </a:solidFill>
      </dgm:spPr>
      <dgm:t>
        <a:bodyPr/>
        <a:lstStyle/>
        <a:p>
          <a:pPr algn="ctr"/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bo‘g‘inlariga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ta’sir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etuvchi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esa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bo‘lsa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ta’rifiga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ko‘ra</a:t>
          </a:r>
          <a:r>
            <a:rPr lang="uz-Cyrl-UZ" sz="4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endParaRPr lang="ru-RU" sz="4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25F24C-6EA9-4B6E-A2B9-4E54F6D41F19}" type="parTrans" cxnId="{C835B3E0-B151-44A3-8DEA-4197487DD040}">
      <dgm:prSet/>
      <dgm:spPr/>
      <dgm:t>
        <a:bodyPr/>
        <a:lstStyle/>
        <a:p>
          <a:endParaRPr lang="ru-RU"/>
        </a:p>
      </dgm:t>
    </dgm:pt>
    <dgm:pt modelId="{A2CAB962-00D3-4B3A-B21D-48199E040C5D}" type="sibTrans" cxnId="{C835B3E0-B151-44A3-8DEA-4197487DD040}">
      <dgm:prSet/>
      <dgm:spPr/>
      <dgm:t>
        <a:bodyPr/>
        <a:lstStyle/>
        <a:p>
          <a:endParaRPr lang="ru-RU"/>
        </a:p>
      </dgm:t>
    </dgm:pt>
    <dgm:pt modelId="{3C3CDBE0-A3F8-4C13-B8A8-BECF6B046A78}" type="pres">
      <dgm:prSet presAssocID="{7E1DD926-C5B8-42F1-A3FA-0221201612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911FE7-BD08-4794-90D9-7AD77C87A567}" type="pres">
      <dgm:prSet presAssocID="{2356B4A8-AE55-44C6-9916-5C928B9E2E11}" presName="circle1" presStyleLbl="node1" presStyleIdx="0" presStyleCnt="1"/>
      <dgm:spPr>
        <a:ln w="57150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834C1A3E-6C6B-4764-A299-2A68278090D0}" type="pres">
      <dgm:prSet presAssocID="{2356B4A8-AE55-44C6-9916-5C928B9E2E11}" presName="space" presStyleCnt="0"/>
      <dgm:spPr/>
      <dgm:t>
        <a:bodyPr/>
        <a:lstStyle/>
        <a:p>
          <a:endParaRPr lang="ru-RU"/>
        </a:p>
      </dgm:t>
    </dgm:pt>
    <dgm:pt modelId="{77507ADB-50DB-4826-9327-55D452ADEDB6}" type="pres">
      <dgm:prSet presAssocID="{2356B4A8-AE55-44C6-9916-5C928B9E2E11}" presName="rect1" presStyleLbl="alignAcc1" presStyleIdx="0" presStyleCnt="1" custScaleX="100000" custLinFactNeighborX="4677" custLinFactNeighborY="3147"/>
      <dgm:spPr/>
      <dgm:t>
        <a:bodyPr/>
        <a:lstStyle/>
        <a:p>
          <a:endParaRPr lang="ru-RU"/>
        </a:p>
      </dgm:t>
    </dgm:pt>
    <dgm:pt modelId="{59558AA9-66D2-4D77-9646-E08316823614}" type="pres">
      <dgm:prSet presAssocID="{2356B4A8-AE55-44C6-9916-5C928B9E2E11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835B3E0-B151-44A3-8DEA-4197487DD040}" srcId="{7E1DD926-C5B8-42F1-A3FA-0221201612E3}" destId="{2356B4A8-AE55-44C6-9916-5C928B9E2E11}" srcOrd="0" destOrd="0" parTransId="{DC25F24C-6EA9-4B6E-A2B9-4E54F6D41F19}" sibTransId="{A2CAB962-00D3-4B3A-B21D-48199E040C5D}"/>
    <dgm:cxn modelId="{D8912F78-D3DC-472A-B481-91CE411C4414}" type="presOf" srcId="{2356B4A8-AE55-44C6-9916-5C928B9E2E11}" destId="{77507ADB-50DB-4826-9327-55D452ADEDB6}" srcOrd="0" destOrd="0" presId="urn:microsoft.com/office/officeart/2005/8/layout/target3"/>
    <dgm:cxn modelId="{226FA073-4E1F-453F-AD7B-245BDBBED746}" type="presOf" srcId="{2356B4A8-AE55-44C6-9916-5C928B9E2E11}" destId="{59558AA9-66D2-4D77-9646-E08316823614}" srcOrd="1" destOrd="0" presId="urn:microsoft.com/office/officeart/2005/8/layout/target3"/>
    <dgm:cxn modelId="{B5C22969-E07E-454D-81AD-6A878135CAC7}" type="presOf" srcId="{7E1DD926-C5B8-42F1-A3FA-0221201612E3}" destId="{3C3CDBE0-A3F8-4C13-B8A8-BECF6B046A78}" srcOrd="0" destOrd="0" presId="urn:microsoft.com/office/officeart/2005/8/layout/target3"/>
    <dgm:cxn modelId="{97BF9319-A7DA-4C3B-A429-98EF9C938F36}" type="presParOf" srcId="{3C3CDBE0-A3F8-4C13-B8A8-BECF6B046A78}" destId="{97911FE7-BD08-4794-90D9-7AD77C87A567}" srcOrd="0" destOrd="0" presId="urn:microsoft.com/office/officeart/2005/8/layout/target3"/>
    <dgm:cxn modelId="{43316DE7-50B5-4CE4-B2A9-56015EADD82B}" type="presParOf" srcId="{3C3CDBE0-A3F8-4C13-B8A8-BECF6B046A78}" destId="{834C1A3E-6C6B-4764-A299-2A68278090D0}" srcOrd="1" destOrd="0" presId="urn:microsoft.com/office/officeart/2005/8/layout/target3"/>
    <dgm:cxn modelId="{88912010-8BF3-4779-AC00-C8EDA1ADF1FF}" type="presParOf" srcId="{3C3CDBE0-A3F8-4C13-B8A8-BECF6B046A78}" destId="{77507ADB-50DB-4826-9327-55D452ADEDB6}" srcOrd="2" destOrd="0" presId="urn:microsoft.com/office/officeart/2005/8/layout/target3"/>
    <dgm:cxn modelId="{52895E1B-98B4-4E2A-8003-765F3AD5B63A}" type="presParOf" srcId="{3C3CDBE0-A3F8-4C13-B8A8-BECF6B046A78}" destId="{59558AA9-66D2-4D77-9646-E08316823614}" srcOrd="3" destOrd="0" presId="urn:microsoft.com/office/officeart/2005/8/layout/target3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E5295D1-07E0-46A7-BB48-2AD5505FD83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DCD8949-2735-4785-88C4-AD39AB63D32F}">
      <dgm:prSet/>
      <dgm:spPr>
        <a:solidFill>
          <a:srgbClr val="92D050"/>
        </a:solidFill>
      </dgm:spPr>
      <dgm:t>
        <a:bodyPr/>
        <a:lstStyle/>
        <a:p>
          <a:pPr rtl="0"/>
          <a:r>
            <a:rPr lang="uz-Cyrl-UZ" dirty="0" smtClean="0"/>
            <a:t>Ayrim xollarda kinеmatik juftlardagi rеaksiya kuchlarini  aniqlash talab  qilinmaydi, faqat  kirish bo`g`inga qo`yilgan muvozanatlovchi (harakatlantiruvchi)  kuchni  topish  kеrak  xolos. Bu xollarda P</a:t>
          </a:r>
          <a:r>
            <a:rPr lang="uz-Cyrl-UZ" baseline="-25000" dirty="0" smtClean="0"/>
            <a:t>muv</a:t>
          </a:r>
          <a:r>
            <a:rPr lang="uz-Cyrl-UZ" dirty="0" smtClean="0"/>
            <a:t> kuchni topish uchun  prof. Jukovskiy tеorеmasini qo`llash osonroq</a:t>
          </a:r>
          <a:endParaRPr lang="ru-RU" dirty="0"/>
        </a:p>
      </dgm:t>
    </dgm:pt>
    <dgm:pt modelId="{3829D753-E99E-4F4A-93B3-35CD0A0DA2AC}" type="parTrans" cxnId="{636C984F-0837-441C-85C7-63DD86643A05}">
      <dgm:prSet/>
      <dgm:spPr/>
      <dgm:t>
        <a:bodyPr/>
        <a:lstStyle/>
        <a:p>
          <a:endParaRPr lang="ru-RU"/>
        </a:p>
      </dgm:t>
    </dgm:pt>
    <dgm:pt modelId="{969A0DF1-7B85-4218-9471-E01C28C9B975}" type="sibTrans" cxnId="{636C984F-0837-441C-85C7-63DD86643A05}">
      <dgm:prSet/>
      <dgm:spPr/>
      <dgm:t>
        <a:bodyPr/>
        <a:lstStyle/>
        <a:p>
          <a:endParaRPr lang="ru-RU"/>
        </a:p>
      </dgm:t>
    </dgm:pt>
    <dgm:pt modelId="{082C320C-530D-41A4-A7E8-C340A446BAC6}" type="pres">
      <dgm:prSet presAssocID="{5E5295D1-07E0-46A7-BB48-2AD5505FD836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B0481DE-3BAB-47CF-8A45-BF2B7C69C228}" type="pres">
      <dgm:prSet presAssocID="{FDCD8949-2735-4785-88C4-AD39AB63D32F}" presName="composite" presStyleCnt="0"/>
      <dgm:spPr/>
    </dgm:pt>
    <dgm:pt modelId="{E14C0C38-5D63-4E61-BF1C-2726E492E3B1}" type="pres">
      <dgm:prSet presAssocID="{FDCD8949-2735-4785-88C4-AD39AB63D32F}" presName="imgShp" presStyleLbl="fgImgPlace1" presStyleIdx="0" presStyleCnt="1" custScaleX="41785" custScaleY="41785"/>
      <dgm:spPr/>
    </dgm:pt>
    <dgm:pt modelId="{74AE59CB-894E-4535-8319-3CB87597412A}" type="pres">
      <dgm:prSet presAssocID="{FDCD8949-2735-4785-88C4-AD39AB63D32F}" presName="txShp" presStyleLbl="node1" presStyleIdx="0" presStyleCnt="1" custScaleX="1503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36C984F-0837-441C-85C7-63DD86643A05}" srcId="{5E5295D1-07E0-46A7-BB48-2AD5505FD836}" destId="{FDCD8949-2735-4785-88C4-AD39AB63D32F}" srcOrd="0" destOrd="0" parTransId="{3829D753-E99E-4F4A-93B3-35CD0A0DA2AC}" sibTransId="{969A0DF1-7B85-4218-9471-E01C28C9B975}"/>
    <dgm:cxn modelId="{9B12DB92-C519-4642-B4AF-A9EA6FFC97FD}" type="presOf" srcId="{FDCD8949-2735-4785-88C4-AD39AB63D32F}" destId="{74AE59CB-894E-4535-8319-3CB87597412A}" srcOrd="0" destOrd="0" presId="urn:microsoft.com/office/officeart/2005/8/layout/vList3"/>
    <dgm:cxn modelId="{3DC5E5EB-F8FF-4360-8AC4-2C76BC1B62C5}" type="presOf" srcId="{5E5295D1-07E0-46A7-BB48-2AD5505FD836}" destId="{082C320C-530D-41A4-A7E8-C340A446BAC6}" srcOrd="0" destOrd="0" presId="urn:microsoft.com/office/officeart/2005/8/layout/vList3"/>
    <dgm:cxn modelId="{442F8810-5089-4D94-B541-9C0E86D47D7C}" type="presParOf" srcId="{082C320C-530D-41A4-A7E8-C340A446BAC6}" destId="{6B0481DE-3BAB-47CF-8A45-BF2B7C69C228}" srcOrd="0" destOrd="0" presId="urn:microsoft.com/office/officeart/2005/8/layout/vList3"/>
    <dgm:cxn modelId="{33F86C4A-6046-48D7-A848-ABF1F66F83F8}" type="presParOf" srcId="{6B0481DE-3BAB-47CF-8A45-BF2B7C69C228}" destId="{E14C0C38-5D63-4E61-BF1C-2726E492E3B1}" srcOrd="0" destOrd="0" presId="urn:microsoft.com/office/officeart/2005/8/layout/vList3"/>
    <dgm:cxn modelId="{21D352EE-54AA-4BA6-B829-1303494D9611}" type="presParOf" srcId="{6B0481DE-3BAB-47CF-8A45-BF2B7C69C228}" destId="{74AE59CB-894E-4535-8319-3CB87597412A}" srcOrd="1" destOrd="0" presId="urn:microsoft.com/office/officeart/2005/8/layout/vList3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A352A0E-EE1F-4DDC-8219-ED7EEE12B09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3804E19-6819-4B44-9C7A-FFC495D83799}">
      <dgm:prSet/>
      <dgm:spPr>
        <a:solidFill>
          <a:srgbClr val="FF0000"/>
        </a:solidFill>
      </dgm:spPr>
      <dgm:t>
        <a:bodyPr/>
        <a:lstStyle/>
        <a:p>
          <a:pPr algn="ctr" rtl="0"/>
          <a:r>
            <a:rPr lang="uz-Cyrl-UZ" b="1" dirty="0" smtClean="0"/>
            <a:t>JUKOVSKIY TЕORЕMASI</a:t>
          </a:r>
          <a:r>
            <a:rPr lang="en-US" dirty="0" smtClean="0"/>
            <a:t> </a:t>
          </a:r>
          <a:endParaRPr lang="ru-RU" dirty="0"/>
        </a:p>
      </dgm:t>
    </dgm:pt>
    <dgm:pt modelId="{E0A4F5AA-6443-4509-AD19-31D69CF9C765}" type="parTrans" cxnId="{F30B9397-9638-4486-A355-B3DC01CED06E}">
      <dgm:prSet/>
      <dgm:spPr/>
      <dgm:t>
        <a:bodyPr/>
        <a:lstStyle/>
        <a:p>
          <a:endParaRPr lang="ru-RU"/>
        </a:p>
      </dgm:t>
    </dgm:pt>
    <dgm:pt modelId="{EBFBD87D-49DB-4AA4-A4E7-A44B3F4DFB08}" type="sibTrans" cxnId="{F30B9397-9638-4486-A355-B3DC01CED06E}">
      <dgm:prSet/>
      <dgm:spPr/>
      <dgm:t>
        <a:bodyPr/>
        <a:lstStyle/>
        <a:p>
          <a:endParaRPr lang="ru-RU"/>
        </a:p>
      </dgm:t>
    </dgm:pt>
    <dgm:pt modelId="{8FD5CCD1-1236-446C-82C8-CD6B8729CC65}">
      <dgm:prSet/>
      <dgm:spPr/>
      <dgm:t>
        <a:bodyPr/>
        <a:lstStyle/>
        <a:p>
          <a:pPr rtl="0"/>
          <a:endParaRPr lang="ru-RU" dirty="0"/>
        </a:p>
      </dgm:t>
    </dgm:pt>
    <dgm:pt modelId="{6ABA30DF-E564-465C-9067-45B49B4D69DD}" type="parTrans" cxnId="{079ECF17-8B52-4AB4-BE20-FE5AD1575822}">
      <dgm:prSet/>
      <dgm:spPr/>
      <dgm:t>
        <a:bodyPr/>
        <a:lstStyle/>
        <a:p>
          <a:endParaRPr lang="ru-RU"/>
        </a:p>
      </dgm:t>
    </dgm:pt>
    <dgm:pt modelId="{60274205-1842-46BC-B86E-A61E2FC6A31E}" type="sibTrans" cxnId="{079ECF17-8B52-4AB4-BE20-FE5AD1575822}">
      <dgm:prSet/>
      <dgm:spPr/>
      <dgm:t>
        <a:bodyPr/>
        <a:lstStyle/>
        <a:p>
          <a:endParaRPr lang="ru-RU"/>
        </a:p>
      </dgm:t>
    </dgm:pt>
    <dgm:pt modelId="{C45778D0-3EF2-4D05-A3EC-280195B5EE48}" type="pres">
      <dgm:prSet presAssocID="{1A352A0E-EE1F-4DDC-8219-ED7EEE12B09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9BF1A14-6755-4AC5-BED2-4068FCAD65BB}" type="pres">
      <dgm:prSet presAssocID="{63804E19-6819-4B44-9C7A-FFC495D83799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9F621E-AF4E-4117-BBC4-E5DEF614B3DA}" type="pres">
      <dgm:prSet presAssocID="{EBFBD87D-49DB-4AA4-A4E7-A44B3F4DFB08}" presName="spacer" presStyleCnt="0"/>
      <dgm:spPr/>
    </dgm:pt>
    <dgm:pt modelId="{75B8949A-EE4A-4663-9DA9-106437AD11F9}" type="pres">
      <dgm:prSet presAssocID="{8FD5CCD1-1236-446C-82C8-CD6B8729CC65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248AED6-501F-48E7-8BB9-305E6820EDE1}" type="presOf" srcId="{1A352A0E-EE1F-4DDC-8219-ED7EEE12B098}" destId="{C45778D0-3EF2-4D05-A3EC-280195B5EE48}" srcOrd="0" destOrd="0" presId="urn:microsoft.com/office/officeart/2005/8/layout/vList2"/>
    <dgm:cxn modelId="{A3E450FD-BDB3-43EE-AD91-2DF5A4D108EE}" type="presOf" srcId="{8FD5CCD1-1236-446C-82C8-CD6B8729CC65}" destId="{75B8949A-EE4A-4663-9DA9-106437AD11F9}" srcOrd="0" destOrd="0" presId="urn:microsoft.com/office/officeart/2005/8/layout/vList2"/>
    <dgm:cxn modelId="{F30B9397-9638-4486-A355-B3DC01CED06E}" srcId="{1A352A0E-EE1F-4DDC-8219-ED7EEE12B098}" destId="{63804E19-6819-4B44-9C7A-FFC495D83799}" srcOrd="0" destOrd="0" parTransId="{E0A4F5AA-6443-4509-AD19-31D69CF9C765}" sibTransId="{EBFBD87D-49DB-4AA4-A4E7-A44B3F4DFB08}"/>
    <dgm:cxn modelId="{BF6D0D4B-DD75-4586-91FE-2EE1CCCED6AC}" type="presOf" srcId="{63804E19-6819-4B44-9C7A-FFC495D83799}" destId="{99BF1A14-6755-4AC5-BED2-4068FCAD65BB}" srcOrd="0" destOrd="0" presId="urn:microsoft.com/office/officeart/2005/8/layout/vList2"/>
    <dgm:cxn modelId="{079ECF17-8B52-4AB4-BE20-FE5AD1575822}" srcId="{1A352A0E-EE1F-4DDC-8219-ED7EEE12B098}" destId="{8FD5CCD1-1236-446C-82C8-CD6B8729CC65}" srcOrd="1" destOrd="0" parTransId="{6ABA30DF-E564-465C-9067-45B49B4D69DD}" sibTransId="{60274205-1842-46BC-B86E-A61E2FC6A31E}"/>
    <dgm:cxn modelId="{2ED2E04A-803C-4B27-A00C-6AF273FD3A7A}" type="presParOf" srcId="{C45778D0-3EF2-4D05-A3EC-280195B5EE48}" destId="{99BF1A14-6755-4AC5-BED2-4068FCAD65BB}" srcOrd="0" destOrd="0" presId="urn:microsoft.com/office/officeart/2005/8/layout/vList2"/>
    <dgm:cxn modelId="{4A5DB50F-489C-471D-8979-B0C30A9198F2}" type="presParOf" srcId="{C45778D0-3EF2-4D05-A3EC-280195B5EE48}" destId="{449F621E-AF4E-4117-BBC4-E5DEF614B3DA}" srcOrd="1" destOrd="0" presId="urn:microsoft.com/office/officeart/2005/8/layout/vList2"/>
    <dgm:cxn modelId="{C2C74841-6348-4500-BF17-C174EAFE67C9}" type="presParOf" srcId="{C45778D0-3EF2-4D05-A3EC-280195B5EE48}" destId="{75B8949A-EE4A-4663-9DA9-106437AD11F9}" srcOrd="2" destOrd="0" presId="urn:microsoft.com/office/officeart/2005/8/layout/vList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D334E4B-2D25-4424-B009-A03351E0D262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D70D7FA-683F-4C22-834C-AB1F40DCB3EB}">
      <dgm:prSet/>
      <dgm:spPr/>
      <dgm:t>
        <a:bodyPr/>
        <a:lstStyle/>
        <a:p>
          <a:pPr rtl="0"/>
          <a:r>
            <a:rPr lang="uz-Cyrl-UZ" dirty="0" smtClean="0"/>
            <a:t>Bu usul Jukovskiy richagi nomini olgan, yani tеzliklar plani qutbi bilan tayanchga qo`yilib richag sifatida muvozanati ta'minlanadi.</a:t>
          </a:r>
          <a:endParaRPr lang="ru-RU" dirty="0"/>
        </a:p>
      </dgm:t>
    </dgm:pt>
    <dgm:pt modelId="{9761CC48-BB0F-49FA-AD5B-38B63320DBBE}" type="parTrans" cxnId="{6B48975F-31E9-4F98-A19A-D27ABAFB0545}">
      <dgm:prSet/>
      <dgm:spPr/>
      <dgm:t>
        <a:bodyPr/>
        <a:lstStyle/>
        <a:p>
          <a:endParaRPr lang="ru-RU"/>
        </a:p>
      </dgm:t>
    </dgm:pt>
    <dgm:pt modelId="{CAD78955-461C-4315-85C1-7B0E40BE9691}" type="sibTrans" cxnId="{6B48975F-31E9-4F98-A19A-D27ABAFB0545}">
      <dgm:prSet/>
      <dgm:spPr/>
      <dgm:t>
        <a:bodyPr/>
        <a:lstStyle/>
        <a:p>
          <a:endParaRPr lang="ru-RU"/>
        </a:p>
      </dgm:t>
    </dgm:pt>
    <dgm:pt modelId="{78A88BB0-6583-4FCE-AD44-DF88879E9158}">
      <dgm:prSet custT="1"/>
      <dgm:spPr/>
      <dgm:t>
        <a:bodyPr/>
        <a:lstStyle/>
        <a:p>
          <a:pPr rtl="0"/>
          <a:r>
            <a:rPr lang="uz-Cyrl-UZ" sz="2000" dirty="0" smtClean="0"/>
            <a:t>Mеxanizmning bеrilgan xolatida tеzliklar planini quramiz  va uni  90</a:t>
          </a:r>
          <a:r>
            <a:rPr lang="uz-Cyrl-UZ" sz="2000" baseline="30000" dirty="0" smtClean="0"/>
            <a:t>0</a:t>
          </a:r>
          <a:r>
            <a:rPr lang="uz-Cyrl-UZ" sz="2000" dirty="0" smtClean="0"/>
            <a:t> ga  xoxlagan  tomonga  buramiz (chizilgan xolatda soat strеlkasiga tеskari. </a:t>
          </a:r>
          <a:endParaRPr lang="ru-RU" sz="2000" dirty="0"/>
        </a:p>
      </dgm:t>
    </dgm:pt>
    <dgm:pt modelId="{6847B078-C709-4FE3-8690-945C88FAD0E9}" type="parTrans" cxnId="{99FB9901-AF66-4A98-A7E2-74F22E31F630}">
      <dgm:prSet/>
      <dgm:spPr/>
      <dgm:t>
        <a:bodyPr/>
        <a:lstStyle/>
        <a:p>
          <a:endParaRPr lang="ru-RU"/>
        </a:p>
      </dgm:t>
    </dgm:pt>
    <dgm:pt modelId="{B5459A08-B5AE-4C5D-ADD1-C36D98DB62CA}" type="sibTrans" cxnId="{99FB9901-AF66-4A98-A7E2-74F22E31F630}">
      <dgm:prSet/>
      <dgm:spPr/>
      <dgm:t>
        <a:bodyPr/>
        <a:lstStyle/>
        <a:p>
          <a:endParaRPr lang="ru-RU"/>
        </a:p>
      </dgm:t>
    </dgm:pt>
    <dgm:pt modelId="{339E66D6-E8E4-4700-BF6E-C76A1F8E1FE6}">
      <dgm:prSet/>
      <dgm:spPr/>
      <dgm:t>
        <a:bodyPr/>
        <a:lstStyle/>
        <a:p>
          <a:pPr rtl="0"/>
          <a:endParaRPr lang="ru-RU" sz="1300" b="1" i="0" baseline="0" dirty="0"/>
        </a:p>
      </dgm:t>
    </dgm:pt>
    <dgm:pt modelId="{EC957C65-048C-4A74-935C-AF985B62A3E0}" type="parTrans" cxnId="{F126EBC3-3FC5-406E-A9C6-D57B38D31013}">
      <dgm:prSet/>
      <dgm:spPr/>
      <dgm:t>
        <a:bodyPr/>
        <a:lstStyle/>
        <a:p>
          <a:endParaRPr lang="ru-RU"/>
        </a:p>
      </dgm:t>
    </dgm:pt>
    <dgm:pt modelId="{1D9A75FF-0F05-4155-9F96-BE51DCF44311}" type="sibTrans" cxnId="{F126EBC3-3FC5-406E-A9C6-D57B38D31013}">
      <dgm:prSet/>
      <dgm:spPr/>
      <dgm:t>
        <a:bodyPr/>
        <a:lstStyle/>
        <a:p>
          <a:endParaRPr lang="ru-RU"/>
        </a:p>
      </dgm:t>
    </dgm:pt>
    <dgm:pt modelId="{1BD6F28B-ADAF-470B-A1D7-16C1A29838B5}" type="pres">
      <dgm:prSet presAssocID="{FD334E4B-2D25-4424-B009-A03351E0D262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1C37B4-AFE9-44CF-9F7E-12ED3963BEB3}" type="pres">
      <dgm:prSet presAssocID="{FD334E4B-2D25-4424-B009-A03351E0D262}" presName="arrow" presStyleLbl="bgShp" presStyleIdx="0" presStyleCnt="1"/>
      <dgm:spPr/>
    </dgm:pt>
    <dgm:pt modelId="{BE490077-60B2-4A75-82AF-8121C9242E65}" type="pres">
      <dgm:prSet presAssocID="{FD334E4B-2D25-4424-B009-A03351E0D262}" presName="linearProcess" presStyleCnt="0"/>
      <dgm:spPr/>
    </dgm:pt>
    <dgm:pt modelId="{47D35D61-A1D6-4902-BCEC-003B26296065}" type="pres">
      <dgm:prSet presAssocID="{FD70D7FA-683F-4C22-834C-AB1F40DCB3EB}" presName="textNode" presStyleLbl="node1" presStyleIdx="0" presStyleCnt="2" custScaleY="1666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D43CE0-BBDC-4168-887E-8C5E5D7FF0FD}" type="pres">
      <dgm:prSet presAssocID="{CAD78955-461C-4315-85C1-7B0E40BE9691}" presName="sibTrans" presStyleCnt="0"/>
      <dgm:spPr/>
    </dgm:pt>
    <dgm:pt modelId="{03E0818E-093A-4DFE-AD48-CF07D3498085}" type="pres">
      <dgm:prSet presAssocID="{78A88BB0-6583-4FCE-AD44-DF88879E9158}" presName="textNode" presStyleLbl="node1" presStyleIdx="1" presStyleCnt="2" custScaleY="1666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B5E1ABD-EDE2-4F6A-B418-497AD434545F}" type="presOf" srcId="{FD70D7FA-683F-4C22-834C-AB1F40DCB3EB}" destId="{47D35D61-A1D6-4902-BCEC-003B26296065}" srcOrd="0" destOrd="0" presId="urn:microsoft.com/office/officeart/2005/8/layout/hProcess9"/>
    <dgm:cxn modelId="{C4D88BB4-CF6B-4794-BAE2-4A5F4639F9DA}" type="presOf" srcId="{78A88BB0-6583-4FCE-AD44-DF88879E9158}" destId="{03E0818E-093A-4DFE-AD48-CF07D3498085}" srcOrd="0" destOrd="0" presId="urn:microsoft.com/office/officeart/2005/8/layout/hProcess9"/>
    <dgm:cxn modelId="{6B48975F-31E9-4F98-A19A-D27ABAFB0545}" srcId="{FD334E4B-2D25-4424-B009-A03351E0D262}" destId="{FD70D7FA-683F-4C22-834C-AB1F40DCB3EB}" srcOrd="0" destOrd="0" parTransId="{9761CC48-BB0F-49FA-AD5B-38B63320DBBE}" sibTransId="{CAD78955-461C-4315-85C1-7B0E40BE9691}"/>
    <dgm:cxn modelId="{99FB9901-AF66-4A98-A7E2-74F22E31F630}" srcId="{FD334E4B-2D25-4424-B009-A03351E0D262}" destId="{78A88BB0-6583-4FCE-AD44-DF88879E9158}" srcOrd="1" destOrd="0" parTransId="{6847B078-C709-4FE3-8690-945C88FAD0E9}" sibTransId="{B5459A08-B5AE-4C5D-ADD1-C36D98DB62CA}"/>
    <dgm:cxn modelId="{979342AB-6F59-4DB4-8E90-378968A8E321}" type="presOf" srcId="{339E66D6-E8E4-4700-BF6E-C76A1F8E1FE6}" destId="{03E0818E-093A-4DFE-AD48-CF07D3498085}" srcOrd="0" destOrd="1" presId="urn:microsoft.com/office/officeart/2005/8/layout/hProcess9"/>
    <dgm:cxn modelId="{F126EBC3-3FC5-406E-A9C6-D57B38D31013}" srcId="{78A88BB0-6583-4FCE-AD44-DF88879E9158}" destId="{339E66D6-E8E4-4700-BF6E-C76A1F8E1FE6}" srcOrd="0" destOrd="0" parTransId="{EC957C65-048C-4A74-935C-AF985B62A3E0}" sibTransId="{1D9A75FF-0F05-4155-9F96-BE51DCF44311}"/>
    <dgm:cxn modelId="{D70E3674-64CB-4C93-BB31-8B14B84CFA1A}" type="presOf" srcId="{FD334E4B-2D25-4424-B009-A03351E0D262}" destId="{1BD6F28B-ADAF-470B-A1D7-16C1A29838B5}" srcOrd="0" destOrd="0" presId="urn:microsoft.com/office/officeart/2005/8/layout/hProcess9"/>
    <dgm:cxn modelId="{98B26648-5A8B-4811-ACBA-A4B2A6ABE34E}" type="presParOf" srcId="{1BD6F28B-ADAF-470B-A1D7-16C1A29838B5}" destId="{DA1C37B4-AFE9-44CF-9F7E-12ED3963BEB3}" srcOrd="0" destOrd="0" presId="urn:microsoft.com/office/officeart/2005/8/layout/hProcess9"/>
    <dgm:cxn modelId="{E70BB7F4-E2A1-4CFB-BC91-FD6C2D5072D9}" type="presParOf" srcId="{1BD6F28B-ADAF-470B-A1D7-16C1A29838B5}" destId="{BE490077-60B2-4A75-82AF-8121C9242E65}" srcOrd="1" destOrd="0" presId="urn:microsoft.com/office/officeart/2005/8/layout/hProcess9"/>
    <dgm:cxn modelId="{A7C2B99D-8FB6-4656-92AD-D113C28DBAFC}" type="presParOf" srcId="{BE490077-60B2-4A75-82AF-8121C9242E65}" destId="{47D35D61-A1D6-4902-BCEC-003B26296065}" srcOrd="0" destOrd="0" presId="urn:microsoft.com/office/officeart/2005/8/layout/hProcess9"/>
    <dgm:cxn modelId="{905DE0B5-1343-4D83-A3B7-8A332DE2067B}" type="presParOf" srcId="{BE490077-60B2-4A75-82AF-8121C9242E65}" destId="{D7D43CE0-BBDC-4168-887E-8C5E5D7FF0FD}" srcOrd="1" destOrd="0" presId="urn:microsoft.com/office/officeart/2005/8/layout/hProcess9"/>
    <dgm:cxn modelId="{EA403E6D-3D2B-498C-AFA2-7AE85DABA6B8}" type="presParOf" srcId="{BE490077-60B2-4A75-82AF-8121C9242E65}" destId="{03E0818E-093A-4DFE-AD48-CF07D3498085}" srcOrd="2" destOrd="0" presId="urn:microsoft.com/office/officeart/2005/8/layout/hProcess9"/>
  </dgm:cxnLst>
  <dgm:bg>
    <a:solidFill>
      <a:srgbClr val="FFFF00"/>
    </a:solidFill>
  </dgm:bg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4C73B19-B0EC-4D93-9A7A-547D5A689598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E97FCEF-4DF7-4152-BD85-2102D166B7D4}">
      <dgm:prSet custT="1"/>
      <dgm:spPr>
        <a:solidFill>
          <a:srgbClr val="FF0000"/>
        </a:solidFill>
      </dgm:spPr>
      <dgm:t>
        <a:bodyPr/>
        <a:lstStyle/>
        <a:p>
          <a:pPr rtl="0"/>
          <a:r>
            <a:rPr lang="en-US" sz="2400" dirty="0" smtClean="0"/>
            <a:t>Agar t</a:t>
          </a:r>
          <a:r>
            <a:rPr lang="ru-RU" sz="2400" dirty="0" smtClean="0"/>
            <a:t>е</a:t>
          </a:r>
          <a:r>
            <a:rPr lang="en-US" sz="2400" dirty="0" err="1" smtClean="0"/>
            <a:t>kshirilayotgan</a:t>
          </a:r>
          <a:r>
            <a:rPr lang="en-US" sz="2400" dirty="0" smtClean="0"/>
            <a:t> </a:t>
          </a:r>
          <a:r>
            <a:rPr lang="en-US" sz="2400" dirty="0" err="1" smtClean="0"/>
            <a:t>sist</a:t>
          </a:r>
          <a:r>
            <a:rPr lang="ru-RU" sz="2400" dirty="0" smtClean="0"/>
            <a:t>е</a:t>
          </a:r>
          <a:r>
            <a:rPr lang="en-US" sz="2400" dirty="0" err="1" smtClean="0"/>
            <a:t>maga</a:t>
          </a:r>
          <a:r>
            <a:rPr lang="en-US" sz="2400" dirty="0" smtClean="0"/>
            <a:t> </a:t>
          </a:r>
          <a:r>
            <a:rPr lang="en-US" sz="2400" dirty="0" err="1" smtClean="0"/>
            <a:t>kuchlar</a:t>
          </a:r>
          <a:r>
            <a:rPr lang="en-US" sz="2400" dirty="0" smtClean="0"/>
            <a:t> mom</a:t>
          </a:r>
          <a:r>
            <a:rPr lang="ru-RU" sz="2400" dirty="0" smtClean="0"/>
            <a:t>е</a:t>
          </a:r>
          <a:r>
            <a:rPr lang="en-US" sz="2400" dirty="0" err="1" smtClean="0"/>
            <a:t>ntlari</a:t>
          </a:r>
          <a:r>
            <a:rPr lang="en-US" sz="2400" dirty="0" smtClean="0"/>
            <a:t> </a:t>
          </a:r>
          <a:r>
            <a:rPr lang="en-US" sz="2400" dirty="0" err="1" smtClean="0"/>
            <a:t>qo`yilgan</a:t>
          </a:r>
          <a:r>
            <a:rPr lang="en-US" sz="2400" dirty="0" smtClean="0"/>
            <a:t> </a:t>
          </a:r>
          <a:r>
            <a:rPr lang="en-US" sz="2400" dirty="0" err="1" smtClean="0"/>
            <a:t>bo`lsa</a:t>
          </a:r>
          <a:r>
            <a:rPr lang="en-US" sz="2400" dirty="0" smtClean="0"/>
            <a:t>, </a:t>
          </a:r>
          <a:r>
            <a:rPr lang="en-US" sz="2400" dirty="0" err="1" smtClean="0"/>
            <a:t>ular</a:t>
          </a:r>
          <a:r>
            <a:rPr lang="en-US" sz="2400" dirty="0" smtClean="0"/>
            <a:t> </a:t>
          </a:r>
          <a:r>
            <a:rPr lang="en-US" sz="2400" dirty="0" err="1" smtClean="0"/>
            <a:t>juft</a:t>
          </a:r>
          <a:r>
            <a:rPr lang="en-US" sz="2400" dirty="0" smtClean="0"/>
            <a:t> </a:t>
          </a:r>
          <a:r>
            <a:rPr lang="en-US" sz="2400" dirty="0" err="1" smtClean="0"/>
            <a:t>kuchlar</a:t>
          </a:r>
          <a:r>
            <a:rPr lang="en-US" sz="2400" dirty="0" smtClean="0"/>
            <a:t> </a:t>
          </a:r>
          <a:r>
            <a:rPr lang="en-US" sz="2400" dirty="0" err="1" smtClean="0"/>
            <a:t>bilan</a:t>
          </a:r>
          <a:r>
            <a:rPr lang="en-US" sz="2400" dirty="0" smtClean="0"/>
            <a:t> </a:t>
          </a:r>
          <a:r>
            <a:rPr lang="en-US" sz="2400" dirty="0" err="1" smtClean="0"/>
            <a:t>almashtiriladi</a:t>
          </a:r>
          <a:r>
            <a:rPr lang="en-US" sz="2400" dirty="0" smtClean="0"/>
            <a:t> </a:t>
          </a:r>
          <a:r>
            <a:rPr lang="en-US" sz="2400" dirty="0" err="1" smtClean="0"/>
            <a:t>va</a:t>
          </a:r>
          <a:r>
            <a:rPr lang="en-US" sz="2400" dirty="0" smtClean="0"/>
            <a:t> </a:t>
          </a:r>
          <a:r>
            <a:rPr lang="en-US" sz="2400" dirty="0" err="1" smtClean="0"/>
            <a:t>boshqa</a:t>
          </a:r>
          <a:r>
            <a:rPr lang="en-US" sz="2400" dirty="0" smtClean="0"/>
            <a:t> </a:t>
          </a:r>
          <a:r>
            <a:rPr lang="en-US" sz="2400" dirty="0" err="1" smtClean="0"/>
            <a:t>kuchlarga</a:t>
          </a:r>
          <a:r>
            <a:rPr lang="en-US" sz="2400" dirty="0" smtClean="0"/>
            <a:t> </a:t>
          </a:r>
          <a:r>
            <a:rPr lang="en-US" sz="2400" dirty="0" err="1" smtClean="0"/>
            <a:t>o`xshab</a:t>
          </a:r>
          <a:r>
            <a:rPr lang="en-US" sz="2400" dirty="0" smtClean="0"/>
            <a:t> </a:t>
          </a:r>
          <a:r>
            <a:rPr lang="en-US" sz="2400" dirty="0" err="1" smtClean="0"/>
            <a:t>Jukovskiy</a:t>
          </a:r>
          <a:r>
            <a:rPr lang="en-US" sz="2400" dirty="0" smtClean="0"/>
            <a:t> </a:t>
          </a:r>
          <a:r>
            <a:rPr lang="en-US" sz="2400" dirty="0" err="1" smtClean="0"/>
            <a:t>richagiga</a:t>
          </a:r>
          <a:r>
            <a:rPr lang="en-US" sz="2400" dirty="0" smtClean="0"/>
            <a:t> </a:t>
          </a:r>
          <a:r>
            <a:rPr lang="en-US" sz="2400" dirty="0" err="1" smtClean="0"/>
            <a:t>o`tkaziladi</a:t>
          </a:r>
          <a:r>
            <a:rPr lang="en-US" sz="2400" dirty="0" smtClean="0"/>
            <a:t>. </a:t>
          </a:r>
          <a:endParaRPr lang="ru-RU" sz="2400" dirty="0"/>
        </a:p>
      </dgm:t>
    </dgm:pt>
    <dgm:pt modelId="{5BDB6F51-2831-45C1-8809-D87CBC76201D}" type="parTrans" cxnId="{9054B694-9B8A-4F42-87C2-2A676C754385}">
      <dgm:prSet/>
      <dgm:spPr/>
      <dgm:t>
        <a:bodyPr/>
        <a:lstStyle/>
        <a:p>
          <a:endParaRPr lang="ru-RU"/>
        </a:p>
      </dgm:t>
    </dgm:pt>
    <dgm:pt modelId="{948653CB-8D0D-45BD-9F89-070CBE69A4F7}" type="sibTrans" cxnId="{9054B694-9B8A-4F42-87C2-2A676C754385}">
      <dgm:prSet/>
      <dgm:spPr/>
      <dgm:t>
        <a:bodyPr/>
        <a:lstStyle/>
        <a:p>
          <a:endParaRPr lang="ru-RU"/>
        </a:p>
      </dgm:t>
    </dgm:pt>
    <dgm:pt modelId="{75F46220-33A5-429A-87B1-B07EE33C3417}">
      <dgm:prSet custT="1"/>
      <dgm:spPr>
        <a:solidFill>
          <a:srgbClr val="7030A0"/>
        </a:solidFill>
        <a:ln>
          <a:solidFill>
            <a:schemeClr val="accent1"/>
          </a:solidFill>
        </a:ln>
      </dgm:spPr>
      <dgm:t>
        <a:bodyPr/>
        <a:lstStyle/>
        <a:p>
          <a:pPr algn="ctr" rtl="0"/>
          <a:r>
            <a:rPr lang="ru-RU" sz="3200" b="1" dirty="0" smtClean="0">
              <a:sym typeface="Symbol"/>
            </a:rPr>
            <a:t></a:t>
          </a:r>
          <a:r>
            <a:rPr lang="ru-RU" sz="3200" b="1" dirty="0" smtClean="0"/>
            <a:t>М</a:t>
          </a:r>
          <a:r>
            <a:rPr lang="en-US" sz="3200" b="1" dirty="0" smtClean="0"/>
            <a:t> (</a:t>
          </a:r>
          <a:r>
            <a:rPr lang="ru-RU" sz="3200" b="1" dirty="0" smtClean="0"/>
            <a:t>Р</a:t>
          </a:r>
          <a:r>
            <a:rPr lang="en-US" sz="3200" b="1" dirty="0" smtClean="0"/>
            <a:t>) = 0;</a:t>
          </a:r>
          <a:endParaRPr lang="ru-RU" sz="3200" dirty="0"/>
        </a:p>
      </dgm:t>
    </dgm:pt>
    <dgm:pt modelId="{6D50E87B-86C3-4906-AB07-526D6E17D689}" type="parTrans" cxnId="{7FFF9030-71E6-4145-9446-5F518A5FC9BA}">
      <dgm:prSet/>
      <dgm:spPr/>
      <dgm:t>
        <a:bodyPr/>
        <a:lstStyle/>
        <a:p>
          <a:endParaRPr lang="ru-RU"/>
        </a:p>
      </dgm:t>
    </dgm:pt>
    <dgm:pt modelId="{54086AB6-C40A-42F2-A791-7D1B249042CE}" type="sibTrans" cxnId="{7FFF9030-71E6-4145-9446-5F518A5FC9BA}">
      <dgm:prSet/>
      <dgm:spPr/>
      <dgm:t>
        <a:bodyPr/>
        <a:lstStyle/>
        <a:p>
          <a:endParaRPr lang="ru-RU"/>
        </a:p>
      </dgm:t>
    </dgm:pt>
    <dgm:pt modelId="{E0CB7968-8EB2-4629-8EB5-283C9EE08BFC}">
      <dgm:prSet/>
      <dgm:spPr>
        <a:solidFill>
          <a:srgbClr val="FFFF00"/>
        </a:solidFill>
      </dgm:spPr>
      <dgm:t>
        <a:bodyPr/>
        <a:lstStyle/>
        <a:p>
          <a:pPr rtl="0"/>
          <a:endParaRPr lang="ru-RU" b="0" i="0" baseline="0" dirty="0"/>
        </a:p>
      </dgm:t>
    </dgm:pt>
    <dgm:pt modelId="{47A8A9B6-4723-44CA-AECB-53543D2DE4A2}" type="parTrans" cxnId="{D2A4BD2F-24EA-4BA8-BE6E-B28E2872F5F2}">
      <dgm:prSet/>
      <dgm:spPr/>
      <dgm:t>
        <a:bodyPr/>
        <a:lstStyle/>
        <a:p>
          <a:endParaRPr lang="ru-RU"/>
        </a:p>
      </dgm:t>
    </dgm:pt>
    <dgm:pt modelId="{2F395F6B-9277-4E12-ABFA-2B9A69FFA266}" type="sibTrans" cxnId="{D2A4BD2F-24EA-4BA8-BE6E-B28E2872F5F2}">
      <dgm:prSet/>
      <dgm:spPr/>
      <dgm:t>
        <a:bodyPr/>
        <a:lstStyle/>
        <a:p>
          <a:endParaRPr lang="ru-RU"/>
        </a:p>
      </dgm:t>
    </dgm:pt>
    <dgm:pt modelId="{243E845E-A0AE-44BC-80B7-228E4373D958}" type="pres">
      <dgm:prSet presAssocID="{54C73B19-B0EC-4D93-9A7A-547D5A68959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8E42698-641D-4C7E-AB35-BA8F40347166}" type="pres">
      <dgm:prSet presAssocID="{8E97FCEF-4DF7-4152-BD85-2102D166B7D4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E5FC5F-3DED-475D-A787-9D2917FC9223}" type="pres">
      <dgm:prSet presAssocID="{948653CB-8D0D-45BD-9F89-070CBE69A4F7}" presName="spacer" presStyleCnt="0"/>
      <dgm:spPr/>
    </dgm:pt>
    <dgm:pt modelId="{36B0BAA3-AF8F-4230-9A28-DD66C8988BD8}" type="pres">
      <dgm:prSet presAssocID="{75F46220-33A5-429A-87B1-B07EE33C3417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6DF977-79CA-4847-ACAB-91361E73F2A9}" type="pres">
      <dgm:prSet presAssocID="{75F46220-33A5-429A-87B1-B07EE33C3417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054B694-9B8A-4F42-87C2-2A676C754385}" srcId="{54C73B19-B0EC-4D93-9A7A-547D5A689598}" destId="{8E97FCEF-4DF7-4152-BD85-2102D166B7D4}" srcOrd="0" destOrd="0" parTransId="{5BDB6F51-2831-45C1-8809-D87CBC76201D}" sibTransId="{948653CB-8D0D-45BD-9F89-070CBE69A4F7}"/>
    <dgm:cxn modelId="{C80B1C51-2476-4F93-AF78-4347BF7C5EDE}" type="presOf" srcId="{54C73B19-B0EC-4D93-9A7A-547D5A689598}" destId="{243E845E-A0AE-44BC-80B7-228E4373D958}" srcOrd="0" destOrd="0" presId="urn:microsoft.com/office/officeart/2005/8/layout/vList2"/>
    <dgm:cxn modelId="{D2A4BD2F-24EA-4BA8-BE6E-B28E2872F5F2}" srcId="{75F46220-33A5-429A-87B1-B07EE33C3417}" destId="{E0CB7968-8EB2-4629-8EB5-283C9EE08BFC}" srcOrd="0" destOrd="0" parTransId="{47A8A9B6-4723-44CA-AECB-53543D2DE4A2}" sibTransId="{2F395F6B-9277-4E12-ABFA-2B9A69FFA266}"/>
    <dgm:cxn modelId="{EE53F07B-1127-4495-9994-77540B9E92CD}" type="presOf" srcId="{E0CB7968-8EB2-4629-8EB5-283C9EE08BFC}" destId="{E66DF977-79CA-4847-ACAB-91361E73F2A9}" srcOrd="0" destOrd="0" presId="urn:microsoft.com/office/officeart/2005/8/layout/vList2"/>
    <dgm:cxn modelId="{628D20BC-E743-45BE-9F4B-01CCDC949D8A}" type="presOf" srcId="{8E97FCEF-4DF7-4152-BD85-2102D166B7D4}" destId="{78E42698-641D-4C7E-AB35-BA8F40347166}" srcOrd="0" destOrd="0" presId="urn:microsoft.com/office/officeart/2005/8/layout/vList2"/>
    <dgm:cxn modelId="{7FFF9030-71E6-4145-9446-5F518A5FC9BA}" srcId="{54C73B19-B0EC-4D93-9A7A-547D5A689598}" destId="{75F46220-33A5-429A-87B1-B07EE33C3417}" srcOrd="1" destOrd="0" parTransId="{6D50E87B-86C3-4906-AB07-526D6E17D689}" sibTransId="{54086AB6-C40A-42F2-A791-7D1B249042CE}"/>
    <dgm:cxn modelId="{265125E1-E890-4B9F-B33D-B6CE3C36CE76}" type="presOf" srcId="{75F46220-33A5-429A-87B1-B07EE33C3417}" destId="{36B0BAA3-AF8F-4230-9A28-DD66C8988BD8}" srcOrd="0" destOrd="0" presId="urn:microsoft.com/office/officeart/2005/8/layout/vList2"/>
    <dgm:cxn modelId="{41730D5F-3C55-46F7-BAA7-B4BE363EC3DD}" type="presParOf" srcId="{243E845E-A0AE-44BC-80B7-228E4373D958}" destId="{78E42698-641D-4C7E-AB35-BA8F40347166}" srcOrd="0" destOrd="0" presId="urn:microsoft.com/office/officeart/2005/8/layout/vList2"/>
    <dgm:cxn modelId="{B0C9972F-9F2F-4225-99C7-AB8A9CA8068E}" type="presParOf" srcId="{243E845E-A0AE-44BC-80B7-228E4373D958}" destId="{4BE5FC5F-3DED-475D-A787-9D2917FC9223}" srcOrd="1" destOrd="0" presId="urn:microsoft.com/office/officeart/2005/8/layout/vList2"/>
    <dgm:cxn modelId="{A2B1842F-0A84-4C75-86F9-5B05D24B0972}" type="presParOf" srcId="{243E845E-A0AE-44BC-80B7-228E4373D958}" destId="{36B0BAA3-AF8F-4230-9A28-DD66C8988BD8}" srcOrd="2" destOrd="0" presId="urn:microsoft.com/office/officeart/2005/8/layout/vList2"/>
    <dgm:cxn modelId="{6EE3D504-CF3D-4E90-91DD-4E92229E4DE0}" type="presParOf" srcId="{243E845E-A0AE-44BC-80B7-228E4373D958}" destId="{E66DF977-79CA-4847-ACAB-91361E73F2A9}" srcOrd="3" destOrd="0" presId="urn:microsoft.com/office/officeart/2005/8/layout/vList2"/>
  </dgm:cxnLst>
  <dgm:bg/>
  <dgm:whole>
    <a:ln>
      <a:solidFill>
        <a:srgbClr val="FFFF00"/>
      </a:solidFill>
    </a:ln>
  </dgm:whole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B669915-9859-46D8-948B-30E0FC4C16D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C9EB580-C95C-4402-9DF9-97C63FEFCB8B}">
      <dgm:prSet/>
      <dgm:spPr>
        <a:solidFill>
          <a:srgbClr val="002060"/>
        </a:solidFill>
      </dgm:spPr>
      <dgm:t>
        <a:bodyPr/>
        <a:lstStyle/>
        <a:p>
          <a:pPr rtl="0"/>
          <a:r>
            <a:rPr lang="en-US" b="1" dirty="0" err="1" smtClean="0"/>
            <a:t>Muvozanatlovchi</a:t>
          </a:r>
          <a:r>
            <a:rPr lang="en-US" b="1" dirty="0" smtClean="0"/>
            <a:t> </a:t>
          </a:r>
          <a:r>
            <a:rPr lang="en-US" b="1" dirty="0" err="1" smtClean="0"/>
            <a:t>kuch</a:t>
          </a:r>
          <a:r>
            <a:rPr lang="en-US" b="1" dirty="0" smtClean="0"/>
            <a:t> </a:t>
          </a:r>
          <a:r>
            <a:rPr lang="en-US" b="1" dirty="0" err="1" smtClean="0"/>
            <a:t>qiymatlarining</a:t>
          </a:r>
          <a:r>
            <a:rPr lang="en-US" b="1" dirty="0" smtClean="0"/>
            <a:t> </a:t>
          </a:r>
          <a:r>
            <a:rPr lang="en-US" b="1" dirty="0" err="1" smtClean="0"/>
            <a:t>farqini</a:t>
          </a:r>
          <a:r>
            <a:rPr lang="en-US" b="1" dirty="0" smtClean="0"/>
            <a:t> </a:t>
          </a:r>
          <a:r>
            <a:rPr lang="en-US" b="1" dirty="0" err="1" smtClean="0"/>
            <a:t>aniqlash</a:t>
          </a:r>
          <a:endParaRPr lang="ru-RU" dirty="0"/>
        </a:p>
      </dgm:t>
    </dgm:pt>
    <dgm:pt modelId="{6A7E0BF5-FB17-4527-9DBC-5D0C8FA54835}" type="parTrans" cxnId="{31C1A3C8-69F1-491B-A478-F8FB3FD8596A}">
      <dgm:prSet/>
      <dgm:spPr/>
      <dgm:t>
        <a:bodyPr/>
        <a:lstStyle/>
        <a:p>
          <a:endParaRPr lang="ru-RU"/>
        </a:p>
      </dgm:t>
    </dgm:pt>
    <dgm:pt modelId="{3F226CA2-161F-426E-8F7A-D23A493E66FC}" type="sibTrans" cxnId="{31C1A3C8-69F1-491B-A478-F8FB3FD8596A}">
      <dgm:prSet/>
      <dgm:spPr/>
      <dgm:t>
        <a:bodyPr/>
        <a:lstStyle/>
        <a:p>
          <a:endParaRPr lang="ru-RU"/>
        </a:p>
      </dgm:t>
    </dgm:pt>
    <dgm:pt modelId="{09222F93-4161-4A2F-BF87-EE03380DB02D}">
      <dgm:prSet/>
      <dgm:spPr/>
      <dgm:t>
        <a:bodyPr/>
        <a:lstStyle/>
        <a:p>
          <a:pPr rtl="0"/>
          <a:endParaRPr lang="ru-RU" b="0" i="0" baseline="0" dirty="0"/>
        </a:p>
      </dgm:t>
    </dgm:pt>
    <dgm:pt modelId="{CC19BEBB-22B8-4921-A53A-DFC3926D4E3B}" type="parTrans" cxnId="{628998BC-B25D-4660-ACCB-1272196CC7F6}">
      <dgm:prSet/>
      <dgm:spPr/>
      <dgm:t>
        <a:bodyPr/>
        <a:lstStyle/>
        <a:p>
          <a:endParaRPr lang="ru-RU"/>
        </a:p>
      </dgm:t>
    </dgm:pt>
    <dgm:pt modelId="{FEB0AF40-2FEF-428D-BC70-4BF13F3A18D5}" type="sibTrans" cxnId="{628998BC-B25D-4660-ACCB-1272196CC7F6}">
      <dgm:prSet/>
      <dgm:spPr/>
      <dgm:t>
        <a:bodyPr/>
        <a:lstStyle/>
        <a:p>
          <a:endParaRPr lang="ru-RU"/>
        </a:p>
      </dgm:t>
    </dgm:pt>
    <dgm:pt modelId="{2FBA5306-5A58-4A0F-A9DA-E10FFF3E98FD}" type="pres">
      <dgm:prSet presAssocID="{DB669915-9859-46D8-948B-30E0FC4C16D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2C8F36F-6CD3-4B27-9037-AD5828D5DFDB}" type="pres">
      <dgm:prSet presAssocID="{EC9EB580-C95C-4402-9DF9-97C63FEFCB8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692E52-4E25-4180-A811-1A844EB1877B}" type="pres">
      <dgm:prSet presAssocID="{EC9EB580-C95C-4402-9DF9-97C63FEFCB8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F518954-49FD-48FB-86BD-318FF7004EDE}" type="presOf" srcId="{EC9EB580-C95C-4402-9DF9-97C63FEFCB8B}" destId="{B2C8F36F-6CD3-4B27-9037-AD5828D5DFDB}" srcOrd="0" destOrd="0" presId="urn:microsoft.com/office/officeart/2005/8/layout/vList2"/>
    <dgm:cxn modelId="{75FA1438-4524-4E43-B637-41128F3667AA}" type="presOf" srcId="{09222F93-4161-4A2F-BF87-EE03380DB02D}" destId="{A3692E52-4E25-4180-A811-1A844EB1877B}" srcOrd="0" destOrd="0" presId="urn:microsoft.com/office/officeart/2005/8/layout/vList2"/>
    <dgm:cxn modelId="{A9F54864-B11E-4AFC-9153-4162C2C381C2}" type="presOf" srcId="{DB669915-9859-46D8-948B-30E0FC4C16DC}" destId="{2FBA5306-5A58-4A0F-A9DA-E10FFF3E98FD}" srcOrd="0" destOrd="0" presId="urn:microsoft.com/office/officeart/2005/8/layout/vList2"/>
    <dgm:cxn modelId="{31C1A3C8-69F1-491B-A478-F8FB3FD8596A}" srcId="{DB669915-9859-46D8-948B-30E0FC4C16DC}" destId="{EC9EB580-C95C-4402-9DF9-97C63FEFCB8B}" srcOrd="0" destOrd="0" parTransId="{6A7E0BF5-FB17-4527-9DBC-5D0C8FA54835}" sibTransId="{3F226CA2-161F-426E-8F7A-D23A493E66FC}"/>
    <dgm:cxn modelId="{628998BC-B25D-4660-ACCB-1272196CC7F6}" srcId="{EC9EB580-C95C-4402-9DF9-97C63FEFCB8B}" destId="{09222F93-4161-4A2F-BF87-EE03380DB02D}" srcOrd="0" destOrd="0" parTransId="{CC19BEBB-22B8-4921-A53A-DFC3926D4E3B}" sibTransId="{FEB0AF40-2FEF-428D-BC70-4BF13F3A18D5}"/>
    <dgm:cxn modelId="{4B9E6E1E-FD03-4FB8-8BFA-369CEA6C11E4}" type="presParOf" srcId="{2FBA5306-5A58-4A0F-A9DA-E10FFF3E98FD}" destId="{B2C8F36F-6CD3-4B27-9037-AD5828D5DFDB}" srcOrd="0" destOrd="0" presId="urn:microsoft.com/office/officeart/2005/8/layout/vList2"/>
    <dgm:cxn modelId="{3CDD2AF5-850E-45D6-99EF-3BB783687812}" type="presParOf" srcId="{2FBA5306-5A58-4A0F-A9DA-E10FFF3E98FD}" destId="{A3692E52-4E25-4180-A811-1A844EB1877B}" srcOrd="1" destOrd="0" presId="urn:microsoft.com/office/officeart/2005/8/layout/vList2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8E444EB-E795-46F6-82EC-B4EAF1702345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3A15586-E58E-4867-90B6-BFBAF0DE5A3B}">
      <dgm:prSet/>
      <dgm:spPr>
        <a:solidFill>
          <a:srgbClr val="FF0000"/>
        </a:solidFill>
      </dgm:spPr>
      <dgm:t>
        <a:bodyPr/>
        <a:lstStyle/>
        <a:p>
          <a:pPr rtl="0"/>
          <a:r>
            <a:rPr lang="en-US" b="0" i="0" baseline="0" dirty="0" err="1" smtClean="0"/>
            <a:t>Ikkala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usul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aniqlangan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muvozanatlovchi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kuch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miqdorlarini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farqi</a:t>
          </a:r>
          <a:r>
            <a:rPr lang="en-US" b="0" i="0" baseline="0" dirty="0" smtClean="0"/>
            <a:t>  15 % </a:t>
          </a:r>
          <a:r>
            <a:rPr lang="en-US" b="0" i="0" baseline="0" dirty="0" err="1" smtClean="0"/>
            <a:t>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oshmasligi</a:t>
          </a:r>
          <a:r>
            <a:rPr lang="en-US" b="0" i="0" baseline="0" dirty="0" smtClean="0"/>
            <a:t> k</a:t>
          </a:r>
          <a:r>
            <a:rPr lang="ru-RU" b="0" i="0" baseline="0" dirty="0" smtClean="0"/>
            <a:t>е</a:t>
          </a:r>
          <a:r>
            <a:rPr lang="en-US" b="0" i="0" baseline="0" dirty="0" err="1" smtClean="0"/>
            <a:t>rak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26B8F903-B118-42E1-9AC8-67DBE905F6A3}" type="parTrans" cxnId="{A69677C6-6313-4237-9BE9-1A0908E76123}">
      <dgm:prSet/>
      <dgm:spPr/>
      <dgm:t>
        <a:bodyPr/>
        <a:lstStyle/>
        <a:p>
          <a:endParaRPr lang="ru-RU"/>
        </a:p>
      </dgm:t>
    </dgm:pt>
    <dgm:pt modelId="{00DFCE10-FC53-4DDD-8F7E-07DDFD9E2592}" type="sibTrans" cxnId="{A69677C6-6313-4237-9BE9-1A0908E76123}">
      <dgm:prSet/>
      <dgm:spPr/>
      <dgm:t>
        <a:bodyPr/>
        <a:lstStyle/>
        <a:p>
          <a:endParaRPr lang="ru-RU"/>
        </a:p>
      </dgm:t>
    </dgm:pt>
    <dgm:pt modelId="{F8805852-099B-432D-B6C6-CCC37ADE6C36}" type="pres">
      <dgm:prSet presAssocID="{D8E444EB-E795-46F6-82EC-B4EAF170234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D4F1D73-FE7D-45F1-B6ED-1143DE3AD136}" type="pres">
      <dgm:prSet presAssocID="{D8E444EB-E795-46F6-82EC-B4EAF1702345}" presName="cycle" presStyleCnt="0"/>
      <dgm:spPr/>
    </dgm:pt>
    <dgm:pt modelId="{5FC6A8B0-C90A-4243-A6EB-08678B9B20B0}" type="pres">
      <dgm:prSet presAssocID="{D3A15586-E58E-4867-90B6-BFBAF0DE5A3B}" presName="nodeFirstNode" presStyleLbl="node1" presStyleIdx="0" presStyleCnt="1" custScaleX="3296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CDC79A-8265-4EA8-A09D-3253C092961C}" type="presOf" srcId="{D3A15586-E58E-4867-90B6-BFBAF0DE5A3B}" destId="{5FC6A8B0-C90A-4243-A6EB-08678B9B20B0}" srcOrd="0" destOrd="0" presId="urn:microsoft.com/office/officeart/2005/8/layout/cycle3"/>
    <dgm:cxn modelId="{AD96CE50-74F2-4B54-B1F2-5F00169F4044}" type="presOf" srcId="{D8E444EB-E795-46F6-82EC-B4EAF1702345}" destId="{F8805852-099B-432D-B6C6-CCC37ADE6C36}" srcOrd="0" destOrd="0" presId="urn:microsoft.com/office/officeart/2005/8/layout/cycle3"/>
    <dgm:cxn modelId="{A69677C6-6313-4237-9BE9-1A0908E76123}" srcId="{D8E444EB-E795-46F6-82EC-B4EAF1702345}" destId="{D3A15586-E58E-4867-90B6-BFBAF0DE5A3B}" srcOrd="0" destOrd="0" parTransId="{26B8F903-B118-42E1-9AC8-67DBE905F6A3}" sibTransId="{00DFCE10-FC53-4DDD-8F7E-07DDFD9E2592}"/>
    <dgm:cxn modelId="{774EE290-C84A-495B-A040-354419773F9E}" type="presParOf" srcId="{F8805852-099B-432D-B6C6-CCC37ADE6C36}" destId="{DD4F1D73-FE7D-45F1-B6ED-1143DE3AD136}" srcOrd="0" destOrd="0" presId="urn:microsoft.com/office/officeart/2005/8/layout/cycle3"/>
    <dgm:cxn modelId="{449BAE39-0E6B-4734-B59A-7B7961A67042}" type="presParOf" srcId="{DD4F1D73-FE7D-45F1-B6ED-1143DE3AD136}" destId="{5FC6A8B0-C90A-4243-A6EB-08678B9B20B0}" srcOrd="0" destOrd="0" presId="urn:microsoft.com/office/officeart/2005/8/layout/cycle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58129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06.05.2019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06.05.2019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8129" y="434163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06.05.2019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06.05.2019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06.05.2019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06.05.2019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06.05.2019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06.05.2019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8534401" y="434162"/>
            <a:ext cx="3099473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06.05.2019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06.05.2019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533405"/>
            <a:ext cx="26416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11200" y="533403"/>
            <a:ext cx="79248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06.05.2019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8129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670560" y="4985590"/>
            <a:ext cx="1091184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70560" y="530352"/>
            <a:ext cx="1091184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5035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D79D0AC-9F07-4C5A-976A-DB433970471A}" type="datetimeFigureOut">
              <a:rPr lang="ru-RU" smtClean="0"/>
              <a:pPr/>
              <a:t>06.05.2019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8083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1131104" y="6111876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diagramData" Target="../diagrams/data1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diagramData" Target="../diagrams/data2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13" Type="http://schemas.openxmlformats.org/officeDocument/2006/relationships/diagramColors" Target="../diagrams/colors8.xml"/><Relationship Id="rId3" Type="http://schemas.openxmlformats.org/officeDocument/2006/relationships/diagramData" Target="../diagrams/data7.xml"/><Relationship Id="rId7" Type="http://schemas.openxmlformats.org/officeDocument/2006/relationships/oleObject" Target="../embeddings/oleObject8.bin"/><Relationship Id="rId12" Type="http://schemas.openxmlformats.org/officeDocument/2006/relationships/diagramQuickStyle" Target="../diagrams/quickStyle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diagramColors" Target="../diagrams/colors7.xml"/><Relationship Id="rId11" Type="http://schemas.openxmlformats.org/officeDocument/2006/relationships/diagramLayout" Target="../diagrams/layout8.xml"/><Relationship Id="rId5" Type="http://schemas.openxmlformats.org/officeDocument/2006/relationships/diagramQuickStyle" Target="../diagrams/quickStyle7.xml"/><Relationship Id="rId10" Type="http://schemas.openxmlformats.org/officeDocument/2006/relationships/diagramData" Target="../diagrams/data8.xml"/><Relationship Id="rId4" Type="http://schemas.openxmlformats.org/officeDocument/2006/relationships/diagramLayout" Target="../diagrams/layout7.xml"/><Relationship Id="rId9" Type="http://schemas.openxmlformats.org/officeDocument/2006/relationships/oleObject" Target="../embeddings/oleObject10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9470" y="235132"/>
            <a:ext cx="10945503" cy="298789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5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5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XANIZMLARNI JUKOVSKIY RICHAGI YORDAMIDA T</a:t>
            </a:r>
            <a:r>
              <a:rPr lang="ru-RU" sz="5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5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KSHIRISH</a:t>
            </a:r>
            <a:r>
              <a:rPr lang="en-US" sz="7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7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0596" y="2475769"/>
            <a:ext cx="10276313" cy="3803177"/>
          </a:xfrm>
        </p:spPr>
        <p:txBody>
          <a:bodyPr>
            <a:normAutofit lnSpcReduction="10000"/>
          </a:bodyPr>
          <a:lstStyle/>
          <a:p>
            <a:pPr algn="ctr">
              <a:buFont typeface="Wingdings" panose="05000000000000000000" pitchFamily="2" charset="2"/>
              <a:buChar char="Ø"/>
              <a:defRPr/>
            </a:pPr>
            <a:r>
              <a:rPr lang="en-US" sz="57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5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1143000" indent="-1143000" algn="just">
              <a:buFont typeface="Wingdings" pitchFamily="2" charset="2"/>
              <a:buChar char="Ø"/>
            </a:pPr>
            <a:r>
              <a:rPr lang="en-GB" sz="3600" b="1" dirty="0" err="1" smtClean="0">
                <a:latin typeface="Times New Roman" pitchFamily="18" charset="0"/>
                <a:cs typeface="Times New Roman" pitchFamily="18" charset="0"/>
              </a:rPr>
              <a:t>Jukovskiyning</a:t>
            </a:r>
            <a:r>
              <a:rPr lang="en-GB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600" b="1" dirty="0" err="1" smtClean="0">
                <a:latin typeface="Times New Roman" pitchFamily="18" charset="0"/>
                <a:cs typeface="Times New Roman" pitchFamily="18" charset="0"/>
              </a:rPr>
              <a:t>qattiq</a:t>
            </a:r>
            <a:r>
              <a:rPr lang="en-GB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600" b="1" dirty="0" err="1" smtClean="0">
                <a:latin typeface="Times New Roman" pitchFamily="18" charset="0"/>
                <a:cs typeface="Times New Roman" pitchFamily="18" charset="0"/>
              </a:rPr>
              <a:t>richagi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3600" b="1" dirty="0" smtClean="0">
                <a:latin typeface="Times New Roman" pitchFamily="18" charset="0"/>
                <a:cs typeface="Times New Roman" pitchFamily="18" charset="0"/>
              </a:rPr>
              <a:t>to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`</a:t>
            </a:r>
            <a:r>
              <a:rPr lang="en-GB" sz="3600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`</a:t>
            </a:r>
            <a:r>
              <a:rPr lang="en-GB" sz="3600" b="1" dirty="0" err="1" smtClean="0">
                <a:latin typeface="Times New Roman" pitchFamily="18" charset="0"/>
                <a:cs typeface="Times New Roman" pitchFamily="18" charset="0"/>
              </a:rPr>
              <a:t>risidagi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teoremasi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742950" indent="-742950" algn="just">
              <a:buFont typeface="Wingdings" pitchFamily="2" charset="2"/>
              <a:buChar char="Ø"/>
            </a:pPr>
            <a:r>
              <a:rPr lang="uz-Cyrl-UZ" sz="3600" b="1" dirty="0" smtClean="0">
                <a:latin typeface="Times New Roman" pitchFamily="18" charset="0"/>
                <a:cs typeface="Times New Roman" pitchFamily="18" charset="0"/>
              </a:rPr>
              <a:t>Kinеtostatika hisoblarida qo`llanishi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742950" indent="-742950" algn="just">
              <a:buFont typeface="Wingdings" pitchFamily="2" charset="2"/>
              <a:buChar char="Ø"/>
            </a:pP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Muvozanatlovchi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qiymatlarining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farqini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endParaRPr lang="en-US" sz="66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/>
          </a:p>
          <a:p>
            <a:pPr marL="0" indent="0">
              <a:buNone/>
            </a:pP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xmlns="" val="152642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339403" y="202142"/>
            <a:ext cx="10058399" cy="1626658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N.E.Jukovskiy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teoremasi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67687" y="2018247"/>
            <a:ext cx="11217498" cy="1626658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N.E.Jukovskiy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qattiq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richagi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5125792" y="3631844"/>
            <a:ext cx="2215534" cy="95322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27114" y="4597758"/>
            <a:ext cx="11281893" cy="2260242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Qo’zg’aluvchanlik</a:t>
            </a: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W=1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richagli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mexanizmni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90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gradusga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burilgan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holatidagi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tezlik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rejasiga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aytiladi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7284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76" t="10507" r="999" b="8515"/>
          <a:stretch/>
        </p:blipFill>
        <p:spPr bwMode="auto">
          <a:xfrm>
            <a:off x="1452738" y="903238"/>
            <a:ext cx="9221273" cy="4427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48308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1632451032"/>
              </p:ext>
            </p:extLst>
          </p:nvPr>
        </p:nvGraphicFramePr>
        <p:xfrm>
          <a:off x="504967" y="424070"/>
          <a:ext cx="11450472" cy="6331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531423" y="4592530"/>
            <a:ext cx="2254386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13132239"/>
              </p:ext>
            </p:extLst>
          </p:nvPr>
        </p:nvGraphicFramePr>
        <p:xfrm>
          <a:off x="3094101" y="4845815"/>
          <a:ext cx="2678663" cy="748095"/>
        </p:xfrm>
        <a:graphic>
          <a:graphicData uri="http://schemas.openxmlformats.org/presentationml/2006/ole">
            <p:oleObj spid="_x0000_s58370" name="Уравнение" r:id="rId7" imgW="1054100" imgH="292100" progId="Equation.3">
              <p:embed/>
            </p:oleObj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43339" y="170953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162770398"/>
              </p:ext>
            </p:extLst>
          </p:nvPr>
        </p:nvGraphicFramePr>
        <p:xfrm>
          <a:off x="6877877" y="4845815"/>
          <a:ext cx="3114617" cy="811371"/>
        </p:xfrm>
        <a:graphic>
          <a:graphicData uri="http://schemas.openxmlformats.org/presentationml/2006/ole">
            <p:oleObj spid="_x0000_s58371" name="Уравнение" r:id="rId8" imgW="1129810" imgH="291973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09173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19984663"/>
              </p:ext>
            </p:extLst>
          </p:nvPr>
        </p:nvGraphicFramePr>
        <p:xfrm>
          <a:off x="283335" y="290286"/>
          <a:ext cx="11784169" cy="6139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318974" y="490685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16060322"/>
              </p:ext>
            </p:extLst>
          </p:nvPr>
        </p:nvGraphicFramePr>
        <p:xfrm>
          <a:off x="3928057" y="5344733"/>
          <a:ext cx="5615192" cy="728330"/>
        </p:xfrm>
        <a:graphic>
          <a:graphicData uri="http://schemas.openxmlformats.org/presentationml/2006/ole">
            <p:oleObj spid="_x0000_s59394" name="Уравнение" r:id="rId7" imgW="2273300" imgH="292100" progId="Equation.3">
              <p:embed/>
            </p:oleObj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-270457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741215876"/>
              </p:ext>
            </p:extLst>
          </p:nvPr>
        </p:nvGraphicFramePr>
        <p:xfrm>
          <a:off x="347730" y="901338"/>
          <a:ext cx="2948581" cy="3542057"/>
        </p:xfrm>
        <a:graphic>
          <a:graphicData uri="http://schemas.openxmlformats.org/presentationml/2006/ole">
            <p:oleObj spid="_x0000_s59395" r:id="rId8" imgW="8810625" imgH="5200650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60349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с двумя усеченными противолежащими углами 2"/>
          <p:cNvSpPr/>
          <p:nvPr/>
        </p:nvSpPr>
        <p:spPr>
          <a:xfrm>
            <a:off x="489398" y="296215"/>
            <a:ext cx="11281892" cy="1506828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5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Yetaklovchi</a:t>
            </a:r>
            <a:r>
              <a:rPr lang="en-GB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5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bo’g’in</a:t>
            </a:r>
            <a:r>
              <a:rPr lang="en-GB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5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kinetostatikasi</a:t>
            </a:r>
            <a:r>
              <a:rPr lang="en-GB" sz="5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296215" y="2150772"/>
            <a:ext cx="11758410" cy="4610636"/>
          </a:xfrm>
          <a:prstGeom prst="flowChartTerminator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Yetaklovchi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bo’g’inning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kinetostatikasini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o`rganishda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</a:t>
            </a:r>
            <a:r>
              <a:rPr lang="en-GB" sz="3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nuqtadagi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reaksiya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muvazanatlovchi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kuchni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5280338" y="1803043"/>
            <a:ext cx="2047741" cy="347729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7977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7715" y="1857364"/>
            <a:ext cx="10363200" cy="792088"/>
          </a:xfrm>
        </p:spPr>
        <p:txBody>
          <a:bodyPr>
            <a:normAutofit fontScale="90000"/>
          </a:bodyPr>
          <a:lstStyle/>
          <a:p>
            <a:r>
              <a:rPr lang="uz-Cyrl-U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Kinеtostatika hisoblarida </a:t>
            </a:r>
            <a:r>
              <a:rPr lang="uz-Cyrl-U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qo`llanishi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solidFill>
                <a:srgbClr val="002060"/>
              </a:solidFill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666712" y="1643050"/>
          <a:ext cx="11233248" cy="43028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9029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35361" y="260648"/>
          <a:ext cx="11425268" cy="612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857213" y="3929066"/>
            <a:ext cx="10382323" cy="1508105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uz-Cyrl-UZ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Agar 90</a:t>
            </a:r>
            <a:r>
              <a:rPr kumimoji="0" lang="uz-Cyrl-UZ" sz="1600" b="1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</a:t>
            </a:r>
            <a:r>
              <a:rPr kumimoji="0" lang="uz-Cyrl-UZ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burilgan tеzliklar planining tеgishli nuqtalariga  mеxanizmga ta'sir qilayotgan barcha kuchlarni o`z yo`nalishlari bilan ko`chirib qo`ysak, shu jumladan inеrsiya kuchlarini ham, shu hamma kuchlarni tеzliklar planining qutbiga nisbatan olingan momеntlar yig`indisi nolga tеng bo`ladi.</a:t>
            </a:r>
            <a:endParaRPr kumimoji="0" lang="en-US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kumimoji="0" lang="uz-Cyrl-UZ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</a:t>
            </a:r>
            <a:r>
              <a:rPr kumimoji="0" lang="uz-Cyrl-UZ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  = 0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345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1" name="Схема 20"/>
          <p:cNvGraphicFramePr/>
          <p:nvPr/>
        </p:nvGraphicFramePr>
        <p:xfrm>
          <a:off x="190459" y="285728"/>
          <a:ext cx="11715789" cy="2571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Rectangle 9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Object 8"/>
          <p:cNvGraphicFramePr>
            <a:graphicFrameLocks noChangeAspect="1"/>
          </p:cNvGraphicFramePr>
          <p:nvPr/>
        </p:nvGraphicFramePr>
        <p:xfrm>
          <a:off x="3047979" y="2428868"/>
          <a:ext cx="5943600" cy="4114800"/>
        </p:xfrm>
        <a:graphic>
          <a:graphicData uri="http://schemas.openxmlformats.org/presentationml/2006/ole">
            <p:oleObj spid="_x0000_s60418" r:id="rId7" imgW="12287250" imgH="5505450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90987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21" name="Rectangle 17"/>
          <p:cNvSpPr>
            <a:spLocks noChangeArrowheads="1"/>
          </p:cNvSpPr>
          <p:nvPr/>
        </p:nvSpPr>
        <p:spPr bwMode="auto">
          <a:xfrm>
            <a:off x="0" y="1038225"/>
            <a:ext cx="251992" cy="256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3000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238216" y="5286388"/>
            <a:ext cx="10191821" cy="144655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bg2">
                    <a:lumMod val="25000"/>
                  </a:schemeClr>
                </a:solidFill>
              </a:rPr>
              <a:t>Burilgan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 t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е</a:t>
            </a:r>
            <a:r>
              <a:rPr lang="en-US" sz="2400" dirty="0" err="1" smtClean="0">
                <a:solidFill>
                  <a:schemeClr val="bg2">
                    <a:lumMod val="25000"/>
                  </a:schemeClr>
                </a:solidFill>
              </a:rPr>
              <a:t>zliklar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  </a:t>
            </a:r>
            <a:r>
              <a:rPr lang="en-US" sz="2400" dirty="0" err="1" smtClean="0">
                <a:solidFill>
                  <a:schemeClr val="bg2">
                    <a:lumMod val="25000"/>
                  </a:schemeClr>
                </a:solidFill>
              </a:rPr>
              <a:t>planining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 t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е</a:t>
            </a:r>
            <a:r>
              <a:rPr lang="en-US" sz="2400" dirty="0" err="1" smtClean="0">
                <a:solidFill>
                  <a:schemeClr val="bg2">
                    <a:lumMod val="25000"/>
                  </a:schemeClr>
                </a:solidFill>
              </a:rPr>
              <a:t>gishli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5000"/>
                  </a:schemeClr>
                </a:solidFill>
              </a:rPr>
              <a:t>nuqtalariga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 m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е</a:t>
            </a:r>
            <a:r>
              <a:rPr lang="en-US" sz="2400" dirty="0" err="1" smtClean="0">
                <a:solidFill>
                  <a:schemeClr val="bg2">
                    <a:lumMod val="25000"/>
                  </a:schemeClr>
                </a:solidFill>
              </a:rPr>
              <a:t>xanizmdan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5000"/>
                  </a:schemeClr>
                </a:solidFill>
              </a:rPr>
              <a:t>yo`nalishlarini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5000"/>
                  </a:schemeClr>
                </a:solidFill>
              </a:rPr>
              <a:t>saqlab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5000"/>
                  </a:schemeClr>
                </a:solidFill>
              </a:rPr>
              <a:t>qolgan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5000"/>
                  </a:schemeClr>
                </a:solidFill>
              </a:rPr>
              <a:t>xolda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1600" dirty="0" smtClean="0">
                <a:solidFill>
                  <a:schemeClr val="bg2">
                    <a:lumMod val="25000"/>
                  </a:schemeClr>
                </a:solidFill>
              </a:rPr>
              <a:t>G, F</a:t>
            </a:r>
            <a:r>
              <a:rPr lang="en-US" sz="1600" baseline="30000" dirty="0" smtClean="0">
                <a:solidFill>
                  <a:schemeClr val="bg2">
                    <a:lumMod val="25000"/>
                  </a:schemeClr>
                </a:solidFill>
              </a:rPr>
              <a:t>u</a:t>
            </a:r>
            <a:r>
              <a:rPr lang="en-US" sz="16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1600" dirty="0" err="1" smtClean="0">
                <a:solidFill>
                  <a:schemeClr val="bg2">
                    <a:lumMod val="25000"/>
                  </a:schemeClr>
                </a:solidFill>
              </a:rPr>
              <a:t>va</a:t>
            </a:r>
            <a:r>
              <a:rPr lang="en-US" sz="16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1600" dirty="0" err="1" smtClean="0">
                <a:solidFill>
                  <a:schemeClr val="bg2">
                    <a:lumMod val="25000"/>
                  </a:schemeClr>
                </a:solidFill>
              </a:rPr>
              <a:t>P</a:t>
            </a:r>
            <a:r>
              <a:rPr lang="en-US" sz="1600" baseline="-25000" dirty="0" err="1" smtClean="0">
                <a:solidFill>
                  <a:schemeClr val="bg2">
                    <a:lumMod val="25000"/>
                  </a:schemeClr>
                </a:solidFill>
              </a:rPr>
              <a:t>qar</a:t>
            </a:r>
            <a:r>
              <a:rPr lang="en-US" sz="16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5000"/>
                  </a:schemeClr>
                </a:solidFill>
              </a:rPr>
              <a:t>kuchlarni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5000"/>
                  </a:schemeClr>
                </a:solidFill>
              </a:rPr>
              <a:t>qo`yib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  </a:t>
            </a:r>
            <a:r>
              <a:rPr lang="en-US" sz="2400" dirty="0" err="1" smtClean="0">
                <a:solidFill>
                  <a:schemeClr val="bg2">
                    <a:lumMod val="25000"/>
                  </a:schemeClr>
                </a:solidFill>
              </a:rPr>
              <a:t>chiqamiz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  </a:t>
            </a:r>
            <a:endParaRPr lang="ru-RU" sz="2400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7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Object 16"/>
          <p:cNvGraphicFramePr>
            <a:graphicFrameLocks noChangeAspect="1"/>
          </p:cNvGraphicFramePr>
          <p:nvPr/>
        </p:nvGraphicFramePr>
        <p:xfrm>
          <a:off x="3333731" y="428604"/>
          <a:ext cx="5321300" cy="4762500"/>
        </p:xfrm>
        <a:graphic>
          <a:graphicData uri="http://schemas.openxmlformats.org/presentationml/2006/ole">
            <p:oleObj spid="_x0000_s61442" r:id="rId3" imgW="12287250" imgH="5505450" progId="">
              <p:embed/>
            </p:oleObj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Схема 12"/>
          <p:cNvGraphicFramePr/>
          <p:nvPr/>
        </p:nvGraphicFramePr>
        <p:xfrm>
          <a:off x="380960" y="428605"/>
          <a:ext cx="11334787" cy="20928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2545" name="Rectangle 17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546" name="Rectangle 18"/>
          <p:cNvSpPr>
            <a:spLocks noChangeArrowheads="1"/>
          </p:cNvSpPr>
          <p:nvPr/>
        </p:nvSpPr>
        <p:spPr bwMode="auto">
          <a:xfrm>
            <a:off x="0" y="13525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8"/>
          <p:cNvSpPr>
            <a:spLocks noChangeArrowheads="1"/>
          </p:cNvSpPr>
          <p:nvPr/>
        </p:nvSpPr>
        <p:spPr bwMode="auto">
          <a:xfrm>
            <a:off x="1619219" y="2786059"/>
            <a:ext cx="6081280" cy="61555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Muvozanatlovchi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aniqlaymiz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Object 17"/>
          <p:cNvGraphicFramePr>
            <a:graphicFrameLocks noChangeAspect="1"/>
          </p:cNvGraphicFramePr>
          <p:nvPr/>
        </p:nvGraphicFramePr>
        <p:xfrm>
          <a:off x="458757" y="3571876"/>
          <a:ext cx="11733244" cy="1143008"/>
        </p:xfrm>
        <a:graphic>
          <a:graphicData uri="http://schemas.openxmlformats.org/presentationml/2006/ole">
            <p:oleObj spid="_x0000_s62466" name="Формула" r:id="rId7" imgW="6197600" imgH="558800" progId="Equation.3">
              <p:embed/>
            </p:oleObj>
          </a:graphicData>
        </a:graphic>
      </p:graphicFrame>
      <p:sp>
        <p:nvSpPr>
          <p:cNvPr id="22547" name="Rectangle 19"/>
          <p:cNvSpPr>
            <a:spLocks noChangeArrowheads="1"/>
          </p:cNvSpPr>
          <p:nvPr/>
        </p:nvSpPr>
        <p:spPr bwMode="auto">
          <a:xfrm>
            <a:off x="952464" y="4929198"/>
            <a:ext cx="10191821" cy="120032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lkalari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chizmadan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o`lchab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topiladi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masshtab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miqdori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bunda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ahamiyatli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emas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chunki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smalarning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nisbatlari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olinadi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Burilgan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zliklar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planida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zliklarning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str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lkalari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qo`yilmaydi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Схема 16"/>
          <p:cNvGraphicFramePr/>
          <p:nvPr/>
        </p:nvGraphicFramePr>
        <p:xfrm>
          <a:off x="380962" y="428605"/>
          <a:ext cx="11430079" cy="1354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12763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38216" y="1857365"/>
            <a:ext cx="1038232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/>
              <a:t>Kuchlar</a:t>
            </a:r>
            <a:r>
              <a:rPr lang="en-US" sz="2000" dirty="0" smtClean="0"/>
              <a:t> </a:t>
            </a:r>
            <a:r>
              <a:rPr lang="en-US" sz="2000" dirty="0" err="1" smtClean="0"/>
              <a:t>planlari</a:t>
            </a:r>
            <a:r>
              <a:rPr lang="en-US" sz="2000" dirty="0" smtClean="0"/>
              <a:t> </a:t>
            </a:r>
            <a:r>
              <a:rPr lang="en-US" sz="2000" dirty="0" err="1" smtClean="0"/>
              <a:t>usuli</a:t>
            </a:r>
            <a:r>
              <a:rPr lang="en-US" sz="2000" dirty="0" smtClean="0"/>
              <a:t> </a:t>
            </a:r>
            <a:r>
              <a:rPr lang="en-US" sz="2000" dirty="0" err="1" smtClean="0"/>
              <a:t>bilan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Jukovskiy</a:t>
            </a:r>
            <a:r>
              <a:rPr lang="en-US" sz="2000" dirty="0" smtClean="0"/>
              <a:t> </a:t>
            </a:r>
            <a:r>
              <a:rPr lang="en-US" sz="2000" dirty="0" err="1" smtClean="0"/>
              <a:t>richagi</a:t>
            </a:r>
            <a:r>
              <a:rPr lang="en-US" sz="2000" dirty="0" smtClean="0"/>
              <a:t> </a:t>
            </a:r>
            <a:r>
              <a:rPr lang="en-US" sz="2000" dirty="0" err="1" smtClean="0"/>
              <a:t>usuli</a:t>
            </a:r>
            <a:r>
              <a:rPr lang="en-US" sz="2000" dirty="0" smtClean="0"/>
              <a:t> </a:t>
            </a:r>
            <a:r>
              <a:rPr lang="en-US" sz="2000" dirty="0" err="1" smtClean="0"/>
              <a:t>bilan</a:t>
            </a:r>
            <a:r>
              <a:rPr lang="en-US" sz="2000" dirty="0" smtClean="0"/>
              <a:t> </a:t>
            </a:r>
            <a:r>
              <a:rPr lang="en-US" sz="2000" dirty="0" err="1" smtClean="0"/>
              <a:t>topilgan</a:t>
            </a:r>
            <a:r>
              <a:rPr lang="en-US" sz="2000" dirty="0" smtClean="0"/>
              <a:t> </a:t>
            </a:r>
            <a:r>
              <a:rPr lang="en-US" sz="2000" dirty="0" err="1" smtClean="0"/>
              <a:t>muvozanatlovchi</a:t>
            </a:r>
            <a:r>
              <a:rPr lang="en-US" sz="2000" dirty="0" smtClean="0"/>
              <a:t> </a:t>
            </a:r>
            <a:r>
              <a:rPr lang="en-US" sz="2000" dirty="0" err="1" smtClean="0"/>
              <a:t>kuchlarning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nisbiy</a:t>
            </a:r>
            <a:r>
              <a:rPr lang="en-US" sz="2000" dirty="0" smtClean="0"/>
              <a:t> </a:t>
            </a:r>
            <a:r>
              <a:rPr lang="en-US" sz="2000" dirty="0" err="1" smtClean="0"/>
              <a:t>farqi</a:t>
            </a:r>
            <a:r>
              <a:rPr lang="en-US" sz="2000" dirty="0" smtClean="0"/>
              <a:t> </a:t>
            </a:r>
            <a:r>
              <a:rPr lang="en-US" sz="2000" dirty="0" err="1" smtClean="0"/>
              <a:t>quyidagi</a:t>
            </a:r>
            <a:r>
              <a:rPr lang="en-US" sz="2000" dirty="0" smtClean="0"/>
              <a:t> formula </a:t>
            </a:r>
            <a:r>
              <a:rPr lang="en-US" sz="2000" dirty="0" err="1" smtClean="0"/>
              <a:t>asosida</a:t>
            </a:r>
            <a:r>
              <a:rPr lang="en-US" sz="2000" dirty="0" smtClean="0"/>
              <a:t> </a:t>
            </a:r>
            <a:r>
              <a:rPr lang="en-US" sz="2000" dirty="0" err="1" smtClean="0"/>
              <a:t>aniqlanadi</a:t>
            </a:r>
            <a:endParaRPr lang="ru-RU" sz="2000" dirty="0"/>
          </a:p>
        </p:txBody>
      </p:sp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Object 5"/>
          <p:cNvGraphicFramePr>
            <a:graphicFrameLocks noChangeAspect="1"/>
          </p:cNvGraphicFramePr>
          <p:nvPr/>
        </p:nvGraphicFramePr>
        <p:xfrm>
          <a:off x="3428982" y="2928935"/>
          <a:ext cx="5753100" cy="923925"/>
        </p:xfrm>
        <a:graphic>
          <a:graphicData uri="http://schemas.openxmlformats.org/presentationml/2006/ole">
            <p:oleObj spid="_x0000_s63490" name="Формула" r:id="rId7" imgW="1625600" imgH="457200" progId="Equation.3">
              <p:embed/>
            </p:oleObj>
          </a:graphicData>
        </a:graphic>
      </p:graphicFrame>
      <p:graphicFrame>
        <p:nvGraphicFramePr>
          <p:cNvPr id="19464" name="Object 8"/>
          <p:cNvGraphicFramePr>
            <a:graphicFrameLocks noChangeAspect="1"/>
          </p:cNvGraphicFramePr>
          <p:nvPr/>
        </p:nvGraphicFramePr>
        <p:xfrm>
          <a:off x="1796114" y="4214819"/>
          <a:ext cx="616857" cy="404813"/>
        </p:xfrm>
        <a:graphic>
          <a:graphicData uri="http://schemas.openxmlformats.org/presentationml/2006/ole">
            <p:oleObj spid="_x0000_s63491" name="Формула" r:id="rId8" imgW="279279" imgH="241195" progId="Equation.3">
              <p:embed/>
            </p:oleObj>
          </a:graphicData>
        </a:graphic>
      </p:graphicFrame>
      <p:graphicFrame>
        <p:nvGraphicFramePr>
          <p:cNvPr id="4" name="Object 7"/>
          <p:cNvGraphicFramePr>
            <a:graphicFrameLocks noChangeAspect="1"/>
          </p:cNvGraphicFramePr>
          <p:nvPr/>
        </p:nvGraphicFramePr>
        <p:xfrm>
          <a:off x="1700864" y="4714885"/>
          <a:ext cx="616857" cy="404813"/>
        </p:xfrm>
        <a:graphic>
          <a:graphicData uri="http://schemas.openxmlformats.org/presentationml/2006/ole">
            <p:oleObj spid="_x0000_s63492" name="Формула" r:id="rId9" imgW="279279" imgH="241195" progId="Equation.3">
              <p:embed/>
            </p:oleObj>
          </a:graphicData>
        </a:graphic>
      </p:graphicFrame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1809720" y="4214819"/>
            <a:ext cx="710034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–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boshqa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usul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bilan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topilgan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muvozanatlovchi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kuchning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qiymati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6" name="Схема 15"/>
          <p:cNvGraphicFramePr/>
          <p:nvPr/>
        </p:nvGraphicFramePr>
        <p:xfrm>
          <a:off x="952464" y="5429264"/>
          <a:ext cx="10877584" cy="11079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2285931" y="4714885"/>
            <a:ext cx="99060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–</a:t>
            </a:r>
            <a:r>
              <a:rPr lang="en-US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Jukovskiy</a:t>
            </a:r>
            <a:r>
              <a:rPr lang="en-U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richagi</a:t>
            </a:r>
            <a:r>
              <a:rPr lang="en-U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usuli</a:t>
            </a:r>
            <a:r>
              <a:rPr lang="en-U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bilan</a:t>
            </a:r>
            <a:r>
              <a:rPr lang="en-U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topilgan</a:t>
            </a:r>
            <a:r>
              <a:rPr lang="en-U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muvozanatlovchi</a:t>
            </a:r>
            <a:r>
              <a:rPr lang="en-U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kuchning</a:t>
            </a:r>
            <a:r>
              <a:rPr lang="en-U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qiymati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1560</TotalTime>
  <Words>311</Words>
  <Application>Microsoft Office PowerPoint</Application>
  <PresentationFormat>Произвольный</PresentationFormat>
  <Paragraphs>34</Paragraphs>
  <Slides>12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Аспект</vt:lpstr>
      <vt:lpstr>Уравнение</vt:lpstr>
      <vt:lpstr>Формула</vt:lpstr>
      <vt:lpstr> MЕXANIZMLARNI JUKOVSKIY RICHAGI YORDAMIDA TЕKSHIRISH </vt:lpstr>
      <vt:lpstr>Слайд 2</vt:lpstr>
      <vt:lpstr>Слайд 3</vt:lpstr>
      <vt:lpstr>Слайд 4</vt:lpstr>
      <vt:lpstr>Слайд 5</vt:lpstr>
      <vt:lpstr>Слайд 6</vt:lpstr>
      <vt:lpstr>Kinеtostatika hisoblarida qo`llanishi  </vt:lpstr>
      <vt:lpstr>Слайд 8</vt:lpstr>
      <vt:lpstr>Слайд 9</vt:lpstr>
      <vt:lpstr>Слайд 10</vt:lpstr>
      <vt:lpstr>Слайд 11</vt:lpstr>
      <vt:lpstr>Слайд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LENOVO</cp:lastModifiedBy>
  <cp:revision>153</cp:revision>
  <dcterms:created xsi:type="dcterms:W3CDTF">2016-11-02T09:43:45Z</dcterms:created>
  <dcterms:modified xsi:type="dcterms:W3CDTF">2019-05-06T09:20:37Z</dcterms:modified>
</cp:coreProperties>
</file>