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 id="2147483660"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Lst>
  <p:sldSz cy="5143500" cx="9144000"/>
  <p:notesSz cx="6858000" cy="9144000"/>
  <p:embeddedFontLst>
    <p:embeddedFont>
      <p:font typeface="Play"/>
      <p:regular r:id="rId35"/>
      <p:bold r:id="rId36"/>
    </p:embeddedFont>
    <p:embeddedFont>
      <p:font typeface="Open Sans"/>
      <p:regular r:id="rId37"/>
      <p:bold r:id="rId38"/>
      <p:italic r:id="rId39"/>
      <p:boldItalic r:id="rId4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 uri="GoogleSlidesCustomDataVersion2">
      <go:slidesCustomData xmlns:go="http://customooxmlschemas.google.com/" r:id="rId41" roundtripDataSignature="AMtx7mg7gvNB2plzLsYKkWThfjlRriVzA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OpenSans-boldItalic.fntdata"/><Relationship Id="rId20" Type="http://schemas.openxmlformats.org/officeDocument/2006/relationships/slide" Target="slides/slide14.xml"/><Relationship Id="rId41" Type="http://customschemas.google.com/relationships/presentationmetadata" Target="metadata"/><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2.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font" Target="fonts/Play-regular.fntdata"/><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schemas.openxmlformats.org/officeDocument/2006/relationships/font" Target="fonts/OpenSans-regular.fntdata"/><Relationship Id="rId14" Type="http://schemas.openxmlformats.org/officeDocument/2006/relationships/slide" Target="slides/slide8.xml"/><Relationship Id="rId36" Type="http://schemas.openxmlformats.org/officeDocument/2006/relationships/font" Target="fonts/Play-bold.fntdata"/><Relationship Id="rId17" Type="http://schemas.openxmlformats.org/officeDocument/2006/relationships/slide" Target="slides/slide11.xml"/><Relationship Id="rId39" Type="http://schemas.openxmlformats.org/officeDocument/2006/relationships/font" Target="fonts/OpenSans-italic.fntdata"/><Relationship Id="rId16" Type="http://schemas.openxmlformats.org/officeDocument/2006/relationships/slide" Target="slides/slide10.xml"/><Relationship Id="rId38" Type="http://schemas.openxmlformats.org/officeDocument/2006/relationships/font" Target="fonts/OpenSans-bold.fntdata"/><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ru-RU"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1:notes"/>
          <p:cNvSpPr txBox="1"/>
          <p:nvPr>
            <p:ph idx="1" type="body"/>
          </p:nvPr>
        </p:nvSpPr>
        <p:spPr>
          <a:xfrm>
            <a:off x="698247" y="4025421"/>
            <a:ext cx="5585964" cy="381355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166" name="Google Shape;166;p1:notes"/>
          <p:cNvSpPr/>
          <p:nvPr>
            <p:ph idx="2" type="sldImg"/>
          </p:nvPr>
        </p:nvSpPr>
        <p:spPr>
          <a:xfrm>
            <a:off x="665163" y="635000"/>
            <a:ext cx="5651500" cy="31781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6" name="Google Shape;176;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2" name="Google Shape;182;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3" name="Google Shape;213;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4" name="Google Shape;294;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p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9" name="Google Shape;299;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p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1" name="Google Shape;331;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p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8" name="Google Shape;338;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3" name="Shape 343"/>
        <p:cNvGrpSpPr/>
        <p:nvPr/>
      </p:nvGrpSpPr>
      <p:grpSpPr>
        <a:xfrm>
          <a:off x="0" y="0"/>
          <a:ext cx="0" cy="0"/>
          <a:chOff x="0" y="0"/>
          <a:chExt cx="0" cy="0"/>
        </a:xfrm>
      </p:grpSpPr>
      <p:sp>
        <p:nvSpPr>
          <p:cNvPr id="344" name="Google Shape;344;p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5" name="Google Shape;345;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9" name="Shape 349"/>
        <p:cNvGrpSpPr/>
        <p:nvPr/>
      </p:nvGrpSpPr>
      <p:grpSpPr>
        <a:xfrm>
          <a:off x="0" y="0"/>
          <a:ext cx="0" cy="0"/>
          <a:chOff x="0" y="0"/>
          <a:chExt cx="0" cy="0"/>
        </a:xfrm>
      </p:grpSpPr>
      <p:sp>
        <p:nvSpPr>
          <p:cNvPr id="350" name="Google Shape;350;p1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1" name="Google Shape;351;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 name="Shape 356"/>
        <p:cNvGrpSpPr/>
        <p:nvPr/>
      </p:nvGrpSpPr>
      <p:grpSpPr>
        <a:xfrm>
          <a:off x="0" y="0"/>
          <a:ext cx="0" cy="0"/>
          <a:chOff x="0" y="0"/>
          <a:chExt cx="0" cy="0"/>
        </a:xfrm>
      </p:grpSpPr>
      <p:sp>
        <p:nvSpPr>
          <p:cNvPr id="357" name="Google Shape;357;p1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8" name="Google Shape;358;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2" name="Shape 362"/>
        <p:cNvGrpSpPr/>
        <p:nvPr/>
      </p:nvGrpSpPr>
      <p:grpSpPr>
        <a:xfrm>
          <a:off x="0" y="0"/>
          <a:ext cx="0" cy="0"/>
          <a:chOff x="0" y="0"/>
          <a:chExt cx="0" cy="0"/>
        </a:xfrm>
      </p:grpSpPr>
      <p:sp>
        <p:nvSpPr>
          <p:cNvPr id="363" name="Google Shape;363;p1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4" name="Google Shape;364;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8" name="Shape 368"/>
        <p:cNvGrpSpPr/>
        <p:nvPr/>
      </p:nvGrpSpPr>
      <p:grpSpPr>
        <a:xfrm>
          <a:off x="0" y="0"/>
          <a:ext cx="0" cy="0"/>
          <a:chOff x="0" y="0"/>
          <a:chExt cx="0" cy="0"/>
        </a:xfrm>
      </p:grpSpPr>
      <p:sp>
        <p:nvSpPr>
          <p:cNvPr id="369" name="Google Shape;369;p1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0" name="Google Shape;370;p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5" name="Shape 375"/>
        <p:cNvGrpSpPr/>
        <p:nvPr/>
      </p:nvGrpSpPr>
      <p:grpSpPr>
        <a:xfrm>
          <a:off x="0" y="0"/>
          <a:ext cx="0" cy="0"/>
          <a:chOff x="0" y="0"/>
          <a:chExt cx="0" cy="0"/>
        </a:xfrm>
      </p:grpSpPr>
      <p:sp>
        <p:nvSpPr>
          <p:cNvPr id="376" name="Google Shape;376;p1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7" name="Google Shape;377;p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1" name="Shape 381"/>
        <p:cNvGrpSpPr/>
        <p:nvPr/>
      </p:nvGrpSpPr>
      <p:grpSpPr>
        <a:xfrm>
          <a:off x="0" y="0"/>
          <a:ext cx="0" cy="0"/>
          <a:chOff x="0" y="0"/>
          <a:chExt cx="0" cy="0"/>
        </a:xfrm>
      </p:grpSpPr>
      <p:sp>
        <p:nvSpPr>
          <p:cNvPr id="382" name="Google Shape;382;p1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3" name="Google Shape;383;p1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7" name="Shape 387"/>
        <p:cNvGrpSpPr/>
        <p:nvPr/>
      </p:nvGrpSpPr>
      <p:grpSpPr>
        <a:xfrm>
          <a:off x="0" y="0"/>
          <a:ext cx="0" cy="0"/>
          <a:chOff x="0" y="0"/>
          <a:chExt cx="0" cy="0"/>
        </a:xfrm>
      </p:grpSpPr>
      <p:sp>
        <p:nvSpPr>
          <p:cNvPr id="388" name="Google Shape;388;p1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9" name="Google Shape;389;p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9" name="Shape 399"/>
        <p:cNvGrpSpPr/>
        <p:nvPr/>
      </p:nvGrpSpPr>
      <p:grpSpPr>
        <a:xfrm>
          <a:off x="0" y="0"/>
          <a:ext cx="0" cy="0"/>
          <a:chOff x="0" y="0"/>
          <a:chExt cx="0" cy="0"/>
        </a:xfrm>
      </p:grpSpPr>
      <p:sp>
        <p:nvSpPr>
          <p:cNvPr id="400" name="Google Shape;400;p1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1" name="Google Shape;401;p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5" name="Shape 405"/>
        <p:cNvGrpSpPr/>
        <p:nvPr/>
      </p:nvGrpSpPr>
      <p:grpSpPr>
        <a:xfrm>
          <a:off x="0" y="0"/>
          <a:ext cx="0" cy="0"/>
          <a:chOff x="0" y="0"/>
          <a:chExt cx="0" cy="0"/>
        </a:xfrm>
      </p:grpSpPr>
      <p:sp>
        <p:nvSpPr>
          <p:cNvPr id="406" name="Google Shape;406;p1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7" name="Google Shape;407;p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2" name="Shape 412"/>
        <p:cNvGrpSpPr/>
        <p:nvPr/>
      </p:nvGrpSpPr>
      <p:grpSpPr>
        <a:xfrm>
          <a:off x="0" y="0"/>
          <a:ext cx="0" cy="0"/>
          <a:chOff x="0" y="0"/>
          <a:chExt cx="0" cy="0"/>
        </a:xfrm>
      </p:grpSpPr>
      <p:sp>
        <p:nvSpPr>
          <p:cNvPr id="413" name="Google Shape;413;p1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4" name="Google Shape;414;p1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8" name="Shape 418"/>
        <p:cNvGrpSpPr/>
        <p:nvPr/>
      </p:nvGrpSpPr>
      <p:grpSpPr>
        <a:xfrm>
          <a:off x="0" y="0"/>
          <a:ext cx="0" cy="0"/>
          <a:chOff x="0" y="0"/>
          <a:chExt cx="0" cy="0"/>
        </a:xfrm>
      </p:grpSpPr>
      <p:sp>
        <p:nvSpPr>
          <p:cNvPr id="419" name="Google Shape;419;p2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0" name="Google Shape;420;p2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 name="Shape 425"/>
        <p:cNvGrpSpPr/>
        <p:nvPr/>
      </p:nvGrpSpPr>
      <p:grpSpPr>
        <a:xfrm>
          <a:off x="0" y="0"/>
          <a:ext cx="0" cy="0"/>
          <a:chOff x="0" y="0"/>
          <a:chExt cx="0" cy="0"/>
        </a:xfrm>
      </p:grpSpPr>
      <p:sp>
        <p:nvSpPr>
          <p:cNvPr id="426" name="Google Shape;426;p2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7" name="Google Shape;427;p2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2" name="Shape 432"/>
        <p:cNvGrpSpPr/>
        <p:nvPr/>
      </p:nvGrpSpPr>
      <p:grpSpPr>
        <a:xfrm>
          <a:off x="0" y="0"/>
          <a:ext cx="0" cy="0"/>
          <a:chOff x="0" y="0"/>
          <a:chExt cx="0" cy="0"/>
        </a:xfrm>
      </p:grpSpPr>
      <p:sp>
        <p:nvSpPr>
          <p:cNvPr id="433" name="Google Shape;433;p2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4" name="Google Shape;434;p2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8" name="Shape 458"/>
        <p:cNvGrpSpPr/>
        <p:nvPr/>
      </p:nvGrpSpPr>
      <p:grpSpPr>
        <a:xfrm>
          <a:off x="0" y="0"/>
          <a:ext cx="0" cy="0"/>
          <a:chOff x="0" y="0"/>
          <a:chExt cx="0" cy="0"/>
        </a:xfrm>
      </p:grpSpPr>
      <p:sp>
        <p:nvSpPr>
          <p:cNvPr id="459" name="Google Shape;459;p2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0" name="Google Shape;460;p2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4" name="Shape 464"/>
        <p:cNvGrpSpPr/>
        <p:nvPr/>
      </p:nvGrpSpPr>
      <p:grpSpPr>
        <a:xfrm>
          <a:off x="0" y="0"/>
          <a:ext cx="0" cy="0"/>
          <a:chOff x="0" y="0"/>
          <a:chExt cx="0" cy="0"/>
        </a:xfrm>
      </p:grpSpPr>
      <p:sp>
        <p:nvSpPr>
          <p:cNvPr id="465" name="Google Shape;465;p2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6" name="Google Shape;466;p2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1" name="Shape 471"/>
        <p:cNvGrpSpPr/>
        <p:nvPr/>
      </p:nvGrpSpPr>
      <p:grpSpPr>
        <a:xfrm>
          <a:off x="0" y="0"/>
          <a:ext cx="0" cy="0"/>
          <a:chOff x="0" y="0"/>
          <a:chExt cx="0" cy="0"/>
        </a:xfrm>
      </p:grpSpPr>
      <p:sp>
        <p:nvSpPr>
          <p:cNvPr id="472" name="Google Shape;472;p2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3" name="Google Shape;473;p2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6" name="Shape 496"/>
        <p:cNvGrpSpPr/>
        <p:nvPr/>
      </p:nvGrpSpPr>
      <p:grpSpPr>
        <a:xfrm>
          <a:off x="0" y="0"/>
          <a:ext cx="0" cy="0"/>
          <a:chOff x="0" y="0"/>
          <a:chExt cx="0" cy="0"/>
        </a:xfrm>
      </p:grpSpPr>
      <p:sp>
        <p:nvSpPr>
          <p:cNvPr id="497" name="Google Shape;497;p2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8" name="Google Shape;498;p2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1" name="Shape 501"/>
        <p:cNvGrpSpPr/>
        <p:nvPr/>
      </p:nvGrpSpPr>
      <p:grpSpPr>
        <a:xfrm>
          <a:off x="0" y="0"/>
          <a:ext cx="0" cy="0"/>
          <a:chOff x="0" y="0"/>
          <a:chExt cx="0" cy="0"/>
        </a:xfrm>
      </p:grpSpPr>
      <p:sp>
        <p:nvSpPr>
          <p:cNvPr id="502" name="Google Shape;502;p2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3" name="Google Shape;503;p2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6" name="Shape 506"/>
        <p:cNvGrpSpPr/>
        <p:nvPr/>
      </p:nvGrpSpPr>
      <p:grpSpPr>
        <a:xfrm>
          <a:off x="0" y="0"/>
          <a:ext cx="0" cy="0"/>
          <a:chOff x="0" y="0"/>
          <a:chExt cx="0" cy="0"/>
        </a:xfrm>
      </p:grpSpPr>
      <p:sp>
        <p:nvSpPr>
          <p:cNvPr id="507" name="Google Shape;507;p2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8" name="Google Shape;508;p2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16" name="Shape 16"/>
        <p:cNvGrpSpPr/>
        <p:nvPr/>
      </p:nvGrpSpPr>
      <p:grpSpPr>
        <a:xfrm>
          <a:off x="0" y="0"/>
          <a:ext cx="0" cy="0"/>
          <a:chOff x="0" y="0"/>
          <a:chExt cx="0" cy="0"/>
        </a:xfrm>
      </p:grpSpPr>
      <p:sp>
        <p:nvSpPr>
          <p:cNvPr id="17" name="Google Shape;17;p30"/>
          <p:cNvSpPr txBox="1"/>
          <p:nvPr>
            <p:ph type="ctrTitle"/>
          </p:nvPr>
        </p:nvSpPr>
        <p:spPr>
          <a:xfrm>
            <a:off x="1143000" y="841772"/>
            <a:ext cx="6858000" cy="1790700"/>
          </a:xfrm>
          <a:prstGeom prst="rect">
            <a:avLst/>
          </a:prstGeom>
          <a:noFill/>
          <a:ln>
            <a:noFill/>
          </a:ln>
        </p:spPr>
        <p:txBody>
          <a:bodyPr anchorCtr="0" anchor="b" bIns="34250" lIns="68550" spcFirstLastPara="1" rIns="68550" wrap="square" tIns="34250">
            <a:normAutofit/>
          </a:bodyPr>
          <a:lstStyle>
            <a:lvl1pPr lvl="0" algn="ctr">
              <a:lnSpc>
                <a:spcPct val="90000"/>
              </a:lnSpc>
              <a:spcBef>
                <a:spcPts val="0"/>
              </a:spcBef>
              <a:spcAft>
                <a:spcPts val="0"/>
              </a:spcAft>
              <a:buClr>
                <a:schemeClr val="dk1"/>
              </a:buClr>
              <a:buSzPts val="3375"/>
              <a:buFont typeface="Calibri"/>
              <a:buNone/>
              <a:defRPr sz="25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 name="Google Shape;18;p30"/>
          <p:cNvSpPr txBox="1"/>
          <p:nvPr>
            <p:ph idx="1" type="subTitle"/>
          </p:nvPr>
        </p:nvSpPr>
        <p:spPr>
          <a:xfrm>
            <a:off x="1143000" y="2701528"/>
            <a:ext cx="6858000" cy="1241822"/>
          </a:xfrm>
          <a:prstGeom prst="rect">
            <a:avLst/>
          </a:prstGeom>
          <a:noFill/>
          <a:ln>
            <a:noFill/>
          </a:ln>
        </p:spPr>
        <p:txBody>
          <a:bodyPr anchorCtr="0" anchor="t" bIns="34250" lIns="68550" spcFirstLastPara="1" rIns="68550" wrap="square" tIns="34250">
            <a:normAutofit/>
          </a:bodyPr>
          <a:lstStyle>
            <a:lvl1pPr lvl="0" algn="ctr">
              <a:lnSpc>
                <a:spcPct val="90000"/>
              </a:lnSpc>
              <a:spcBef>
                <a:spcPts val="422"/>
              </a:spcBef>
              <a:spcAft>
                <a:spcPts val="0"/>
              </a:spcAft>
              <a:buClr>
                <a:schemeClr val="dk1"/>
              </a:buClr>
              <a:buSzPts val="1350"/>
              <a:buNone/>
              <a:defRPr sz="1000"/>
            </a:lvl1pPr>
            <a:lvl2pPr lvl="1" algn="ctr">
              <a:lnSpc>
                <a:spcPct val="90000"/>
              </a:lnSpc>
              <a:spcBef>
                <a:spcPts val="211"/>
              </a:spcBef>
              <a:spcAft>
                <a:spcPts val="0"/>
              </a:spcAft>
              <a:buClr>
                <a:schemeClr val="dk1"/>
              </a:buClr>
              <a:buSzPts val="1125"/>
              <a:buNone/>
              <a:defRPr sz="800"/>
            </a:lvl2pPr>
            <a:lvl3pPr lvl="2" algn="ctr">
              <a:lnSpc>
                <a:spcPct val="90000"/>
              </a:lnSpc>
              <a:spcBef>
                <a:spcPts val="211"/>
              </a:spcBef>
              <a:spcAft>
                <a:spcPts val="0"/>
              </a:spcAft>
              <a:buClr>
                <a:schemeClr val="dk1"/>
              </a:buClr>
              <a:buSzPts val="1013"/>
              <a:buNone/>
              <a:defRPr sz="800"/>
            </a:lvl3pPr>
            <a:lvl4pPr lvl="3" algn="ctr">
              <a:lnSpc>
                <a:spcPct val="90000"/>
              </a:lnSpc>
              <a:spcBef>
                <a:spcPts val="211"/>
              </a:spcBef>
              <a:spcAft>
                <a:spcPts val="0"/>
              </a:spcAft>
              <a:buClr>
                <a:schemeClr val="dk1"/>
              </a:buClr>
              <a:buSzPts val="900"/>
              <a:buNone/>
              <a:defRPr sz="700"/>
            </a:lvl4pPr>
            <a:lvl5pPr lvl="4" algn="ctr">
              <a:lnSpc>
                <a:spcPct val="90000"/>
              </a:lnSpc>
              <a:spcBef>
                <a:spcPts val="211"/>
              </a:spcBef>
              <a:spcAft>
                <a:spcPts val="0"/>
              </a:spcAft>
              <a:buClr>
                <a:schemeClr val="dk1"/>
              </a:buClr>
              <a:buSzPts val="900"/>
              <a:buNone/>
              <a:defRPr sz="700"/>
            </a:lvl5pPr>
            <a:lvl6pPr lvl="5" algn="ctr">
              <a:lnSpc>
                <a:spcPct val="90000"/>
              </a:lnSpc>
              <a:spcBef>
                <a:spcPts val="211"/>
              </a:spcBef>
              <a:spcAft>
                <a:spcPts val="0"/>
              </a:spcAft>
              <a:buClr>
                <a:schemeClr val="dk1"/>
              </a:buClr>
              <a:buSzPts val="900"/>
              <a:buNone/>
              <a:defRPr sz="700"/>
            </a:lvl6pPr>
            <a:lvl7pPr lvl="6" algn="ctr">
              <a:lnSpc>
                <a:spcPct val="90000"/>
              </a:lnSpc>
              <a:spcBef>
                <a:spcPts val="211"/>
              </a:spcBef>
              <a:spcAft>
                <a:spcPts val="0"/>
              </a:spcAft>
              <a:buClr>
                <a:schemeClr val="dk1"/>
              </a:buClr>
              <a:buSzPts val="900"/>
              <a:buNone/>
              <a:defRPr sz="700"/>
            </a:lvl7pPr>
            <a:lvl8pPr lvl="7" algn="ctr">
              <a:lnSpc>
                <a:spcPct val="90000"/>
              </a:lnSpc>
              <a:spcBef>
                <a:spcPts val="211"/>
              </a:spcBef>
              <a:spcAft>
                <a:spcPts val="0"/>
              </a:spcAft>
              <a:buClr>
                <a:schemeClr val="dk1"/>
              </a:buClr>
              <a:buSzPts val="900"/>
              <a:buNone/>
              <a:defRPr sz="700"/>
            </a:lvl8pPr>
            <a:lvl9pPr lvl="8" algn="ctr">
              <a:lnSpc>
                <a:spcPct val="90000"/>
              </a:lnSpc>
              <a:spcBef>
                <a:spcPts val="211"/>
              </a:spcBef>
              <a:spcAft>
                <a:spcPts val="0"/>
              </a:spcAft>
              <a:buClr>
                <a:schemeClr val="dk1"/>
              </a:buClr>
              <a:buSzPts val="900"/>
              <a:buNone/>
              <a:defRPr sz="700"/>
            </a:lvl9pPr>
          </a:lstStyle>
          <a:p/>
        </p:txBody>
      </p:sp>
      <p:sp>
        <p:nvSpPr>
          <p:cNvPr id="19" name="Google Shape;19;p30"/>
          <p:cNvSpPr txBox="1"/>
          <p:nvPr>
            <p:ph idx="10" type="dt"/>
          </p:nvPr>
        </p:nvSpPr>
        <p:spPr>
          <a:xfrm>
            <a:off x="628650" y="4767267"/>
            <a:ext cx="2057400" cy="273844"/>
          </a:xfrm>
          <a:prstGeom prst="rect">
            <a:avLst/>
          </a:prstGeom>
          <a:noFill/>
          <a:ln>
            <a:noFill/>
          </a:ln>
        </p:spPr>
        <p:txBody>
          <a:bodyPr anchorCtr="0" anchor="ctr" bIns="34250" lIns="68550" spcFirstLastPara="1" rIns="68550" wrap="square" tIns="34250">
            <a:noAutofit/>
          </a:bodyPr>
          <a:lstStyle>
            <a:lvl1pPr lvl="0" algn="l">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20" name="Google Shape;20;p30"/>
          <p:cNvSpPr txBox="1"/>
          <p:nvPr>
            <p:ph idx="11" type="ftr"/>
          </p:nvPr>
        </p:nvSpPr>
        <p:spPr>
          <a:xfrm>
            <a:off x="3028950" y="4767267"/>
            <a:ext cx="3086100" cy="273844"/>
          </a:xfrm>
          <a:prstGeom prst="rect">
            <a:avLst/>
          </a:prstGeom>
          <a:noFill/>
          <a:ln>
            <a:noFill/>
          </a:ln>
        </p:spPr>
        <p:txBody>
          <a:bodyPr anchorCtr="0" anchor="ctr" bIns="34250" lIns="68550" spcFirstLastPara="1" rIns="68550" wrap="square" tIns="34250">
            <a:noAutofit/>
          </a:bodyPr>
          <a:lstStyle>
            <a:lvl1pPr lvl="0" algn="ctr">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21" name="Google Shape;21;p30"/>
          <p:cNvSpPr txBox="1"/>
          <p:nvPr>
            <p:ph idx="12" type="sldNum"/>
          </p:nvPr>
        </p:nvSpPr>
        <p:spPr>
          <a:xfrm>
            <a:off x="6457950" y="4767267"/>
            <a:ext cx="2057400" cy="273844"/>
          </a:xfrm>
          <a:prstGeom prst="rect">
            <a:avLst/>
          </a:prstGeom>
          <a:noFill/>
          <a:ln>
            <a:noFill/>
          </a:ln>
        </p:spPr>
        <p:txBody>
          <a:bodyPr anchorCtr="0" anchor="ctr" bIns="34250" lIns="68550" spcFirstLastPara="1" rIns="68550" wrap="square" tIns="34250">
            <a:noAutofit/>
          </a:bodyPr>
          <a:lstStyle>
            <a:lvl1pPr indent="0" lvl="0"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1pPr>
            <a:lvl2pPr indent="0" lvl="1"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2pPr>
            <a:lvl3pPr indent="0" lvl="2"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3pPr>
            <a:lvl4pPr indent="0" lvl="3"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4pPr>
            <a:lvl5pPr indent="0" lvl="4"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5pPr>
            <a:lvl6pPr indent="0" lvl="5"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6pPr>
            <a:lvl7pPr indent="0" lvl="6"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7pPr>
            <a:lvl8pPr indent="0" lvl="7"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8pPr>
            <a:lvl9pPr indent="0" lvl="8"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22" name="Shape 22"/>
        <p:cNvGrpSpPr/>
        <p:nvPr/>
      </p:nvGrpSpPr>
      <p:grpSpPr>
        <a:xfrm>
          <a:off x="0" y="0"/>
          <a:ext cx="0" cy="0"/>
          <a:chOff x="0" y="0"/>
          <a:chExt cx="0" cy="0"/>
        </a:xfrm>
      </p:grpSpPr>
      <p:sp>
        <p:nvSpPr>
          <p:cNvPr id="23" name="Google Shape;23;p31"/>
          <p:cNvSpPr txBox="1"/>
          <p:nvPr>
            <p:ph type="title"/>
          </p:nvPr>
        </p:nvSpPr>
        <p:spPr>
          <a:xfrm>
            <a:off x="628650" y="273847"/>
            <a:ext cx="7886700" cy="994172"/>
          </a:xfrm>
          <a:prstGeom prst="rect">
            <a:avLst/>
          </a:prstGeom>
          <a:noFill/>
          <a:ln>
            <a:noFill/>
          </a:ln>
        </p:spPr>
        <p:txBody>
          <a:bodyPr anchorCtr="0" anchor="ctr" bIns="34250" lIns="68550" spcFirstLastPara="1" rIns="68550" wrap="square" tIns="3425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 name="Google Shape;24;p31"/>
          <p:cNvSpPr txBox="1"/>
          <p:nvPr>
            <p:ph idx="1" type="body"/>
          </p:nvPr>
        </p:nvSpPr>
        <p:spPr>
          <a:xfrm>
            <a:off x="628650" y="1369219"/>
            <a:ext cx="7886700" cy="3263504"/>
          </a:xfrm>
          <a:prstGeom prst="rect">
            <a:avLst/>
          </a:prstGeom>
          <a:noFill/>
          <a:ln>
            <a:noFill/>
          </a:ln>
        </p:spPr>
        <p:txBody>
          <a:bodyPr anchorCtr="0" anchor="t" bIns="34250" lIns="68550" spcFirstLastPara="1" rIns="68550" wrap="square" tIns="34250">
            <a:normAutofit/>
          </a:bodyPr>
          <a:lstStyle>
            <a:lvl1pPr indent="-342900" lvl="0" marL="457200" algn="l">
              <a:lnSpc>
                <a:spcPct val="90000"/>
              </a:lnSpc>
              <a:spcBef>
                <a:spcPts val="422"/>
              </a:spcBef>
              <a:spcAft>
                <a:spcPts val="0"/>
              </a:spcAft>
              <a:buClr>
                <a:schemeClr val="dk1"/>
              </a:buClr>
              <a:buSzPts val="1800"/>
              <a:buChar char="•"/>
              <a:defRPr/>
            </a:lvl1pPr>
            <a:lvl2pPr indent="-342900" lvl="1" marL="914400" algn="l">
              <a:lnSpc>
                <a:spcPct val="90000"/>
              </a:lnSpc>
              <a:spcBef>
                <a:spcPts val="211"/>
              </a:spcBef>
              <a:spcAft>
                <a:spcPts val="0"/>
              </a:spcAft>
              <a:buClr>
                <a:schemeClr val="dk1"/>
              </a:buClr>
              <a:buSzPts val="1800"/>
              <a:buChar char="•"/>
              <a:defRPr/>
            </a:lvl2pPr>
            <a:lvl3pPr indent="-342900" lvl="2" marL="1371600" algn="l">
              <a:lnSpc>
                <a:spcPct val="90000"/>
              </a:lnSpc>
              <a:spcBef>
                <a:spcPts val="211"/>
              </a:spcBef>
              <a:spcAft>
                <a:spcPts val="0"/>
              </a:spcAft>
              <a:buClr>
                <a:schemeClr val="dk1"/>
              </a:buClr>
              <a:buSzPts val="1800"/>
              <a:buChar char="•"/>
              <a:defRPr/>
            </a:lvl3pPr>
            <a:lvl4pPr indent="-342900" lvl="3" marL="1828800" algn="l">
              <a:lnSpc>
                <a:spcPct val="90000"/>
              </a:lnSpc>
              <a:spcBef>
                <a:spcPts val="211"/>
              </a:spcBef>
              <a:spcAft>
                <a:spcPts val="0"/>
              </a:spcAft>
              <a:buClr>
                <a:schemeClr val="dk1"/>
              </a:buClr>
              <a:buSzPts val="1800"/>
              <a:buChar char="•"/>
              <a:defRPr/>
            </a:lvl4pPr>
            <a:lvl5pPr indent="-342900" lvl="4" marL="2286000" algn="l">
              <a:lnSpc>
                <a:spcPct val="90000"/>
              </a:lnSpc>
              <a:spcBef>
                <a:spcPts val="211"/>
              </a:spcBef>
              <a:spcAft>
                <a:spcPts val="0"/>
              </a:spcAft>
              <a:buClr>
                <a:schemeClr val="dk1"/>
              </a:buClr>
              <a:buSzPts val="1800"/>
              <a:buChar char="•"/>
              <a:defRPr/>
            </a:lvl5pPr>
            <a:lvl6pPr indent="-342900" lvl="5" marL="2743200" algn="l">
              <a:lnSpc>
                <a:spcPct val="90000"/>
              </a:lnSpc>
              <a:spcBef>
                <a:spcPts val="211"/>
              </a:spcBef>
              <a:spcAft>
                <a:spcPts val="0"/>
              </a:spcAft>
              <a:buClr>
                <a:schemeClr val="dk1"/>
              </a:buClr>
              <a:buSzPts val="1800"/>
              <a:buChar char="•"/>
              <a:defRPr/>
            </a:lvl6pPr>
            <a:lvl7pPr indent="-342900" lvl="6" marL="3200400" algn="l">
              <a:lnSpc>
                <a:spcPct val="90000"/>
              </a:lnSpc>
              <a:spcBef>
                <a:spcPts val="211"/>
              </a:spcBef>
              <a:spcAft>
                <a:spcPts val="0"/>
              </a:spcAft>
              <a:buClr>
                <a:schemeClr val="dk1"/>
              </a:buClr>
              <a:buSzPts val="1800"/>
              <a:buChar char="•"/>
              <a:defRPr/>
            </a:lvl7pPr>
            <a:lvl8pPr indent="-342900" lvl="7" marL="3657600" algn="l">
              <a:lnSpc>
                <a:spcPct val="90000"/>
              </a:lnSpc>
              <a:spcBef>
                <a:spcPts val="211"/>
              </a:spcBef>
              <a:spcAft>
                <a:spcPts val="0"/>
              </a:spcAft>
              <a:buClr>
                <a:schemeClr val="dk1"/>
              </a:buClr>
              <a:buSzPts val="1800"/>
              <a:buChar char="•"/>
              <a:defRPr/>
            </a:lvl8pPr>
            <a:lvl9pPr indent="-342900" lvl="8" marL="4114800" algn="l">
              <a:lnSpc>
                <a:spcPct val="90000"/>
              </a:lnSpc>
              <a:spcBef>
                <a:spcPts val="211"/>
              </a:spcBef>
              <a:spcAft>
                <a:spcPts val="0"/>
              </a:spcAft>
              <a:buClr>
                <a:schemeClr val="dk1"/>
              </a:buClr>
              <a:buSzPts val="1800"/>
              <a:buChar char="•"/>
              <a:defRPr/>
            </a:lvl9pPr>
          </a:lstStyle>
          <a:p/>
        </p:txBody>
      </p:sp>
      <p:sp>
        <p:nvSpPr>
          <p:cNvPr id="25" name="Google Shape;25;p31"/>
          <p:cNvSpPr txBox="1"/>
          <p:nvPr>
            <p:ph idx="10" type="dt"/>
          </p:nvPr>
        </p:nvSpPr>
        <p:spPr>
          <a:xfrm>
            <a:off x="628650" y="4767267"/>
            <a:ext cx="2057400" cy="273844"/>
          </a:xfrm>
          <a:prstGeom prst="rect">
            <a:avLst/>
          </a:prstGeom>
          <a:noFill/>
          <a:ln>
            <a:noFill/>
          </a:ln>
        </p:spPr>
        <p:txBody>
          <a:bodyPr anchorCtr="0" anchor="ctr" bIns="34250" lIns="68550" spcFirstLastPara="1" rIns="68550" wrap="square" tIns="34250">
            <a:noAutofit/>
          </a:bodyPr>
          <a:lstStyle>
            <a:lvl1pPr lvl="0" algn="l">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26" name="Google Shape;26;p31"/>
          <p:cNvSpPr txBox="1"/>
          <p:nvPr>
            <p:ph idx="11" type="ftr"/>
          </p:nvPr>
        </p:nvSpPr>
        <p:spPr>
          <a:xfrm>
            <a:off x="3028950" y="4767267"/>
            <a:ext cx="3086100" cy="273844"/>
          </a:xfrm>
          <a:prstGeom prst="rect">
            <a:avLst/>
          </a:prstGeom>
          <a:noFill/>
          <a:ln>
            <a:noFill/>
          </a:ln>
        </p:spPr>
        <p:txBody>
          <a:bodyPr anchorCtr="0" anchor="ctr" bIns="34250" lIns="68550" spcFirstLastPara="1" rIns="68550" wrap="square" tIns="34250">
            <a:noAutofit/>
          </a:bodyPr>
          <a:lstStyle>
            <a:lvl1pPr lvl="0" algn="ctr">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27" name="Google Shape;27;p31"/>
          <p:cNvSpPr txBox="1"/>
          <p:nvPr>
            <p:ph idx="12" type="sldNum"/>
          </p:nvPr>
        </p:nvSpPr>
        <p:spPr>
          <a:xfrm>
            <a:off x="6457950" y="4767267"/>
            <a:ext cx="2057400" cy="273844"/>
          </a:xfrm>
          <a:prstGeom prst="rect">
            <a:avLst/>
          </a:prstGeom>
          <a:noFill/>
          <a:ln>
            <a:noFill/>
          </a:ln>
        </p:spPr>
        <p:txBody>
          <a:bodyPr anchorCtr="0" anchor="ctr" bIns="34250" lIns="68550" spcFirstLastPara="1" rIns="68550" wrap="square" tIns="34250">
            <a:noAutofit/>
          </a:bodyPr>
          <a:lstStyle>
            <a:lvl1pPr indent="0" lvl="0"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1pPr>
            <a:lvl2pPr indent="0" lvl="1"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2pPr>
            <a:lvl3pPr indent="0" lvl="2"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3pPr>
            <a:lvl4pPr indent="0" lvl="3"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4pPr>
            <a:lvl5pPr indent="0" lvl="4"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5pPr>
            <a:lvl6pPr indent="0" lvl="5"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6pPr>
            <a:lvl7pPr indent="0" lvl="6"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7pPr>
            <a:lvl8pPr indent="0" lvl="7"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8pPr>
            <a:lvl9pPr indent="0" lvl="8"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28" name="Shape 28"/>
        <p:cNvGrpSpPr/>
        <p:nvPr/>
      </p:nvGrpSpPr>
      <p:grpSpPr>
        <a:xfrm>
          <a:off x="0" y="0"/>
          <a:ext cx="0" cy="0"/>
          <a:chOff x="0" y="0"/>
          <a:chExt cx="0" cy="0"/>
        </a:xfrm>
      </p:grpSpPr>
      <p:sp>
        <p:nvSpPr>
          <p:cNvPr id="29" name="Google Shape;29;p46"/>
          <p:cNvSpPr txBox="1"/>
          <p:nvPr>
            <p:ph type="title"/>
          </p:nvPr>
        </p:nvSpPr>
        <p:spPr>
          <a:xfrm>
            <a:off x="623888" y="1282311"/>
            <a:ext cx="7886700" cy="2139553"/>
          </a:xfrm>
          <a:prstGeom prst="rect">
            <a:avLst/>
          </a:prstGeom>
          <a:noFill/>
          <a:ln>
            <a:noFill/>
          </a:ln>
        </p:spPr>
        <p:txBody>
          <a:bodyPr anchorCtr="0" anchor="b" bIns="34250" lIns="68550" spcFirstLastPara="1" rIns="68550" wrap="square" tIns="34250">
            <a:normAutofit/>
          </a:bodyPr>
          <a:lstStyle>
            <a:lvl1pPr lvl="0" algn="l">
              <a:lnSpc>
                <a:spcPct val="90000"/>
              </a:lnSpc>
              <a:spcBef>
                <a:spcPts val="0"/>
              </a:spcBef>
              <a:spcAft>
                <a:spcPts val="0"/>
              </a:spcAft>
              <a:buClr>
                <a:schemeClr val="dk1"/>
              </a:buClr>
              <a:buSzPts val="3375"/>
              <a:buFont typeface="Calibri"/>
              <a:buNone/>
              <a:defRPr sz="25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 name="Google Shape;30;p46"/>
          <p:cNvSpPr txBox="1"/>
          <p:nvPr>
            <p:ph idx="1" type="body"/>
          </p:nvPr>
        </p:nvSpPr>
        <p:spPr>
          <a:xfrm>
            <a:off x="623888" y="3442102"/>
            <a:ext cx="7886700" cy="1125140"/>
          </a:xfrm>
          <a:prstGeom prst="rect">
            <a:avLst/>
          </a:prstGeom>
          <a:noFill/>
          <a:ln>
            <a:noFill/>
          </a:ln>
        </p:spPr>
        <p:txBody>
          <a:bodyPr anchorCtr="0" anchor="t" bIns="34250" lIns="68550" spcFirstLastPara="1" rIns="68550" wrap="square" tIns="34250">
            <a:normAutofit/>
          </a:bodyPr>
          <a:lstStyle>
            <a:lvl1pPr indent="-228600" lvl="0" marL="457200" algn="l">
              <a:lnSpc>
                <a:spcPct val="90000"/>
              </a:lnSpc>
              <a:spcBef>
                <a:spcPts val="422"/>
              </a:spcBef>
              <a:spcAft>
                <a:spcPts val="0"/>
              </a:spcAft>
              <a:buClr>
                <a:srgbClr val="888888"/>
              </a:buClr>
              <a:buSzPts val="1350"/>
              <a:buNone/>
              <a:defRPr sz="1000">
                <a:solidFill>
                  <a:srgbClr val="888888"/>
                </a:solidFill>
              </a:defRPr>
            </a:lvl1pPr>
            <a:lvl2pPr indent="-228600" lvl="1" marL="914400" algn="l">
              <a:lnSpc>
                <a:spcPct val="90000"/>
              </a:lnSpc>
              <a:spcBef>
                <a:spcPts val="211"/>
              </a:spcBef>
              <a:spcAft>
                <a:spcPts val="0"/>
              </a:spcAft>
              <a:buClr>
                <a:srgbClr val="888888"/>
              </a:buClr>
              <a:buSzPts val="1125"/>
              <a:buNone/>
              <a:defRPr sz="800">
                <a:solidFill>
                  <a:srgbClr val="888888"/>
                </a:solidFill>
              </a:defRPr>
            </a:lvl2pPr>
            <a:lvl3pPr indent="-228600" lvl="2" marL="1371600" algn="l">
              <a:lnSpc>
                <a:spcPct val="90000"/>
              </a:lnSpc>
              <a:spcBef>
                <a:spcPts val="211"/>
              </a:spcBef>
              <a:spcAft>
                <a:spcPts val="0"/>
              </a:spcAft>
              <a:buClr>
                <a:srgbClr val="888888"/>
              </a:buClr>
              <a:buSzPts val="1013"/>
              <a:buNone/>
              <a:defRPr sz="800">
                <a:solidFill>
                  <a:srgbClr val="888888"/>
                </a:solidFill>
              </a:defRPr>
            </a:lvl3pPr>
            <a:lvl4pPr indent="-228600" lvl="3" marL="1828800" algn="l">
              <a:lnSpc>
                <a:spcPct val="90000"/>
              </a:lnSpc>
              <a:spcBef>
                <a:spcPts val="211"/>
              </a:spcBef>
              <a:spcAft>
                <a:spcPts val="0"/>
              </a:spcAft>
              <a:buClr>
                <a:srgbClr val="888888"/>
              </a:buClr>
              <a:buSzPts val="900"/>
              <a:buNone/>
              <a:defRPr sz="700">
                <a:solidFill>
                  <a:srgbClr val="888888"/>
                </a:solidFill>
              </a:defRPr>
            </a:lvl4pPr>
            <a:lvl5pPr indent="-228600" lvl="4" marL="2286000" algn="l">
              <a:lnSpc>
                <a:spcPct val="90000"/>
              </a:lnSpc>
              <a:spcBef>
                <a:spcPts val="211"/>
              </a:spcBef>
              <a:spcAft>
                <a:spcPts val="0"/>
              </a:spcAft>
              <a:buClr>
                <a:srgbClr val="888888"/>
              </a:buClr>
              <a:buSzPts val="900"/>
              <a:buNone/>
              <a:defRPr sz="700">
                <a:solidFill>
                  <a:srgbClr val="888888"/>
                </a:solidFill>
              </a:defRPr>
            </a:lvl5pPr>
            <a:lvl6pPr indent="-228600" lvl="5" marL="2743200" algn="l">
              <a:lnSpc>
                <a:spcPct val="90000"/>
              </a:lnSpc>
              <a:spcBef>
                <a:spcPts val="211"/>
              </a:spcBef>
              <a:spcAft>
                <a:spcPts val="0"/>
              </a:spcAft>
              <a:buClr>
                <a:srgbClr val="888888"/>
              </a:buClr>
              <a:buSzPts val="900"/>
              <a:buNone/>
              <a:defRPr sz="700">
                <a:solidFill>
                  <a:srgbClr val="888888"/>
                </a:solidFill>
              </a:defRPr>
            </a:lvl6pPr>
            <a:lvl7pPr indent="-228600" lvl="6" marL="3200400" algn="l">
              <a:lnSpc>
                <a:spcPct val="90000"/>
              </a:lnSpc>
              <a:spcBef>
                <a:spcPts val="211"/>
              </a:spcBef>
              <a:spcAft>
                <a:spcPts val="0"/>
              </a:spcAft>
              <a:buClr>
                <a:srgbClr val="888888"/>
              </a:buClr>
              <a:buSzPts val="900"/>
              <a:buNone/>
              <a:defRPr sz="700">
                <a:solidFill>
                  <a:srgbClr val="888888"/>
                </a:solidFill>
              </a:defRPr>
            </a:lvl7pPr>
            <a:lvl8pPr indent="-228600" lvl="7" marL="3657600" algn="l">
              <a:lnSpc>
                <a:spcPct val="90000"/>
              </a:lnSpc>
              <a:spcBef>
                <a:spcPts val="211"/>
              </a:spcBef>
              <a:spcAft>
                <a:spcPts val="0"/>
              </a:spcAft>
              <a:buClr>
                <a:srgbClr val="888888"/>
              </a:buClr>
              <a:buSzPts val="900"/>
              <a:buNone/>
              <a:defRPr sz="700">
                <a:solidFill>
                  <a:srgbClr val="888888"/>
                </a:solidFill>
              </a:defRPr>
            </a:lvl8pPr>
            <a:lvl9pPr indent="-228600" lvl="8" marL="4114800" algn="l">
              <a:lnSpc>
                <a:spcPct val="90000"/>
              </a:lnSpc>
              <a:spcBef>
                <a:spcPts val="211"/>
              </a:spcBef>
              <a:spcAft>
                <a:spcPts val="0"/>
              </a:spcAft>
              <a:buClr>
                <a:srgbClr val="888888"/>
              </a:buClr>
              <a:buSzPts val="900"/>
              <a:buNone/>
              <a:defRPr sz="700">
                <a:solidFill>
                  <a:srgbClr val="888888"/>
                </a:solidFill>
              </a:defRPr>
            </a:lvl9pPr>
          </a:lstStyle>
          <a:p/>
        </p:txBody>
      </p:sp>
      <p:sp>
        <p:nvSpPr>
          <p:cNvPr id="31" name="Google Shape;31;p46"/>
          <p:cNvSpPr txBox="1"/>
          <p:nvPr>
            <p:ph idx="10" type="dt"/>
          </p:nvPr>
        </p:nvSpPr>
        <p:spPr>
          <a:xfrm>
            <a:off x="628650" y="4767267"/>
            <a:ext cx="2057400" cy="273844"/>
          </a:xfrm>
          <a:prstGeom prst="rect">
            <a:avLst/>
          </a:prstGeom>
          <a:noFill/>
          <a:ln>
            <a:noFill/>
          </a:ln>
        </p:spPr>
        <p:txBody>
          <a:bodyPr anchorCtr="0" anchor="ctr" bIns="34250" lIns="68550" spcFirstLastPara="1" rIns="68550" wrap="square" tIns="34250">
            <a:noAutofit/>
          </a:bodyPr>
          <a:lstStyle>
            <a:lvl1pPr lvl="0" algn="l">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32" name="Google Shape;32;p46"/>
          <p:cNvSpPr txBox="1"/>
          <p:nvPr>
            <p:ph idx="11" type="ftr"/>
          </p:nvPr>
        </p:nvSpPr>
        <p:spPr>
          <a:xfrm>
            <a:off x="3028950" y="4767267"/>
            <a:ext cx="3086100" cy="273844"/>
          </a:xfrm>
          <a:prstGeom prst="rect">
            <a:avLst/>
          </a:prstGeom>
          <a:noFill/>
          <a:ln>
            <a:noFill/>
          </a:ln>
        </p:spPr>
        <p:txBody>
          <a:bodyPr anchorCtr="0" anchor="ctr" bIns="34250" lIns="68550" spcFirstLastPara="1" rIns="68550" wrap="square" tIns="34250">
            <a:noAutofit/>
          </a:bodyPr>
          <a:lstStyle>
            <a:lvl1pPr lvl="0" algn="ctr">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33" name="Google Shape;33;p46"/>
          <p:cNvSpPr txBox="1"/>
          <p:nvPr>
            <p:ph idx="12" type="sldNum"/>
          </p:nvPr>
        </p:nvSpPr>
        <p:spPr>
          <a:xfrm>
            <a:off x="6457950" y="4767267"/>
            <a:ext cx="2057400" cy="273844"/>
          </a:xfrm>
          <a:prstGeom prst="rect">
            <a:avLst/>
          </a:prstGeom>
          <a:noFill/>
          <a:ln>
            <a:noFill/>
          </a:ln>
        </p:spPr>
        <p:txBody>
          <a:bodyPr anchorCtr="0" anchor="ctr" bIns="34250" lIns="68550" spcFirstLastPara="1" rIns="68550" wrap="square" tIns="34250">
            <a:noAutofit/>
          </a:bodyPr>
          <a:lstStyle>
            <a:lvl1pPr indent="0" lvl="0"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1pPr>
            <a:lvl2pPr indent="0" lvl="1"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2pPr>
            <a:lvl3pPr indent="0" lvl="2"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3pPr>
            <a:lvl4pPr indent="0" lvl="3"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4pPr>
            <a:lvl5pPr indent="0" lvl="4"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5pPr>
            <a:lvl6pPr indent="0" lvl="5"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6pPr>
            <a:lvl7pPr indent="0" lvl="6"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7pPr>
            <a:lvl8pPr indent="0" lvl="7"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8pPr>
            <a:lvl9pPr indent="0" lvl="8"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34" name="Shape 34"/>
        <p:cNvGrpSpPr/>
        <p:nvPr/>
      </p:nvGrpSpPr>
      <p:grpSpPr>
        <a:xfrm>
          <a:off x="0" y="0"/>
          <a:ext cx="0" cy="0"/>
          <a:chOff x="0" y="0"/>
          <a:chExt cx="0" cy="0"/>
        </a:xfrm>
      </p:grpSpPr>
      <p:sp>
        <p:nvSpPr>
          <p:cNvPr id="35" name="Google Shape;35;p47"/>
          <p:cNvSpPr txBox="1"/>
          <p:nvPr>
            <p:ph type="title"/>
          </p:nvPr>
        </p:nvSpPr>
        <p:spPr>
          <a:xfrm>
            <a:off x="628650" y="273847"/>
            <a:ext cx="7886700" cy="994172"/>
          </a:xfrm>
          <a:prstGeom prst="rect">
            <a:avLst/>
          </a:prstGeom>
          <a:noFill/>
          <a:ln>
            <a:noFill/>
          </a:ln>
        </p:spPr>
        <p:txBody>
          <a:bodyPr anchorCtr="0" anchor="ctr" bIns="34250" lIns="68550" spcFirstLastPara="1" rIns="68550" wrap="square" tIns="3425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 name="Google Shape;36;p47"/>
          <p:cNvSpPr txBox="1"/>
          <p:nvPr>
            <p:ph idx="1" type="body"/>
          </p:nvPr>
        </p:nvSpPr>
        <p:spPr>
          <a:xfrm>
            <a:off x="471493" y="1369219"/>
            <a:ext cx="2900363" cy="3263504"/>
          </a:xfrm>
          <a:prstGeom prst="rect">
            <a:avLst/>
          </a:prstGeom>
          <a:noFill/>
          <a:ln>
            <a:noFill/>
          </a:ln>
        </p:spPr>
        <p:txBody>
          <a:bodyPr anchorCtr="0" anchor="t" bIns="34250" lIns="68550" spcFirstLastPara="1" rIns="68550" wrap="square" tIns="34250">
            <a:normAutofit/>
          </a:bodyPr>
          <a:lstStyle>
            <a:lvl1pPr indent="-342900" lvl="0" marL="457200" algn="l">
              <a:lnSpc>
                <a:spcPct val="90000"/>
              </a:lnSpc>
              <a:spcBef>
                <a:spcPts val="422"/>
              </a:spcBef>
              <a:spcAft>
                <a:spcPts val="0"/>
              </a:spcAft>
              <a:buClr>
                <a:schemeClr val="dk1"/>
              </a:buClr>
              <a:buSzPts val="1800"/>
              <a:buChar char="•"/>
              <a:defRPr/>
            </a:lvl1pPr>
            <a:lvl2pPr indent="-342900" lvl="1" marL="914400" algn="l">
              <a:lnSpc>
                <a:spcPct val="90000"/>
              </a:lnSpc>
              <a:spcBef>
                <a:spcPts val="211"/>
              </a:spcBef>
              <a:spcAft>
                <a:spcPts val="0"/>
              </a:spcAft>
              <a:buClr>
                <a:schemeClr val="dk1"/>
              </a:buClr>
              <a:buSzPts val="1800"/>
              <a:buChar char="•"/>
              <a:defRPr/>
            </a:lvl2pPr>
            <a:lvl3pPr indent="-342900" lvl="2" marL="1371600" algn="l">
              <a:lnSpc>
                <a:spcPct val="90000"/>
              </a:lnSpc>
              <a:spcBef>
                <a:spcPts val="211"/>
              </a:spcBef>
              <a:spcAft>
                <a:spcPts val="0"/>
              </a:spcAft>
              <a:buClr>
                <a:schemeClr val="dk1"/>
              </a:buClr>
              <a:buSzPts val="1800"/>
              <a:buChar char="•"/>
              <a:defRPr/>
            </a:lvl3pPr>
            <a:lvl4pPr indent="-342900" lvl="3" marL="1828800" algn="l">
              <a:lnSpc>
                <a:spcPct val="90000"/>
              </a:lnSpc>
              <a:spcBef>
                <a:spcPts val="211"/>
              </a:spcBef>
              <a:spcAft>
                <a:spcPts val="0"/>
              </a:spcAft>
              <a:buClr>
                <a:schemeClr val="dk1"/>
              </a:buClr>
              <a:buSzPts val="1800"/>
              <a:buChar char="•"/>
              <a:defRPr/>
            </a:lvl4pPr>
            <a:lvl5pPr indent="-342900" lvl="4" marL="2286000" algn="l">
              <a:lnSpc>
                <a:spcPct val="90000"/>
              </a:lnSpc>
              <a:spcBef>
                <a:spcPts val="211"/>
              </a:spcBef>
              <a:spcAft>
                <a:spcPts val="0"/>
              </a:spcAft>
              <a:buClr>
                <a:schemeClr val="dk1"/>
              </a:buClr>
              <a:buSzPts val="1800"/>
              <a:buChar char="•"/>
              <a:defRPr/>
            </a:lvl5pPr>
            <a:lvl6pPr indent="-342900" lvl="5" marL="2743200" algn="l">
              <a:lnSpc>
                <a:spcPct val="90000"/>
              </a:lnSpc>
              <a:spcBef>
                <a:spcPts val="211"/>
              </a:spcBef>
              <a:spcAft>
                <a:spcPts val="0"/>
              </a:spcAft>
              <a:buClr>
                <a:schemeClr val="dk1"/>
              </a:buClr>
              <a:buSzPts val="1800"/>
              <a:buChar char="•"/>
              <a:defRPr/>
            </a:lvl6pPr>
            <a:lvl7pPr indent="-342900" lvl="6" marL="3200400" algn="l">
              <a:lnSpc>
                <a:spcPct val="90000"/>
              </a:lnSpc>
              <a:spcBef>
                <a:spcPts val="211"/>
              </a:spcBef>
              <a:spcAft>
                <a:spcPts val="0"/>
              </a:spcAft>
              <a:buClr>
                <a:schemeClr val="dk1"/>
              </a:buClr>
              <a:buSzPts val="1800"/>
              <a:buChar char="•"/>
              <a:defRPr/>
            </a:lvl7pPr>
            <a:lvl8pPr indent="-342900" lvl="7" marL="3657600" algn="l">
              <a:lnSpc>
                <a:spcPct val="90000"/>
              </a:lnSpc>
              <a:spcBef>
                <a:spcPts val="211"/>
              </a:spcBef>
              <a:spcAft>
                <a:spcPts val="0"/>
              </a:spcAft>
              <a:buClr>
                <a:schemeClr val="dk1"/>
              </a:buClr>
              <a:buSzPts val="1800"/>
              <a:buChar char="•"/>
              <a:defRPr/>
            </a:lvl8pPr>
            <a:lvl9pPr indent="-342900" lvl="8" marL="4114800" algn="l">
              <a:lnSpc>
                <a:spcPct val="90000"/>
              </a:lnSpc>
              <a:spcBef>
                <a:spcPts val="211"/>
              </a:spcBef>
              <a:spcAft>
                <a:spcPts val="0"/>
              </a:spcAft>
              <a:buClr>
                <a:schemeClr val="dk1"/>
              </a:buClr>
              <a:buSzPts val="1800"/>
              <a:buChar char="•"/>
              <a:defRPr/>
            </a:lvl9pPr>
          </a:lstStyle>
          <a:p/>
        </p:txBody>
      </p:sp>
      <p:sp>
        <p:nvSpPr>
          <p:cNvPr id="37" name="Google Shape;37;p47"/>
          <p:cNvSpPr txBox="1"/>
          <p:nvPr>
            <p:ph idx="2" type="body"/>
          </p:nvPr>
        </p:nvSpPr>
        <p:spPr>
          <a:xfrm>
            <a:off x="3486156" y="1369219"/>
            <a:ext cx="2900363" cy="3263504"/>
          </a:xfrm>
          <a:prstGeom prst="rect">
            <a:avLst/>
          </a:prstGeom>
          <a:noFill/>
          <a:ln>
            <a:noFill/>
          </a:ln>
        </p:spPr>
        <p:txBody>
          <a:bodyPr anchorCtr="0" anchor="t" bIns="34250" lIns="68550" spcFirstLastPara="1" rIns="68550" wrap="square" tIns="34250">
            <a:normAutofit/>
          </a:bodyPr>
          <a:lstStyle>
            <a:lvl1pPr indent="-342900" lvl="0" marL="457200" algn="l">
              <a:lnSpc>
                <a:spcPct val="90000"/>
              </a:lnSpc>
              <a:spcBef>
                <a:spcPts val="422"/>
              </a:spcBef>
              <a:spcAft>
                <a:spcPts val="0"/>
              </a:spcAft>
              <a:buClr>
                <a:schemeClr val="dk1"/>
              </a:buClr>
              <a:buSzPts val="1800"/>
              <a:buChar char="•"/>
              <a:defRPr/>
            </a:lvl1pPr>
            <a:lvl2pPr indent="-342900" lvl="1" marL="914400" algn="l">
              <a:lnSpc>
                <a:spcPct val="90000"/>
              </a:lnSpc>
              <a:spcBef>
                <a:spcPts val="211"/>
              </a:spcBef>
              <a:spcAft>
                <a:spcPts val="0"/>
              </a:spcAft>
              <a:buClr>
                <a:schemeClr val="dk1"/>
              </a:buClr>
              <a:buSzPts val="1800"/>
              <a:buChar char="•"/>
              <a:defRPr/>
            </a:lvl2pPr>
            <a:lvl3pPr indent="-342900" lvl="2" marL="1371600" algn="l">
              <a:lnSpc>
                <a:spcPct val="90000"/>
              </a:lnSpc>
              <a:spcBef>
                <a:spcPts val="211"/>
              </a:spcBef>
              <a:spcAft>
                <a:spcPts val="0"/>
              </a:spcAft>
              <a:buClr>
                <a:schemeClr val="dk1"/>
              </a:buClr>
              <a:buSzPts val="1800"/>
              <a:buChar char="•"/>
              <a:defRPr/>
            </a:lvl3pPr>
            <a:lvl4pPr indent="-342900" lvl="3" marL="1828800" algn="l">
              <a:lnSpc>
                <a:spcPct val="90000"/>
              </a:lnSpc>
              <a:spcBef>
                <a:spcPts val="211"/>
              </a:spcBef>
              <a:spcAft>
                <a:spcPts val="0"/>
              </a:spcAft>
              <a:buClr>
                <a:schemeClr val="dk1"/>
              </a:buClr>
              <a:buSzPts val="1800"/>
              <a:buChar char="•"/>
              <a:defRPr/>
            </a:lvl4pPr>
            <a:lvl5pPr indent="-342900" lvl="4" marL="2286000" algn="l">
              <a:lnSpc>
                <a:spcPct val="90000"/>
              </a:lnSpc>
              <a:spcBef>
                <a:spcPts val="211"/>
              </a:spcBef>
              <a:spcAft>
                <a:spcPts val="0"/>
              </a:spcAft>
              <a:buClr>
                <a:schemeClr val="dk1"/>
              </a:buClr>
              <a:buSzPts val="1800"/>
              <a:buChar char="•"/>
              <a:defRPr/>
            </a:lvl5pPr>
            <a:lvl6pPr indent="-342900" lvl="5" marL="2743200" algn="l">
              <a:lnSpc>
                <a:spcPct val="90000"/>
              </a:lnSpc>
              <a:spcBef>
                <a:spcPts val="211"/>
              </a:spcBef>
              <a:spcAft>
                <a:spcPts val="0"/>
              </a:spcAft>
              <a:buClr>
                <a:schemeClr val="dk1"/>
              </a:buClr>
              <a:buSzPts val="1800"/>
              <a:buChar char="•"/>
              <a:defRPr/>
            </a:lvl6pPr>
            <a:lvl7pPr indent="-342900" lvl="6" marL="3200400" algn="l">
              <a:lnSpc>
                <a:spcPct val="90000"/>
              </a:lnSpc>
              <a:spcBef>
                <a:spcPts val="211"/>
              </a:spcBef>
              <a:spcAft>
                <a:spcPts val="0"/>
              </a:spcAft>
              <a:buClr>
                <a:schemeClr val="dk1"/>
              </a:buClr>
              <a:buSzPts val="1800"/>
              <a:buChar char="•"/>
              <a:defRPr/>
            </a:lvl7pPr>
            <a:lvl8pPr indent="-342900" lvl="7" marL="3657600" algn="l">
              <a:lnSpc>
                <a:spcPct val="90000"/>
              </a:lnSpc>
              <a:spcBef>
                <a:spcPts val="211"/>
              </a:spcBef>
              <a:spcAft>
                <a:spcPts val="0"/>
              </a:spcAft>
              <a:buClr>
                <a:schemeClr val="dk1"/>
              </a:buClr>
              <a:buSzPts val="1800"/>
              <a:buChar char="•"/>
              <a:defRPr/>
            </a:lvl8pPr>
            <a:lvl9pPr indent="-342900" lvl="8" marL="4114800" algn="l">
              <a:lnSpc>
                <a:spcPct val="90000"/>
              </a:lnSpc>
              <a:spcBef>
                <a:spcPts val="211"/>
              </a:spcBef>
              <a:spcAft>
                <a:spcPts val="0"/>
              </a:spcAft>
              <a:buClr>
                <a:schemeClr val="dk1"/>
              </a:buClr>
              <a:buSzPts val="1800"/>
              <a:buChar char="•"/>
              <a:defRPr/>
            </a:lvl9pPr>
          </a:lstStyle>
          <a:p/>
        </p:txBody>
      </p:sp>
      <p:sp>
        <p:nvSpPr>
          <p:cNvPr id="38" name="Google Shape;38;p47"/>
          <p:cNvSpPr txBox="1"/>
          <p:nvPr>
            <p:ph idx="10" type="dt"/>
          </p:nvPr>
        </p:nvSpPr>
        <p:spPr>
          <a:xfrm>
            <a:off x="628650" y="4767267"/>
            <a:ext cx="2057400" cy="273844"/>
          </a:xfrm>
          <a:prstGeom prst="rect">
            <a:avLst/>
          </a:prstGeom>
          <a:noFill/>
          <a:ln>
            <a:noFill/>
          </a:ln>
        </p:spPr>
        <p:txBody>
          <a:bodyPr anchorCtr="0" anchor="ctr" bIns="34250" lIns="68550" spcFirstLastPara="1" rIns="68550" wrap="square" tIns="34250">
            <a:noAutofit/>
          </a:bodyPr>
          <a:lstStyle>
            <a:lvl1pPr lvl="0" algn="l">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39" name="Google Shape;39;p47"/>
          <p:cNvSpPr txBox="1"/>
          <p:nvPr>
            <p:ph idx="11" type="ftr"/>
          </p:nvPr>
        </p:nvSpPr>
        <p:spPr>
          <a:xfrm>
            <a:off x="3028950" y="4767267"/>
            <a:ext cx="3086100" cy="273844"/>
          </a:xfrm>
          <a:prstGeom prst="rect">
            <a:avLst/>
          </a:prstGeom>
          <a:noFill/>
          <a:ln>
            <a:noFill/>
          </a:ln>
        </p:spPr>
        <p:txBody>
          <a:bodyPr anchorCtr="0" anchor="ctr" bIns="34250" lIns="68550" spcFirstLastPara="1" rIns="68550" wrap="square" tIns="34250">
            <a:noAutofit/>
          </a:bodyPr>
          <a:lstStyle>
            <a:lvl1pPr lvl="0" algn="ctr">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40" name="Google Shape;40;p47"/>
          <p:cNvSpPr txBox="1"/>
          <p:nvPr>
            <p:ph idx="12" type="sldNum"/>
          </p:nvPr>
        </p:nvSpPr>
        <p:spPr>
          <a:xfrm>
            <a:off x="6457950" y="4767267"/>
            <a:ext cx="2057400" cy="273844"/>
          </a:xfrm>
          <a:prstGeom prst="rect">
            <a:avLst/>
          </a:prstGeom>
          <a:noFill/>
          <a:ln>
            <a:noFill/>
          </a:ln>
        </p:spPr>
        <p:txBody>
          <a:bodyPr anchorCtr="0" anchor="ctr" bIns="34250" lIns="68550" spcFirstLastPara="1" rIns="68550" wrap="square" tIns="34250">
            <a:noAutofit/>
          </a:bodyPr>
          <a:lstStyle>
            <a:lvl1pPr indent="0" lvl="0"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1pPr>
            <a:lvl2pPr indent="0" lvl="1"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2pPr>
            <a:lvl3pPr indent="0" lvl="2"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3pPr>
            <a:lvl4pPr indent="0" lvl="3"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4pPr>
            <a:lvl5pPr indent="0" lvl="4"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5pPr>
            <a:lvl6pPr indent="0" lvl="5"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6pPr>
            <a:lvl7pPr indent="0" lvl="6"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7pPr>
            <a:lvl8pPr indent="0" lvl="7"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8pPr>
            <a:lvl9pPr indent="0" lvl="8"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41" name="Shape 41"/>
        <p:cNvGrpSpPr/>
        <p:nvPr/>
      </p:nvGrpSpPr>
      <p:grpSpPr>
        <a:xfrm>
          <a:off x="0" y="0"/>
          <a:ext cx="0" cy="0"/>
          <a:chOff x="0" y="0"/>
          <a:chExt cx="0" cy="0"/>
        </a:xfrm>
      </p:grpSpPr>
      <p:sp>
        <p:nvSpPr>
          <p:cNvPr id="42" name="Google Shape;42;p48"/>
          <p:cNvSpPr txBox="1"/>
          <p:nvPr>
            <p:ph type="title"/>
          </p:nvPr>
        </p:nvSpPr>
        <p:spPr>
          <a:xfrm>
            <a:off x="629841" y="273847"/>
            <a:ext cx="7886700" cy="994172"/>
          </a:xfrm>
          <a:prstGeom prst="rect">
            <a:avLst/>
          </a:prstGeom>
          <a:noFill/>
          <a:ln>
            <a:noFill/>
          </a:ln>
        </p:spPr>
        <p:txBody>
          <a:bodyPr anchorCtr="0" anchor="ctr" bIns="34250" lIns="68550" spcFirstLastPara="1" rIns="68550" wrap="square" tIns="3425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48"/>
          <p:cNvSpPr txBox="1"/>
          <p:nvPr>
            <p:ph idx="1" type="body"/>
          </p:nvPr>
        </p:nvSpPr>
        <p:spPr>
          <a:xfrm>
            <a:off x="629842" y="1260872"/>
            <a:ext cx="3868340" cy="617934"/>
          </a:xfrm>
          <a:prstGeom prst="rect">
            <a:avLst/>
          </a:prstGeom>
          <a:noFill/>
          <a:ln>
            <a:noFill/>
          </a:ln>
        </p:spPr>
        <p:txBody>
          <a:bodyPr anchorCtr="0" anchor="b" bIns="34250" lIns="68550" spcFirstLastPara="1" rIns="68550" wrap="square" tIns="34250">
            <a:normAutofit/>
          </a:bodyPr>
          <a:lstStyle>
            <a:lvl1pPr indent="-228600" lvl="0" marL="457200" algn="l">
              <a:lnSpc>
                <a:spcPct val="90000"/>
              </a:lnSpc>
              <a:spcBef>
                <a:spcPts val="422"/>
              </a:spcBef>
              <a:spcAft>
                <a:spcPts val="0"/>
              </a:spcAft>
              <a:buClr>
                <a:schemeClr val="dk1"/>
              </a:buClr>
              <a:buSzPts val="1350"/>
              <a:buNone/>
              <a:defRPr b="1" sz="1000"/>
            </a:lvl1pPr>
            <a:lvl2pPr indent="-228600" lvl="1" marL="914400" algn="l">
              <a:lnSpc>
                <a:spcPct val="90000"/>
              </a:lnSpc>
              <a:spcBef>
                <a:spcPts val="211"/>
              </a:spcBef>
              <a:spcAft>
                <a:spcPts val="0"/>
              </a:spcAft>
              <a:buClr>
                <a:schemeClr val="dk1"/>
              </a:buClr>
              <a:buSzPts val="1125"/>
              <a:buNone/>
              <a:defRPr b="1" sz="800"/>
            </a:lvl2pPr>
            <a:lvl3pPr indent="-228600" lvl="2" marL="1371600" algn="l">
              <a:lnSpc>
                <a:spcPct val="90000"/>
              </a:lnSpc>
              <a:spcBef>
                <a:spcPts val="211"/>
              </a:spcBef>
              <a:spcAft>
                <a:spcPts val="0"/>
              </a:spcAft>
              <a:buClr>
                <a:schemeClr val="dk1"/>
              </a:buClr>
              <a:buSzPts val="1013"/>
              <a:buNone/>
              <a:defRPr b="1" sz="800"/>
            </a:lvl3pPr>
            <a:lvl4pPr indent="-228600" lvl="3" marL="1828800" algn="l">
              <a:lnSpc>
                <a:spcPct val="90000"/>
              </a:lnSpc>
              <a:spcBef>
                <a:spcPts val="211"/>
              </a:spcBef>
              <a:spcAft>
                <a:spcPts val="0"/>
              </a:spcAft>
              <a:buClr>
                <a:schemeClr val="dk1"/>
              </a:buClr>
              <a:buSzPts val="900"/>
              <a:buNone/>
              <a:defRPr b="1" sz="700"/>
            </a:lvl4pPr>
            <a:lvl5pPr indent="-228600" lvl="4" marL="2286000" algn="l">
              <a:lnSpc>
                <a:spcPct val="90000"/>
              </a:lnSpc>
              <a:spcBef>
                <a:spcPts val="211"/>
              </a:spcBef>
              <a:spcAft>
                <a:spcPts val="0"/>
              </a:spcAft>
              <a:buClr>
                <a:schemeClr val="dk1"/>
              </a:buClr>
              <a:buSzPts val="900"/>
              <a:buNone/>
              <a:defRPr b="1" sz="700"/>
            </a:lvl5pPr>
            <a:lvl6pPr indent="-228600" lvl="5" marL="2743200" algn="l">
              <a:lnSpc>
                <a:spcPct val="90000"/>
              </a:lnSpc>
              <a:spcBef>
                <a:spcPts val="211"/>
              </a:spcBef>
              <a:spcAft>
                <a:spcPts val="0"/>
              </a:spcAft>
              <a:buClr>
                <a:schemeClr val="dk1"/>
              </a:buClr>
              <a:buSzPts val="900"/>
              <a:buNone/>
              <a:defRPr b="1" sz="700"/>
            </a:lvl6pPr>
            <a:lvl7pPr indent="-228600" lvl="6" marL="3200400" algn="l">
              <a:lnSpc>
                <a:spcPct val="90000"/>
              </a:lnSpc>
              <a:spcBef>
                <a:spcPts val="211"/>
              </a:spcBef>
              <a:spcAft>
                <a:spcPts val="0"/>
              </a:spcAft>
              <a:buClr>
                <a:schemeClr val="dk1"/>
              </a:buClr>
              <a:buSzPts val="900"/>
              <a:buNone/>
              <a:defRPr b="1" sz="700"/>
            </a:lvl7pPr>
            <a:lvl8pPr indent="-228600" lvl="7" marL="3657600" algn="l">
              <a:lnSpc>
                <a:spcPct val="90000"/>
              </a:lnSpc>
              <a:spcBef>
                <a:spcPts val="211"/>
              </a:spcBef>
              <a:spcAft>
                <a:spcPts val="0"/>
              </a:spcAft>
              <a:buClr>
                <a:schemeClr val="dk1"/>
              </a:buClr>
              <a:buSzPts val="900"/>
              <a:buNone/>
              <a:defRPr b="1" sz="700"/>
            </a:lvl8pPr>
            <a:lvl9pPr indent="-228600" lvl="8" marL="4114800" algn="l">
              <a:lnSpc>
                <a:spcPct val="90000"/>
              </a:lnSpc>
              <a:spcBef>
                <a:spcPts val="211"/>
              </a:spcBef>
              <a:spcAft>
                <a:spcPts val="0"/>
              </a:spcAft>
              <a:buClr>
                <a:schemeClr val="dk1"/>
              </a:buClr>
              <a:buSzPts val="900"/>
              <a:buNone/>
              <a:defRPr b="1" sz="700"/>
            </a:lvl9pPr>
          </a:lstStyle>
          <a:p/>
        </p:txBody>
      </p:sp>
      <p:sp>
        <p:nvSpPr>
          <p:cNvPr id="44" name="Google Shape;44;p48"/>
          <p:cNvSpPr txBox="1"/>
          <p:nvPr>
            <p:ph idx="2" type="body"/>
          </p:nvPr>
        </p:nvSpPr>
        <p:spPr>
          <a:xfrm>
            <a:off x="629842" y="1878806"/>
            <a:ext cx="3868340" cy="2763441"/>
          </a:xfrm>
          <a:prstGeom prst="rect">
            <a:avLst/>
          </a:prstGeom>
          <a:noFill/>
          <a:ln>
            <a:noFill/>
          </a:ln>
        </p:spPr>
        <p:txBody>
          <a:bodyPr anchorCtr="0" anchor="t" bIns="34250" lIns="68550" spcFirstLastPara="1" rIns="68550" wrap="square" tIns="34250">
            <a:normAutofit/>
          </a:bodyPr>
          <a:lstStyle>
            <a:lvl1pPr indent="-342900" lvl="0" marL="457200" algn="l">
              <a:lnSpc>
                <a:spcPct val="90000"/>
              </a:lnSpc>
              <a:spcBef>
                <a:spcPts val="422"/>
              </a:spcBef>
              <a:spcAft>
                <a:spcPts val="0"/>
              </a:spcAft>
              <a:buClr>
                <a:schemeClr val="dk1"/>
              </a:buClr>
              <a:buSzPts val="1800"/>
              <a:buChar char="•"/>
              <a:defRPr/>
            </a:lvl1pPr>
            <a:lvl2pPr indent="-342900" lvl="1" marL="914400" algn="l">
              <a:lnSpc>
                <a:spcPct val="90000"/>
              </a:lnSpc>
              <a:spcBef>
                <a:spcPts val="211"/>
              </a:spcBef>
              <a:spcAft>
                <a:spcPts val="0"/>
              </a:spcAft>
              <a:buClr>
                <a:schemeClr val="dk1"/>
              </a:buClr>
              <a:buSzPts val="1800"/>
              <a:buChar char="•"/>
              <a:defRPr/>
            </a:lvl2pPr>
            <a:lvl3pPr indent="-342900" lvl="2" marL="1371600" algn="l">
              <a:lnSpc>
                <a:spcPct val="90000"/>
              </a:lnSpc>
              <a:spcBef>
                <a:spcPts val="211"/>
              </a:spcBef>
              <a:spcAft>
                <a:spcPts val="0"/>
              </a:spcAft>
              <a:buClr>
                <a:schemeClr val="dk1"/>
              </a:buClr>
              <a:buSzPts val="1800"/>
              <a:buChar char="•"/>
              <a:defRPr/>
            </a:lvl3pPr>
            <a:lvl4pPr indent="-342900" lvl="3" marL="1828800" algn="l">
              <a:lnSpc>
                <a:spcPct val="90000"/>
              </a:lnSpc>
              <a:spcBef>
                <a:spcPts val="211"/>
              </a:spcBef>
              <a:spcAft>
                <a:spcPts val="0"/>
              </a:spcAft>
              <a:buClr>
                <a:schemeClr val="dk1"/>
              </a:buClr>
              <a:buSzPts val="1800"/>
              <a:buChar char="•"/>
              <a:defRPr/>
            </a:lvl4pPr>
            <a:lvl5pPr indent="-342900" lvl="4" marL="2286000" algn="l">
              <a:lnSpc>
                <a:spcPct val="90000"/>
              </a:lnSpc>
              <a:spcBef>
                <a:spcPts val="211"/>
              </a:spcBef>
              <a:spcAft>
                <a:spcPts val="0"/>
              </a:spcAft>
              <a:buClr>
                <a:schemeClr val="dk1"/>
              </a:buClr>
              <a:buSzPts val="1800"/>
              <a:buChar char="•"/>
              <a:defRPr/>
            </a:lvl5pPr>
            <a:lvl6pPr indent="-342900" lvl="5" marL="2743200" algn="l">
              <a:lnSpc>
                <a:spcPct val="90000"/>
              </a:lnSpc>
              <a:spcBef>
                <a:spcPts val="211"/>
              </a:spcBef>
              <a:spcAft>
                <a:spcPts val="0"/>
              </a:spcAft>
              <a:buClr>
                <a:schemeClr val="dk1"/>
              </a:buClr>
              <a:buSzPts val="1800"/>
              <a:buChar char="•"/>
              <a:defRPr/>
            </a:lvl6pPr>
            <a:lvl7pPr indent="-342900" lvl="6" marL="3200400" algn="l">
              <a:lnSpc>
                <a:spcPct val="90000"/>
              </a:lnSpc>
              <a:spcBef>
                <a:spcPts val="211"/>
              </a:spcBef>
              <a:spcAft>
                <a:spcPts val="0"/>
              </a:spcAft>
              <a:buClr>
                <a:schemeClr val="dk1"/>
              </a:buClr>
              <a:buSzPts val="1800"/>
              <a:buChar char="•"/>
              <a:defRPr/>
            </a:lvl7pPr>
            <a:lvl8pPr indent="-342900" lvl="7" marL="3657600" algn="l">
              <a:lnSpc>
                <a:spcPct val="90000"/>
              </a:lnSpc>
              <a:spcBef>
                <a:spcPts val="211"/>
              </a:spcBef>
              <a:spcAft>
                <a:spcPts val="0"/>
              </a:spcAft>
              <a:buClr>
                <a:schemeClr val="dk1"/>
              </a:buClr>
              <a:buSzPts val="1800"/>
              <a:buChar char="•"/>
              <a:defRPr/>
            </a:lvl8pPr>
            <a:lvl9pPr indent="-342900" lvl="8" marL="4114800" algn="l">
              <a:lnSpc>
                <a:spcPct val="90000"/>
              </a:lnSpc>
              <a:spcBef>
                <a:spcPts val="211"/>
              </a:spcBef>
              <a:spcAft>
                <a:spcPts val="0"/>
              </a:spcAft>
              <a:buClr>
                <a:schemeClr val="dk1"/>
              </a:buClr>
              <a:buSzPts val="1800"/>
              <a:buChar char="•"/>
              <a:defRPr/>
            </a:lvl9pPr>
          </a:lstStyle>
          <a:p/>
        </p:txBody>
      </p:sp>
      <p:sp>
        <p:nvSpPr>
          <p:cNvPr id="45" name="Google Shape;45;p48"/>
          <p:cNvSpPr txBox="1"/>
          <p:nvPr>
            <p:ph idx="3" type="body"/>
          </p:nvPr>
        </p:nvSpPr>
        <p:spPr>
          <a:xfrm>
            <a:off x="4629152" y="1260872"/>
            <a:ext cx="3887391" cy="617934"/>
          </a:xfrm>
          <a:prstGeom prst="rect">
            <a:avLst/>
          </a:prstGeom>
          <a:noFill/>
          <a:ln>
            <a:noFill/>
          </a:ln>
        </p:spPr>
        <p:txBody>
          <a:bodyPr anchorCtr="0" anchor="b" bIns="34250" lIns="68550" spcFirstLastPara="1" rIns="68550" wrap="square" tIns="34250">
            <a:normAutofit/>
          </a:bodyPr>
          <a:lstStyle>
            <a:lvl1pPr indent="-228600" lvl="0" marL="457200" algn="l">
              <a:lnSpc>
                <a:spcPct val="90000"/>
              </a:lnSpc>
              <a:spcBef>
                <a:spcPts val="422"/>
              </a:spcBef>
              <a:spcAft>
                <a:spcPts val="0"/>
              </a:spcAft>
              <a:buClr>
                <a:schemeClr val="dk1"/>
              </a:buClr>
              <a:buSzPts val="1350"/>
              <a:buNone/>
              <a:defRPr b="1" sz="1000"/>
            </a:lvl1pPr>
            <a:lvl2pPr indent="-228600" lvl="1" marL="914400" algn="l">
              <a:lnSpc>
                <a:spcPct val="90000"/>
              </a:lnSpc>
              <a:spcBef>
                <a:spcPts val="211"/>
              </a:spcBef>
              <a:spcAft>
                <a:spcPts val="0"/>
              </a:spcAft>
              <a:buClr>
                <a:schemeClr val="dk1"/>
              </a:buClr>
              <a:buSzPts val="1125"/>
              <a:buNone/>
              <a:defRPr b="1" sz="800"/>
            </a:lvl2pPr>
            <a:lvl3pPr indent="-228600" lvl="2" marL="1371600" algn="l">
              <a:lnSpc>
                <a:spcPct val="90000"/>
              </a:lnSpc>
              <a:spcBef>
                <a:spcPts val="211"/>
              </a:spcBef>
              <a:spcAft>
                <a:spcPts val="0"/>
              </a:spcAft>
              <a:buClr>
                <a:schemeClr val="dk1"/>
              </a:buClr>
              <a:buSzPts val="1013"/>
              <a:buNone/>
              <a:defRPr b="1" sz="800"/>
            </a:lvl3pPr>
            <a:lvl4pPr indent="-228600" lvl="3" marL="1828800" algn="l">
              <a:lnSpc>
                <a:spcPct val="90000"/>
              </a:lnSpc>
              <a:spcBef>
                <a:spcPts val="211"/>
              </a:spcBef>
              <a:spcAft>
                <a:spcPts val="0"/>
              </a:spcAft>
              <a:buClr>
                <a:schemeClr val="dk1"/>
              </a:buClr>
              <a:buSzPts val="900"/>
              <a:buNone/>
              <a:defRPr b="1" sz="700"/>
            </a:lvl4pPr>
            <a:lvl5pPr indent="-228600" lvl="4" marL="2286000" algn="l">
              <a:lnSpc>
                <a:spcPct val="90000"/>
              </a:lnSpc>
              <a:spcBef>
                <a:spcPts val="211"/>
              </a:spcBef>
              <a:spcAft>
                <a:spcPts val="0"/>
              </a:spcAft>
              <a:buClr>
                <a:schemeClr val="dk1"/>
              </a:buClr>
              <a:buSzPts val="900"/>
              <a:buNone/>
              <a:defRPr b="1" sz="700"/>
            </a:lvl5pPr>
            <a:lvl6pPr indent="-228600" lvl="5" marL="2743200" algn="l">
              <a:lnSpc>
                <a:spcPct val="90000"/>
              </a:lnSpc>
              <a:spcBef>
                <a:spcPts val="211"/>
              </a:spcBef>
              <a:spcAft>
                <a:spcPts val="0"/>
              </a:spcAft>
              <a:buClr>
                <a:schemeClr val="dk1"/>
              </a:buClr>
              <a:buSzPts val="900"/>
              <a:buNone/>
              <a:defRPr b="1" sz="700"/>
            </a:lvl6pPr>
            <a:lvl7pPr indent="-228600" lvl="6" marL="3200400" algn="l">
              <a:lnSpc>
                <a:spcPct val="90000"/>
              </a:lnSpc>
              <a:spcBef>
                <a:spcPts val="211"/>
              </a:spcBef>
              <a:spcAft>
                <a:spcPts val="0"/>
              </a:spcAft>
              <a:buClr>
                <a:schemeClr val="dk1"/>
              </a:buClr>
              <a:buSzPts val="900"/>
              <a:buNone/>
              <a:defRPr b="1" sz="700"/>
            </a:lvl7pPr>
            <a:lvl8pPr indent="-228600" lvl="7" marL="3657600" algn="l">
              <a:lnSpc>
                <a:spcPct val="90000"/>
              </a:lnSpc>
              <a:spcBef>
                <a:spcPts val="211"/>
              </a:spcBef>
              <a:spcAft>
                <a:spcPts val="0"/>
              </a:spcAft>
              <a:buClr>
                <a:schemeClr val="dk1"/>
              </a:buClr>
              <a:buSzPts val="900"/>
              <a:buNone/>
              <a:defRPr b="1" sz="700"/>
            </a:lvl8pPr>
            <a:lvl9pPr indent="-228600" lvl="8" marL="4114800" algn="l">
              <a:lnSpc>
                <a:spcPct val="90000"/>
              </a:lnSpc>
              <a:spcBef>
                <a:spcPts val="211"/>
              </a:spcBef>
              <a:spcAft>
                <a:spcPts val="0"/>
              </a:spcAft>
              <a:buClr>
                <a:schemeClr val="dk1"/>
              </a:buClr>
              <a:buSzPts val="900"/>
              <a:buNone/>
              <a:defRPr b="1" sz="700"/>
            </a:lvl9pPr>
          </a:lstStyle>
          <a:p/>
        </p:txBody>
      </p:sp>
      <p:sp>
        <p:nvSpPr>
          <p:cNvPr id="46" name="Google Shape;46;p48"/>
          <p:cNvSpPr txBox="1"/>
          <p:nvPr>
            <p:ph idx="4" type="body"/>
          </p:nvPr>
        </p:nvSpPr>
        <p:spPr>
          <a:xfrm>
            <a:off x="4629152" y="1878806"/>
            <a:ext cx="3887391" cy="2763441"/>
          </a:xfrm>
          <a:prstGeom prst="rect">
            <a:avLst/>
          </a:prstGeom>
          <a:noFill/>
          <a:ln>
            <a:noFill/>
          </a:ln>
        </p:spPr>
        <p:txBody>
          <a:bodyPr anchorCtr="0" anchor="t" bIns="34250" lIns="68550" spcFirstLastPara="1" rIns="68550" wrap="square" tIns="34250">
            <a:normAutofit/>
          </a:bodyPr>
          <a:lstStyle>
            <a:lvl1pPr indent="-342900" lvl="0" marL="457200" algn="l">
              <a:lnSpc>
                <a:spcPct val="90000"/>
              </a:lnSpc>
              <a:spcBef>
                <a:spcPts val="422"/>
              </a:spcBef>
              <a:spcAft>
                <a:spcPts val="0"/>
              </a:spcAft>
              <a:buClr>
                <a:schemeClr val="dk1"/>
              </a:buClr>
              <a:buSzPts val="1800"/>
              <a:buChar char="•"/>
              <a:defRPr/>
            </a:lvl1pPr>
            <a:lvl2pPr indent="-342900" lvl="1" marL="914400" algn="l">
              <a:lnSpc>
                <a:spcPct val="90000"/>
              </a:lnSpc>
              <a:spcBef>
                <a:spcPts val="211"/>
              </a:spcBef>
              <a:spcAft>
                <a:spcPts val="0"/>
              </a:spcAft>
              <a:buClr>
                <a:schemeClr val="dk1"/>
              </a:buClr>
              <a:buSzPts val="1800"/>
              <a:buChar char="•"/>
              <a:defRPr/>
            </a:lvl2pPr>
            <a:lvl3pPr indent="-342900" lvl="2" marL="1371600" algn="l">
              <a:lnSpc>
                <a:spcPct val="90000"/>
              </a:lnSpc>
              <a:spcBef>
                <a:spcPts val="211"/>
              </a:spcBef>
              <a:spcAft>
                <a:spcPts val="0"/>
              </a:spcAft>
              <a:buClr>
                <a:schemeClr val="dk1"/>
              </a:buClr>
              <a:buSzPts val="1800"/>
              <a:buChar char="•"/>
              <a:defRPr/>
            </a:lvl3pPr>
            <a:lvl4pPr indent="-342900" lvl="3" marL="1828800" algn="l">
              <a:lnSpc>
                <a:spcPct val="90000"/>
              </a:lnSpc>
              <a:spcBef>
                <a:spcPts val="211"/>
              </a:spcBef>
              <a:spcAft>
                <a:spcPts val="0"/>
              </a:spcAft>
              <a:buClr>
                <a:schemeClr val="dk1"/>
              </a:buClr>
              <a:buSzPts val="1800"/>
              <a:buChar char="•"/>
              <a:defRPr/>
            </a:lvl4pPr>
            <a:lvl5pPr indent="-342900" lvl="4" marL="2286000" algn="l">
              <a:lnSpc>
                <a:spcPct val="90000"/>
              </a:lnSpc>
              <a:spcBef>
                <a:spcPts val="211"/>
              </a:spcBef>
              <a:spcAft>
                <a:spcPts val="0"/>
              </a:spcAft>
              <a:buClr>
                <a:schemeClr val="dk1"/>
              </a:buClr>
              <a:buSzPts val="1800"/>
              <a:buChar char="•"/>
              <a:defRPr/>
            </a:lvl5pPr>
            <a:lvl6pPr indent="-342900" lvl="5" marL="2743200" algn="l">
              <a:lnSpc>
                <a:spcPct val="90000"/>
              </a:lnSpc>
              <a:spcBef>
                <a:spcPts val="211"/>
              </a:spcBef>
              <a:spcAft>
                <a:spcPts val="0"/>
              </a:spcAft>
              <a:buClr>
                <a:schemeClr val="dk1"/>
              </a:buClr>
              <a:buSzPts val="1800"/>
              <a:buChar char="•"/>
              <a:defRPr/>
            </a:lvl6pPr>
            <a:lvl7pPr indent="-342900" lvl="6" marL="3200400" algn="l">
              <a:lnSpc>
                <a:spcPct val="90000"/>
              </a:lnSpc>
              <a:spcBef>
                <a:spcPts val="211"/>
              </a:spcBef>
              <a:spcAft>
                <a:spcPts val="0"/>
              </a:spcAft>
              <a:buClr>
                <a:schemeClr val="dk1"/>
              </a:buClr>
              <a:buSzPts val="1800"/>
              <a:buChar char="•"/>
              <a:defRPr/>
            </a:lvl7pPr>
            <a:lvl8pPr indent="-342900" lvl="7" marL="3657600" algn="l">
              <a:lnSpc>
                <a:spcPct val="90000"/>
              </a:lnSpc>
              <a:spcBef>
                <a:spcPts val="211"/>
              </a:spcBef>
              <a:spcAft>
                <a:spcPts val="0"/>
              </a:spcAft>
              <a:buClr>
                <a:schemeClr val="dk1"/>
              </a:buClr>
              <a:buSzPts val="1800"/>
              <a:buChar char="•"/>
              <a:defRPr/>
            </a:lvl8pPr>
            <a:lvl9pPr indent="-342900" lvl="8" marL="4114800" algn="l">
              <a:lnSpc>
                <a:spcPct val="90000"/>
              </a:lnSpc>
              <a:spcBef>
                <a:spcPts val="211"/>
              </a:spcBef>
              <a:spcAft>
                <a:spcPts val="0"/>
              </a:spcAft>
              <a:buClr>
                <a:schemeClr val="dk1"/>
              </a:buClr>
              <a:buSzPts val="1800"/>
              <a:buChar char="•"/>
              <a:defRPr/>
            </a:lvl9pPr>
          </a:lstStyle>
          <a:p/>
        </p:txBody>
      </p:sp>
      <p:sp>
        <p:nvSpPr>
          <p:cNvPr id="47" name="Google Shape;47;p48"/>
          <p:cNvSpPr txBox="1"/>
          <p:nvPr>
            <p:ph idx="10" type="dt"/>
          </p:nvPr>
        </p:nvSpPr>
        <p:spPr>
          <a:xfrm>
            <a:off x="628650" y="4767267"/>
            <a:ext cx="2057400" cy="273844"/>
          </a:xfrm>
          <a:prstGeom prst="rect">
            <a:avLst/>
          </a:prstGeom>
          <a:noFill/>
          <a:ln>
            <a:noFill/>
          </a:ln>
        </p:spPr>
        <p:txBody>
          <a:bodyPr anchorCtr="0" anchor="ctr" bIns="34250" lIns="68550" spcFirstLastPara="1" rIns="68550" wrap="square" tIns="34250">
            <a:noAutofit/>
          </a:bodyPr>
          <a:lstStyle>
            <a:lvl1pPr lvl="0" algn="l">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48" name="Google Shape;48;p48"/>
          <p:cNvSpPr txBox="1"/>
          <p:nvPr>
            <p:ph idx="11" type="ftr"/>
          </p:nvPr>
        </p:nvSpPr>
        <p:spPr>
          <a:xfrm>
            <a:off x="3028950" y="4767267"/>
            <a:ext cx="3086100" cy="273844"/>
          </a:xfrm>
          <a:prstGeom prst="rect">
            <a:avLst/>
          </a:prstGeom>
          <a:noFill/>
          <a:ln>
            <a:noFill/>
          </a:ln>
        </p:spPr>
        <p:txBody>
          <a:bodyPr anchorCtr="0" anchor="ctr" bIns="34250" lIns="68550" spcFirstLastPara="1" rIns="68550" wrap="square" tIns="34250">
            <a:noAutofit/>
          </a:bodyPr>
          <a:lstStyle>
            <a:lvl1pPr lvl="0" algn="ctr">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49" name="Google Shape;49;p48"/>
          <p:cNvSpPr txBox="1"/>
          <p:nvPr>
            <p:ph idx="12" type="sldNum"/>
          </p:nvPr>
        </p:nvSpPr>
        <p:spPr>
          <a:xfrm>
            <a:off x="6457950" y="4767267"/>
            <a:ext cx="2057400" cy="273844"/>
          </a:xfrm>
          <a:prstGeom prst="rect">
            <a:avLst/>
          </a:prstGeom>
          <a:noFill/>
          <a:ln>
            <a:noFill/>
          </a:ln>
        </p:spPr>
        <p:txBody>
          <a:bodyPr anchorCtr="0" anchor="ctr" bIns="34250" lIns="68550" spcFirstLastPara="1" rIns="68550" wrap="square" tIns="34250">
            <a:noAutofit/>
          </a:bodyPr>
          <a:lstStyle>
            <a:lvl1pPr indent="0" lvl="0"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1pPr>
            <a:lvl2pPr indent="0" lvl="1"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2pPr>
            <a:lvl3pPr indent="0" lvl="2"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3pPr>
            <a:lvl4pPr indent="0" lvl="3"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4pPr>
            <a:lvl5pPr indent="0" lvl="4"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5pPr>
            <a:lvl6pPr indent="0" lvl="5"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6pPr>
            <a:lvl7pPr indent="0" lvl="6"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7pPr>
            <a:lvl8pPr indent="0" lvl="7"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8pPr>
            <a:lvl9pPr indent="0" lvl="8"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50" name="Shape 50"/>
        <p:cNvGrpSpPr/>
        <p:nvPr/>
      </p:nvGrpSpPr>
      <p:grpSpPr>
        <a:xfrm>
          <a:off x="0" y="0"/>
          <a:ext cx="0" cy="0"/>
          <a:chOff x="0" y="0"/>
          <a:chExt cx="0" cy="0"/>
        </a:xfrm>
      </p:grpSpPr>
      <p:sp>
        <p:nvSpPr>
          <p:cNvPr id="51" name="Google Shape;51;p49"/>
          <p:cNvSpPr txBox="1"/>
          <p:nvPr>
            <p:ph type="title"/>
          </p:nvPr>
        </p:nvSpPr>
        <p:spPr>
          <a:xfrm>
            <a:off x="628650" y="273847"/>
            <a:ext cx="7886700" cy="994172"/>
          </a:xfrm>
          <a:prstGeom prst="rect">
            <a:avLst/>
          </a:prstGeom>
          <a:noFill/>
          <a:ln>
            <a:noFill/>
          </a:ln>
        </p:spPr>
        <p:txBody>
          <a:bodyPr anchorCtr="0" anchor="ctr" bIns="34250" lIns="68550" spcFirstLastPara="1" rIns="68550" wrap="square" tIns="3425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49"/>
          <p:cNvSpPr txBox="1"/>
          <p:nvPr>
            <p:ph idx="10" type="dt"/>
          </p:nvPr>
        </p:nvSpPr>
        <p:spPr>
          <a:xfrm>
            <a:off x="628650" y="4767267"/>
            <a:ext cx="2057400" cy="273844"/>
          </a:xfrm>
          <a:prstGeom prst="rect">
            <a:avLst/>
          </a:prstGeom>
          <a:noFill/>
          <a:ln>
            <a:noFill/>
          </a:ln>
        </p:spPr>
        <p:txBody>
          <a:bodyPr anchorCtr="0" anchor="ctr" bIns="34250" lIns="68550" spcFirstLastPara="1" rIns="68550" wrap="square" tIns="34250">
            <a:noAutofit/>
          </a:bodyPr>
          <a:lstStyle>
            <a:lvl1pPr lvl="0" algn="l">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53" name="Google Shape;53;p49"/>
          <p:cNvSpPr txBox="1"/>
          <p:nvPr>
            <p:ph idx="11" type="ftr"/>
          </p:nvPr>
        </p:nvSpPr>
        <p:spPr>
          <a:xfrm>
            <a:off x="3028950" y="4767267"/>
            <a:ext cx="3086100" cy="273844"/>
          </a:xfrm>
          <a:prstGeom prst="rect">
            <a:avLst/>
          </a:prstGeom>
          <a:noFill/>
          <a:ln>
            <a:noFill/>
          </a:ln>
        </p:spPr>
        <p:txBody>
          <a:bodyPr anchorCtr="0" anchor="ctr" bIns="34250" lIns="68550" spcFirstLastPara="1" rIns="68550" wrap="square" tIns="34250">
            <a:noAutofit/>
          </a:bodyPr>
          <a:lstStyle>
            <a:lvl1pPr lvl="0" algn="ctr">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54" name="Google Shape;54;p49"/>
          <p:cNvSpPr txBox="1"/>
          <p:nvPr>
            <p:ph idx="12" type="sldNum"/>
          </p:nvPr>
        </p:nvSpPr>
        <p:spPr>
          <a:xfrm>
            <a:off x="6457950" y="4767267"/>
            <a:ext cx="2057400" cy="273844"/>
          </a:xfrm>
          <a:prstGeom prst="rect">
            <a:avLst/>
          </a:prstGeom>
          <a:noFill/>
          <a:ln>
            <a:noFill/>
          </a:ln>
        </p:spPr>
        <p:txBody>
          <a:bodyPr anchorCtr="0" anchor="ctr" bIns="34250" lIns="68550" spcFirstLastPara="1" rIns="68550" wrap="square" tIns="34250">
            <a:noAutofit/>
          </a:bodyPr>
          <a:lstStyle>
            <a:lvl1pPr indent="0" lvl="0"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1pPr>
            <a:lvl2pPr indent="0" lvl="1"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2pPr>
            <a:lvl3pPr indent="0" lvl="2"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3pPr>
            <a:lvl4pPr indent="0" lvl="3"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4pPr>
            <a:lvl5pPr indent="0" lvl="4"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5pPr>
            <a:lvl6pPr indent="0" lvl="5"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6pPr>
            <a:lvl7pPr indent="0" lvl="6"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7pPr>
            <a:lvl8pPr indent="0" lvl="7"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8pPr>
            <a:lvl9pPr indent="0" lvl="8"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55" name="Shape 55"/>
        <p:cNvGrpSpPr/>
        <p:nvPr/>
      </p:nvGrpSpPr>
      <p:grpSpPr>
        <a:xfrm>
          <a:off x="0" y="0"/>
          <a:ext cx="0" cy="0"/>
          <a:chOff x="0" y="0"/>
          <a:chExt cx="0" cy="0"/>
        </a:xfrm>
      </p:grpSpPr>
      <p:sp>
        <p:nvSpPr>
          <p:cNvPr id="56" name="Google Shape;56;p50"/>
          <p:cNvSpPr txBox="1"/>
          <p:nvPr>
            <p:ph idx="10" type="dt"/>
          </p:nvPr>
        </p:nvSpPr>
        <p:spPr>
          <a:xfrm>
            <a:off x="628650" y="4767267"/>
            <a:ext cx="2057400" cy="273844"/>
          </a:xfrm>
          <a:prstGeom prst="rect">
            <a:avLst/>
          </a:prstGeom>
          <a:noFill/>
          <a:ln>
            <a:noFill/>
          </a:ln>
        </p:spPr>
        <p:txBody>
          <a:bodyPr anchorCtr="0" anchor="ctr" bIns="34250" lIns="68550" spcFirstLastPara="1" rIns="68550" wrap="square" tIns="34250">
            <a:noAutofit/>
          </a:bodyPr>
          <a:lstStyle>
            <a:lvl1pPr lvl="0" algn="l">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57" name="Google Shape;57;p50"/>
          <p:cNvSpPr txBox="1"/>
          <p:nvPr>
            <p:ph idx="11" type="ftr"/>
          </p:nvPr>
        </p:nvSpPr>
        <p:spPr>
          <a:xfrm>
            <a:off x="3028950" y="4767267"/>
            <a:ext cx="3086100" cy="273844"/>
          </a:xfrm>
          <a:prstGeom prst="rect">
            <a:avLst/>
          </a:prstGeom>
          <a:noFill/>
          <a:ln>
            <a:noFill/>
          </a:ln>
        </p:spPr>
        <p:txBody>
          <a:bodyPr anchorCtr="0" anchor="ctr" bIns="34250" lIns="68550" spcFirstLastPara="1" rIns="68550" wrap="square" tIns="34250">
            <a:noAutofit/>
          </a:bodyPr>
          <a:lstStyle>
            <a:lvl1pPr lvl="0" algn="ctr">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58" name="Google Shape;58;p50"/>
          <p:cNvSpPr txBox="1"/>
          <p:nvPr>
            <p:ph idx="12" type="sldNum"/>
          </p:nvPr>
        </p:nvSpPr>
        <p:spPr>
          <a:xfrm>
            <a:off x="6457950" y="4767267"/>
            <a:ext cx="2057400" cy="273844"/>
          </a:xfrm>
          <a:prstGeom prst="rect">
            <a:avLst/>
          </a:prstGeom>
          <a:noFill/>
          <a:ln>
            <a:noFill/>
          </a:ln>
        </p:spPr>
        <p:txBody>
          <a:bodyPr anchorCtr="0" anchor="ctr" bIns="34250" lIns="68550" spcFirstLastPara="1" rIns="68550" wrap="square" tIns="34250">
            <a:noAutofit/>
          </a:bodyPr>
          <a:lstStyle>
            <a:lvl1pPr indent="0" lvl="0"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1pPr>
            <a:lvl2pPr indent="0" lvl="1"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2pPr>
            <a:lvl3pPr indent="0" lvl="2"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3pPr>
            <a:lvl4pPr indent="0" lvl="3"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4pPr>
            <a:lvl5pPr indent="0" lvl="4"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5pPr>
            <a:lvl6pPr indent="0" lvl="5"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6pPr>
            <a:lvl7pPr indent="0" lvl="6"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7pPr>
            <a:lvl8pPr indent="0" lvl="7"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8pPr>
            <a:lvl9pPr indent="0" lvl="8"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59" name="Shape 59"/>
        <p:cNvGrpSpPr/>
        <p:nvPr/>
      </p:nvGrpSpPr>
      <p:grpSpPr>
        <a:xfrm>
          <a:off x="0" y="0"/>
          <a:ext cx="0" cy="0"/>
          <a:chOff x="0" y="0"/>
          <a:chExt cx="0" cy="0"/>
        </a:xfrm>
      </p:grpSpPr>
      <p:sp>
        <p:nvSpPr>
          <p:cNvPr id="60" name="Google Shape;60;p51"/>
          <p:cNvSpPr txBox="1"/>
          <p:nvPr>
            <p:ph type="title"/>
          </p:nvPr>
        </p:nvSpPr>
        <p:spPr>
          <a:xfrm>
            <a:off x="629841" y="342900"/>
            <a:ext cx="2949178" cy="1200150"/>
          </a:xfrm>
          <a:prstGeom prst="rect">
            <a:avLst/>
          </a:prstGeom>
          <a:noFill/>
          <a:ln>
            <a:noFill/>
          </a:ln>
        </p:spPr>
        <p:txBody>
          <a:bodyPr anchorCtr="0" anchor="b" bIns="34250" lIns="68550" spcFirstLastPara="1" rIns="68550" wrap="square" tIns="34250">
            <a:normAutofit/>
          </a:bodyPr>
          <a:lstStyle>
            <a:lvl1pPr lvl="0" algn="l">
              <a:lnSpc>
                <a:spcPct val="90000"/>
              </a:lnSpc>
              <a:spcBef>
                <a:spcPts val="0"/>
              </a:spcBef>
              <a:spcAft>
                <a:spcPts val="0"/>
              </a:spcAft>
              <a:buClr>
                <a:schemeClr val="dk1"/>
              </a:buClr>
              <a:buSzPts val="1800"/>
              <a:buFont typeface="Calibri"/>
              <a:buNone/>
              <a:defRPr sz="1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1" name="Google Shape;61;p51"/>
          <p:cNvSpPr txBox="1"/>
          <p:nvPr>
            <p:ph idx="1" type="body"/>
          </p:nvPr>
        </p:nvSpPr>
        <p:spPr>
          <a:xfrm>
            <a:off x="3887391" y="740577"/>
            <a:ext cx="4629150" cy="3655219"/>
          </a:xfrm>
          <a:prstGeom prst="rect">
            <a:avLst/>
          </a:prstGeom>
          <a:noFill/>
          <a:ln>
            <a:noFill/>
          </a:ln>
        </p:spPr>
        <p:txBody>
          <a:bodyPr anchorCtr="0" anchor="t" bIns="34250" lIns="68550" spcFirstLastPara="1" rIns="68550" wrap="square" tIns="34250">
            <a:normAutofit/>
          </a:bodyPr>
          <a:lstStyle>
            <a:lvl1pPr indent="-342900" lvl="0" marL="457200" algn="l">
              <a:lnSpc>
                <a:spcPct val="90000"/>
              </a:lnSpc>
              <a:spcBef>
                <a:spcPts val="422"/>
              </a:spcBef>
              <a:spcAft>
                <a:spcPts val="0"/>
              </a:spcAft>
              <a:buClr>
                <a:schemeClr val="dk1"/>
              </a:buClr>
              <a:buSzPts val="1800"/>
              <a:buChar char="•"/>
              <a:defRPr sz="1400"/>
            </a:lvl1pPr>
            <a:lvl2pPr indent="-328612" lvl="1" marL="914400" algn="l">
              <a:lnSpc>
                <a:spcPct val="90000"/>
              </a:lnSpc>
              <a:spcBef>
                <a:spcPts val="211"/>
              </a:spcBef>
              <a:spcAft>
                <a:spcPts val="0"/>
              </a:spcAft>
              <a:buClr>
                <a:schemeClr val="dk1"/>
              </a:buClr>
              <a:buSzPts val="1575"/>
              <a:buChar char="•"/>
              <a:defRPr sz="1200"/>
            </a:lvl2pPr>
            <a:lvl3pPr indent="-314325" lvl="2" marL="1371600" algn="l">
              <a:lnSpc>
                <a:spcPct val="90000"/>
              </a:lnSpc>
              <a:spcBef>
                <a:spcPts val="211"/>
              </a:spcBef>
              <a:spcAft>
                <a:spcPts val="0"/>
              </a:spcAft>
              <a:buClr>
                <a:schemeClr val="dk1"/>
              </a:buClr>
              <a:buSzPts val="1350"/>
              <a:buChar char="•"/>
              <a:defRPr sz="1000"/>
            </a:lvl3pPr>
            <a:lvl4pPr indent="-300037" lvl="3" marL="1828800" algn="l">
              <a:lnSpc>
                <a:spcPct val="90000"/>
              </a:lnSpc>
              <a:spcBef>
                <a:spcPts val="211"/>
              </a:spcBef>
              <a:spcAft>
                <a:spcPts val="0"/>
              </a:spcAft>
              <a:buClr>
                <a:schemeClr val="dk1"/>
              </a:buClr>
              <a:buSzPts val="1125"/>
              <a:buChar char="•"/>
              <a:defRPr sz="800"/>
            </a:lvl4pPr>
            <a:lvl5pPr indent="-300037" lvl="4" marL="2286000" algn="l">
              <a:lnSpc>
                <a:spcPct val="90000"/>
              </a:lnSpc>
              <a:spcBef>
                <a:spcPts val="211"/>
              </a:spcBef>
              <a:spcAft>
                <a:spcPts val="0"/>
              </a:spcAft>
              <a:buClr>
                <a:schemeClr val="dk1"/>
              </a:buClr>
              <a:buSzPts val="1125"/>
              <a:buChar char="•"/>
              <a:defRPr sz="800"/>
            </a:lvl5pPr>
            <a:lvl6pPr indent="-300037" lvl="5" marL="2743200" algn="l">
              <a:lnSpc>
                <a:spcPct val="90000"/>
              </a:lnSpc>
              <a:spcBef>
                <a:spcPts val="211"/>
              </a:spcBef>
              <a:spcAft>
                <a:spcPts val="0"/>
              </a:spcAft>
              <a:buClr>
                <a:schemeClr val="dk1"/>
              </a:buClr>
              <a:buSzPts val="1125"/>
              <a:buChar char="•"/>
              <a:defRPr sz="800"/>
            </a:lvl6pPr>
            <a:lvl7pPr indent="-300037" lvl="6" marL="3200400" algn="l">
              <a:lnSpc>
                <a:spcPct val="90000"/>
              </a:lnSpc>
              <a:spcBef>
                <a:spcPts val="211"/>
              </a:spcBef>
              <a:spcAft>
                <a:spcPts val="0"/>
              </a:spcAft>
              <a:buClr>
                <a:schemeClr val="dk1"/>
              </a:buClr>
              <a:buSzPts val="1125"/>
              <a:buChar char="•"/>
              <a:defRPr sz="800"/>
            </a:lvl7pPr>
            <a:lvl8pPr indent="-300037" lvl="7" marL="3657600" algn="l">
              <a:lnSpc>
                <a:spcPct val="90000"/>
              </a:lnSpc>
              <a:spcBef>
                <a:spcPts val="211"/>
              </a:spcBef>
              <a:spcAft>
                <a:spcPts val="0"/>
              </a:spcAft>
              <a:buClr>
                <a:schemeClr val="dk1"/>
              </a:buClr>
              <a:buSzPts val="1125"/>
              <a:buChar char="•"/>
              <a:defRPr sz="800"/>
            </a:lvl8pPr>
            <a:lvl9pPr indent="-300037" lvl="8" marL="4114800" algn="l">
              <a:lnSpc>
                <a:spcPct val="90000"/>
              </a:lnSpc>
              <a:spcBef>
                <a:spcPts val="211"/>
              </a:spcBef>
              <a:spcAft>
                <a:spcPts val="0"/>
              </a:spcAft>
              <a:buClr>
                <a:schemeClr val="dk1"/>
              </a:buClr>
              <a:buSzPts val="1125"/>
              <a:buChar char="•"/>
              <a:defRPr sz="800"/>
            </a:lvl9pPr>
          </a:lstStyle>
          <a:p/>
        </p:txBody>
      </p:sp>
      <p:sp>
        <p:nvSpPr>
          <p:cNvPr id="62" name="Google Shape;62;p51"/>
          <p:cNvSpPr txBox="1"/>
          <p:nvPr>
            <p:ph idx="2" type="body"/>
          </p:nvPr>
        </p:nvSpPr>
        <p:spPr>
          <a:xfrm>
            <a:off x="629841" y="1543052"/>
            <a:ext cx="2949178" cy="2858691"/>
          </a:xfrm>
          <a:prstGeom prst="rect">
            <a:avLst/>
          </a:prstGeom>
          <a:noFill/>
          <a:ln>
            <a:noFill/>
          </a:ln>
        </p:spPr>
        <p:txBody>
          <a:bodyPr anchorCtr="0" anchor="t" bIns="34250" lIns="68550" spcFirstLastPara="1" rIns="68550" wrap="square" tIns="34250">
            <a:normAutofit/>
          </a:bodyPr>
          <a:lstStyle>
            <a:lvl1pPr indent="-228600" lvl="0" marL="457200" algn="l">
              <a:lnSpc>
                <a:spcPct val="90000"/>
              </a:lnSpc>
              <a:spcBef>
                <a:spcPts val="422"/>
              </a:spcBef>
              <a:spcAft>
                <a:spcPts val="0"/>
              </a:spcAft>
              <a:buClr>
                <a:schemeClr val="dk1"/>
              </a:buClr>
              <a:buSzPts val="900"/>
              <a:buNone/>
              <a:defRPr sz="700"/>
            </a:lvl1pPr>
            <a:lvl2pPr indent="-228600" lvl="1" marL="914400" algn="l">
              <a:lnSpc>
                <a:spcPct val="90000"/>
              </a:lnSpc>
              <a:spcBef>
                <a:spcPts val="211"/>
              </a:spcBef>
              <a:spcAft>
                <a:spcPts val="0"/>
              </a:spcAft>
              <a:buClr>
                <a:schemeClr val="dk1"/>
              </a:buClr>
              <a:buSzPts val="788"/>
              <a:buNone/>
              <a:defRPr sz="600"/>
            </a:lvl2pPr>
            <a:lvl3pPr indent="-228600" lvl="2" marL="1371600" algn="l">
              <a:lnSpc>
                <a:spcPct val="90000"/>
              </a:lnSpc>
              <a:spcBef>
                <a:spcPts val="211"/>
              </a:spcBef>
              <a:spcAft>
                <a:spcPts val="0"/>
              </a:spcAft>
              <a:buClr>
                <a:schemeClr val="dk1"/>
              </a:buClr>
              <a:buSzPts val="675"/>
              <a:buNone/>
              <a:defRPr sz="500"/>
            </a:lvl3pPr>
            <a:lvl4pPr indent="-228600" lvl="3" marL="1828800" algn="l">
              <a:lnSpc>
                <a:spcPct val="90000"/>
              </a:lnSpc>
              <a:spcBef>
                <a:spcPts val="211"/>
              </a:spcBef>
              <a:spcAft>
                <a:spcPts val="0"/>
              </a:spcAft>
              <a:buClr>
                <a:schemeClr val="dk1"/>
              </a:buClr>
              <a:buSzPts val="563"/>
              <a:buNone/>
              <a:defRPr sz="400"/>
            </a:lvl4pPr>
            <a:lvl5pPr indent="-228600" lvl="4" marL="2286000" algn="l">
              <a:lnSpc>
                <a:spcPct val="90000"/>
              </a:lnSpc>
              <a:spcBef>
                <a:spcPts val="211"/>
              </a:spcBef>
              <a:spcAft>
                <a:spcPts val="0"/>
              </a:spcAft>
              <a:buClr>
                <a:schemeClr val="dk1"/>
              </a:buClr>
              <a:buSzPts val="563"/>
              <a:buNone/>
              <a:defRPr sz="400"/>
            </a:lvl5pPr>
            <a:lvl6pPr indent="-228600" lvl="5" marL="2743200" algn="l">
              <a:lnSpc>
                <a:spcPct val="90000"/>
              </a:lnSpc>
              <a:spcBef>
                <a:spcPts val="211"/>
              </a:spcBef>
              <a:spcAft>
                <a:spcPts val="0"/>
              </a:spcAft>
              <a:buClr>
                <a:schemeClr val="dk1"/>
              </a:buClr>
              <a:buSzPts val="563"/>
              <a:buNone/>
              <a:defRPr sz="400"/>
            </a:lvl6pPr>
            <a:lvl7pPr indent="-228600" lvl="6" marL="3200400" algn="l">
              <a:lnSpc>
                <a:spcPct val="90000"/>
              </a:lnSpc>
              <a:spcBef>
                <a:spcPts val="211"/>
              </a:spcBef>
              <a:spcAft>
                <a:spcPts val="0"/>
              </a:spcAft>
              <a:buClr>
                <a:schemeClr val="dk1"/>
              </a:buClr>
              <a:buSzPts val="563"/>
              <a:buNone/>
              <a:defRPr sz="400"/>
            </a:lvl7pPr>
            <a:lvl8pPr indent="-228600" lvl="7" marL="3657600" algn="l">
              <a:lnSpc>
                <a:spcPct val="90000"/>
              </a:lnSpc>
              <a:spcBef>
                <a:spcPts val="211"/>
              </a:spcBef>
              <a:spcAft>
                <a:spcPts val="0"/>
              </a:spcAft>
              <a:buClr>
                <a:schemeClr val="dk1"/>
              </a:buClr>
              <a:buSzPts val="563"/>
              <a:buNone/>
              <a:defRPr sz="400"/>
            </a:lvl8pPr>
            <a:lvl9pPr indent="-228600" lvl="8" marL="4114800" algn="l">
              <a:lnSpc>
                <a:spcPct val="90000"/>
              </a:lnSpc>
              <a:spcBef>
                <a:spcPts val="211"/>
              </a:spcBef>
              <a:spcAft>
                <a:spcPts val="0"/>
              </a:spcAft>
              <a:buClr>
                <a:schemeClr val="dk1"/>
              </a:buClr>
              <a:buSzPts val="563"/>
              <a:buNone/>
              <a:defRPr sz="400"/>
            </a:lvl9pPr>
          </a:lstStyle>
          <a:p/>
        </p:txBody>
      </p:sp>
      <p:sp>
        <p:nvSpPr>
          <p:cNvPr id="63" name="Google Shape;63;p51"/>
          <p:cNvSpPr txBox="1"/>
          <p:nvPr>
            <p:ph idx="10" type="dt"/>
          </p:nvPr>
        </p:nvSpPr>
        <p:spPr>
          <a:xfrm>
            <a:off x="628650" y="4767267"/>
            <a:ext cx="2057400" cy="273844"/>
          </a:xfrm>
          <a:prstGeom prst="rect">
            <a:avLst/>
          </a:prstGeom>
          <a:noFill/>
          <a:ln>
            <a:noFill/>
          </a:ln>
        </p:spPr>
        <p:txBody>
          <a:bodyPr anchorCtr="0" anchor="ctr" bIns="34250" lIns="68550" spcFirstLastPara="1" rIns="68550" wrap="square" tIns="34250">
            <a:noAutofit/>
          </a:bodyPr>
          <a:lstStyle>
            <a:lvl1pPr lvl="0" algn="l">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64" name="Google Shape;64;p51"/>
          <p:cNvSpPr txBox="1"/>
          <p:nvPr>
            <p:ph idx="11" type="ftr"/>
          </p:nvPr>
        </p:nvSpPr>
        <p:spPr>
          <a:xfrm>
            <a:off x="3028950" y="4767267"/>
            <a:ext cx="3086100" cy="273844"/>
          </a:xfrm>
          <a:prstGeom prst="rect">
            <a:avLst/>
          </a:prstGeom>
          <a:noFill/>
          <a:ln>
            <a:noFill/>
          </a:ln>
        </p:spPr>
        <p:txBody>
          <a:bodyPr anchorCtr="0" anchor="ctr" bIns="34250" lIns="68550" spcFirstLastPara="1" rIns="68550" wrap="square" tIns="34250">
            <a:noAutofit/>
          </a:bodyPr>
          <a:lstStyle>
            <a:lvl1pPr lvl="0" algn="ctr">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65" name="Google Shape;65;p51"/>
          <p:cNvSpPr txBox="1"/>
          <p:nvPr>
            <p:ph idx="12" type="sldNum"/>
          </p:nvPr>
        </p:nvSpPr>
        <p:spPr>
          <a:xfrm>
            <a:off x="6457950" y="4767267"/>
            <a:ext cx="2057400" cy="273844"/>
          </a:xfrm>
          <a:prstGeom prst="rect">
            <a:avLst/>
          </a:prstGeom>
          <a:noFill/>
          <a:ln>
            <a:noFill/>
          </a:ln>
        </p:spPr>
        <p:txBody>
          <a:bodyPr anchorCtr="0" anchor="ctr" bIns="34250" lIns="68550" spcFirstLastPara="1" rIns="68550" wrap="square" tIns="34250">
            <a:noAutofit/>
          </a:bodyPr>
          <a:lstStyle>
            <a:lvl1pPr indent="0" lvl="0"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1pPr>
            <a:lvl2pPr indent="0" lvl="1"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2pPr>
            <a:lvl3pPr indent="0" lvl="2"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3pPr>
            <a:lvl4pPr indent="0" lvl="3"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4pPr>
            <a:lvl5pPr indent="0" lvl="4"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5pPr>
            <a:lvl6pPr indent="0" lvl="5"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6pPr>
            <a:lvl7pPr indent="0" lvl="6"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7pPr>
            <a:lvl8pPr indent="0" lvl="7"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8pPr>
            <a:lvl9pPr indent="0" lvl="8"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66" name="Shape 66"/>
        <p:cNvGrpSpPr/>
        <p:nvPr/>
      </p:nvGrpSpPr>
      <p:grpSpPr>
        <a:xfrm>
          <a:off x="0" y="0"/>
          <a:ext cx="0" cy="0"/>
          <a:chOff x="0" y="0"/>
          <a:chExt cx="0" cy="0"/>
        </a:xfrm>
      </p:grpSpPr>
      <p:sp>
        <p:nvSpPr>
          <p:cNvPr id="67" name="Google Shape;67;p52"/>
          <p:cNvSpPr txBox="1"/>
          <p:nvPr>
            <p:ph type="title"/>
          </p:nvPr>
        </p:nvSpPr>
        <p:spPr>
          <a:xfrm>
            <a:off x="629841" y="342900"/>
            <a:ext cx="2949178" cy="1200150"/>
          </a:xfrm>
          <a:prstGeom prst="rect">
            <a:avLst/>
          </a:prstGeom>
          <a:noFill/>
          <a:ln>
            <a:noFill/>
          </a:ln>
        </p:spPr>
        <p:txBody>
          <a:bodyPr anchorCtr="0" anchor="b" bIns="34250" lIns="68550" spcFirstLastPara="1" rIns="68550" wrap="square" tIns="34250">
            <a:normAutofit/>
          </a:bodyPr>
          <a:lstStyle>
            <a:lvl1pPr lvl="0" algn="l">
              <a:lnSpc>
                <a:spcPct val="90000"/>
              </a:lnSpc>
              <a:spcBef>
                <a:spcPts val="0"/>
              </a:spcBef>
              <a:spcAft>
                <a:spcPts val="0"/>
              </a:spcAft>
              <a:buClr>
                <a:schemeClr val="dk1"/>
              </a:buClr>
              <a:buSzPts val="1800"/>
              <a:buFont typeface="Calibri"/>
              <a:buNone/>
              <a:defRPr sz="1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8" name="Google Shape;68;p52"/>
          <p:cNvSpPr/>
          <p:nvPr>
            <p:ph idx="2" type="pic"/>
          </p:nvPr>
        </p:nvSpPr>
        <p:spPr>
          <a:xfrm>
            <a:off x="3887391" y="740577"/>
            <a:ext cx="4629150" cy="3655219"/>
          </a:xfrm>
          <a:prstGeom prst="rect">
            <a:avLst/>
          </a:prstGeom>
          <a:noFill/>
          <a:ln>
            <a:noFill/>
          </a:ln>
        </p:spPr>
      </p:sp>
      <p:sp>
        <p:nvSpPr>
          <p:cNvPr id="69" name="Google Shape;69;p52"/>
          <p:cNvSpPr txBox="1"/>
          <p:nvPr>
            <p:ph idx="1" type="body"/>
          </p:nvPr>
        </p:nvSpPr>
        <p:spPr>
          <a:xfrm>
            <a:off x="629841" y="1543052"/>
            <a:ext cx="2949178" cy="2858691"/>
          </a:xfrm>
          <a:prstGeom prst="rect">
            <a:avLst/>
          </a:prstGeom>
          <a:noFill/>
          <a:ln>
            <a:noFill/>
          </a:ln>
        </p:spPr>
        <p:txBody>
          <a:bodyPr anchorCtr="0" anchor="t" bIns="34250" lIns="68550" spcFirstLastPara="1" rIns="68550" wrap="square" tIns="34250">
            <a:normAutofit/>
          </a:bodyPr>
          <a:lstStyle>
            <a:lvl1pPr indent="-228600" lvl="0" marL="457200" algn="l">
              <a:lnSpc>
                <a:spcPct val="90000"/>
              </a:lnSpc>
              <a:spcBef>
                <a:spcPts val="422"/>
              </a:spcBef>
              <a:spcAft>
                <a:spcPts val="0"/>
              </a:spcAft>
              <a:buClr>
                <a:schemeClr val="dk1"/>
              </a:buClr>
              <a:buSzPts val="900"/>
              <a:buNone/>
              <a:defRPr sz="700"/>
            </a:lvl1pPr>
            <a:lvl2pPr indent="-228600" lvl="1" marL="914400" algn="l">
              <a:lnSpc>
                <a:spcPct val="90000"/>
              </a:lnSpc>
              <a:spcBef>
                <a:spcPts val="211"/>
              </a:spcBef>
              <a:spcAft>
                <a:spcPts val="0"/>
              </a:spcAft>
              <a:buClr>
                <a:schemeClr val="dk1"/>
              </a:buClr>
              <a:buSzPts val="788"/>
              <a:buNone/>
              <a:defRPr sz="600"/>
            </a:lvl2pPr>
            <a:lvl3pPr indent="-228600" lvl="2" marL="1371600" algn="l">
              <a:lnSpc>
                <a:spcPct val="90000"/>
              </a:lnSpc>
              <a:spcBef>
                <a:spcPts val="211"/>
              </a:spcBef>
              <a:spcAft>
                <a:spcPts val="0"/>
              </a:spcAft>
              <a:buClr>
                <a:schemeClr val="dk1"/>
              </a:buClr>
              <a:buSzPts val="675"/>
              <a:buNone/>
              <a:defRPr sz="500"/>
            </a:lvl3pPr>
            <a:lvl4pPr indent="-228600" lvl="3" marL="1828800" algn="l">
              <a:lnSpc>
                <a:spcPct val="90000"/>
              </a:lnSpc>
              <a:spcBef>
                <a:spcPts val="211"/>
              </a:spcBef>
              <a:spcAft>
                <a:spcPts val="0"/>
              </a:spcAft>
              <a:buClr>
                <a:schemeClr val="dk1"/>
              </a:buClr>
              <a:buSzPts val="563"/>
              <a:buNone/>
              <a:defRPr sz="400"/>
            </a:lvl4pPr>
            <a:lvl5pPr indent="-228600" lvl="4" marL="2286000" algn="l">
              <a:lnSpc>
                <a:spcPct val="90000"/>
              </a:lnSpc>
              <a:spcBef>
                <a:spcPts val="211"/>
              </a:spcBef>
              <a:spcAft>
                <a:spcPts val="0"/>
              </a:spcAft>
              <a:buClr>
                <a:schemeClr val="dk1"/>
              </a:buClr>
              <a:buSzPts val="563"/>
              <a:buNone/>
              <a:defRPr sz="400"/>
            </a:lvl5pPr>
            <a:lvl6pPr indent="-228600" lvl="5" marL="2743200" algn="l">
              <a:lnSpc>
                <a:spcPct val="90000"/>
              </a:lnSpc>
              <a:spcBef>
                <a:spcPts val="211"/>
              </a:spcBef>
              <a:spcAft>
                <a:spcPts val="0"/>
              </a:spcAft>
              <a:buClr>
                <a:schemeClr val="dk1"/>
              </a:buClr>
              <a:buSzPts val="563"/>
              <a:buNone/>
              <a:defRPr sz="400"/>
            </a:lvl6pPr>
            <a:lvl7pPr indent="-228600" lvl="6" marL="3200400" algn="l">
              <a:lnSpc>
                <a:spcPct val="90000"/>
              </a:lnSpc>
              <a:spcBef>
                <a:spcPts val="211"/>
              </a:spcBef>
              <a:spcAft>
                <a:spcPts val="0"/>
              </a:spcAft>
              <a:buClr>
                <a:schemeClr val="dk1"/>
              </a:buClr>
              <a:buSzPts val="563"/>
              <a:buNone/>
              <a:defRPr sz="400"/>
            </a:lvl7pPr>
            <a:lvl8pPr indent="-228600" lvl="7" marL="3657600" algn="l">
              <a:lnSpc>
                <a:spcPct val="90000"/>
              </a:lnSpc>
              <a:spcBef>
                <a:spcPts val="211"/>
              </a:spcBef>
              <a:spcAft>
                <a:spcPts val="0"/>
              </a:spcAft>
              <a:buClr>
                <a:schemeClr val="dk1"/>
              </a:buClr>
              <a:buSzPts val="563"/>
              <a:buNone/>
              <a:defRPr sz="400"/>
            </a:lvl8pPr>
            <a:lvl9pPr indent="-228600" lvl="8" marL="4114800" algn="l">
              <a:lnSpc>
                <a:spcPct val="90000"/>
              </a:lnSpc>
              <a:spcBef>
                <a:spcPts val="211"/>
              </a:spcBef>
              <a:spcAft>
                <a:spcPts val="0"/>
              </a:spcAft>
              <a:buClr>
                <a:schemeClr val="dk1"/>
              </a:buClr>
              <a:buSzPts val="563"/>
              <a:buNone/>
              <a:defRPr sz="400"/>
            </a:lvl9pPr>
          </a:lstStyle>
          <a:p/>
        </p:txBody>
      </p:sp>
      <p:sp>
        <p:nvSpPr>
          <p:cNvPr id="70" name="Google Shape;70;p52"/>
          <p:cNvSpPr txBox="1"/>
          <p:nvPr>
            <p:ph idx="10" type="dt"/>
          </p:nvPr>
        </p:nvSpPr>
        <p:spPr>
          <a:xfrm>
            <a:off x="628650" y="4767267"/>
            <a:ext cx="2057400" cy="273844"/>
          </a:xfrm>
          <a:prstGeom prst="rect">
            <a:avLst/>
          </a:prstGeom>
          <a:noFill/>
          <a:ln>
            <a:noFill/>
          </a:ln>
        </p:spPr>
        <p:txBody>
          <a:bodyPr anchorCtr="0" anchor="ctr" bIns="34250" lIns="68550" spcFirstLastPara="1" rIns="68550" wrap="square" tIns="34250">
            <a:noAutofit/>
          </a:bodyPr>
          <a:lstStyle>
            <a:lvl1pPr lvl="0" algn="l">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71" name="Google Shape;71;p52"/>
          <p:cNvSpPr txBox="1"/>
          <p:nvPr>
            <p:ph idx="11" type="ftr"/>
          </p:nvPr>
        </p:nvSpPr>
        <p:spPr>
          <a:xfrm>
            <a:off x="3028950" y="4767267"/>
            <a:ext cx="3086100" cy="273844"/>
          </a:xfrm>
          <a:prstGeom prst="rect">
            <a:avLst/>
          </a:prstGeom>
          <a:noFill/>
          <a:ln>
            <a:noFill/>
          </a:ln>
        </p:spPr>
        <p:txBody>
          <a:bodyPr anchorCtr="0" anchor="ctr" bIns="34250" lIns="68550" spcFirstLastPara="1" rIns="68550" wrap="square" tIns="34250">
            <a:noAutofit/>
          </a:bodyPr>
          <a:lstStyle>
            <a:lvl1pPr lvl="0" algn="ctr">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72" name="Google Shape;72;p52"/>
          <p:cNvSpPr txBox="1"/>
          <p:nvPr>
            <p:ph idx="12" type="sldNum"/>
          </p:nvPr>
        </p:nvSpPr>
        <p:spPr>
          <a:xfrm>
            <a:off x="6457950" y="4767267"/>
            <a:ext cx="2057400" cy="273844"/>
          </a:xfrm>
          <a:prstGeom prst="rect">
            <a:avLst/>
          </a:prstGeom>
          <a:noFill/>
          <a:ln>
            <a:noFill/>
          </a:ln>
        </p:spPr>
        <p:txBody>
          <a:bodyPr anchorCtr="0" anchor="ctr" bIns="34250" lIns="68550" spcFirstLastPara="1" rIns="68550" wrap="square" tIns="34250">
            <a:noAutofit/>
          </a:bodyPr>
          <a:lstStyle>
            <a:lvl1pPr indent="0" lvl="0"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1pPr>
            <a:lvl2pPr indent="0" lvl="1"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2pPr>
            <a:lvl3pPr indent="0" lvl="2"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3pPr>
            <a:lvl4pPr indent="0" lvl="3"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4pPr>
            <a:lvl5pPr indent="0" lvl="4"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5pPr>
            <a:lvl6pPr indent="0" lvl="5"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6pPr>
            <a:lvl7pPr indent="0" lvl="6"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7pPr>
            <a:lvl8pPr indent="0" lvl="7"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8pPr>
            <a:lvl9pPr indent="0" lvl="8"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73" name="Shape 73"/>
        <p:cNvGrpSpPr/>
        <p:nvPr/>
      </p:nvGrpSpPr>
      <p:grpSpPr>
        <a:xfrm>
          <a:off x="0" y="0"/>
          <a:ext cx="0" cy="0"/>
          <a:chOff x="0" y="0"/>
          <a:chExt cx="0" cy="0"/>
        </a:xfrm>
      </p:grpSpPr>
      <p:sp>
        <p:nvSpPr>
          <p:cNvPr id="74" name="Google Shape;74;p53"/>
          <p:cNvSpPr txBox="1"/>
          <p:nvPr>
            <p:ph type="title"/>
          </p:nvPr>
        </p:nvSpPr>
        <p:spPr>
          <a:xfrm>
            <a:off x="628650" y="273847"/>
            <a:ext cx="7886700" cy="994172"/>
          </a:xfrm>
          <a:prstGeom prst="rect">
            <a:avLst/>
          </a:prstGeom>
          <a:noFill/>
          <a:ln>
            <a:noFill/>
          </a:ln>
        </p:spPr>
        <p:txBody>
          <a:bodyPr anchorCtr="0" anchor="ctr" bIns="34250" lIns="68550" spcFirstLastPara="1" rIns="68550" wrap="square" tIns="3425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5" name="Google Shape;75;p53"/>
          <p:cNvSpPr txBox="1"/>
          <p:nvPr>
            <p:ph idx="1" type="body"/>
          </p:nvPr>
        </p:nvSpPr>
        <p:spPr>
          <a:xfrm rot="5400000">
            <a:off x="2940250" y="-942380"/>
            <a:ext cx="3263504" cy="7886700"/>
          </a:xfrm>
          <a:prstGeom prst="rect">
            <a:avLst/>
          </a:prstGeom>
          <a:noFill/>
          <a:ln>
            <a:noFill/>
          </a:ln>
        </p:spPr>
        <p:txBody>
          <a:bodyPr anchorCtr="0" anchor="t" bIns="34250" lIns="68550" spcFirstLastPara="1" rIns="68550" wrap="square" tIns="34250">
            <a:normAutofit/>
          </a:bodyPr>
          <a:lstStyle>
            <a:lvl1pPr indent="-342900" lvl="0" marL="457200" algn="l">
              <a:lnSpc>
                <a:spcPct val="90000"/>
              </a:lnSpc>
              <a:spcBef>
                <a:spcPts val="422"/>
              </a:spcBef>
              <a:spcAft>
                <a:spcPts val="0"/>
              </a:spcAft>
              <a:buClr>
                <a:schemeClr val="dk1"/>
              </a:buClr>
              <a:buSzPts val="1800"/>
              <a:buChar char="•"/>
              <a:defRPr/>
            </a:lvl1pPr>
            <a:lvl2pPr indent="-342900" lvl="1" marL="914400" algn="l">
              <a:lnSpc>
                <a:spcPct val="90000"/>
              </a:lnSpc>
              <a:spcBef>
                <a:spcPts val="211"/>
              </a:spcBef>
              <a:spcAft>
                <a:spcPts val="0"/>
              </a:spcAft>
              <a:buClr>
                <a:schemeClr val="dk1"/>
              </a:buClr>
              <a:buSzPts val="1800"/>
              <a:buChar char="•"/>
              <a:defRPr/>
            </a:lvl2pPr>
            <a:lvl3pPr indent="-342900" lvl="2" marL="1371600" algn="l">
              <a:lnSpc>
                <a:spcPct val="90000"/>
              </a:lnSpc>
              <a:spcBef>
                <a:spcPts val="211"/>
              </a:spcBef>
              <a:spcAft>
                <a:spcPts val="0"/>
              </a:spcAft>
              <a:buClr>
                <a:schemeClr val="dk1"/>
              </a:buClr>
              <a:buSzPts val="1800"/>
              <a:buChar char="•"/>
              <a:defRPr/>
            </a:lvl3pPr>
            <a:lvl4pPr indent="-342900" lvl="3" marL="1828800" algn="l">
              <a:lnSpc>
                <a:spcPct val="90000"/>
              </a:lnSpc>
              <a:spcBef>
                <a:spcPts val="211"/>
              </a:spcBef>
              <a:spcAft>
                <a:spcPts val="0"/>
              </a:spcAft>
              <a:buClr>
                <a:schemeClr val="dk1"/>
              </a:buClr>
              <a:buSzPts val="1800"/>
              <a:buChar char="•"/>
              <a:defRPr/>
            </a:lvl4pPr>
            <a:lvl5pPr indent="-342900" lvl="4" marL="2286000" algn="l">
              <a:lnSpc>
                <a:spcPct val="90000"/>
              </a:lnSpc>
              <a:spcBef>
                <a:spcPts val="211"/>
              </a:spcBef>
              <a:spcAft>
                <a:spcPts val="0"/>
              </a:spcAft>
              <a:buClr>
                <a:schemeClr val="dk1"/>
              </a:buClr>
              <a:buSzPts val="1800"/>
              <a:buChar char="•"/>
              <a:defRPr/>
            </a:lvl5pPr>
            <a:lvl6pPr indent="-342900" lvl="5" marL="2743200" algn="l">
              <a:lnSpc>
                <a:spcPct val="90000"/>
              </a:lnSpc>
              <a:spcBef>
                <a:spcPts val="211"/>
              </a:spcBef>
              <a:spcAft>
                <a:spcPts val="0"/>
              </a:spcAft>
              <a:buClr>
                <a:schemeClr val="dk1"/>
              </a:buClr>
              <a:buSzPts val="1800"/>
              <a:buChar char="•"/>
              <a:defRPr/>
            </a:lvl6pPr>
            <a:lvl7pPr indent="-342900" lvl="6" marL="3200400" algn="l">
              <a:lnSpc>
                <a:spcPct val="90000"/>
              </a:lnSpc>
              <a:spcBef>
                <a:spcPts val="211"/>
              </a:spcBef>
              <a:spcAft>
                <a:spcPts val="0"/>
              </a:spcAft>
              <a:buClr>
                <a:schemeClr val="dk1"/>
              </a:buClr>
              <a:buSzPts val="1800"/>
              <a:buChar char="•"/>
              <a:defRPr/>
            </a:lvl7pPr>
            <a:lvl8pPr indent="-342900" lvl="7" marL="3657600" algn="l">
              <a:lnSpc>
                <a:spcPct val="90000"/>
              </a:lnSpc>
              <a:spcBef>
                <a:spcPts val="211"/>
              </a:spcBef>
              <a:spcAft>
                <a:spcPts val="0"/>
              </a:spcAft>
              <a:buClr>
                <a:schemeClr val="dk1"/>
              </a:buClr>
              <a:buSzPts val="1800"/>
              <a:buChar char="•"/>
              <a:defRPr/>
            </a:lvl8pPr>
            <a:lvl9pPr indent="-342900" lvl="8" marL="4114800" algn="l">
              <a:lnSpc>
                <a:spcPct val="90000"/>
              </a:lnSpc>
              <a:spcBef>
                <a:spcPts val="211"/>
              </a:spcBef>
              <a:spcAft>
                <a:spcPts val="0"/>
              </a:spcAft>
              <a:buClr>
                <a:schemeClr val="dk1"/>
              </a:buClr>
              <a:buSzPts val="1800"/>
              <a:buChar char="•"/>
              <a:defRPr/>
            </a:lvl9pPr>
          </a:lstStyle>
          <a:p/>
        </p:txBody>
      </p:sp>
      <p:sp>
        <p:nvSpPr>
          <p:cNvPr id="76" name="Google Shape;76;p53"/>
          <p:cNvSpPr txBox="1"/>
          <p:nvPr>
            <p:ph idx="10" type="dt"/>
          </p:nvPr>
        </p:nvSpPr>
        <p:spPr>
          <a:xfrm>
            <a:off x="628650" y="4767267"/>
            <a:ext cx="2057400" cy="273844"/>
          </a:xfrm>
          <a:prstGeom prst="rect">
            <a:avLst/>
          </a:prstGeom>
          <a:noFill/>
          <a:ln>
            <a:noFill/>
          </a:ln>
        </p:spPr>
        <p:txBody>
          <a:bodyPr anchorCtr="0" anchor="ctr" bIns="34250" lIns="68550" spcFirstLastPara="1" rIns="68550" wrap="square" tIns="34250">
            <a:noAutofit/>
          </a:bodyPr>
          <a:lstStyle>
            <a:lvl1pPr lvl="0" algn="l">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77" name="Google Shape;77;p53"/>
          <p:cNvSpPr txBox="1"/>
          <p:nvPr>
            <p:ph idx="11" type="ftr"/>
          </p:nvPr>
        </p:nvSpPr>
        <p:spPr>
          <a:xfrm>
            <a:off x="3028950" y="4767267"/>
            <a:ext cx="3086100" cy="273844"/>
          </a:xfrm>
          <a:prstGeom prst="rect">
            <a:avLst/>
          </a:prstGeom>
          <a:noFill/>
          <a:ln>
            <a:noFill/>
          </a:ln>
        </p:spPr>
        <p:txBody>
          <a:bodyPr anchorCtr="0" anchor="ctr" bIns="34250" lIns="68550" spcFirstLastPara="1" rIns="68550" wrap="square" tIns="34250">
            <a:noAutofit/>
          </a:bodyPr>
          <a:lstStyle>
            <a:lvl1pPr lvl="0" algn="ctr">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78" name="Google Shape;78;p53"/>
          <p:cNvSpPr txBox="1"/>
          <p:nvPr>
            <p:ph idx="12" type="sldNum"/>
          </p:nvPr>
        </p:nvSpPr>
        <p:spPr>
          <a:xfrm>
            <a:off x="6457950" y="4767267"/>
            <a:ext cx="2057400" cy="273844"/>
          </a:xfrm>
          <a:prstGeom prst="rect">
            <a:avLst/>
          </a:prstGeom>
          <a:noFill/>
          <a:ln>
            <a:noFill/>
          </a:ln>
        </p:spPr>
        <p:txBody>
          <a:bodyPr anchorCtr="0" anchor="ctr" bIns="34250" lIns="68550" spcFirstLastPara="1" rIns="68550" wrap="square" tIns="34250">
            <a:noAutofit/>
          </a:bodyPr>
          <a:lstStyle>
            <a:lvl1pPr indent="0" lvl="0"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1pPr>
            <a:lvl2pPr indent="0" lvl="1"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2pPr>
            <a:lvl3pPr indent="0" lvl="2"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3pPr>
            <a:lvl4pPr indent="0" lvl="3"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4pPr>
            <a:lvl5pPr indent="0" lvl="4"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5pPr>
            <a:lvl6pPr indent="0" lvl="5"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6pPr>
            <a:lvl7pPr indent="0" lvl="6"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7pPr>
            <a:lvl8pPr indent="0" lvl="7"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8pPr>
            <a:lvl9pPr indent="0" lvl="8"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79" name="Shape 79"/>
        <p:cNvGrpSpPr/>
        <p:nvPr/>
      </p:nvGrpSpPr>
      <p:grpSpPr>
        <a:xfrm>
          <a:off x="0" y="0"/>
          <a:ext cx="0" cy="0"/>
          <a:chOff x="0" y="0"/>
          <a:chExt cx="0" cy="0"/>
        </a:xfrm>
      </p:grpSpPr>
      <p:sp>
        <p:nvSpPr>
          <p:cNvPr id="80" name="Google Shape;80;p54"/>
          <p:cNvSpPr txBox="1"/>
          <p:nvPr>
            <p:ph type="title"/>
          </p:nvPr>
        </p:nvSpPr>
        <p:spPr>
          <a:xfrm rot="5400000">
            <a:off x="3467699" y="1713907"/>
            <a:ext cx="4358879" cy="1478756"/>
          </a:xfrm>
          <a:prstGeom prst="rect">
            <a:avLst/>
          </a:prstGeom>
          <a:noFill/>
          <a:ln>
            <a:noFill/>
          </a:ln>
        </p:spPr>
        <p:txBody>
          <a:bodyPr anchorCtr="0" anchor="ctr" bIns="34250" lIns="68550" spcFirstLastPara="1" rIns="68550" wrap="square" tIns="3425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1" name="Google Shape;81;p54"/>
          <p:cNvSpPr txBox="1"/>
          <p:nvPr>
            <p:ph idx="1" type="body"/>
          </p:nvPr>
        </p:nvSpPr>
        <p:spPr>
          <a:xfrm rot="5400000">
            <a:off x="453039" y="292302"/>
            <a:ext cx="4358879" cy="4321969"/>
          </a:xfrm>
          <a:prstGeom prst="rect">
            <a:avLst/>
          </a:prstGeom>
          <a:noFill/>
          <a:ln>
            <a:noFill/>
          </a:ln>
        </p:spPr>
        <p:txBody>
          <a:bodyPr anchorCtr="0" anchor="t" bIns="34250" lIns="68550" spcFirstLastPara="1" rIns="68550" wrap="square" tIns="34250">
            <a:normAutofit/>
          </a:bodyPr>
          <a:lstStyle>
            <a:lvl1pPr indent="-342900" lvl="0" marL="457200" algn="l">
              <a:lnSpc>
                <a:spcPct val="90000"/>
              </a:lnSpc>
              <a:spcBef>
                <a:spcPts val="422"/>
              </a:spcBef>
              <a:spcAft>
                <a:spcPts val="0"/>
              </a:spcAft>
              <a:buClr>
                <a:schemeClr val="dk1"/>
              </a:buClr>
              <a:buSzPts val="1800"/>
              <a:buChar char="•"/>
              <a:defRPr/>
            </a:lvl1pPr>
            <a:lvl2pPr indent="-342900" lvl="1" marL="914400" algn="l">
              <a:lnSpc>
                <a:spcPct val="90000"/>
              </a:lnSpc>
              <a:spcBef>
                <a:spcPts val="211"/>
              </a:spcBef>
              <a:spcAft>
                <a:spcPts val="0"/>
              </a:spcAft>
              <a:buClr>
                <a:schemeClr val="dk1"/>
              </a:buClr>
              <a:buSzPts val="1800"/>
              <a:buChar char="•"/>
              <a:defRPr/>
            </a:lvl2pPr>
            <a:lvl3pPr indent="-342900" lvl="2" marL="1371600" algn="l">
              <a:lnSpc>
                <a:spcPct val="90000"/>
              </a:lnSpc>
              <a:spcBef>
                <a:spcPts val="211"/>
              </a:spcBef>
              <a:spcAft>
                <a:spcPts val="0"/>
              </a:spcAft>
              <a:buClr>
                <a:schemeClr val="dk1"/>
              </a:buClr>
              <a:buSzPts val="1800"/>
              <a:buChar char="•"/>
              <a:defRPr/>
            </a:lvl3pPr>
            <a:lvl4pPr indent="-342900" lvl="3" marL="1828800" algn="l">
              <a:lnSpc>
                <a:spcPct val="90000"/>
              </a:lnSpc>
              <a:spcBef>
                <a:spcPts val="211"/>
              </a:spcBef>
              <a:spcAft>
                <a:spcPts val="0"/>
              </a:spcAft>
              <a:buClr>
                <a:schemeClr val="dk1"/>
              </a:buClr>
              <a:buSzPts val="1800"/>
              <a:buChar char="•"/>
              <a:defRPr/>
            </a:lvl4pPr>
            <a:lvl5pPr indent="-342900" lvl="4" marL="2286000" algn="l">
              <a:lnSpc>
                <a:spcPct val="90000"/>
              </a:lnSpc>
              <a:spcBef>
                <a:spcPts val="211"/>
              </a:spcBef>
              <a:spcAft>
                <a:spcPts val="0"/>
              </a:spcAft>
              <a:buClr>
                <a:schemeClr val="dk1"/>
              </a:buClr>
              <a:buSzPts val="1800"/>
              <a:buChar char="•"/>
              <a:defRPr/>
            </a:lvl5pPr>
            <a:lvl6pPr indent="-342900" lvl="5" marL="2743200" algn="l">
              <a:lnSpc>
                <a:spcPct val="90000"/>
              </a:lnSpc>
              <a:spcBef>
                <a:spcPts val="211"/>
              </a:spcBef>
              <a:spcAft>
                <a:spcPts val="0"/>
              </a:spcAft>
              <a:buClr>
                <a:schemeClr val="dk1"/>
              </a:buClr>
              <a:buSzPts val="1800"/>
              <a:buChar char="•"/>
              <a:defRPr/>
            </a:lvl6pPr>
            <a:lvl7pPr indent="-342900" lvl="6" marL="3200400" algn="l">
              <a:lnSpc>
                <a:spcPct val="90000"/>
              </a:lnSpc>
              <a:spcBef>
                <a:spcPts val="211"/>
              </a:spcBef>
              <a:spcAft>
                <a:spcPts val="0"/>
              </a:spcAft>
              <a:buClr>
                <a:schemeClr val="dk1"/>
              </a:buClr>
              <a:buSzPts val="1800"/>
              <a:buChar char="•"/>
              <a:defRPr/>
            </a:lvl7pPr>
            <a:lvl8pPr indent="-342900" lvl="7" marL="3657600" algn="l">
              <a:lnSpc>
                <a:spcPct val="90000"/>
              </a:lnSpc>
              <a:spcBef>
                <a:spcPts val="211"/>
              </a:spcBef>
              <a:spcAft>
                <a:spcPts val="0"/>
              </a:spcAft>
              <a:buClr>
                <a:schemeClr val="dk1"/>
              </a:buClr>
              <a:buSzPts val="1800"/>
              <a:buChar char="•"/>
              <a:defRPr/>
            </a:lvl8pPr>
            <a:lvl9pPr indent="-342900" lvl="8" marL="4114800" algn="l">
              <a:lnSpc>
                <a:spcPct val="90000"/>
              </a:lnSpc>
              <a:spcBef>
                <a:spcPts val="211"/>
              </a:spcBef>
              <a:spcAft>
                <a:spcPts val="0"/>
              </a:spcAft>
              <a:buClr>
                <a:schemeClr val="dk1"/>
              </a:buClr>
              <a:buSzPts val="1800"/>
              <a:buChar char="•"/>
              <a:defRPr/>
            </a:lvl9pPr>
          </a:lstStyle>
          <a:p/>
        </p:txBody>
      </p:sp>
      <p:sp>
        <p:nvSpPr>
          <p:cNvPr id="82" name="Google Shape;82;p54"/>
          <p:cNvSpPr txBox="1"/>
          <p:nvPr>
            <p:ph idx="10" type="dt"/>
          </p:nvPr>
        </p:nvSpPr>
        <p:spPr>
          <a:xfrm>
            <a:off x="628650" y="4767267"/>
            <a:ext cx="2057400" cy="273844"/>
          </a:xfrm>
          <a:prstGeom prst="rect">
            <a:avLst/>
          </a:prstGeom>
          <a:noFill/>
          <a:ln>
            <a:noFill/>
          </a:ln>
        </p:spPr>
        <p:txBody>
          <a:bodyPr anchorCtr="0" anchor="ctr" bIns="34250" lIns="68550" spcFirstLastPara="1" rIns="68550" wrap="square" tIns="34250">
            <a:noAutofit/>
          </a:bodyPr>
          <a:lstStyle>
            <a:lvl1pPr lvl="0" algn="l">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83" name="Google Shape;83;p54"/>
          <p:cNvSpPr txBox="1"/>
          <p:nvPr>
            <p:ph idx="11" type="ftr"/>
          </p:nvPr>
        </p:nvSpPr>
        <p:spPr>
          <a:xfrm>
            <a:off x="3028950" y="4767267"/>
            <a:ext cx="3086100" cy="273844"/>
          </a:xfrm>
          <a:prstGeom prst="rect">
            <a:avLst/>
          </a:prstGeom>
          <a:noFill/>
          <a:ln>
            <a:noFill/>
          </a:ln>
        </p:spPr>
        <p:txBody>
          <a:bodyPr anchorCtr="0" anchor="ctr" bIns="34250" lIns="68550" spcFirstLastPara="1" rIns="68550" wrap="square" tIns="34250">
            <a:noAutofit/>
          </a:bodyPr>
          <a:lstStyle>
            <a:lvl1pPr lvl="0" algn="ctr">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84" name="Google Shape;84;p54"/>
          <p:cNvSpPr txBox="1"/>
          <p:nvPr>
            <p:ph idx="12" type="sldNum"/>
          </p:nvPr>
        </p:nvSpPr>
        <p:spPr>
          <a:xfrm>
            <a:off x="6457950" y="4767267"/>
            <a:ext cx="2057400" cy="273844"/>
          </a:xfrm>
          <a:prstGeom prst="rect">
            <a:avLst/>
          </a:prstGeom>
          <a:noFill/>
          <a:ln>
            <a:noFill/>
          </a:ln>
        </p:spPr>
        <p:txBody>
          <a:bodyPr anchorCtr="0" anchor="ctr" bIns="34250" lIns="68550" spcFirstLastPara="1" rIns="68550" wrap="square" tIns="34250">
            <a:noAutofit/>
          </a:bodyPr>
          <a:lstStyle>
            <a:lvl1pPr indent="0" lvl="0"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1pPr>
            <a:lvl2pPr indent="0" lvl="1"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2pPr>
            <a:lvl3pPr indent="0" lvl="2"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3pPr>
            <a:lvl4pPr indent="0" lvl="3"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4pPr>
            <a:lvl5pPr indent="0" lvl="4"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5pPr>
            <a:lvl6pPr indent="0" lvl="5"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6pPr>
            <a:lvl7pPr indent="0" lvl="6"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7pPr>
            <a:lvl8pPr indent="0" lvl="7"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8pPr>
            <a:lvl9pPr indent="0" lvl="8" mar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s slide layout">
  <p:cSld name="Contents slide layout">
    <p:spTree>
      <p:nvGrpSpPr>
        <p:cNvPr id="91" name="Shape 91"/>
        <p:cNvGrpSpPr/>
        <p:nvPr/>
      </p:nvGrpSpPr>
      <p:grpSpPr>
        <a:xfrm>
          <a:off x="0" y="0"/>
          <a:ext cx="0" cy="0"/>
          <a:chOff x="0" y="0"/>
          <a:chExt cx="0" cy="0"/>
        </a:xfrm>
      </p:grpSpPr>
      <p:sp>
        <p:nvSpPr>
          <p:cNvPr id="92" name="Google Shape;92;p33"/>
          <p:cNvSpPr txBox="1"/>
          <p:nvPr>
            <p:ph idx="1" type="body"/>
          </p:nvPr>
        </p:nvSpPr>
        <p:spPr>
          <a:xfrm>
            <a:off x="242649" y="254634"/>
            <a:ext cx="8679898" cy="543185"/>
          </a:xfrm>
          <a:prstGeom prst="rect">
            <a:avLst/>
          </a:prstGeom>
          <a:noFill/>
          <a:ln>
            <a:noFill/>
          </a:ln>
        </p:spPr>
        <p:txBody>
          <a:bodyPr anchorCtr="0" anchor="ctr" bIns="45700" lIns="91425" spcFirstLastPara="1" rIns="91425" wrap="square" tIns="45700">
            <a:normAutofit/>
          </a:bodyPr>
          <a:lstStyle>
            <a:lvl1pPr indent="-228600" lvl="0" marL="457200" algn="ctr">
              <a:spcBef>
                <a:spcPts val="820"/>
              </a:spcBef>
              <a:spcAft>
                <a:spcPts val="0"/>
              </a:spcAft>
              <a:buClr>
                <a:srgbClr val="262626"/>
              </a:buClr>
              <a:buSzPts val="4100"/>
              <a:buNone/>
              <a:defRPr b="0" sz="4100">
                <a:solidFill>
                  <a:srgbClr val="262626"/>
                </a:solidFill>
                <a:latin typeface="Calibri"/>
                <a:ea typeface="Calibri"/>
                <a:cs typeface="Calibri"/>
                <a:sym typeface="Calibri"/>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1_" showMasterSp="0">
  <p:cSld name="3_1_">
    <p:bg>
      <p:bgPr>
        <a:solidFill>
          <a:schemeClr val="lt1"/>
        </a:solidFill>
      </p:bgPr>
    </p:bg>
    <p:spTree>
      <p:nvGrpSpPr>
        <p:cNvPr id="93" name="Shape 93"/>
        <p:cNvGrpSpPr/>
        <p:nvPr/>
      </p:nvGrpSpPr>
      <p:grpSpPr>
        <a:xfrm>
          <a:off x="0" y="0"/>
          <a:ext cx="0" cy="0"/>
          <a:chOff x="0" y="0"/>
          <a:chExt cx="0" cy="0"/>
        </a:xfrm>
      </p:grpSpPr>
      <p:sp>
        <p:nvSpPr>
          <p:cNvPr id="94" name="Google Shape;94;p34"/>
          <p:cNvSpPr txBox="1"/>
          <p:nvPr>
            <p:ph type="ctrTitle"/>
          </p:nvPr>
        </p:nvSpPr>
        <p:spPr>
          <a:xfrm>
            <a:off x="539756" y="115488"/>
            <a:ext cx="7772401" cy="431130"/>
          </a:xfrm>
          <a:prstGeom prst="rect">
            <a:avLst/>
          </a:prstGeom>
          <a:noFill/>
          <a:ln>
            <a:noFill/>
          </a:ln>
        </p:spPr>
        <p:txBody>
          <a:bodyPr anchorCtr="0" anchor="ctr" bIns="45700" lIns="91400" spcFirstLastPara="1" rIns="91400" wrap="square" tIns="45700">
            <a:noAutofit/>
          </a:bodyPr>
          <a:lstStyle>
            <a:lvl1pPr lvl="0" algn="l">
              <a:spcBef>
                <a:spcPts val="0"/>
              </a:spcBef>
              <a:spcAft>
                <a:spcPts val="0"/>
              </a:spcAft>
              <a:buClr>
                <a:srgbClr val="3F3F3F"/>
              </a:buClr>
              <a:buSzPts val="4300"/>
              <a:buFont typeface="Play"/>
              <a:buNone/>
              <a:defRPr b="1" sz="4300" cap="none">
                <a:solidFill>
                  <a:srgbClr val="3F3F3F"/>
                </a:solidFill>
                <a:latin typeface="Play"/>
                <a:ea typeface="Play"/>
                <a:cs typeface="Play"/>
                <a:sym typeface="Play"/>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95" name="Shape 95"/>
        <p:cNvGrpSpPr/>
        <p:nvPr/>
      </p:nvGrpSpPr>
      <p:grpSpPr>
        <a:xfrm>
          <a:off x="0" y="0"/>
          <a:ext cx="0" cy="0"/>
          <a:chOff x="0" y="0"/>
          <a:chExt cx="0" cy="0"/>
        </a:xfrm>
      </p:grpSpPr>
      <p:sp>
        <p:nvSpPr>
          <p:cNvPr id="96" name="Google Shape;96;p35"/>
          <p:cNvSpPr txBox="1"/>
          <p:nvPr>
            <p:ph idx="10" type="dt"/>
          </p:nvPr>
        </p:nvSpPr>
        <p:spPr>
          <a:xfrm>
            <a:off x="457200" y="4767264"/>
            <a:ext cx="2133600" cy="27384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7" name="Google Shape;97;p35"/>
          <p:cNvSpPr txBox="1"/>
          <p:nvPr>
            <p:ph idx="11" type="ftr"/>
          </p:nvPr>
        </p:nvSpPr>
        <p:spPr>
          <a:xfrm>
            <a:off x="3124200" y="4767264"/>
            <a:ext cx="2895600" cy="27384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35"/>
          <p:cNvSpPr txBox="1"/>
          <p:nvPr>
            <p:ph idx="12" type="sldNum"/>
          </p:nvPr>
        </p:nvSpPr>
        <p:spPr>
          <a:xfrm>
            <a:off x="6553200" y="4767264"/>
            <a:ext cx="2133600" cy="273844"/>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99" name="Shape 99"/>
        <p:cNvGrpSpPr/>
        <p:nvPr/>
      </p:nvGrpSpPr>
      <p:grpSpPr>
        <a:xfrm>
          <a:off x="0" y="0"/>
          <a:ext cx="0" cy="0"/>
          <a:chOff x="0" y="0"/>
          <a:chExt cx="0" cy="0"/>
        </a:xfrm>
      </p:grpSpPr>
      <p:sp>
        <p:nvSpPr>
          <p:cNvPr id="100" name="Google Shape;100;p36"/>
          <p:cNvSpPr txBox="1"/>
          <p:nvPr>
            <p:ph type="title"/>
          </p:nvPr>
        </p:nvSpPr>
        <p:spPr>
          <a:xfrm>
            <a:off x="457200" y="205979"/>
            <a:ext cx="8229600" cy="85725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1" name="Google Shape;101;p36"/>
          <p:cNvSpPr txBox="1"/>
          <p:nvPr>
            <p:ph idx="1" type="body"/>
          </p:nvPr>
        </p:nvSpPr>
        <p:spPr>
          <a:xfrm>
            <a:off x="457200" y="1200151"/>
            <a:ext cx="8229600" cy="3394472"/>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102" name="Google Shape;102;p36"/>
          <p:cNvSpPr txBox="1"/>
          <p:nvPr>
            <p:ph idx="10" type="dt"/>
          </p:nvPr>
        </p:nvSpPr>
        <p:spPr>
          <a:xfrm>
            <a:off x="457200" y="4767264"/>
            <a:ext cx="2133600" cy="27384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3" name="Google Shape;103;p36"/>
          <p:cNvSpPr txBox="1"/>
          <p:nvPr>
            <p:ph idx="11" type="ftr"/>
          </p:nvPr>
        </p:nvSpPr>
        <p:spPr>
          <a:xfrm>
            <a:off x="3124200" y="4767264"/>
            <a:ext cx="2895600" cy="27384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4" name="Google Shape;104;p36"/>
          <p:cNvSpPr txBox="1"/>
          <p:nvPr>
            <p:ph idx="12" type="sldNum"/>
          </p:nvPr>
        </p:nvSpPr>
        <p:spPr>
          <a:xfrm>
            <a:off x="6553200" y="4767264"/>
            <a:ext cx="2133600" cy="273844"/>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105" name="Shape 105"/>
        <p:cNvGrpSpPr/>
        <p:nvPr/>
      </p:nvGrpSpPr>
      <p:grpSpPr>
        <a:xfrm>
          <a:off x="0" y="0"/>
          <a:ext cx="0" cy="0"/>
          <a:chOff x="0" y="0"/>
          <a:chExt cx="0" cy="0"/>
        </a:xfrm>
      </p:grpSpPr>
      <p:sp>
        <p:nvSpPr>
          <p:cNvPr id="106" name="Google Shape;106;p37"/>
          <p:cNvSpPr txBox="1"/>
          <p:nvPr>
            <p:ph type="ctrTitle"/>
          </p:nvPr>
        </p:nvSpPr>
        <p:spPr>
          <a:xfrm>
            <a:off x="685800" y="1597822"/>
            <a:ext cx="7772400" cy="1102519"/>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7" name="Google Shape;107;p37"/>
          <p:cNvSpPr txBox="1"/>
          <p:nvPr>
            <p:ph idx="1" type="subTitle"/>
          </p:nvPr>
        </p:nvSpPr>
        <p:spPr>
          <a:xfrm>
            <a:off x="1371600" y="2914650"/>
            <a:ext cx="6400800" cy="1314450"/>
          </a:xfrm>
          <a:prstGeom prst="rect">
            <a:avLst/>
          </a:prstGeom>
          <a:noFill/>
          <a:ln>
            <a:noFill/>
          </a:ln>
        </p:spPr>
        <p:txBody>
          <a:bodyPr anchorCtr="0" anchor="t" bIns="45700" lIns="91425" spcFirstLastPara="1" rIns="91425" wrap="square" tIns="4570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108" name="Google Shape;108;p37"/>
          <p:cNvSpPr txBox="1"/>
          <p:nvPr>
            <p:ph idx="10" type="dt"/>
          </p:nvPr>
        </p:nvSpPr>
        <p:spPr>
          <a:xfrm>
            <a:off x="457200" y="4767264"/>
            <a:ext cx="2133600" cy="27384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9" name="Google Shape;109;p37"/>
          <p:cNvSpPr txBox="1"/>
          <p:nvPr>
            <p:ph idx="11" type="ftr"/>
          </p:nvPr>
        </p:nvSpPr>
        <p:spPr>
          <a:xfrm>
            <a:off x="3124200" y="4767264"/>
            <a:ext cx="2895600" cy="27384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0" name="Google Shape;110;p37"/>
          <p:cNvSpPr txBox="1"/>
          <p:nvPr>
            <p:ph idx="12" type="sldNum"/>
          </p:nvPr>
        </p:nvSpPr>
        <p:spPr>
          <a:xfrm>
            <a:off x="6553200" y="4767264"/>
            <a:ext cx="2133600" cy="273844"/>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111" name="Shape 111"/>
        <p:cNvGrpSpPr/>
        <p:nvPr/>
      </p:nvGrpSpPr>
      <p:grpSpPr>
        <a:xfrm>
          <a:off x="0" y="0"/>
          <a:ext cx="0" cy="0"/>
          <a:chOff x="0" y="0"/>
          <a:chExt cx="0" cy="0"/>
        </a:xfrm>
      </p:grpSpPr>
      <p:sp>
        <p:nvSpPr>
          <p:cNvPr id="112" name="Google Shape;112;p38"/>
          <p:cNvSpPr txBox="1"/>
          <p:nvPr>
            <p:ph type="title"/>
          </p:nvPr>
        </p:nvSpPr>
        <p:spPr>
          <a:xfrm>
            <a:off x="722313" y="3305176"/>
            <a:ext cx="7772400" cy="1021556"/>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dk1"/>
              </a:buClr>
              <a:buSzPts val="4000"/>
              <a:buFont typeface="Calibri"/>
              <a:buNone/>
              <a:defRPr b="1" sz="40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3" name="Google Shape;113;p38"/>
          <p:cNvSpPr txBox="1"/>
          <p:nvPr>
            <p:ph idx="1" type="body"/>
          </p:nvPr>
        </p:nvSpPr>
        <p:spPr>
          <a:xfrm>
            <a:off x="722313" y="2180038"/>
            <a:ext cx="7772400" cy="1125140"/>
          </a:xfrm>
          <a:prstGeom prst="rect">
            <a:avLst/>
          </a:prstGeom>
          <a:noFill/>
          <a:ln>
            <a:noFill/>
          </a:ln>
        </p:spPr>
        <p:txBody>
          <a:bodyPr anchorCtr="0" anchor="b" bIns="45700" lIns="91425" spcFirstLastPara="1" rIns="91425" wrap="square" tIns="45700">
            <a:norm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114" name="Google Shape;114;p38"/>
          <p:cNvSpPr txBox="1"/>
          <p:nvPr>
            <p:ph idx="10" type="dt"/>
          </p:nvPr>
        </p:nvSpPr>
        <p:spPr>
          <a:xfrm>
            <a:off x="457200" y="4767264"/>
            <a:ext cx="2133600" cy="27384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5" name="Google Shape;115;p38"/>
          <p:cNvSpPr txBox="1"/>
          <p:nvPr>
            <p:ph idx="11" type="ftr"/>
          </p:nvPr>
        </p:nvSpPr>
        <p:spPr>
          <a:xfrm>
            <a:off x="3124200" y="4767264"/>
            <a:ext cx="2895600" cy="27384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6" name="Google Shape;116;p38"/>
          <p:cNvSpPr txBox="1"/>
          <p:nvPr>
            <p:ph idx="12" type="sldNum"/>
          </p:nvPr>
        </p:nvSpPr>
        <p:spPr>
          <a:xfrm>
            <a:off x="6553200" y="4767264"/>
            <a:ext cx="2133600" cy="273844"/>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117" name="Shape 117"/>
        <p:cNvGrpSpPr/>
        <p:nvPr/>
      </p:nvGrpSpPr>
      <p:grpSpPr>
        <a:xfrm>
          <a:off x="0" y="0"/>
          <a:ext cx="0" cy="0"/>
          <a:chOff x="0" y="0"/>
          <a:chExt cx="0" cy="0"/>
        </a:xfrm>
      </p:grpSpPr>
      <p:sp>
        <p:nvSpPr>
          <p:cNvPr id="118" name="Google Shape;118;p39"/>
          <p:cNvSpPr txBox="1"/>
          <p:nvPr>
            <p:ph type="title"/>
          </p:nvPr>
        </p:nvSpPr>
        <p:spPr>
          <a:xfrm>
            <a:off x="457200" y="205979"/>
            <a:ext cx="8229600" cy="85725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9" name="Google Shape;119;p39"/>
          <p:cNvSpPr txBox="1"/>
          <p:nvPr>
            <p:ph idx="1" type="body"/>
          </p:nvPr>
        </p:nvSpPr>
        <p:spPr>
          <a:xfrm>
            <a:off x="457200" y="1200151"/>
            <a:ext cx="4038600" cy="3394472"/>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120" name="Google Shape;120;p39"/>
          <p:cNvSpPr txBox="1"/>
          <p:nvPr>
            <p:ph idx="2" type="body"/>
          </p:nvPr>
        </p:nvSpPr>
        <p:spPr>
          <a:xfrm>
            <a:off x="4648200" y="1200151"/>
            <a:ext cx="4038600" cy="3394472"/>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121" name="Google Shape;121;p39"/>
          <p:cNvSpPr txBox="1"/>
          <p:nvPr>
            <p:ph idx="10" type="dt"/>
          </p:nvPr>
        </p:nvSpPr>
        <p:spPr>
          <a:xfrm>
            <a:off x="457200" y="4767264"/>
            <a:ext cx="2133600" cy="27384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2" name="Google Shape;122;p39"/>
          <p:cNvSpPr txBox="1"/>
          <p:nvPr>
            <p:ph idx="11" type="ftr"/>
          </p:nvPr>
        </p:nvSpPr>
        <p:spPr>
          <a:xfrm>
            <a:off x="3124200" y="4767264"/>
            <a:ext cx="2895600" cy="27384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3" name="Google Shape;123;p39"/>
          <p:cNvSpPr txBox="1"/>
          <p:nvPr>
            <p:ph idx="12" type="sldNum"/>
          </p:nvPr>
        </p:nvSpPr>
        <p:spPr>
          <a:xfrm>
            <a:off x="6553200" y="4767264"/>
            <a:ext cx="2133600" cy="273844"/>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124" name="Shape 124"/>
        <p:cNvGrpSpPr/>
        <p:nvPr/>
      </p:nvGrpSpPr>
      <p:grpSpPr>
        <a:xfrm>
          <a:off x="0" y="0"/>
          <a:ext cx="0" cy="0"/>
          <a:chOff x="0" y="0"/>
          <a:chExt cx="0" cy="0"/>
        </a:xfrm>
      </p:grpSpPr>
      <p:sp>
        <p:nvSpPr>
          <p:cNvPr id="125" name="Google Shape;125;p40"/>
          <p:cNvSpPr txBox="1"/>
          <p:nvPr>
            <p:ph type="title"/>
          </p:nvPr>
        </p:nvSpPr>
        <p:spPr>
          <a:xfrm>
            <a:off x="457200" y="205979"/>
            <a:ext cx="8229600" cy="85725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6" name="Google Shape;126;p40"/>
          <p:cNvSpPr txBox="1"/>
          <p:nvPr>
            <p:ph idx="1" type="body"/>
          </p:nvPr>
        </p:nvSpPr>
        <p:spPr>
          <a:xfrm>
            <a:off x="457203" y="1151335"/>
            <a:ext cx="4040188" cy="47982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127" name="Google Shape;127;p40"/>
          <p:cNvSpPr txBox="1"/>
          <p:nvPr>
            <p:ph idx="2" type="body"/>
          </p:nvPr>
        </p:nvSpPr>
        <p:spPr>
          <a:xfrm>
            <a:off x="457203" y="1631156"/>
            <a:ext cx="4040188" cy="2963466"/>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128" name="Google Shape;128;p40"/>
          <p:cNvSpPr txBox="1"/>
          <p:nvPr>
            <p:ph idx="3" type="body"/>
          </p:nvPr>
        </p:nvSpPr>
        <p:spPr>
          <a:xfrm>
            <a:off x="4645029" y="1151335"/>
            <a:ext cx="4041775" cy="47982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129" name="Google Shape;129;p40"/>
          <p:cNvSpPr txBox="1"/>
          <p:nvPr>
            <p:ph idx="4" type="body"/>
          </p:nvPr>
        </p:nvSpPr>
        <p:spPr>
          <a:xfrm>
            <a:off x="4645029" y="1631156"/>
            <a:ext cx="4041775" cy="2963466"/>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130" name="Google Shape;130;p40"/>
          <p:cNvSpPr txBox="1"/>
          <p:nvPr>
            <p:ph idx="10" type="dt"/>
          </p:nvPr>
        </p:nvSpPr>
        <p:spPr>
          <a:xfrm>
            <a:off x="457200" y="4767264"/>
            <a:ext cx="2133600" cy="27384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1" name="Google Shape;131;p40"/>
          <p:cNvSpPr txBox="1"/>
          <p:nvPr>
            <p:ph idx="11" type="ftr"/>
          </p:nvPr>
        </p:nvSpPr>
        <p:spPr>
          <a:xfrm>
            <a:off x="3124200" y="4767264"/>
            <a:ext cx="2895600" cy="27384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2" name="Google Shape;132;p40"/>
          <p:cNvSpPr txBox="1"/>
          <p:nvPr>
            <p:ph idx="12" type="sldNum"/>
          </p:nvPr>
        </p:nvSpPr>
        <p:spPr>
          <a:xfrm>
            <a:off x="6553200" y="4767264"/>
            <a:ext cx="2133600" cy="273844"/>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133" name="Shape 133"/>
        <p:cNvGrpSpPr/>
        <p:nvPr/>
      </p:nvGrpSpPr>
      <p:grpSpPr>
        <a:xfrm>
          <a:off x="0" y="0"/>
          <a:ext cx="0" cy="0"/>
          <a:chOff x="0" y="0"/>
          <a:chExt cx="0" cy="0"/>
        </a:xfrm>
      </p:grpSpPr>
      <p:sp>
        <p:nvSpPr>
          <p:cNvPr id="134" name="Google Shape;134;p41"/>
          <p:cNvSpPr txBox="1"/>
          <p:nvPr>
            <p:ph type="title"/>
          </p:nvPr>
        </p:nvSpPr>
        <p:spPr>
          <a:xfrm>
            <a:off x="457200" y="205979"/>
            <a:ext cx="8229600" cy="85725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5" name="Google Shape;135;p41"/>
          <p:cNvSpPr txBox="1"/>
          <p:nvPr>
            <p:ph idx="10" type="dt"/>
          </p:nvPr>
        </p:nvSpPr>
        <p:spPr>
          <a:xfrm>
            <a:off x="457200" y="4767264"/>
            <a:ext cx="2133600" cy="27384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6" name="Google Shape;136;p41"/>
          <p:cNvSpPr txBox="1"/>
          <p:nvPr>
            <p:ph idx="11" type="ftr"/>
          </p:nvPr>
        </p:nvSpPr>
        <p:spPr>
          <a:xfrm>
            <a:off x="3124200" y="4767264"/>
            <a:ext cx="2895600" cy="27384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7" name="Google Shape;137;p41"/>
          <p:cNvSpPr txBox="1"/>
          <p:nvPr>
            <p:ph idx="12" type="sldNum"/>
          </p:nvPr>
        </p:nvSpPr>
        <p:spPr>
          <a:xfrm>
            <a:off x="6553200" y="4767264"/>
            <a:ext cx="2133600" cy="273844"/>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138" name="Shape 138"/>
        <p:cNvGrpSpPr/>
        <p:nvPr/>
      </p:nvGrpSpPr>
      <p:grpSpPr>
        <a:xfrm>
          <a:off x="0" y="0"/>
          <a:ext cx="0" cy="0"/>
          <a:chOff x="0" y="0"/>
          <a:chExt cx="0" cy="0"/>
        </a:xfrm>
      </p:grpSpPr>
      <p:sp>
        <p:nvSpPr>
          <p:cNvPr id="139" name="Google Shape;139;p42"/>
          <p:cNvSpPr txBox="1"/>
          <p:nvPr>
            <p:ph type="title"/>
          </p:nvPr>
        </p:nvSpPr>
        <p:spPr>
          <a:xfrm>
            <a:off x="457202" y="204787"/>
            <a:ext cx="3008313" cy="8715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0" name="Google Shape;140;p42"/>
          <p:cNvSpPr txBox="1"/>
          <p:nvPr>
            <p:ph idx="1" type="body"/>
          </p:nvPr>
        </p:nvSpPr>
        <p:spPr>
          <a:xfrm>
            <a:off x="3575051" y="204791"/>
            <a:ext cx="5111751" cy="4389835"/>
          </a:xfrm>
          <a:prstGeom prst="rect">
            <a:avLst/>
          </a:prstGeom>
          <a:noFill/>
          <a:ln>
            <a:noFill/>
          </a:ln>
        </p:spPr>
        <p:txBody>
          <a:bodyPr anchorCtr="0" anchor="t" bIns="45700" lIns="91425" spcFirstLastPara="1" rIns="91425" wrap="square" tIns="45700">
            <a:norm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141" name="Google Shape;141;p42"/>
          <p:cNvSpPr txBox="1"/>
          <p:nvPr>
            <p:ph idx="2" type="body"/>
          </p:nvPr>
        </p:nvSpPr>
        <p:spPr>
          <a:xfrm>
            <a:off x="457202" y="1076328"/>
            <a:ext cx="3008313" cy="3518297"/>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142" name="Google Shape;142;p42"/>
          <p:cNvSpPr txBox="1"/>
          <p:nvPr>
            <p:ph idx="10" type="dt"/>
          </p:nvPr>
        </p:nvSpPr>
        <p:spPr>
          <a:xfrm>
            <a:off x="457200" y="4767264"/>
            <a:ext cx="2133600" cy="27384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3" name="Google Shape;143;p42"/>
          <p:cNvSpPr txBox="1"/>
          <p:nvPr>
            <p:ph idx="11" type="ftr"/>
          </p:nvPr>
        </p:nvSpPr>
        <p:spPr>
          <a:xfrm>
            <a:off x="3124200" y="4767264"/>
            <a:ext cx="2895600" cy="27384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4" name="Google Shape;144;p42"/>
          <p:cNvSpPr txBox="1"/>
          <p:nvPr>
            <p:ph idx="12" type="sldNum"/>
          </p:nvPr>
        </p:nvSpPr>
        <p:spPr>
          <a:xfrm>
            <a:off x="6553200" y="4767264"/>
            <a:ext cx="2133600" cy="273844"/>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145" name="Shape 145"/>
        <p:cNvGrpSpPr/>
        <p:nvPr/>
      </p:nvGrpSpPr>
      <p:grpSpPr>
        <a:xfrm>
          <a:off x="0" y="0"/>
          <a:ext cx="0" cy="0"/>
          <a:chOff x="0" y="0"/>
          <a:chExt cx="0" cy="0"/>
        </a:xfrm>
      </p:grpSpPr>
      <p:sp>
        <p:nvSpPr>
          <p:cNvPr id="146" name="Google Shape;146;p43"/>
          <p:cNvSpPr txBox="1"/>
          <p:nvPr>
            <p:ph type="title"/>
          </p:nvPr>
        </p:nvSpPr>
        <p:spPr>
          <a:xfrm>
            <a:off x="1792288" y="3600451"/>
            <a:ext cx="5486400" cy="425054"/>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7" name="Google Shape;147;p43"/>
          <p:cNvSpPr/>
          <p:nvPr>
            <p:ph idx="2" type="pic"/>
          </p:nvPr>
        </p:nvSpPr>
        <p:spPr>
          <a:xfrm>
            <a:off x="1792288" y="459581"/>
            <a:ext cx="5486400" cy="3086100"/>
          </a:xfrm>
          <a:prstGeom prst="rect">
            <a:avLst/>
          </a:prstGeom>
          <a:noFill/>
          <a:ln>
            <a:noFill/>
          </a:ln>
        </p:spPr>
      </p:sp>
      <p:sp>
        <p:nvSpPr>
          <p:cNvPr id="148" name="Google Shape;148;p43"/>
          <p:cNvSpPr txBox="1"/>
          <p:nvPr>
            <p:ph idx="1" type="body"/>
          </p:nvPr>
        </p:nvSpPr>
        <p:spPr>
          <a:xfrm>
            <a:off x="1792288" y="4025506"/>
            <a:ext cx="5486400" cy="603647"/>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149" name="Google Shape;149;p43"/>
          <p:cNvSpPr txBox="1"/>
          <p:nvPr>
            <p:ph idx="10" type="dt"/>
          </p:nvPr>
        </p:nvSpPr>
        <p:spPr>
          <a:xfrm>
            <a:off x="457200" y="4767264"/>
            <a:ext cx="2133600" cy="27384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0" name="Google Shape;150;p43"/>
          <p:cNvSpPr txBox="1"/>
          <p:nvPr>
            <p:ph idx="11" type="ftr"/>
          </p:nvPr>
        </p:nvSpPr>
        <p:spPr>
          <a:xfrm>
            <a:off x="3124200" y="4767264"/>
            <a:ext cx="2895600" cy="27384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1" name="Google Shape;151;p43"/>
          <p:cNvSpPr txBox="1"/>
          <p:nvPr>
            <p:ph idx="12" type="sldNum"/>
          </p:nvPr>
        </p:nvSpPr>
        <p:spPr>
          <a:xfrm>
            <a:off x="6553200" y="4767264"/>
            <a:ext cx="2133600" cy="273844"/>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152" name="Shape 152"/>
        <p:cNvGrpSpPr/>
        <p:nvPr/>
      </p:nvGrpSpPr>
      <p:grpSpPr>
        <a:xfrm>
          <a:off x="0" y="0"/>
          <a:ext cx="0" cy="0"/>
          <a:chOff x="0" y="0"/>
          <a:chExt cx="0" cy="0"/>
        </a:xfrm>
      </p:grpSpPr>
      <p:sp>
        <p:nvSpPr>
          <p:cNvPr id="153" name="Google Shape;153;p44"/>
          <p:cNvSpPr txBox="1"/>
          <p:nvPr>
            <p:ph type="title"/>
          </p:nvPr>
        </p:nvSpPr>
        <p:spPr>
          <a:xfrm>
            <a:off x="457200" y="205979"/>
            <a:ext cx="8229600" cy="85725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4" name="Google Shape;154;p44"/>
          <p:cNvSpPr txBox="1"/>
          <p:nvPr>
            <p:ph idx="1" type="body"/>
          </p:nvPr>
        </p:nvSpPr>
        <p:spPr>
          <a:xfrm rot="5400000">
            <a:off x="2874764" y="-1217413"/>
            <a:ext cx="3394472" cy="82296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155" name="Google Shape;155;p44"/>
          <p:cNvSpPr txBox="1"/>
          <p:nvPr>
            <p:ph idx="10" type="dt"/>
          </p:nvPr>
        </p:nvSpPr>
        <p:spPr>
          <a:xfrm>
            <a:off x="457200" y="4767264"/>
            <a:ext cx="2133600" cy="27384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6" name="Google Shape;156;p44"/>
          <p:cNvSpPr txBox="1"/>
          <p:nvPr>
            <p:ph idx="11" type="ftr"/>
          </p:nvPr>
        </p:nvSpPr>
        <p:spPr>
          <a:xfrm>
            <a:off x="3124200" y="4767264"/>
            <a:ext cx="2895600" cy="27384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7" name="Google Shape;157;p44"/>
          <p:cNvSpPr txBox="1"/>
          <p:nvPr>
            <p:ph idx="12" type="sldNum"/>
          </p:nvPr>
        </p:nvSpPr>
        <p:spPr>
          <a:xfrm>
            <a:off x="6553200" y="4767264"/>
            <a:ext cx="2133600" cy="273844"/>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158" name="Shape 158"/>
        <p:cNvGrpSpPr/>
        <p:nvPr/>
      </p:nvGrpSpPr>
      <p:grpSpPr>
        <a:xfrm>
          <a:off x="0" y="0"/>
          <a:ext cx="0" cy="0"/>
          <a:chOff x="0" y="0"/>
          <a:chExt cx="0" cy="0"/>
        </a:xfrm>
      </p:grpSpPr>
      <p:sp>
        <p:nvSpPr>
          <p:cNvPr id="159" name="Google Shape;159;p45"/>
          <p:cNvSpPr txBox="1"/>
          <p:nvPr>
            <p:ph type="title"/>
          </p:nvPr>
        </p:nvSpPr>
        <p:spPr>
          <a:xfrm rot="5400000">
            <a:off x="5463778" y="1371602"/>
            <a:ext cx="4388644" cy="20574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0" name="Google Shape;160;p45"/>
          <p:cNvSpPr txBox="1"/>
          <p:nvPr>
            <p:ph idx="1" type="body"/>
          </p:nvPr>
        </p:nvSpPr>
        <p:spPr>
          <a:xfrm rot="5400000">
            <a:off x="1272778" y="-609598"/>
            <a:ext cx="4388644" cy="60198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161" name="Google Shape;161;p45"/>
          <p:cNvSpPr txBox="1"/>
          <p:nvPr>
            <p:ph idx="10" type="dt"/>
          </p:nvPr>
        </p:nvSpPr>
        <p:spPr>
          <a:xfrm>
            <a:off x="457200" y="4767264"/>
            <a:ext cx="2133600" cy="27384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2" name="Google Shape;162;p45"/>
          <p:cNvSpPr txBox="1"/>
          <p:nvPr>
            <p:ph idx="11" type="ftr"/>
          </p:nvPr>
        </p:nvSpPr>
        <p:spPr>
          <a:xfrm>
            <a:off x="3124200" y="4767264"/>
            <a:ext cx="2895600" cy="27384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3" name="Google Shape;163;p45"/>
          <p:cNvSpPr txBox="1"/>
          <p:nvPr>
            <p:ph idx="12" type="sldNum"/>
          </p:nvPr>
        </p:nvSpPr>
        <p:spPr>
          <a:xfrm>
            <a:off x="6553200" y="4767264"/>
            <a:ext cx="2133600" cy="273844"/>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3.xml"/><Relationship Id="rId12" Type="http://schemas.openxmlformats.org/officeDocument/2006/relationships/slideLayout" Target="../slideLayouts/slideLayout11.xml"/><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2.xml"/><Relationship Id="rId10" Type="http://schemas.openxmlformats.org/officeDocument/2006/relationships/slideLayout" Target="../slideLayouts/slideLayout21.xml"/><Relationship Id="rId13" Type="http://schemas.openxmlformats.org/officeDocument/2006/relationships/slideLayout" Target="../slideLayouts/slideLayout24.xml"/><Relationship Id="rId12" Type="http://schemas.openxmlformats.org/officeDocument/2006/relationships/slideLayout" Target="../slideLayouts/slideLayout23.xml"/><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1.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AFAFA"/>
        </a:solidFill>
      </p:bgPr>
    </p:bg>
    <p:spTree>
      <p:nvGrpSpPr>
        <p:cNvPr id="9" name="Shape 9"/>
        <p:cNvGrpSpPr/>
        <p:nvPr/>
      </p:nvGrpSpPr>
      <p:grpSpPr>
        <a:xfrm>
          <a:off x="0" y="0"/>
          <a:ext cx="0" cy="0"/>
          <a:chOff x="0" y="0"/>
          <a:chExt cx="0" cy="0"/>
        </a:xfrm>
      </p:grpSpPr>
      <p:sp>
        <p:nvSpPr>
          <p:cNvPr id="10" name="Google Shape;10;p29"/>
          <p:cNvSpPr txBox="1"/>
          <p:nvPr>
            <p:ph type="title"/>
          </p:nvPr>
        </p:nvSpPr>
        <p:spPr>
          <a:xfrm>
            <a:off x="628650" y="273847"/>
            <a:ext cx="7886700" cy="994172"/>
          </a:xfrm>
          <a:prstGeom prst="rect">
            <a:avLst/>
          </a:prstGeom>
          <a:noFill/>
          <a:ln>
            <a:noFill/>
          </a:ln>
        </p:spPr>
        <p:txBody>
          <a:bodyPr anchorCtr="0" anchor="ctr" bIns="34250" lIns="68550" spcFirstLastPara="1" rIns="68550" wrap="square" tIns="34250">
            <a:normAutofit/>
          </a:bodyPr>
          <a:lstStyle>
            <a:lvl1pPr lvl="0" marR="0" rtl="0" algn="l">
              <a:lnSpc>
                <a:spcPct val="90000"/>
              </a:lnSpc>
              <a:spcBef>
                <a:spcPts val="0"/>
              </a:spcBef>
              <a:spcAft>
                <a:spcPts val="0"/>
              </a:spcAft>
              <a:buClr>
                <a:schemeClr val="dk1"/>
              </a:buClr>
              <a:buSzPts val="2475"/>
              <a:buFont typeface="Calibri"/>
              <a:buNone/>
              <a:defRPr b="0" i="0" sz="2475"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29"/>
          <p:cNvSpPr txBox="1"/>
          <p:nvPr>
            <p:ph idx="1" type="body"/>
          </p:nvPr>
        </p:nvSpPr>
        <p:spPr>
          <a:xfrm>
            <a:off x="628650" y="1369219"/>
            <a:ext cx="7886700" cy="3263504"/>
          </a:xfrm>
          <a:prstGeom prst="rect">
            <a:avLst/>
          </a:prstGeom>
          <a:noFill/>
          <a:ln>
            <a:noFill/>
          </a:ln>
        </p:spPr>
        <p:txBody>
          <a:bodyPr anchorCtr="0" anchor="t" bIns="34250" lIns="68550" spcFirstLastPara="1" rIns="68550" wrap="square" tIns="34250">
            <a:normAutofit/>
          </a:bodyPr>
          <a:lstStyle>
            <a:lvl1pPr indent="-328612" lvl="0" marL="457200" marR="0" rtl="0" algn="l">
              <a:lnSpc>
                <a:spcPct val="90000"/>
              </a:lnSpc>
              <a:spcBef>
                <a:spcPts val="563"/>
              </a:spcBef>
              <a:spcAft>
                <a:spcPts val="0"/>
              </a:spcAft>
              <a:buClr>
                <a:schemeClr val="dk1"/>
              </a:buClr>
              <a:buSzPts val="1575"/>
              <a:buFont typeface="Arial"/>
              <a:buChar char="•"/>
              <a:defRPr b="0" i="0" sz="1575" u="none" cap="none" strike="noStrike">
                <a:solidFill>
                  <a:schemeClr val="dk1"/>
                </a:solidFill>
                <a:latin typeface="Calibri"/>
                <a:ea typeface="Calibri"/>
                <a:cs typeface="Calibri"/>
                <a:sym typeface="Calibri"/>
              </a:defRPr>
            </a:lvl1pPr>
            <a:lvl2pPr indent="-314325" lvl="1" marL="914400" marR="0" rtl="0" algn="l">
              <a:lnSpc>
                <a:spcPct val="90000"/>
              </a:lnSpc>
              <a:spcBef>
                <a:spcPts val="281"/>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2pPr>
            <a:lvl3pPr indent="-300037" lvl="2" marL="1371600" marR="0" rtl="0" algn="l">
              <a:lnSpc>
                <a:spcPct val="90000"/>
              </a:lnSpc>
              <a:spcBef>
                <a:spcPts val="281"/>
              </a:spcBef>
              <a:spcAft>
                <a:spcPts val="0"/>
              </a:spcAft>
              <a:buClr>
                <a:schemeClr val="dk1"/>
              </a:buClr>
              <a:buSzPts val="1125"/>
              <a:buFont typeface="Arial"/>
              <a:buChar char="•"/>
              <a:defRPr b="0" i="0" sz="1125" u="none" cap="none" strike="noStrike">
                <a:solidFill>
                  <a:schemeClr val="dk1"/>
                </a:solidFill>
                <a:latin typeface="Calibri"/>
                <a:ea typeface="Calibri"/>
                <a:cs typeface="Calibri"/>
                <a:sym typeface="Calibri"/>
              </a:defRPr>
            </a:lvl3pPr>
            <a:lvl4pPr indent="-292925" lvl="3" marL="1828800" marR="0" rtl="0" algn="l">
              <a:lnSpc>
                <a:spcPct val="90000"/>
              </a:lnSpc>
              <a:spcBef>
                <a:spcPts val="281"/>
              </a:spcBef>
              <a:spcAft>
                <a:spcPts val="0"/>
              </a:spcAft>
              <a:buClr>
                <a:schemeClr val="dk1"/>
              </a:buClr>
              <a:buSzPts val="1013"/>
              <a:buFont typeface="Arial"/>
              <a:buChar char="•"/>
              <a:defRPr b="0" i="0" sz="1013" u="none" cap="none" strike="noStrike">
                <a:solidFill>
                  <a:schemeClr val="dk1"/>
                </a:solidFill>
                <a:latin typeface="Calibri"/>
                <a:ea typeface="Calibri"/>
                <a:cs typeface="Calibri"/>
                <a:sym typeface="Calibri"/>
              </a:defRPr>
            </a:lvl4pPr>
            <a:lvl5pPr indent="-292925" lvl="4" marL="2286000" marR="0" rtl="0" algn="l">
              <a:lnSpc>
                <a:spcPct val="90000"/>
              </a:lnSpc>
              <a:spcBef>
                <a:spcPts val="281"/>
              </a:spcBef>
              <a:spcAft>
                <a:spcPts val="0"/>
              </a:spcAft>
              <a:buClr>
                <a:schemeClr val="dk1"/>
              </a:buClr>
              <a:buSzPts val="1013"/>
              <a:buFont typeface="Arial"/>
              <a:buChar char="•"/>
              <a:defRPr b="0" i="0" sz="1013" u="none" cap="none" strike="noStrike">
                <a:solidFill>
                  <a:schemeClr val="dk1"/>
                </a:solidFill>
                <a:latin typeface="Calibri"/>
                <a:ea typeface="Calibri"/>
                <a:cs typeface="Calibri"/>
                <a:sym typeface="Calibri"/>
              </a:defRPr>
            </a:lvl5pPr>
            <a:lvl6pPr indent="-292925" lvl="5" marL="2743200" marR="0" rtl="0" algn="l">
              <a:lnSpc>
                <a:spcPct val="90000"/>
              </a:lnSpc>
              <a:spcBef>
                <a:spcPts val="281"/>
              </a:spcBef>
              <a:spcAft>
                <a:spcPts val="0"/>
              </a:spcAft>
              <a:buClr>
                <a:schemeClr val="dk1"/>
              </a:buClr>
              <a:buSzPts val="1013"/>
              <a:buFont typeface="Arial"/>
              <a:buChar char="•"/>
              <a:defRPr b="0" i="0" sz="1013" u="none" cap="none" strike="noStrike">
                <a:solidFill>
                  <a:schemeClr val="dk1"/>
                </a:solidFill>
                <a:latin typeface="Calibri"/>
                <a:ea typeface="Calibri"/>
                <a:cs typeface="Calibri"/>
                <a:sym typeface="Calibri"/>
              </a:defRPr>
            </a:lvl6pPr>
            <a:lvl7pPr indent="-292925" lvl="6" marL="3200400" marR="0" rtl="0" algn="l">
              <a:lnSpc>
                <a:spcPct val="90000"/>
              </a:lnSpc>
              <a:spcBef>
                <a:spcPts val="281"/>
              </a:spcBef>
              <a:spcAft>
                <a:spcPts val="0"/>
              </a:spcAft>
              <a:buClr>
                <a:schemeClr val="dk1"/>
              </a:buClr>
              <a:buSzPts val="1013"/>
              <a:buFont typeface="Arial"/>
              <a:buChar char="•"/>
              <a:defRPr b="0" i="0" sz="1013" u="none" cap="none" strike="noStrike">
                <a:solidFill>
                  <a:schemeClr val="dk1"/>
                </a:solidFill>
                <a:latin typeface="Calibri"/>
                <a:ea typeface="Calibri"/>
                <a:cs typeface="Calibri"/>
                <a:sym typeface="Calibri"/>
              </a:defRPr>
            </a:lvl7pPr>
            <a:lvl8pPr indent="-292925" lvl="7" marL="3657600" marR="0" rtl="0" algn="l">
              <a:lnSpc>
                <a:spcPct val="90000"/>
              </a:lnSpc>
              <a:spcBef>
                <a:spcPts val="281"/>
              </a:spcBef>
              <a:spcAft>
                <a:spcPts val="0"/>
              </a:spcAft>
              <a:buClr>
                <a:schemeClr val="dk1"/>
              </a:buClr>
              <a:buSzPts val="1013"/>
              <a:buFont typeface="Arial"/>
              <a:buChar char="•"/>
              <a:defRPr b="0" i="0" sz="1013" u="none" cap="none" strike="noStrike">
                <a:solidFill>
                  <a:schemeClr val="dk1"/>
                </a:solidFill>
                <a:latin typeface="Calibri"/>
                <a:ea typeface="Calibri"/>
                <a:cs typeface="Calibri"/>
                <a:sym typeface="Calibri"/>
              </a:defRPr>
            </a:lvl8pPr>
            <a:lvl9pPr indent="-292925" lvl="8" marL="4114800" marR="0" rtl="0" algn="l">
              <a:lnSpc>
                <a:spcPct val="90000"/>
              </a:lnSpc>
              <a:spcBef>
                <a:spcPts val="281"/>
              </a:spcBef>
              <a:spcAft>
                <a:spcPts val="0"/>
              </a:spcAft>
              <a:buClr>
                <a:schemeClr val="dk1"/>
              </a:buClr>
              <a:buSzPts val="1013"/>
              <a:buFont typeface="Arial"/>
              <a:buChar char="•"/>
              <a:defRPr b="0" i="0" sz="1013" u="none" cap="none" strike="noStrike">
                <a:solidFill>
                  <a:schemeClr val="dk1"/>
                </a:solidFill>
                <a:latin typeface="Calibri"/>
                <a:ea typeface="Calibri"/>
                <a:cs typeface="Calibri"/>
                <a:sym typeface="Calibri"/>
              </a:defRPr>
            </a:lvl9pPr>
          </a:lstStyle>
          <a:p/>
        </p:txBody>
      </p:sp>
      <p:sp>
        <p:nvSpPr>
          <p:cNvPr id="12" name="Google Shape;12;p29"/>
          <p:cNvSpPr txBox="1"/>
          <p:nvPr>
            <p:ph idx="10" type="dt"/>
          </p:nvPr>
        </p:nvSpPr>
        <p:spPr>
          <a:xfrm>
            <a:off x="628650" y="4767267"/>
            <a:ext cx="2057400" cy="273844"/>
          </a:xfrm>
          <a:prstGeom prst="rect">
            <a:avLst/>
          </a:prstGeom>
          <a:noFill/>
          <a:ln>
            <a:noFill/>
          </a:ln>
        </p:spPr>
        <p:txBody>
          <a:bodyPr anchorCtr="0" anchor="ctr" bIns="34250" lIns="68550" spcFirstLastPara="1" rIns="68550" wrap="square" tIns="34250">
            <a:noAutofit/>
          </a:bodyPr>
          <a:lstStyle>
            <a:lvl1pPr lvl="0" marR="0" rtl="0" algn="l">
              <a:spcBef>
                <a:spcPts val="0"/>
              </a:spcBef>
              <a:spcAft>
                <a:spcPts val="0"/>
              </a:spcAft>
              <a:buClr>
                <a:srgbClr val="888888"/>
              </a:buClr>
              <a:buSzPts val="1400"/>
              <a:buFont typeface="Calibri"/>
              <a:buNone/>
              <a:defRPr b="0" i="0" sz="500" u="none" cap="none" strike="noStrike">
                <a:solidFill>
                  <a:srgbClr val="888888"/>
                </a:solidFill>
                <a:latin typeface="Calibri"/>
                <a:ea typeface="Calibri"/>
                <a:cs typeface="Calibri"/>
                <a:sym typeface="Calibri"/>
              </a:defRPr>
            </a:lvl1pPr>
            <a:lvl2pPr lvl="1" marR="0" rtl="0" algn="l">
              <a:spcBef>
                <a:spcPts val="0"/>
              </a:spcBef>
              <a:spcAft>
                <a:spcPts val="0"/>
              </a:spcAft>
              <a:buClr>
                <a:schemeClr val="dk1"/>
              </a:buClr>
              <a:buSzPts val="1400"/>
              <a:buFont typeface="Calibri"/>
              <a:buNone/>
              <a:defRPr b="0" i="0" sz="1400" u="none" cap="none" strike="noStrike">
                <a:solidFill>
                  <a:schemeClr val="dk1"/>
                </a:solidFill>
                <a:latin typeface="Calibri"/>
                <a:ea typeface="Calibri"/>
                <a:cs typeface="Calibri"/>
                <a:sym typeface="Calibri"/>
              </a:defRPr>
            </a:lvl2pPr>
            <a:lvl3pPr lvl="2" marR="0" rtl="0" algn="l">
              <a:spcBef>
                <a:spcPts val="0"/>
              </a:spcBef>
              <a:spcAft>
                <a:spcPts val="0"/>
              </a:spcAft>
              <a:buClr>
                <a:schemeClr val="dk1"/>
              </a:buClr>
              <a:buSzPts val="1400"/>
              <a:buFont typeface="Calibri"/>
              <a:buNone/>
              <a:defRPr b="0" i="0" sz="1400" u="none" cap="none" strike="noStrike">
                <a:solidFill>
                  <a:schemeClr val="dk1"/>
                </a:solidFill>
                <a:latin typeface="Calibri"/>
                <a:ea typeface="Calibri"/>
                <a:cs typeface="Calibri"/>
                <a:sym typeface="Calibri"/>
              </a:defRPr>
            </a:lvl3pPr>
            <a:lvl4pPr lvl="3" marR="0" rtl="0" algn="l">
              <a:spcBef>
                <a:spcPts val="0"/>
              </a:spcBef>
              <a:spcAft>
                <a:spcPts val="0"/>
              </a:spcAft>
              <a:buClr>
                <a:schemeClr val="dk1"/>
              </a:buClr>
              <a:buSzPts val="1400"/>
              <a:buFont typeface="Calibri"/>
              <a:buNone/>
              <a:defRPr b="0" i="0" sz="1400" u="none" cap="none" strike="noStrike">
                <a:solidFill>
                  <a:schemeClr val="dk1"/>
                </a:solidFill>
                <a:latin typeface="Calibri"/>
                <a:ea typeface="Calibri"/>
                <a:cs typeface="Calibri"/>
                <a:sym typeface="Calibri"/>
              </a:defRPr>
            </a:lvl4pPr>
            <a:lvl5pPr lvl="4" marR="0" rtl="0" algn="l">
              <a:spcBef>
                <a:spcPts val="0"/>
              </a:spcBef>
              <a:spcAft>
                <a:spcPts val="0"/>
              </a:spcAft>
              <a:buClr>
                <a:schemeClr val="dk1"/>
              </a:buClr>
              <a:buSzPts val="1400"/>
              <a:buFont typeface="Calibri"/>
              <a:buNone/>
              <a:defRPr b="0" i="0" sz="1400" u="none" cap="none" strike="noStrike">
                <a:solidFill>
                  <a:schemeClr val="dk1"/>
                </a:solidFill>
                <a:latin typeface="Calibri"/>
                <a:ea typeface="Calibri"/>
                <a:cs typeface="Calibri"/>
                <a:sym typeface="Calibri"/>
              </a:defRPr>
            </a:lvl5pPr>
            <a:lvl6pPr lvl="5" marR="0" rtl="0" algn="l">
              <a:spcBef>
                <a:spcPts val="0"/>
              </a:spcBef>
              <a:spcAft>
                <a:spcPts val="0"/>
              </a:spcAft>
              <a:buClr>
                <a:schemeClr val="dk1"/>
              </a:buClr>
              <a:buSzPts val="1400"/>
              <a:buFont typeface="Calibri"/>
              <a:buNone/>
              <a:defRPr b="0" i="0" sz="1400" u="none" cap="none" strike="noStrike">
                <a:solidFill>
                  <a:schemeClr val="dk1"/>
                </a:solidFill>
                <a:latin typeface="Calibri"/>
                <a:ea typeface="Calibri"/>
                <a:cs typeface="Calibri"/>
                <a:sym typeface="Calibri"/>
              </a:defRPr>
            </a:lvl6pPr>
            <a:lvl7pPr lvl="6" marR="0" rtl="0" algn="l">
              <a:spcBef>
                <a:spcPts val="0"/>
              </a:spcBef>
              <a:spcAft>
                <a:spcPts val="0"/>
              </a:spcAft>
              <a:buClr>
                <a:schemeClr val="dk1"/>
              </a:buClr>
              <a:buSzPts val="1400"/>
              <a:buFont typeface="Calibri"/>
              <a:buNone/>
              <a:defRPr b="0" i="0" sz="1400" u="none" cap="none" strike="noStrike">
                <a:solidFill>
                  <a:schemeClr val="dk1"/>
                </a:solidFill>
                <a:latin typeface="Calibri"/>
                <a:ea typeface="Calibri"/>
                <a:cs typeface="Calibri"/>
                <a:sym typeface="Calibri"/>
              </a:defRPr>
            </a:lvl7pPr>
            <a:lvl8pPr lvl="7" marR="0" rtl="0" algn="l">
              <a:spcBef>
                <a:spcPts val="0"/>
              </a:spcBef>
              <a:spcAft>
                <a:spcPts val="0"/>
              </a:spcAft>
              <a:buClr>
                <a:schemeClr val="dk1"/>
              </a:buClr>
              <a:buSzPts val="1400"/>
              <a:buFont typeface="Calibri"/>
              <a:buNone/>
              <a:defRPr b="0" i="0" sz="1400" u="none" cap="none" strike="noStrike">
                <a:solidFill>
                  <a:schemeClr val="dk1"/>
                </a:solidFill>
                <a:latin typeface="Calibri"/>
                <a:ea typeface="Calibri"/>
                <a:cs typeface="Calibri"/>
                <a:sym typeface="Calibri"/>
              </a:defRPr>
            </a:lvl8pPr>
            <a:lvl9pPr lvl="8" marR="0" rtl="0" algn="l">
              <a:spcBef>
                <a:spcPts val="0"/>
              </a:spcBef>
              <a:spcAft>
                <a:spcPts val="0"/>
              </a:spcAft>
              <a:buClr>
                <a:schemeClr val="dk1"/>
              </a:buClr>
              <a:buSzPts val="1400"/>
              <a:buFont typeface="Calibri"/>
              <a:buNone/>
              <a:defRPr b="0" i="0" sz="1400" u="none" cap="none" strike="noStrike">
                <a:solidFill>
                  <a:schemeClr val="dk1"/>
                </a:solidFill>
                <a:latin typeface="Calibri"/>
                <a:ea typeface="Calibri"/>
                <a:cs typeface="Calibri"/>
                <a:sym typeface="Calibri"/>
              </a:defRPr>
            </a:lvl9pPr>
          </a:lstStyle>
          <a:p/>
        </p:txBody>
      </p:sp>
      <p:sp>
        <p:nvSpPr>
          <p:cNvPr id="13" name="Google Shape;13;p29"/>
          <p:cNvSpPr txBox="1"/>
          <p:nvPr>
            <p:ph idx="11" type="ftr"/>
          </p:nvPr>
        </p:nvSpPr>
        <p:spPr>
          <a:xfrm>
            <a:off x="3028950" y="4767267"/>
            <a:ext cx="3086100" cy="273844"/>
          </a:xfrm>
          <a:prstGeom prst="rect">
            <a:avLst/>
          </a:prstGeom>
          <a:noFill/>
          <a:ln>
            <a:noFill/>
          </a:ln>
        </p:spPr>
        <p:txBody>
          <a:bodyPr anchorCtr="0" anchor="ctr" bIns="34250" lIns="68550" spcFirstLastPara="1" rIns="68550" wrap="square" tIns="34250">
            <a:noAutofit/>
          </a:bodyPr>
          <a:lstStyle>
            <a:lvl1pPr lvl="0" marR="0" rtl="0" algn="ctr">
              <a:spcBef>
                <a:spcPts val="0"/>
              </a:spcBef>
              <a:spcAft>
                <a:spcPts val="0"/>
              </a:spcAft>
              <a:buClr>
                <a:srgbClr val="888888"/>
              </a:buClr>
              <a:buSzPts val="1400"/>
              <a:buFont typeface="Calibri"/>
              <a:buNone/>
              <a:defRPr b="0" i="0" sz="500" u="none" cap="none" strike="noStrike">
                <a:solidFill>
                  <a:srgbClr val="888888"/>
                </a:solidFill>
                <a:latin typeface="Calibri"/>
                <a:ea typeface="Calibri"/>
                <a:cs typeface="Calibri"/>
                <a:sym typeface="Calibri"/>
              </a:defRPr>
            </a:lvl1pPr>
            <a:lvl2pPr lvl="1" marR="0" rtl="0" algn="l">
              <a:spcBef>
                <a:spcPts val="0"/>
              </a:spcBef>
              <a:spcAft>
                <a:spcPts val="0"/>
              </a:spcAft>
              <a:buClr>
                <a:schemeClr val="dk1"/>
              </a:buClr>
              <a:buSzPts val="1400"/>
              <a:buFont typeface="Calibri"/>
              <a:buNone/>
              <a:defRPr b="0" i="0" sz="1400" u="none" cap="none" strike="noStrike">
                <a:solidFill>
                  <a:schemeClr val="dk1"/>
                </a:solidFill>
                <a:latin typeface="Calibri"/>
                <a:ea typeface="Calibri"/>
                <a:cs typeface="Calibri"/>
                <a:sym typeface="Calibri"/>
              </a:defRPr>
            </a:lvl2pPr>
            <a:lvl3pPr lvl="2" marR="0" rtl="0" algn="l">
              <a:spcBef>
                <a:spcPts val="0"/>
              </a:spcBef>
              <a:spcAft>
                <a:spcPts val="0"/>
              </a:spcAft>
              <a:buClr>
                <a:schemeClr val="dk1"/>
              </a:buClr>
              <a:buSzPts val="1400"/>
              <a:buFont typeface="Calibri"/>
              <a:buNone/>
              <a:defRPr b="0" i="0" sz="1400" u="none" cap="none" strike="noStrike">
                <a:solidFill>
                  <a:schemeClr val="dk1"/>
                </a:solidFill>
                <a:latin typeface="Calibri"/>
                <a:ea typeface="Calibri"/>
                <a:cs typeface="Calibri"/>
                <a:sym typeface="Calibri"/>
              </a:defRPr>
            </a:lvl3pPr>
            <a:lvl4pPr lvl="3" marR="0" rtl="0" algn="l">
              <a:spcBef>
                <a:spcPts val="0"/>
              </a:spcBef>
              <a:spcAft>
                <a:spcPts val="0"/>
              </a:spcAft>
              <a:buClr>
                <a:schemeClr val="dk1"/>
              </a:buClr>
              <a:buSzPts val="1400"/>
              <a:buFont typeface="Calibri"/>
              <a:buNone/>
              <a:defRPr b="0" i="0" sz="1400" u="none" cap="none" strike="noStrike">
                <a:solidFill>
                  <a:schemeClr val="dk1"/>
                </a:solidFill>
                <a:latin typeface="Calibri"/>
                <a:ea typeface="Calibri"/>
                <a:cs typeface="Calibri"/>
                <a:sym typeface="Calibri"/>
              </a:defRPr>
            </a:lvl4pPr>
            <a:lvl5pPr lvl="4" marR="0" rtl="0" algn="l">
              <a:spcBef>
                <a:spcPts val="0"/>
              </a:spcBef>
              <a:spcAft>
                <a:spcPts val="0"/>
              </a:spcAft>
              <a:buClr>
                <a:schemeClr val="dk1"/>
              </a:buClr>
              <a:buSzPts val="1400"/>
              <a:buFont typeface="Calibri"/>
              <a:buNone/>
              <a:defRPr b="0" i="0" sz="1400" u="none" cap="none" strike="noStrike">
                <a:solidFill>
                  <a:schemeClr val="dk1"/>
                </a:solidFill>
                <a:latin typeface="Calibri"/>
                <a:ea typeface="Calibri"/>
                <a:cs typeface="Calibri"/>
                <a:sym typeface="Calibri"/>
              </a:defRPr>
            </a:lvl5pPr>
            <a:lvl6pPr lvl="5" marR="0" rtl="0" algn="l">
              <a:spcBef>
                <a:spcPts val="0"/>
              </a:spcBef>
              <a:spcAft>
                <a:spcPts val="0"/>
              </a:spcAft>
              <a:buClr>
                <a:schemeClr val="dk1"/>
              </a:buClr>
              <a:buSzPts val="1400"/>
              <a:buFont typeface="Calibri"/>
              <a:buNone/>
              <a:defRPr b="0" i="0" sz="1400" u="none" cap="none" strike="noStrike">
                <a:solidFill>
                  <a:schemeClr val="dk1"/>
                </a:solidFill>
                <a:latin typeface="Calibri"/>
                <a:ea typeface="Calibri"/>
                <a:cs typeface="Calibri"/>
                <a:sym typeface="Calibri"/>
              </a:defRPr>
            </a:lvl6pPr>
            <a:lvl7pPr lvl="6" marR="0" rtl="0" algn="l">
              <a:spcBef>
                <a:spcPts val="0"/>
              </a:spcBef>
              <a:spcAft>
                <a:spcPts val="0"/>
              </a:spcAft>
              <a:buClr>
                <a:schemeClr val="dk1"/>
              </a:buClr>
              <a:buSzPts val="1400"/>
              <a:buFont typeface="Calibri"/>
              <a:buNone/>
              <a:defRPr b="0" i="0" sz="1400" u="none" cap="none" strike="noStrike">
                <a:solidFill>
                  <a:schemeClr val="dk1"/>
                </a:solidFill>
                <a:latin typeface="Calibri"/>
                <a:ea typeface="Calibri"/>
                <a:cs typeface="Calibri"/>
                <a:sym typeface="Calibri"/>
              </a:defRPr>
            </a:lvl7pPr>
            <a:lvl8pPr lvl="7" marR="0" rtl="0" algn="l">
              <a:spcBef>
                <a:spcPts val="0"/>
              </a:spcBef>
              <a:spcAft>
                <a:spcPts val="0"/>
              </a:spcAft>
              <a:buClr>
                <a:schemeClr val="dk1"/>
              </a:buClr>
              <a:buSzPts val="1400"/>
              <a:buFont typeface="Calibri"/>
              <a:buNone/>
              <a:defRPr b="0" i="0" sz="1400" u="none" cap="none" strike="noStrike">
                <a:solidFill>
                  <a:schemeClr val="dk1"/>
                </a:solidFill>
                <a:latin typeface="Calibri"/>
                <a:ea typeface="Calibri"/>
                <a:cs typeface="Calibri"/>
                <a:sym typeface="Calibri"/>
              </a:defRPr>
            </a:lvl8pPr>
            <a:lvl9pPr lvl="8" marR="0" rtl="0" algn="l">
              <a:spcBef>
                <a:spcPts val="0"/>
              </a:spcBef>
              <a:spcAft>
                <a:spcPts val="0"/>
              </a:spcAft>
              <a:buClr>
                <a:schemeClr val="dk1"/>
              </a:buClr>
              <a:buSzPts val="1400"/>
              <a:buFont typeface="Calibri"/>
              <a:buNone/>
              <a:defRPr b="0" i="0" sz="1400" u="none" cap="none" strike="noStrike">
                <a:solidFill>
                  <a:schemeClr val="dk1"/>
                </a:solidFill>
                <a:latin typeface="Calibri"/>
                <a:ea typeface="Calibri"/>
                <a:cs typeface="Calibri"/>
                <a:sym typeface="Calibri"/>
              </a:defRPr>
            </a:lvl9pPr>
          </a:lstStyle>
          <a:p/>
        </p:txBody>
      </p:sp>
      <p:sp>
        <p:nvSpPr>
          <p:cNvPr id="14" name="Google Shape;14;p29"/>
          <p:cNvSpPr txBox="1"/>
          <p:nvPr>
            <p:ph idx="12" type="sldNum"/>
          </p:nvPr>
        </p:nvSpPr>
        <p:spPr>
          <a:xfrm>
            <a:off x="6457950" y="4767267"/>
            <a:ext cx="2057400" cy="273844"/>
          </a:xfrm>
          <a:prstGeom prst="rect">
            <a:avLst/>
          </a:prstGeom>
          <a:noFill/>
          <a:ln>
            <a:noFill/>
          </a:ln>
        </p:spPr>
        <p:txBody>
          <a:bodyPr anchorCtr="0" anchor="ctr" bIns="34250" lIns="68550" spcFirstLastPara="1" rIns="68550" wrap="square" tIns="34250">
            <a:noAutofit/>
          </a:bodyPr>
          <a:lstStyle>
            <a:lvl1pPr indent="0" lvl="0" marL="0" marR="0" rt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1pPr>
            <a:lvl2pPr indent="0" lvl="1" marL="0" marR="0" rt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2pPr>
            <a:lvl3pPr indent="0" lvl="2" marL="0" marR="0" rt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3pPr>
            <a:lvl4pPr indent="0" lvl="3" marL="0" marR="0" rt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4pPr>
            <a:lvl5pPr indent="0" lvl="4" marL="0" marR="0" rt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5pPr>
            <a:lvl6pPr indent="0" lvl="5" marL="0" marR="0" rt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6pPr>
            <a:lvl7pPr indent="0" lvl="6" marL="0" marR="0" rt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7pPr>
            <a:lvl8pPr indent="0" lvl="7" marL="0" marR="0" rt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8pPr>
            <a:lvl9pPr indent="0" lvl="8" marL="0" marR="0" rtl="0" algn="r">
              <a:spcBef>
                <a:spcPts val="0"/>
              </a:spcBef>
              <a:buClr>
                <a:srgbClr val="888888"/>
              </a:buClr>
              <a:buSzPts val="500"/>
              <a:buFont typeface="Calibri"/>
              <a:buNone/>
              <a:defRPr b="0" i="0" sz="5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ru-RU"/>
              <a:t>‹#›</a:t>
            </a:fld>
            <a:endParaRPr/>
          </a:p>
        </p:txBody>
      </p:sp>
      <p:pic>
        <p:nvPicPr>
          <p:cNvPr id="15" name="Google Shape;15;p29"/>
          <p:cNvPicPr preferRelativeResize="0"/>
          <p:nvPr/>
        </p:nvPicPr>
        <p:blipFill rotWithShape="1">
          <a:blip r:embed="rId1">
            <a:alphaModFix/>
          </a:blip>
          <a:srcRect b="79324" l="0" r="0" t="0"/>
          <a:stretch/>
        </p:blipFill>
        <p:spPr>
          <a:xfrm>
            <a:off x="0" y="6"/>
            <a:ext cx="9144000" cy="1063487"/>
          </a:xfrm>
          <a:prstGeom prst="rect">
            <a:avLst/>
          </a:prstGeom>
          <a:noFill/>
          <a:ln>
            <a:noFill/>
          </a:ln>
          <a:effectLst>
            <a:outerShdw blurRad="50800" rotWithShape="0" algn="t" dir="5400000" dist="38100">
              <a:srgbClr val="000000">
                <a:alpha val="40000"/>
              </a:srgbClr>
            </a:outerShdw>
          </a:effectLst>
        </p:spPr>
      </p:pic>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5" name="Shape 85"/>
        <p:cNvGrpSpPr/>
        <p:nvPr/>
      </p:nvGrpSpPr>
      <p:grpSpPr>
        <a:xfrm>
          <a:off x="0" y="0"/>
          <a:ext cx="0" cy="0"/>
          <a:chOff x="0" y="0"/>
          <a:chExt cx="0" cy="0"/>
        </a:xfrm>
      </p:grpSpPr>
      <p:sp>
        <p:nvSpPr>
          <p:cNvPr id="86" name="Google Shape;86;p32"/>
          <p:cNvSpPr txBox="1"/>
          <p:nvPr>
            <p:ph type="title"/>
          </p:nvPr>
        </p:nvSpPr>
        <p:spPr>
          <a:xfrm>
            <a:off x="457200" y="205979"/>
            <a:ext cx="8229600" cy="857250"/>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87" name="Google Shape;87;p32"/>
          <p:cNvSpPr txBox="1"/>
          <p:nvPr>
            <p:ph idx="1" type="body"/>
          </p:nvPr>
        </p:nvSpPr>
        <p:spPr>
          <a:xfrm>
            <a:off x="457200" y="1200151"/>
            <a:ext cx="8229600" cy="3394472"/>
          </a:xfrm>
          <a:prstGeom prst="rect">
            <a:avLst/>
          </a:prstGeom>
          <a:noFill/>
          <a:ln>
            <a:noFill/>
          </a:ln>
        </p:spPr>
        <p:txBody>
          <a:bodyPr anchorCtr="0" anchor="t" bIns="45700" lIns="91425" spcFirstLastPara="1" rIns="91425" wrap="square" tIns="45700">
            <a:norm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88" name="Google Shape;88;p32"/>
          <p:cNvSpPr txBox="1"/>
          <p:nvPr>
            <p:ph idx="10" type="dt"/>
          </p:nvPr>
        </p:nvSpPr>
        <p:spPr>
          <a:xfrm>
            <a:off x="457200" y="4767264"/>
            <a:ext cx="2133600" cy="273844"/>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9" name="Google Shape;89;p32"/>
          <p:cNvSpPr txBox="1"/>
          <p:nvPr>
            <p:ph idx="11" type="ftr"/>
          </p:nvPr>
        </p:nvSpPr>
        <p:spPr>
          <a:xfrm>
            <a:off x="3124200" y="4767264"/>
            <a:ext cx="2895600" cy="273844"/>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0" name="Google Shape;90;p32"/>
          <p:cNvSpPr txBox="1"/>
          <p:nvPr>
            <p:ph idx="12" type="sldNum"/>
          </p:nvPr>
        </p:nvSpPr>
        <p:spPr>
          <a:xfrm>
            <a:off x="6553200" y="4767264"/>
            <a:ext cx="2133600" cy="273844"/>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ru-RU"/>
              <a:t>‹#›</a:t>
            </a:fld>
            <a:endParaRPr/>
          </a:p>
        </p:txBody>
      </p:sp>
    </p:spTree>
  </p:cSld>
  <p:clrMap accent1="accent1" accent2="accent2" accent3="accent3" accent4="accent4" accent5="accent5" accent6="accent6" bg1="lt1" bg2="dk2" tx1="dk1" tx2="lt2" folHlink="folHlink" hlink="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hyperlink" Target="https://mineconomy.uz/uz" TargetMode="External"/><Relationship Id="rId4" Type="http://schemas.openxmlformats.org/officeDocument/2006/relationships/image" Target="../media/image1.png"/><Relationship Id="rId5" Type="http://schemas.openxmlformats.org/officeDocument/2006/relationships/hyperlink" Target="mailto:atkenjabaev@mail.ru" TargetMode="External"/><Relationship Id="rId6" Type="http://schemas.openxmlformats.org/officeDocument/2006/relationships/hyperlink" Target="mailto:amankenja059@gmail.com" TargetMode="External"/><Relationship Id="rId7" Type="http://schemas.openxmlformats.org/officeDocument/2006/relationships/hyperlink" Target="https://mineconomy.uz/uz"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8.xml"/><Relationship Id="rId3" Type="http://schemas.openxmlformats.org/officeDocument/2006/relationships/image" Target="../media/image2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0.xml"/><Relationship Id="rId3" Type="http://schemas.openxmlformats.org/officeDocument/2006/relationships/image" Target="../media/image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3.xml"/><Relationship Id="rId3" Type="http://schemas.openxmlformats.org/officeDocument/2006/relationships/image" Target="../media/image2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6.xml"/><Relationship Id="rId3" Type="http://schemas.openxmlformats.org/officeDocument/2006/relationships/image" Target="../media/image9.png"/><Relationship Id="rId4" Type="http://schemas.openxmlformats.org/officeDocument/2006/relationships/image" Target="../media/image24.png"/><Relationship Id="rId5" Type="http://schemas.openxmlformats.org/officeDocument/2006/relationships/image" Target="../media/image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18.xml"/><Relationship Id="rId3" Type="http://schemas.openxmlformats.org/officeDocument/2006/relationships/image" Target="../media/image14.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0.xml"/><Relationship Id="rId3" Type="http://schemas.openxmlformats.org/officeDocument/2006/relationships/image" Target="../media/image1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1.xml"/><Relationship Id="rId3" Type="http://schemas.openxmlformats.org/officeDocument/2006/relationships/image" Target="../media/image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2.xml"/><Relationship Id="rId3" Type="http://schemas.openxmlformats.org/officeDocument/2006/relationships/image" Target="../media/image10.png"/><Relationship Id="rId4" Type="http://schemas.openxmlformats.org/officeDocument/2006/relationships/image" Target="../media/image21.png"/><Relationship Id="rId5" Type="http://schemas.openxmlformats.org/officeDocument/2006/relationships/image" Target="../media/image8.png"/><Relationship Id="rId6" Type="http://schemas.openxmlformats.org/officeDocument/2006/relationships/image" Target="../media/image15.png"/><Relationship Id="rId7" Type="http://schemas.openxmlformats.org/officeDocument/2006/relationships/image" Target="../media/image16.png"/><Relationship Id="rId8" Type="http://schemas.openxmlformats.org/officeDocument/2006/relationships/image" Target="../media/image1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4.xml"/><Relationship Id="rId3" Type="http://schemas.openxmlformats.org/officeDocument/2006/relationships/image" Target="../media/image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5.xml"/><Relationship Id="rId3" Type="http://schemas.openxmlformats.org/officeDocument/2006/relationships/image" Target="../media/image17.png"/><Relationship Id="rId4" Type="http://schemas.openxmlformats.org/officeDocument/2006/relationships/image" Target="../media/image19.png"/><Relationship Id="rId5" Type="http://schemas.openxmlformats.org/officeDocument/2006/relationships/image" Target="../media/image18.png"/><Relationship Id="rId6" Type="http://schemas.openxmlformats.org/officeDocument/2006/relationships/image" Target="../media/image13.png"/><Relationship Id="rId7" Type="http://schemas.openxmlformats.org/officeDocument/2006/relationships/image" Target="../media/image22.png"/><Relationship Id="rId8" Type="http://schemas.openxmlformats.org/officeDocument/2006/relationships/image" Target="../media/image25.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28.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1"/>
          <p:cNvSpPr/>
          <p:nvPr/>
        </p:nvSpPr>
        <p:spPr>
          <a:xfrm>
            <a:off x="1162321" y="624550"/>
            <a:ext cx="6838685" cy="1445513"/>
          </a:xfrm>
          <a:prstGeom prst="rect">
            <a:avLst/>
          </a:prstGeom>
          <a:solidFill>
            <a:srgbClr val="FFFFFF"/>
          </a:solidFill>
          <a:ln>
            <a:noFill/>
          </a:ln>
        </p:spPr>
        <p:txBody>
          <a:bodyPr anchorCtr="0" anchor="ctr" bIns="64250" lIns="0" spcFirstLastPara="1" rIns="0" wrap="square" tIns="64250">
            <a:spAutoFit/>
          </a:bodyPr>
          <a:lstStyle/>
          <a:p>
            <a:pPr indent="0" lvl="0" marL="0" marR="0" rtl="0" algn="l">
              <a:spcBef>
                <a:spcPts val="0"/>
              </a:spcBef>
              <a:spcAft>
                <a:spcPts val="0"/>
              </a:spcAft>
              <a:buNone/>
            </a:pPr>
            <a:r>
              <a:rPr b="0" i="0" lang="ru-RU" sz="8600" u="none" cap="none" strike="noStrike">
                <a:solidFill>
                  <a:srgbClr val="00B1F5"/>
                </a:solidFill>
                <a:latin typeface="Open Sans"/>
                <a:ea typeface="Open Sans"/>
                <a:cs typeface="Open Sans"/>
                <a:sym typeface="Open Sans"/>
              </a:rPr>
              <a:t> </a:t>
            </a:r>
            <a:r>
              <a:rPr b="0" i="0" lang="ru-RU" sz="600" u="none" cap="none" strike="noStrike">
                <a:solidFill>
                  <a:srgbClr val="00B1F5"/>
                </a:solidFill>
                <a:latin typeface="Open Sans"/>
                <a:ea typeface="Open Sans"/>
                <a:cs typeface="Open Sans"/>
                <a:sym typeface="Open Sans"/>
              </a:rPr>
              <a:t>                                    </a:t>
            </a:r>
            <a:endParaRPr b="0" i="0" sz="1100" u="none" cap="none" strike="noStrike">
              <a:solidFill>
                <a:srgbClr val="000000"/>
              </a:solidFill>
              <a:latin typeface="Arial"/>
              <a:ea typeface="Arial"/>
              <a:cs typeface="Arial"/>
              <a:sym typeface="Arial"/>
            </a:endParaRPr>
          </a:p>
        </p:txBody>
      </p:sp>
      <p:pic>
        <p:nvPicPr>
          <p:cNvPr descr="Walton" id="169" name="Google Shape;169;p1">
            <a:hlinkClick r:id="rId3"/>
          </p:cNvPr>
          <p:cNvPicPr preferRelativeResize="0"/>
          <p:nvPr/>
        </p:nvPicPr>
        <p:blipFill rotWithShape="1">
          <a:blip r:embed="rId4">
            <a:alphaModFix/>
          </a:blip>
          <a:srcRect b="0" l="0" r="0" t="0"/>
          <a:stretch/>
        </p:blipFill>
        <p:spPr>
          <a:xfrm>
            <a:off x="1532101" y="1066662"/>
            <a:ext cx="1339454" cy="1178959"/>
          </a:xfrm>
          <a:prstGeom prst="rect">
            <a:avLst/>
          </a:prstGeom>
          <a:noFill/>
          <a:ln>
            <a:noFill/>
          </a:ln>
        </p:spPr>
      </p:pic>
      <p:sp>
        <p:nvSpPr>
          <p:cNvPr id="170" name="Google Shape;170;p1"/>
          <p:cNvSpPr/>
          <p:nvPr/>
        </p:nvSpPr>
        <p:spPr>
          <a:xfrm>
            <a:off x="572446" y="2245618"/>
            <a:ext cx="3071930" cy="196178"/>
          </a:xfrm>
          <a:prstGeom prst="rect">
            <a:avLst/>
          </a:prstGeom>
          <a:noFill/>
          <a:ln>
            <a:noFill/>
          </a:ln>
        </p:spPr>
        <p:txBody>
          <a:bodyPr anchorCtr="0" anchor="t" bIns="34250" lIns="68550" spcFirstLastPara="1" rIns="68550" wrap="square" tIns="34250">
            <a:spAutoFit/>
          </a:bodyPr>
          <a:lstStyle/>
          <a:p>
            <a:pPr indent="0" lvl="0" marL="0" marR="0" rtl="0" algn="ctr">
              <a:spcBef>
                <a:spcPts val="0"/>
              </a:spcBef>
              <a:spcAft>
                <a:spcPts val="0"/>
              </a:spcAft>
              <a:buNone/>
            </a:pPr>
            <a:r>
              <a:rPr b="0" i="0" lang="ru-RU" sz="800" u="none" cap="none" strike="noStrike">
                <a:solidFill>
                  <a:srgbClr val="0070C0"/>
                </a:solidFill>
                <a:latin typeface="Times New Roman"/>
                <a:ea typeface="Times New Roman"/>
                <a:cs typeface="Times New Roman"/>
                <a:sym typeface="Times New Roman"/>
              </a:rPr>
              <a:t>O’ZBEKISTON RESPUBLIKASI VAZIRLAR MAHKAMASI</a:t>
            </a:r>
            <a:endParaRPr b="0" i="0" sz="800" u="none" cap="none" strike="noStrike">
              <a:solidFill>
                <a:srgbClr val="0070C0"/>
              </a:solidFill>
              <a:latin typeface="Times New Roman"/>
              <a:ea typeface="Times New Roman"/>
              <a:cs typeface="Times New Roman"/>
              <a:sym typeface="Times New Roman"/>
            </a:endParaRPr>
          </a:p>
        </p:txBody>
      </p:sp>
      <p:sp>
        <p:nvSpPr>
          <p:cNvPr id="171" name="Google Shape;171;p1"/>
          <p:cNvSpPr/>
          <p:nvPr/>
        </p:nvSpPr>
        <p:spPr>
          <a:xfrm>
            <a:off x="572447" y="2070061"/>
            <a:ext cx="7510197" cy="3514400"/>
          </a:xfrm>
          <a:prstGeom prst="rect">
            <a:avLst/>
          </a:prstGeom>
          <a:noFill/>
          <a:ln>
            <a:noFill/>
          </a:ln>
        </p:spPr>
        <p:txBody>
          <a:bodyPr anchorCtr="0" anchor="t" bIns="25700" lIns="51425" spcFirstLastPara="1" rIns="51425" wrap="square" tIns="25700">
            <a:spAutoFit/>
          </a:bodyPr>
          <a:lstStyle/>
          <a:p>
            <a:pPr indent="0" lvl="0" marL="0" marR="0" rtl="0" algn="ctr">
              <a:spcBef>
                <a:spcPts val="0"/>
              </a:spcBef>
              <a:spcAft>
                <a:spcPts val="0"/>
              </a:spcAft>
              <a:buNone/>
            </a:pPr>
            <a:r>
              <a:t/>
            </a:r>
            <a:endParaRPr b="1" i="0" sz="800" u="none" cap="none" strike="noStrike">
              <a:solidFill>
                <a:srgbClr val="1F3864"/>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i="0" sz="800" u="none" cap="none" strike="noStrike">
              <a:solidFill>
                <a:srgbClr val="1F3864"/>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i="0" sz="800" u="none" cap="none" strike="noStrike">
              <a:solidFill>
                <a:srgbClr val="1F3864"/>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i="0" sz="800" u="none" cap="none" strike="noStrike">
              <a:solidFill>
                <a:srgbClr val="1F3864"/>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i="0" sz="800" u="none" cap="none" strike="noStrike">
              <a:solidFill>
                <a:srgbClr val="1F3864"/>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i="0" sz="800" u="none" cap="none" strike="noStrike">
              <a:solidFill>
                <a:srgbClr val="1F3864"/>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i="0" sz="800" u="none" cap="none" strike="noStrike">
              <a:solidFill>
                <a:srgbClr val="1F3864"/>
              </a:solidFill>
              <a:latin typeface="Times New Roman"/>
              <a:ea typeface="Times New Roman"/>
              <a:cs typeface="Times New Roman"/>
              <a:sym typeface="Times New Roman"/>
            </a:endParaRPr>
          </a:p>
          <a:p>
            <a:pPr indent="0" lvl="0" marL="0" marR="0" rtl="0" algn="ctr">
              <a:spcBef>
                <a:spcPts val="0"/>
              </a:spcBef>
              <a:spcAft>
                <a:spcPts val="0"/>
              </a:spcAft>
              <a:buNone/>
            </a:pPr>
            <a:r>
              <a:rPr b="0" i="0" lang="ru-RU" sz="1100" u="none" cap="none" strike="noStrike">
                <a:solidFill>
                  <a:srgbClr val="00B0F0"/>
                </a:solidFill>
                <a:latin typeface="Times New Roman"/>
                <a:ea typeface="Times New Roman"/>
                <a:cs typeface="Times New Roman"/>
                <a:sym typeface="Times New Roman"/>
              </a:rPr>
              <a:t>  РАҚАМЛИ БИЗНЕС МЕНЕЖМЕНТИ</a:t>
            </a:r>
            <a:endParaRPr b="0" i="0" sz="1100" u="none" cap="none" strike="noStrike">
              <a:solidFill>
                <a:srgbClr val="00B0F0"/>
              </a:solidFill>
              <a:latin typeface="Times New Roman"/>
              <a:ea typeface="Times New Roman"/>
              <a:cs typeface="Times New Roman"/>
              <a:sym typeface="Times New Roman"/>
            </a:endParaRPr>
          </a:p>
          <a:p>
            <a:pPr indent="0" lvl="0" marL="0" marR="0" rtl="0" algn="ctr">
              <a:spcBef>
                <a:spcPts val="0"/>
              </a:spcBef>
              <a:spcAft>
                <a:spcPts val="0"/>
              </a:spcAft>
              <a:buNone/>
            </a:pPr>
            <a:r>
              <a:rPr b="0" i="0" lang="ru-RU" sz="1100" u="none" cap="none" strike="noStrike">
                <a:solidFill>
                  <a:schemeClr val="dk1"/>
                </a:solidFill>
                <a:latin typeface="Times New Roman"/>
                <a:ea typeface="Times New Roman"/>
                <a:cs typeface="Times New Roman"/>
                <a:sym typeface="Times New Roman"/>
              </a:rPr>
              <a:t>            2-НAFTА. RAQAMLI BIZNESNI BOSHQARISHDA INNOVATSION TEXNOLOGIYALARNI RIVOJLANTIRISH TENDENTSIYALARI</a:t>
            </a:r>
            <a:endParaRPr b="0" i="0" sz="11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0" i="0" lang="ru-RU" sz="1100" u="none" cap="none" strike="noStrike">
                <a:solidFill>
                  <a:srgbClr val="00B0F0"/>
                </a:solidFill>
                <a:latin typeface="Times New Roman"/>
                <a:ea typeface="Times New Roman"/>
                <a:cs typeface="Times New Roman"/>
                <a:sym typeface="Times New Roman"/>
              </a:rPr>
              <a:t>DIGITAL BUSINESS MANAGEMENT</a:t>
            </a:r>
            <a:endParaRPr b="0" i="0" sz="1100" u="none" cap="none" strike="noStrike">
              <a:solidFill>
                <a:srgbClr val="00B0F0"/>
              </a:solidFill>
              <a:latin typeface="Times New Roman"/>
              <a:ea typeface="Times New Roman"/>
              <a:cs typeface="Times New Roman"/>
              <a:sym typeface="Times New Roman"/>
            </a:endParaRPr>
          </a:p>
          <a:p>
            <a:pPr indent="0" lvl="0" marL="0" marR="0" rtl="0" algn="ctr">
              <a:spcBef>
                <a:spcPts val="0"/>
              </a:spcBef>
              <a:spcAft>
                <a:spcPts val="0"/>
              </a:spcAft>
              <a:buNone/>
            </a:pPr>
            <a:r>
              <a:rPr b="0" i="0" lang="ru-RU" sz="1100" u="none" cap="none" strike="noStrike">
                <a:solidFill>
                  <a:schemeClr val="dk1"/>
                </a:solidFill>
                <a:latin typeface="Times New Roman"/>
                <a:ea typeface="Times New Roman"/>
                <a:cs typeface="Times New Roman"/>
                <a:sym typeface="Times New Roman"/>
              </a:rPr>
              <a:t>WEEK 2. TRENDS IN THE DEVELOPMENT OF INNOVATIVE TECHNOLOGIES IN DIGITAL BUSINESS MANAGEMENT</a:t>
            </a:r>
            <a:endParaRPr b="0" i="0" sz="11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i="0" sz="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i="0" sz="800" u="none" cap="none" strike="noStrike">
              <a:solidFill>
                <a:srgbClr val="1F3864"/>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i="0" sz="800" u="none" cap="none" strike="noStrike">
              <a:solidFill>
                <a:srgbClr val="1F3864"/>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i="0" sz="800" u="none" cap="none" strike="noStrike">
              <a:solidFill>
                <a:srgbClr val="1F3864"/>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i="0" sz="800" u="none" cap="none" strike="noStrike">
              <a:solidFill>
                <a:srgbClr val="1F3864"/>
              </a:solidFill>
              <a:latin typeface="Times New Roman"/>
              <a:ea typeface="Times New Roman"/>
              <a:cs typeface="Times New Roman"/>
              <a:sym typeface="Times New Roman"/>
            </a:endParaRPr>
          </a:p>
          <a:p>
            <a:pPr indent="0" lvl="0" marL="0" marR="0" rtl="0" algn="l">
              <a:spcBef>
                <a:spcPts val="0"/>
              </a:spcBef>
              <a:spcAft>
                <a:spcPts val="0"/>
              </a:spcAft>
              <a:buNone/>
            </a:pPr>
            <a:r>
              <a:rPr b="1" i="0" lang="ru-RU" sz="900" u="none" cap="none" strike="noStrike">
                <a:solidFill>
                  <a:srgbClr val="1F3864"/>
                </a:solidFill>
                <a:latin typeface="Times New Roman"/>
                <a:ea typeface="Times New Roman"/>
                <a:cs typeface="Times New Roman"/>
                <a:sym typeface="Times New Roman"/>
              </a:rPr>
              <a:t>Raqamli iqtisodiyot kafedrasi mudiri i.f.d., professor,</a:t>
            </a:r>
            <a:endParaRPr/>
          </a:p>
          <a:p>
            <a:pPr indent="0" lvl="0" marL="0" marR="0" rtl="0" algn="l">
              <a:spcBef>
                <a:spcPts val="0"/>
              </a:spcBef>
              <a:spcAft>
                <a:spcPts val="0"/>
              </a:spcAft>
              <a:buNone/>
            </a:pPr>
            <a:r>
              <a:rPr b="1" i="0" lang="ru-RU" sz="900" u="none" cap="none" strike="noStrike">
                <a:solidFill>
                  <a:srgbClr val="1F3864"/>
                </a:solidFill>
                <a:latin typeface="Times New Roman"/>
                <a:ea typeface="Times New Roman"/>
                <a:cs typeface="Times New Roman"/>
                <a:sym typeface="Times New Roman"/>
              </a:rPr>
              <a:t> Xalqaro injinerlar Akademiyasi muxbir a’zosi Kenjabaev Aman </a:t>
            </a:r>
            <a:endParaRPr/>
          </a:p>
          <a:p>
            <a:pPr indent="0" lvl="0" marL="0" marR="0" rtl="0" algn="l">
              <a:spcBef>
                <a:spcPts val="0"/>
              </a:spcBef>
              <a:spcAft>
                <a:spcPts val="0"/>
              </a:spcAft>
              <a:buNone/>
            </a:pPr>
            <a:r>
              <a:rPr b="1" i="0" lang="ru-RU" sz="900" u="none" cap="none" strike="noStrike">
                <a:solidFill>
                  <a:srgbClr val="1F3864"/>
                </a:solidFill>
                <a:latin typeface="Times New Roman"/>
                <a:ea typeface="Times New Roman"/>
                <a:cs typeface="Times New Roman"/>
                <a:sym typeface="Times New Roman"/>
              </a:rPr>
              <a:t>(</a:t>
            </a:r>
            <a:r>
              <a:rPr b="1" i="0" lang="ru-RU" sz="900" u="sng" cap="none" strike="noStrike">
                <a:solidFill>
                  <a:srgbClr val="1F3864"/>
                </a:solidFill>
                <a:latin typeface="Times New Roman"/>
                <a:ea typeface="Times New Roman"/>
                <a:cs typeface="Times New Roman"/>
                <a:sym typeface="Times New Roman"/>
                <a:hlinkClick r:id="rId5">
                  <a:extLst>
                    <a:ext uri="{A12FA001-AC4F-418D-AE19-62706E023703}">
                      <ahyp:hlinkClr val="tx"/>
                    </a:ext>
                  </a:extLst>
                </a:hlinkClick>
              </a:rPr>
              <a:t>atkenjabaev@mail.ru</a:t>
            </a:r>
            <a:r>
              <a:rPr b="1" i="0" lang="ru-RU" sz="900" u="none" cap="none" strike="noStrike">
                <a:solidFill>
                  <a:srgbClr val="1F3864"/>
                </a:solidFill>
                <a:latin typeface="Times New Roman"/>
                <a:ea typeface="Times New Roman"/>
                <a:cs typeface="Times New Roman"/>
                <a:sym typeface="Times New Roman"/>
              </a:rPr>
              <a:t>); (</a:t>
            </a:r>
            <a:r>
              <a:rPr b="1" i="0" lang="ru-RU" sz="900" u="sng" cap="none" strike="noStrike">
                <a:solidFill>
                  <a:srgbClr val="1F3864"/>
                </a:solidFill>
                <a:latin typeface="Times New Roman"/>
                <a:ea typeface="Times New Roman"/>
                <a:cs typeface="Times New Roman"/>
                <a:sym typeface="Times New Roman"/>
                <a:hlinkClick r:id="rId6">
                  <a:extLst>
                    <a:ext uri="{A12FA001-AC4F-418D-AE19-62706E023703}">
                      <ahyp:hlinkClr val="tx"/>
                    </a:ext>
                  </a:extLst>
                </a:hlinkClick>
              </a:rPr>
              <a:t>amankenja059@gmail.com</a:t>
            </a:r>
            <a:r>
              <a:rPr b="1" i="0" lang="ru-RU" sz="900" u="none" cap="none" strike="noStrike">
                <a:solidFill>
                  <a:srgbClr val="1F3864"/>
                </a:solidFill>
                <a:latin typeface="Times New Roman"/>
                <a:ea typeface="Times New Roman"/>
                <a:cs typeface="Times New Roman"/>
                <a:sym typeface="Times New Roman"/>
              </a:rPr>
              <a:t>); Tel: +998977595931</a:t>
            </a:r>
            <a:endParaRPr b="1" i="0" sz="900" u="none" cap="none" strike="noStrike">
              <a:solidFill>
                <a:srgbClr val="000000"/>
              </a:solidFill>
              <a:latin typeface="Arial"/>
              <a:ea typeface="Arial"/>
              <a:cs typeface="Arial"/>
              <a:sym typeface="Arial"/>
            </a:endParaRPr>
          </a:p>
          <a:p>
            <a:pPr indent="0" lvl="0" marL="0" marR="0" rtl="0" algn="ctr">
              <a:spcBef>
                <a:spcPts val="0"/>
              </a:spcBef>
              <a:spcAft>
                <a:spcPts val="0"/>
              </a:spcAft>
              <a:buNone/>
            </a:pPr>
            <a:r>
              <a:t/>
            </a:r>
            <a:endParaRPr b="0" i="0" sz="1800" u="none" cap="none" strike="noStrike">
              <a:solidFill>
                <a:srgbClr val="1F3864"/>
              </a:solidFill>
              <a:latin typeface="Calibri"/>
              <a:ea typeface="Calibri"/>
              <a:cs typeface="Calibri"/>
              <a:sym typeface="Calibri"/>
            </a:endParaRPr>
          </a:p>
          <a:p>
            <a:pPr indent="0" lvl="0" marL="0" marR="0" rtl="0" algn="ctr">
              <a:spcBef>
                <a:spcPts val="0"/>
              </a:spcBef>
              <a:spcAft>
                <a:spcPts val="0"/>
              </a:spcAft>
              <a:buNone/>
            </a:pPr>
            <a:r>
              <a:rPr b="0" i="0" lang="ru-RU" sz="1800" u="none" cap="none" strike="noStrike">
                <a:solidFill>
                  <a:srgbClr val="323F4F"/>
                </a:solidFill>
                <a:latin typeface="Calibri"/>
                <a:ea typeface="Calibri"/>
                <a:cs typeface="Calibri"/>
                <a:sym typeface="Calibri"/>
              </a:rPr>
              <a:t>	</a:t>
            </a:r>
            <a:endParaRPr b="0" i="0" sz="1600" u="none" cap="none" strike="noStrike">
              <a:solidFill>
                <a:srgbClr val="323F4F"/>
              </a:solidFill>
              <a:latin typeface="Calibri"/>
              <a:ea typeface="Calibri"/>
              <a:cs typeface="Calibri"/>
              <a:sym typeface="Calibri"/>
            </a:endParaRPr>
          </a:p>
        </p:txBody>
      </p:sp>
      <p:sp>
        <p:nvSpPr>
          <p:cNvPr id="172" name="Google Shape;172;p1"/>
          <p:cNvSpPr/>
          <p:nvPr/>
        </p:nvSpPr>
        <p:spPr>
          <a:xfrm>
            <a:off x="5424059" y="2245618"/>
            <a:ext cx="2576947" cy="196208"/>
          </a:xfrm>
          <a:prstGeom prst="rect">
            <a:avLst/>
          </a:prstGeom>
          <a:noFill/>
          <a:ln>
            <a:noFill/>
          </a:ln>
        </p:spPr>
        <p:txBody>
          <a:bodyPr anchorCtr="0" anchor="t" bIns="34275" lIns="68575" spcFirstLastPara="1" rIns="68575" wrap="square" tIns="34275">
            <a:spAutoFit/>
          </a:bodyPr>
          <a:lstStyle/>
          <a:p>
            <a:pPr indent="0" lvl="0" marL="0" marR="0" rtl="0" algn="l">
              <a:spcBef>
                <a:spcPts val="0"/>
              </a:spcBef>
              <a:spcAft>
                <a:spcPts val="0"/>
              </a:spcAft>
              <a:buNone/>
            </a:pPr>
            <a:r>
              <a:rPr b="0" i="0" lang="ru-RU" sz="800" u="none" cap="none" strike="noStrike">
                <a:solidFill>
                  <a:srgbClr val="0070C0"/>
                </a:solidFill>
                <a:latin typeface="Times New Roman"/>
                <a:ea typeface="Times New Roman"/>
                <a:cs typeface="Times New Roman"/>
                <a:sym typeface="Times New Roman"/>
              </a:rPr>
              <a:t>BIZNES VA TADBIRKORLIK OLIY MAKTABI</a:t>
            </a:r>
            <a:endParaRPr b="0" i="0" sz="800" u="none" cap="none" strike="noStrike">
              <a:solidFill>
                <a:srgbClr val="0070C0"/>
              </a:solidFill>
              <a:latin typeface="Times New Roman"/>
              <a:ea typeface="Times New Roman"/>
              <a:cs typeface="Times New Roman"/>
              <a:sym typeface="Times New Roman"/>
            </a:endParaRPr>
          </a:p>
        </p:txBody>
      </p:sp>
      <p:pic>
        <p:nvPicPr>
          <p:cNvPr descr="Walton" id="173" name="Google Shape;173;p1">
            <a:hlinkClick r:id="rId7"/>
          </p:cNvPr>
          <p:cNvPicPr preferRelativeResize="0"/>
          <p:nvPr/>
        </p:nvPicPr>
        <p:blipFill rotWithShape="1">
          <a:blip r:embed="rId4">
            <a:alphaModFix/>
          </a:blip>
          <a:srcRect b="0" l="0" r="0" t="0"/>
          <a:stretch/>
        </p:blipFill>
        <p:spPr>
          <a:xfrm>
            <a:off x="5968852" y="1066659"/>
            <a:ext cx="1339454" cy="1145052"/>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2"/>
          <p:cNvSpPr txBox="1"/>
          <p:nvPr>
            <p:ph type="title"/>
          </p:nvPr>
        </p:nvSpPr>
        <p:spPr>
          <a:xfrm>
            <a:off x="628650" y="273847"/>
            <a:ext cx="7886700" cy="994172"/>
          </a:xfrm>
          <a:prstGeom prst="rect">
            <a:avLst/>
          </a:prstGeom>
          <a:noFill/>
          <a:ln>
            <a:noFill/>
          </a:ln>
        </p:spPr>
        <p:txBody>
          <a:bodyPr anchorCtr="0" anchor="ctr" bIns="34250" lIns="68550" spcFirstLastPara="1" rIns="68550" wrap="square" tIns="34250">
            <a:normAutofit/>
          </a:bodyPr>
          <a:lstStyle/>
          <a:p>
            <a:pPr indent="0" lvl="0" marL="0" rtl="0" algn="l">
              <a:lnSpc>
                <a:spcPct val="90000"/>
              </a:lnSpc>
              <a:spcBef>
                <a:spcPts val="0"/>
              </a:spcBef>
              <a:spcAft>
                <a:spcPts val="0"/>
              </a:spcAft>
              <a:buClr>
                <a:schemeClr val="dk1"/>
              </a:buClr>
              <a:buSzPts val="1800"/>
              <a:buNone/>
            </a:pPr>
            <a:r>
              <a:rPr b="0" i="0" lang="ru-RU" sz="1100" u="none" cap="none" strike="noStrike">
                <a:solidFill>
                  <a:srgbClr val="FFFF00"/>
                </a:solidFill>
                <a:latin typeface="Times New Roman"/>
                <a:ea typeface="Times New Roman"/>
                <a:cs typeface="Times New Roman"/>
                <a:sym typeface="Times New Roman"/>
              </a:rPr>
              <a:t>RAQAMLI BIZNESNI BOSHQARISHDA INNOVATSION TEXNOLOGIYALARNI RIVOJLANTIRISH TENDENTSIYALARI</a:t>
            </a:r>
            <a:endParaRPr>
              <a:solidFill>
                <a:srgbClr val="FFFF00"/>
              </a:solidFill>
            </a:endParaRPr>
          </a:p>
        </p:txBody>
      </p:sp>
      <p:sp>
        <p:nvSpPr>
          <p:cNvPr id="179" name="Google Shape;179;p2"/>
          <p:cNvSpPr txBox="1"/>
          <p:nvPr>
            <p:ph idx="1" type="body"/>
          </p:nvPr>
        </p:nvSpPr>
        <p:spPr>
          <a:xfrm>
            <a:off x="628650" y="1369219"/>
            <a:ext cx="7886700" cy="3263504"/>
          </a:xfrm>
          <a:prstGeom prst="rect">
            <a:avLst/>
          </a:prstGeom>
          <a:noFill/>
          <a:ln>
            <a:noFill/>
          </a:ln>
        </p:spPr>
        <p:txBody>
          <a:bodyPr anchorCtr="0" anchor="t" bIns="34250" lIns="68550" spcFirstLastPara="1" rIns="68550" wrap="square" tIns="34250">
            <a:normAutofit fontScale="92500" lnSpcReduction="20000"/>
          </a:bodyPr>
          <a:lstStyle/>
          <a:p>
            <a:pPr indent="-360045" lvl="0" marL="360045" marR="0" rtl="0" algn="just">
              <a:lnSpc>
                <a:spcPct val="115000"/>
              </a:lnSpc>
              <a:spcBef>
                <a:spcPts val="0"/>
              </a:spcBef>
              <a:spcAft>
                <a:spcPts val="0"/>
              </a:spcAft>
              <a:buSzPct val="121621"/>
              <a:buChar char="•"/>
            </a:pPr>
            <a:r>
              <a:rPr lang="ru-RU" sz="1600">
                <a:latin typeface="Times New Roman"/>
                <a:ea typeface="Times New Roman"/>
                <a:cs typeface="Times New Roman"/>
                <a:sym typeface="Times New Roman"/>
              </a:rPr>
              <a:t>Bugun mamlakatimiz ilg‘or, rivojlangan davlatlar safidan mustahkam o‘rin egallashni o‘z oldiga maqsad qilib qo‘ygan. Bu borada amalga oshirilayotgan islohotlar esa xalqimizga munosib turmush sharoitlarini yaratib berish maqsadida qilinmoqda. Keyingi yillarda O‘zbekistonning shaxdam odimlari dunyo hamjamiyat tomonidan e’tirof etilmoqda.</a:t>
            </a:r>
            <a:endParaRPr sz="1200">
              <a:latin typeface="Calibri"/>
              <a:ea typeface="Calibri"/>
              <a:cs typeface="Calibri"/>
              <a:sym typeface="Calibri"/>
            </a:endParaRPr>
          </a:p>
          <a:p>
            <a:pPr indent="-360045" lvl="0" marL="360045" marR="0" rtl="0" algn="just">
              <a:lnSpc>
                <a:spcPct val="115000"/>
              </a:lnSpc>
              <a:spcBef>
                <a:spcPts val="0"/>
              </a:spcBef>
              <a:spcAft>
                <a:spcPts val="0"/>
              </a:spcAft>
              <a:buSzPct val="121621"/>
              <a:buChar char="•"/>
            </a:pPr>
            <a:r>
              <a:rPr lang="ru-RU" sz="1600">
                <a:latin typeface="Times New Roman"/>
                <a:ea typeface="Times New Roman"/>
                <a:cs typeface="Times New Roman"/>
                <a:sym typeface="Times New Roman"/>
              </a:rPr>
              <a:t>Davlat rahbari Oliy Majlisga 2020 yilgi Murojaatnomasida “Taraqqiyotga erishish uchun raqamli bilimlar va zamonaviy axborot texnologiyalarini egallashimiz zarur va shart. Bu bizga yuksalishning eng qisqa yo‘lidan borish imkoniyatini beradi, - deya ta’kidlab, kelasi besh yil ichida raqamli iqtisodiyotga o‘tish vazifasini qat’iy maqsad sifatida belgilab bergandi. Xususan, O‘zbekiston Respublikasi Prezidentining 2017 yil 7 fevraldagi PF-4947-sonli "O‘zbekiston Respublikasini yanada rivojlantirish bo‘yicha harakatlar strategiyasi to‘g‘risida"gi Farmonida raqamli iqtisodiyotni rivojlantirish, iqtisodiyotda davlat boshqaruvini kamaytirish, davlat va xususiy sektorlarning o‘zaro foydali hamkorligining zamonaviy shaklllarini, "Elektron hukumat" tizimini rivojlantirish bo‘yicha chora-tadbirlarni amalga oshirish ustuvor vazifalar sifatida belgilab berilgan. Raqamli iqtisodiyotni rivojlantirish orqali yalpi ichki maxsulot hajmini oshishiga olib keladi. </a:t>
            </a:r>
            <a:endParaRPr sz="1600">
              <a:latin typeface="Times New Roman"/>
              <a:ea typeface="Times New Roman"/>
              <a:cs typeface="Times New Roman"/>
              <a:sym typeface="Times New Roman"/>
            </a:endParaRPr>
          </a:p>
          <a:p>
            <a:pPr indent="-245745" lvl="0" marL="360045" marR="0" rtl="0" algn="just">
              <a:lnSpc>
                <a:spcPct val="115000"/>
              </a:lnSpc>
              <a:spcBef>
                <a:spcPts val="0"/>
              </a:spcBef>
              <a:spcAft>
                <a:spcPts val="0"/>
              </a:spcAft>
              <a:buSzPct val="121621"/>
              <a:buNone/>
            </a:pPr>
            <a:r>
              <a:t/>
            </a:r>
            <a:endParaRPr sz="1600">
              <a:latin typeface="Times New Roman"/>
              <a:ea typeface="Times New Roman"/>
              <a:cs typeface="Times New Roman"/>
              <a:sym typeface="Times New Roman"/>
            </a:endParaRPr>
          </a:p>
          <a:p>
            <a:pPr indent="-142856" lvl="0" marL="342875" rtl="0" algn="l">
              <a:lnSpc>
                <a:spcPct val="90000"/>
              </a:lnSpc>
              <a:spcBef>
                <a:spcPts val="422"/>
              </a:spcBef>
              <a:spcAft>
                <a:spcPts val="0"/>
              </a:spcAft>
              <a:buClr>
                <a:schemeClr val="dk1"/>
              </a:buClr>
              <a:buSzPct val="123552"/>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3"/>
          <p:cNvSpPr/>
          <p:nvPr/>
        </p:nvSpPr>
        <p:spPr>
          <a:xfrm>
            <a:off x="4160115" y="2926283"/>
            <a:ext cx="615461" cy="615461"/>
          </a:xfrm>
          <a:custGeom>
            <a:rect b="b" l="l" r="r" t="t"/>
            <a:pathLst>
              <a:path extrusionOk="0" h="643094" w="643094">
                <a:moveTo>
                  <a:pt x="321548" y="117901"/>
                </a:moveTo>
                <a:cubicBezTo>
                  <a:pt x="434019" y="117901"/>
                  <a:pt x="525195" y="209077"/>
                  <a:pt x="525195" y="321548"/>
                </a:cubicBezTo>
                <a:cubicBezTo>
                  <a:pt x="525195" y="434019"/>
                  <a:pt x="434019" y="525195"/>
                  <a:pt x="321548" y="525195"/>
                </a:cubicBezTo>
                <a:cubicBezTo>
                  <a:pt x="209077" y="525195"/>
                  <a:pt x="117901" y="434019"/>
                  <a:pt x="117901" y="321548"/>
                </a:cubicBezTo>
                <a:cubicBezTo>
                  <a:pt x="117901" y="209077"/>
                  <a:pt x="209077" y="117901"/>
                  <a:pt x="321548" y="117901"/>
                </a:cubicBezTo>
                <a:close/>
                <a:moveTo>
                  <a:pt x="321547" y="48181"/>
                </a:moveTo>
                <a:cubicBezTo>
                  <a:pt x="170571" y="48181"/>
                  <a:pt x="48181" y="170571"/>
                  <a:pt x="48181" y="321547"/>
                </a:cubicBezTo>
                <a:cubicBezTo>
                  <a:pt x="48181" y="472523"/>
                  <a:pt x="170571" y="594913"/>
                  <a:pt x="321547" y="594913"/>
                </a:cubicBezTo>
                <a:cubicBezTo>
                  <a:pt x="472523" y="594913"/>
                  <a:pt x="594913" y="472523"/>
                  <a:pt x="594913" y="321547"/>
                </a:cubicBezTo>
                <a:cubicBezTo>
                  <a:pt x="594913" y="170571"/>
                  <a:pt x="472523" y="48181"/>
                  <a:pt x="321547" y="48181"/>
                </a:cubicBezTo>
                <a:close/>
                <a:moveTo>
                  <a:pt x="321547" y="0"/>
                </a:moveTo>
                <a:cubicBezTo>
                  <a:pt x="499133" y="0"/>
                  <a:pt x="643094" y="143961"/>
                  <a:pt x="643094" y="321547"/>
                </a:cubicBezTo>
                <a:cubicBezTo>
                  <a:pt x="643094" y="499133"/>
                  <a:pt x="499133" y="643094"/>
                  <a:pt x="321547" y="643094"/>
                </a:cubicBezTo>
                <a:cubicBezTo>
                  <a:pt x="143961" y="643094"/>
                  <a:pt x="0" y="499133"/>
                  <a:pt x="0" y="321547"/>
                </a:cubicBezTo>
                <a:cubicBezTo>
                  <a:pt x="0" y="143961"/>
                  <a:pt x="143961" y="0"/>
                  <a:pt x="321547" y="0"/>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400" u="none" cap="none" strike="noStrike">
              <a:solidFill>
                <a:schemeClr val="dk1"/>
              </a:solidFill>
              <a:latin typeface="Calibri"/>
              <a:ea typeface="Calibri"/>
              <a:cs typeface="Calibri"/>
              <a:sym typeface="Calibri"/>
            </a:endParaRPr>
          </a:p>
        </p:txBody>
      </p:sp>
      <p:sp>
        <p:nvSpPr>
          <p:cNvPr id="185" name="Google Shape;185;p3"/>
          <p:cNvSpPr txBox="1"/>
          <p:nvPr>
            <p:ph idx="1" type="body"/>
          </p:nvPr>
        </p:nvSpPr>
        <p:spPr>
          <a:xfrm>
            <a:off x="467544" y="229842"/>
            <a:ext cx="7488832" cy="543185"/>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2060"/>
              </a:buClr>
              <a:buSzPts val="1500"/>
              <a:buNone/>
            </a:pPr>
            <a:r>
              <a:rPr b="1" lang="ru-RU" sz="1500">
                <a:solidFill>
                  <a:srgbClr val="002060"/>
                </a:solidFill>
                <a:latin typeface="Times New Roman"/>
                <a:ea typeface="Times New Roman"/>
                <a:cs typeface="Times New Roman"/>
                <a:sym typeface="Times New Roman"/>
              </a:rPr>
              <a:t>RAQAMLI BIZNESNI KORXONA BOSHQARUVIGA QO’LLANILISH SOHALARI</a:t>
            </a:r>
            <a:r>
              <a:rPr b="1" lang="ru-RU" sz="1500">
                <a:solidFill>
                  <a:schemeClr val="accent1"/>
                </a:solidFill>
                <a:latin typeface="Times New Roman"/>
                <a:ea typeface="Times New Roman"/>
                <a:cs typeface="Times New Roman"/>
                <a:sym typeface="Times New Roman"/>
              </a:rPr>
              <a:t> </a:t>
            </a:r>
            <a:endParaRPr b="1" sz="1500">
              <a:solidFill>
                <a:schemeClr val="accent1"/>
              </a:solidFill>
              <a:latin typeface="Times New Roman"/>
              <a:ea typeface="Times New Roman"/>
              <a:cs typeface="Times New Roman"/>
              <a:sym typeface="Times New Roman"/>
            </a:endParaRPr>
          </a:p>
        </p:txBody>
      </p:sp>
      <p:grpSp>
        <p:nvGrpSpPr>
          <p:cNvPr id="186" name="Google Shape;186;p3"/>
          <p:cNvGrpSpPr/>
          <p:nvPr/>
        </p:nvGrpSpPr>
        <p:grpSpPr>
          <a:xfrm>
            <a:off x="4051927" y="3226836"/>
            <a:ext cx="1189781" cy="1570702"/>
            <a:chOff x="4020203" y="419231"/>
            <a:chExt cx="4367084" cy="5765249"/>
          </a:xfrm>
        </p:grpSpPr>
        <p:sp>
          <p:nvSpPr>
            <p:cNvPr id="187" name="Google Shape;187;p3"/>
            <p:cNvSpPr/>
            <p:nvPr/>
          </p:nvSpPr>
          <p:spPr>
            <a:xfrm>
              <a:off x="4045205" y="619882"/>
              <a:ext cx="4294509" cy="5398073"/>
            </a:xfrm>
            <a:custGeom>
              <a:rect b="b" l="l" r="r" t="t"/>
              <a:pathLst>
                <a:path extrusionOk="0" h="5398073" w="4294511">
                  <a:moveTo>
                    <a:pt x="1162213" y="0"/>
                  </a:moveTo>
                  <a:lnTo>
                    <a:pt x="1680726" y="0"/>
                  </a:lnTo>
                  <a:lnTo>
                    <a:pt x="1680726" y="2407824"/>
                  </a:lnTo>
                  <a:lnTo>
                    <a:pt x="1881378" y="2407824"/>
                  </a:lnTo>
                  <a:lnTo>
                    <a:pt x="1881378" y="1306295"/>
                  </a:lnTo>
                  <a:lnTo>
                    <a:pt x="2508555" y="1306295"/>
                  </a:lnTo>
                  <a:lnTo>
                    <a:pt x="2508555" y="2407824"/>
                  </a:lnTo>
                  <a:lnTo>
                    <a:pt x="2683986" y="2407824"/>
                  </a:lnTo>
                  <a:lnTo>
                    <a:pt x="2683986" y="1456809"/>
                  </a:lnTo>
                  <a:lnTo>
                    <a:pt x="3311163" y="1456809"/>
                  </a:lnTo>
                  <a:lnTo>
                    <a:pt x="3311163" y="2407824"/>
                  </a:lnTo>
                  <a:lnTo>
                    <a:pt x="3320378" y="2407824"/>
                  </a:lnTo>
                  <a:lnTo>
                    <a:pt x="3320378" y="1649240"/>
                  </a:lnTo>
                  <a:lnTo>
                    <a:pt x="3940780" y="1649240"/>
                  </a:lnTo>
                  <a:lnTo>
                    <a:pt x="3940780" y="2107035"/>
                  </a:lnTo>
                  <a:lnTo>
                    <a:pt x="4294511" y="2107035"/>
                  </a:lnTo>
                  <a:lnTo>
                    <a:pt x="4294511" y="3912904"/>
                  </a:lnTo>
                  <a:lnTo>
                    <a:pt x="3940780" y="3912904"/>
                  </a:lnTo>
                  <a:lnTo>
                    <a:pt x="3940780" y="4715513"/>
                  </a:lnTo>
                  <a:lnTo>
                    <a:pt x="3847228" y="4715513"/>
                  </a:lnTo>
                  <a:lnTo>
                    <a:pt x="3847228" y="5398073"/>
                  </a:lnTo>
                  <a:lnTo>
                    <a:pt x="1083968" y="5398073"/>
                  </a:lnTo>
                  <a:lnTo>
                    <a:pt x="1083968" y="4814946"/>
                  </a:lnTo>
                  <a:lnTo>
                    <a:pt x="959432" y="4814946"/>
                  </a:lnTo>
                  <a:lnTo>
                    <a:pt x="959432" y="4325080"/>
                  </a:lnTo>
                  <a:lnTo>
                    <a:pt x="708694" y="4325080"/>
                  </a:lnTo>
                  <a:lnTo>
                    <a:pt x="708694" y="3823450"/>
                  </a:lnTo>
                  <a:lnTo>
                    <a:pt x="457956" y="3823450"/>
                  </a:lnTo>
                  <a:lnTo>
                    <a:pt x="457956" y="3319551"/>
                  </a:lnTo>
                  <a:lnTo>
                    <a:pt x="261425" y="3319551"/>
                  </a:lnTo>
                  <a:lnTo>
                    <a:pt x="261425" y="2935233"/>
                  </a:lnTo>
                  <a:lnTo>
                    <a:pt x="0" y="2935233"/>
                  </a:lnTo>
                  <a:lnTo>
                    <a:pt x="0" y="2441147"/>
                  </a:lnTo>
                  <a:lnTo>
                    <a:pt x="627177" y="2441147"/>
                  </a:lnTo>
                  <a:lnTo>
                    <a:pt x="627177" y="2470757"/>
                  </a:lnTo>
                  <a:lnTo>
                    <a:pt x="888602" y="2470757"/>
                  </a:lnTo>
                  <a:lnTo>
                    <a:pt x="888602" y="2510208"/>
                  </a:lnTo>
                  <a:lnTo>
                    <a:pt x="1083968" y="2510208"/>
                  </a:lnTo>
                  <a:lnTo>
                    <a:pt x="1083968" y="2407824"/>
                  </a:lnTo>
                  <a:lnTo>
                    <a:pt x="1162213" y="2407824"/>
                  </a:lnTo>
                  <a:close/>
                </a:path>
              </a:pathLst>
            </a:custGeom>
            <a:solidFill>
              <a:schemeClr val="lt1"/>
            </a:solidFill>
            <a:ln>
              <a:noFill/>
            </a:ln>
            <a:effectLst>
              <a:outerShdw blurRad="50800" rotWithShape="0" algn="t" dir="5400000" dist="38100">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2000" u="none" cap="none" strike="noStrike">
                <a:solidFill>
                  <a:schemeClr val="lt1"/>
                </a:solidFill>
                <a:latin typeface="Calibri"/>
                <a:ea typeface="Calibri"/>
                <a:cs typeface="Calibri"/>
                <a:sym typeface="Calibri"/>
              </a:endParaRPr>
            </a:p>
          </p:txBody>
        </p:sp>
        <p:sp>
          <p:nvSpPr>
            <p:cNvPr id="188" name="Google Shape;188;p3"/>
            <p:cNvSpPr/>
            <p:nvPr/>
          </p:nvSpPr>
          <p:spPr>
            <a:xfrm>
              <a:off x="4020203" y="419231"/>
              <a:ext cx="4367084" cy="5765249"/>
            </a:xfrm>
            <a:custGeom>
              <a:rect b="b" l="l" r="r" t="t"/>
              <a:pathLst>
                <a:path extrusionOk="0" h="5765249" w="4367084">
                  <a:moveTo>
                    <a:pt x="3965780" y="4113557"/>
                  </a:moveTo>
                  <a:lnTo>
                    <a:pt x="4166432" y="4113557"/>
                  </a:lnTo>
                  <a:lnTo>
                    <a:pt x="4166432" y="4916165"/>
                  </a:lnTo>
                  <a:lnTo>
                    <a:pt x="3972555" y="4916165"/>
                  </a:lnTo>
                  <a:lnTo>
                    <a:pt x="3972555" y="5763466"/>
                  </a:lnTo>
                  <a:lnTo>
                    <a:pt x="3771903" y="5763466"/>
                  </a:lnTo>
                  <a:lnTo>
                    <a:pt x="3771903" y="5763465"/>
                  </a:lnTo>
                  <a:lnTo>
                    <a:pt x="1193520" y="5763465"/>
                  </a:lnTo>
                  <a:lnTo>
                    <a:pt x="1193520" y="5765249"/>
                  </a:lnTo>
                  <a:lnTo>
                    <a:pt x="992868" y="5765249"/>
                  </a:lnTo>
                  <a:lnTo>
                    <a:pt x="992868" y="5009248"/>
                  </a:lnTo>
                  <a:lnTo>
                    <a:pt x="1193520" y="5009248"/>
                  </a:lnTo>
                  <a:lnTo>
                    <a:pt x="1193520" y="5562813"/>
                  </a:lnTo>
                  <a:lnTo>
                    <a:pt x="3771903" y="5562813"/>
                  </a:lnTo>
                  <a:lnTo>
                    <a:pt x="3771903" y="4916165"/>
                  </a:lnTo>
                  <a:lnTo>
                    <a:pt x="3965780" y="4916165"/>
                  </a:lnTo>
                  <a:close/>
                  <a:moveTo>
                    <a:pt x="404924" y="3516123"/>
                  </a:moveTo>
                  <a:lnTo>
                    <a:pt x="605576" y="3516123"/>
                  </a:lnTo>
                  <a:lnTo>
                    <a:pt x="605576" y="4024102"/>
                  </a:lnTo>
                  <a:lnTo>
                    <a:pt x="794053" y="4024102"/>
                  </a:lnTo>
                  <a:lnTo>
                    <a:pt x="794053" y="4525732"/>
                  </a:lnTo>
                  <a:lnTo>
                    <a:pt x="991620" y="4525732"/>
                  </a:lnTo>
                  <a:lnTo>
                    <a:pt x="991620" y="5027362"/>
                  </a:lnTo>
                  <a:lnTo>
                    <a:pt x="790968" y="5027362"/>
                  </a:lnTo>
                  <a:lnTo>
                    <a:pt x="790968" y="4525732"/>
                  </a:lnTo>
                  <a:lnTo>
                    <a:pt x="593401" y="4525732"/>
                  </a:lnTo>
                  <a:lnTo>
                    <a:pt x="593401" y="4056122"/>
                  </a:lnTo>
                  <a:lnTo>
                    <a:pt x="404924" y="4056122"/>
                  </a:lnTo>
                  <a:close/>
                  <a:moveTo>
                    <a:pt x="4166432" y="2307688"/>
                  </a:moveTo>
                  <a:lnTo>
                    <a:pt x="4367084" y="2307688"/>
                  </a:lnTo>
                  <a:lnTo>
                    <a:pt x="4367084" y="4113556"/>
                  </a:lnTo>
                  <a:lnTo>
                    <a:pt x="4166432" y="4113556"/>
                  </a:lnTo>
                  <a:close/>
                  <a:moveTo>
                    <a:pt x="3965780" y="1906384"/>
                  </a:moveTo>
                  <a:lnTo>
                    <a:pt x="4166432" y="1906384"/>
                  </a:lnTo>
                  <a:lnTo>
                    <a:pt x="4166432" y="2307688"/>
                  </a:lnTo>
                  <a:lnTo>
                    <a:pt x="3965780" y="2307688"/>
                  </a:lnTo>
                  <a:close/>
                  <a:moveTo>
                    <a:pt x="2520856" y="1506947"/>
                  </a:moveTo>
                  <a:lnTo>
                    <a:pt x="2721508" y="1506947"/>
                  </a:lnTo>
                  <a:lnTo>
                    <a:pt x="3336164" y="1506947"/>
                  </a:lnTo>
                  <a:lnTo>
                    <a:pt x="3336164" y="1685040"/>
                  </a:lnTo>
                  <a:lnTo>
                    <a:pt x="3464150" y="1685040"/>
                  </a:lnTo>
                  <a:lnTo>
                    <a:pt x="3464150" y="1682197"/>
                  </a:lnTo>
                  <a:lnTo>
                    <a:pt x="3965780" y="1682197"/>
                  </a:lnTo>
                  <a:lnTo>
                    <a:pt x="3965780" y="1882849"/>
                  </a:lnTo>
                  <a:lnTo>
                    <a:pt x="3536816" y="1882849"/>
                  </a:lnTo>
                  <a:lnTo>
                    <a:pt x="3536816" y="2788626"/>
                  </a:lnTo>
                  <a:lnTo>
                    <a:pt x="3336164" y="2788626"/>
                  </a:lnTo>
                  <a:lnTo>
                    <a:pt x="3336164" y="1707599"/>
                  </a:lnTo>
                  <a:lnTo>
                    <a:pt x="2721508" y="1707599"/>
                  </a:lnTo>
                  <a:lnTo>
                    <a:pt x="2721508" y="2710859"/>
                  </a:lnTo>
                  <a:lnTo>
                    <a:pt x="2520856" y="2710859"/>
                  </a:lnTo>
                  <a:close/>
                  <a:moveTo>
                    <a:pt x="1705727" y="200652"/>
                  </a:moveTo>
                  <a:lnTo>
                    <a:pt x="1906379" y="200652"/>
                  </a:lnTo>
                  <a:lnTo>
                    <a:pt x="1906379" y="1306295"/>
                  </a:lnTo>
                  <a:lnTo>
                    <a:pt x="2508335" y="1306295"/>
                  </a:lnTo>
                  <a:lnTo>
                    <a:pt x="2508335" y="1506947"/>
                  </a:lnTo>
                  <a:lnTo>
                    <a:pt x="1906379" y="1506947"/>
                  </a:lnTo>
                  <a:lnTo>
                    <a:pt x="1906379" y="2608477"/>
                  </a:lnTo>
                  <a:lnTo>
                    <a:pt x="1705727" y="2608477"/>
                  </a:lnTo>
                  <a:close/>
                  <a:moveTo>
                    <a:pt x="986562" y="200652"/>
                  </a:moveTo>
                  <a:lnTo>
                    <a:pt x="1187214" y="200652"/>
                  </a:lnTo>
                  <a:lnTo>
                    <a:pt x="1187214" y="3612116"/>
                  </a:lnTo>
                  <a:lnTo>
                    <a:pt x="986562" y="3612116"/>
                  </a:lnTo>
                  <a:lnTo>
                    <a:pt x="986562" y="2838909"/>
                  </a:lnTo>
                  <a:lnTo>
                    <a:pt x="600014" y="2838909"/>
                  </a:lnTo>
                  <a:lnTo>
                    <a:pt x="600014" y="2641799"/>
                  </a:lnTo>
                  <a:lnTo>
                    <a:pt x="200652" y="2641799"/>
                  </a:lnTo>
                  <a:lnTo>
                    <a:pt x="200652" y="3118899"/>
                  </a:lnTo>
                  <a:lnTo>
                    <a:pt x="384605" y="3118899"/>
                  </a:lnTo>
                  <a:lnTo>
                    <a:pt x="384605" y="3520203"/>
                  </a:lnTo>
                  <a:lnTo>
                    <a:pt x="183953" y="3520203"/>
                  </a:lnTo>
                  <a:lnTo>
                    <a:pt x="183953" y="3141857"/>
                  </a:lnTo>
                  <a:lnTo>
                    <a:pt x="0" y="3141857"/>
                  </a:lnTo>
                  <a:lnTo>
                    <a:pt x="0" y="2439575"/>
                  </a:lnTo>
                  <a:lnTo>
                    <a:pt x="200652" y="2439575"/>
                  </a:lnTo>
                  <a:lnTo>
                    <a:pt x="200652" y="2441147"/>
                  </a:lnTo>
                  <a:lnTo>
                    <a:pt x="610687" y="2441147"/>
                  </a:lnTo>
                  <a:lnTo>
                    <a:pt x="610687" y="2638257"/>
                  </a:lnTo>
                  <a:lnTo>
                    <a:pt x="986562" y="2638257"/>
                  </a:lnTo>
                  <a:close/>
                  <a:moveTo>
                    <a:pt x="1187214" y="0"/>
                  </a:moveTo>
                  <a:lnTo>
                    <a:pt x="1688844" y="0"/>
                  </a:lnTo>
                  <a:lnTo>
                    <a:pt x="1688844" y="200652"/>
                  </a:lnTo>
                  <a:lnTo>
                    <a:pt x="1187214" y="200652"/>
                  </a:lnTo>
                  <a:close/>
                </a:path>
              </a:pathLst>
            </a:custGeom>
            <a:solidFill>
              <a:schemeClr val="accent4"/>
            </a:solidFill>
            <a:ln>
              <a:noFill/>
            </a:ln>
            <a:effectLst>
              <a:outerShdw blurRad="50800" rotWithShape="0" algn="t" dir="5400000" dist="38100">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2000" u="none" cap="none" strike="noStrike">
                <a:solidFill>
                  <a:schemeClr val="lt1"/>
                </a:solidFill>
                <a:latin typeface="Calibri"/>
                <a:ea typeface="Calibri"/>
                <a:cs typeface="Calibri"/>
                <a:sym typeface="Calibri"/>
              </a:endParaRPr>
            </a:p>
          </p:txBody>
        </p:sp>
      </p:grpSp>
      <p:grpSp>
        <p:nvGrpSpPr>
          <p:cNvPr id="189" name="Google Shape;189;p3"/>
          <p:cNvGrpSpPr/>
          <p:nvPr/>
        </p:nvGrpSpPr>
        <p:grpSpPr>
          <a:xfrm>
            <a:off x="2329577" y="2452624"/>
            <a:ext cx="589881" cy="982097"/>
            <a:chOff x="756338" y="2636912"/>
            <a:chExt cx="1152128" cy="1918185"/>
          </a:xfrm>
        </p:grpSpPr>
        <p:grpSp>
          <p:nvGrpSpPr>
            <p:cNvPr id="190" name="Google Shape;190;p3"/>
            <p:cNvGrpSpPr/>
            <p:nvPr/>
          </p:nvGrpSpPr>
          <p:grpSpPr>
            <a:xfrm>
              <a:off x="756338" y="2636912"/>
              <a:ext cx="1152128" cy="1918185"/>
              <a:chOff x="3631246" y="4903910"/>
              <a:chExt cx="446244" cy="742954"/>
            </a:xfrm>
          </p:grpSpPr>
          <p:sp>
            <p:nvSpPr>
              <p:cNvPr id="191" name="Google Shape;191;p3"/>
              <p:cNvSpPr/>
              <p:nvPr/>
            </p:nvSpPr>
            <p:spPr>
              <a:xfrm>
                <a:off x="3631246" y="4903910"/>
                <a:ext cx="446244" cy="742954"/>
              </a:xfrm>
              <a:custGeom>
                <a:rect b="b" l="l" r="r" t="t"/>
                <a:pathLst>
                  <a:path extrusionOk="0" h="1053" w="566">
                    <a:moveTo>
                      <a:pt x="530" y="0"/>
                    </a:moveTo>
                    <a:cubicBezTo>
                      <a:pt x="36" y="0"/>
                      <a:pt x="36" y="0"/>
                      <a:pt x="36" y="0"/>
                    </a:cubicBezTo>
                    <a:cubicBezTo>
                      <a:pt x="16" y="0"/>
                      <a:pt x="0" y="16"/>
                      <a:pt x="0" y="36"/>
                    </a:cubicBezTo>
                    <a:cubicBezTo>
                      <a:pt x="0" y="1017"/>
                      <a:pt x="0" y="1017"/>
                      <a:pt x="0" y="1017"/>
                    </a:cubicBezTo>
                    <a:cubicBezTo>
                      <a:pt x="0" y="1037"/>
                      <a:pt x="16" y="1053"/>
                      <a:pt x="36" y="1053"/>
                    </a:cubicBezTo>
                    <a:cubicBezTo>
                      <a:pt x="530" y="1053"/>
                      <a:pt x="530" y="1053"/>
                      <a:pt x="530" y="1053"/>
                    </a:cubicBezTo>
                    <a:cubicBezTo>
                      <a:pt x="550" y="1053"/>
                      <a:pt x="566" y="1037"/>
                      <a:pt x="566" y="1017"/>
                    </a:cubicBezTo>
                    <a:cubicBezTo>
                      <a:pt x="566" y="36"/>
                      <a:pt x="566" y="36"/>
                      <a:pt x="566" y="36"/>
                    </a:cubicBezTo>
                    <a:cubicBezTo>
                      <a:pt x="566" y="16"/>
                      <a:pt x="550" y="0"/>
                      <a:pt x="530" y="0"/>
                    </a:cubicBezTo>
                    <a:close/>
                    <a:moveTo>
                      <a:pt x="520" y="911"/>
                    </a:moveTo>
                    <a:cubicBezTo>
                      <a:pt x="48" y="911"/>
                      <a:pt x="48" y="911"/>
                      <a:pt x="48" y="911"/>
                    </a:cubicBezTo>
                    <a:cubicBezTo>
                      <a:pt x="48" y="108"/>
                      <a:pt x="48" y="108"/>
                      <a:pt x="48" y="108"/>
                    </a:cubicBezTo>
                    <a:cubicBezTo>
                      <a:pt x="520" y="108"/>
                      <a:pt x="520" y="108"/>
                      <a:pt x="520" y="108"/>
                    </a:cubicBezTo>
                    <a:lnTo>
                      <a:pt x="520" y="911"/>
                    </a:lnTo>
                    <a:close/>
                  </a:path>
                </a:pathLst>
              </a:custGeom>
              <a:solidFill>
                <a:schemeClr val="accent1"/>
              </a:solidFill>
              <a:ln>
                <a:noFill/>
              </a:ln>
            </p:spPr>
            <p:txBody>
              <a:bodyPr anchorCtr="0" anchor="ctr" bIns="34275" lIns="68575" spcFirstLastPara="1" rIns="68575" wrap="square" tIns="34275">
                <a:noAutofit/>
              </a:bodyPr>
              <a:lstStyle/>
              <a:p>
                <a:pPr indent="0" lvl="0" marL="0" marR="0" rtl="0" algn="ctr">
                  <a:spcBef>
                    <a:spcPts val="0"/>
                  </a:spcBef>
                  <a:spcAft>
                    <a:spcPts val="0"/>
                  </a:spcAft>
                  <a:buNone/>
                </a:pPr>
                <a:r>
                  <a:t/>
                </a:r>
                <a:endParaRPr b="0" i="0" sz="2000" u="none" cap="none" strike="noStrike">
                  <a:solidFill>
                    <a:schemeClr val="lt1"/>
                  </a:solidFill>
                  <a:latin typeface="Calibri"/>
                  <a:ea typeface="Calibri"/>
                  <a:cs typeface="Calibri"/>
                  <a:sym typeface="Calibri"/>
                </a:endParaRPr>
              </a:p>
            </p:txBody>
          </p:sp>
          <p:sp>
            <p:nvSpPr>
              <p:cNvPr id="192" name="Google Shape;192;p3"/>
              <p:cNvSpPr/>
              <p:nvPr/>
            </p:nvSpPr>
            <p:spPr>
              <a:xfrm>
                <a:off x="3802267" y="4938019"/>
                <a:ext cx="104202" cy="20042"/>
              </a:xfrm>
              <a:prstGeom prst="roundRect">
                <a:avLst>
                  <a:gd fmla="val 50000" name="adj"/>
                </a:avLst>
              </a:prstGeom>
              <a:solidFill>
                <a:srgbClr val="87BCE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2000" u="none" cap="none" strike="noStrike">
                  <a:solidFill>
                    <a:schemeClr val="lt1"/>
                  </a:solidFill>
                  <a:latin typeface="Calibri"/>
                  <a:ea typeface="Calibri"/>
                  <a:cs typeface="Calibri"/>
                  <a:sym typeface="Calibri"/>
                </a:endParaRPr>
              </a:p>
            </p:txBody>
          </p:sp>
          <p:sp>
            <p:nvSpPr>
              <p:cNvPr id="193" name="Google Shape;193;p3"/>
              <p:cNvSpPr/>
              <p:nvPr/>
            </p:nvSpPr>
            <p:spPr>
              <a:xfrm>
                <a:off x="3822161" y="5563917"/>
                <a:ext cx="64414" cy="64414"/>
              </a:xfrm>
              <a:prstGeom prst="ellipse">
                <a:avLst/>
              </a:prstGeom>
              <a:solidFill>
                <a:srgbClr val="87BCE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2000" u="none" cap="none" strike="noStrike">
                  <a:solidFill>
                    <a:schemeClr val="lt1"/>
                  </a:solidFill>
                  <a:latin typeface="Calibri"/>
                  <a:ea typeface="Calibri"/>
                  <a:cs typeface="Calibri"/>
                  <a:sym typeface="Calibri"/>
                </a:endParaRPr>
              </a:p>
            </p:txBody>
          </p:sp>
          <p:sp>
            <p:nvSpPr>
              <p:cNvPr id="194" name="Google Shape;194;p3"/>
              <p:cNvSpPr/>
              <p:nvPr/>
            </p:nvSpPr>
            <p:spPr>
              <a:xfrm flipH="1" rot="10800000">
                <a:off x="3667586" y="4984405"/>
                <a:ext cx="353926" cy="561866"/>
              </a:xfrm>
              <a:custGeom>
                <a:rect b="b" l="l" r="r" t="t"/>
                <a:pathLst>
                  <a:path extrusionOk="0" h="660238" w="1149070">
                    <a:moveTo>
                      <a:pt x="0" y="660238"/>
                    </a:moveTo>
                    <a:lnTo>
                      <a:pt x="0" y="0"/>
                    </a:lnTo>
                    <a:cubicBezTo>
                      <a:pt x="179823" y="397879"/>
                      <a:pt x="710167" y="602719"/>
                      <a:pt x="1149070" y="660238"/>
                    </a:cubicBezTo>
                    <a:lnTo>
                      <a:pt x="0" y="660238"/>
                    </a:lnTo>
                    <a:close/>
                  </a:path>
                </a:pathLst>
              </a:custGeom>
              <a:solidFill>
                <a:schemeClr val="accent1">
                  <a:alpha val="2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2000" u="none" cap="none" strike="noStrike">
                  <a:solidFill>
                    <a:schemeClr val="lt1"/>
                  </a:solidFill>
                  <a:latin typeface="Calibri"/>
                  <a:ea typeface="Calibri"/>
                  <a:cs typeface="Calibri"/>
                  <a:sym typeface="Calibri"/>
                </a:endParaRPr>
              </a:p>
            </p:txBody>
          </p:sp>
        </p:grpSp>
        <p:sp>
          <p:nvSpPr>
            <p:cNvPr id="195" name="Google Shape;195;p3"/>
            <p:cNvSpPr/>
            <p:nvPr/>
          </p:nvSpPr>
          <p:spPr>
            <a:xfrm>
              <a:off x="1141457" y="2704713"/>
              <a:ext cx="381891" cy="49373"/>
            </a:xfrm>
            <a:prstGeom prst="roundRect">
              <a:avLst>
                <a:gd fmla="val 50000" name="adj"/>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2000" u="none" cap="none" strike="noStrike">
                <a:solidFill>
                  <a:schemeClr val="lt1"/>
                </a:solidFill>
                <a:latin typeface="Calibri"/>
                <a:ea typeface="Calibri"/>
                <a:cs typeface="Calibri"/>
                <a:sym typeface="Calibri"/>
              </a:endParaRPr>
            </a:p>
          </p:txBody>
        </p:sp>
        <p:sp>
          <p:nvSpPr>
            <p:cNvPr id="196" name="Google Shape;196;p3"/>
            <p:cNvSpPr/>
            <p:nvPr/>
          </p:nvSpPr>
          <p:spPr>
            <a:xfrm>
              <a:off x="1260394" y="4352086"/>
              <a:ext cx="144016" cy="144016"/>
            </a:xfrm>
            <a:prstGeom prst="ellipse">
              <a:avLst/>
            </a:prstGeom>
            <a:solidFill>
              <a:srgbClr val="F2F2F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2000" u="none" cap="none" strike="noStrike">
                <a:solidFill>
                  <a:schemeClr val="lt1"/>
                </a:solidFill>
                <a:latin typeface="Calibri"/>
                <a:ea typeface="Calibri"/>
                <a:cs typeface="Calibri"/>
                <a:sym typeface="Calibri"/>
              </a:endParaRPr>
            </a:p>
          </p:txBody>
        </p:sp>
      </p:grpSp>
      <p:grpSp>
        <p:nvGrpSpPr>
          <p:cNvPr id="197" name="Google Shape;197;p3"/>
          <p:cNvGrpSpPr/>
          <p:nvPr/>
        </p:nvGrpSpPr>
        <p:grpSpPr>
          <a:xfrm>
            <a:off x="3885082" y="1427265"/>
            <a:ext cx="1369790" cy="771947"/>
            <a:chOff x="4798460" y="2075033"/>
            <a:chExt cx="1826387" cy="1029263"/>
          </a:xfrm>
        </p:grpSpPr>
        <p:sp>
          <p:nvSpPr>
            <p:cNvPr id="198" name="Google Shape;198;p3"/>
            <p:cNvSpPr/>
            <p:nvPr/>
          </p:nvSpPr>
          <p:spPr>
            <a:xfrm rot="10800000">
              <a:off x="4798460" y="2075033"/>
              <a:ext cx="1826387" cy="1029263"/>
            </a:xfrm>
            <a:custGeom>
              <a:rect b="b" l="l" r="r" t="t"/>
              <a:pathLst>
                <a:path extrusionOk="0" h="1029263" w="1826387">
                  <a:moveTo>
                    <a:pt x="1826387" y="36528"/>
                  </a:moveTo>
                  <a:lnTo>
                    <a:pt x="0" y="36528"/>
                  </a:lnTo>
                  <a:lnTo>
                    <a:pt x="47432" y="0"/>
                  </a:lnTo>
                  <a:lnTo>
                    <a:pt x="1778955" y="0"/>
                  </a:lnTo>
                  <a:close/>
                  <a:moveTo>
                    <a:pt x="1010101" y="78555"/>
                  </a:moveTo>
                  <a:lnTo>
                    <a:pt x="1010101" y="60976"/>
                  </a:lnTo>
                  <a:lnTo>
                    <a:pt x="816287" y="60976"/>
                  </a:lnTo>
                  <a:lnTo>
                    <a:pt x="816287" y="78555"/>
                  </a:lnTo>
                  <a:close/>
                  <a:moveTo>
                    <a:pt x="1826387" y="93229"/>
                  </a:moveTo>
                  <a:lnTo>
                    <a:pt x="0" y="93229"/>
                  </a:lnTo>
                  <a:lnTo>
                    <a:pt x="0" y="44525"/>
                  </a:lnTo>
                  <a:lnTo>
                    <a:pt x="1826387" y="44525"/>
                  </a:lnTo>
                  <a:close/>
                  <a:moveTo>
                    <a:pt x="1582869" y="980559"/>
                  </a:moveTo>
                  <a:lnTo>
                    <a:pt x="1582869" y="176949"/>
                  </a:lnTo>
                  <a:lnTo>
                    <a:pt x="243518" y="176949"/>
                  </a:lnTo>
                  <a:lnTo>
                    <a:pt x="243518" y="980559"/>
                  </a:lnTo>
                  <a:close/>
                  <a:moveTo>
                    <a:pt x="1591216" y="1029263"/>
                  </a:moveTo>
                  <a:lnTo>
                    <a:pt x="235170" y="1029263"/>
                  </a:lnTo>
                  <a:cubicBezTo>
                    <a:pt x="212882" y="1029263"/>
                    <a:pt x="194814" y="1011195"/>
                    <a:pt x="194814" y="988907"/>
                  </a:cubicBezTo>
                  <a:lnTo>
                    <a:pt x="194814" y="103893"/>
                  </a:lnTo>
                  <a:lnTo>
                    <a:pt x="1631572" y="103893"/>
                  </a:lnTo>
                  <a:lnTo>
                    <a:pt x="1631572" y="988907"/>
                  </a:lnTo>
                  <a:cubicBezTo>
                    <a:pt x="1631572" y="1011195"/>
                    <a:pt x="1613504" y="1029263"/>
                    <a:pt x="1591216" y="1029263"/>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2000" u="none" cap="none" strike="noStrike">
                <a:solidFill>
                  <a:schemeClr val="lt1"/>
                </a:solidFill>
                <a:latin typeface="Calibri"/>
                <a:ea typeface="Calibri"/>
                <a:cs typeface="Calibri"/>
                <a:sym typeface="Calibri"/>
              </a:endParaRPr>
            </a:p>
          </p:txBody>
        </p:sp>
        <p:sp>
          <p:nvSpPr>
            <p:cNvPr id="199" name="Google Shape;199;p3"/>
            <p:cNvSpPr/>
            <p:nvPr/>
          </p:nvSpPr>
          <p:spPr>
            <a:xfrm flipH="1" rot="10800000">
              <a:off x="5044872" y="2114425"/>
              <a:ext cx="1385161" cy="798951"/>
            </a:xfrm>
            <a:custGeom>
              <a:rect b="b" l="l" r="r" t="t"/>
              <a:pathLst>
                <a:path extrusionOk="0" h="660238" w="1149070">
                  <a:moveTo>
                    <a:pt x="0" y="660238"/>
                  </a:moveTo>
                  <a:lnTo>
                    <a:pt x="0" y="0"/>
                  </a:lnTo>
                  <a:cubicBezTo>
                    <a:pt x="179823" y="397879"/>
                    <a:pt x="710167" y="602719"/>
                    <a:pt x="1149070" y="660238"/>
                  </a:cubicBezTo>
                  <a:lnTo>
                    <a:pt x="0" y="660238"/>
                  </a:lnTo>
                  <a:close/>
                </a:path>
              </a:pathLst>
            </a:custGeom>
            <a:solidFill>
              <a:schemeClr val="accent3">
                <a:alpha val="2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2000" u="none" cap="none" strike="noStrike">
                <a:solidFill>
                  <a:schemeClr val="lt1"/>
                </a:solidFill>
                <a:latin typeface="Calibri"/>
                <a:ea typeface="Calibri"/>
                <a:cs typeface="Calibri"/>
                <a:sym typeface="Calibri"/>
              </a:endParaRPr>
            </a:p>
          </p:txBody>
        </p:sp>
      </p:grpSp>
      <p:grpSp>
        <p:nvGrpSpPr>
          <p:cNvPr id="200" name="Google Shape;200;p3"/>
          <p:cNvGrpSpPr/>
          <p:nvPr/>
        </p:nvGrpSpPr>
        <p:grpSpPr>
          <a:xfrm>
            <a:off x="5998797" y="2837107"/>
            <a:ext cx="887020" cy="722027"/>
            <a:chOff x="7922244" y="3248064"/>
            <a:chExt cx="1182693" cy="962702"/>
          </a:xfrm>
        </p:grpSpPr>
        <p:sp>
          <p:nvSpPr>
            <p:cNvPr id="201" name="Google Shape;201;p3"/>
            <p:cNvSpPr/>
            <p:nvPr/>
          </p:nvSpPr>
          <p:spPr>
            <a:xfrm>
              <a:off x="7922244" y="3248064"/>
              <a:ext cx="1182693" cy="962702"/>
            </a:xfrm>
            <a:custGeom>
              <a:rect b="b" l="l" r="r" t="t"/>
              <a:pathLst>
                <a:path extrusionOk="0" h="2019660" w="2481182">
                  <a:moveTo>
                    <a:pt x="1240591" y="1481245"/>
                  </a:moveTo>
                  <a:cubicBezTo>
                    <a:pt x="1201062" y="1481245"/>
                    <a:pt x="1169018" y="1511885"/>
                    <a:pt x="1169018" y="1549682"/>
                  </a:cubicBezTo>
                  <a:cubicBezTo>
                    <a:pt x="1169018" y="1587479"/>
                    <a:pt x="1201062" y="1618119"/>
                    <a:pt x="1240591" y="1618119"/>
                  </a:cubicBezTo>
                  <a:cubicBezTo>
                    <a:pt x="1280120" y="1618119"/>
                    <a:pt x="1312164" y="1587479"/>
                    <a:pt x="1312164" y="1549682"/>
                  </a:cubicBezTo>
                  <a:cubicBezTo>
                    <a:pt x="1312164" y="1511885"/>
                    <a:pt x="1280120" y="1481245"/>
                    <a:pt x="1240591" y="1481245"/>
                  </a:cubicBezTo>
                  <a:close/>
                  <a:moveTo>
                    <a:pt x="95430" y="81527"/>
                  </a:moveTo>
                  <a:lnTo>
                    <a:pt x="95430" y="91249"/>
                  </a:lnTo>
                  <a:lnTo>
                    <a:pt x="95430" y="1336786"/>
                  </a:lnTo>
                  <a:lnTo>
                    <a:pt x="95430" y="1414360"/>
                  </a:lnTo>
                  <a:lnTo>
                    <a:pt x="2385752" y="1414360"/>
                  </a:lnTo>
                  <a:lnTo>
                    <a:pt x="2385752" y="1336786"/>
                  </a:lnTo>
                  <a:lnTo>
                    <a:pt x="2385752" y="91249"/>
                  </a:lnTo>
                  <a:lnTo>
                    <a:pt x="2385752" y="81527"/>
                  </a:lnTo>
                  <a:close/>
                  <a:moveTo>
                    <a:pt x="82232" y="0"/>
                  </a:moveTo>
                  <a:lnTo>
                    <a:pt x="2398950" y="0"/>
                  </a:lnTo>
                  <a:cubicBezTo>
                    <a:pt x="2444366" y="0"/>
                    <a:pt x="2481182" y="33399"/>
                    <a:pt x="2481182" y="74597"/>
                  </a:cubicBezTo>
                  <a:lnTo>
                    <a:pt x="2481182" y="1613510"/>
                  </a:lnTo>
                  <a:cubicBezTo>
                    <a:pt x="2481182" y="1654709"/>
                    <a:pt x="2444366" y="1688107"/>
                    <a:pt x="2398950" y="1688107"/>
                  </a:cubicBezTo>
                  <a:lnTo>
                    <a:pt x="1569038" y="1688107"/>
                  </a:lnTo>
                  <a:lnTo>
                    <a:pt x="1643796" y="1974036"/>
                  </a:lnTo>
                  <a:lnTo>
                    <a:pt x="1876791" y="1974036"/>
                  </a:lnTo>
                  <a:cubicBezTo>
                    <a:pt x="1881184" y="1974036"/>
                    <a:pt x="1884744" y="1977440"/>
                    <a:pt x="1884744" y="1981640"/>
                  </a:cubicBezTo>
                  <a:lnTo>
                    <a:pt x="1884744" y="2012056"/>
                  </a:lnTo>
                  <a:cubicBezTo>
                    <a:pt x="1884744" y="2016256"/>
                    <a:pt x="1881184" y="2019660"/>
                    <a:pt x="1876791" y="2019660"/>
                  </a:cubicBezTo>
                  <a:lnTo>
                    <a:pt x="604391" y="2019660"/>
                  </a:lnTo>
                  <a:cubicBezTo>
                    <a:pt x="599998" y="2019660"/>
                    <a:pt x="596438" y="2016256"/>
                    <a:pt x="596438" y="2012056"/>
                  </a:cubicBezTo>
                  <a:lnTo>
                    <a:pt x="596438" y="1981640"/>
                  </a:lnTo>
                  <a:cubicBezTo>
                    <a:pt x="596438" y="1977440"/>
                    <a:pt x="599998" y="1974036"/>
                    <a:pt x="604391" y="1974036"/>
                  </a:cubicBezTo>
                  <a:lnTo>
                    <a:pt x="837388" y="1974036"/>
                  </a:lnTo>
                  <a:lnTo>
                    <a:pt x="912145" y="1688107"/>
                  </a:lnTo>
                  <a:lnTo>
                    <a:pt x="82232" y="1688107"/>
                  </a:lnTo>
                  <a:cubicBezTo>
                    <a:pt x="36817" y="1688107"/>
                    <a:pt x="0" y="1654709"/>
                    <a:pt x="0" y="1613510"/>
                  </a:cubicBezTo>
                  <a:lnTo>
                    <a:pt x="0" y="74597"/>
                  </a:lnTo>
                  <a:cubicBezTo>
                    <a:pt x="0" y="33399"/>
                    <a:pt x="36817" y="0"/>
                    <a:pt x="82232"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2000" u="none" cap="none" strike="noStrike">
                <a:solidFill>
                  <a:schemeClr val="lt1"/>
                </a:solidFill>
                <a:latin typeface="Calibri"/>
                <a:ea typeface="Calibri"/>
                <a:cs typeface="Calibri"/>
                <a:sym typeface="Calibri"/>
              </a:endParaRPr>
            </a:p>
          </p:txBody>
        </p:sp>
        <p:sp>
          <p:nvSpPr>
            <p:cNvPr id="202" name="Google Shape;202;p3"/>
            <p:cNvSpPr/>
            <p:nvPr/>
          </p:nvSpPr>
          <p:spPr>
            <a:xfrm flipH="1" rot="10800000">
              <a:off x="7922244" y="3297959"/>
              <a:ext cx="1182693" cy="717954"/>
            </a:xfrm>
            <a:custGeom>
              <a:rect b="b" l="l" r="r" t="t"/>
              <a:pathLst>
                <a:path extrusionOk="0" h="660238" w="1149070">
                  <a:moveTo>
                    <a:pt x="0" y="660238"/>
                  </a:moveTo>
                  <a:lnTo>
                    <a:pt x="0" y="0"/>
                  </a:lnTo>
                  <a:cubicBezTo>
                    <a:pt x="179823" y="397879"/>
                    <a:pt x="710167" y="602719"/>
                    <a:pt x="1149070" y="660238"/>
                  </a:cubicBezTo>
                  <a:lnTo>
                    <a:pt x="0" y="660238"/>
                  </a:lnTo>
                  <a:close/>
                </a:path>
              </a:pathLst>
            </a:custGeom>
            <a:solidFill>
              <a:schemeClr val="accent2">
                <a:alpha val="2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2000" u="none" cap="none" strike="noStrike">
                <a:solidFill>
                  <a:schemeClr val="lt1"/>
                </a:solidFill>
                <a:latin typeface="Calibri"/>
                <a:ea typeface="Calibri"/>
                <a:cs typeface="Calibri"/>
                <a:sym typeface="Calibri"/>
              </a:endParaRPr>
            </a:p>
          </p:txBody>
        </p:sp>
      </p:grpSp>
      <p:cxnSp>
        <p:nvCxnSpPr>
          <p:cNvPr id="203" name="Google Shape;203;p3"/>
          <p:cNvCxnSpPr/>
          <p:nvPr/>
        </p:nvCxnSpPr>
        <p:spPr>
          <a:xfrm>
            <a:off x="2932420" y="2926280"/>
            <a:ext cx="1133400" cy="294900"/>
          </a:xfrm>
          <a:prstGeom prst="bentConnector3">
            <a:avLst>
              <a:gd fmla="val 50006" name="adj1"/>
            </a:avLst>
          </a:prstGeom>
          <a:noFill/>
          <a:ln cap="flat" cmpd="sng" w="12700">
            <a:solidFill>
              <a:schemeClr val="dk1"/>
            </a:solidFill>
            <a:prstDash val="solid"/>
            <a:round/>
            <a:headEnd len="sm" w="sm" type="none"/>
            <a:tailEnd len="sm" w="sm" type="none"/>
          </a:ln>
        </p:spPr>
      </p:cxnSp>
      <p:cxnSp>
        <p:nvCxnSpPr>
          <p:cNvPr id="204" name="Google Shape;204;p3"/>
          <p:cNvCxnSpPr/>
          <p:nvPr/>
        </p:nvCxnSpPr>
        <p:spPr>
          <a:xfrm flipH="1" rot="-5400000">
            <a:off x="4008099" y="2413804"/>
            <a:ext cx="550800" cy="287100"/>
          </a:xfrm>
          <a:prstGeom prst="bentConnector3">
            <a:avLst>
              <a:gd fmla="val 50012" name="adj1"/>
            </a:avLst>
          </a:prstGeom>
          <a:noFill/>
          <a:ln cap="flat" cmpd="sng" w="12700">
            <a:solidFill>
              <a:schemeClr val="dk1"/>
            </a:solidFill>
            <a:prstDash val="solid"/>
            <a:round/>
            <a:headEnd len="sm" w="sm" type="none"/>
            <a:tailEnd len="sm" w="sm" type="none"/>
          </a:ln>
        </p:spPr>
      </p:cxnSp>
      <p:cxnSp>
        <p:nvCxnSpPr>
          <p:cNvPr id="205" name="Google Shape;205;p3"/>
          <p:cNvCxnSpPr/>
          <p:nvPr/>
        </p:nvCxnSpPr>
        <p:spPr>
          <a:xfrm flipH="1" rot="10800000">
            <a:off x="4844875" y="3073663"/>
            <a:ext cx="1049400" cy="175500"/>
          </a:xfrm>
          <a:prstGeom prst="bentConnector3">
            <a:avLst>
              <a:gd fmla="val 49995" name="adj1"/>
            </a:avLst>
          </a:prstGeom>
          <a:noFill/>
          <a:ln cap="flat" cmpd="sng" w="12700">
            <a:solidFill>
              <a:schemeClr val="dk1"/>
            </a:solidFill>
            <a:prstDash val="solid"/>
            <a:round/>
            <a:headEnd len="sm" w="sm" type="none"/>
            <a:tailEnd len="sm" w="sm" type="none"/>
          </a:ln>
        </p:spPr>
      </p:cxnSp>
      <p:sp>
        <p:nvSpPr>
          <p:cNvPr id="206" name="Google Shape;206;p3"/>
          <p:cNvSpPr txBox="1"/>
          <p:nvPr/>
        </p:nvSpPr>
        <p:spPr>
          <a:xfrm>
            <a:off x="352559" y="3830957"/>
            <a:ext cx="2113944" cy="734525"/>
          </a:xfrm>
          <a:prstGeom prst="rect">
            <a:avLst/>
          </a:prstGeom>
          <a:noFill/>
          <a:ln>
            <a:noFill/>
          </a:ln>
        </p:spPr>
        <p:txBody>
          <a:bodyPr anchorCtr="0" anchor="t" bIns="45700" lIns="91425" spcFirstLastPara="1" rIns="91425" wrap="square" tIns="45700">
            <a:spAutoFit/>
          </a:bodyPr>
          <a:lstStyle/>
          <a:p>
            <a:pPr indent="0" lvl="0" marL="0" marR="0" rtl="0" algn="ctr">
              <a:lnSpc>
                <a:spcPct val="107000"/>
              </a:lnSpc>
              <a:spcBef>
                <a:spcPts val="0"/>
              </a:spcBef>
              <a:spcAft>
                <a:spcPts val="0"/>
              </a:spcAft>
              <a:buNone/>
            </a:pPr>
            <a:r>
              <a:rPr b="1" i="0" lang="ru-RU" sz="900" u="none" cap="none" strike="noStrike">
                <a:solidFill>
                  <a:srgbClr val="222222"/>
                </a:solidFill>
                <a:latin typeface="Times New Roman"/>
                <a:ea typeface="Times New Roman"/>
                <a:cs typeface="Times New Roman"/>
                <a:sym typeface="Times New Roman"/>
              </a:rPr>
              <a:t>Instant Connection With Customers</a:t>
            </a:r>
            <a:endParaRPr b="0" i="0" sz="900" u="none" cap="none" strike="noStrike">
              <a:solidFill>
                <a:schemeClr val="dk1"/>
              </a:solidFill>
              <a:latin typeface="Calibri"/>
              <a:ea typeface="Calibri"/>
              <a:cs typeface="Calibri"/>
              <a:sym typeface="Calibri"/>
            </a:endParaRPr>
          </a:p>
          <a:p>
            <a:pPr indent="0" lvl="0" marL="0" marR="0" rtl="0" algn="ctr">
              <a:lnSpc>
                <a:spcPct val="107000"/>
              </a:lnSpc>
              <a:spcBef>
                <a:spcPts val="0"/>
              </a:spcBef>
              <a:spcAft>
                <a:spcPts val="0"/>
              </a:spcAft>
              <a:buNone/>
            </a:pPr>
            <a:r>
              <a:rPr b="1" i="0" lang="ru-RU" sz="1500" u="none" cap="none" strike="noStrike">
                <a:solidFill>
                  <a:schemeClr val="accent1"/>
                </a:solidFill>
                <a:latin typeface="Times New Roman"/>
                <a:ea typeface="Times New Roman"/>
                <a:cs typeface="Times New Roman"/>
                <a:sym typeface="Times New Roman"/>
              </a:rPr>
              <a:t>Mijozlar bilan tezkor aloqa</a:t>
            </a:r>
            <a:endParaRPr b="1" i="0" sz="1500" u="none" cap="none" strike="noStrike">
              <a:solidFill>
                <a:schemeClr val="accent1"/>
              </a:solidFill>
              <a:latin typeface="Times New Roman"/>
              <a:ea typeface="Times New Roman"/>
              <a:cs typeface="Times New Roman"/>
              <a:sym typeface="Times New Roman"/>
            </a:endParaRPr>
          </a:p>
        </p:txBody>
      </p:sp>
      <p:sp>
        <p:nvSpPr>
          <p:cNvPr id="207" name="Google Shape;207;p3"/>
          <p:cNvSpPr txBox="1"/>
          <p:nvPr/>
        </p:nvSpPr>
        <p:spPr>
          <a:xfrm>
            <a:off x="5512974" y="1437659"/>
            <a:ext cx="1858667" cy="487535"/>
          </a:xfrm>
          <a:prstGeom prst="rect">
            <a:avLst/>
          </a:prstGeom>
          <a:noFill/>
          <a:ln>
            <a:noFill/>
          </a:ln>
        </p:spPr>
        <p:txBody>
          <a:bodyPr anchorCtr="0" anchor="t" bIns="45700" lIns="91425" spcFirstLastPara="1" rIns="91425" wrap="square" tIns="45700">
            <a:spAutoFit/>
          </a:bodyPr>
          <a:lstStyle/>
          <a:p>
            <a:pPr indent="0" lvl="0" marL="0" marR="0" rtl="0" algn="ctr">
              <a:lnSpc>
                <a:spcPct val="107000"/>
              </a:lnSpc>
              <a:spcBef>
                <a:spcPts val="0"/>
              </a:spcBef>
              <a:spcAft>
                <a:spcPts val="0"/>
              </a:spcAft>
              <a:buNone/>
            </a:pPr>
            <a:r>
              <a:rPr b="1" i="0" lang="ru-RU" sz="900" u="none" cap="none" strike="noStrike">
                <a:solidFill>
                  <a:srgbClr val="222222"/>
                </a:solidFill>
                <a:latin typeface="Times New Roman"/>
                <a:ea typeface="Times New Roman"/>
                <a:cs typeface="Times New Roman"/>
                <a:sym typeface="Times New Roman"/>
              </a:rPr>
              <a:t>Online Stores</a:t>
            </a:r>
            <a:endParaRPr b="1" i="0" sz="900" u="none" cap="none" strike="noStrike">
              <a:solidFill>
                <a:schemeClr val="accent1"/>
              </a:solidFill>
              <a:latin typeface="Calibri"/>
              <a:ea typeface="Calibri"/>
              <a:cs typeface="Calibri"/>
              <a:sym typeface="Calibri"/>
            </a:endParaRPr>
          </a:p>
          <a:p>
            <a:pPr indent="0" lvl="0" marL="0" marR="0" rtl="0" algn="ctr">
              <a:lnSpc>
                <a:spcPct val="107000"/>
              </a:lnSpc>
              <a:spcBef>
                <a:spcPts val="0"/>
              </a:spcBef>
              <a:spcAft>
                <a:spcPts val="0"/>
              </a:spcAft>
              <a:buNone/>
            </a:pPr>
            <a:r>
              <a:rPr b="1" i="0" lang="ru-RU" sz="1500" u="none" cap="none" strike="noStrike">
                <a:solidFill>
                  <a:schemeClr val="accent1"/>
                </a:solidFill>
                <a:latin typeface="Times New Roman"/>
                <a:ea typeface="Times New Roman"/>
                <a:cs typeface="Times New Roman"/>
                <a:sym typeface="Times New Roman"/>
              </a:rPr>
              <a:t>Onlayn do’konlar</a:t>
            </a:r>
            <a:endParaRPr b="1" i="0" sz="1500" u="none" cap="none" strike="noStrike">
              <a:solidFill>
                <a:schemeClr val="accent1"/>
              </a:solidFill>
              <a:latin typeface="Times New Roman"/>
              <a:ea typeface="Times New Roman"/>
              <a:cs typeface="Times New Roman"/>
              <a:sym typeface="Times New Roman"/>
            </a:endParaRPr>
          </a:p>
        </p:txBody>
      </p:sp>
      <p:sp>
        <p:nvSpPr>
          <p:cNvPr id="208" name="Google Shape;208;p3"/>
          <p:cNvSpPr txBox="1"/>
          <p:nvPr/>
        </p:nvSpPr>
        <p:spPr>
          <a:xfrm>
            <a:off x="1930682" y="1220139"/>
            <a:ext cx="2113944" cy="734525"/>
          </a:xfrm>
          <a:prstGeom prst="rect">
            <a:avLst/>
          </a:prstGeom>
          <a:noFill/>
          <a:ln>
            <a:noFill/>
          </a:ln>
        </p:spPr>
        <p:txBody>
          <a:bodyPr anchorCtr="0" anchor="t" bIns="45700" lIns="91425" spcFirstLastPara="1" rIns="91425" wrap="square" tIns="45700">
            <a:spAutoFit/>
          </a:bodyPr>
          <a:lstStyle/>
          <a:p>
            <a:pPr indent="0" lvl="0" marL="0" marR="0" rtl="0" algn="ctr">
              <a:lnSpc>
                <a:spcPct val="107000"/>
              </a:lnSpc>
              <a:spcBef>
                <a:spcPts val="0"/>
              </a:spcBef>
              <a:spcAft>
                <a:spcPts val="0"/>
              </a:spcAft>
              <a:buNone/>
            </a:pPr>
            <a:r>
              <a:rPr b="1" i="0" lang="ru-RU" sz="900" u="none" cap="none" strike="noStrike">
                <a:solidFill>
                  <a:srgbClr val="222222"/>
                </a:solidFill>
                <a:latin typeface="Times New Roman"/>
                <a:ea typeface="Times New Roman"/>
                <a:cs typeface="Times New Roman"/>
                <a:sym typeface="Times New Roman"/>
              </a:rPr>
              <a:t>Share and Collaborate</a:t>
            </a:r>
            <a:endParaRPr/>
          </a:p>
          <a:p>
            <a:pPr indent="0" lvl="0" marL="0" marR="0" rtl="0" algn="ctr">
              <a:lnSpc>
                <a:spcPct val="107000"/>
              </a:lnSpc>
              <a:spcBef>
                <a:spcPts val="0"/>
              </a:spcBef>
              <a:spcAft>
                <a:spcPts val="0"/>
              </a:spcAft>
              <a:buNone/>
            </a:pPr>
            <a:r>
              <a:rPr b="1" i="0" lang="ru-RU" sz="1500" u="none" cap="none" strike="noStrike">
                <a:solidFill>
                  <a:schemeClr val="accent1"/>
                </a:solidFill>
                <a:latin typeface="Times New Roman"/>
                <a:ea typeface="Times New Roman"/>
                <a:cs typeface="Times New Roman"/>
                <a:sym typeface="Times New Roman"/>
              </a:rPr>
              <a:t>Ulashish va hamkorlik qilish</a:t>
            </a:r>
            <a:endParaRPr b="1" i="0" sz="1500" u="none" cap="none" strike="noStrike">
              <a:solidFill>
                <a:schemeClr val="accent1"/>
              </a:solidFill>
              <a:latin typeface="Times New Roman"/>
              <a:ea typeface="Times New Roman"/>
              <a:cs typeface="Times New Roman"/>
              <a:sym typeface="Times New Roman"/>
            </a:endParaRPr>
          </a:p>
        </p:txBody>
      </p:sp>
      <p:sp>
        <p:nvSpPr>
          <p:cNvPr id="209" name="Google Shape;209;p3"/>
          <p:cNvSpPr txBox="1"/>
          <p:nvPr/>
        </p:nvSpPr>
        <p:spPr>
          <a:xfrm>
            <a:off x="352561" y="2557422"/>
            <a:ext cx="1820011" cy="6924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ru-RU" sz="900" u="none" cap="none" strike="noStrike">
                <a:solidFill>
                  <a:srgbClr val="222222"/>
                </a:solidFill>
                <a:latin typeface="Times New Roman"/>
                <a:ea typeface="Times New Roman"/>
                <a:cs typeface="Times New Roman"/>
                <a:sym typeface="Times New Roman"/>
              </a:rPr>
              <a:t>Flexible Work Environments</a:t>
            </a:r>
            <a:endParaRPr/>
          </a:p>
          <a:p>
            <a:pPr indent="0" lvl="0" marL="0" marR="0" rtl="0" algn="ctr">
              <a:spcBef>
                <a:spcPts val="0"/>
              </a:spcBef>
              <a:spcAft>
                <a:spcPts val="0"/>
              </a:spcAft>
              <a:buNone/>
            </a:pPr>
            <a:r>
              <a:rPr b="1" i="0" lang="ru-RU" sz="1500" u="none" cap="none" strike="noStrike">
                <a:solidFill>
                  <a:schemeClr val="accent1"/>
                </a:solidFill>
                <a:latin typeface="Times New Roman"/>
                <a:ea typeface="Times New Roman"/>
                <a:cs typeface="Times New Roman"/>
                <a:sym typeface="Times New Roman"/>
              </a:rPr>
              <a:t>Moslashuvchan</a:t>
            </a:r>
            <a:r>
              <a:rPr b="1" i="0" lang="ru-RU" sz="1500" u="none" cap="none" strike="noStrike">
                <a:solidFill>
                  <a:srgbClr val="222222"/>
                </a:solidFill>
                <a:latin typeface="Times New Roman"/>
                <a:ea typeface="Times New Roman"/>
                <a:cs typeface="Times New Roman"/>
                <a:sym typeface="Times New Roman"/>
              </a:rPr>
              <a:t> </a:t>
            </a:r>
            <a:r>
              <a:rPr b="1" i="0" lang="ru-RU" sz="1500" u="none" cap="none" strike="noStrike">
                <a:solidFill>
                  <a:schemeClr val="accent1"/>
                </a:solidFill>
                <a:latin typeface="Times New Roman"/>
                <a:ea typeface="Times New Roman"/>
                <a:cs typeface="Times New Roman"/>
                <a:sym typeface="Times New Roman"/>
              </a:rPr>
              <a:t>ish muhitlari</a:t>
            </a:r>
            <a:endParaRPr b="1" i="0" sz="1500" u="none" cap="none" strike="noStrike">
              <a:solidFill>
                <a:schemeClr val="accent1"/>
              </a:solidFill>
              <a:latin typeface="Times New Roman"/>
              <a:ea typeface="Times New Roman"/>
              <a:cs typeface="Times New Roman"/>
              <a:sym typeface="Times New Roman"/>
            </a:endParaRPr>
          </a:p>
        </p:txBody>
      </p:sp>
      <p:sp>
        <p:nvSpPr>
          <p:cNvPr id="210" name="Google Shape;210;p3"/>
          <p:cNvSpPr txBox="1"/>
          <p:nvPr/>
        </p:nvSpPr>
        <p:spPr>
          <a:xfrm>
            <a:off x="6442308" y="3856133"/>
            <a:ext cx="1189781" cy="734525"/>
          </a:xfrm>
          <a:prstGeom prst="rect">
            <a:avLst/>
          </a:prstGeom>
          <a:noFill/>
          <a:ln>
            <a:noFill/>
          </a:ln>
        </p:spPr>
        <p:txBody>
          <a:bodyPr anchorCtr="0" anchor="t" bIns="45700" lIns="91425" spcFirstLastPara="1" rIns="91425" wrap="square" tIns="45700">
            <a:spAutoFit/>
          </a:bodyPr>
          <a:lstStyle/>
          <a:p>
            <a:pPr indent="0" lvl="0" marL="0" marR="0" rtl="0" algn="ctr">
              <a:lnSpc>
                <a:spcPct val="107000"/>
              </a:lnSpc>
              <a:spcBef>
                <a:spcPts val="0"/>
              </a:spcBef>
              <a:spcAft>
                <a:spcPts val="0"/>
              </a:spcAft>
              <a:buNone/>
            </a:pPr>
            <a:r>
              <a:rPr b="1" i="0" lang="ru-RU" sz="900" u="none" cap="none" strike="noStrike">
                <a:solidFill>
                  <a:schemeClr val="dk1"/>
                </a:solidFill>
                <a:latin typeface="Times New Roman"/>
                <a:ea typeface="Times New Roman"/>
                <a:cs typeface="Times New Roman"/>
                <a:sym typeface="Times New Roman"/>
              </a:rPr>
              <a:t>Employee Training</a:t>
            </a:r>
            <a:endParaRPr/>
          </a:p>
          <a:p>
            <a:pPr indent="0" lvl="0" marL="0" marR="0" rtl="0" algn="ctr">
              <a:lnSpc>
                <a:spcPct val="107000"/>
              </a:lnSpc>
              <a:spcBef>
                <a:spcPts val="0"/>
              </a:spcBef>
              <a:spcAft>
                <a:spcPts val="0"/>
              </a:spcAft>
              <a:buNone/>
            </a:pPr>
            <a:r>
              <a:rPr b="1" i="0" lang="ru-RU" sz="1500" u="none" cap="none" strike="noStrike">
                <a:solidFill>
                  <a:schemeClr val="accent1"/>
                </a:solidFill>
                <a:latin typeface="Times New Roman"/>
                <a:ea typeface="Times New Roman"/>
                <a:cs typeface="Times New Roman"/>
                <a:sym typeface="Times New Roman"/>
              </a:rPr>
              <a:t>Xodimlarni tayyorlash</a:t>
            </a:r>
            <a:endParaRPr b="1" i="0" sz="1500" u="none" cap="none" strike="noStrike">
              <a:solidFill>
                <a:schemeClr val="accent1"/>
              </a:solidFill>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grpSp>
        <p:nvGrpSpPr>
          <p:cNvPr id="215" name="Google Shape;215;p4"/>
          <p:cNvGrpSpPr/>
          <p:nvPr/>
        </p:nvGrpSpPr>
        <p:grpSpPr>
          <a:xfrm rot="-1412465">
            <a:off x="2364086" y="1419214"/>
            <a:ext cx="576084" cy="685631"/>
            <a:chOff x="3790950" y="1734785"/>
            <a:chExt cx="2447925" cy="2913414"/>
          </a:xfrm>
        </p:grpSpPr>
        <p:grpSp>
          <p:nvGrpSpPr>
            <p:cNvPr id="216" name="Google Shape;216;p4"/>
            <p:cNvGrpSpPr/>
            <p:nvPr/>
          </p:nvGrpSpPr>
          <p:grpSpPr>
            <a:xfrm>
              <a:off x="4290412" y="1734785"/>
              <a:ext cx="1466820" cy="1164358"/>
              <a:chOff x="5165276" y="2687479"/>
              <a:chExt cx="1859888" cy="1476375"/>
            </a:xfrm>
          </p:grpSpPr>
          <p:sp>
            <p:nvSpPr>
              <p:cNvPr id="217" name="Google Shape;217;p4"/>
              <p:cNvSpPr/>
              <p:nvPr/>
            </p:nvSpPr>
            <p:spPr>
              <a:xfrm>
                <a:off x="6072664" y="3246076"/>
                <a:ext cx="952500" cy="819150"/>
              </a:xfrm>
              <a:custGeom>
                <a:rect b="b" l="l" r="r" t="t"/>
                <a:pathLst>
                  <a:path extrusionOk="0" h="819150" w="952500">
                    <a:moveTo>
                      <a:pt x="20479" y="778237"/>
                    </a:moveTo>
                    <a:cubicBezTo>
                      <a:pt x="20479" y="778237"/>
                      <a:pt x="23336" y="769664"/>
                      <a:pt x="30004" y="753472"/>
                    </a:cubicBezTo>
                    <a:cubicBezTo>
                      <a:pt x="36671" y="737279"/>
                      <a:pt x="45244" y="713467"/>
                      <a:pt x="58579" y="683939"/>
                    </a:cubicBezTo>
                    <a:cubicBezTo>
                      <a:pt x="70961" y="654412"/>
                      <a:pt x="87154" y="618217"/>
                      <a:pt x="107156" y="578212"/>
                    </a:cubicBezTo>
                    <a:cubicBezTo>
                      <a:pt x="116681" y="558209"/>
                      <a:pt x="128111" y="536302"/>
                      <a:pt x="139541" y="513442"/>
                    </a:cubicBezTo>
                    <a:cubicBezTo>
                      <a:pt x="150971" y="490582"/>
                      <a:pt x="164306" y="467722"/>
                      <a:pt x="177641" y="442957"/>
                    </a:cubicBezTo>
                    <a:cubicBezTo>
                      <a:pt x="205264" y="394379"/>
                      <a:pt x="237649" y="342944"/>
                      <a:pt x="274796" y="289604"/>
                    </a:cubicBezTo>
                    <a:cubicBezTo>
                      <a:pt x="312896" y="237217"/>
                      <a:pt x="355759" y="182924"/>
                      <a:pt x="410051" y="131489"/>
                    </a:cubicBezTo>
                    <a:cubicBezTo>
                      <a:pt x="436721" y="105772"/>
                      <a:pt x="467201" y="81007"/>
                      <a:pt x="502444" y="59099"/>
                    </a:cubicBezTo>
                    <a:cubicBezTo>
                      <a:pt x="519589" y="48622"/>
                      <a:pt x="538639" y="38144"/>
                      <a:pt x="559594" y="29572"/>
                    </a:cubicBezTo>
                    <a:cubicBezTo>
                      <a:pt x="580549" y="20999"/>
                      <a:pt x="602456" y="14332"/>
                      <a:pt x="626269" y="10522"/>
                    </a:cubicBezTo>
                    <a:cubicBezTo>
                      <a:pt x="650081" y="6712"/>
                      <a:pt x="675799" y="5759"/>
                      <a:pt x="700564" y="9569"/>
                    </a:cubicBezTo>
                    <a:cubicBezTo>
                      <a:pt x="725329" y="13379"/>
                      <a:pt x="750094" y="20999"/>
                      <a:pt x="772954" y="32429"/>
                    </a:cubicBezTo>
                    <a:cubicBezTo>
                      <a:pt x="794861" y="43859"/>
                      <a:pt x="814864" y="57194"/>
                      <a:pt x="832961" y="72434"/>
                    </a:cubicBezTo>
                    <a:cubicBezTo>
                      <a:pt x="837724" y="76244"/>
                      <a:pt x="841534" y="80054"/>
                      <a:pt x="845344" y="83864"/>
                    </a:cubicBezTo>
                    <a:lnTo>
                      <a:pt x="852011" y="89579"/>
                    </a:lnTo>
                    <a:lnTo>
                      <a:pt x="854869" y="92437"/>
                    </a:lnTo>
                    <a:lnTo>
                      <a:pt x="855821" y="93389"/>
                    </a:lnTo>
                    <a:lnTo>
                      <a:pt x="857726" y="96247"/>
                    </a:lnTo>
                    <a:lnTo>
                      <a:pt x="867251" y="105772"/>
                    </a:lnTo>
                    <a:cubicBezTo>
                      <a:pt x="870109" y="109582"/>
                      <a:pt x="874871" y="114344"/>
                      <a:pt x="878681" y="119107"/>
                    </a:cubicBezTo>
                    <a:cubicBezTo>
                      <a:pt x="886301" y="128632"/>
                      <a:pt x="892969" y="137204"/>
                      <a:pt x="899636" y="146729"/>
                    </a:cubicBezTo>
                    <a:cubicBezTo>
                      <a:pt x="905351" y="156254"/>
                      <a:pt x="912019" y="165779"/>
                      <a:pt x="917734" y="177209"/>
                    </a:cubicBezTo>
                    <a:cubicBezTo>
                      <a:pt x="929164" y="198164"/>
                      <a:pt x="937736" y="221024"/>
                      <a:pt x="943451" y="245789"/>
                    </a:cubicBezTo>
                    <a:cubicBezTo>
                      <a:pt x="948214" y="270554"/>
                      <a:pt x="950119" y="296272"/>
                      <a:pt x="947261" y="321989"/>
                    </a:cubicBezTo>
                    <a:cubicBezTo>
                      <a:pt x="944404" y="346754"/>
                      <a:pt x="937736" y="371519"/>
                      <a:pt x="929164" y="392474"/>
                    </a:cubicBezTo>
                    <a:cubicBezTo>
                      <a:pt x="911066" y="436289"/>
                      <a:pt x="884396" y="470579"/>
                      <a:pt x="856774" y="500107"/>
                    </a:cubicBezTo>
                    <a:cubicBezTo>
                      <a:pt x="829151" y="529634"/>
                      <a:pt x="799624" y="554399"/>
                      <a:pt x="769144" y="576307"/>
                    </a:cubicBezTo>
                    <a:cubicBezTo>
                      <a:pt x="739616" y="598214"/>
                      <a:pt x="709136" y="617264"/>
                      <a:pt x="678656" y="634409"/>
                    </a:cubicBezTo>
                    <a:cubicBezTo>
                      <a:pt x="648176" y="651554"/>
                      <a:pt x="618649" y="666794"/>
                      <a:pt x="589121" y="681082"/>
                    </a:cubicBezTo>
                    <a:cubicBezTo>
                      <a:pt x="530066" y="708704"/>
                      <a:pt x="472916" y="730612"/>
                      <a:pt x="419576" y="748709"/>
                    </a:cubicBezTo>
                    <a:cubicBezTo>
                      <a:pt x="366236" y="766807"/>
                      <a:pt x="316706" y="780142"/>
                      <a:pt x="271939" y="790619"/>
                    </a:cubicBezTo>
                    <a:cubicBezTo>
                      <a:pt x="228124" y="801097"/>
                      <a:pt x="188119" y="807764"/>
                      <a:pt x="155734" y="813479"/>
                    </a:cubicBezTo>
                    <a:cubicBezTo>
                      <a:pt x="123349" y="818242"/>
                      <a:pt x="96679" y="820147"/>
                      <a:pt x="78581" y="821099"/>
                    </a:cubicBezTo>
                    <a:cubicBezTo>
                      <a:pt x="69056" y="821099"/>
                      <a:pt x="62389" y="821099"/>
                      <a:pt x="57626" y="821099"/>
                    </a:cubicBezTo>
                    <a:lnTo>
                      <a:pt x="7144" y="820147"/>
                    </a:lnTo>
                    <a:lnTo>
                      <a:pt x="20479" y="778237"/>
                    </a:lnTo>
                    <a:close/>
                    <a:moveTo>
                      <a:pt x="109061" y="745852"/>
                    </a:moveTo>
                    <a:cubicBezTo>
                      <a:pt x="117634" y="743947"/>
                      <a:pt x="128111" y="741089"/>
                      <a:pt x="138589" y="738232"/>
                    </a:cubicBezTo>
                    <a:cubicBezTo>
                      <a:pt x="168116" y="729659"/>
                      <a:pt x="204311" y="718229"/>
                      <a:pt x="245269" y="703942"/>
                    </a:cubicBezTo>
                    <a:cubicBezTo>
                      <a:pt x="286226" y="689654"/>
                      <a:pt x="331946" y="671557"/>
                      <a:pt x="380524" y="649649"/>
                    </a:cubicBezTo>
                    <a:cubicBezTo>
                      <a:pt x="429101" y="628694"/>
                      <a:pt x="481489" y="603929"/>
                      <a:pt x="533876" y="574402"/>
                    </a:cubicBezTo>
                    <a:cubicBezTo>
                      <a:pt x="586264" y="545827"/>
                      <a:pt x="639604" y="512489"/>
                      <a:pt x="689134" y="473437"/>
                    </a:cubicBezTo>
                    <a:cubicBezTo>
                      <a:pt x="712946" y="453434"/>
                      <a:pt x="736759" y="432479"/>
                      <a:pt x="755809" y="410572"/>
                    </a:cubicBezTo>
                    <a:cubicBezTo>
                      <a:pt x="775811" y="388664"/>
                      <a:pt x="791051" y="363899"/>
                      <a:pt x="799624" y="341039"/>
                    </a:cubicBezTo>
                    <a:cubicBezTo>
                      <a:pt x="808196" y="318179"/>
                      <a:pt x="810101" y="297224"/>
                      <a:pt x="805339" y="275317"/>
                    </a:cubicBezTo>
                    <a:cubicBezTo>
                      <a:pt x="803434" y="264839"/>
                      <a:pt x="798671" y="253409"/>
                      <a:pt x="792956" y="242932"/>
                    </a:cubicBezTo>
                    <a:cubicBezTo>
                      <a:pt x="790099" y="237217"/>
                      <a:pt x="786289" y="231502"/>
                      <a:pt x="782479" y="225787"/>
                    </a:cubicBezTo>
                    <a:cubicBezTo>
                      <a:pt x="778669" y="220072"/>
                      <a:pt x="773906" y="214357"/>
                      <a:pt x="770096" y="209594"/>
                    </a:cubicBezTo>
                    <a:cubicBezTo>
                      <a:pt x="768191" y="206737"/>
                      <a:pt x="766286" y="204832"/>
                      <a:pt x="763429" y="201974"/>
                    </a:cubicBezTo>
                    <a:lnTo>
                      <a:pt x="753904" y="192449"/>
                    </a:lnTo>
                    <a:cubicBezTo>
                      <a:pt x="750094" y="187687"/>
                      <a:pt x="744379" y="182924"/>
                      <a:pt x="739616" y="178162"/>
                    </a:cubicBezTo>
                    <a:cubicBezTo>
                      <a:pt x="729139" y="169589"/>
                      <a:pt x="719614" y="162922"/>
                      <a:pt x="709136" y="157207"/>
                    </a:cubicBezTo>
                    <a:cubicBezTo>
                      <a:pt x="698659" y="152444"/>
                      <a:pt x="689134" y="148634"/>
                      <a:pt x="678656" y="147682"/>
                    </a:cubicBezTo>
                    <a:cubicBezTo>
                      <a:pt x="668179" y="145777"/>
                      <a:pt x="657701" y="145777"/>
                      <a:pt x="645319" y="147682"/>
                    </a:cubicBezTo>
                    <a:cubicBezTo>
                      <a:pt x="633889" y="149587"/>
                      <a:pt x="621506" y="152444"/>
                      <a:pt x="609124" y="157207"/>
                    </a:cubicBezTo>
                    <a:cubicBezTo>
                      <a:pt x="596741" y="161969"/>
                      <a:pt x="584359" y="168637"/>
                      <a:pt x="571024" y="175304"/>
                    </a:cubicBezTo>
                    <a:cubicBezTo>
                      <a:pt x="545306" y="189592"/>
                      <a:pt x="521494" y="208642"/>
                      <a:pt x="497681" y="228644"/>
                    </a:cubicBezTo>
                    <a:cubicBezTo>
                      <a:pt x="451009" y="269602"/>
                      <a:pt x="408146" y="316274"/>
                      <a:pt x="370046" y="362947"/>
                    </a:cubicBezTo>
                    <a:cubicBezTo>
                      <a:pt x="331946" y="409619"/>
                      <a:pt x="297656" y="456292"/>
                      <a:pt x="267176" y="500107"/>
                    </a:cubicBezTo>
                    <a:cubicBezTo>
                      <a:pt x="236696" y="543922"/>
                      <a:pt x="209074" y="584879"/>
                      <a:pt x="185261" y="622027"/>
                    </a:cubicBezTo>
                    <a:cubicBezTo>
                      <a:pt x="161449" y="659174"/>
                      <a:pt x="141446" y="691559"/>
                      <a:pt x="125254" y="718229"/>
                    </a:cubicBezTo>
                    <a:cubicBezTo>
                      <a:pt x="120491" y="728707"/>
                      <a:pt x="114776" y="737279"/>
                      <a:pt x="109061" y="74585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p:txBody>
          </p:sp>
          <p:sp>
            <p:nvSpPr>
              <p:cNvPr id="218" name="Google Shape;218;p4"/>
              <p:cNvSpPr/>
              <p:nvPr/>
            </p:nvSpPr>
            <p:spPr>
              <a:xfrm>
                <a:off x="5165276" y="3246076"/>
                <a:ext cx="952500" cy="819150"/>
              </a:xfrm>
              <a:custGeom>
                <a:rect b="b" l="l" r="r" t="t"/>
                <a:pathLst>
                  <a:path extrusionOk="0" h="819150" w="952500">
                    <a:moveTo>
                      <a:pt x="844047" y="745852"/>
                    </a:moveTo>
                    <a:cubicBezTo>
                      <a:pt x="839284" y="737279"/>
                      <a:pt x="833569" y="727754"/>
                      <a:pt x="826902" y="718229"/>
                    </a:cubicBezTo>
                    <a:cubicBezTo>
                      <a:pt x="810709" y="691559"/>
                      <a:pt x="789754" y="659174"/>
                      <a:pt x="766894" y="622027"/>
                    </a:cubicBezTo>
                    <a:cubicBezTo>
                      <a:pt x="743082" y="584879"/>
                      <a:pt x="715459" y="543922"/>
                      <a:pt x="684979" y="500107"/>
                    </a:cubicBezTo>
                    <a:cubicBezTo>
                      <a:pt x="654499" y="456292"/>
                      <a:pt x="620209" y="409619"/>
                      <a:pt x="582109" y="362947"/>
                    </a:cubicBezTo>
                    <a:cubicBezTo>
                      <a:pt x="544009" y="316274"/>
                      <a:pt x="502099" y="269602"/>
                      <a:pt x="454474" y="228644"/>
                    </a:cubicBezTo>
                    <a:cubicBezTo>
                      <a:pt x="430662" y="208642"/>
                      <a:pt x="406849" y="189592"/>
                      <a:pt x="381132" y="175304"/>
                    </a:cubicBezTo>
                    <a:cubicBezTo>
                      <a:pt x="368749" y="167684"/>
                      <a:pt x="355414" y="161969"/>
                      <a:pt x="343032" y="157207"/>
                    </a:cubicBezTo>
                    <a:cubicBezTo>
                      <a:pt x="330649" y="152444"/>
                      <a:pt x="318267" y="149587"/>
                      <a:pt x="306837" y="147682"/>
                    </a:cubicBezTo>
                    <a:cubicBezTo>
                      <a:pt x="295407" y="145777"/>
                      <a:pt x="283977" y="145777"/>
                      <a:pt x="273499" y="147682"/>
                    </a:cubicBezTo>
                    <a:cubicBezTo>
                      <a:pt x="263022" y="149587"/>
                      <a:pt x="252544" y="152444"/>
                      <a:pt x="243019" y="157207"/>
                    </a:cubicBezTo>
                    <a:cubicBezTo>
                      <a:pt x="232542" y="162922"/>
                      <a:pt x="223017" y="169589"/>
                      <a:pt x="212539" y="178162"/>
                    </a:cubicBezTo>
                    <a:cubicBezTo>
                      <a:pt x="207777" y="182924"/>
                      <a:pt x="202062" y="187687"/>
                      <a:pt x="198252" y="192449"/>
                    </a:cubicBezTo>
                    <a:lnTo>
                      <a:pt x="188727" y="201974"/>
                    </a:lnTo>
                    <a:cubicBezTo>
                      <a:pt x="185869" y="204832"/>
                      <a:pt x="184917" y="206737"/>
                      <a:pt x="182059" y="209594"/>
                    </a:cubicBezTo>
                    <a:cubicBezTo>
                      <a:pt x="178249" y="214357"/>
                      <a:pt x="173487" y="220072"/>
                      <a:pt x="169677" y="225787"/>
                    </a:cubicBezTo>
                    <a:cubicBezTo>
                      <a:pt x="165867" y="231502"/>
                      <a:pt x="162057" y="237217"/>
                      <a:pt x="159199" y="242932"/>
                    </a:cubicBezTo>
                    <a:cubicBezTo>
                      <a:pt x="153484" y="254362"/>
                      <a:pt x="148722" y="264839"/>
                      <a:pt x="146817" y="275317"/>
                    </a:cubicBezTo>
                    <a:cubicBezTo>
                      <a:pt x="142054" y="296272"/>
                      <a:pt x="143959" y="317227"/>
                      <a:pt x="152532" y="341039"/>
                    </a:cubicBezTo>
                    <a:cubicBezTo>
                      <a:pt x="162057" y="363899"/>
                      <a:pt x="177297" y="387712"/>
                      <a:pt x="196347" y="410572"/>
                    </a:cubicBezTo>
                    <a:cubicBezTo>
                      <a:pt x="216349" y="432479"/>
                      <a:pt x="239209" y="454387"/>
                      <a:pt x="263022" y="473437"/>
                    </a:cubicBezTo>
                    <a:cubicBezTo>
                      <a:pt x="311599" y="512489"/>
                      <a:pt x="365892" y="545827"/>
                      <a:pt x="418279" y="574402"/>
                    </a:cubicBezTo>
                    <a:cubicBezTo>
                      <a:pt x="470667" y="602977"/>
                      <a:pt x="523054" y="627742"/>
                      <a:pt x="571632" y="649649"/>
                    </a:cubicBezTo>
                    <a:cubicBezTo>
                      <a:pt x="620209" y="670604"/>
                      <a:pt x="665929" y="688702"/>
                      <a:pt x="706887" y="703942"/>
                    </a:cubicBezTo>
                    <a:cubicBezTo>
                      <a:pt x="747844" y="718229"/>
                      <a:pt x="783087" y="730612"/>
                      <a:pt x="813567" y="738232"/>
                    </a:cubicBezTo>
                    <a:cubicBezTo>
                      <a:pt x="824997" y="742042"/>
                      <a:pt x="835474" y="743947"/>
                      <a:pt x="844047" y="745852"/>
                    </a:cubicBezTo>
                    <a:close/>
                    <a:moveTo>
                      <a:pt x="904054" y="820147"/>
                    </a:moveTo>
                    <a:cubicBezTo>
                      <a:pt x="904054" y="820147"/>
                      <a:pt x="901197" y="820147"/>
                      <a:pt x="896434" y="820147"/>
                    </a:cubicBezTo>
                    <a:cubicBezTo>
                      <a:pt x="891672" y="820147"/>
                      <a:pt x="885004" y="820147"/>
                      <a:pt x="875479" y="820147"/>
                    </a:cubicBezTo>
                    <a:cubicBezTo>
                      <a:pt x="857382" y="819194"/>
                      <a:pt x="830712" y="817289"/>
                      <a:pt x="798327" y="812527"/>
                    </a:cubicBezTo>
                    <a:cubicBezTo>
                      <a:pt x="765942" y="807764"/>
                      <a:pt x="725937" y="801097"/>
                      <a:pt x="682122" y="789667"/>
                    </a:cubicBezTo>
                    <a:cubicBezTo>
                      <a:pt x="637354" y="779189"/>
                      <a:pt x="587824" y="765854"/>
                      <a:pt x="534484" y="747757"/>
                    </a:cubicBezTo>
                    <a:cubicBezTo>
                      <a:pt x="481144" y="729659"/>
                      <a:pt x="423994" y="707752"/>
                      <a:pt x="364939" y="680129"/>
                    </a:cubicBezTo>
                    <a:cubicBezTo>
                      <a:pt x="335412" y="666794"/>
                      <a:pt x="305884" y="650602"/>
                      <a:pt x="275404" y="633457"/>
                    </a:cubicBezTo>
                    <a:cubicBezTo>
                      <a:pt x="244924" y="616312"/>
                      <a:pt x="214444" y="597262"/>
                      <a:pt x="184917" y="575354"/>
                    </a:cubicBezTo>
                    <a:cubicBezTo>
                      <a:pt x="155389" y="553447"/>
                      <a:pt x="124909" y="528682"/>
                      <a:pt x="97287" y="499154"/>
                    </a:cubicBezTo>
                    <a:cubicBezTo>
                      <a:pt x="71569" y="471532"/>
                      <a:pt x="44899" y="436289"/>
                      <a:pt x="26802" y="392474"/>
                    </a:cubicBezTo>
                    <a:cubicBezTo>
                      <a:pt x="18229" y="370567"/>
                      <a:pt x="11562" y="346754"/>
                      <a:pt x="8704" y="321989"/>
                    </a:cubicBezTo>
                    <a:cubicBezTo>
                      <a:pt x="5847" y="297224"/>
                      <a:pt x="6799" y="270554"/>
                      <a:pt x="12514" y="245789"/>
                    </a:cubicBezTo>
                    <a:cubicBezTo>
                      <a:pt x="17277" y="221024"/>
                      <a:pt x="26802" y="198164"/>
                      <a:pt x="38232" y="177209"/>
                    </a:cubicBezTo>
                    <a:cubicBezTo>
                      <a:pt x="43947" y="166732"/>
                      <a:pt x="49662" y="157207"/>
                      <a:pt x="56329" y="146729"/>
                    </a:cubicBezTo>
                    <a:cubicBezTo>
                      <a:pt x="62997" y="137204"/>
                      <a:pt x="68712" y="128632"/>
                      <a:pt x="77284" y="119107"/>
                    </a:cubicBezTo>
                    <a:cubicBezTo>
                      <a:pt x="81094" y="114344"/>
                      <a:pt x="84904" y="109582"/>
                      <a:pt x="88714" y="105772"/>
                    </a:cubicBezTo>
                    <a:lnTo>
                      <a:pt x="98239" y="96247"/>
                    </a:lnTo>
                    <a:lnTo>
                      <a:pt x="100144" y="93389"/>
                    </a:lnTo>
                    <a:lnTo>
                      <a:pt x="101097" y="92437"/>
                    </a:lnTo>
                    <a:lnTo>
                      <a:pt x="103954" y="89579"/>
                    </a:lnTo>
                    <a:lnTo>
                      <a:pt x="110622" y="83864"/>
                    </a:lnTo>
                    <a:cubicBezTo>
                      <a:pt x="114432" y="80054"/>
                      <a:pt x="119194" y="76244"/>
                      <a:pt x="123004" y="72434"/>
                    </a:cubicBezTo>
                    <a:cubicBezTo>
                      <a:pt x="141102" y="57194"/>
                      <a:pt x="160152" y="43859"/>
                      <a:pt x="183012" y="32429"/>
                    </a:cubicBezTo>
                    <a:cubicBezTo>
                      <a:pt x="204919" y="20999"/>
                      <a:pt x="229684" y="13379"/>
                      <a:pt x="255402" y="9569"/>
                    </a:cubicBezTo>
                    <a:cubicBezTo>
                      <a:pt x="280167" y="5759"/>
                      <a:pt x="305884" y="6712"/>
                      <a:pt x="329697" y="10522"/>
                    </a:cubicBezTo>
                    <a:cubicBezTo>
                      <a:pt x="353509" y="14332"/>
                      <a:pt x="375417" y="20999"/>
                      <a:pt x="396372" y="29572"/>
                    </a:cubicBezTo>
                    <a:cubicBezTo>
                      <a:pt x="416374" y="38144"/>
                      <a:pt x="435424" y="47669"/>
                      <a:pt x="453522" y="59099"/>
                    </a:cubicBezTo>
                    <a:cubicBezTo>
                      <a:pt x="487812" y="81007"/>
                      <a:pt x="518292" y="105772"/>
                      <a:pt x="545914" y="131489"/>
                    </a:cubicBezTo>
                    <a:cubicBezTo>
                      <a:pt x="600207" y="182924"/>
                      <a:pt x="643069" y="237217"/>
                      <a:pt x="681169" y="289604"/>
                    </a:cubicBezTo>
                    <a:cubicBezTo>
                      <a:pt x="719269" y="342944"/>
                      <a:pt x="750702" y="394379"/>
                      <a:pt x="778324" y="442957"/>
                    </a:cubicBezTo>
                    <a:cubicBezTo>
                      <a:pt x="791659" y="467722"/>
                      <a:pt x="804994" y="490582"/>
                      <a:pt x="816424" y="513442"/>
                    </a:cubicBezTo>
                    <a:cubicBezTo>
                      <a:pt x="827854" y="536302"/>
                      <a:pt x="839284" y="557257"/>
                      <a:pt x="848809" y="578212"/>
                    </a:cubicBezTo>
                    <a:cubicBezTo>
                      <a:pt x="868812" y="618217"/>
                      <a:pt x="885004" y="654412"/>
                      <a:pt x="897387" y="683939"/>
                    </a:cubicBezTo>
                    <a:cubicBezTo>
                      <a:pt x="910722" y="713467"/>
                      <a:pt x="919294" y="737279"/>
                      <a:pt x="925962" y="753472"/>
                    </a:cubicBezTo>
                    <a:lnTo>
                      <a:pt x="949774" y="821099"/>
                    </a:lnTo>
                    <a:lnTo>
                      <a:pt x="904054" y="820147"/>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p:txBody>
          </p:sp>
          <p:sp>
            <p:nvSpPr>
              <p:cNvPr id="219" name="Google Shape;219;p4"/>
              <p:cNvSpPr/>
              <p:nvPr/>
            </p:nvSpPr>
            <p:spPr>
              <a:xfrm>
                <a:off x="6063761" y="2687479"/>
                <a:ext cx="933450" cy="1476375"/>
              </a:xfrm>
              <a:custGeom>
                <a:rect b="b" l="l" r="r" t="t"/>
                <a:pathLst>
                  <a:path extrusionOk="0" h="1476375" w="933450">
                    <a:moveTo>
                      <a:pt x="16999" y="1477804"/>
                    </a:moveTo>
                    <a:cubicBezTo>
                      <a:pt x="-146" y="1328261"/>
                      <a:pt x="5569" y="1176814"/>
                      <a:pt x="30334" y="1027271"/>
                    </a:cubicBezTo>
                    <a:cubicBezTo>
                      <a:pt x="56051" y="877729"/>
                      <a:pt x="103676" y="731044"/>
                      <a:pt x="177971" y="595789"/>
                    </a:cubicBezTo>
                    <a:cubicBezTo>
                      <a:pt x="187496" y="578644"/>
                      <a:pt x="197021" y="562451"/>
                      <a:pt x="206546" y="545306"/>
                    </a:cubicBezTo>
                    <a:lnTo>
                      <a:pt x="237979" y="496729"/>
                    </a:lnTo>
                    <a:cubicBezTo>
                      <a:pt x="249409" y="480536"/>
                      <a:pt x="260839" y="465296"/>
                      <a:pt x="272269" y="449104"/>
                    </a:cubicBezTo>
                    <a:lnTo>
                      <a:pt x="279889" y="436721"/>
                    </a:lnTo>
                    <a:lnTo>
                      <a:pt x="289414" y="425291"/>
                    </a:lnTo>
                    <a:lnTo>
                      <a:pt x="307511" y="402431"/>
                    </a:lnTo>
                    <a:cubicBezTo>
                      <a:pt x="357041" y="343376"/>
                      <a:pt x="412286" y="287179"/>
                      <a:pt x="473246" y="237649"/>
                    </a:cubicBezTo>
                    <a:cubicBezTo>
                      <a:pt x="480866" y="231934"/>
                      <a:pt x="488486" y="225266"/>
                      <a:pt x="496106" y="218599"/>
                    </a:cubicBezTo>
                    <a:lnTo>
                      <a:pt x="519919" y="201454"/>
                    </a:lnTo>
                    <a:lnTo>
                      <a:pt x="543731" y="184309"/>
                    </a:lnTo>
                    <a:cubicBezTo>
                      <a:pt x="551351" y="178594"/>
                      <a:pt x="558971" y="172879"/>
                      <a:pt x="567544" y="167164"/>
                    </a:cubicBezTo>
                    <a:lnTo>
                      <a:pt x="617074" y="135731"/>
                    </a:lnTo>
                    <a:lnTo>
                      <a:pt x="629456" y="128111"/>
                    </a:lnTo>
                    <a:cubicBezTo>
                      <a:pt x="633266" y="125254"/>
                      <a:pt x="638029" y="123349"/>
                      <a:pt x="641839" y="120491"/>
                    </a:cubicBezTo>
                    <a:lnTo>
                      <a:pt x="667556" y="106204"/>
                    </a:lnTo>
                    <a:cubicBezTo>
                      <a:pt x="735184" y="67151"/>
                      <a:pt x="806621" y="36671"/>
                      <a:pt x="879011" y="7144"/>
                    </a:cubicBezTo>
                    <a:lnTo>
                      <a:pt x="928541" y="150019"/>
                    </a:lnTo>
                    <a:cubicBezTo>
                      <a:pt x="861866" y="171926"/>
                      <a:pt x="794239" y="195739"/>
                      <a:pt x="731374" y="227171"/>
                    </a:cubicBezTo>
                    <a:lnTo>
                      <a:pt x="707561" y="238601"/>
                    </a:lnTo>
                    <a:cubicBezTo>
                      <a:pt x="703751" y="240506"/>
                      <a:pt x="699941" y="242411"/>
                      <a:pt x="695179" y="244316"/>
                    </a:cubicBezTo>
                    <a:lnTo>
                      <a:pt x="683749" y="250984"/>
                    </a:lnTo>
                    <a:lnTo>
                      <a:pt x="637076" y="276701"/>
                    </a:lnTo>
                    <a:cubicBezTo>
                      <a:pt x="629456" y="280511"/>
                      <a:pt x="621836" y="285274"/>
                      <a:pt x="614216" y="290036"/>
                    </a:cubicBezTo>
                    <a:lnTo>
                      <a:pt x="592309" y="304324"/>
                    </a:lnTo>
                    <a:lnTo>
                      <a:pt x="570401" y="318611"/>
                    </a:lnTo>
                    <a:cubicBezTo>
                      <a:pt x="562781" y="323374"/>
                      <a:pt x="556114" y="329089"/>
                      <a:pt x="548494" y="333851"/>
                    </a:cubicBezTo>
                    <a:cubicBezTo>
                      <a:pt x="490391" y="373856"/>
                      <a:pt x="438004" y="421481"/>
                      <a:pt x="388474" y="472916"/>
                    </a:cubicBezTo>
                    <a:lnTo>
                      <a:pt x="370376" y="491966"/>
                    </a:lnTo>
                    <a:lnTo>
                      <a:pt x="360851" y="501491"/>
                    </a:lnTo>
                    <a:lnTo>
                      <a:pt x="352279" y="511969"/>
                    </a:lnTo>
                    <a:cubicBezTo>
                      <a:pt x="340849" y="525304"/>
                      <a:pt x="329419" y="539591"/>
                      <a:pt x="317989" y="552926"/>
                    </a:cubicBezTo>
                    <a:lnTo>
                      <a:pt x="286556" y="595789"/>
                    </a:lnTo>
                    <a:cubicBezTo>
                      <a:pt x="276079" y="610076"/>
                      <a:pt x="266554" y="625316"/>
                      <a:pt x="257029" y="640556"/>
                    </a:cubicBezTo>
                    <a:cubicBezTo>
                      <a:pt x="179876" y="761524"/>
                      <a:pt x="124631" y="896779"/>
                      <a:pt x="91294" y="1038701"/>
                    </a:cubicBezTo>
                    <a:cubicBezTo>
                      <a:pt x="57956" y="1180624"/>
                      <a:pt x="42716" y="1328261"/>
                      <a:pt x="49384" y="1474946"/>
                    </a:cubicBezTo>
                    <a:lnTo>
                      <a:pt x="16999" y="1477804"/>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p:txBody>
          </p:sp>
          <p:sp>
            <p:nvSpPr>
              <p:cNvPr id="220" name="Google Shape;220;p4"/>
              <p:cNvSpPr/>
              <p:nvPr/>
            </p:nvSpPr>
            <p:spPr>
              <a:xfrm>
                <a:off x="5496401" y="2864644"/>
                <a:ext cx="628650" cy="1257300"/>
              </a:xfrm>
              <a:custGeom>
                <a:rect b="b" l="l" r="r" t="t"/>
                <a:pathLst>
                  <a:path extrusionOk="0" h="1257300" w="628650">
                    <a:moveTo>
                      <a:pt x="576739" y="1249204"/>
                    </a:moveTo>
                    <a:cubicBezTo>
                      <a:pt x="580549" y="1132046"/>
                      <a:pt x="573881" y="1014889"/>
                      <a:pt x="556736" y="900589"/>
                    </a:cubicBezTo>
                    <a:cubicBezTo>
                      <a:pt x="539591" y="786289"/>
                      <a:pt x="511969" y="672941"/>
                      <a:pt x="468154" y="569119"/>
                    </a:cubicBezTo>
                    <a:cubicBezTo>
                      <a:pt x="424339" y="465296"/>
                      <a:pt x="364331" y="369094"/>
                      <a:pt x="285274" y="296704"/>
                    </a:cubicBezTo>
                    <a:cubicBezTo>
                      <a:pt x="246221" y="260509"/>
                      <a:pt x="202406" y="229076"/>
                      <a:pt x="155734" y="205264"/>
                    </a:cubicBezTo>
                    <a:cubicBezTo>
                      <a:pt x="108109" y="181451"/>
                      <a:pt x="58579" y="164306"/>
                      <a:pt x="7144" y="152876"/>
                    </a:cubicBezTo>
                    <a:lnTo>
                      <a:pt x="46196" y="7144"/>
                    </a:lnTo>
                    <a:cubicBezTo>
                      <a:pt x="108109" y="27146"/>
                      <a:pt x="168116" y="53816"/>
                      <a:pt x="223361" y="88106"/>
                    </a:cubicBezTo>
                    <a:cubicBezTo>
                      <a:pt x="278606" y="122396"/>
                      <a:pt x="328136" y="165259"/>
                      <a:pt x="371951" y="212884"/>
                    </a:cubicBezTo>
                    <a:cubicBezTo>
                      <a:pt x="414814" y="260509"/>
                      <a:pt x="451961" y="312896"/>
                      <a:pt x="481489" y="368141"/>
                    </a:cubicBezTo>
                    <a:cubicBezTo>
                      <a:pt x="511016" y="423386"/>
                      <a:pt x="534829" y="480536"/>
                      <a:pt x="553879" y="539591"/>
                    </a:cubicBezTo>
                    <a:cubicBezTo>
                      <a:pt x="591979" y="656749"/>
                      <a:pt x="610076" y="776764"/>
                      <a:pt x="617696" y="896779"/>
                    </a:cubicBezTo>
                    <a:cubicBezTo>
                      <a:pt x="625316" y="1016794"/>
                      <a:pt x="621506" y="1135856"/>
                      <a:pt x="607219" y="1253966"/>
                    </a:cubicBezTo>
                    <a:lnTo>
                      <a:pt x="576739" y="1249204"/>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p:txBody>
          </p:sp>
        </p:grpSp>
        <p:sp>
          <p:nvSpPr>
            <p:cNvPr id="221" name="Google Shape;221;p4"/>
            <p:cNvSpPr/>
            <p:nvPr/>
          </p:nvSpPr>
          <p:spPr>
            <a:xfrm>
              <a:off x="3790950" y="2772505"/>
              <a:ext cx="2447925" cy="39932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222" name="Google Shape;222;p4"/>
            <p:cNvSpPr/>
            <p:nvPr/>
          </p:nvSpPr>
          <p:spPr>
            <a:xfrm>
              <a:off x="3900488" y="3171825"/>
              <a:ext cx="2228849" cy="1476374"/>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223" name="Google Shape;223;p4"/>
            <p:cNvSpPr/>
            <p:nvPr/>
          </p:nvSpPr>
          <p:spPr>
            <a:xfrm>
              <a:off x="3900488" y="3171825"/>
              <a:ext cx="2228849" cy="45719"/>
            </a:xfrm>
            <a:prstGeom prst="rect">
              <a:avLst/>
            </a:prstGeom>
            <a:solidFill>
              <a:srgbClr val="244061">
                <a:alpha val="45882"/>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grpSp>
      <p:grpSp>
        <p:nvGrpSpPr>
          <p:cNvPr id="224" name="Google Shape;224;p4"/>
          <p:cNvGrpSpPr/>
          <p:nvPr/>
        </p:nvGrpSpPr>
        <p:grpSpPr>
          <a:xfrm rot="1153036">
            <a:off x="402121" y="1421779"/>
            <a:ext cx="1159730" cy="1282769"/>
            <a:chOff x="6380731" y="3501815"/>
            <a:chExt cx="2051981" cy="2269681"/>
          </a:xfrm>
        </p:grpSpPr>
        <p:sp>
          <p:nvSpPr>
            <p:cNvPr id="225" name="Google Shape;225;p4"/>
            <p:cNvSpPr/>
            <p:nvPr/>
          </p:nvSpPr>
          <p:spPr>
            <a:xfrm>
              <a:off x="6651002" y="3501815"/>
              <a:ext cx="1781710" cy="2012329"/>
            </a:xfrm>
            <a:custGeom>
              <a:rect b="b" l="l" r="r" t="t"/>
              <a:pathLst>
                <a:path extrusionOk="0" h="2605825" w="2136567">
                  <a:moveTo>
                    <a:pt x="838696" y="0"/>
                  </a:moveTo>
                  <a:lnTo>
                    <a:pt x="1" y="608422"/>
                  </a:lnTo>
                  <a:lnTo>
                    <a:pt x="1611063" y="2605825"/>
                  </a:lnTo>
                  <a:lnTo>
                    <a:pt x="2136567" y="1614415"/>
                  </a:lnTo>
                  <a:lnTo>
                    <a:pt x="838696" y="0"/>
                  </a:lnTo>
                  <a:close/>
                </a:path>
              </a:pathLst>
            </a:custGeom>
            <a:gradFill>
              <a:gsLst>
                <a:gs pos="0">
                  <a:srgbClr val="A6BFDD"/>
                </a:gs>
                <a:gs pos="100000">
                  <a:srgbClr val="A6BFDD"/>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226" name="Google Shape;226;p4"/>
            <p:cNvSpPr/>
            <p:nvPr/>
          </p:nvSpPr>
          <p:spPr>
            <a:xfrm>
              <a:off x="6380731" y="4011148"/>
              <a:ext cx="1104079" cy="1746841"/>
            </a:xfrm>
            <a:custGeom>
              <a:rect b="b" l="l" r="r" t="t"/>
              <a:pathLst>
                <a:path extrusionOk="0" h="2262036" w="1323975">
                  <a:moveTo>
                    <a:pt x="284163" y="0"/>
                  </a:moveTo>
                  <a:lnTo>
                    <a:pt x="0" y="117475"/>
                  </a:lnTo>
                  <a:lnTo>
                    <a:pt x="1157371" y="2262036"/>
                  </a:lnTo>
                  <a:lnTo>
                    <a:pt x="1323975" y="1727199"/>
                  </a:lnTo>
                  <a:lnTo>
                    <a:pt x="284163" y="0"/>
                  </a:lnTo>
                  <a:close/>
                </a:path>
              </a:pathLst>
            </a:custGeom>
            <a:solidFill>
              <a:srgbClr val="36609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227" name="Google Shape;227;p4"/>
            <p:cNvSpPr/>
            <p:nvPr/>
          </p:nvSpPr>
          <p:spPr>
            <a:xfrm>
              <a:off x="7341916" y="5335158"/>
              <a:ext cx="663161" cy="436338"/>
            </a:xfrm>
            <a:custGeom>
              <a:rect b="b" l="l" r="r" t="t"/>
              <a:pathLst>
                <a:path extrusionOk="0" h="565027" w="795241">
                  <a:moveTo>
                    <a:pt x="795241" y="230187"/>
                  </a:moveTo>
                  <a:lnTo>
                    <a:pt x="0" y="565027"/>
                  </a:lnTo>
                  <a:lnTo>
                    <a:pt x="153890" y="0"/>
                  </a:lnTo>
                  <a:lnTo>
                    <a:pt x="795241" y="230187"/>
                  </a:lnTo>
                  <a:close/>
                </a:path>
              </a:pathLst>
            </a:custGeom>
            <a:gradFill>
              <a:gsLst>
                <a:gs pos="0">
                  <a:srgbClr val="83A5D0"/>
                </a:gs>
                <a:gs pos="100000">
                  <a:srgbClr val="83A5D0"/>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228" name="Google Shape;228;p4"/>
            <p:cNvSpPr/>
            <p:nvPr/>
          </p:nvSpPr>
          <p:spPr>
            <a:xfrm>
              <a:off x="6616260" y="3957201"/>
              <a:ext cx="1374016" cy="1552035"/>
            </a:xfrm>
            <a:custGeom>
              <a:rect b="b" l="l" r="r" t="t"/>
              <a:pathLst>
                <a:path extrusionOk="0" h="2009776" w="1647675">
                  <a:moveTo>
                    <a:pt x="1647675" y="2009776"/>
                  </a:moveTo>
                  <a:lnTo>
                    <a:pt x="1019025" y="1785937"/>
                  </a:lnTo>
                  <a:cubicBezTo>
                    <a:pt x="707925" y="1234546"/>
                    <a:pt x="330150" y="621242"/>
                    <a:pt x="0" y="74614"/>
                  </a:cubicBezTo>
                  <a:lnTo>
                    <a:pt x="22076" y="0"/>
                  </a:lnTo>
                  <a:lnTo>
                    <a:pt x="1647675" y="2009776"/>
                  </a:lnTo>
                  <a:close/>
                </a:path>
              </a:pathLst>
            </a:custGeom>
            <a:gradFill>
              <a:gsLst>
                <a:gs pos="0">
                  <a:srgbClr val="335988"/>
                </a:gs>
                <a:gs pos="100000">
                  <a:srgbClr val="335988"/>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229" name="Google Shape;229;p4"/>
            <p:cNvSpPr/>
            <p:nvPr/>
          </p:nvSpPr>
          <p:spPr>
            <a:xfrm rot="10124631">
              <a:off x="7034337" y="3678799"/>
              <a:ext cx="826949" cy="948405"/>
            </a:xfrm>
            <a:custGeom>
              <a:rect b="b" l="l" r="r" t="t"/>
              <a:pathLst>
                <a:path extrusionOk="0" h="972157" w="770845">
                  <a:moveTo>
                    <a:pt x="419361" y="972157"/>
                  </a:moveTo>
                  <a:cubicBezTo>
                    <a:pt x="121187" y="525558"/>
                    <a:pt x="-91916" y="119001"/>
                    <a:pt x="39747" y="40062"/>
                  </a:cubicBezTo>
                  <a:cubicBezTo>
                    <a:pt x="154412" y="-211965"/>
                    <a:pt x="749310" y="808389"/>
                    <a:pt x="770845" y="786854"/>
                  </a:cubicBezTo>
                </a:path>
              </a:pathLst>
            </a:custGeom>
            <a:noFill/>
            <a:ln cap="flat" cmpd="sng" w="38100">
              <a:solidFill>
                <a:srgbClr val="36609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dk1"/>
                </a:solidFill>
                <a:latin typeface="Calibri"/>
                <a:ea typeface="Calibri"/>
                <a:cs typeface="Calibri"/>
                <a:sym typeface="Calibri"/>
              </a:endParaRPr>
            </a:p>
          </p:txBody>
        </p:sp>
      </p:grpSp>
      <p:sp>
        <p:nvSpPr>
          <p:cNvPr id="230" name="Google Shape;230;p4"/>
          <p:cNvSpPr/>
          <p:nvPr/>
        </p:nvSpPr>
        <p:spPr>
          <a:xfrm rot="-1859411">
            <a:off x="851982" y="2769197"/>
            <a:ext cx="593802" cy="295279"/>
          </a:xfrm>
          <a:custGeom>
            <a:rect b="b" l="l" r="r" t="t"/>
            <a:pathLst>
              <a:path extrusionOk="0" h="866775" w="1743075">
                <a:moveTo>
                  <a:pt x="1677443" y="330518"/>
                </a:moveTo>
                <a:cubicBezTo>
                  <a:pt x="1617435" y="242888"/>
                  <a:pt x="1528853" y="193357"/>
                  <a:pt x="1438365" y="142875"/>
                </a:cubicBezTo>
                <a:cubicBezTo>
                  <a:pt x="1335495" y="220028"/>
                  <a:pt x="1230720" y="311468"/>
                  <a:pt x="1195478" y="384810"/>
                </a:cubicBezTo>
                <a:cubicBezTo>
                  <a:pt x="1193573" y="389572"/>
                  <a:pt x="1185953" y="387668"/>
                  <a:pt x="1186905" y="381953"/>
                </a:cubicBezTo>
                <a:cubicBezTo>
                  <a:pt x="1198335" y="310515"/>
                  <a:pt x="1270725" y="200025"/>
                  <a:pt x="1350735" y="97155"/>
                </a:cubicBezTo>
                <a:cubicBezTo>
                  <a:pt x="1316445" y="80963"/>
                  <a:pt x="1279298" y="66675"/>
                  <a:pt x="1239293" y="55245"/>
                </a:cubicBezTo>
                <a:cubicBezTo>
                  <a:pt x="1119278" y="140018"/>
                  <a:pt x="965925" y="260032"/>
                  <a:pt x="922110" y="351472"/>
                </a:cubicBezTo>
                <a:cubicBezTo>
                  <a:pt x="920205" y="356235"/>
                  <a:pt x="912585" y="354330"/>
                  <a:pt x="913538" y="348615"/>
                </a:cubicBezTo>
                <a:cubicBezTo>
                  <a:pt x="926873" y="267653"/>
                  <a:pt x="1018313" y="137160"/>
                  <a:pt x="1108800" y="23813"/>
                </a:cubicBezTo>
                <a:cubicBezTo>
                  <a:pt x="1072605" y="17145"/>
                  <a:pt x="1035458" y="12382"/>
                  <a:pt x="997358" y="8572"/>
                </a:cubicBezTo>
                <a:cubicBezTo>
                  <a:pt x="875438" y="89535"/>
                  <a:pt x="664935" y="240982"/>
                  <a:pt x="612548" y="350520"/>
                </a:cubicBezTo>
                <a:cubicBezTo>
                  <a:pt x="610643" y="355282"/>
                  <a:pt x="603023" y="353378"/>
                  <a:pt x="603975" y="347663"/>
                </a:cubicBezTo>
                <a:cubicBezTo>
                  <a:pt x="618263" y="260985"/>
                  <a:pt x="721133" y="118110"/>
                  <a:pt x="818288" y="0"/>
                </a:cubicBezTo>
                <a:cubicBezTo>
                  <a:pt x="794475" y="953"/>
                  <a:pt x="772568" y="3810"/>
                  <a:pt x="746850" y="7620"/>
                </a:cubicBezTo>
                <a:cubicBezTo>
                  <a:pt x="729705" y="9525"/>
                  <a:pt x="712560" y="11430"/>
                  <a:pt x="696368" y="13335"/>
                </a:cubicBezTo>
                <a:cubicBezTo>
                  <a:pt x="573495" y="95250"/>
                  <a:pt x="370613" y="242888"/>
                  <a:pt x="319178" y="350520"/>
                </a:cubicBezTo>
                <a:cubicBezTo>
                  <a:pt x="317273" y="355282"/>
                  <a:pt x="309653" y="353378"/>
                  <a:pt x="310605" y="347663"/>
                </a:cubicBezTo>
                <a:cubicBezTo>
                  <a:pt x="322035" y="276225"/>
                  <a:pt x="395378" y="165735"/>
                  <a:pt x="474435" y="62865"/>
                </a:cubicBezTo>
                <a:cubicBezTo>
                  <a:pt x="421095" y="80963"/>
                  <a:pt x="372518" y="102870"/>
                  <a:pt x="329655" y="126682"/>
                </a:cubicBezTo>
                <a:cubicBezTo>
                  <a:pt x="292508" y="145732"/>
                  <a:pt x="256313" y="167640"/>
                  <a:pt x="222975" y="192405"/>
                </a:cubicBezTo>
                <a:cubicBezTo>
                  <a:pt x="135345" y="258128"/>
                  <a:pt x="60098" y="316230"/>
                  <a:pt x="21045" y="421957"/>
                </a:cubicBezTo>
                <a:cubicBezTo>
                  <a:pt x="-29437" y="559118"/>
                  <a:pt x="11520" y="674370"/>
                  <a:pt x="137250" y="749618"/>
                </a:cubicBezTo>
                <a:cubicBezTo>
                  <a:pt x="189638" y="781050"/>
                  <a:pt x="246788" y="802005"/>
                  <a:pt x="305843" y="816293"/>
                </a:cubicBezTo>
                <a:cubicBezTo>
                  <a:pt x="576353" y="881063"/>
                  <a:pt x="860198" y="876300"/>
                  <a:pt x="1135470" y="860107"/>
                </a:cubicBezTo>
                <a:cubicBezTo>
                  <a:pt x="1271678" y="852488"/>
                  <a:pt x="1416458" y="834390"/>
                  <a:pt x="1544093" y="781050"/>
                </a:cubicBezTo>
                <a:cubicBezTo>
                  <a:pt x="1753643" y="695325"/>
                  <a:pt x="1805078" y="516255"/>
                  <a:pt x="1677443" y="330518"/>
                </a:cubicBezTo>
                <a:close/>
              </a:path>
            </a:pathLst>
          </a:custGeom>
          <a:solidFill>
            <a:srgbClr val="C2D59B"/>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p:txBody>
      </p:sp>
      <p:sp>
        <p:nvSpPr>
          <p:cNvPr id="231" name="Google Shape;231;p4"/>
          <p:cNvSpPr/>
          <p:nvPr/>
        </p:nvSpPr>
        <p:spPr>
          <a:xfrm rot="2350217">
            <a:off x="1409011" y="2256113"/>
            <a:ext cx="534709" cy="431549"/>
          </a:xfrm>
          <a:custGeom>
            <a:rect b="b" l="l" r="r" t="t"/>
            <a:pathLst>
              <a:path extrusionOk="0" h="2669631" w="3307788">
                <a:moveTo>
                  <a:pt x="2793832" y="1478391"/>
                </a:moveTo>
                <a:cubicBezTo>
                  <a:pt x="2772990" y="1635402"/>
                  <a:pt x="2717678" y="1784517"/>
                  <a:pt x="2633007" y="1915952"/>
                </a:cubicBezTo>
                <a:cubicBezTo>
                  <a:pt x="2695386" y="1951862"/>
                  <a:pt x="2772768" y="1955673"/>
                  <a:pt x="2841607" y="1924185"/>
                </a:cubicBezTo>
                <a:cubicBezTo>
                  <a:pt x="2943442" y="1877605"/>
                  <a:pt x="2999062" y="1766364"/>
                  <a:pt x="2975226" y="1656948"/>
                </a:cubicBezTo>
                <a:cubicBezTo>
                  <a:pt x="2955176" y="1564911"/>
                  <a:pt x="2883463" y="1495086"/>
                  <a:pt x="2793832" y="1478391"/>
                </a:cubicBezTo>
                <a:close/>
                <a:moveTo>
                  <a:pt x="2807611" y="1247700"/>
                </a:moveTo>
                <a:lnTo>
                  <a:pt x="2807472" y="1256060"/>
                </a:lnTo>
                <a:cubicBezTo>
                  <a:pt x="2994195" y="1281771"/>
                  <a:pt x="3148201" y="1421768"/>
                  <a:pt x="3189276" y="1610317"/>
                </a:cubicBezTo>
                <a:cubicBezTo>
                  <a:pt x="3235041" y="1820393"/>
                  <a:pt x="3128252" y="2033972"/>
                  <a:pt x="2932732" y="2123406"/>
                </a:cubicBezTo>
                <a:cubicBezTo>
                  <a:pt x="2789297" y="2189015"/>
                  <a:pt x="2626543" y="2174805"/>
                  <a:pt x="2499470" y="2094044"/>
                </a:cubicBezTo>
                <a:cubicBezTo>
                  <a:pt x="2427194" y="2172627"/>
                  <a:pt x="2343030" y="2241391"/>
                  <a:pt x="2248861" y="2297980"/>
                </a:cubicBezTo>
                <a:cubicBezTo>
                  <a:pt x="2178351" y="2340352"/>
                  <a:pt x="2104446" y="2374567"/>
                  <a:pt x="2027600" y="2398134"/>
                </a:cubicBezTo>
                <a:lnTo>
                  <a:pt x="3307788" y="2397615"/>
                </a:lnTo>
                <a:cubicBezTo>
                  <a:pt x="3265361" y="2549905"/>
                  <a:pt x="2537441" y="2669620"/>
                  <a:pt x="1653814" y="2669631"/>
                </a:cubicBezTo>
                <a:cubicBezTo>
                  <a:pt x="773102" y="2669642"/>
                  <a:pt x="46417" y="2550707"/>
                  <a:pt x="0" y="2398955"/>
                </a:cubicBezTo>
                <a:lnTo>
                  <a:pt x="1280678" y="2398436"/>
                </a:lnTo>
                <a:cubicBezTo>
                  <a:pt x="1203764" y="2374915"/>
                  <a:pt x="1129786" y="2340732"/>
                  <a:pt x="1059201" y="2298380"/>
                </a:cubicBezTo>
                <a:cubicBezTo>
                  <a:pt x="693039" y="2078675"/>
                  <a:pt x="477900" y="1674935"/>
                  <a:pt x="499745" y="1248476"/>
                </a:cubicBezTo>
                <a:close/>
                <a:moveTo>
                  <a:pt x="1331611" y="201752"/>
                </a:moveTo>
                <a:cubicBezTo>
                  <a:pt x="1206335" y="290902"/>
                  <a:pt x="1124761" y="308382"/>
                  <a:pt x="1132336" y="435988"/>
                </a:cubicBezTo>
                <a:cubicBezTo>
                  <a:pt x="1160888" y="640507"/>
                  <a:pt x="1527973" y="617783"/>
                  <a:pt x="1498839" y="840365"/>
                </a:cubicBezTo>
                <a:cubicBezTo>
                  <a:pt x="1455138" y="960979"/>
                  <a:pt x="1395705" y="987199"/>
                  <a:pt x="1213910" y="1052459"/>
                </a:cubicBezTo>
                <a:cubicBezTo>
                  <a:pt x="1331028" y="972050"/>
                  <a:pt x="1364241" y="921357"/>
                  <a:pt x="1360745" y="809484"/>
                </a:cubicBezTo>
                <a:cubicBezTo>
                  <a:pt x="1360746" y="646916"/>
                  <a:pt x="1111360" y="626523"/>
                  <a:pt x="1020462" y="495421"/>
                </a:cubicBezTo>
                <a:cubicBezTo>
                  <a:pt x="941218" y="374224"/>
                  <a:pt x="1061250" y="280996"/>
                  <a:pt x="1331611" y="201752"/>
                </a:cubicBezTo>
                <a:close/>
                <a:moveTo>
                  <a:pt x="2164365" y="80223"/>
                </a:moveTo>
                <a:cubicBezTo>
                  <a:pt x="2021192" y="182108"/>
                  <a:pt x="1927964" y="202086"/>
                  <a:pt x="1936621" y="347922"/>
                </a:cubicBezTo>
                <a:cubicBezTo>
                  <a:pt x="1969252" y="581657"/>
                  <a:pt x="2388778" y="555687"/>
                  <a:pt x="2355482" y="810066"/>
                </a:cubicBezTo>
                <a:cubicBezTo>
                  <a:pt x="2305538" y="947910"/>
                  <a:pt x="2237615" y="977876"/>
                  <a:pt x="2029849" y="1052459"/>
                </a:cubicBezTo>
                <a:cubicBezTo>
                  <a:pt x="2163698" y="960563"/>
                  <a:pt x="2201656" y="902628"/>
                  <a:pt x="2197660" y="774773"/>
                </a:cubicBezTo>
                <a:cubicBezTo>
                  <a:pt x="2197661" y="588982"/>
                  <a:pt x="1912649" y="565676"/>
                  <a:pt x="1808765" y="415844"/>
                </a:cubicBezTo>
                <a:cubicBezTo>
                  <a:pt x="1718201" y="277334"/>
                  <a:pt x="1855380" y="170787"/>
                  <a:pt x="2164365" y="80223"/>
                </a:cubicBezTo>
                <a:close/>
                <a:moveTo>
                  <a:pt x="1754169" y="0"/>
                </a:moveTo>
                <a:cubicBezTo>
                  <a:pt x="1583512" y="121444"/>
                  <a:pt x="1472387" y="145257"/>
                  <a:pt x="1482706" y="319088"/>
                </a:cubicBezTo>
                <a:cubicBezTo>
                  <a:pt x="1521601" y="597693"/>
                  <a:pt x="2021663" y="566738"/>
                  <a:pt x="1981975" y="869950"/>
                </a:cubicBezTo>
                <a:cubicBezTo>
                  <a:pt x="1922443" y="1034256"/>
                  <a:pt x="1841481" y="1069974"/>
                  <a:pt x="1593831" y="1158875"/>
                </a:cubicBezTo>
                <a:cubicBezTo>
                  <a:pt x="1753374" y="1049338"/>
                  <a:pt x="1798619" y="980281"/>
                  <a:pt x="1793856" y="827882"/>
                </a:cubicBezTo>
                <a:cubicBezTo>
                  <a:pt x="1793857" y="606424"/>
                  <a:pt x="1454132" y="578644"/>
                  <a:pt x="1330306" y="400050"/>
                </a:cubicBezTo>
                <a:cubicBezTo>
                  <a:pt x="1222356" y="234950"/>
                  <a:pt x="1385869" y="107950"/>
                  <a:pt x="1754169" y="0"/>
                </a:cubicBezTo>
                <a:close/>
              </a:path>
            </a:pathLst>
          </a:custGeom>
          <a:solidFill>
            <a:schemeClr val="accent2"/>
          </a:solidFill>
          <a:ln>
            <a:noFill/>
          </a:ln>
        </p:spPr>
        <p:txBody>
          <a:bodyPr anchorCtr="0" anchor="ctr" bIns="34275" lIns="68575" spcFirstLastPara="1" rIns="68575" wrap="square" tIns="34275">
            <a:noAutofit/>
          </a:bodyPr>
          <a:lstStyle/>
          <a:p>
            <a:pPr indent="0" lvl="0" marL="0" marR="0" rtl="0" algn="ctr">
              <a:spcBef>
                <a:spcPts val="0"/>
              </a:spcBef>
              <a:spcAft>
                <a:spcPts val="0"/>
              </a:spcAft>
              <a:buNone/>
            </a:pPr>
            <a:r>
              <a:t/>
            </a:r>
            <a:endParaRPr b="0" sz="1800" u="none">
              <a:solidFill>
                <a:schemeClr val="lt1"/>
              </a:solidFill>
              <a:latin typeface="Calibri"/>
              <a:ea typeface="Calibri"/>
              <a:cs typeface="Calibri"/>
              <a:sym typeface="Calibri"/>
            </a:endParaRPr>
          </a:p>
        </p:txBody>
      </p:sp>
      <p:grpSp>
        <p:nvGrpSpPr>
          <p:cNvPr id="232" name="Google Shape;232;p4"/>
          <p:cNvGrpSpPr/>
          <p:nvPr/>
        </p:nvGrpSpPr>
        <p:grpSpPr>
          <a:xfrm rot="3147218">
            <a:off x="439397" y="619951"/>
            <a:ext cx="866115" cy="637556"/>
            <a:chOff x="5086788" y="3237233"/>
            <a:chExt cx="2067715" cy="1522062"/>
          </a:xfrm>
        </p:grpSpPr>
        <p:grpSp>
          <p:nvGrpSpPr>
            <p:cNvPr id="233" name="Google Shape;233;p4"/>
            <p:cNvGrpSpPr/>
            <p:nvPr/>
          </p:nvGrpSpPr>
          <p:grpSpPr>
            <a:xfrm>
              <a:off x="5086788" y="3237233"/>
              <a:ext cx="2067715" cy="1522062"/>
              <a:chOff x="5086788" y="3237233"/>
              <a:chExt cx="2067715" cy="1522062"/>
            </a:xfrm>
          </p:grpSpPr>
          <p:grpSp>
            <p:nvGrpSpPr>
              <p:cNvPr id="234" name="Google Shape;234;p4"/>
              <p:cNvGrpSpPr/>
              <p:nvPr/>
            </p:nvGrpSpPr>
            <p:grpSpPr>
              <a:xfrm>
                <a:off x="5086788" y="3237233"/>
                <a:ext cx="2067715" cy="1522062"/>
                <a:chOff x="4432017" y="3675641"/>
                <a:chExt cx="3277872" cy="2412870"/>
              </a:xfrm>
            </p:grpSpPr>
            <p:grpSp>
              <p:nvGrpSpPr>
                <p:cNvPr id="235" name="Google Shape;235;p4"/>
                <p:cNvGrpSpPr/>
                <p:nvPr/>
              </p:nvGrpSpPr>
              <p:grpSpPr>
                <a:xfrm>
                  <a:off x="4552948" y="3928227"/>
                  <a:ext cx="3086104" cy="1219660"/>
                  <a:chOff x="4552948" y="3928227"/>
                  <a:chExt cx="3086104" cy="1219660"/>
                </a:xfrm>
              </p:grpSpPr>
              <p:sp>
                <p:nvSpPr>
                  <p:cNvPr id="236" name="Google Shape;236;p4"/>
                  <p:cNvSpPr/>
                  <p:nvPr/>
                </p:nvSpPr>
                <p:spPr>
                  <a:xfrm>
                    <a:off x="4552948" y="3928227"/>
                    <a:ext cx="3086104" cy="1219660"/>
                  </a:xfrm>
                  <a:custGeom>
                    <a:rect b="b" l="l" r="r" t="t"/>
                    <a:pathLst>
                      <a:path extrusionOk="0" h="1219660" w="3086104">
                        <a:moveTo>
                          <a:pt x="1971970" y="28"/>
                        </a:moveTo>
                        <a:cubicBezTo>
                          <a:pt x="1982557" y="-3496"/>
                          <a:pt x="2179161" y="327466"/>
                          <a:pt x="2520756" y="334766"/>
                        </a:cubicBezTo>
                        <a:cubicBezTo>
                          <a:pt x="2694553" y="338480"/>
                          <a:pt x="3000813" y="171416"/>
                          <a:pt x="3000813" y="171416"/>
                        </a:cubicBezTo>
                        <a:cubicBezTo>
                          <a:pt x="3000813" y="171416"/>
                          <a:pt x="3088980" y="341291"/>
                          <a:pt x="3079692" y="734316"/>
                        </a:cubicBezTo>
                        <a:lnTo>
                          <a:pt x="3074395" y="812798"/>
                        </a:lnTo>
                        <a:lnTo>
                          <a:pt x="3082575" y="812706"/>
                        </a:lnTo>
                        <a:cubicBezTo>
                          <a:pt x="3082575" y="812706"/>
                          <a:pt x="3096691" y="899881"/>
                          <a:pt x="3068459" y="1028901"/>
                        </a:cubicBezTo>
                        <a:lnTo>
                          <a:pt x="3061713" y="1026218"/>
                        </a:lnTo>
                        <a:lnTo>
                          <a:pt x="2993977" y="1049052"/>
                        </a:lnTo>
                        <a:cubicBezTo>
                          <a:pt x="2960462" y="1177132"/>
                          <a:pt x="2782345" y="1166497"/>
                          <a:pt x="2730706" y="1166497"/>
                        </a:cubicBezTo>
                        <a:cubicBezTo>
                          <a:pt x="2048071" y="1166497"/>
                          <a:pt x="1524926" y="1219660"/>
                          <a:pt x="842291" y="1219660"/>
                        </a:cubicBezTo>
                        <a:cubicBezTo>
                          <a:pt x="391002" y="1219660"/>
                          <a:pt x="182460" y="1137928"/>
                          <a:pt x="89517" y="1076628"/>
                        </a:cubicBezTo>
                        <a:lnTo>
                          <a:pt x="52962" y="1048082"/>
                        </a:lnTo>
                        <a:lnTo>
                          <a:pt x="18574" y="1023624"/>
                        </a:lnTo>
                        <a:cubicBezTo>
                          <a:pt x="18574" y="1023624"/>
                          <a:pt x="-66126" y="671267"/>
                          <a:pt x="126214" y="627222"/>
                        </a:cubicBezTo>
                        <a:cubicBezTo>
                          <a:pt x="320318" y="581416"/>
                          <a:pt x="502071" y="662458"/>
                          <a:pt x="1013800" y="442235"/>
                        </a:cubicBezTo>
                        <a:cubicBezTo>
                          <a:pt x="1244961" y="341814"/>
                          <a:pt x="1546705" y="190300"/>
                          <a:pt x="1971970" y="28"/>
                        </a:cubicBezTo>
                        <a:close/>
                      </a:path>
                    </a:pathLst>
                  </a:custGeom>
                  <a:solidFill>
                    <a:schemeClr val="accent1"/>
                  </a:solidFill>
                  <a:ln>
                    <a:noFill/>
                  </a:ln>
                </p:spPr>
                <p:txBody>
                  <a:bodyPr anchorCtr="0" anchor="t" bIns="34275" lIns="68575" spcFirstLastPara="1" rIns="68575" wrap="square" tIns="34275">
                    <a:noAutofit/>
                  </a:bodyPr>
                  <a:lstStyle/>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p:txBody>
              </p:sp>
              <p:grpSp>
                <p:nvGrpSpPr>
                  <p:cNvPr id="237" name="Google Shape;237;p4"/>
                  <p:cNvGrpSpPr/>
                  <p:nvPr/>
                </p:nvGrpSpPr>
                <p:grpSpPr>
                  <a:xfrm>
                    <a:off x="5831580" y="3966090"/>
                    <a:ext cx="573292" cy="343974"/>
                    <a:chOff x="3595190" y="212751"/>
                    <a:chExt cx="573292" cy="343974"/>
                  </a:xfrm>
                </p:grpSpPr>
                <p:sp>
                  <p:nvSpPr>
                    <p:cNvPr id="238" name="Google Shape;238;p4"/>
                    <p:cNvSpPr/>
                    <p:nvPr/>
                  </p:nvSpPr>
                  <p:spPr>
                    <a:xfrm>
                      <a:off x="4037443" y="212751"/>
                      <a:ext cx="131039" cy="141958"/>
                    </a:xfrm>
                    <a:custGeom>
                      <a:rect b="b" l="l" r="r" t="t"/>
                      <a:pathLst>
                        <a:path extrusionOk="0" h="81" w="72">
                          <a:moveTo>
                            <a:pt x="27" y="70"/>
                          </a:moveTo>
                          <a:cubicBezTo>
                            <a:pt x="33" y="79"/>
                            <a:pt x="46" y="81"/>
                            <a:pt x="56" y="76"/>
                          </a:cubicBezTo>
                          <a:cubicBezTo>
                            <a:pt x="67" y="70"/>
                            <a:pt x="72" y="58"/>
                            <a:pt x="67" y="49"/>
                          </a:cubicBezTo>
                          <a:lnTo>
                            <a:pt x="44" y="11"/>
                          </a:lnTo>
                          <a:cubicBezTo>
                            <a:pt x="39" y="2"/>
                            <a:pt x="26" y="0"/>
                            <a:pt x="15" y="6"/>
                          </a:cubicBezTo>
                          <a:cubicBezTo>
                            <a:pt x="4" y="12"/>
                            <a:pt x="0" y="23"/>
                            <a:pt x="5" y="32"/>
                          </a:cubicBezTo>
                          <a:lnTo>
                            <a:pt x="27" y="70"/>
                          </a:lnTo>
                        </a:path>
                      </a:pathLst>
                    </a:custGeom>
                    <a:solidFill>
                      <a:schemeClr val="lt1"/>
                    </a:solidFill>
                    <a:ln cap="flat" cmpd="sng" w="9525">
                      <a:solidFill>
                        <a:schemeClr val="dk1"/>
                      </a:solidFill>
                      <a:prstDash val="solid"/>
                      <a:round/>
                      <a:headEnd len="sm" w="sm" type="none"/>
                      <a:tailEnd len="sm" w="sm" type="none"/>
                    </a:ln>
                  </p:spPr>
                  <p:txBody>
                    <a:bodyPr anchorCtr="0" anchor="t" bIns="34275" lIns="68575" spcFirstLastPara="1" rIns="68575" wrap="square" tIns="34275">
                      <a:noAutofit/>
                    </a:bodyPr>
                    <a:lstStyle/>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p:txBody>
                </p:sp>
                <p:sp>
                  <p:nvSpPr>
                    <p:cNvPr id="239" name="Google Shape;239;p4"/>
                    <p:cNvSpPr/>
                    <p:nvPr/>
                  </p:nvSpPr>
                  <p:spPr>
                    <a:xfrm>
                      <a:off x="3890027" y="278270"/>
                      <a:ext cx="131039" cy="141958"/>
                    </a:xfrm>
                    <a:custGeom>
                      <a:rect b="b" l="l" r="r" t="t"/>
                      <a:pathLst>
                        <a:path extrusionOk="0" h="82" w="73">
                          <a:moveTo>
                            <a:pt x="28" y="71"/>
                          </a:moveTo>
                          <a:cubicBezTo>
                            <a:pt x="33" y="79"/>
                            <a:pt x="46" y="82"/>
                            <a:pt x="57" y="76"/>
                          </a:cubicBezTo>
                          <a:cubicBezTo>
                            <a:pt x="68" y="70"/>
                            <a:pt x="73" y="58"/>
                            <a:pt x="68" y="49"/>
                          </a:cubicBezTo>
                          <a:lnTo>
                            <a:pt x="45" y="11"/>
                          </a:lnTo>
                          <a:cubicBezTo>
                            <a:pt x="40" y="2"/>
                            <a:pt x="27" y="0"/>
                            <a:pt x="16" y="6"/>
                          </a:cubicBezTo>
                          <a:cubicBezTo>
                            <a:pt x="5" y="12"/>
                            <a:pt x="0" y="24"/>
                            <a:pt x="6" y="32"/>
                          </a:cubicBezTo>
                          <a:lnTo>
                            <a:pt x="28" y="71"/>
                          </a:lnTo>
                          <a:close/>
                        </a:path>
                      </a:pathLst>
                    </a:custGeom>
                    <a:solidFill>
                      <a:schemeClr val="lt1"/>
                    </a:solidFill>
                    <a:ln cap="flat" cmpd="sng" w="9525">
                      <a:solidFill>
                        <a:schemeClr val="dk1"/>
                      </a:solidFill>
                      <a:prstDash val="solid"/>
                      <a:round/>
                      <a:headEnd len="sm" w="sm" type="none"/>
                      <a:tailEnd len="sm" w="sm" type="none"/>
                    </a:ln>
                  </p:spPr>
                  <p:txBody>
                    <a:bodyPr anchorCtr="0" anchor="t" bIns="34275" lIns="68575" spcFirstLastPara="1" rIns="68575" wrap="square" tIns="34275">
                      <a:noAutofit/>
                    </a:bodyPr>
                    <a:lstStyle/>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p:txBody>
                </p:sp>
                <p:sp>
                  <p:nvSpPr>
                    <p:cNvPr id="240" name="Google Shape;240;p4"/>
                    <p:cNvSpPr/>
                    <p:nvPr/>
                  </p:nvSpPr>
                  <p:spPr>
                    <a:xfrm>
                      <a:off x="3742606" y="343789"/>
                      <a:ext cx="125580" cy="147420"/>
                    </a:xfrm>
                    <a:custGeom>
                      <a:rect b="b" l="l" r="r" t="t"/>
                      <a:pathLst>
                        <a:path extrusionOk="0" h="82" w="73">
                          <a:moveTo>
                            <a:pt x="28" y="71"/>
                          </a:moveTo>
                          <a:cubicBezTo>
                            <a:pt x="33" y="80"/>
                            <a:pt x="46" y="82"/>
                            <a:pt x="57" y="76"/>
                          </a:cubicBezTo>
                          <a:cubicBezTo>
                            <a:pt x="68" y="70"/>
                            <a:pt x="73" y="58"/>
                            <a:pt x="68" y="49"/>
                          </a:cubicBezTo>
                          <a:lnTo>
                            <a:pt x="45" y="11"/>
                          </a:lnTo>
                          <a:cubicBezTo>
                            <a:pt x="40" y="2"/>
                            <a:pt x="27" y="0"/>
                            <a:pt x="16" y="6"/>
                          </a:cubicBezTo>
                          <a:cubicBezTo>
                            <a:pt x="5" y="12"/>
                            <a:pt x="0" y="24"/>
                            <a:pt x="6" y="33"/>
                          </a:cubicBezTo>
                          <a:lnTo>
                            <a:pt x="28" y="71"/>
                          </a:lnTo>
                        </a:path>
                      </a:pathLst>
                    </a:custGeom>
                    <a:solidFill>
                      <a:schemeClr val="lt1"/>
                    </a:solidFill>
                    <a:ln cap="flat" cmpd="sng" w="9525">
                      <a:solidFill>
                        <a:schemeClr val="dk1"/>
                      </a:solidFill>
                      <a:prstDash val="solid"/>
                      <a:round/>
                      <a:headEnd len="sm" w="sm" type="none"/>
                      <a:tailEnd len="sm" w="sm" type="none"/>
                    </a:ln>
                  </p:spPr>
                  <p:txBody>
                    <a:bodyPr anchorCtr="0" anchor="t" bIns="34275" lIns="68575" spcFirstLastPara="1" rIns="68575" wrap="square" tIns="34275">
                      <a:noAutofit/>
                    </a:bodyPr>
                    <a:lstStyle/>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p:txBody>
                </p:sp>
                <p:sp>
                  <p:nvSpPr>
                    <p:cNvPr id="241" name="Google Shape;241;p4"/>
                    <p:cNvSpPr/>
                    <p:nvPr/>
                  </p:nvSpPr>
                  <p:spPr>
                    <a:xfrm>
                      <a:off x="3595190" y="414767"/>
                      <a:ext cx="125580" cy="141958"/>
                    </a:xfrm>
                    <a:custGeom>
                      <a:rect b="b" l="l" r="r" t="t"/>
                      <a:pathLst>
                        <a:path extrusionOk="0" h="82" w="73">
                          <a:moveTo>
                            <a:pt x="28" y="71"/>
                          </a:moveTo>
                          <a:cubicBezTo>
                            <a:pt x="33" y="80"/>
                            <a:pt x="46" y="82"/>
                            <a:pt x="57" y="76"/>
                          </a:cubicBezTo>
                          <a:cubicBezTo>
                            <a:pt x="68" y="70"/>
                            <a:pt x="73" y="58"/>
                            <a:pt x="67" y="50"/>
                          </a:cubicBezTo>
                          <a:lnTo>
                            <a:pt x="45" y="11"/>
                          </a:lnTo>
                          <a:cubicBezTo>
                            <a:pt x="40" y="3"/>
                            <a:pt x="27" y="0"/>
                            <a:pt x="16" y="6"/>
                          </a:cubicBezTo>
                          <a:cubicBezTo>
                            <a:pt x="5" y="12"/>
                            <a:pt x="0" y="24"/>
                            <a:pt x="5" y="33"/>
                          </a:cubicBezTo>
                          <a:lnTo>
                            <a:pt x="28" y="71"/>
                          </a:lnTo>
                        </a:path>
                      </a:pathLst>
                    </a:custGeom>
                    <a:solidFill>
                      <a:schemeClr val="lt1"/>
                    </a:solidFill>
                    <a:ln cap="flat" cmpd="sng" w="9525">
                      <a:solidFill>
                        <a:schemeClr val="dk1"/>
                      </a:solidFill>
                      <a:prstDash val="solid"/>
                      <a:round/>
                      <a:headEnd len="sm" w="sm" type="none"/>
                      <a:tailEnd len="sm" w="sm" type="none"/>
                    </a:ln>
                  </p:spPr>
                  <p:txBody>
                    <a:bodyPr anchorCtr="0" anchor="t" bIns="34275" lIns="68575" spcFirstLastPara="1" rIns="68575" wrap="square" tIns="34275">
                      <a:noAutofit/>
                    </a:bodyPr>
                    <a:lstStyle/>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p:txBody>
                </p:sp>
              </p:grpSp>
              <p:sp>
                <p:nvSpPr>
                  <p:cNvPr id="242" name="Google Shape;242;p4"/>
                  <p:cNvSpPr/>
                  <p:nvPr/>
                </p:nvSpPr>
                <p:spPr>
                  <a:xfrm>
                    <a:off x="5365751" y="4093308"/>
                    <a:ext cx="2155824" cy="414169"/>
                  </a:xfrm>
                  <a:custGeom>
                    <a:rect b="b" l="l" r="r" t="t"/>
                    <a:pathLst>
                      <a:path extrusionOk="0" h="414169" w="2155824">
                        <a:moveTo>
                          <a:pt x="1173981" y="0"/>
                        </a:moveTo>
                        <a:cubicBezTo>
                          <a:pt x="1181032" y="8809"/>
                          <a:pt x="1189846" y="17617"/>
                          <a:pt x="1198659" y="26426"/>
                        </a:cubicBezTo>
                        <a:cubicBezTo>
                          <a:pt x="1177506" y="35234"/>
                          <a:pt x="1154591" y="45804"/>
                          <a:pt x="1128150" y="56375"/>
                        </a:cubicBezTo>
                        <a:cubicBezTo>
                          <a:pt x="1179269" y="118035"/>
                          <a:pt x="1369644" y="322393"/>
                          <a:pt x="1685174" y="322393"/>
                        </a:cubicBezTo>
                        <a:cubicBezTo>
                          <a:pt x="1699276" y="322393"/>
                          <a:pt x="1713378" y="322393"/>
                          <a:pt x="1727480" y="320631"/>
                        </a:cubicBezTo>
                        <a:cubicBezTo>
                          <a:pt x="1933720" y="308299"/>
                          <a:pt x="2051823" y="244878"/>
                          <a:pt x="2115281" y="192026"/>
                        </a:cubicBezTo>
                        <a:cubicBezTo>
                          <a:pt x="2127620" y="183218"/>
                          <a:pt x="2138197" y="172648"/>
                          <a:pt x="2147010" y="163839"/>
                        </a:cubicBezTo>
                        <a:cubicBezTo>
                          <a:pt x="2150536" y="177933"/>
                          <a:pt x="2154061" y="192026"/>
                          <a:pt x="2155824" y="206120"/>
                        </a:cubicBezTo>
                        <a:cubicBezTo>
                          <a:pt x="2083552" y="271303"/>
                          <a:pt x="1954872" y="343533"/>
                          <a:pt x="1729242" y="355865"/>
                        </a:cubicBezTo>
                        <a:cubicBezTo>
                          <a:pt x="1715140" y="357627"/>
                          <a:pt x="1699276" y="357627"/>
                          <a:pt x="1685174" y="357627"/>
                        </a:cubicBezTo>
                        <a:cubicBezTo>
                          <a:pt x="1341441" y="357627"/>
                          <a:pt x="1136964" y="126843"/>
                          <a:pt x="1094658" y="70468"/>
                        </a:cubicBezTo>
                        <a:cubicBezTo>
                          <a:pt x="992420" y="112749"/>
                          <a:pt x="867265" y="163839"/>
                          <a:pt x="738586" y="213167"/>
                        </a:cubicBezTo>
                        <a:cubicBezTo>
                          <a:pt x="386039" y="350580"/>
                          <a:pt x="216816" y="396385"/>
                          <a:pt x="132205" y="406955"/>
                        </a:cubicBezTo>
                        <a:lnTo>
                          <a:pt x="131113" y="414169"/>
                        </a:lnTo>
                        <a:lnTo>
                          <a:pt x="94143" y="414169"/>
                        </a:lnTo>
                        <a:lnTo>
                          <a:pt x="95188" y="408717"/>
                        </a:lnTo>
                        <a:cubicBezTo>
                          <a:pt x="75798" y="408717"/>
                          <a:pt x="63459" y="405193"/>
                          <a:pt x="54645" y="401670"/>
                        </a:cubicBezTo>
                        <a:cubicBezTo>
                          <a:pt x="35255" y="391100"/>
                          <a:pt x="17628" y="380529"/>
                          <a:pt x="0" y="369959"/>
                        </a:cubicBezTo>
                        <a:cubicBezTo>
                          <a:pt x="14102" y="364674"/>
                          <a:pt x="28204" y="359389"/>
                          <a:pt x="42306" y="354104"/>
                        </a:cubicBezTo>
                        <a:cubicBezTo>
                          <a:pt x="52882" y="359389"/>
                          <a:pt x="61696" y="364674"/>
                          <a:pt x="72272" y="369959"/>
                        </a:cubicBezTo>
                        <a:cubicBezTo>
                          <a:pt x="77560" y="373482"/>
                          <a:pt x="86374" y="373482"/>
                          <a:pt x="98713" y="373482"/>
                        </a:cubicBezTo>
                        <a:cubicBezTo>
                          <a:pt x="239732" y="373482"/>
                          <a:pt x="777366" y="167362"/>
                          <a:pt x="1173981" y="0"/>
                        </a:cubicBezTo>
                        <a:close/>
                      </a:path>
                    </a:pathLst>
                  </a:custGeom>
                  <a:solidFill>
                    <a:schemeClr val="lt1"/>
                  </a:solidFill>
                  <a:ln>
                    <a:noFill/>
                  </a:ln>
                </p:spPr>
                <p:txBody>
                  <a:bodyPr anchorCtr="0" anchor="t" bIns="34275" lIns="68575" spcFirstLastPara="1" rIns="68575" wrap="square" tIns="34275">
                    <a:noAutofit/>
                  </a:bodyPr>
                  <a:lstStyle/>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p:txBody>
              </p:sp>
              <p:sp>
                <p:nvSpPr>
                  <p:cNvPr id="243" name="Google Shape;243;p4"/>
                  <p:cNvSpPr/>
                  <p:nvPr/>
                </p:nvSpPr>
                <p:spPr>
                  <a:xfrm>
                    <a:off x="6683896" y="4432492"/>
                    <a:ext cx="884510" cy="627895"/>
                  </a:xfrm>
                  <a:custGeom>
                    <a:rect b="b" l="l" r="r" t="t"/>
                    <a:pathLst>
                      <a:path extrusionOk="0" h="356" w="501">
                        <a:moveTo>
                          <a:pt x="0" y="356"/>
                        </a:moveTo>
                        <a:cubicBezTo>
                          <a:pt x="180" y="112"/>
                          <a:pt x="393" y="28"/>
                          <a:pt x="498" y="0"/>
                        </a:cubicBezTo>
                        <a:cubicBezTo>
                          <a:pt x="499" y="6"/>
                          <a:pt x="500" y="13"/>
                          <a:pt x="501" y="19"/>
                        </a:cubicBezTo>
                        <a:cubicBezTo>
                          <a:pt x="468" y="28"/>
                          <a:pt x="424" y="43"/>
                          <a:pt x="374" y="67"/>
                        </a:cubicBezTo>
                        <a:cubicBezTo>
                          <a:pt x="281" y="111"/>
                          <a:pt x="148" y="195"/>
                          <a:pt x="29" y="352"/>
                        </a:cubicBezTo>
                        <a:lnTo>
                          <a:pt x="0" y="356"/>
                        </a:lnTo>
                      </a:path>
                    </a:pathLst>
                  </a:custGeom>
                  <a:solidFill>
                    <a:schemeClr val="lt1"/>
                  </a:solidFill>
                  <a:ln>
                    <a:noFill/>
                  </a:ln>
                </p:spPr>
                <p:txBody>
                  <a:bodyPr anchorCtr="0" anchor="t" bIns="34275" lIns="68575" spcFirstLastPara="1" rIns="68575" wrap="square" tIns="34275">
                    <a:noAutofit/>
                  </a:bodyPr>
                  <a:lstStyle/>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p:txBody>
              </p:sp>
            </p:grpSp>
            <p:sp>
              <p:nvSpPr>
                <p:cNvPr id="244" name="Google Shape;244;p4"/>
                <p:cNvSpPr/>
                <p:nvPr/>
              </p:nvSpPr>
              <p:spPr>
                <a:xfrm flipH="1" rot="1295621">
                  <a:off x="4589830" y="4170808"/>
                  <a:ext cx="2962247" cy="1422535"/>
                </a:xfrm>
                <a:custGeom>
                  <a:rect b="b" l="l" r="r" t="t"/>
                  <a:pathLst>
                    <a:path extrusionOk="0" h="10492" w="10358">
                      <a:moveTo>
                        <a:pt x="321" y="0"/>
                      </a:moveTo>
                      <a:cubicBezTo>
                        <a:pt x="321" y="0"/>
                        <a:pt x="-383" y="1663"/>
                        <a:pt x="296" y="2973"/>
                      </a:cubicBezTo>
                      <a:cubicBezTo>
                        <a:pt x="975" y="4283"/>
                        <a:pt x="2929" y="6609"/>
                        <a:pt x="4393" y="7862"/>
                      </a:cubicBezTo>
                      <a:cubicBezTo>
                        <a:pt x="5857" y="9115"/>
                        <a:pt x="8103" y="10432"/>
                        <a:pt x="9082" y="10491"/>
                      </a:cubicBezTo>
                      <a:cubicBezTo>
                        <a:pt x="10061" y="10550"/>
                        <a:pt x="10579" y="8475"/>
                        <a:pt x="10268" y="8215"/>
                      </a:cubicBezTo>
                      <a:cubicBezTo>
                        <a:pt x="9957" y="7955"/>
                        <a:pt x="10270" y="11180"/>
                        <a:pt x="7215" y="8932"/>
                      </a:cubicBezTo>
                      <a:cubicBezTo>
                        <a:pt x="5567" y="7624"/>
                        <a:pt x="4658" y="6417"/>
                        <a:pt x="4604" y="6292"/>
                      </a:cubicBezTo>
                      <a:cubicBezTo>
                        <a:pt x="4544" y="6171"/>
                        <a:pt x="3104" y="4965"/>
                        <a:pt x="2390" y="3916"/>
                      </a:cubicBezTo>
                      <a:cubicBezTo>
                        <a:pt x="1676" y="2867"/>
                        <a:pt x="1632" y="2841"/>
                        <a:pt x="321" y="0"/>
                      </a:cubicBezTo>
                      <a:close/>
                    </a:path>
                  </a:pathLst>
                </a:custGeom>
                <a:solidFill>
                  <a:schemeClr val="accent2"/>
                </a:solidFill>
                <a:ln>
                  <a:noFill/>
                </a:ln>
              </p:spPr>
              <p:txBody>
                <a:bodyPr anchorCtr="0" anchor="t" bIns="34275" lIns="68575" spcFirstLastPara="1" rIns="68575" wrap="square" tIns="34275">
                  <a:noAutofit/>
                </a:bodyPr>
                <a:lstStyle/>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p:txBody>
            </p:sp>
          </p:grpSp>
          <p:sp>
            <p:nvSpPr>
              <p:cNvPr id="245" name="Google Shape;245;p4"/>
              <p:cNvSpPr/>
              <p:nvPr/>
            </p:nvSpPr>
            <p:spPr>
              <a:xfrm rot="-180000">
                <a:off x="7033778" y="3412343"/>
                <a:ext cx="74408" cy="247125"/>
              </a:xfrm>
              <a:custGeom>
                <a:rect b="b" l="l" r="r" t="t"/>
                <a:pathLst>
                  <a:path extrusionOk="0" h="1472813" w="443458">
                    <a:moveTo>
                      <a:pt x="283405" y="0"/>
                    </a:moveTo>
                    <a:cubicBezTo>
                      <a:pt x="371800" y="0"/>
                      <a:pt x="443458" y="71658"/>
                      <a:pt x="443458" y="160053"/>
                    </a:cubicBezTo>
                    <a:cubicBezTo>
                      <a:pt x="443458" y="182152"/>
                      <a:pt x="438980" y="203204"/>
                      <a:pt x="430880" y="222353"/>
                    </a:cubicBezTo>
                    <a:lnTo>
                      <a:pt x="426066" y="231223"/>
                    </a:lnTo>
                    <a:lnTo>
                      <a:pt x="426804" y="231650"/>
                    </a:lnTo>
                    <a:lnTo>
                      <a:pt x="375592" y="371571"/>
                    </a:lnTo>
                    <a:cubicBezTo>
                      <a:pt x="364379" y="407622"/>
                      <a:pt x="354458" y="444244"/>
                      <a:pt x="345886" y="481380"/>
                    </a:cubicBezTo>
                    <a:lnTo>
                      <a:pt x="327949" y="575039"/>
                    </a:lnTo>
                    <a:lnTo>
                      <a:pt x="327949" y="1311175"/>
                    </a:lnTo>
                    <a:lnTo>
                      <a:pt x="327949" y="1343505"/>
                    </a:lnTo>
                    <a:lnTo>
                      <a:pt x="321422" y="1343505"/>
                    </a:lnTo>
                    <a:lnTo>
                      <a:pt x="315247" y="1374092"/>
                    </a:lnTo>
                    <a:cubicBezTo>
                      <a:pt x="290709" y="1432106"/>
                      <a:pt x="233264" y="1472813"/>
                      <a:pt x="166311" y="1472813"/>
                    </a:cubicBezTo>
                    <a:cubicBezTo>
                      <a:pt x="99359" y="1472813"/>
                      <a:pt x="41914" y="1432106"/>
                      <a:pt x="17375" y="1374092"/>
                    </a:cubicBezTo>
                    <a:lnTo>
                      <a:pt x="11200" y="1343505"/>
                    </a:lnTo>
                    <a:lnTo>
                      <a:pt x="4676" y="1343505"/>
                    </a:lnTo>
                    <a:lnTo>
                      <a:pt x="4676" y="1311190"/>
                    </a:lnTo>
                    <a:lnTo>
                      <a:pt x="4673" y="1311175"/>
                    </a:lnTo>
                    <a:lnTo>
                      <a:pt x="4676" y="1311160"/>
                    </a:lnTo>
                    <a:lnTo>
                      <a:pt x="4676" y="604596"/>
                    </a:lnTo>
                    <a:lnTo>
                      <a:pt x="0" y="604596"/>
                    </a:lnTo>
                    <a:lnTo>
                      <a:pt x="4676" y="573958"/>
                    </a:lnTo>
                    <a:lnTo>
                      <a:pt x="4676" y="549178"/>
                    </a:lnTo>
                    <a:lnTo>
                      <a:pt x="8458" y="549178"/>
                    </a:lnTo>
                    <a:lnTo>
                      <a:pt x="22994" y="453934"/>
                    </a:lnTo>
                    <a:cubicBezTo>
                      <a:pt x="47723" y="333088"/>
                      <a:pt x="84194" y="216519"/>
                      <a:pt x="131163" y="105472"/>
                    </a:cubicBezTo>
                    <a:lnTo>
                      <a:pt x="147938" y="70649"/>
                    </a:lnTo>
                    <a:lnTo>
                      <a:pt x="149997" y="71837"/>
                    </a:lnTo>
                    <a:lnTo>
                      <a:pt x="150687" y="70566"/>
                    </a:lnTo>
                    <a:cubicBezTo>
                      <a:pt x="179450" y="27992"/>
                      <a:pt x="228159" y="0"/>
                      <a:pt x="283405" y="0"/>
                    </a:cubicBezTo>
                    <a:close/>
                  </a:path>
                </a:pathLst>
              </a:custGeom>
              <a:solidFill>
                <a:srgbClr val="26262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grpSp>
        <p:sp>
          <p:nvSpPr>
            <p:cNvPr id="246" name="Google Shape;246;p4"/>
            <p:cNvSpPr/>
            <p:nvPr/>
          </p:nvSpPr>
          <p:spPr>
            <a:xfrm>
              <a:off x="5270216" y="3919605"/>
              <a:ext cx="1193116" cy="171164"/>
            </a:xfrm>
            <a:custGeom>
              <a:rect b="b" l="l" r="r" t="t"/>
              <a:pathLst>
                <a:path extrusionOk="0" h="171164" w="1193116">
                  <a:moveTo>
                    <a:pt x="0" y="0"/>
                  </a:moveTo>
                  <a:cubicBezTo>
                    <a:pt x="150052" y="175998"/>
                    <a:pt x="251304" y="159257"/>
                    <a:pt x="450157" y="170184"/>
                  </a:cubicBezTo>
                  <a:cubicBezTo>
                    <a:pt x="649010" y="181111"/>
                    <a:pt x="1048831" y="97786"/>
                    <a:pt x="1193116" y="65562"/>
                  </a:cubicBezTo>
                </a:path>
              </a:pathLst>
            </a:custGeom>
            <a:noFill/>
            <a:ln cap="flat" cmpd="sng" w="25400">
              <a:solidFill>
                <a:schemeClr val="lt1"/>
              </a:solidFill>
              <a:prstDash val="dash"/>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grpSp>
      <p:grpSp>
        <p:nvGrpSpPr>
          <p:cNvPr id="247" name="Google Shape;247;p4"/>
          <p:cNvGrpSpPr/>
          <p:nvPr/>
        </p:nvGrpSpPr>
        <p:grpSpPr>
          <a:xfrm rot="-415839">
            <a:off x="2722423" y="1010289"/>
            <a:ext cx="614132" cy="562960"/>
            <a:chOff x="8659224" y="246137"/>
            <a:chExt cx="3000375" cy="2750368"/>
          </a:xfrm>
        </p:grpSpPr>
        <p:sp>
          <p:nvSpPr>
            <p:cNvPr id="248" name="Google Shape;248;p4"/>
            <p:cNvSpPr/>
            <p:nvPr/>
          </p:nvSpPr>
          <p:spPr>
            <a:xfrm>
              <a:off x="8810262" y="2510730"/>
              <a:ext cx="2686050" cy="485775"/>
            </a:xfrm>
            <a:custGeom>
              <a:rect b="b" l="l" r="r" t="t"/>
              <a:pathLst>
                <a:path extrusionOk="0" h="485775" w="2686050">
                  <a:moveTo>
                    <a:pt x="3906" y="45427"/>
                  </a:moveTo>
                  <a:cubicBezTo>
                    <a:pt x="202978" y="87337"/>
                    <a:pt x="385858" y="98767"/>
                    <a:pt x="587788" y="89242"/>
                  </a:cubicBezTo>
                  <a:cubicBezTo>
                    <a:pt x="738283" y="82575"/>
                    <a:pt x="859251" y="37807"/>
                    <a:pt x="1008793" y="24472"/>
                  </a:cubicBezTo>
                  <a:cubicBezTo>
                    <a:pt x="1285018" y="-1245"/>
                    <a:pt x="1562196" y="-13628"/>
                    <a:pt x="1840326" y="22567"/>
                  </a:cubicBezTo>
                  <a:cubicBezTo>
                    <a:pt x="2083213" y="54952"/>
                    <a:pt x="2298478" y="91147"/>
                    <a:pt x="2543271" y="80670"/>
                  </a:cubicBezTo>
                  <a:cubicBezTo>
                    <a:pt x="2600421" y="77812"/>
                    <a:pt x="2638521" y="70192"/>
                    <a:pt x="2690908" y="44475"/>
                  </a:cubicBezTo>
                  <a:cubicBezTo>
                    <a:pt x="2695671" y="139725"/>
                    <a:pt x="2697576" y="292125"/>
                    <a:pt x="2676621" y="385470"/>
                  </a:cubicBezTo>
                  <a:cubicBezTo>
                    <a:pt x="2660428" y="455955"/>
                    <a:pt x="2662333" y="470243"/>
                    <a:pt x="2589943" y="483577"/>
                  </a:cubicBezTo>
                  <a:cubicBezTo>
                    <a:pt x="2537556" y="493102"/>
                    <a:pt x="2485168" y="495007"/>
                    <a:pt x="2431828" y="495007"/>
                  </a:cubicBezTo>
                  <a:cubicBezTo>
                    <a:pt x="1686973" y="495007"/>
                    <a:pt x="999268" y="495007"/>
                    <a:pt x="254413" y="495007"/>
                  </a:cubicBezTo>
                  <a:cubicBezTo>
                    <a:pt x="202026" y="495007"/>
                    <a:pt x="167736" y="495007"/>
                    <a:pt x="115348" y="483577"/>
                  </a:cubicBezTo>
                  <a:cubicBezTo>
                    <a:pt x="42958" y="467385"/>
                    <a:pt x="23908" y="450240"/>
                    <a:pt x="11526" y="377850"/>
                  </a:cubicBezTo>
                  <a:cubicBezTo>
                    <a:pt x="-2762" y="287362"/>
                    <a:pt x="-1809" y="137820"/>
                    <a:pt x="3906" y="45427"/>
                  </a:cubicBezTo>
                  <a:close/>
                </a:path>
              </a:pathLst>
            </a:custGeom>
            <a:solidFill>
              <a:srgbClr val="93B3D7"/>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p:txBody>
        </p:sp>
        <p:sp>
          <p:nvSpPr>
            <p:cNvPr id="249" name="Google Shape;249;p4"/>
            <p:cNvSpPr/>
            <p:nvPr/>
          </p:nvSpPr>
          <p:spPr>
            <a:xfrm>
              <a:off x="8659224" y="246137"/>
              <a:ext cx="3000375" cy="2371725"/>
            </a:xfrm>
            <a:custGeom>
              <a:rect b="b" l="l" r="r" t="t"/>
              <a:pathLst>
                <a:path extrusionOk="0" h="2371725" w="3000375">
                  <a:moveTo>
                    <a:pt x="2877189" y="1405145"/>
                  </a:moveTo>
                  <a:cubicBezTo>
                    <a:pt x="2668592" y="1132730"/>
                    <a:pt x="2690499" y="1269890"/>
                    <a:pt x="2592392" y="839360"/>
                  </a:cubicBezTo>
                  <a:cubicBezTo>
                    <a:pt x="2552387" y="661243"/>
                    <a:pt x="2554292" y="486935"/>
                    <a:pt x="2548577" y="294530"/>
                  </a:cubicBezTo>
                  <a:cubicBezTo>
                    <a:pt x="2533337" y="226902"/>
                    <a:pt x="2499047" y="135462"/>
                    <a:pt x="2434277" y="102125"/>
                  </a:cubicBezTo>
                  <a:cubicBezTo>
                    <a:pt x="2378079" y="73550"/>
                    <a:pt x="2323787" y="59262"/>
                    <a:pt x="2269494" y="25925"/>
                  </a:cubicBezTo>
                  <a:cubicBezTo>
                    <a:pt x="2213297" y="-8365"/>
                    <a:pt x="2156147" y="-7413"/>
                    <a:pt x="2101854" y="24972"/>
                  </a:cubicBezTo>
                  <a:cubicBezTo>
                    <a:pt x="2049467" y="56405"/>
                    <a:pt x="1966599" y="141177"/>
                    <a:pt x="1883732" y="187850"/>
                  </a:cubicBezTo>
                  <a:cubicBezTo>
                    <a:pt x="1547499" y="343107"/>
                    <a:pt x="1382717" y="311675"/>
                    <a:pt x="1201742" y="225950"/>
                  </a:cubicBezTo>
                  <a:cubicBezTo>
                    <a:pt x="1085537" y="183087"/>
                    <a:pt x="981714" y="80217"/>
                    <a:pt x="876939" y="18305"/>
                  </a:cubicBezTo>
                  <a:cubicBezTo>
                    <a:pt x="828362" y="-10270"/>
                    <a:pt x="775022" y="-3603"/>
                    <a:pt x="725492" y="25925"/>
                  </a:cubicBezTo>
                  <a:cubicBezTo>
                    <a:pt x="672152" y="57357"/>
                    <a:pt x="619764" y="90695"/>
                    <a:pt x="564519" y="119270"/>
                  </a:cubicBezTo>
                  <a:cubicBezTo>
                    <a:pt x="493082" y="155465"/>
                    <a:pt x="457839" y="233570"/>
                    <a:pt x="442599" y="307865"/>
                  </a:cubicBezTo>
                  <a:cubicBezTo>
                    <a:pt x="458792" y="459312"/>
                    <a:pt x="436884" y="756493"/>
                    <a:pt x="420692" y="859363"/>
                  </a:cubicBezTo>
                  <a:cubicBezTo>
                    <a:pt x="315917" y="1289893"/>
                    <a:pt x="245432" y="1252745"/>
                    <a:pt x="21594" y="1550877"/>
                  </a:cubicBezTo>
                  <a:cubicBezTo>
                    <a:pt x="2544" y="1580405"/>
                    <a:pt x="-3171" y="1606123"/>
                    <a:pt x="1592" y="1639460"/>
                  </a:cubicBezTo>
                  <a:cubicBezTo>
                    <a:pt x="22547" y="1784240"/>
                    <a:pt x="41597" y="1844248"/>
                    <a:pt x="63504" y="1989027"/>
                  </a:cubicBezTo>
                  <a:cubicBezTo>
                    <a:pt x="81602" y="2107138"/>
                    <a:pt x="124464" y="2196673"/>
                    <a:pt x="154944" y="2311925"/>
                  </a:cubicBezTo>
                  <a:cubicBezTo>
                    <a:pt x="168279" y="2328118"/>
                    <a:pt x="186377" y="2334785"/>
                    <a:pt x="206379" y="2338595"/>
                  </a:cubicBezTo>
                  <a:cubicBezTo>
                    <a:pt x="310202" y="2359550"/>
                    <a:pt x="396879" y="2370028"/>
                    <a:pt x="502607" y="2374790"/>
                  </a:cubicBezTo>
                  <a:cubicBezTo>
                    <a:pt x="690249" y="2383363"/>
                    <a:pt x="848364" y="2370028"/>
                    <a:pt x="1035054" y="2345263"/>
                  </a:cubicBezTo>
                  <a:cubicBezTo>
                    <a:pt x="1303659" y="2309068"/>
                    <a:pt x="1573217" y="2291923"/>
                    <a:pt x="1843727" y="2312878"/>
                  </a:cubicBezTo>
                  <a:cubicBezTo>
                    <a:pt x="2032322" y="2327165"/>
                    <a:pt x="2219012" y="2355740"/>
                    <a:pt x="2407607" y="2363360"/>
                  </a:cubicBezTo>
                  <a:cubicBezTo>
                    <a:pt x="2541909" y="2369075"/>
                    <a:pt x="2628587" y="2375743"/>
                    <a:pt x="2762889" y="2354788"/>
                  </a:cubicBezTo>
                  <a:cubicBezTo>
                    <a:pt x="2794322" y="2350025"/>
                    <a:pt x="2825754" y="2344310"/>
                    <a:pt x="2844804" y="2312878"/>
                  </a:cubicBezTo>
                  <a:cubicBezTo>
                    <a:pt x="2848614" y="2296685"/>
                    <a:pt x="2852424" y="2280493"/>
                    <a:pt x="2855282" y="2264300"/>
                  </a:cubicBezTo>
                  <a:cubicBezTo>
                    <a:pt x="2897192" y="2055702"/>
                    <a:pt x="2948627" y="1957595"/>
                    <a:pt x="2983869" y="1748045"/>
                  </a:cubicBezTo>
                  <a:cubicBezTo>
                    <a:pt x="3001014" y="1648033"/>
                    <a:pt x="3001014" y="1648033"/>
                    <a:pt x="3005777" y="1537543"/>
                  </a:cubicBezTo>
                  <a:cubicBezTo>
                    <a:pt x="2993394" y="1524208"/>
                    <a:pt x="2883857" y="1418480"/>
                    <a:pt x="2877189" y="1405145"/>
                  </a:cubicBezTo>
                  <a:close/>
                  <a:moveTo>
                    <a:pt x="1241747" y="1214645"/>
                  </a:moveTo>
                  <a:cubicBezTo>
                    <a:pt x="1233174" y="1279415"/>
                    <a:pt x="1230317" y="1282273"/>
                    <a:pt x="1175072" y="1261318"/>
                  </a:cubicBezTo>
                  <a:cubicBezTo>
                    <a:pt x="964569" y="1183213"/>
                    <a:pt x="850269" y="962233"/>
                    <a:pt x="784547" y="726013"/>
                  </a:cubicBezTo>
                  <a:cubicBezTo>
                    <a:pt x="729302" y="527893"/>
                    <a:pt x="719777" y="325010"/>
                    <a:pt x="741684" y="111650"/>
                  </a:cubicBezTo>
                  <a:cubicBezTo>
                    <a:pt x="994097" y="265955"/>
                    <a:pt x="1178882" y="477410"/>
                    <a:pt x="1241747" y="805070"/>
                  </a:cubicBezTo>
                  <a:cubicBezTo>
                    <a:pt x="1265559" y="925085"/>
                    <a:pt x="1257939" y="1093678"/>
                    <a:pt x="1241747" y="1214645"/>
                  </a:cubicBezTo>
                  <a:close/>
                  <a:moveTo>
                    <a:pt x="2114237" y="1021288"/>
                  </a:moveTo>
                  <a:cubicBezTo>
                    <a:pt x="2037084" y="1147018"/>
                    <a:pt x="1930404" y="1224170"/>
                    <a:pt x="1803722" y="1267033"/>
                  </a:cubicBezTo>
                  <a:cubicBezTo>
                    <a:pt x="1773242" y="1277510"/>
                    <a:pt x="1763717" y="1271795"/>
                    <a:pt x="1758002" y="1235600"/>
                  </a:cubicBezTo>
                  <a:cubicBezTo>
                    <a:pt x="1706567" y="868888"/>
                    <a:pt x="1814199" y="518368"/>
                    <a:pt x="2057087" y="276433"/>
                  </a:cubicBezTo>
                  <a:cubicBezTo>
                    <a:pt x="2113284" y="220235"/>
                    <a:pt x="2176149" y="175467"/>
                    <a:pt x="2240919" y="132605"/>
                  </a:cubicBezTo>
                  <a:cubicBezTo>
                    <a:pt x="2271399" y="112602"/>
                    <a:pt x="2279019" y="124985"/>
                    <a:pt x="2279019" y="157370"/>
                  </a:cubicBezTo>
                  <a:cubicBezTo>
                    <a:pt x="2279972" y="210710"/>
                    <a:pt x="2279019" y="264050"/>
                    <a:pt x="2279019" y="317390"/>
                  </a:cubicBezTo>
                  <a:cubicBezTo>
                    <a:pt x="2283782" y="552658"/>
                    <a:pt x="2234252" y="824120"/>
                    <a:pt x="2114237" y="1021288"/>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p:txBody>
        </p:sp>
      </p:grpSp>
      <p:grpSp>
        <p:nvGrpSpPr>
          <p:cNvPr id="250" name="Google Shape;250;p4"/>
          <p:cNvGrpSpPr/>
          <p:nvPr/>
        </p:nvGrpSpPr>
        <p:grpSpPr>
          <a:xfrm rot="-415839">
            <a:off x="2100668" y="2273983"/>
            <a:ext cx="685403" cy="461282"/>
            <a:chOff x="8476983" y="4543072"/>
            <a:chExt cx="3348573" cy="2253615"/>
          </a:xfrm>
        </p:grpSpPr>
        <p:sp>
          <p:nvSpPr>
            <p:cNvPr id="251" name="Google Shape;251;p4"/>
            <p:cNvSpPr/>
            <p:nvPr/>
          </p:nvSpPr>
          <p:spPr>
            <a:xfrm>
              <a:off x="8482281" y="4853587"/>
              <a:ext cx="3343275" cy="1943100"/>
            </a:xfrm>
            <a:custGeom>
              <a:rect b="b" l="l" r="r" t="t"/>
              <a:pathLst>
                <a:path extrusionOk="0" h="1943100" w="3343275">
                  <a:moveTo>
                    <a:pt x="3248442" y="599123"/>
                  </a:moveTo>
                  <a:cubicBezTo>
                    <a:pt x="3217962" y="398145"/>
                    <a:pt x="3156050" y="197168"/>
                    <a:pt x="3105567" y="0"/>
                  </a:cubicBezTo>
                  <a:cubicBezTo>
                    <a:pt x="3059847" y="46673"/>
                    <a:pt x="3002697" y="46673"/>
                    <a:pt x="2942690" y="46673"/>
                  </a:cubicBezTo>
                  <a:cubicBezTo>
                    <a:pt x="2842677" y="46673"/>
                    <a:pt x="1317725" y="45720"/>
                    <a:pt x="1317725" y="45720"/>
                  </a:cubicBezTo>
                  <a:cubicBezTo>
                    <a:pt x="1316772" y="45720"/>
                    <a:pt x="510005" y="45720"/>
                    <a:pt x="467142" y="45720"/>
                  </a:cubicBezTo>
                  <a:cubicBezTo>
                    <a:pt x="384275" y="45720"/>
                    <a:pt x="316647" y="59055"/>
                    <a:pt x="241400" y="7620"/>
                  </a:cubicBezTo>
                  <a:cubicBezTo>
                    <a:pt x="237590" y="20955"/>
                    <a:pt x="232827" y="33338"/>
                    <a:pt x="229970" y="46673"/>
                  </a:cubicBezTo>
                  <a:cubicBezTo>
                    <a:pt x="180440" y="273368"/>
                    <a:pt x="112812" y="501968"/>
                    <a:pt x="81380" y="731520"/>
                  </a:cubicBezTo>
                  <a:cubicBezTo>
                    <a:pt x="33755" y="1074420"/>
                    <a:pt x="-12918" y="1419225"/>
                    <a:pt x="3275" y="1764982"/>
                  </a:cubicBezTo>
                  <a:cubicBezTo>
                    <a:pt x="7085" y="1853565"/>
                    <a:pt x="8037" y="1865948"/>
                    <a:pt x="70902" y="1930718"/>
                  </a:cubicBezTo>
                  <a:cubicBezTo>
                    <a:pt x="94715" y="1942148"/>
                    <a:pt x="147102" y="1948815"/>
                    <a:pt x="173772" y="1948815"/>
                  </a:cubicBezTo>
                  <a:cubicBezTo>
                    <a:pt x="602397" y="1948815"/>
                    <a:pt x="1003400" y="1948815"/>
                    <a:pt x="1432025" y="1948815"/>
                  </a:cubicBezTo>
                  <a:cubicBezTo>
                    <a:pt x="1458695" y="1948815"/>
                    <a:pt x="1483460" y="1945957"/>
                    <a:pt x="1505367" y="1930718"/>
                  </a:cubicBezTo>
                  <a:cubicBezTo>
                    <a:pt x="1544420" y="1883093"/>
                    <a:pt x="1542515" y="1891665"/>
                    <a:pt x="1560612" y="1834515"/>
                  </a:cubicBezTo>
                  <a:cubicBezTo>
                    <a:pt x="1580615" y="1771650"/>
                    <a:pt x="1604427" y="1707832"/>
                    <a:pt x="1620620" y="1643063"/>
                  </a:cubicBezTo>
                  <a:cubicBezTo>
                    <a:pt x="1628240" y="1610678"/>
                    <a:pt x="1634907" y="1541145"/>
                    <a:pt x="1660625" y="1542098"/>
                  </a:cubicBezTo>
                  <a:cubicBezTo>
                    <a:pt x="1684437" y="1543050"/>
                    <a:pt x="1686342" y="1595438"/>
                    <a:pt x="1712060" y="1640205"/>
                  </a:cubicBezTo>
                  <a:cubicBezTo>
                    <a:pt x="1740635" y="1691640"/>
                    <a:pt x="1756827" y="1750695"/>
                    <a:pt x="1783497" y="1812607"/>
                  </a:cubicBezTo>
                  <a:cubicBezTo>
                    <a:pt x="1809215" y="1873568"/>
                    <a:pt x="1795880" y="1879282"/>
                    <a:pt x="1844457" y="1931670"/>
                  </a:cubicBezTo>
                  <a:cubicBezTo>
                    <a:pt x="1870175" y="1945005"/>
                    <a:pt x="1897797" y="1948815"/>
                    <a:pt x="1927325" y="1948815"/>
                  </a:cubicBezTo>
                  <a:cubicBezTo>
                    <a:pt x="2352140" y="1948815"/>
                    <a:pt x="2747427" y="1948815"/>
                    <a:pt x="3172242" y="1948815"/>
                  </a:cubicBezTo>
                  <a:cubicBezTo>
                    <a:pt x="3199865" y="1948815"/>
                    <a:pt x="3226535" y="1945957"/>
                    <a:pt x="3250347" y="1930718"/>
                  </a:cubicBezTo>
                  <a:cubicBezTo>
                    <a:pt x="3274160" y="1910715"/>
                    <a:pt x="3313212" y="1884998"/>
                    <a:pt x="3324642" y="1856423"/>
                  </a:cubicBezTo>
                  <a:cubicBezTo>
                    <a:pt x="3365600" y="1757363"/>
                    <a:pt x="3348455" y="1749743"/>
                    <a:pt x="3351312" y="1660207"/>
                  </a:cubicBezTo>
                  <a:cubicBezTo>
                    <a:pt x="3361790" y="1303973"/>
                    <a:pt x="3301783" y="950595"/>
                    <a:pt x="3248442" y="599123"/>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p:txBody>
        </p:sp>
        <p:sp>
          <p:nvSpPr>
            <p:cNvPr id="252" name="Google Shape;252;p4"/>
            <p:cNvSpPr/>
            <p:nvPr/>
          </p:nvSpPr>
          <p:spPr>
            <a:xfrm>
              <a:off x="8717013" y="4543072"/>
              <a:ext cx="2867025" cy="352425"/>
            </a:xfrm>
            <a:custGeom>
              <a:rect b="b" l="l" r="r" t="t"/>
              <a:pathLst>
                <a:path extrusionOk="0" h="352425" w="2867025">
                  <a:moveTo>
                    <a:pt x="2721293" y="0"/>
                  </a:moveTo>
                  <a:lnTo>
                    <a:pt x="154305" y="0"/>
                  </a:lnTo>
                  <a:cubicBezTo>
                    <a:pt x="121920" y="0"/>
                    <a:pt x="95250" y="26670"/>
                    <a:pt x="95250" y="60007"/>
                  </a:cubicBezTo>
                  <a:lnTo>
                    <a:pt x="0" y="298132"/>
                  </a:lnTo>
                  <a:cubicBezTo>
                    <a:pt x="0" y="330517"/>
                    <a:pt x="26670" y="358140"/>
                    <a:pt x="59055" y="358140"/>
                  </a:cubicBezTo>
                  <a:lnTo>
                    <a:pt x="2816543" y="358140"/>
                  </a:lnTo>
                  <a:cubicBezTo>
                    <a:pt x="2848928" y="358140"/>
                    <a:pt x="2875598" y="331470"/>
                    <a:pt x="2875598" y="298132"/>
                  </a:cubicBezTo>
                  <a:lnTo>
                    <a:pt x="2780348" y="60007"/>
                  </a:lnTo>
                  <a:cubicBezTo>
                    <a:pt x="2781300" y="26670"/>
                    <a:pt x="2754630" y="0"/>
                    <a:pt x="2721293" y="0"/>
                  </a:cubicBezTo>
                  <a:close/>
                </a:path>
              </a:pathLst>
            </a:custGeom>
            <a:solidFill>
              <a:srgbClr val="93B3D7"/>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p:txBody>
        </p:sp>
        <p:sp>
          <p:nvSpPr>
            <p:cNvPr id="253" name="Google Shape;253;p4"/>
            <p:cNvSpPr/>
            <p:nvPr/>
          </p:nvSpPr>
          <p:spPr>
            <a:xfrm>
              <a:off x="9815747" y="4664422"/>
              <a:ext cx="276225" cy="609600"/>
            </a:xfrm>
            <a:custGeom>
              <a:rect b="b" l="l" r="r" t="t"/>
              <a:pathLst>
                <a:path extrusionOk="0" h="609600" w="276225">
                  <a:moveTo>
                    <a:pt x="176663" y="51053"/>
                  </a:moveTo>
                  <a:cubicBezTo>
                    <a:pt x="121418" y="116776"/>
                    <a:pt x="90938" y="198690"/>
                    <a:pt x="53791" y="275843"/>
                  </a:cubicBezTo>
                  <a:cubicBezTo>
                    <a:pt x="55696" y="297751"/>
                    <a:pt x="45218" y="317753"/>
                    <a:pt x="40456" y="337755"/>
                  </a:cubicBezTo>
                  <a:cubicBezTo>
                    <a:pt x="17596" y="426338"/>
                    <a:pt x="-3359" y="514920"/>
                    <a:pt x="451" y="608265"/>
                  </a:cubicBezTo>
                  <a:cubicBezTo>
                    <a:pt x="26168" y="615885"/>
                    <a:pt x="52838" y="619695"/>
                    <a:pt x="80461" y="617790"/>
                  </a:cubicBezTo>
                  <a:cubicBezTo>
                    <a:pt x="86176" y="496823"/>
                    <a:pt x="107131" y="379665"/>
                    <a:pt x="151898" y="269176"/>
                  </a:cubicBezTo>
                  <a:cubicBezTo>
                    <a:pt x="173806" y="210120"/>
                    <a:pt x="204286" y="157733"/>
                    <a:pt x="241433" y="108203"/>
                  </a:cubicBezTo>
                  <a:cubicBezTo>
                    <a:pt x="262388" y="79628"/>
                    <a:pt x="300488" y="51053"/>
                    <a:pt x="259531" y="13905"/>
                  </a:cubicBezTo>
                  <a:cubicBezTo>
                    <a:pt x="217621" y="-24195"/>
                    <a:pt x="198571" y="25336"/>
                    <a:pt x="176663" y="51053"/>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p:txBody>
        </p:sp>
        <p:sp>
          <p:nvSpPr>
            <p:cNvPr id="254" name="Google Shape;254;p4"/>
            <p:cNvSpPr/>
            <p:nvPr/>
          </p:nvSpPr>
          <p:spPr>
            <a:xfrm>
              <a:off x="10213069" y="4665435"/>
              <a:ext cx="276225" cy="609600"/>
            </a:xfrm>
            <a:custGeom>
              <a:rect b="b" l="l" r="r" t="t"/>
              <a:pathLst>
                <a:path extrusionOk="0" h="609600" w="276225">
                  <a:moveTo>
                    <a:pt x="219396" y="272925"/>
                  </a:moveTo>
                  <a:cubicBezTo>
                    <a:pt x="185106" y="184342"/>
                    <a:pt x="145101" y="100522"/>
                    <a:pt x="84141" y="29085"/>
                  </a:cubicBezTo>
                  <a:cubicBezTo>
                    <a:pt x="64139" y="6225"/>
                    <a:pt x="43184" y="-14730"/>
                    <a:pt x="15561" y="13845"/>
                  </a:cubicBezTo>
                  <a:cubicBezTo>
                    <a:pt x="-11109" y="40515"/>
                    <a:pt x="321" y="65280"/>
                    <a:pt x="21276" y="90045"/>
                  </a:cubicBezTo>
                  <a:cubicBezTo>
                    <a:pt x="66044" y="144338"/>
                    <a:pt x="103191" y="203392"/>
                    <a:pt x="125099" y="273877"/>
                  </a:cubicBezTo>
                  <a:cubicBezTo>
                    <a:pt x="132719" y="293880"/>
                    <a:pt x="141291" y="312930"/>
                    <a:pt x="147959" y="332932"/>
                  </a:cubicBezTo>
                  <a:cubicBezTo>
                    <a:pt x="179391" y="423420"/>
                    <a:pt x="186059" y="518670"/>
                    <a:pt x="199394" y="613920"/>
                  </a:cubicBezTo>
                  <a:cubicBezTo>
                    <a:pt x="226064" y="617730"/>
                    <a:pt x="253686" y="620588"/>
                    <a:pt x="280356" y="613920"/>
                  </a:cubicBezTo>
                  <a:cubicBezTo>
                    <a:pt x="273689" y="496763"/>
                    <a:pt x="254639" y="383415"/>
                    <a:pt x="219396" y="272925"/>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p:txBody>
        </p:sp>
        <p:sp>
          <p:nvSpPr>
            <p:cNvPr id="255" name="Google Shape;255;p4"/>
            <p:cNvSpPr/>
            <p:nvPr/>
          </p:nvSpPr>
          <p:spPr>
            <a:xfrm>
              <a:off x="8476983" y="6604282"/>
              <a:ext cx="1581150" cy="85725"/>
            </a:xfrm>
            <a:custGeom>
              <a:rect b="b" l="l" r="r" t="t"/>
              <a:pathLst>
                <a:path extrusionOk="0" h="85725" w="1581150">
                  <a:moveTo>
                    <a:pt x="5715" y="91440"/>
                  </a:moveTo>
                  <a:lnTo>
                    <a:pt x="1559243" y="91440"/>
                  </a:lnTo>
                  <a:cubicBezTo>
                    <a:pt x="1568768" y="60960"/>
                    <a:pt x="1579245" y="30480"/>
                    <a:pt x="1589723" y="0"/>
                  </a:cubicBezTo>
                  <a:lnTo>
                    <a:pt x="0" y="0"/>
                  </a:lnTo>
                  <a:cubicBezTo>
                    <a:pt x="0" y="8573"/>
                    <a:pt x="953" y="17145"/>
                    <a:pt x="953" y="25718"/>
                  </a:cubicBezTo>
                  <a:cubicBezTo>
                    <a:pt x="1905" y="53340"/>
                    <a:pt x="2858" y="74295"/>
                    <a:pt x="5715" y="91440"/>
                  </a:cubicBezTo>
                  <a:close/>
                </a:path>
              </a:pathLst>
            </a:custGeom>
            <a:solidFill>
              <a:srgbClr val="93B3D7"/>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p:txBody>
        </p:sp>
        <p:sp>
          <p:nvSpPr>
            <p:cNvPr id="256" name="Google Shape;256;p4"/>
            <p:cNvSpPr/>
            <p:nvPr/>
          </p:nvSpPr>
          <p:spPr>
            <a:xfrm>
              <a:off x="10228630" y="6604282"/>
              <a:ext cx="1590675" cy="85725"/>
            </a:xfrm>
            <a:custGeom>
              <a:rect b="b" l="l" r="r" t="t"/>
              <a:pathLst>
                <a:path extrusionOk="0" h="85725" w="1590675">
                  <a:moveTo>
                    <a:pt x="1597343" y="0"/>
                  </a:moveTo>
                  <a:lnTo>
                    <a:pt x="0" y="0"/>
                  </a:lnTo>
                  <a:cubicBezTo>
                    <a:pt x="8573" y="23813"/>
                    <a:pt x="18098" y="48578"/>
                    <a:pt x="28575" y="73343"/>
                  </a:cubicBezTo>
                  <a:cubicBezTo>
                    <a:pt x="31433" y="80010"/>
                    <a:pt x="34290" y="85725"/>
                    <a:pt x="36195" y="91440"/>
                  </a:cubicBezTo>
                  <a:lnTo>
                    <a:pt x="1580198" y="91440"/>
                  </a:lnTo>
                  <a:cubicBezTo>
                    <a:pt x="1595438" y="48578"/>
                    <a:pt x="1597343" y="25718"/>
                    <a:pt x="1597343" y="0"/>
                  </a:cubicBezTo>
                  <a:close/>
                </a:path>
              </a:pathLst>
            </a:custGeom>
            <a:solidFill>
              <a:srgbClr val="93B3D7"/>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p:txBody>
        </p:sp>
        <p:sp>
          <p:nvSpPr>
            <p:cNvPr id="257" name="Google Shape;257;p4"/>
            <p:cNvSpPr/>
            <p:nvPr/>
          </p:nvSpPr>
          <p:spPr>
            <a:xfrm>
              <a:off x="9790480" y="5168865"/>
              <a:ext cx="142875" cy="161925"/>
            </a:xfrm>
            <a:custGeom>
              <a:rect b="b" l="l" r="r" t="t"/>
              <a:pathLst>
                <a:path extrusionOk="0" h="161925" w="142875">
                  <a:moveTo>
                    <a:pt x="74295" y="161925"/>
                  </a:moveTo>
                  <a:lnTo>
                    <a:pt x="74295" y="161925"/>
                  </a:lnTo>
                  <a:cubicBezTo>
                    <a:pt x="33338" y="161925"/>
                    <a:pt x="0" y="128588"/>
                    <a:pt x="0" y="87630"/>
                  </a:cubicBezTo>
                  <a:lnTo>
                    <a:pt x="0" y="74295"/>
                  </a:lnTo>
                  <a:cubicBezTo>
                    <a:pt x="0" y="33338"/>
                    <a:pt x="33338" y="0"/>
                    <a:pt x="74295" y="0"/>
                  </a:cubicBezTo>
                  <a:lnTo>
                    <a:pt x="74295" y="0"/>
                  </a:lnTo>
                  <a:cubicBezTo>
                    <a:pt x="115253" y="0"/>
                    <a:pt x="148590" y="33338"/>
                    <a:pt x="148590" y="74295"/>
                  </a:cubicBezTo>
                  <a:lnTo>
                    <a:pt x="148590" y="87630"/>
                  </a:lnTo>
                  <a:cubicBezTo>
                    <a:pt x="148590" y="127635"/>
                    <a:pt x="115253" y="161925"/>
                    <a:pt x="74295" y="161925"/>
                  </a:cubicBezTo>
                  <a:close/>
                </a:path>
              </a:pathLst>
            </a:custGeom>
            <a:solidFill>
              <a:srgbClr val="93B3D7"/>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p:txBody>
        </p:sp>
        <p:sp>
          <p:nvSpPr>
            <p:cNvPr id="258" name="Google Shape;258;p4"/>
            <p:cNvSpPr/>
            <p:nvPr/>
          </p:nvSpPr>
          <p:spPr>
            <a:xfrm>
              <a:off x="10371505" y="5168865"/>
              <a:ext cx="142875" cy="161925"/>
            </a:xfrm>
            <a:custGeom>
              <a:rect b="b" l="l" r="r" t="t"/>
              <a:pathLst>
                <a:path extrusionOk="0" h="161925" w="142875">
                  <a:moveTo>
                    <a:pt x="74295" y="161925"/>
                  </a:moveTo>
                  <a:lnTo>
                    <a:pt x="74295" y="161925"/>
                  </a:lnTo>
                  <a:cubicBezTo>
                    <a:pt x="33338" y="161925"/>
                    <a:pt x="0" y="128588"/>
                    <a:pt x="0" y="87630"/>
                  </a:cubicBezTo>
                  <a:lnTo>
                    <a:pt x="0" y="74295"/>
                  </a:lnTo>
                  <a:cubicBezTo>
                    <a:pt x="0" y="33338"/>
                    <a:pt x="33338" y="0"/>
                    <a:pt x="74295" y="0"/>
                  </a:cubicBezTo>
                  <a:lnTo>
                    <a:pt x="74295" y="0"/>
                  </a:lnTo>
                  <a:cubicBezTo>
                    <a:pt x="115253" y="0"/>
                    <a:pt x="148590" y="33338"/>
                    <a:pt x="148590" y="74295"/>
                  </a:cubicBezTo>
                  <a:lnTo>
                    <a:pt x="148590" y="87630"/>
                  </a:lnTo>
                  <a:cubicBezTo>
                    <a:pt x="148590" y="127635"/>
                    <a:pt x="115253" y="161925"/>
                    <a:pt x="74295" y="161925"/>
                  </a:cubicBezTo>
                  <a:close/>
                </a:path>
              </a:pathLst>
            </a:custGeom>
            <a:solidFill>
              <a:srgbClr val="93B3D7"/>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p:txBody>
        </p:sp>
      </p:grpSp>
      <p:grpSp>
        <p:nvGrpSpPr>
          <p:cNvPr id="259" name="Google Shape;259;p4"/>
          <p:cNvGrpSpPr/>
          <p:nvPr/>
        </p:nvGrpSpPr>
        <p:grpSpPr>
          <a:xfrm>
            <a:off x="1694541" y="975294"/>
            <a:ext cx="740160" cy="1109703"/>
            <a:chOff x="5743383" y="-116002"/>
            <a:chExt cx="1110310" cy="1664659"/>
          </a:xfrm>
        </p:grpSpPr>
        <p:grpSp>
          <p:nvGrpSpPr>
            <p:cNvPr id="260" name="Google Shape;260;p4"/>
            <p:cNvGrpSpPr/>
            <p:nvPr/>
          </p:nvGrpSpPr>
          <p:grpSpPr>
            <a:xfrm rot="316524">
              <a:off x="5789259" y="513959"/>
              <a:ext cx="423031" cy="1017405"/>
              <a:chOff x="5855038" y="339273"/>
              <a:chExt cx="423031" cy="1017405"/>
            </a:xfrm>
          </p:grpSpPr>
          <p:sp>
            <p:nvSpPr>
              <p:cNvPr id="261" name="Google Shape;261;p4"/>
              <p:cNvSpPr/>
              <p:nvPr/>
            </p:nvSpPr>
            <p:spPr>
              <a:xfrm>
                <a:off x="5855038" y="339273"/>
                <a:ext cx="423031" cy="1017405"/>
              </a:xfrm>
              <a:custGeom>
                <a:rect b="b" l="l" r="r" t="t"/>
                <a:pathLst>
                  <a:path extrusionOk="0" h="4158005" w="1728874">
                    <a:moveTo>
                      <a:pt x="843779" y="27903"/>
                    </a:moveTo>
                    <a:cubicBezTo>
                      <a:pt x="997424" y="-5055"/>
                      <a:pt x="1229587" y="-9901"/>
                      <a:pt x="1355604" y="19180"/>
                    </a:cubicBezTo>
                    <a:cubicBezTo>
                      <a:pt x="1481621" y="48261"/>
                      <a:pt x="1547538" y="103514"/>
                      <a:pt x="1599884" y="202389"/>
                    </a:cubicBezTo>
                    <a:cubicBezTo>
                      <a:pt x="1646414" y="286725"/>
                      <a:pt x="1666769" y="382691"/>
                      <a:pt x="1687127" y="475750"/>
                    </a:cubicBezTo>
                    <a:cubicBezTo>
                      <a:pt x="1722024" y="656052"/>
                      <a:pt x="1736563" y="839264"/>
                      <a:pt x="1724931" y="1022472"/>
                    </a:cubicBezTo>
                    <a:cubicBezTo>
                      <a:pt x="1719114" y="1159154"/>
                      <a:pt x="1698759" y="1292927"/>
                      <a:pt x="1658046" y="1423790"/>
                    </a:cubicBezTo>
                    <a:cubicBezTo>
                      <a:pt x="1619271" y="1556593"/>
                      <a:pt x="1520395" y="1752405"/>
                      <a:pt x="1492283" y="1819291"/>
                    </a:cubicBezTo>
                    <a:cubicBezTo>
                      <a:pt x="1492283" y="1822200"/>
                      <a:pt x="1489376" y="1822200"/>
                      <a:pt x="1489376" y="1825107"/>
                    </a:cubicBezTo>
                    <a:cubicBezTo>
                      <a:pt x="1425398" y="2002502"/>
                      <a:pt x="1369484" y="2212871"/>
                      <a:pt x="1352036" y="2401899"/>
                    </a:cubicBezTo>
                    <a:lnTo>
                      <a:pt x="1361276" y="2791078"/>
                    </a:lnTo>
                    <a:lnTo>
                      <a:pt x="1364327" y="2787688"/>
                    </a:lnTo>
                    <a:cubicBezTo>
                      <a:pt x="1378869" y="2938909"/>
                      <a:pt x="1373052" y="3090130"/>
                      <a:pt x="1375959" y="3238442"/>
                    </a:cubicBezTo>
                    <a:cubicBezTo>
                      <a:pt x="1375959" y="3412928"/>
                      <a:pt x="1435760" y="3602384"/>
                      <a:pt x="1378869" y="3764809"/>
                    </a:cubicBezTo>
                    <a:cubicBezTo>
                      <a:pt x="1290492" y="4017127"/>
                      <a:pt x="1095192" y="4139495"/>
                      <a:pt x="900020" y="4154822"/>
                    </a:cubicBezTo>
                    <a:cubicBezTo>
                      <a:pt x="716172" y="4169260"/>
                      <a:pt x="448479" y="4133239"/>
                      <a:pt x="316480" y="4074053"/>
                    </a:cubicBezTo>
                    <a:cubicBezTo>
                      <a:pt x="184482" y="4014867"/>
                      <a:pt x="122571" y="3904397"/>
                      <a:pt x="108029" y="3799706"/>
                    </a:cubicBezTo>
                    <a:cubicBezTo>
                      <a:pt x="80887" y="3634429"/>
                      <a:pt x="100760" y="3252499"/>
                      <a:pt x="99306" y="3055233"/>
                    </a:cubicBezTo>
                    <a:cubicBezTo>
                      <a:pt x="102213" y="2909828"/>
                      <a:pt x="105122" y="2761514"/>
                      <a:pt x="99306" y="2616109"/>
                    </a:cubicBezTo>
                    <a:cubicBezTo>
                      <a:pt x="93490" y="2435807"/>
                      <a:pt x="81858" y="2258415"/>
                      <a:pt x="55683" y="2081019"/>
                    </a:cubicBezTo>
                    <a:cubicBezTo>
                      <a:pt x="39204" y="1865336"/>
                      <a:pt x="-4810" y="1539979"/>
                      <a:pt x="431" y="1322008"/>
                    </a:cubicBezTo>
                    <a:cubicBezTo>
                      <a:pt x="11335" y="1136615"/>
                      <a:pt x="38599" y="952860"/>
                      <a:pt x="87128" y="773195"/>
                    </a:cubicBezTo>
                    <a:cubicBezTo>
                      <a:pt x="130237" y="560614"/>
                      <a:pt x="263879" y="402352"/>
                      <a:pt x="433736" y="216931"/>
                    </a:cubicBezTo>
                    <a:cubicBezTo>
                      <a:pt x="558785" y="129688"/>
                      <a:pt x="692558" y="62800"/>
                      <a:pt x="843779" y="27903"/>
                    </a:cubicBezTo>
                    <a:close/>
                  </a:path>
                </a:pathLst>
              </a:custGeom>
              <a:solidFill>
                <a:srgbClr val="95373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p:txBody>
          </p:sp>
          <p:sp>
            <p:nvSpPr>
              <p:cNvPr id="262" name="Google Shape;262;p4"/>
              <p:cNvSpPr/>
              <p:nvPr/>
            </p:nvSpPr>
            <p:spPr>
              <a:xfrm>
                <a:off x="5887913" y="472029"/>
                <a:ext cx="370016" cy="583487"/>
              </a:xfrm>
              <a:custGeom>
                <a:rect b="b" l="l" r="r" t="t"/>
                <a:pathLst>
                  <a:path extrusionOk="0" h="781050" w="495300">
                    <a:moveTo>
                      <a:pt x="400769" y="708331"/>
                    </a:moveTo>
                    <a:cubicBezTo>
                      <a:pt x="387434" y="724524"/>
                      <a:pt x="373147" y="740716"/>
                      <a:pt x="359811" y="757861"/>
                    </a:cubicBezTo>
                    <a:cubicBezTo>
                      <a:pt x="349334" y="771196"/>
                      <a:pt x="335999" y="779769"/>
                      <a:pt x="318854" y="782626"/>
                    </a:cubicBezTo>
                    <a:cubicBezTo>
                      <a:pt x="312186" y="783579"/>
                      <a:pt x="305519" y="782626"/>
                      <a:pt x="299804" y="778816"/>
                    </a:cubicBezTo>
                    <a:cubicBezTo>
                      <a:pt x="287422" y="769291"/>
                      <a:pt x="277897" y="754051"/>
                      <a:pt x="283611" y="735954"/>
                    </a:cubicBezTo>
                    <a:cubicBezTo>
                      <a:pt x="290279" y="713094"/>
                      <a:pt x="304566" y="694044"/>
                      <a:pt x="319806" y="675946"/>
                    </a:cubicBezTo>
                    <a:cubicBezTo>
                      <a:pt x="345524" y="645466"/>
                      <a:pt x="373147" y="617844"/>
                      <a:pt x="396959" y="586411"/>
                    </a:cubicBezTo>
                    <a:cubicBezTo>
                      <a:pt x="399816" y="582601"/>
                      <a:pt x="401722" y="578791"/>
                      <a:pt x="404579" y="574981"/>
                    </a:cubicBezTo>
                    <a:cubicBezTo>
                      <a:pt x="415056" y="560694"/>
                      <a:pt x="422677" y="545454"/>
                      <a:pt x="426486" y="528309"/>
                    </a:cubicBezTo>
                    <a:cubicBezTo>
                      <a:pt x="430297" y="508306"/>
                      <a:pt x="434106" y="489256"/>
                      <a:pt x="436011" y="469254"/>
                    </a:cubicBezTo>
                    <a:cubicBezTo>
                      <a:pt x="438869" y="443536"/>
                      <a:pt x="441727" y="418771"/>
                      <a:pt x="444584" y="393054"/>
                    </a:cubicBezTo>
                    <a:cubicBezTo>
                      <a:pt x="449347" y="376861"/>
                      <a:pt x="443631" y="361621"/>
                      <a:pt x="439822" y="346381"/>
                    </a:cubicBezTo>
                    <a:cubicBezTo>
                      <a:pt x="418866" y="263514"/>
                      <a:pt x="386481" y="185409"/>
                      <a:pt x="338856" y="114924"/>
                    </a:cubicBezTo>
                    <a:cubicBezTo>
                      <a:pt x="331236" y="104446"/>
                      <a:pt x="331236" y="104446"/>
                      <a:pt x="319806" y="111114"/>
                    </a:cubicBezTo>
                    <a:cubicBezTo>
                      <a:pt x="240749" y="159691"/>
                      <a:pt x="169311" y="216841"/>
                      <a:pt x="109304" y="287326"/>
                    </a:cubicBezTo>
                    <a:cubicBezTo>
                      <a:pt x="75014" y="328284"/>
                      <a:pt x="47391" y="372099"/>
                      <a:pt x="29294" y="421629"/>
                    </a:cubicBezTo>
                    <a:cubicBezTo>
                      <a:pt x="28341" y="424486"/>
                      <a:pt x="27389" y="426391"/>
                      <a:pt x="27389" y="429249"/>
                    </a:cubicBezTo>
                    <a:cubicBezTo>
                      <a:pt x="29294" y="463539"/>
                      <a:pt x="31199" y="496876"/>
                      <a:pt x="36914" y="531166"/>
                    </a:cubicBezTo>
                    <a:cubicBezTo>
                      <a:pt x="40724" y="552121"/>
                      <a:pt x="47391" y="572124"/>
                      <a:pt x="60726" y="590221"/>
                    </a:cubicBezTo>
                    <a:cubicBezTo>
                      <a:pt x="81681" y="620701"/>
                      <a:pt x="96921" y="654039"/>
                      <a:pt x="105494" y="690234"/>
                    </a:cubicBezTo>
                    <a:cubicBezTo>
                      <a:pt x="108351" y="701664"/>
                      <a:pt x="108351" y="713094"/>
                      <a:pt x="105494" y="723571"/>
                    </a:cubicBezTo>
                    <a:cubicBezTo>
                      <a:pt x="101684" y="738811"/>
                      <a:pt x="84539" y="745479"/>
                      <a:pt x="71204" y="736906"/>
                    </a:cubicBezTo>
                    <a:cubicBezTo>
                      <a:pt x="63584" y="732144"/>
                      <a:pt x="58821" y="725476"/>
                      <a:pt x="54059" y="718809"/>
                    </a:cubicBezTo>
                    <a:cubicBezTo>
                      <a:pt x="40724" y="695949"/>
                      <a:pt x="32151" y="670231"/>
                      <a:pt x="26436" y="644514"/>
                    </a:cubicBezTo>
                    <a:cubicBezTo>
                      <a:pt x="20721" y="616891"/>
                      <a:pt x="15006" y="589269"/>
                      <a:pt x="12149" y="561646"/>
                    </a:cubicBezTo>
                    <a:cubicBezTo>
                      <a:pt x="8339" y="527356"/>
                      <a:pt x="6434" y="492114"/>
                      <a:pt x="7386" y="456871"/>
                    </a:cubicBezTo>
                    <a:cubicBezTo>
                      <a:pt x="8339" y="421629"/>
                      <a:pt x="11196" y="387339"/>
                      <a:pt x="16911" y="353049"/>
                    </a:cubicBezTo>
                    <a:cubicBezTo>
                      <a:pt x="25484" y="307329"/>
                      <a:pt x="36914" y="262561"/>
                      <a:pt x="64536" y="224461"/>
                    </a:cubicBezTo>
                    <a:cubicBezTo>
                      <a:pt x="86444" y="194934"/>
                      <a:pt x="111209" y="168264"/>
                      <a:pt x="137879" y="142546"/>
                    </a:cubicBezTo>
                    <a:cubicBezTo>
                      <a:pt x="179789" y="100636"/>
                      <a:pt x="225509" y="62536"/>
                      <a:pt x="277897" y="33961"/>
                    </a:cubicBezTo>
                    <a:cubicBezTo>
                      <a:pt x="296947" y="23484"/>
                      <a:pt x="316949" y="13959"/>
                      <a:pt x="338856" y="8244"/>
                    </a:cubicBezTo>
                    <a:cubicBezTo>
                      <a:pt x="342666" y="7291"/>
                      <a:pt x="345524" y="6339"/>
                      <a:pt x="349334" y="8244"/>
                    </a:cubicBezTo>
                    <a:cubicBezTo>
                      <a:pt x="393149" y="29199"/>
                      <a:pt x="424581" y="63489"/>
                      <a:pt x="449347" y="105399"/>
                    </a:cubicBezTo>
                    <a:cubicBezTo>
                      <a:pt x="471254" y="143499"/>
                      <a:pt x="484589" y="185409"/>
                      <a:pt x="491256" y="229224"/>
                    </a:cubicBezTo>
                    <a:cubicBezTo>
                      <a:pt x="493161" y="242559"/>
                      <a:pt x="495066" y="255894"/>
                      <a:pt x="496019" y="270181"/>
                    </a:cubicBezTo>
                    <a:cubicBezTo>
                      <a:pt x="497924" y="292089"/>
                      <a:pt x="497924" y="314949"/>
                      <a:pt x="496972" y="336856"/>
                    </a:cubicBezTo>
                    <a:cubicBezTo>
                      <a:pt x="495066" y="381624"/>
                      <a:pt x="490304" y="426391"/>
                      <a:pt x="481731" y="471159"/>
                    </a:cubicBezTo>
                    <a:cubicBezTo>
                      <a:pt x="471254" y="522594"/>
                      <a:pt x="458872" y="574029"/>
                      <a:pt x="444584" y="624511"/>
                    </a:cubicBezTo>
                    <a:cubicBezTo>
                      <a:pt x="435059" y="654039"/>
                      <a:pt x="421724" y="683566"/>
                      <a:pt x="400769" y="7083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p:txBody>
          </p:sp>
        </p:grpSp>
        <p:grpSp>
          <p:nvGrpSpPr>
            <p:cNvPr id="263" name="Google Shape;263;p4"/>
            <p:cNvGrpSpPr/>
            <p:nvPr/>
          </p:nvGrpSpPr>
          <p:grpSpPr>
            <a:xfrm rot="-862858">
              <a:off x="6310944" y="-79408"/>
              <a:ext cx="423031" cy="1017405"/>
              <a:chOff x="6310944" y="-79408"/>
              <a:chExt cx="423031" cy="1017405"/>
            </a:xfrm>
          </p:grpSpPr>
          <p:sp>
            <p:nvSpPr>
              <p:cNvPr id="264" name="Google Shape;264;p4"/>
              <p:cNvSpPr/>
              <p:nvPr/>
            </p:nvSpPr>
            <p:spPr>
              <a:xfrm flipH="1">
                <a:off x="6310944" y="-79408"/>
                <a:ext cx="423031" cy="1017405"/>
              </a:xfrm>
              <a:custGeom>
                <a:rect b="b" l="l" r="r" t="t"/>
                <a:pathLst>
                  <a:path extrusionOk="0" h="4158005" w="1728874">
                    <a:moveTo>
                      <a:pt x="843779" y="27903"/>
                    </a:moveTo>
                    <a:cubicBezTo>
                      <a:pt x="997424" y="-5055"/>
                      <a:pt x="1229587" y="-9901"/>
                      <a:pt x="1355604" y="19180"/>
                    </a:cubicBezTo>
                    <a:cubicBezTo>
                      <a:pt x="1481621" y="48261"/>
                      <a:pt x="1547538" y="103514"/>
                      <a:pt x="1599884" y="202389"/>
                    </a:cubicBezTo>
                    <a:cubicBezTo>
                      <a:pt x="1646414" y="286725"/>
                      <a:pt x="1666769" y="382691"/>
                      <a:pt x="1687127" y="475750"/>
                    </a:cubicBezTo>
                    <a:cubicBezTo>
                      <a:pt x="1722024" y="656052"/>
                      <a:pt x="1736563" y="839264"/>
                      <a:pt x="1724931" y="1022472"/>
                    </a:cubicBezTo>
                    <a:cubicBezTo>
                      <a:pt x="1719114" y="1159154"/>
                      <a:pt x="1698759" y="1292927"/>
                      <a:pt x="1658046" y="1423790"/>
                    </a:cubicBezTo>
                    <a:cubicBezTo>
                      <a:pt x="1619271" y="1556593"/>
                      <a:pt x="1520395" y="1752405"/>
                      <a:pt x="1492283" y="1819291"/>
                    </a:cubicBezTo>
                    <a:cubicBezTo>
                      <a:pt x="1492283" y="1822200"/>
                      <a:pt x="1489376" y="1822200"/>
                      <a:pt x="1489376" y="1825107"/>
                    </a:cubicBezTo>
                    <a:cubicBezTo>
                      <a:pt x="1425398" y="2002502"/>
                      <a:pt x="1369484" y="2212871"/>
                      <a:pt x="1352036" y="2401899"/>
                    </a:cubicBezTo>
                    <a:lnTo>
                      <a:pt x="1361276" y="2791078"/>
                    </a:lnTo>
                    <a:lnTo>
                      <a:pt x="1364327" y="2787688"/>
                    </a:lnTo>
                    <a:cubicBezTo>
                      <a:pt x="1378869" y="2938909"/>
                      <a:pt x="1373052" y="3090130"/>
                      <a:pt x="1375959" y="3238442"/>
                    </a:cubicBezTo>
                    <a:cubicBezTo>
                      <a:pt x="1375959" y="3412928"/>
                      <a:pt x="1435760" y="3602384"/>
                      <a:pt x="1378869" y="3764809"/>
                    </a:cubicBezTo>
                    <a:cubicBezTo>
                      <a:pt x="1290492" y="4017127"/>
                      <a:pt x="1095192" y="4139495"/>
                      <a:pt x="900020" y="4154822"/>
                    </a:cubicBezTo>
                    <a:cubicBezTo>
                      <a:pt x="716172" y="4169260"/>
                      <a:pt x="448479" y="4133239"/>
                      <a:pt x="316480" y="4074053"/>
                    </a:cubicBezTo>
                    <a:cubicBezTo>
                      <a:pt x="184482" y="4014867"/>
                      <a:pt x="122571" y="3904397"/>
                      <a:pt x="108029" y="3799706"/>
                    </a:cubicBezTo>
                    <a:cubicBezTo>
                      <a:pt x="80887" y="3634429"/>
                      <a:pt x="100760" y="3252499"/>
                      <a:pt x="99306" y="3055233"/>
                    </a:cubicBezTo>
                    <a:cubicBezTo>
                      <a:pt x="102213" y="2909828"/>
                      <a:pt x="105122" y="2761514"/>
                      <a:pt x="99306" y="2616109"/>
                    </a:cubicBezTo>
                    <a:cubicBezTo>
                      <a:pt x="93490" y="2435807"/>
                      <a:pt x="81858" y="2258415"/>
                      <a:pt x="55683" y="2081019"/>
                    </a:cubicBezTo>
                    <a:cubicBezTo>
                      <a:pt x="39204" y="1865336"/>
                      <a:pt x="-4810" y="1539979"/>
                      <a:pt x="431" y="1322008"/>
                    </a:cubicBezTo>
                    <a:cubicBezTo>
                      <a:pt x="11335" y="1136615"/>
                      <a:pt x="38599" y="952860"/>
                      <a:pt x="87128" y="773195"/>
                    </a:cubicBezTo>
                    <a:cubicBezTo>
                      <a:pt x="130237" y="560614"/>
                      <a:pt x="263879" y="402352"/>
                      <a:pt x="433736" y="216931"/>
                    </a:cubicBezTo>
                    <a:cubicBezTo>
                      <a:pt x="558785" y="129688"/>
                      <a:pt x="692558" y="62800"/>
                      <a:pt x="843779" y="27903"/>
                    </a:cubicBezTo>
                    <a:close/>
                  </a:path>
                </a:pathLst>
              </a:custGeom>
              <a:solidFill>
                <a:srgbClr val="95373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p:txBody>
          </p:sp>
          <p:sp>
            <p:nvSpPr>
              <p:cNvPr id="265" name="Google Shape;265;p4"/>
              <p:cNvSpPr/>
              <p:nvPr/>
            </p:nvSpPr>
            <p:spPr>
              <a:xfrm>
                <a:off x="6320211" y="46587"/>
                <a:ext cx="370016" cy="590603"/>
              </a:xfrm>
              <a:custGeom>
                <a:rect b="b" l="l" r="r" t="t"/>
                <a:pathLst>
                  <a:path extrusionOk="0" h="790575" w="495300">
                    <a:moveTo>
                      <a:pt x="98584" y="576412"/>
                    </a:moveTo>
                    <a:cubicBezTo>
                      <a:pt x="110966" y="596414"/>
                      <a:pt x="126206" y="612607"/>
                      <a:pt x="141446" y="629752"/>
                    </a:cubicBezTo>
                    <a:cubicBezTo>
                      <a:pt x="158591" y="649754"/>
                      <a:pt x="176689" y="667852"/>
                      <a:pt x="192881" y="688807"/>
                    </a:cubicBezTo>
                    <a:cubicBezTo>
                      <a:pt x="203359" y="702142"/>
                      <a:pt x="211931" y="716429"/>
                      <a:pt x="217646" y="732622"/>
                    </a:cubicBezTo>
                    <a:cubicBezTo>
                      <a:pt x="224314" y="749767"/>
                      <a:pt x="218599" y="764054"/>
                      <a:pt x="206216" y="776437"/>
                    </a:cubicBezTo>
                    <a:cubicBezTo>
                      <a:pt x="200501" y="782152"/>
                      <a:pt x="192881" y="785009"/>
                      <a:pt x="184309" y="784057"/>
                    </a:cubicBezTo>
                    <a:cubicBezTo>
                      <a:pt x="170974" y="781199"/>
                      <a:pt x="158591" y="777389"/>
                      <a:pt x="149066" y="765959"/>
                    </a:cubicBezTo>
                    <a:cubicBezTo>
                      <a:pt x="134779" y="748814"/>
                      <a:pt x="120491" y="731669"/>
                      <a:pt x="106204" y="714524"/>
                    </a:cubicBezTo>
                    <a:cubicBezTo>
                      <a:pt x="105251" y="712619"/>
                      <a:pt x="103346" y="711667"/>
                      <a:pt x="102394" y="709762"/>
                    </a:cubicBezTo>
                    <a:cubicBezTo>
                      <a:pt x="78581" y="681187"/>
                      <a:pt x="65246" y="646897"/>
                      <a:pt x="55721" y="611654"/>
                    </a:cubicBezTo>
                    <a:cubicBezTo>
                      <a:pt x="41434" y="556409"/>
                      <a:pt x="26194" y="500212"/>
                      <a:pt x="17621" y="443062"/>
                    </a:cubicBezTo>
                    <a:cubicBezTo>
                      <a:pt x="12859" y="413534"/>
                      <a:pt x="10001" y="383054"/>
                      <a:pt x="8096" y="353527"/>
                    </a:cubicBezTo>
                    <a:cubicBezTo>
                      <a:pt x="7144" y="332572"/>
                      <a:pt x="7144" y="312569"/>
                      <a:pt x="7144" y="291614"/>
                    </a:cubicBezTo>
                    <a:cubicBezTo>
                      <a:pt x="7144" y="284947"/>
                      <a:pt x="8096" y="277327"/>
                      <a:pt x="8096" y="270659"/>
                    </a:cubicBezTo>
                    <a:cubicBezTo>
                      <a:pt x="11906" y="234464"/>
                      <a:pt x="17621" y="199222"/>
                      <a:pt x="29051" y="164932"/>
                    </a:cubicBezTo>
                    <a:cubicBezTo>
                      <a:pt x="45244" y="115402"/>
                      <a:pt x="70961" y="71587"/>
                      <a:pt x="110966" y="37297"/>
                    </a:cubicBezTo>
                    <a:cubicBezTo>
                      <a:pt x="124301" y="25867"/>
                      <a:pt x="138589" y="16342"/>
                      <a:pt x="154781" y="8722"/>
                    </a:cubicBezTo>
                    <a:cubicBezTo>
                      <a:pt x="158591" y="6817"/>
                      <a:pt x="161449" y="6817"/>
                      <a:pt x="165259" y="7769"/>
                    </a:cubicBezTo>
                    <a:cubicBezTo>
                      <a:pt x="202406" y="18247"/>
                      <a:pt x="234791" y="36344"/>
                      <a:pt x="266224" y="57299"/>
                    </a:cubicBezTo>
                    <a:cubicBezTo>
                      <a:pt x="318611" y="92542"/>
                      <a:pt x="363379" y="135404"/>
                      <a:pt x="405289" y="183029"/>
                    </a:cubicBezTo>
                    <a:cubicBezTo>
                      <a:pt x="421481" y="201127"/>
                      <a:pt x="437674" y="218272"/>
                      <a:pt x="450056" y="239227"/>
                    </a:cubicBezTo>
                    <a:cubicBezTo>
                      <a:pt x="469106" y="272564"/>
                      <a:pt x="479584" y="307807"/>
                      <a:pt x="486251" y="344954"/>
                    </a:cubicBezTo>
                    <a:cubicBezTo>
                      <a:pt x="496729" y="403057"/>
                      <a:pt x="499586" y="461159"/>
                      <a:pt x="495776" y="520214"/>
                    </a:cubicBezTo>
                    <a:cubicBezTo>
                      <a:pt x="491966" y="576412"/>
                      <a:pt x="484346" y="632609"/>
                      <a:pt x="465296" y="685949"/>
                    </a:cubicBezTo>
                    <a:cubicBezTo>
                      <a:pt x="459581" y="701189"/>
                      <a:pt x="452914" y="716429"/>
                      <a:pt x="442436" y="727859"/>
                    </a:cubicBezTo>
                    <a:cubicBezTo>
                      <a:pt x="438626" y="732622"/>
                      <a:pt x="432911" y="736432"/>
                      <a:pt x="427196" y="738337"/>
                    </a:cubicBezTo>
                    <a:cubicBezTo>
                      <a:pt x="411956" y="742147"/>
                      <a:pt x="400526" y="733574"/>
                      <a:pt x="397669" y="716429"/>
                    </a:cubicBezTo>
                    <a:cubicBezTo>
                      <a:pt x="395764" y="701189"/>
                      <a:pt x="397669" y="685949"/>
                      <a:pt x="403384" y="671662"/>
                    </a:cubicBezTo>
                    <a:cubicBezTo>
                      <a:pt x="414814" y="639277"/>
                      <a:pt x="429101" y="607844"/>
                      <a:pt x="450056" y="579269"/>
                    </a:cubicBezTo>
                    <a:cubicBezTo>
                      <a:pt x="460534" y="564982"/>
                      <a:pt x="463391" y="547837"/>
                      <a:pt x="467201" y="530692"/>
                    </a:cubicBezTo>
                    <a:cubicBezTo>
                      <a:pt x="473869" y="497354"/>
                      <a:pt x="475774" y="463064"/>
                      <a:pt x="476726" y="428774"/>
                    </a:cubicBezTo>
                    <a:cubicBezTo>
                      <a:pt x="476726" y="425917"/>
                      <a:pt x="475774" y="424012"/>
                      <a:pt x="474821" y="421154"/>
                    </a:cubicBezTo>
                    <a:cubicBezTo>
                      <a:pt x="454819" y="366862"/>
                      <a:pt x="423386" y="320189"/>
                      <a:pt x="386239" y="277327"/>
                    </a:cubicBezTo>
                    <a:cubicBezTo>
                      <a:pt x="327184" y="208747"/>
                      <a:pt x="256699" y="153502"/>
                      <a:pt x="179546" y="107782"/>
                    </a:cubicBezTo>
                    <a:cubicBezTo>
                      <a:pt x="173831" y="103972"/>
                      <a:pt x="171926" y="105877"/>
                      <a:pt x="168116" y="110639"/>
                    </a:cubicBezTo>
                    <a:cubicBezTo>
                      <a:pt x="126206" y="171599"/>
                      <a:pt x="95726" y="238274"/>
                      <a:pt x="74771" y="308759"/>
                    </a:cubicBezTo>
                    <a:cubicBezTo>
                      <a:pt x="68104" y="329714"/>
                      <a:pt x="63341" y="350669"/>
                      <a:pt x="58579" y="372577"/>
                    </a:cubicBezTo>
                    <a:cubicBezTo>
                      <a:pt x="56674" y="379244"/>
                      <a:pt x="58579" y="385912"/>
                      <a:pt x="59531" y="392579"/>
                    </a:cubicBezTo>
                    <a:cubicBezTo>
                      <a:pt x="59531" y="393532"/>
                      <a:pt x="59531" y="395437"/>
                      <a:pt x="59531" y="396389"/>
                    </a:cubicBezTo>
                    <a:cubicBezTo>
                      <a:pt x="63341" y="431632"/>
                      <a:pt x="67151" y="466874"/>
                      <a:pt x="71914" y="502117"/>
                    </a:cubicBezTo>
                    <a:cubicBezTo>
                      <a:pt x="75724" y="529739"/>
                      <a:pt x="82391" y="554504"/>
                      <a:pt x="98584" y="576412"/>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p:txBody>
          </p:sp>
        </p:grpSp>
      </p:grpSp>
      <p:sp>
        <p:nvSpPr>
          <p:cNvPr id="266" name="Google Shape;266;p4"/>
          <p:cNvSpPr/>
          <p:nvPr/>
        </p:nvSpPr>
        <p:spPr>
          <a:xfrm rot="-861887">
            <a:off x="1570755" y="2731764"/>
            <a:ext cx="634109" cy="635759"/>
          </a:xfrm>
          <a:custGeom>
            <a:rect b="b" l="l" r="r" t="t"/>
            <a:pathLst>
              <a:path extrusionOk="0" h="670376" w="668637">
                <a:moveTo>
                  <a:pt x="321547" y="56565"/>
                </a:moveTo>
                <a:cubicBezTo>
                  <a:pt x="302308" y="57185"/>
                  <a:pt x="270655" y="62150"/>
                  <a:pt x="239003" y="70219"/>
                </a:cubicBezTo>
                <a:cubicBezTo>
                  <a:pt x="224728" y="73942"/>
                  <a:pt x="223487" y="78287"/>
                  <a:pt x="232176" y="90079"/>
                </a:cubicBezTo>
                <a:cubicBezTo>
                  <a:pt x="283689" y="159590"/>
                  <a:pt x="386094" y="154004"/>
                  <a:pt x="432642" y="79528"/>
                </a:cubicBezTo>
                <a:cubicBezTo>
                  <a:pt x="440710" y="66495"/>
                  <a:pt x="433262" y="64633"/>
                  <a:pt x="423953" y="62771"/>
                </a:cubicBezTo>
                <a:cubicBezTo>
                  <a:pt x="394782" y="57806"/>
                  <a:pt x="364992" y="53461"/>
                  <a:pt x="321547" y="56565"/>
                </a:cubicBezTo>
                <a:close/>
                <a:moveTo>
                  <a:pt x="382215" y="1639"/>
                </a:moveTo>
                <a:cubicBezTo>
                  <a:pt x="409058" y="3966"/>
                  <a:pt x="435746" y="8466"/>
                  <a:pt x="462433" y="13120"/>
                </a:cubicBezTo>
                <a:cubicBezTo>
                  <a:pt x="519531" y="23051"/>
                  <a:pt x="576630" y="31740"/>
                  <a:pt x="633728" y="39808"/>
                </a:cubicBezTo>
                <a:cubicBezTo>
                  <a:pt x="653589" y="42291"/>
                  <a:pt x="662278" y="49738"/>
                  <a:pt x="662278" y="71460"/>
                </a:cubicBezTo>
                <a:cubicBezTo>
                  <a:pt x="662898" y="123594"/>
                  <a:pt x="666002" y="175727"/>
                  <a:pt x="668485" y="227241"/>
                </a:cubicBezTo>
                <a:cubicBezTo>
                  <a:pt x="669726" y="244618"/>
                  <a:pt x="663519" y="252686"/>
                  <a:pt x="645521" y="253307"/>
                </a:cubicBezTo>
                <a:cubicBezTo>
                  <a:pt x="620695" y="253928"/>
                  <a:pt x="595870" y="256410"/>
                  <a:pt x="571044" y="256410"/>
                </a:cubicBezTo>
                <a:cubicBezTo>
                  <a:pt x="557390" y="256410"/>
                  <a:pt x="552425" y="259514"/>
                  <a:pt x="553045" y="275029"/>
                </a:cubicBezTo>
                <a:cubicBezTo>
                  <a:pt x="558011" y="389227"/>
                  <a:pt x="561735" y="503424"/>
                  <a:pt x="565458" y="617621"/>
                </a:cubicBezTo>
                <a:cubicBezTo>
                  <a:pt x="566700" y="654859"/>
                  <a:pt x="566700" y="654239"/>
                  <a:pt x="529462" y="656101"/>
                </a:cubicBezTo>
                <a:cubicBezTo>
                  <a:pt x="470501" y="659204"/>
                  <a:pt x="229693" y="670376"/>
                  <a:pt x="170112" y="670376"/>
                </a:cubicBezTo>
                <a:cubicBezTo>
                  <a:pt x="140321" y="670376"/>
                  <a:pt x="140321" y="670376"/>
                  <a:pt x="138460" y="639964"/>
                </a:cubicBezTo>
                <a:cubicBezTo>
                  <a:pt x="135356" y="575418"/>
                  <a:pt x="125426" y="343920"/>
                  <a:pt x="124805" y="293028"/>
                </a:cubicBezTo>
                <a:cubicBezTo>
                  <a:pt x="124805" y="276271"/>
                  <a:pt x="118599" y="273788"/>
                  <a:pt x="103704" y="275029"/>
                </a:cubicBezTo>
                <a:cubicBezTo>
                  <a:pt x="78879" y="276892"/>
                  <a:pt x="54053" y="276892"/>
                  <a:pt x="29228" y="278133"/>
                </a:cubicBezTo>
                <a:cubicBezTo>
                  <a:pt x="13711" y="278753"/>
                  <a:pt x="6264" y="273168"/>
                  <a:pt x="5643" y="257031"/>
                </a:cubicBezTo>
                <a:cubicBezTo>
                  <a:pt x="4402" y="200553"/>
                  <a:pt x="2540" y="144075"/>
                  <a:pt x="57" y="87597"/>
                </a:cubicBezTo>
                <a:cubicBezTo>
                  <a:pt x="-563" y="75184"/>
                  <a:pt x="3781" y="68978"/>
                  <a:pt x="16194" y="66495"/>
                </a:cubicBezTo>
                <a:cubicBezTo>
                  <a:pt x="111772" y="47256"/>
                  <a:pt x="204247" y="16844"/>
                  <a:pt x="301067" y="3190"/>
                </a:cubicBezTo>
                <a:cubicBezTo>
                  <a:pt x="328375" y="-844"/>
                  <a:pt x="355373" y="-689"/>
                  <a:pt x="382215" y="1639"/>
                </a:cubicBezTo>
                <a:close/>
              </a:path>
            </a:pathLst>
          </a:custGeom>
          <a:solidFill>
            <a:srgbClr val="FE5700"/>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p:txBody>
      </p:sp>
      <p:sp>
        <p:nvSpPr>
          <p:cNvPr id="267" name="Google Shape;267;p4"/>
          <p:cNvSpPr/>
          <p:nvPr/>
        </p:nvSpPr>
        <p:spPr>
          <a:xfrm>
            <a:off x="3858688" y="1868221"/>
            <a:ext cx="4867130" cy="619406"/>
          </a:xfrm>
          <a:prstGeom prst="roundRect">
            <a:avLst>
              <a:gd fmla="val 50000" name="adj"/>
            </a:avLst>
          </a:prstGeom>
          <a:solidFill>
            <a:schemeClr val="accent1"/>
          </a:solidFill>
          <a:ln>
            <a:noFill/>
          </a:ln>
        </p:spPr>
        <p:txBody>
          <a:bodyPr anchorCtr="0" anchor="t" bIns="34275" lIns="68575" spcFirstLastPara="1" rIns="68575" wrap="square" tIns="34275">
            <a:noAutofit/>
          </a:bodyPr>
          <a:lstStyle/>
          <a:p>
            <a:pPr indent="0" lvl="0" marL="0" marR="0" rtl="0" algn="l">
              <a:spcBef>
                <a:spcPts val="0"/>
              </a:spcBef>
              <a:spcAft>
                <a:spcPts val="0"/>
              </a:spcAft>
              <a:buNone/>
            </a:pPr>
            <a:r>
              <a:t/>
            </a:r>
            <a:endParaRPr sz="2000">
              <a:solidFill>
                <a:schemeClr val="dk1"/>
              </a:solidFill>
              <a:latin typeface="Calibri"/>
              <a:ea typeface="Calibri"/>
              <a:cs typeface="Calibri"/>
              <a:sym typeface="Calibri"/>
            </a:endParaRPr>
          </a:p>
        </p:txBody>
      </p:sp>
      <p:sp>
        <p:nvSpPr>
          <p:cNvPr id="268" name="Google Shape;268;p4"/>
          <p:cNvSpPr/>
          <p:nvPr/>
        </p:nvSpPr>
        <p:spPr>
          <a:xfrm>
            <a:off x="3588829" y="2609227"/>
            <a:ext cx="4867130" cy="619406"/>
          </a:xfrm>
          <a:prstGeom prst="roundRect">
            <a:avLst>
              <a:gd fmla="val 50000" name="adj"/>
            </a:avLst>
          </a:prstGeom>
          <a:solidFill>
            <a:schemeClr val="accent2"/>
          </a:solidFill>
          <a:ln>
            <a:noFill/>
          </a:ln>
        </p:spPr>
        <p:txBody>
          <a:bodyPr anchorCtr="0" anchor="t" bIns="34275" lIns="68575" spcFirstLastPara="1" rIns="68575" wrap="square" tIns="34275">
            <a:noAutofit/>
          </a:bodyPr>
          <a:lstStyle/>
          <a:p>
            <a:pPr indent="0" lvl="0" marL="0" marR="0" rtl="0" algn="l">
              <a:spcBef>
                <a:spcPts val="0"/>
              </a:spcBef>
              <a:spcAft>
                <a:spcPts val="0"/>
              </a:spcAft>
              <a:buNone/>
            </a:pPr>
            <a:r>
              <a:rPr lang="ru-RU" sz="1500">
                <a:solidFill>
                  <a:schemeClr val="lt1"/>
                </a:solidFill>
                <a:latin typeface="Times New Roman"/>
                <a:ea typeface="Times New Roman"/>
                <a:cs typeface="Times New Roman"/>
                <a:sym typeface="Times New Roman"/>
              </a:rPr>
              <a:t>           Yuqori mijozlar bazasiga kirishni ta'minlash</a:t>
            </a:r>
            <a:endParaRPr sz="1500">
              <a:solidFill>
                <a:schemeClr val="lt1"/>
              </a:solidFill>
              <a:latin typeface="Calibri"/>
              <a:ea typeface="Calibri"/>
              <a:cs typeface="Calibri"/>
              <a:sym typeface="Calibri"/>
            </a:endParaRPr>
          </a:p>
        </p:txBody>
      </p:sp>
      <p:sp>
        <p:nvSpPr>
          <p:cNvPr id="269" name="Google Shape;269;p4"/>
          <p:cNvSpPr/>
          <p:nvPr/>
        </p:nvSpPr>
        <p:spPr>
          <a:xfrm>
            <a:off x="3400342" y="3332041"/>
            <a:ext cx="4867130" cy="619406"/>
          </a:xfrm>
          <a:prstGeom prst="roundRect">
            <a:avLst>
              <a:gd fmla="val 50000" name="adj"/>
            </a:avLst>
          </a:prstGeom>
          <a:solidFill>
            <a:schemeClr val="accent3"/>
          </a:solidFill>
          <a:ln>
            <a:noFill/>
          </a:ln>
        </p:spPr>
        <p:txBody>
          <a:bodyPr anchorCtr="0" anchor="t" bIns="34275" lIns="68575" spcFirstLastPara="1" rIns="68575" wrap="square" tIns="34275">
            <a:noAutofit/>
          </a:bodyPr>
          <a:lstStyle/>
          <a:p>
            <a:pPr indent="0" lvl="0" marL="0" marR="0" rtl="0" algn="l">
              <a:spcBef>
                <a:spcPts val="0"/>
              </a:spcBef>
              <a:spcAft>
                <a:spcPts val="0"/>
              </a:spcAft>
              <a:buNone/>
            </a:pPr>
            <a:r>
              <a:rPr lang="ru-RU" sz="2000">
                <a:solidFill>
                  <a:schemeClr val="lt1"/>
                </a:solidFill>
                <a:latin typeface="Times New Roman"/>
                <a:ea typeface="Times New Roman"/>
                <a:cs typeface="Times New Roman"/>
                <a:sym typeface="Times New Roman"/>
              </a:rPr>
              <a:t>         </a:t>
            </a:r>
            <a:r>
              <a:rPr lang="ru-RU" sz="1400">
                <a:solidFill>
                  <a:schemeClr val="lt1"/>
                </a:solidFill>
                <a:latin typeface="Times New Roman"/>
                <a:ea typeface="Times New Roman"/>
                <a:cs typeface="Times New Roman"/>
                <a:sym typeface="Times New Roman"/>
              </a:rPr>
              <a:t>Operatsion samaradorligini oshirish</a:t>
            </a:r>
            <a:endParaRPr sz="2000">
              <a:solidFill>
                <a:schemeClr val="lt1"/>
              </a:solidFill>
              <a:latin typeface="Calibri"/>
              <a:ea typeface="Calibri"/>
              <a:cs typeface="Calibri"/>
              <a:sym typeface="Calibri"/>
            </a:endParaRPr>
          </a:p>
        </p:txBody>
      </p:sp>
      <p:sp>
        <p:nvSpPr>
          <p:cNvPr id="270" name="Google Shape;270;p4"/>
          <p:cNvSpPr/>
          <p:nvPr/>
        </p:nvSpPr>
        <p:spPr>
          <a:xfrm>
            <a:off x="3180079" y="4054858"/>
            <a:ext cx="4344249" cy="619406"/>
          </a:xfrm>
          <a:prstGeom prst="roundRect">
            <a:avLst>
              <a:gd fmla="val 50000" name="adj"/>
            </a:avLst>
          </a:prstGeom>
          <a:solidFill>
            <a:schemeClr val="accent4"/>
          </a:solidFill>
          <a:ln>
            <a:noFill/>
          </a:ln>
        </p:spPr>
        <p:txBody>
          <a:bodyPr anchorCtr="0" anchor="t" bIns="34275" lIns="68575" spcFirstLastPara="1" rIns="68575" wrap="square" tIns="34275">
            <a:noAutofit/>
          </a:bodyPr>
          <a:lstStyle/>
          <a:p>
            <a:pPr indent="0" lvl="0" marL="0" marR="0" rtl="0" algn="l">
              <a:spcBef>
                <a:spcPts val="0"/>
              </a:spcBef>
              <a:spcAft>
                <a:spcPts val="0"/>
              </a:spcAft>
              <a:buNone/>
            </a:pPr>
            <a:r>
              <a:t/>
            </a:r>
            <a:endParaRPr sz="2000">
              <a:solidFill>
                <a:schemeClr val="dk1"/>
              </a:solidFill>
              <a:latin typeface="Calibri"/>
              <a:ea typeface="Calibri"/>
              <a:cs typeface="Calibri"/>
              <a:sym typeface="Calibri"/>
            </a:endParaRPr>
          </a:p>
        </p:txBody>
      </p:sp>
      <p:sp>
        <p:nvSpPr>
          <p:cNvPr id="271" name="Google Shape;271;p4"/>
          <p:cNvSpPr/>
          <p:nvPr/>
        </p:nvSpPr>
        <p:spPr>
          <a:xfrm>
            <a:off x="468819" y="1468907"/>
            <a:ext cx="3389869" cy="2592677"/>
          </a:xfrm>
          <a:custGeom>
            <a:rect b="b" l="l" r="r" t="t"/>
            <a:pathLst>
              <a:path extrusionOk="0" h="3474878" w="5065594">
                <a:moveTo>
                  <a:pt x="3246497" y="857713"/>
                </a:moveTo>
                <a:lnTo>
                  <a:pt x="3245831" y="857723"/>
                </a:lnTo>
                <a:lnTo>
                  <a:pt x="3202826" y="857723"/>
                </a:lnTo>
                <a:lnTo>
                  <a:pt x="3202826" y="858405"/>
                </a:lnTo>
                <a:lnTo>
                  <a:pt x="3245831" y="857723"/>
                </a:lnTo>
                <a:lnTo>
                  <a:pt x="3247333" y="857723"/>
                </a:lnTo>
                <a:lnTo>
                  <a:pt x="3268295" y="857988"/>
                </a:lnTo>
                <a:lnTo>
                  <a:pt x="3193173" y="873433"/>
                </a:lnTo>
                <a:cubicBezTo>
                  <a:pt x="3130620" y="901533"/>
                  <a:pt x="3106097" y="972164"/>
                  <a:pt x="3087704" y="1133608"/>
                </a:cubicBezTo>
                <a:cubicBezTo>
                  <a:pt x="3038659" y="1519165"/>
                  <a:pt x="2993699" y="2070933"/>
                  <a:pt x="2944653" y="2456490"/>
                </a:cubicBezTo>
                <a:cubicBezTo>
                  <a:pt x="2928304" y="2543001"/>
                  <a:pt x="2984163" y="2567524"/>
                  <a:pt x="3061819" y="2579787"/>
                </a:cubicBezTo>
                <a:cubicBezTo>
                  <a:pt x="3364951" y="2629514"/>
                  <a:pt x="3364951" y="2633601"/>
                  <a:pt x="3434433" y="2333875"/>
                </a:cubicBezTo>
                <a:cubicBezTo>
                  <a:pt x="3525032" y="1944231"/>
                  <a:pt x="3610862" y="1380201"/>
                  <a:pt x="3708955" y="990557"/>
                </a:cubicBezTo>
                <a:cubicBezTo>
                  <a:pt x="3733477" y="883609"/>
                  <a:pt x="3713042" y="850911"/>
                  <a:pt x="3606776" y="863173"/>
                </a:cubicBezTo>
                <a:cubicBezTo>
                  <a:pt x="3549555" y="867260"/>
                  <a:pt x="3492335" y="863173"/>
                  <a:pt x="3435114" y="863173"/>
                </a:cubicBezTo>
                <a:cubicBezTo>
                  <a:pt x="3400032" y="861129"/>
                  <a:pt x="3352178" y="859426"/>
                  <a:pt x="3307986" y="858490"/>
                </a:cubicBezTo>
                <a:lnTo>
                  <a:pt x="3268295" y="857988"/>
                </a:lnTo>
                <a:lnTo>
                  <a:pt x="3269584" y="857723"/>
                </a:lnTo>
                <a:lnTo>
                  <a:pt x="3247333" y="857723"/>
                </a:lnTo>
                <a:close/>
                <a:moveTo>
                  <a:pt x="2234848" y="846824"/>
                </a:moveTo>
                <a:cubicBezTo>
                  <a:pt x="2161278" y="842737"/>
                  <a:pt x="2144929" y="871347"/>
                  <a:pt x="2144929" y="936742"/>
                </a:cubicBezTo>
                <a:cubicBezTo>
                  <a:pt x="2149017" y="1149957"/>
                  <a:pt x="2124494" y="2161532"/>
                  <a:pt x="2120406" y="2370659"/>
                </a:cubicBezTo>
                <a:cubicBezTo>
                  <a:pt x="2120406" y="2436736"/>
                  <a:pt x="2136756" y="2465345"/>
                  <a:pt x="2214412" y="2477607"/>
                </a:cubicBezTo>
                <a:cubicBezTo>
                  <a:pt x="2542067" y="2527334"/>
                  <a:pt x="2596562" y="2531421"/>
                  <a:pt x="2637434" y="2207172"/>
                </a:cubicBezTo>
                <a:cubicBezTo>
                  <a:pt x="2686480" y="1842051"/>
                  <a:pt x="2727352" y="1306632"/>
                  <a:pt x="2780485" y="945598"/>
                </a:cubicBezTo>
                <a:cubicBezTo>
                  <a:pt x="2792747" y="863173"/>
                  <a:pt x="2772311" y="842737"/>
                  <a:pt x="2694655" y="846824"/>
                </a:cubicBezTo>
                <a:cubicBezTo>
                  <a:pt x="2559778" y="850911"/>
                  <a:pt x="2370405" y="850911"/>
                  <a:pt x="2234848" y="846824"/>
                </a:cubicBezTo>
                <a:close/>
                <a:moveTo>
                  <a:pt x="1377903" y="829113"/>
                </a:moveTo>
                <a:cubicBezTo>
                  <a:pt x="1262100" y="835244"/>
                  <a:pt x="1263462" y="885653"/>
                  <a:pt x="1278449" y="1089330"/>
                </a:cubicBezTo>
                <a:cubicBezTo>
                  <a:pt x="1302972" y="1425160"/>
                  <a:pt x="1335669" y="1936056"/>
                  <a:pt x="1364279" y="2272567"/>
                </a:cubicBezTo>
                <a:cubicBezTo>
                  <a:pt x="1368367" y="2309352"/>
                  <a:pt x="1356105" y="2354310"/>
                  <a:pt x="1413325" y="2362485"/>
                </a:cubicBezTo>
                <a:cubicBezTo>
                  <a:pt x="1535941" y="2382921"/>
                  <a:pt x="1663325" y="2399269"/>
                  <a:pt x="1785940" y="2415618"/>
                </a:cubicBezTo>
                <a:cubicBezTo>
                  <a:pt x="1839073" y="2419705"/>
                  <a:pt x="1826811" y="2374746"/>
                  <a:pt x="1826811" y="2342049"/>
                </a:cubicBezTo>
                <a:cubicBezTo>
                  <a:pt x="1830899" y="1919027"/>
                  <a:pt x="1834986" y="1330473"/>
                  <a:pt x="1843160" y="908132"/>
                </a:cubicBezTo>
                <a:cubicBezTo>
                  <a:pt x="1843160" y="846824"/>
                  <a:pt x="1822724" y="834563"/>
                  <a:pt x="1769591" y="834563"/>
                </a:cubicBezTo>
                <a:cubicBezTo>
                  <a:pt x="1691935" y="834563"/>
                  <a:pt x="1614278" y="834563"/>
                  <a:pt x="1536622" y="834563"/>
                </a:cubicBezTo>
                <a:cubicBezTo>
                  <a:pt x="1468502" y="830475"/>
                  <a:pt x="1416732" y="827070"/>
                  <a:pt x="1377903" y="829113"/>
                </a:cubicBezTo>
                <a:close/>
                <a:moveTo>
                  <a:pt x="504507" y="813347"/>
                </a:moveTo>
                <a:cubicBezTo>
                  <a:pt x="306191" y="814595"/>
                  <a:pt x="315579" y="846483"/>
                  <a:pt x="365647" y="1101591"/>
                </a:cubicBezTo>
                <a:cubicBezTo>
                  <a:pt x="418780" y="1376113"/>
                  <a:pt x="476000" y="1821615"/>
                  <a:pt x="520959" y="2096138"/>
                </a:cubicBezTo>
                <a:cubicBezTo>
                  <a:pt x="541395" y="2219434"/>
                  <a:pt x="586354" y="2276654"/>
                  <a:pt x="713056" y="2288916"/>
                </a:cubicBezTo>
                <a:cubicBezTo>
                  <a:pt x="1012101" y="2322294"/>
                  <a:pt x="1025725" y="2326381"/>
                  <a:pt x="993028" y="2030742"/>
                </a:cubicBezTo>
                <a:cubicBezTo>
                  <a:pt x="964418" y="1731016"/>
                  <a:pt x="931720" y="1261673"/>
                  <a:pt x="915372" y="966034"/>
                </a:cubicBezTo>
                <a:cubicBezTo>
                  <a:pt x="907197" y="850911"/>
                  <a:pt x="869050" y="797778"/>
                  <a:pt x="746435" y="814127"/>
                </a:cubicBezTo>
                <a:cubicBezTo>
                  <a:pt x="697389" y="822301"/>
                  <a:pt x="648343" y="814127"/>
                  <a:pt x="602703" y="814127"/>
                </a:cubicBezTo>
                <a:cubicBezTo>
                  <a:pt x="565407" y="813616"/>
                  <a:pt x="532837" y="813169"/>
                  <a:pt x="504507" y="813347"/>
                </a:cubicBezTo>
                <a:close/>
                <a:moveTo>
                  <a:pt x="4368096" y="1120"/>
                </a:moveTo>
                <a:cubicBezTo>
                  <a:pt x="4429830" y="-583"/>
                  <a:pt x="4491648" y="-243"/>
                  <a:pt x="4553638" y="1460"/>
                </a:cubicBezTo>
                <a:cubicBezTo>
                  <a:pt x="4677615" y="4185"/>
                  <a:pt x="4800911" y="12360"/>
                  <a:pt x="4924889" y="21215"/>
                </a:cubicBezTo>
                <a:cubicBezTo>
                  <a:pt x="5022981" y="29389"/>
                  <a:pt x="5076114" y="111133"/>
                  <a:pt x="5063853" y="209906"/>
                </a:cubicBezTo>
                <a:cubicBezTo>
                  <a:pt x="5055678" y="300505"/>
                  <a:pt x="5006632" y="361813"/>
                  <a:pt x="4904453" y="365900"/>
                </a:cubicBezTo>
                <a:cubicBezTo>
                  <a:pt x="4826797" y="365900"/>
                  <a:pt x="4640149" y="365900"/>
                  <a:pt x="4562493" y="369987"/>
                </a:cubicBezTo>
                <a:cubicBezTo>
                  <a:pt x="4193966" y="374074"/>
                  <a:pt x="4204865" y="305955"/>
                  <a:pt x="4123121" y="666988"/>
                </a:cubicBezTo>
                <a:cubicBezTo>
                  <a:pt x="3909907" y="1611807"/>
                  <a:pt x="3678982" y="2511667"/>
                  <a:pt x="3512089" y="3233053"/>
                </a:cubicBezTo>
                <a:cubicBezTo>
                  <a:pt x="3467130" y="3429919"/>
                  <a:pt x="3388793" y="3474878"/>
                  <a:pt x="3192609" y="3474878"/>
                </a:cubicBezTo>
                <a:cubicBezTo>
                  <a:pt x="2762774" y="3474878"/>
                  <a:pt x="2469178" y="3474878"/>
                  <a:pt x="2035257" y="3474878"/>
                </a:cubicBezTo>
                <a:cubicBezTo>
                  <a:pt x="1580900" y="3450355"/>
                  <a:pt x="1126542" y="3487139"/>
                  <a:pt x="672185" y="3462616"/>
                </a:cubicBezTo>
                <a:cubicBezTo>
                  <a:pt x="570005" y="3458529"/>
                  <a:pt x="492349" y="3463979"/>
                  <a:pt x="480087" y="3348856"/>
                </a:cubicBezTo>
                <a:cubicBezTo>
                  <a:pt x="467826" y="3225560"/>
                  <a:pt x="529134" y="3151991"/>
                  <a:pt x="668097" y="3151991"/>
                </a:cubicBezTo>
                <a:cubicBezTo>
                  <a:pt x="1012101" y="3151991"/>
                  <a:pt x="1355424" y="3156077"/>
                  <a:pt x="1699428" y="3160165"/>
                </a:cubicBezTo>
                <a:cubicBezTo>
                  <a:pt x="2202831" y="3168340"/>
                  <a:pt x="2569995" y="3168340"/>
                  <a:pt x="3073399" y="3188776"/>
                </a:cubicBezTo>
                <a:cubicBezTo>
                  <a:pt x="3220538" y="3192863"/>
                  <a:pt x="3187840" y="3015070"/>
                  <a:pt x="3212363" y="2945588"/>
                </a:cubicBezTo>
                <a:cubicBezTo>
                  <a:pt x="3245061" y="2843409"/>
                  <a:pt x="3155143" y="2872019"/>
                  <a:pt x="3106097" y="2863845"/>
                </a:cubicBezTo>
                <a:cubicBezTo>
                  <a:pt x="2219180" y="2750086"/>
                  <a:pt x="1459647" y="2634963"/>
                  <a:pt x="553657" y="2519160"/>
                </a:cubicBezTo>
                <a:cubicBezTo>
                  <a:pt x="401750" y="2498724"/>
                  <a:pt x="311833" y="2421068"/>
                  <a:pt x="283222" y="2277335"/>
                </a:cubicBezTo>
                <a:cubicBezTo>
                  <a:pt x="188536" y="1809354"/>
                  <a:pt x="98618" y="1269847"/>
                  <a:pt x="12787" y="797778"/>
                </a:cubicBezTo>
                <a:cubicBezTo>
                  <a:pt x="-36259" y="531431"/>
                  <a:pt x="53659" y="504864"/>
                  <a:pt x="319325" y="509633"/>
                </a:cubicBezTo>
                <a:cubicBezTo>
                  <a:pt x="1412645" y="525981"/>
                  <a:pt x="2505282" y="546417"/>
                  <a:pt x="3597920" y="566853"/>
                </a:cubicBezTo>
                <a:cubicBezTo>
                  <a:pt x="3880616" y="570940"/>
                  <a:pt x="3880616" y="570940"/>
                  <a:pt x="3950098" y="304592"/>
                </a:cubicBezTo>
                <a:cubicBezTo>
                  <a:pt x="3962360" y="263040"/>
                  <a:pt x="3974621" y="222168"/>
                  <a:pt x="3986882" y="181296"/>
                </a:cubicBezTo>
                <a:cubicBezTo>
                  <a:pt x="4015493" y="82522"/>
                  <a:pt x="4080887" y="21215"/>
                  <a:pt x="4183066" y="13040"/>
                </a:cubicBezTo>
                <a:cubicBezTo>
                  <a:pt x="4244715" y="6569"/>
                  <a:pt x="4306363" y="2823"/>
                  <a:pt x="4368096" y="1120"/>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p:txBody>
      </p:sp>
      <p:sp>
        <p:nvSpPr>
          <p:cNvPr id="272" name="Google Shape;272;p4"/>
          <p:cNvSpPr/>
          <p:nvPr/>
        </p:nvSpPr>
        <p:spPr>
          <a:xfrm>
            <a:off x="2290866" y="4119789"/>
            <a:ext cx="554477" cy="554477"/>
          </a:xfrm>
          <a:prstGeom prst="donut">
            <a:avLst>
              <a:gd fmla="val 25000"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dk1"/>
              </a:solidFill>
              <a:latin typeface="Calibri"/>
              <a:ea typeface="Calibri"/>
              <a:cs typeface="Calibri"/>
              <a:sym typeface="Calibri"/>
            </a:endParaRPr>
          </a:p>
        </p:txBody>
      </p:sp>
      <p:sp>
        <p:nvSpPr>
          <p:cNvPr id="273" name="Google Shape;273;p4"/>
          <p:cNvSpPr/>
          <p:nvPr/>
        </p:nvSpPr>
        <p:spPr>
          <a:xfrm>
            <a:off x="992734" y="4119789"/>
            <a:ext cx="554477" cy="554477"/>
          </a:xfrm>
          <a:prstGeom prst="donut">
            <a:avLst>
              <a:gd fmla="val 25000"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dk1"/>
              </a:solidFill>
              <a:latin typeface="Calibri"/>
              <a:ea typeface="Calibri"/>
              <a:cs typeface="Calibri"/>
              <a:sym typeface="Calibri"/>
            </a:endParaRPr>
          </a:p>
        </p:txBody>
      </p:sp>
      <p:sp>
        <p:nvSpPr>
          <p:cNvPr id="274" name="Google Shape;274;p4"/>
          <p:cNvSpPr/>
          <p:nvPr/>
        </p:nvSpPr>
        <p:spPr>
          <a:xfrm>
            <a:off x="3917819" y="1951621"/>
            <a:ext cx="488813" cy="488813"/>
          </a:xfrm>
          <a:prstGeom prst="ellips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275" name="Google Shape;275;p4"/>
          <p:cNvSpPr/>
          <p:nvPr/>
        </p:nvSpPr>
        <p:spPr>
          <a:xfrm>
            <a:off x="3666374" y="2682074"/>
            <a:ext cx="488813" cy="442581"/>
          </a:xfrm>
          <a:prstGeom prst="ellips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276" name="Google Shape;276;p4"/>
          <p:cNvSpPr/>
          <p:nvPr/>
        </p:nvSpPr>
        <p:spPr>
          <a:xfrm>
            <a:off x="3479380" y="3397066"/>
            <a:ext cx="488813" cy="488813"/>
          </a:xfrm>
          <a:prstGeom prst="ellips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277" name="Google Shape;277;p4"/>
          <p:cNvSpPr/>
          <p:nvPr/>
        </p:nvSpPr>
        <p:spPr>
          <a:xfrm>
            <a:off x="3260161" y="4119789"/>
            <a:ext cx="488813" cy="488813"/>
          </a:xfrm>
          <a:prstGeom prst="ellips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278" name="Google Shape;278;p4"/>
          <p:cNvSpPr txBox="1"/>
          <p:nvPr/>
        </p:nvSpPr>
        <p:spPr>
          <a:xfrm flipH="1">
            <a:off x="3907595" y="2004243"/>
            <a:ext cx="499037" cy="41549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100">
                <a:solidFill>
                  <a:schemeClr val="accent1"/>
                </a:solidFill>
                <a:latin typeface="Calibri"/>
                <a:ea typeface="Calibri"/>
                <a:cs typeface="Calibri"/>
                <a:sym typeface="Calibri"/>
              </a:rPr>
              <a:t>01</a:t>
            </a:r>
            <a:endParaRPr b="1" sz="2100">
              <a:solidFill>
                <a:schemeClr val="accent1"/>
              </a:solidFill>
              <a:latin typeface="Calibri"/>
              <a:ea typeface="Calibri"/>
              <a:cs typeface="Calibri"/>
              <a:sym typeface="Calibri"/>
            </a:endParaRPr>
          </a:p>
        </p:txBody>
      </p:sp>
      <p:sp>
        <p:nvSpPr>
          <p:cNvPr id="279" name="Google Shape;279;p4"/>
          <p:cNvSpPr txBox="1"/>
          <p:nvPr/>
        </p:nvSpPr>
        <p:spPr>
          <a:xfrm flipH="1">
            <a:off x="3651332" y="2714616"/>
            <a:ext cx="499037" cy="41549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100">
                <a:solidFill>
                  <a:schemeClr val="accent2"/>
                </a:solidFill>
                <a:latin typeface="Calibri"/>
                <a:ea typeface="Calibri"/>
                <a:cs typeface="Calibri"/>
                <a:sym typeface="Calibri"/>
              </a:rPr>
              <a:t>02</a:t>
            </a:r>
            <a:endParaRPr b="1" sz="2100">
              <a:solidFill>
                <a:schemeClr val="accent2"/>
              </a:solidFill>
              <a:latin typeface="Calibri"/>
              <a:ea typeface="Calibri"/>
              <a:cs typeface="Calibri"/>
              <a:sym typeface="Calibri"/>
            </a:endParaRPr>
          </a:p>
        </p:txBody>
      </p:sp>
      <p:sp>
        <p:nvSpPr>
          <p:cNvPr id="280" name="Google Shape;280;p4"/>
          <p:cNvSpPr txBox="1"/>
          <p:nvPr/>
        </p:nvSpPr>
        <p:spPr>
          <a:xfrm flipH="1">
            <a:off x="3469156" y="3449226"/>
            <a:ext cx="499037" cy="41549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100">
                <a:solidFill>
                  <a:schemeClr val="accent3"/>
                </a:solidFill>
                <a:latin typeface="Calibri"/>
                <a:ea typeface="Calibri"/>
                <a:cs typeface="Calibri"/>
                <a:sym typeface="Calibri"/>
              </a:rPr>
              <a:t>03</a:t>
            </a:r>
            <a:endParaRPr b="1" sz="2100">
              <a:solidFill>
                <a:schemeClr val="accent3"/>
              </a:solidFill>
              <a:latin typeface="Calibri"/>
              <a:ea typeface="Calibri"/>
              <a:cs typeface="Calibri"/>
              <a:sym typeface="Calibri"/>
            </a:endParaRPr>
          </a:p>
        </p:txBody>
      </p:sp>
      <p:sp>
        <p:nvSpPr>
          <p:cNvPr id="281" name="Google Shape;281;p4"/>
          <p:cNvSpPr txBox="1"/>
          <p:nvPr/>
        </p:nvSpPr>
        <p:spPr>
          <a:xfrm flipH="1">
            <a:off x="3249937" y="4171716"/>
            <a:ext cx="499037" cy="41549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100">
                <a:solidFill>
                  <a:schemeClr val="accent4"/>
                </a:solidFill>
                <a:latin typeface="Calibri"/>
                <a:ea typeface="Calibri"/>
                <a:cs typeface="Calibri"/>
                <a:sym typeface="Calibri"/>
              </a:rPr>
              <a:t>04</a:t>
            </a:r>
            <a:endParaRPr b="1" sz="2100">
              <a:solidFill>
                <a:schemeClr val="accent4"/>
              </a:solidFill>
              <a:latin typeface="Calibri"/>
              <a:ea typeface="Calibri"/>
              <a:cs typeface="Calibri"/>
              <a:sym typeface="Calibri"/>
            </a:endParaRPr>
          </a:p>
        </p:txBody>
      </p:sp>
      <p:grpSp>
        <p:nvGrpSpPr>
          <p:cNvPr id="282" name="Google Shape;282;p4"/>
          <p:cNvGrpSpPr/>
          <p:nvPr/>
        </p:nvGrpSpPr>
        <p:grpSpPr>
          <a:xfrm>
            <a:off x="2735607" y="2638878"/>
            <a:ext cx="317303" cy="649597"/>
            <a:chOff x="7528445" y="2305877"/>
            <a:chExt cx="561155" cy="1148822"/>
          </a:xfrm>
        </p:grpSpPr>
        <p:sp>
          <p:nvSpPr>
            <p:cNvPr id="283" name="Google Shape;283;p4"/>
            <p:cNvSpPr/>
            <p:nvPr/>
          </p:nvSpPr>
          <p:spPr>
            <a:xfrm>
              <a:off x="7534623" y="2338366"/>
              <a:ext cx="554977" cy="1116333"/>
            </a:xfrm>
            <a:custGeom>
              <a:rect b="b" l="l" r="r" t="t"/>
              <a:pathLst>
                <a:path extrusionOk="0" h="580557" w="288620">
                  <a:moveTo>
                    <a:pt x="241208" y="327965"/>
                  </a:moveTo>
                  <a:cubicBezTo>
                    <a:pt x="231588" y="314695"/>
                    <a:pt x="221635" y="301425"/>
                    <a:pt x="214668" y="286496"/>
                  </a:cubicBezTo>
                  <a:cubicBezTo>
                    <a:pt x="204053" y="263274"/>
                    <a:pt x="197418" y="238393"/>
                    <a:pt x="190119" y="214175"/>
                  </a:cubicBezTo>
                  <a:cubicBezTo>
                    <a:pt x="181494" y="186309"/>
                    <a:pt x="174195" y="157778"/>
                    <a:pt x="160925" y="131239"/>
                  </a:cubicBezTo>
                  <a:cubicBezTo>
                    <a:pt x="155286" y="111666"/>
                    <a:pt x="145002" y="95078"/>
                    <a:pt x="128414" y="83467"/>
                  </a:cubicBezTo>
                  <a:cubicBezTo>
                    <a:pt x="115476" y="74510"/>
                    <a:pt x="100879" y="70197"/>
                    <a:pt x="85287" y="69202"/>
                  </a:cubicBezTo>
                  <a:cubicBezTo>
                    <a:pt x="80311" y="68870"/>
                    <a:pt x="79316" y="67211"/>
                    <a:pt x="79316" y="62899"/>
                  </a:cubicBezTo>
                  <a:cubicBezTo>
                    <a:pt x="79647" y="55269"/>
                    <a:pt x="79647" y="47638"/>
                    <a:pt x="78984" y="40008"/>
                  </a:cubicBezTo>
                  <a:cubicBezTo>
                    <a:pt x="77989" y="27734"/>
                    <a:pt x="76662" y="15459"/>
                    <a:pt x="72349" y="3848"/>
                  </a:cubicBezTo>
                  <a:cubicBezTo>
                    <a:pt x="71685" y="2189"/>
                    <a:pt x="72017" y="-797"/>
                    <a:pt x="68036" y="199"/>
                  </a:cubicBezTo>
                  <a:cubicBezTo>
                    <a:pt x="58416" y="2521"/>
                    <a:pt x="56093" y="6170"/>
                    <a:pt x="58747" y="15459"/>
                  </a:cubicBezTo>
                  <a:cubicBezTo>
                    <a:pt x="59742" y="18776"/>
                    <a:pt x="60406" y="22757"/>
                    <a:pt x="61069" y="26407"/>
                  </a:cubicBezTo>
                  <a:cubicBezTo>
                    <a:pt x="63392" y="38681"/>
                    <a:pt x="61733" y="51288"/>
                    <a:pt x="63060" y="63562"/>
                  </a:cubicBezTo>
                  <a:cubicBezTo>
                    <a:pt x="63723" y="70197"/>
                    <a:pt x="62065" y="72188"/>
                    <a:pt x="56425" y="73515"/>
                  </a:cubicBezTo>
                  <a:cubicBezTo>
                    <a:pt x="50785" y="75173"/>
                    <a:pt x="45477" y="77496"/>
                    <a:pt x="40833" y="81145"/>
                  </a:cubicBezTo>
                  <a:cubicBezTo>
                    <a:pt x="15288" y="100718"/>
                    <a:pt x="5999" y="128253"/>
                    <a:pt x="3345" y="159105"/>
                  </a:cubicBezTo>
                  <a:cubicBezTo>
                    <a:pt x="3345" y="159105"/>
                    <a:pt x="3345" y="159105"/>
                    <a:pt x="3345" y="159105"/>
                  </a:cubicBezTo>
                  <a:cubicBezTo>
                    <a:pt x="3345" y="159105"/>
                    <a:pt x="3345" y="159105"/>
                    <a:pt x="3345" y="159105"/>
                  </a:cubicBezTo>
                  <a:cubicBezTo>
                    <a:pt x="1355" y="173702"/>
                    <a:pt x="28" y="188631"/>
                    <a:pt x="28" y="203560"/>
                  </a:cubicBezTo>
                  <a:cubicBezTo>
                    <a:pt x="-304" y="235407"/>
                    <a:pt x="2350" y="267255"/>
                    <a:pt x="5999" y="298771"/>
                  </a:cubicBezTo>
                  <a:cubicBezTo>
                    <a:pt x="9649" y="329955"/>
                    <a:pt x="10976" y="361803"/>
                    <a:pt x="16947" y="392655"/>
                  </a:cubicBezTo>
                  <a:cubicBezTo>
                    <a:pt x="24909" y="433129"/>
                    <a:pt x="35525" y="472938"/>
                    <a:pt x="55762" y="509430"/>
                  </a:cubicBezTo>
                  <a:cubicBezTo>
                    <a:pt x="71354" y="537629"/>
                    <a:pt x="91922" y="561515"/>
                    <a:pt x="123106" y="573458"/>
                  </a:cubicBezTo>
                  <a:cubicBezTo>
                    <a:pt x="157608" y="586728"/>
                    <a:pt x="190783" y="580093"/>
                    <a:pt x="222962" y="565496"/>
                  </a:cubicBezTo>
                  <a:cubicBezTo>
                    <a:pt x="267416" y="545591"/>
                    <a:pt x="289312" y="510426"/>
                    <a:pt x="288980" y="462322"/>
                  </a:cubicBezTo>
                  <a:cubicBezTo>
                    <a:pt x="288648" y="412229"/>
                    <a:pt x="270070" y="368106"/>
                    <a:pt x="241208" y="327965"/>
                  </a:cubicBezTo>
                  <a:close/>
                </a:path>
              </a:pathLst>
            </a:custGeom>
            <a:solidFill>
              <a:srgbClr val="92CCDC"/>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p:txBody>
        </p:sp>
        <p:sp>
          <p:nvSpPr>
            <p:cNvPr id="284" name="Google Shape;284;p4"/>
            <p:cNvSpPr/>
            <p:nvPr/>
          </p:nvSpPr>
          <p:spPr>
            <a:xfrm>
              <a:off x="7528445" y="2305877"/>
              <a:ext cx="322366" cy="322366"/>
            </a:xfrm>
            <a:custGeom>
              <a:rect b="b" l="l" r="r" t="t"/>
              <a:pathLst>
                <a:path extrusionOk="0" h="155921" w="155921">
                  <a:moveTo>
                    <a:pt x="157912" y="131239"/>
                  </a:moveTo>
                  <a:cubicBezTo>
                    <a:pt x="141656" y="127589"/>
                    <a:pt x="125400" y="124272"/>
                    <a:pt x="109145" y="120291"/>
                  </a:cubicBezTo>
                  <a:cubicBezTo>
                    <a:pt x="103837" y="118964"/>
                    <a:pt x="101183" y="120623"/>
                    <a:pt x="98197" y="123940"/>
                  </a:cubicBezTo>
                  <a:cubicBezTo>
                    <a:pt x="90899" y="132234"/>
                    <a:pt x="82937" y="140196"/>
                    <a:pt x="75638" y="148490"/>
                  </a:cubicBezTo>
                  <a:cubicBezTo>
                    <a:pt x="72984" y="151475"/>
                    <a:pt x="70662" y="151807"/>
                    <a:pt x="67013" y="150148"/>
                  </a:cubicBezTo>
                  <a:cubicBezTo>
                    <a:pt x="57061" y="145504"/>
                    <a:pt x="46776" y="141191"/>
                    <a:pt x="36824" y="136215"/>
                  </a:cubicBezTo>
                  <a:cubicBezTo>
                    <a:pt x="33506" y="134556"/>
                    <a:pt x="31184" y="134556"/>
                    <a:pt x="27867" y="137210"/>
                  </a:cubicBezTo>
                  <a:cubicBezTo>
                    <a:pt x="18910" y="144509"/>
                    <a:pt x="9289" y="151807"/>
                    <a:pt x="0" y="159105"/>
                  </a:cubicBezTo>
                  <a:cubicBezTo>
                    <a:pt x="2654" y="128253"/>
                    <a:pt x="11943" y="100718"/>
                    <a:pt x="37487" y="81145"/>
                  </a:cubicBezTo>
                  <a:cubicBezTo>
                    <a:pt x="42132" y="77496"/>
                    <a:pt x="47440" y="75173"/>
                    <a:pt x="53080" y="73515"/>
                  </a:cubicBezTo>
                  <a:cubicBezTo>
                    <a:pt x="58388" y="71856"/>
                    <a:pt x="60378" y="69865"/>
                    <a:pt x="59715" y="63562"/>
                  </a:cubicBezTo>
                  <a:cubicBezTo>
                    <a:pt x="58056" y="51288"/>
                    <a:pt x="60046" y="38681"/>
                    <a:pt x="57724" y="26407"/>
                  </a:cubicBezTo>
                  <a:cubicBezTo>
                    <a:pt x="57061" y="22757"/>
                    <a:pt x="56729" y="18776"/>
                    <a:pt x="55734" y="15459"/>
                  </a:cubicBezTo>
                  <a:cubicBezTo>
                    <a:pt x="53411" y="6170"/>
                    <a:pt x="55734" y="2521"/>
                    <a:pt x="65022" y="199"/>
                  </a:cubicBezTo>
                  <a:cubicBezTo>
                    <a:pt x="69003" y="-797"/>
                    <a:pt x="68672" y="2189"/>
                    <a:pt x="69335" y="3848"/>
                  </a:cubicBezTo>
                  <a:cubicBezTo>
                    <a:pt x="73648" y="15459"/>
                    <a:pt x="74975" y="27734"/>
                    <a:pt x="75970" y="40008"/>
                  </a:cubicBezTo>
                  <a:cubicBezTo>
                    <a:pt x="76634" y="47638"/>
                    <a:pt x="76302" y="55269"/>
                    <a:pt x="76302" y="62899"/>
                  </a:cubicBezTo>
                  <a:cubicBezTo>
                    <a:pt x="76302" y="67211"/>
                    <a:pt x="77297" y="68870"/>
                    <a:pt x="82273" y="69202"/>
                  </a:cubicBezTo>
                  <a:cubicBezTo>
                    <a:pt x="97865" y="69865"/>
                    <a:pt x="112794" y="74178"/>
                    <a:pt x="125400" y="83467"/>
                  </a:cubicBezTo>
                  <a:cubicBezTo>
                    <a:pt x="141988" y="95078"/>
                    <a:pt x="151940" y="111666"/>
                    <a:pt x="157912" y="131239"/>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p:txBody>
        </p:sp>
      </p:grpSp>
      <p:grpSp>
        <p:nvGrpSpPr>
          <p:cNvPr id="285" name="Google Shape;285;p4"/>
          <p:cNvGrpSpPr/>
          <p:nvPr/>
        </p:nvGrpSpPr>
        <p:grpSpPr>
          <a:xfrm rot="-896600">
            <a:off x="1297537" y="967402"/>
            <a:ext cx="396734" cy="563201"/>
            <a:chOff x="3805328" y="4061908"/>
            <a:chExt cx="310118" cy="440241"/>
          </a:xfrm>
        </p:grpSpPr>
        <p:sp>
          <p:nvSpPr>
            <p:cNvPr id="286" name="Google Shape;286;p4"/>
            <p:cNvSpPr/>
            <p:nvPr/>
          </p:nvSpPr>
          <p:spPr>
            <a:xfrm>
              <a:off x="3805328" y="4199702"/>
              <a:ext cx="308525" cy="301890"/>
            </a:xfrm>
            <a:custGeom>
              <a:rect b="b" l="l" r="r" t="t"/>
              <a:pathLst>
                <a:path extrusionOk="0" h="301889" w="308524">
                  <a:moveTo>
                    <a:pt x="309455" y="104725"/>
                  </a:moveTo>
                  <a:cubicBezTo>
                    <a:pt x="301493" y="64916"/>
                    <a:pt x="278270" y="37712"/>
                    <a:pt x="242110" y="20793"/>
                  </a:cubicBezTo>
                  <a:cubicBezTo>
                    <a:pt x="240783" y="18803"/>
                    <a:pt x="238461" y="17476"/>
                    <a:pt x="236138" y="16812"/>
                  </a:cubicBezTo>
                  <a:cubicBezTo>
                    <a:pt x="215238" y="7855"/>
                    <a:pt x="193675" y="1552"/>
                    <a:pt x="170784" y="2215"/>
                  </a:cubicBezTo>
                  <a:cubicBezTo>
                    <a:pt x="161827" y="3874"/>
                    <a:pt x="148225" y="225"/>
                    <a:pt x="143913" y="225"/>
                  </a:cubicBezTo>
                  <a:cubicBezTo>
                    <a:pt x="120027" y="-1102"/>
                    <a:pt x="96805" y="3542"/>
                    <a:pt x="74246" y="11504"/>
                  </a:cubicBezTo>
                  <a:cubicBezTo>
                    <a:pt x="49033" y="20462"/>
                    <a:pt x="29460" y="36385"/>
                    <a:pt x="14863" y="58612"/>
                  </a:cubicBezTo>
                  <a:cubicBezTo>
                    <a:pt x="4247" y="74536"/>
                    <a:pt x="1593" y="92451"/>
                    <a:pt x="598" y="111028"/>
                  </a:cubicBezTo>
                  <a:cubicBezTo>
                    <a:pt x="-1724" y="152497"/>
                    <a:pt x="1925" y="192638"/>
                    <a:pt x="25811" y="228467"/>
                  </a:cubicBezTo>
                  <a:cubicBezTo>
                    <a:pt x="39412" y="248704"/>
                    <a:pt x="54673" y="266286"/>
                    <a:pt x="74577" y="280551"/>
                  </a:cubicBezTo>
                  <a:cubicBezTo>
                    <a:pt x="93819" y="293821"/>
                    <a:pt x="114387" y="302447"/>
                    <a:pt x="137609" y="303774"/>
                  </a:cubicBezTo>
                  <a:cubicBezTo>
                    <a:pt x="147230" y="303774"/>
                    <a:pt x="157183" y="303774"/>
                    <a:pt x="166803" y="303774"/>
                  </a:cubicBezTo>
                  <a:cubicBezTo>
                    <a:pt x="166803" y="303774"/>
                    <a:pt x="166803" y="303442"/>
                    <a:pt x="167135" y="303442"/>
                  </a:cubicBezTo>
                  <a:cubicBezTo>
                    <a:pt x="167135" y="303442"/>
                    <a:pt x="167135" y="303774"/>
                    <a:pt x="166803" y="303774"/>
                  </a:cubicBezTo>
                  <a:cubicBezTo>
                    <a:pt x="168794" y="303774"/>
                    <a:pt x="170452" y="303774"/>
                    <a:pt x="172443" y="303774"/>
                  </a:cubicBezTo>
                  <a:cubicBezTo>
                    <a:pt x="194006" y="302115"/>
                    <a:pt x="214243" y="296807"/>
                    <a:pt x="232157" y="284201"/>
                  </a:cubicBezTo>
                  <a:cubicBezTo>
                    <a:pt x="262678" y="262637"/>
                    <a:pt x="284905" y="234107"/>
                    <a:pt x="300166" y="199937"/>
                  </a:cubicBezTo>
                  <a:cubicBezTo>
                    <a:pt x="307132" y="184013"/>
                    <a:pt x="307796" y="167094"/>
                    <a:pt x="310781" y="150506"/>
                  </a:cubicBezTo>
                  <a:cubicBezTo>
                    <a:pt x="311445" y="136573"/>
                    <a:pt x="309786" y="106384"/>
                    <a:pt x="309455" y="104725"/>
                  </a:cubicBezTo>
                  <a:close/>
                  <a:moveTo>
                    <a:pt x="168462" y="301783"/>
                  </a:moveTo>
                  <a:cubicBezTo>
                    <a:pt x="168130" y="302115"/>
                    <a:pt x="168130" y="302115"/>
                    <a:pt x="168462" y="301783"/>
                  </a:cubicBezTo>
                  <a:cubicBezTo>
                    <a:pt x="168130" y="302115"/>
                    <a:pt x="168130" y="302115"/>
                    <a:pt x="168462" y="301783"/>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p:txBody>
        </p:sp>
        <p:sp>
          <p:nvSpPr>
            <p:cNvPr id="287" name="Google Shape;287;p4"/>
            <p:cNvSpPr/>
            <p:nvPr/>
          </p:nvSpPr>
          <p:spPr>
            <a:xfrm>
              <a:off x="3972795" y="4220164"/>
              <a:ext cx="142651" cy="281985"/>
            </a:xfrm>
            <a:custGeom>
              <a:rect b="b" l="l" r="r" t="t"/>
              <a:pathLst>
                <a:path extrusionOk="0" h="281985" w="142651">
                  <a:moveTo>
                    <a:pt x="73980" y="0"/>
                  </a:moveTo>
                  <a:cubicBezTo>
                    <a:pt x="110472" y="16919"/>
                    <a:pt x="134026" y="44454"/>
                    <a:pt x="141988" y="84264"/>
                  </a:cubicBezTo>
                  <a:cubicBezTo>
                    <a:pt x="142320" y="85923"/>
                    <a:pt x="143978" y="116112"/>
                    <a:pt x="143978" y="129713"/>
                  </a:cubicBezTo>
                  <a:cubicBezTo>
                    <a:pt x="140993" y="146300"/>
                    <a:pt x="140661" y="163220"/>
                    <a:pt x="133362" y="179143"/>
                  </a:cubicBezTo>
                  <a:cubicBezTo>
                    <a:pt x="118102" y="213313"/>
                    <a:pt x="95875" y="241844"/>
                    <a:pt x="65354" y="263407"/>
                  </a:cubicBezTo>
                  <a:cubicBezTo>
                    <a:pt x="47440" y="276014"/>
                    <a:pt x="27203" y="281322"/>
                    <a:pt x="5640" y="282980"/>
                  </a:cubicBezTo>
                  <a:cubicBezTo>
                    <a:pt x="3649" y="282980"/>
                    <a:pt x="1990" y="282980"/>
                    <a:pt x="0" y="282980"/>
                  </a:cubicBezTo>
                  <a:cubicBezTo>
                    <a:pt x="2986" y="276345"/>
                    <a:pt x="58719" y="220280"/>
                    <a:pt x="72321" y="182461"/>
                  </a:cubicBezTo>
                  <a:cubicBezTo>
                    <a:pt x="85259" y="145637"/>
                    <a:pt x="88908" y="107818"/>
                    <a:pt x="85591" y="69003"/>
                  </a:cubicBezTo>
                  <a:cubicBezTo>
                    <a:pt x="83600" y="45449"/>
                    <a:pt x="78624" y="22891"/>
                    <a:pt x="73980" y="0"/>
                  </a:cubicBezTo>
                  <a:close/>
                </a:path>
              </a:pathLst>
            </a:custGeom>
            <a:solidFill>
              <a:srgbClr val="CF504F"/>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p:txBody>
        </p:sp>
        <p:sp>
          <p:nvSpPr>
            <p:cNvPr id="288" name="Google Shape;288;p4"/>
            <p:cNvSpPr/>
            <p:nvPr/>
          </p:nvSpPr>
          <p:spPr>
            <a:xfrm>
              <a:off x="3885014" y="4061908"/>
              <a:ext cx="185778" cy="182461"/>
            </a:xfrm>
            <a:custGeom>
              <a:rect b="b" l="l" r="r" t="t"/>
              <a:pathLst>
                <a:path extrusionOk="0" h="182460" w="185778">
                  <a:moveTo>
                    <a:pt x="176358" y="32524"/>
                  </a:moveTo>
                  <a:cubicBezTo>
                    <a:pt x="146500" y="37168"/>
                    <a:pt x="122615" y="51765"/>
                    <a:pt x="105364" y="76646"/>
                  </a:cubicBezTo>
                  <a:cubicBezTo>
                    <a:pt x="102046" y="81291"/>
                    <a:pt x="100056" y="86930"/>
                    <a:pt x="95411" y="90579"/>
                  </a:cubicBezTo>
                  <a:cubicBezTo>
                    <a:pt x="94748" y="86598"/>
                    <a:pt x="94084" y="82618"/>
                    <a:pt x="93089" y="78968"/>
                  </a:cubicBezTo>
                  <a:cubicBezTo>
                    <a:pt x="80151" y="38163"/>
                    <a:pt x="54938" y="9965"/>
                    <a:pt x="11479" y="1671"/>
                  </a:cubicBezTo>
                  <a:cubicBezTo>
                    <a:pt x="-464" y="-1315"/>
                    <a:pt x="-795" y="-1315"/>
                    <a:pt x="532" y="10297"/>
                  </a:cubicBezTo>
                  <a:cubicBezTo>
                    <a:pt x="3849" y="36173"/>
                    <a:pt x="14797" y="58400"/>
                    <a:pt x="35697" y="74656"/>
                  </a:cubicBezTo>
                  <a:cubicBezTo>
                    <a:pt x="50625" y="86267"/>
                    <a:pt x="67876" y="92570"/>
                    <a:pt x="86454" y="95887"/>
                  </a:cubicBezTo>
                  <a:cubicBezTo>
                    <a:pt x="91762" y="96883"/>
                    <a:pt x="93089" y="97878"/>
                    <a:pt x="90435" y="103186"/>
                  </a:cubicBezTo>
                  <a:cubicBezTo>
                    <a:pt x="84464" y="115460"/>
                    <a:pt x="80151" y="128399"/>
                    <a:pt x="76502" y="141669"/>
                  </a:cubicBezTo>
                  <a:cubicBezTo>
                    <a:pt x="74179" y="152616"/>
                    <a:pt x="71857" y="163564"/>
                    <a:pt x="69867" y="174511"/>
                  </a:cubicBezTo>
                  <a:cubicBezTo>
                    <a:pt x="68871" y="179488"/>
                    <a:pt x="69535" y="182473"/>
                    <a:pt x="75838" y="182805"/>
                  </a:cubicBezTo>
                  <a:cubicBezTo>
                    <a:pt x="80814" y="182805"/>
                    <a:pt x="84132" y="183469"/>
                    <a:pt x="85127" y="176834"/>
                  </a:cubicBezTo>
                  <a:cubicBezTo>
                    <a:pt x="86454" y="165223"/>
                    <a:pt x="89108" y="153611"/>
                    <a:pt x="92757" y="142664"/>
                  </a:cubicBezTo>
                  <a:cubicBezTo>
                    <a:pt x="98065" y="122427"/>
                    <a:pt x="106027" y="102854"/>
                    <a:pt x="118302" y="85935"/>
                  </a:cubicBezTo>
                  <a:cubicBezTo>
                    <a:pt x="133894" y="64371"/>
                    <a:pt x="154131" y="50438"/>
                    <a:pt x="181334" y="47784"/>
                  </a:cubicBezTo>
                  <a:cubicBezTo>
                    <a:pt x="184983" y="47452"/>
                    <a:pt x="186310" y="46457"/>
                    <a:pt x="186642" y="42476"/>
                  </a:cubicBezTo>
                  <a:cubicBezTo>
                    <a:pt x="187305" y="33851"/>
                    <a:pt x="184319" y="31197"/>
                    <a:pt x="176358" y="32524"/>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p:txBody>
        </p:sp>
      </p:grpSp>
      <p:sp>
        <p:nvSpPr>
          <p:cNvPr id="289" name="Google Shape;289;p4"/>
          <p:cNvSpPr txBox="1"/>
          <p:nvPr/>
        </p:nvSpPr>
        <p:spPr>
          <a:xfrm>
            <a:off x="4888582" y="2050553"/>
            <a:ext cx="1654832" cy="31161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1400">
                <a:solidFill>
                  <a:schemeClr val="lt1"/>
                </a:solidFill>
                <a:latin typeface="Times New Roman"/>
                <a:ea typeface="Times New Roman"/>
                <a:cs typeface="Times New Roman"/>
                <a:sym typeface="Times New Roman"/>
              </a:rPr>
              <a:t>Daromadni oshirish</a:t>
            </a:r>
            <a:endParaRPr sz="1400">
              <a:solidFill>
                <a:schemeClr val="lt1"/>
              </a:solidFill>
              <a:latin typeface="Calibri"/>
              <a:ea typeface="Calibri"/>
              <a:cs typeface="Calibri"/>
              <a:sym typeface="Calibri"/>
            </a:endParaRPr>
          </a:p>
        </p:txBody>
      </p:sp>
      <p:sp>
        <p:nvSpPr>
          <p:cNvPr id="290" name="Google Shape;290;p4"/>
          <p:cNvSpPr txBox="1"/>
          <p:nvPr/>
        </p:nvSpPr>
        <p:spPr>
          <a:xfrm>
            <a:off x="3858689" y="4091023"/>
            <a:ext cx="3237562" cy="52321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1400">
                <a:solidFill>
                  <a:schemeClr val="lt1"/>
                </a:solidFill>
                <a:latin typeface="Times New Roman"/>
                <a:ea typeface="Times New Roman"/>
                <a:cs typeface="Times New Roman"/>
                <a:sym typeface="Times New Roman"/>
              </a:rPr>
              <a:t>Raqamli marketingga yuqori tezlikda  kirish</a:t>
            </a:r>
            <a:endParaRPr sz="1400">
              <a:solidFill>
                <a:schemeClr val="lt1"/>
              </a:solidFill>
              <a:latin typeface="Calibri"/>
              <a:ea typeface="Calibri"/>
              <a:cs typeface="Calibri"/>
              <a:sym typeface="Calibri"/>
            </a:endParaRPr>
          </a:p>
        </p:txBody>
      </p:sp>
      <p:sp>
        <p:nvSpPr>
          <p:cNvPr id="291" name="Google Shape;291;p4"/>
          <p:cNvSpPr txBox="1"/>
          <p:nvPr/>
        </p:nvSpPr>
        <p:spPr>
          <a:xfrm>
            <a:off x="3499453" y="450856"/>
            <a:ext cx="5401380" cy="507828"/>
          </a:xfrm>
          <a:prstGeom prst="rect">
            <a:avLst/>
          </a:prstGeom>
          <a:noFill/>
          <a:ln>
            <a:noFill/>
          </a:ln>
        </p:spPr>
        <p:txBody>
          <a:bodyPr anchorCtr="0" anchor="t" bIns="45700" lIns="91425" spcFirstLastPara="1" rIns="91425" wrap="square" tIns="45700">
            <a:spAutoFit/>
          </a:bodyPr>
          <a:lstStyle/>
          <a:p>
            <a:pPr indent="0" lvl="0" marL="342884" marR="0" rtl="0" algn="just">
              <a:lnSpc>
                <a:spcPct val="150000"/>
              </a:lnSpc>
              <a:spcBef>
                <a:spcPts val="0"/>
              </a:spcBef>
              <a:spcAft>
                <a:spcPts val="0"/>
              </a:spcAft>
              <a:buNone/>
            </a:pPr>
            <a:r>
              <a:rPr b="1" lang="ru-RU" sz="1800">
                <a:solidFill>
                  <a:srgbClr val="002060"/>
                </a:solidFill>
                <a:latin typeface="Times New Roman"/>
                <a:ea typeface="Times New Roman"/>
                <a:cs typeface="Times New Roman"/>
                <a:sym typeface="Times New Roman"/>
              </a:rPr>
              <a:t>Quyida  ushbu ko'rsatkichlarga to'xtalib o'tamiz:</a:t>
            </a:r>
            <a:endParaRPr b="1" sz="1800">
              <a:solidFill>
                <a:srgbClr val="002060"/>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5"/>
          <p:cNvSpPr/>
          <p:nvPr/>
        </p:nvSpPr>
        <p:spPr>
          <a:xfrm>
            <a:off x="539553" y="699543"/>
            <a:ext cx="8136904" cy="3046984"/>
          </a:xfrm>
          <a:prstGeom prst="rect">
            <a:avLst/>
          </a:prstGeom>
          <a:noFill/>
          <a:ln>
            <a:noFill/>
          </a:ln>
        </p:spPr>
        <p:txBody>
          <a:bodyPr anchorCtr="0" anchor="t" bIns="45700" lIns="91425" spcFirstLastPara="1" rIns="91425" wrap="square" tIns="45700">
            <a:spAutoFit/>
          </a:bodyPr>
          <a:lstStyle/>
          <a:p>
            <a:pPr indent="450828" lvl="0" marL="0" marR="0" rtl="0" algn="just">
              <a:spcBef>
                <a:spcPts val="0"/>
              </a:spcBef>
              <a:spcAft>
                <a:spcPts val="0"/>
              </a:spcAft>
              <a:buNone/>
            </a:pPr>
            <a:r>
              <a:rPr lang="ru-RU" sz="3200">
                <a:solidFill>
                  <a:schemeClr val="dk1"/>
                </a:solidFill>
                <a:latin typeface="Times New Roman"/>
                <a:ea typeface="Times New Roman"/>
                <a:cs typeface="Times New Roman"/>
                <a:sym typeface="Times New Roman"/>
              </a:rPr>
              <a:t>Dasturiy ta'minot muhandislari 2022 yilda o'rganishi kerak bo'lgan </a:t>
            </a:r>
            <a:r>
              <a:rPr b="1" lang="ru-RU" sz="3200">
                <a:solidFill>
                  <a:srgbClr val="FF0000"/>
                </a:solidFill>
                <a:latin typeface="Times New Roman"/>
                <a:ea typeface="Times New Roman"/>
                <a:cs typeface="Times New Roman"/>
                <a:sym typeface="Times New Roman"/>
              </a:rPr>
              <a:t>sakkizta trend texnologiyalar</a:t>
            </a:r>
            <a:r>
              <a:rPr lang="ru-RU" sz="3200">
                <a:solidFill>
                  <a:schemeClr val="dk1"/>
                </a:solidFill>
                <a:latin typeface="Times New Roman"/>
                <a:ea typeface="Times New Roman"/>
                <a:cs typeface="Times New Roman"/>
                <a:sym typeface="Times New Roman"/>
              </a:rPr>
              <a:t> mavjud.</a:t>
            </a:r>
            <a:endParaRPr sz="3200">
              <a:solidFill>
                <a:schemeClr val="dk1"/>
              </a:solidFill>
              <a:latin typeface="Times New Roman"/>
              <a:ea typeface="Times New Roman"/>
              <a:cs typeface="Times New Roman"/>
              <a:sym typeface="Times New Roman"/>
            </a:endParaRPr>
          </a:p>
          <a:p>
            <a:pPr indent="450828" lvl="0" marL="0" marR="0" rtl="0" algn="just">
              <a:spcBef>
                <a:spcPts val="0"/>
              </a:spcBef>
              <a:spcAft>
                <a:spcPts val="0"/>
              </a:spcAft>
              <a:buNone/>
            </a:pPr>
            <a:r>
              <a:rPr lang="ru-RU" sz="3200">
                <a:solidFill>
                  <a:schemeClr val="dk1"/>
                </a:solidFill>
                <a:latin typeface="Times New Roman"/>
                <a:ea typeface="Times New Roman"/>
                <a:cs typeface="Times New Roman"/>
                <a:sym typeface="Times New Roman"/>
              </a:rPr>
              <a:t>Bozor tendentsiyalariga qarab bu sakkizta texnologiya </a:t>
            </a:r>
            <a:r>
              <a:rPr b="1" lang="ru-RU" sz="3200">
                <a:solidFill>
                  <a:srgbClr val="FF0000"/>
                </a:solidFill>
                <a:latin typeface="Times New Roman"/>
                <a:ea typeface="Times New Roman"/>
                <a:cs typeface="Times New Roman"/>
                <a:sym typeface="Times New Roman"/>
              </a:rPr>
              <a:t>eng yuqori talabga ega bo'ladi. </a:t>
            </a:r>
            <a:endParaRPr b="1" sz="3200">
              <a:solidFill>
                <a:srgbClr val="FF0000"/>
              </a:solidFill>
              <a:latin typeface="Times New Roman"/>
              <a:ea typeface="Times New Roman"/>
              <a:cs typeface="Times New Roman"/>
              <a:sym typeface="Times New Roman"/>
            </a:endParaRPr>
          </a:p>
          <a:p>
            <a:pPr indent="450828" lvl="0" marL="0" marR="0" rtl="0" algn="just">
              <a:spcBef>
                <a:spcPts val="0"/>
              </a:spcBef>
              <a:spcAft>
                <a:spcPts val="0"/>
              </a:spcAft>
              <a:buNone/>
            </a:pPr>
            <a:r>
              <a:t/>
            </a:r>
            <a:endParaRPr sz="3200">
              <a:solidFill>
                <a:schemeClr val="dk1"/>
              </a:solidFill>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 name="Shape 300"/>
        <p:cNvGrpSpPr/>
        <p:nvPr/>
      </p:nvGrpSpPr>
      <p:grpSpPr>
        <a:xfrm>
          <a:off x="0" y="0"/>
          <a:ext cx="0" cy="0"/>
          <a:chOff x="0" y="0"/>
          <a:chExt cx="0" cy="0"/>
        </a:xfrm>
      </p:grpSpPr>
      <p:sp>
        <p:nvSpPr>
          <p:cNvPr id="301" name="Google Shape;301;p6"/>
          <p:cNvSpPr/>
          <p:nvPr/>
        </p:nvSpPr>
        <p:spPr>
          <a:xfrm>
            <a:off x="0" y="1"/>
            <a:ext cx="9144000" cy="369332"/>
          </a:xfrm>
          <a:prstGeom prst="rect">
            <a:avLst/>
          </a:prstGeom>
          <a:solidFill>
            <a:srgbClr val="002060"/>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1800">
                <a:solidFill>
                  <a:schemeClr val="lt1"/>
                </a:solidFill>
                <a:latin typeface="Times New Roman"/>
                <a:ea typeface="Times New Roman"/>
                <a:cs typeface="Times New Roman"/>
                <a:sym typeface="Times New Roman"/>
              </a:rPr>
              <a:t>Eng ko‘p talab qollanadigan texnologiyalar</a:t>
            </a:r>
            <a:endParaRPr b="1" sz="1800">
              <a:solidFill>
                <a:schemeClr val="lt1"/>
              </a:solidFill>
              <a:latin typeface="Times New Roman"/>
              <a:ea typeface="Times New Roman"/>
              <a:cs typeface="Times New Roman"/>
              <a:sym typeface="Times New Roman"/>
            </a:endParaRPr>
          </a:p>
        </p:txBody>
      </p:sp>
      <p:sp>
        <p:nvSpPr>
          <p:cNvPr id="302" name="Google Shape;302;p6"/>
          <p:cNvSpPr/>
          <p:nvPr/>
        </p:nvSpPr>
        <p:spPr>
          <a:xfrm>
            <a:off x="107506" y="483520"/>
            <a:ext cx="8712968" cy="369328"/>
          </a:xfrm>
          <a:prstGeom prst="rect">
            <a:avLst/>
          </a:prstGeom>
          <a:noFill/>
          <a:ln>
            <a:noFill/>
          </a:ln>
        </p:spPr>
        <p:txBody>
          <a:bodyPr anchorCtr="0" anchor="t" bIns="45700" lIns="91425" spcFirstLastPara="1" rIns="91425" wrap="square" tIns="45700">
            <a:spAutoFit/>
          </a:bodyPr>
          <a:lstStyle/>
          <a:p>
            <a:pPr indent="450828"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Muvaffaqiyatli eng talabchan va trendli texnologik ko'nikmalar ro'yxati:</a:t>
            </a:r>
            <a:endParaRPr sz="1800">
              <a:solidFill>
                <a:schemeClr val="dk1"/>
              </a:solidFill>
              <a:latin typeface="Times New Roman"/>
              <a:ea typeface="Times New Roman"/>
              <a:cs typeface="Times New Roman"/>
              <a:sym typeface="Times New Roman"/>
            </a:endParaRPr>
          </a:p>
        </p:txBody>
      </p:sp>
      <p:grpSp>
        <p:nvGrpSpPr>
          <p:cNvPr id="303" name="Google Shape;303;p6"/>
          <p:cNvGrpSpPr/>
          <p:nvPr/>
        </p:nvGrpSpPr>
        <p:grpSpPr>
          <a:xfrm>
            <a:off x="111119" y="1244037"/>
            <a:ext cx="8889164" cy="3271929"/>
            <a:chOff x="3613" y="0"/>
            <a:chExt cx="8889164" cy="3271929"/>
          </a:xfrm>
        </p:grpSpPr>
        <p:sp>
          <p:nvSpPr>
            <p:cNvPr id="304" name="Google Shape;304;p6"/>
            <p:cNvSpPr/>
            <p:nvPr/>
          </p:nvSpPr>
          <p:spPr>
            <a:xfrm>
              <a:off x="3613" y="0"/>
              <a:ext cx="1086694" cy="3271929"/>
            </a:xfrm>
            <a:prstGeom prst="roundRect">
              <a:avLst>
                <a:gd fmla="val 10000" name="adj"/>
              </a:avLst>
            </a:prstGeom>
            <a:solidFill>
              <a:srgbClr val="49ACC5"/>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 name="Google Shape;305;p6"/>
            <p:cNvSpPr txBox="1"/>
            <p:nvPr/>
          </p:nvSpPr>
          <p:spPr>
            <a:xfrm>
              <a:off x="3613" y="1308771"/>
              <a:ext cx="1086694" cy="1308771"/>
            </a:xfrm>
            <a:prstGeom prst="rect">
              <a:avLst/>
            </a:prstGeom>
            <a:noFill/>
            <a:ln>
              <a:noFill/>
            </a:ln>
          </p:spPr>
          <p:txBody>
            <a:bodyPr anchorCtr="0" anchor="ctr" bIns="64000" lIns="64000" spcFirstLastPara="1" rIns="64000" wrap="square" tIns="64000">
              <a:noAutofit/>
            </a:bodyPr>
            <a:lstStyle/>
            <a:p>
              <a:pPr indent="0" lvl="0" marL="0" marR="0" rtl="0" algn="ctr">
                <a:lnSpc>
                  <a:spcPct val="90000"/>
                </a:lnSpc>
                <a:spcBef>
                  <a:spcPts val="0"/>
                </a:spcBef>
                <a:spcAft>
                  <a:spcPts val="0"/>
                </a:spcAft>
                <a:buClr>
                  <a:srgbClr val="002060"/>
                </a:buClr>
                <a:buSzPts val="900"/>
                <a:buFont typeface="Calibri"/>
                <a:buNone/>
              </a:pPr>
              <a:r>
                <a:rPr b="1" lang="ru-RU" sz="900">
                  <a:solidFill>
                    <a:srgbClr val="002060"/>
                  </a:solidFill>
                  <a:latin typeface="Calibri"/>
                  <a:ea typeface="Calibri"/>
                  <a:cs typeface="Calibri"/>
                  <a:sym typeface="Calibri"/>
                </a:rPr>
                <a:t>Data Science</a:t>
              </a:r>
              <a:br>
                <a:rPr b="1" lang="ru-RU" sz="900">
                  <a:solidFill>
                    <a:srgbClr val="002060"/>
                  </a:solidFill>
                  <a:latin typeface="Calibri"/>
                  <a:ea typeface="Calibri"/>
                  <a:cs typeface="Calibri"/>
                  <a:sym typeface="Calibri"/>
                </a:rPr>
              </a:br>
              <a:endParaRPr b="1" sz="900">
                <a:solidFill>
                  <a:srgbClr val="002060"/>
                </a:solidFill>
                <a:latin typeface="Calibri"/>
                <a:ea typeface="Calibri"/>
                <a:cs typeface="Calibri"/>
                <a:sym typeface="Calibri"/>
              </a:endParaRPr>
            </a:p>
          </p:txBody>
        </p:sp>
        <p:sp>
          <p:nvSpPr>
            <p:cNvPr id="306" name="Google Shape;306;p6"/>
            <p:cNvSpPr/>
            <p:nvPr/>
          </p:nvSpPr>
          <p:spPr>
            <a:xfrm>
              <a:off x="36214" y="196315"/>
              <a:ext cx="1021493" cy="1089552"/>
            </a:xfrm>
            <a:prstGeom prst="ellipse">
              <a:avLst/>
            </a:prstGeom>
            <a:solidFill>
              <a:srgbClr val="C0DAE5"/>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 name="Google Shape;307;p6"/>
            <p:cNvSpPr/>
            <p:nvPr/>
          </p:nvSpPr>
          <p:spPr>
            <a:xfrm>
              <a:off x="1122909" y="0"/>
              <a:ext cx="1086694" cy="3271929"/>
            </a:xfrm>
            <a:prstGeom prst="roundRect">
              <a:avLst>
                <a:gd fmla="val 10000" name="adj"/>
              </a:avLst>
            </a:prstGeom>
            <a:solidFill>
              <a:srgbClr val="48CCB4"/>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 name="Google Shape;308;p6"/>
            <p:cNvSpPr txBox="1"/>
            <p:nvPr/>
          </p:nvSpPr>
          <p:spPr>
            <a:xfrm>
              <a:off x="1122909" y="1308771"/>
              <a:ext cx="1086694" cy="1308771"/>
            </a:xfrm>
            <a:prstGeom prst="rect">
              <a:avLst/>
            </a:prstGeom>
            <a:noFill/>
            <a:ln>
              <a:noFill/>
            </a:ln>
          </p:spPr>
          <p:txBody>
            <a:bodyPr anchorCtr="0" anchor="ctr" bIns="64000" lIns="64000" spcFirstLastPara="1" rIns="64000" wrap="square" tIns="64000">
              <a:noAutofit/>
            </a:bodyPr>
            <a:lstStyle/>
            <a:p>
              <a:pPr indent="0" lvl="0" marL="0" marR="0" rtl="0" algn="ctr">
                <a:lnSpc>
                  <a:spcPct val="90000"/>
                </a:lnSpc>
                <a:spcBef>
                  <a:spcPts val="0"/>
                </a:spcBef>
                <a:spcAft>
                  <a:spcPts val="0"/>
                </a:spcAft>
                <a:buClr>
                  <a:srgbClr val="002060"/>
                </a:buClr>
                <a:buSzPts val="900"/>
                <a:buFont typeface="Calibri"/>
                <a:buNone/>
              </a:pPr>
              <a:r>
                <a:rPr b="1" lang="ru-RU" sz="900">
                  <a:solidFill>
                    <a:srgbClr val="002060"/>
                  </a:solidFill>
                  <a:latin typeface="Calibri"/>
                  <a:ea typeface="Calibri"/>
                  <a:cs typeface="Calibri"/>
                  <a:sym typeface="Calibri"/>
                </a:rPr>
                <a:t>Bulutli hisoblash</a:t>
              </a:r>
              <a:br>
                <a:rPr b="1" lang="ru-RU" sz="900">
                  <a:solidFill>
                    <a:srgbClr val="002060"/>
                  </a:solidFill>
                  <a:latin typeface="Calibri"/>
                  <a:ea typeface="Calibri"/>
                  <a:cs typeface="Calibri"/>
                  <a:sym typeface="Calibri"/>
                </a:rPr>
              </a:br>
              <a:endParaRPr b="1" sz="900">
                <a:solidFill>
                  <a:srgbClr val="002060"/>
                </a:solidFill>
                <a:latin typeface="Calibri"/>
                <a:ea typeface="Calibri"/>
                <a:cs typeface="Calibri"/>
                <a:sym typeface="Calibri"/>
              </a:endParaRPr>
            </a:p>
          </p:txBody>
        </p:sp>
        <p:sp>
          <p:nvSpPr>
            <p:cNvPr id="309" name="Google Shape;309;p6"/>
            <p:cNvSpPr/>
            <p:nvPr/>
          </p:nvSpPr>
          <p:spPr>
            <a:xfrm>
              <a:off x="1155509" y="196315"/>
              <a:ext cx="1021493" cy="1089552"/>
            </a:xfrm>
            <a:prstGeom prst="ellipse">
              <a:avLst/>
            </a:prstGeom>
            <a:solidFill>
              <a:srgbClr val="BEE8E2"/>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 name="Google Shape;310;p6"/>
            <p:cNvSpPr/>
            <p:nvPr/>
          </p:nvSpPr>
          <p:spPr>
            <a:xfrm>
              <a:off x="2242204" y="0"/>
              <a:ext cx="1086694" cy="3271929"/>
            </a:xfrm>
            <a:prstGeom prst="roundRect">
              <a:avLst>
                <a:gd fmla="val 10000" name="adj"/>
              </a:avLst>
            </a:prstGeom>
            <a:solidFill>
              <a:srgbClr val="47D483"/>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 name="Google Shape;311;p6"/>
            <p:cNvSpPr txBox="1"/>
            <p:nvPr/>
          </p:nvSpPr>
          <p:spPr>
            <a:xfrm>
              <a:off x="2242204" y="1308771"/>
              <a:ext cx="1086694" cy="1308771"/>
            </a:xfrm>
            <a:prstGeom prst="rect">
              <a:avLst/>
            </a:prstGeom>
            <a:noFill/>
            <a:ln>
              <a:noFill/>
            </a:ln>
          </p:spPr>
          <p:txBody>
            <a:bodyPr anchorCtr="0" anchor="ctr" bIns="64000" lIns="64000" spcFirstLastPara="1" rIns="64000" wrap="square" tIns="64000">
              <a:noAutofit/>
            </a:bodyPr>
            <a:lstStyle/>
            <a:p>
              <a:pPr indent="0" lvl="0" marL="0" marR="0" rtl="0" algn="ctr">
                <a:lnSpc>
                  <a:spcPct val="90000"/>
                </a:lnSpc>
                <a:spcBef>
                  <a:spcPts val="0"/>
                </a:spcBef>
                <a:spcAft>
                  <a:spcPts val="0"/>
                </a:spcAft>
                <a:buClr>
                  <a:srgbClr val="002060"/>
                </a:buClr>
                <a:buSzPts val="900"/>
                <a:buFont typeface="Calibri"/>
                <a:buNone/>
              </a:pPr>
              <a:r>
                <a:rPr b="1" lang="ru-RU" sz="900">
                  <a:solidFill>
                    <a:srgbClr val="002060"/>
                  </a:solidFill>
                  <a:latin typeface="Calibri"/>
                  <a:ea typeface="Calibri"/>
                  <a:cs typeface="Calibri"/>
                  <a:sym typeface="Calibri"/>
                </a:rPr>
                <a:t>Sun'iy intellekt</a:t>
              </a:r>
              <a:br>
                <a:rPr b="1" lang="ru-RU" sz="900">
                  <a:solidFill>
                    <a:srgbClr val="002060"/>
                  </a:solidFill>
                  <a:latin typeface="Calibri"/>
                  <a:ea typeface="Calibri"/>
                  <a:cs typeface="Calibri"/>
                  <a:sym typeface="Calibri"/>
                </a:rPr>
              </a:br>
              <a:endParaRPr b="1" sz="900">
                <a:solidFill>
                  <a:srgbClr val="002060"/>
                </a:solidFill>
                <a:latin typeface="Calibri"/>
                <a:ea typeface="Calibri"/>
                <a:cs typeface="Calibri"/>
                <a:sym typeface="Calibri"/>
              </a:endParaRPr>
            </a:p>
          </p:txBody>
        </p:sp>
        <p:sp>
          <p:nvSpPr>
            <p:cNvPr id="312" name="Google Shape;312;p6"/>
            <p:cNvSpPr/>
            <p:nvPr/>
          </p:nvSpPr>
          <p:spPr>
            <a:xfrm>
              <a:off x="2274805" y="196315"/>
              <a:ext cx="1021493" cy="1089552"/>
            </a:xfrm>
            <a:prstGeom prst="ellipse">
              <a:avLst/>
            </a:prstGeom>
            <a:solidFill>
              <a:srgbClr val="BDECD2"/>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 name="Google Shape;313;p6"/>
            <p:cNvSpPr/>
            <p:nvPr/>
          </p:nvSpPr>
          <p:spPr>
            <a:xfrm>
              <a:off x="3361500" y="0"/>
              <a:ext cx="1086694" cy="3271929"/>
            </a:xfrm>
            <a:prstGeom prst="roundRect">
              <a:avLst>
                <a:gd fmla="val 10000" name="adj"/>
              </a:avLst>
            </a:prstGeom>
            <a:solidFill>
              <a:srgbClr val="45DB49"/>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6"/>
            <p:cNvSpPr txBox="1"/>
            <p:nvPr/>
          </p:nvSpPr>
          <p:spPr>
            <a:xfrm>
              <a:off x="3361500" y="1308771"/>
              <a:ext cx="1086694" cy="1308771"/>
            </a:xfrm>
            <a:prstGeom prst="rect">
              <a:avLst/>
            </a:prstGeom>
            <a:noFill/>
            <a:ln>
              <a:noFill/>
            </a:ln>
          </p:spPr>
          <p:txBody>
            <a:bodyPr anchorCtr="0" anchor="ctr" bIns="64000" lIns="64000" spcFirstLastPara="1" rIns="64000" wrap="square" tIns="64000">
              <a:noAutofit/>
            </a:bodyPr>
            <a:lstStyle/>
            <a:p>
              <a:pPr indent="0" lvl="0" marL="0" marR="0" rtl="0" algn="ctr">
                <a:lnSpc>
                  <a:spcPct val="90000"/>
                </a:lnSpc>
                <a:spcBef>
                  <a:spcPts val="0"/>
                </a:spcBef>
                <a:spcAft>
                  <a:spcPts val="0"/>
                </a:spcAft>
                <a:buClr>
                  <a:srgbClr val="002060"/>
                </a:buClr>
                <a:buSzPts val="900"/>
                <a:buFont typeface="Calibri"/>
                <a:buNone/>
              </a:pPr>
              <a:r>
                <a:rPr b="1" lang="ru-RU" sz="900">
                  <a:solidFill>
                    <a:srgbClr val="002060"/>
                  </a:solidFill>
                  <a:latin typeface="Calibri"/>
                  <a:ea typeface="Calibri"/>
                  <a:cs typeface="Calibri"/>
                  <a:sym typeface="Calibri"/>
                </a:rPr>
                <a:t>DevOps</a:t>
              </a:r>
              <a:br>
                <a:rPr b="1" lang="ru-RU" sz="900">
                  <a:solidFill>
                    <a:srgbClr val="002060"/>
                  </a:solidFill>
                  <a:latin typeface="Calibri"/>
                  <a:ea typeface="Calibri"/>
                  <a:cs typeface="Calibri"/>
                  <a:sym typeface="Calibri"/>
                </a:rPr>
              </a:br>
              <a:endParaRPr b="1" sz="900">
                <a:solidFill>
                  <a:srgbClr val="002060"/>
                </a:solidFill>
                <a:latin typeface="Calibri"/>
                <a:ea typeface="Calibri"/>
                <a:cs typeface="Calibri"/>
                <a:sym typeface="Calibri"/>
              </a:endParaRPr>
            </a:p>
          </p:txBody>
        </p:sp>
        <p:sp>
          <p:nvSpPr>
            <p:cNvPr id="315" name="Google Shape;315;p6"/>
            <p:cNvSpPr/>
            <p:nvPr/>
          </p:nvSpPr>
          <p:spPr>
            <a:xfrm>
              <a:off x="3394101" y="196315"/>
              <a:ext cx="1021493" cy="1089552"/>
            </a:xfrm>
            <a:prstGeom prst="ellipse">
              <a:avLst/>
            </a:prstGeom>
            <a:solidFill>
              <a:srgbClr val="BDEFBD"/>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 name="Google Shape;316;p6"/>
            <p:cNvSpPr/>
            <p:nvPr/>
          </p:nvSpPr>
          <p:spPr>
            <a:xfrm>
              <a:off x="4480796" y="0"/>
              <a:ext cx="1086694" cy="3271929"/>
            </a:xfrm>
            <a:prstGeom prst="roundRect">
              <a:avLst>
                <a:gd fmla="val 10000" name="adj"/>
              </a:avLst>
            </a:prstGeom>
            <a:solidFill>
              <a:srgbClr val="7EE344"/>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 name="Google Shape;317;p6"/>
            <p:cNvSpPr txBox="1"/>
            <p:nvPr/>
          </p:nvSpPr>
          <p:spPr>
            <a:xfrm>
              <a:off x="4480796" y="1308771"/>
              <a:ext cx="1086694" cy="1308771"/>
            </a:xfrm>
            <a:prstGeom prst="rect">
              <a:avLst/>
            </a:prstGeom>
            <a:noFill/>
            <a:ln>
              <a:noFill/>
            </a:ln>
          </p:spPr>
          <p:txBody>
            <a:bodyPr anchorCtr="0" anchor="ctr" bIns="64000" lIns="64000" spcFirstLastPara="1" rIns="64000" wrap="square" tIns="64000">
              <a:noAutofit/>
            </a:bodyPr>
            <a:lstStyle/>
            <a:p>
              <a:pPr indent="0" lvl="0" marL="0" marR="0" rtl="0" algn="ctr">
                <a:lnSpc>
                  <a:spcPct val="90000"/>
                </a:lnSpc>
                <a:spcBef>
                  <a:spcPts val="0"/>
                </a:spcBef>
                <a:spcAft>
                  <a:spcPts val="0"/>
                </a:spcAft>
                <a:buClr>
                  <a:srgbClr val="002060"/>
                </a:buClr>
                <a:buSzPts val="900"/>
                <a:buFont typeface="Calibri"/>
                <a:buNone/>
              </a:pPr>
              <a:r>
                <a:rPr b="1" lang="ru-RU" sz="900">
                  <a:solidFill>
                    <a:srgbClr val="002060"/>
                  </a:solidFill>
                  <a:latin typeface="Calibri"/>
                  <a:ea typeface="Calibri"/>
                  <a:cs typeface="Calibri"/>
                  <a:sym typeface="Calibri"/>
                </a:rPr>
                <a:t>Blokcheyn</a:t>
              </a:r>
              <a:br>
                <a:rPr b="1" lang="ru-RU" sz="900">
                  <a:solidFill>
                    <a:srgbClr val="002060"/>
                  </a:solidFill>
                  <a:latin typeface="Calibri"/>
                  <a:ea typeface="Calibri"/>
                  <a:cs typeface="Calibri"/>
                  <a:sym typeface="Calibri"/>
                </a:rPr>
              </a:br>
              <a:endParaRPr b="1" sz="900">
                <a:solidFill>
                  <a:srgbClr val="002060"/>
                </a:solidFill>
                <a:latin typeface="Calibri"/>
                <a:ea typeface="Calibri"/>
                <a:cs typeface="Calibri"/>
                <a:sym typeface="Calibri"/>
              </a:endParaRPr>
            </a:p>
          </p:txBody>
        </p:sp>
        <p:sp>
          <p:nvSpPr>
            <p:cNvPr id="318" name="Google Shape;318;p6"/>
            <p:cNvSpPr/>
            <p:nvPr/>
          </p:nvSpPr>
          <p:spPr>
            <a:xfrm>
              <a:off x="4513397" y="196315"/>
              <a:ext cx="1021493" cy="1089552"/>
            </a:xfrm>
            <a:prstGeom prst="ellipse">
              <a:avLst/>
            </a:prstGeom>
            <a:solidFill>
              <a:srgbClr val="D2F2BD"/>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 name="Google Shape;319;p6"/>
            <p:cNvSpPr/>
            <p:nvPr/>
          </p:nvSpPr>
          <p:spPr>
            <a:xfrm>
              <a:off x="5600092" y="0"/>
              <a:ext cx="1086694" cy="3271929"/>
            </a:xfrm>
            <a:prstGeom prst="roundRect">
              <a:avLst>
                <a:gd fmla="val 10000" name="adj"/>
              </a:avLst>
            </a:prstGeom>
            <a:solidFill>
              <a:srgbClr val="C2E945"/>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 name="Google Shape;320;p6"/>
            <p:cNvSpPr txBox="1"/>
            <p:nvPr/>
          </p:nvSpPr>
          <p:spPr>
            <a:xfrm>
              <a:off x="5600092" y="1308771"/>
              <a:ext cx="1086694" cy="1308771"/>
            </a:xfrm>
            <a:prstGeom prst="rect">
              <a:avLst/>
            </a:prstGeom>
            <a:noFill/>
            <a:ln>
              <a:noFill/>
            </a:ln>
          </p:spPr>
          <p:txBody>
            <a:bodyPr anchorCtr="0" anchor="ctr" bIns="64000" lIns="64000" spcFirstLastPara="1" rIns="64000" wrap="square" tIns="64000">
              <a:noAutofit/>
            </a:bodyPr>
            <a:lstStyle/>
            <a:p>
              <a:pPr indent="0" lvl="0" marL="0" marR="0" rtl="0" algn="ctr">
                <a:lnSpc>
                  <a:spcPct val="90000"/>
                </a:lnSpc>
                <a:spcBef>
                  <a:spcPts val="0"/>
                </a:spcBef>
                <a:spcAft>
                  <a:spcPts val="0"/>
                </a:spcAft>
                <a:buClr>
                  <a:srgbClr val="002060"/>
                </a:buClr>
                <a:buSzPts val="900"/>
                <a:buFont typeface="Calibri"/>
                <a:buNone/>
              </a:pPr>
              <a:r>
                <a:rPr b="1" lang="ru-RU" sz="900">
                  <a:solidFill>
                    <a:srgbClr val="002060"/>
                  </a:solidFill>
                  <a:latin typeface="Calibri"/>
                  <a:ea typeface="Calibri"/>
                  <a:cs typeface="Calibri"/>
                  <a:sym typeface="Calibri"/>
                </a:rPr>
                <a:t>RPA (Robotik jarayonlarni avtomatlashtirish)</a:t>
              </a:r>
              <a:br>
                <a:rPr b="1" lang="ru-RU" sz="900">
                  <a:solidFill>
                    <a:srgbClr val="002060"/>
                  </a:solidFill>
                  <a:latin typeface="Calibri"/>
                  <a:ea typeface="Calibri"/>
                  <a:cs typeface="Calibri"/>
                  <a:sym typeface="Calibri"/>
                </a:rPr>
              </a:br>
              <a:endParaRPr b="1" sz="900">
                <a:solidFill>
                  <a:srgbClr val="002060"/>
                </a:solidFill>
                <a:latin typeface="Calibri"/>
                <a:ea typeface="Calibri"/>
                <a:cs typeface="Calibri"/>
                <a:sym typeface="Calibri"/>
              </a:endParaRPr>
            </a:p>
          </p:txBody>
        </p:sp>
        <p:sp>
          <p:nvSpPr>
            <p:cNvPr id="321" name="Google Shape;321;p6"/>
            <p:cNvSpPr/>
            <p:nvPr/>
          </p:nvSpPr>
          <p:spPr>
            <a:xfrm>
              <a:off x="5632693" y="196315"/>
              <a:ext cx="1021493" cy="1089552"/>
            </a:xfrm>
            <a:prstGeom prst="ellipse">
              <a:avLst/>
            </a:prstGeom>
            <a:solidFill>
              <a:srgbClr val="EBF5BD"/>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 name="Google Shape;322;p6"/>
            <p:cNvSpPr/>
            <p:nvPr/>
          </p:nvSpPr>
          <p:spPr>
            <a:xfrm>
              <a:off x="6719388" y="0"/>
              <a:ext cx="1086694" cy="3271929"/>
            </a:xfrm>
            <a:prstGeom prst="roundRect">
              <a:avLst>
                <a:gd fmla="val 10000" name="adj"/>
              </a:avLst>
            </a:prstGeom>
            <a:solidFill>
              <a:srgbClr val="EFD644"/>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 name="Google Shape;323;p6"/>
            <p:cNvSpPr txBox="1"/>
            <p:nvPr/>
          </p:nvSpPr>
          <p:spPr>
            <a:xfrm>
              <a:off x="6719388" y="1308771"/>
              <a:ext cx="1086694" cy="1308771"/>
            </a:xfrm>
            <a:prstGeom prst="rect">
              <a:avLst/>
            </a:prstGeom>
            <a:noFill/>
            <a:ln>
              <a:noFill/>
            </a:ln>
          </p:spPr>
          <p:txBody>
            <a:bodyPr anchorCtr="0" anchor="ctr" bIns="64000" lIns="64000" spcFirstLastPara="1" rIns="64000" wrap="square" tIns="64000">
              <a:noAutofit/>
            </a:bodyPr>
            <a:lstStyle/>
            <a:p>
              <a:pPr indent="0" lvl="0" marL="0" marR="0" rtl="0" algn="ctr">
                <a:lnSpc>
                  <a:spcPct val="90000"/>
                </a:lnSpc>
                <a:spcBef>
                  <a:spcPts val="0"/>
                </a:spcBef>
                <a:spcAft>
                  <a:spcPts val="0"/>
                </a:spcAft>
                <a:buClr>
                  <a:srgbClr val="002060"/>
                </a:buClr>
                <a:buSzPts val="900"/>
                <a:buFont typeface="Calibri"/>
                <a:buNone/>
              </a:pPr>
              <a:r>
                <a:rPr b="1" lang="ru-RU" sz="900">
                  <a:solidFill>
                    <a:srgbClr val="002060"/>
                  </a:solidFill>
                  <a:latin typeface="Calibri"/>
                  <a:ea typeface="Calibri"/>
                  <a:cs typeface="Calibri"/>
                  <a:sym typeface="Calibri"/>
                </a:rPr>
                <a:t>Kengaytirilgan haqiqat (AR) va virtual haqiqat (VR)</a:t>
              </a:r>
              <a:br>
                <a:rPr b="1" lang="ru-RU" sz="900">
                  <a:solidFill>
                    <a:srgbClr val="002060"/>
                  </a:solidFill>
                  <a:latin typeface="Calibri"/>
                  <a:ea typeface="Calibri"/>
                  <a:cs typeface="Calibri"/>
                  <a:sym typeface="Calibri"/>
                </a:rPr>
              </a:br>
              <a:endParaRPr b="1" sz="900">
                <a:solidFill>
                  <a:srgbClr val="002060"/>
                </a:solidFill>
                <a:latin typeface="Calibri"/>
                <a:ea typeface="Calibri"/>
                <a:cs typeface="Calibri"/>
                <a:sym typeface="Calibri"/>
              </a:endParaRPr>
            </a:p>
          </p:txBody>
        </p:sp>
        <p:sp>
          <p:nvSpPr>
            <p:cNvPr id="324" name="Google Shape;324;p6"/>
            <p:cNvSpPr/>
            <p:nvPr/>
          </p:nvSpPr>
          <p:spPr>
            <a:xfrm>
              <a:off x="6751988" y="196315"/>
              <a:ext cx="1021493" cy="1089552"/>
            </a:xfrm>
            <a:prstGeom prst="ellipse">
              <a:avLst/>
            </a:prstGeom>
            <a:solidFill>
              <a:srgbClr val="F8E8BD"/>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6"/>
            <p:cNvSpPr/>
            <p:nvPr/>
          </p:nvSpPr>
          <p:spPr>
            <a:xfrm>
              <a:off x="7776861" y="0"/>
              <a:ext cx="1086694" cy="3271929"/>
            </a:xfrm>
            <a:prstGeom prst="roundRect">
              <a:avLst>
                <a:gd fmla="val 10000" name="adj"/>
              </a:avLst>
            </a:prstGeom>
            <a:solidFill>
              <a:srgbClr val="F69444"/>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6"/>
            <p:cNvSpPr txBox="1"/>
            <p:nvPr/>
          </p:nvSpPr>
          <p:spPr>
            <a:xfrm>
              <a:off x="7776861" y="1308771"/>
              <a:ext cx="1086694" cy="1308771"/>
            </a:xfrm>
            <a:prstGeom prst="rect">
              <a:avLst/>
            </a:prstGeom>
            <a:noFill/>
            <a:ln>
              <a:noFill/>
            </a:ln>
          </p:spPr>
          <p:txBody>
            <a:bodyPr anchorCtr="0" anchor="ctr" bIns="64000" lIns="64000" spcFirstLastPara="1" rIns="64000" wrap="square" tIns="64000">
              <a:noAutofit/>
            </a:bodyPr>
            <a:lstStyle/>
            <a:p>
              <a:pPr indent="0" lvl="0" marL="0" marR="0" rtl="0" algn="ctr">
                <a:lnSpc>
                  <a:spcPct val="90000"/>
                </a:lnSpc>
                <a:spcBef>
                  <a:spcPts val="0"/>
                </a:spcBef>
                <a:spcAft>
                  <a:spcPts val="0"/>
                </a:spcAft>
                <a:buClr>
                  <a:srgbClr val="002060"/>
                </a:buClr>
                <a:buSzPts val="900"/>
                <a:buFont typeface="Calibri"/>
                <a:buNone/>
              </a:pPr>
              <a:r>
                <a:rPr b="1" lang="ru-RU" sz="900">
                  <a:solidFill>
                    <a:srgbClr val="002060"/>
                  </a:solidFill>
                  <a:latin typeface="Calibri"/>
                  <a:ea typeface="Calibri"/>
                  <a:cs typeface="Calibri"/>
                  <a:sym typeface="Calibri"/>
                </a:rPr>
                <a:t>Kiberxavfsizlik</a:t>
              </a:r>
              <a:endParaRPr b="1" sz="900">
                <a:solidFill>
                  <a:srgbClr val="002060"/>
                </a:solidFill>
                <a:latin typeface="Calibri"/>
                <a:ea typeface="Calibri"/>
                <a:cs typeface="Calibri"/>
                <a:sym typeface="Calibri"/>
              </a:endParaRPr>
            </a:p>
          </p:txBody>
        </p:sp>
        <p:sp>
          <p:nvSpPr>
            <p:cNvPr id="327" name="Google Shape;327;p6"/>
            <p:cNvSpPr/>
            <p:nvPr/>
          </p:nvSpPr>
          <p:spPr>
            <a:xfrm>
              <a:off x="7871284" y="196315"/>
              <a:ext cx="1021493" cy="1089552"/>
            </a:xfrm>
            <a:prstGeom prst="ellipse">
              <a:avLst/>
            </a:prstGeom>
            <a:solidFill>
              <a:srgbClr val="FBD2BE"/>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 name="Google Shape;328;p6"/>
            <p:cNvSpPr/>
            <p:nvPr/>
          </p:nvSpPr>
          <p:spPr>
            <a:xfrm>
              <a:off x="504038" y="2784858"/>
              <a:ext cx="7920915" cy="156159"/>
            </a:xfrm>
            <a:prstGeom prst="leftRightArrow">
              <a:avLst>
                <a:gd fmla="val 50000" name="adj1"/>
                <a:gd fmla="val 50000" name="adj2"/>
              </a:avLst>
            </a:prstGeom>
            <a:solidFill>
              <a:srgbClr val="CDE1E8"/>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sp>
        <p:nvSpPr>
          <p:cNvPr id="333" name="Google Shape;333;p7"/>
          <p:cNvSpPr/>
          <p:nvPr/>
        </p:nvSpPr>
        <p:spPr>
          <a:xfrm>
            <a:off x="0" y="1"/>
            <a:ext cx="9144000" cy="369332"/>
          </a:xfrm>
          <a:prstGeom prst="rect">
            <a:avLst/>
          </a:prstGeom>
          <a:solidFill>
            <a:srgbClr val="002060"/>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1800">
                <a:solidFill>
                  <a:schemeClr val="lt1"/>
                </a:solidFill>
                <a:latin typeface="Times New Roman"/>
                <a:ea typeface="Times New Roman"/>
                <a:cs typeface="Times New Roman"/>
                <a:sym typeface="Times New Roman"/>
              </a:rPr>
              <a:t>Eng ko‘p talab qilinadigan texnologiyalar</a:t>
            </a:r>
            <a:endParaRPr b="1" sz="1800">
              <a:solidFill>
                <a:schemeClr val="lt1"/>
              </a:solidFill>
              <a:latin typeface="Times New Roman"/>
              <a:ea typeface="Times New Roman"/>
              <a:cs typeface="Times New Roman"/>
              <a:sym typeface="Times New Roman"/>
            </a:endParaRPr>
          </a:p>
        </p:txBody>
      </p:sp>
      <p:sp>
        <p:nvSpPr>
          <p:cNvPr id="334" name="Google Shape;334;p7"/>
          <p:cNvSpPr/>
          <p:nvPr/>
        </p:nvSpPr>
        <p:spPr>
          <a:xfrm>
            <a:off x="179514" y="847295"/>
            <a:ext cx="8784976" cy="646331"/>
          </a:xfrm>
          <a:prstGeom prst="rect">
            <a:avLst/>
          </a:prstGeom>
          <a:noFill/>
          <a:ln>
            <a:noFill/>
          </a:ln>
        </p:spPr>
        <p:txBody>
          <a:bodyPr anchorCtr="0" anchor="t" bIns="45700" lIns="91425" spcFirstLastPara="1" rIns="91425" wrap="square" tIns="45700">
            <a:spAutoFit/>
          </a:bodyPr>
          <a:lstStyle/>
          <a:p>
            <a:pPr indent="450828"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2022 yilda o'zlashtirish uchun eng ko'p talab qilinadigan </a:t>
            </a:r>
            <a:r>
              <a:rPr b="1" lang="ru-RU" sz="1800">
                <a:solidFill>
                  <a:srgbClr val="FF0000"/>
                </a:solidFill>
                <a:latin typeface="Times New Roman"/>
                <a:ea typeface="Times New Roman"/>
                <a:cs typeface="Times New Roman"/>
                <a:sym typeface="Times New Roman"/>
              </a:rPr>
              <a:t>8 ta texnik ko'nikmalar</a:t>
            </a:r>
            <a:endParaRPr sz="1800">
              <a:solidFill>
                <a:schemeClr val="dk1"/>
              </a:solidFill>
              <a:latin typeface="Times New Roman"/>
              <a:ea typeface="Times New Roman"/>
              <a:cs typeface="Times New Roman"/>
              <a:sym typeface="Times New Roman"/>
            </a:endParaRPr>
          </a:p>
          <a:p>
            <a:pPr indent="450828"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Keling, har bir trend texnologiyasini chuqurroq ko'rib chiqaylik:</a:t>
            </a:r>
            <a:endParaRPr/>
          </a:p>
        </p:txBody>
      </p:sp>
      <p:sp>
        <p:nvSpPr>
          <p:cNvPr id="335" name="Google Shape;335;p7"/>
          <p:cNvSpPr/>
          <p:nvPr/>
        </p:nvSpPr>
        <p:spPr>
          <a:xfrm>
            <a:off x="683568" y="1493626"/>
            <a:ext cx="8280921" cy="646327"/>
          </a:xfrm>
          <a:prstGeom prst="rect">
            <a:avLst/>
          </a:prstGeom>
          <a:noFill/>
          <a:ln>
            <a:noFill/>
          </a:ln>
        </p:spPr>
        <p:txBody>
          <a:bodyPr anchorCtr="0" anchor="t" bIns="45700" lIns="91425" spcFirstLastPara="1" rIns="91425" wrap="square" tIns="45700">
            <a:spAutoFit/>
          </a:bodyPr>
          <a:lstStyle/>
          <a:p>
            <a:pPr indent="268274" lvl="0" marL="0" marR="0" rtl="0" algn="just">
              <a:spcBef>
                <a:spcPts val="0"/>
              </a:spcBef>
              <a:spcAft>
                <a:spcPts val="0"/>
              </a:spcAft>
              <a:buNone/>
            </a:pPr>
            <a:r>
              <a:rPr b="1" lang="ru-RU" sz="1800">
                <a:solidFill>
                  <a:srgbClr val="FF0000"/>
                </a:solidFill>
                <a:latin typeface="Times New Roman"/>
                <a:ea typeface="Times New Roman"/>
                <a:cs typeface="Times New Roman"/>
                <a:sym typeface="Times New Roman"/>
              </a:rPr>
              <a:t>Ma'lumotlar ilmi (Data Science) </a:t>
            </a:r>
            <a:r>
              <a:rPr lang="ru-RU" sz="1800">
                <a:solidFill>
                  <a:schemeClr val="dk1"/>
                </a:solidFill>
                <a:latin typeface="Times New Roman"/>
                <a:ea typeface="Times New Roman"/>
                <a:cs typeface="Times New Roman"/>
                <a:sym typeface="Times New Roman"/>
              </a:rPr>
              <a:t>- ilmiy usullar, va algoritmlar yordamida malumot manbalaridan </a:t>
            </a:r>
            <a:r>
              <a:rPr b="1" lang="ru-RU" sz="1800">
                <a:solidFill>
                  <a:srgbClr val="FF0000"/>
                </a:solidFill>
                <a:latin typeface="Times New Roman"/>
                <a:ea typeface="Times New Roman"/>
                <a:cs typeface="Times New Roman"/>
                <a:sym typeface="Times New Roman"/>
              </a:rPr>
              <a:t>datalarni olish va uni qayta ishlash, biznesga tadbiq qilishdir</a:t>
            </a:r>
            <a:r>
              <a:rPr lang="ru-RU" sz="1800">
                <a:solidFill>
                  <a:schemeClr val="dk1"/>
                </a:solidFill>
                <a:latin typeface="Times New Roman"/>
                <a:ea typeface="Times New Roman"/>
                <a:cs typeface="Times New Roman"/>
                <a:sym typeface="Times New Roman"/>
              </a:rPr>
              <a:t>.</a:t>
            </a:r>
            <a:endParaRPr sz="1800">
              <a:solidFill>
                <a:schemeClr val="dk1"/>
              </a:solidFill>
              <a:latin typeface="Times New Roman"/>
              <a:ea typeface="Times New Roman"/>
              <a:cs typeface="Times New Roman"/>
              <a:sym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sp>
        <p:nvSpPr>
          <p:cNvPr id="340" name="Google Shape;340;p8"/>
          <p:cNvSpPr/>
          <p:nvPr/>
        </p:nvSpPr>
        <p:spPr>
          <a:xfrm>
            <a:off x="0" y="1"/>
            <a:ext cx="9144000" cy="369332"/>
          </a:xfrm>
          <a:prstGeom prst="rect">
            <a:avLst/>
          </a:prstGeom>
          <a:solidFill>
            <a:srgbClr val="002060"/>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1800">
                <a:solidFill>
                  <a:schemeClr val="lt1"/>
                </a:solidFill>
                <a:latin typeface="Times New Roman"/>
                <a:ea typeface="Times New Roman"/>
                <a:cs typeface="Times New Roman"/>
                <a:sym typeface="Times New Roman"/>
              </a:rPr>
              <a:t>Ma'lumotlar ilmi (Data Science)</a:t>
            </a:r>
            <a:endParaRPr b="1" sz="1800">
              <a:solidFill>
                <a:schemeClr val="lt1"/>
              </a:solidFill>
              <a:latin typeface="Times New Roman"/>
              <a:ea typeface="Times New Roman"/>
              <a:cs typeface="Times New Roman"/>
              <a:sym typeface="Times New Roman"/>
            </a:endParaRPr>
          </a:p>
        </p:txBody>
      </p:sp>
      <p:pic>
        <p:nvPicPr>
          <p:cNvPr id="341" name="Google Shape;341;p8"/>
          <p:cNvPicPr preferRelativeResize="0"/>
          <p:nvPr/>
        </p:nvPicPr>
        <p:blipFill rotWithShape="1">
          <a:blip r:embed="rId3">
            <a:alphaModFix/>
          </a:blip>
          <a:srcRect b="0" l="0" r="0" t="0"/>
          <a:stretch/>
        </p:blipFill>
        <p:spPr>
          <a:xfrm>
            <a:off x="179514" y="699542"/>
            <a:ext cx="4529959" cy="3001098"/>
          </a:xfrm>
          <a:prstGeom prst="rect">
            <a:avLst/>
          </a:prstGeom>
          <a:noFill/>
          <a:ln>
            <a:noFill/>
          </a:ln>
        </p:spPr>
      </p:pic>
      <p:sp>
        <p:nvSpPr>
          <p:cNvPr id="342" name="Google Shape;342;p8"/>
          <p:cNvSpPr/>
          <p:nvPr/>
        </p:nvSpPr>
        <p:spPr>
          <a:xfrm>
            <a:off x="4788026" y="1184430"/>
            <a:ext cx="4266457" cy="203132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ru-RU" sz="1800">
                <a:solidFill>
                  <a:srgbClr val="FF0000"/>
                </a:solidFill>
                <a:latin typeface="Times New Roman"/>
                <a:ea typeface="Times New Roman"/>
                <a:cs typeface="Times New Roman"/>
                <a:sym typeface="Times New Roman"/>
              </a:rPr>
              <a:t>Data Science </a:t>
            </a:r>
            <a:r>
              <a:rPr lang="ru-RU" sz="1800">
                <a:solidFill>
                  <a:schemeClr val="dk1"/>
                </a:solidFill>
                <a:latin typeface="Times New Roman"/>
                <a:ea typeface="Times New Roman"/>
                <a:cs typeface="Times New Roman"/>
                <a:sym typeface="Times New Roman"/>
              </a:rPr>
              <a:t>hozirda ko’p tilga olinadigan so’zlardan biri bo’ldi desak mubolag’a bo’lmaydi. Malumot (data)lar bilan ishlaydigan mutaxassislarga shu darajada </a:t>
            </a:r>
            <a:r>
              <a:rPr b="1" lang="ru-RU" sz="1800">
                <a:solidFill>
                  <a:srgbClr val="FF0000"/>
                </a:solidFill>
                <a:latin typeface="Times New Roman"/>
                <a:ea typeface="Times New Roman"/>
                <a:cs typeface="Times New Roman"/>
                <a:sym typeface="Times New Roman"/>
              </a:rPr>
              <a:t>ehtiyoj kuchaydiki</a:t>
            </a:r>
            <a:r>
              <a:rPr lang="ru-RU" sz="1800">
                <a:solidFill>
                  <a:schemeClr val="dk1"/>
                </a:solidFill>
                <a:latin typeface="Times New Roman"/>
                <a:ea typeface="Times New Roman"/>
                <a:cs typeface="Times New Roman"/>
                <a:sym typeface="Times New Roman"/>
              </a:rPr>
              <a:t>, hatto </a:t>
            </a:r>
            <a:r>
              <a:rPr b="1" lang="ru-RU" sz="1800">
                <a:solidFill>
                  <a:srgbClr val="FF0000"/>
                </a:solidFill>
                <a:latin typeface="Times New Roman"/>
                <a:ea typeface="Times New Roman"/>
                <a:cs typeface="Times New Roman"/>
                <a:sym typeface="Times New Roman"/>
              </a:rPr>
              <a:t>kelajak bizneslari aynan shu soha vakillariga bog’lig’ligi</a:t>
            </a:r>
            <a:r>
              <a:rPr lang="ru-RU" sz="1800">
                <a:solidFill>
                  <a:schemeClr val="dk1"/>
                </a:solidFill>
                <a:latin typeface="Times New Roman"/>
                <a:ea typeface="Times New Roman"/>
                <a:cs typeface="Times New Roman"/>
                <a:sym typeface="Times New Roman"/>
              </a:rPr>
              <a:t> haqida gapirilyabti.</a:t>
            </a:r>
            <a:endParaRPr sz="1800">
              <a:solidFill>
                <a:schemeClr val="dk1"/>
              </a:solidFill>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6" name="Shape 346"/>
        <p:cNvGrpSpPr/>
        <p:nvPr/>
      </p:nvGrpSpPr>
      <p:grpSpPr>
        <a:xfrm>
          <a:off x="0" y="0"/>
          <a:ext cx="0" cy="0"/>
          <a:chOff x="0" y="0"/>
          <a:chExt cx="0" cy="0"/>
        </a:xfrm>
      </p:grpSpPr>
      <p:sp>
        <p:nvSpPr>
          <p:cNvPr id="347" name="Google Shape;347;p9"/>
          <p:cNvSpPr/>
          <p:nvPr/>
        </p:nvSpPr>
        <p:spPr>
          <a:xfrm>
            <a:off x="0" y="1"/>
            <a:ext cx="9144000" cy="369332"/>
          </a:xfrm>
          <a:prstGeom prst="rect">
            <a:avLst/>
          </a:prstGeom>
          <a:solidFill>
            <a:srgbClr val="002060"/>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1800">
                <a:solidFill>
                  <a:schemeClr val="lt1"/>
                </a:solidFill>
                <a:latin typeface="Times New Roman"/>
                <a:ea typeface="Times New Roman"/>
                <a:cs typeface="Times New Roman"/>
                <a:sym typeface="Times New Roman"/>
              </a:rPr>
              <a:t>Ma'lumotlar ilmi (Data Science)</a:t>
            </a:r>
            <a:endParaRPr/>
          </a:p>
        </p:txBody>
      </p:sp>
      <p:sp>
        <p:nvSpPr>
          <p:cNvPr id="348" name="Google Shape;348;p9"/>
          <p:cNvSpPr/>
          <p:nvPr/>
        </p:nvSpPr>
        <p:spPr>
          <a:xfrm>
            <a:off x="251520" y="627533"/>
            <a:ext cx="8712969" cy="3139317"/>
          </a:xfrm>
          <a:prstGeom prst="rect">
            <a:avLst/>
          </a:prstGeom>
          <a:noFill/>
          <a:ln>
            <a:noFill/>
          </a:ln>
        </p:spPr>
        <p:txBody>
          <a:bodyPr anchorCtr="0" anchor="t" bIns="45700" lIns="91425" spcFirstLastPara="1" rIns="91425" wrap="square" tIns="45700">
            <a:spAutoFit/>
          </a:bodyPr>
          <a:lstStyle/>
          <a:p>
            <a:pPr indent="450828"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Har bir tashkilot bugungi ma’lumotlarga asoslangan biznes dunyosida o’z foydalaridan maksimal darajada foydalanish uchun ularga aynan </a:t>
            </a:r>
            <a:r>
              <a:rPr b="1" lang="ru-RU" sz="1800">
                <a:solidFill>
                  <a:srgbClr val="FF0000"/>
                </a:solidFill>
                <a:latin typeface="Times New Roman"/>
                <a:ea typeface="Times New Roman"/>
                <a:cs typeface="Times New Roman"/>
                <a:sym typeface="Times New Roman"/>
              </a:rPr>
              <a:t>data analysis va science ilmi talab qilinishini angladilar </a:t>
            </a:r>
            <a:r>
              <a:rPr lang="ru-RU" sz="1800">
                <a:solidFill>
                  <a:schemeClr val="dk1"/>
                </a:solidFill>
                <a:latin typeface="Times New Roman"/>
                <a:ea typeface="Times New Roman"/>
                <a:cs typeface="Times New Roman"/>
                <a:sym typeface="Times New Roman"/>
              </a:rPr>
              <a:t>va </a:t>
            </a:r>
            <a:r>
              <a:rPr b="1" lang="ru-RU" sz="1800">
                <a:solidFill>
                  <a:srgbClr val="FF0000"/>
                </a:solidFill>
                <a:latin typeface="Times New Roman"/>
                <a:ea typeface="Times New Roman"/>
                <a:cs typeface="Times New Roman"/>
                <a:sym typeface="Times New Roman"/>
              </a:rPr>
              <a:t>datalar bilan ishlaydigan xodimlarni </a:t>
            </a:r>
            <a:r>
              <a:rPr lang="ru-RU" sz="1800">
                <a:solidFill>
                  <a:schemeClr val="dk1"/>
                </a:solidFill>
                <a:latin typeface="Times New Roman"/>
                <a:ea typeface="Times New Roman"/>
                <a:cs typeface="Times New Roman"/>
                <a:sym typeface="Times New Roman"/>
              </a:rPr>
              <a:t>qidira boshladilar.</a:t>
            </a:r>
            <a:endParaRPr/>
          </a:p>
          <a:p>
            <a:pPr indent="450828"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Hozirgi kunda Data Science deyarli barcha ma’lumotlar tarmoqlarida — </a:t>
            </a:r>
            <a:r>
              <a:rPr b="1" lang="ru-RU" sz="1800">
                <a:solidFill>
                  <a:srgbClr val="FF0000"/>
                </a:solidFill>
                <a:latin typeface="Times New Roman"/>
                <a:ea typeface="Times New Roman"/>
                <a:cs typeface="Times New Roman"/>
                <a:sym typeface="Times New Roman"/>
              </a:rPr>
              <a:t>chakana savdo, elektron tijorat, moliya, sog’liqni saqlash, ta’lim, va telekomunikatsiya</a:t>
            </a:r>
            <a:r>
              <a:rPr lang="ru-RU" sz="1800">
                <a:solidFill>
                  <a:schemeClr val="dk1"/>
                </a:solidFill>
                <a:latin typeface="Times New Roman"/>
                <a:ea typeface="Times New Roman"/>
                <a:cs typeface="Times New Roman"/>
                <a:sym typeface="Times New Roman"/>
              </a:rPr>
              <a:t> sohalarida qo’llaniladi.</a:t>
            </a:r>
            <a:endParaRPr/>
          </a:p>
          <a:p>
            <a:pPr indent="450828"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Bundan tashqari internet olamida katta kuchga ega bo’lgan </a:t>
            </a:r>
            <a:r>
              <a:rPr b="1" lang="ru-RU" sz="1800">
                <a:solidFill>
                  <a:srgbClr val="FF0000"/>
                </a:solidFill>
                <a:latin typeface="Times New Roman"/>
                <a:ea typeface="Times New Roman"/>
                <a:cs typeface="Times New Roman"/>
                <a:sym typeface="Times New Roman"/>
              </a:rPr>
              <a:t>Google, Apple, Facebook, Amazon</a:t>
            </a:r>
            <a:r>
              <a:rPr lang="ru-RU" sz="1800">
                <a:solidFill>
                  <a:schemeClr val="dk1"/>
                </a:solidFill>
                <a:latin typeface="Times New Roman"/>
                <a:ea typeface="Times New Roman"/>
                <a:cs typeface="Times New Roman"/>
                <a:sym typeface="Times New Roman"/>
              </a:rPr>
              <a:t> va boshqa bir qancha yirik kompaniyalar data sciencedan foydalanib ulkan ishlar qilmoqdalar. Ushbu kompaniyalar </a:t>
            </a:r>
            <a:r>
              <a:rPr b="1" lang="ru-RU" sz="1800">
                <a:solidFill>
                  <a:srgbClr val="FF0000"/>
                </a:solidFill>
                <a:latin typeface="Times New Roman"/>
                <a:ea typeface="Times New Roman"/>
                <a:cs typeface="Times New Roman"/>
                <a:sym typeface="Times New Roman"/>
              </a:rPr>
              <a:t>o’z bizneslarini rivojlantirish </a:t>
            </a:r>
            <a:r>
              <a:rPr lang="ru-RU" sz="1800">
                <a:solidFill>
                  <a:schemeClr val="dk1"/>
                </a:solidFill>
                <a:latin typeface="Times New Roman"/>
                <a:ea typeface="Times New Roman"/>
                <a:cs typeface="Times New Roman"/>
                <a:sym typeface="Times New Roman"/>
              </a:rPr>
              <a:t>uchun aynan </a:t>
            </a:r>
            <a:r>
              <a:rPr b="1" lang="ru-RU" sz="1800">
                <a:solidFill>
                  <a:srgbClr val="FF0000"/>
                </a:solidFill>
                <a:latin typeface="Times New Roman"/>
                <a:ea typeface="Times New Roman"/>
                <a:cs typeface="Times New Roman"/>
                <a:sym typeface="Times New Roman"/>
              </a:rPr>
              <a:t>data sciencega murojat qiladilar</a:t>
            </a:r>
            <a:r>
              <a:rPr lang="ru-RU" sz="1800">
                <a:solidFill>
                  <a:schemeClr val="dk1"/>
                </a:solidFill>
                <a:latin typeface="Times New Roman"/>
                <a:ea typeface="Times New Roman"/>
                <a:cs typeface="Times New Roman"/>
                <a:sym typeface="Times New Roman"/>
              </a:rPr>
              <a:t> va aniq va to’g’ri bo’lgan datalar orqali o’z qarorlarini joriy etadilar.</a:t>
            </a:r>
            <a:endParaRPr sz="1800">
              <a:solidFill>
                <a:schemeClr val="dk1"/>
              </a:solidFill>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2" name="Shape 352"/>
        <p:cNvGrpSpPr/>
        <p:nvPr/>
      </p:nvGrpSpPr>
      <p:grpSpPr>
        <a:xfrm>
          <a:off x="0" y="0"/>
          <a:ext cx="0" cy="0"/>
          <a:chOff x="0" y="0"/>
          <a:chExt cx="0" cy="0"/>
        </a:xfrm>
      </p:grpSpPr>
      <p:sp>
        <p:nvSpPr>
          <p:cNvPr id="353" name="Google Shape;353;p10"/>
          <p:cNvSpPr/>
          <p:nvPr/>
        </p:nvSpPr>
        <p:spPr>
          <a:xfrm>
            <a:off x="0" y="1"/>
            <a:ext cx="9144000" cy="369332"/>
          </a:xfrm>
          <a:prstGeom prst="rect">
            <a:avLst/>
          </a:prstGeom>
          <a:solidFill>
            <a:srgbClr val="002060"/>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1800">
                <a:solidFill>
                  <a:schemeClr val="lt1"/>
                </a:solidFill>
                <a:latin typeface="Times New Roman"/>
                <a:ea typeface="Times New Roman"/>
                <a:cs typeface="Times New Roman"/>
                <a:sym typeface="Times New Roman"/>
              </a:rPr>
              <a:t>Ma'lumotlar ilmi (Data Science)</a:t>
            </a:r>
            <a:endParaRPr/>
          </a:p>
        </p:txBody>
      </p:sp>
      <p:sp>
        <p:nvSpPr>
          <p:cNvPr id="354" name="Google Shape;354;p10"/>
          <p:cNvSpPr/>
          <p:nvPr/>
        </p:nvSpPr>
        <p:spPr>
          <a:xfrm>
            <a:off x="143007" y="941178"/>
            <a:ext cx="4122709" cy="3477871"/>
          </a:xfrm>
          <a:prstGeom prst="rect">
            <a:avLst/>
          </a:prstGeom>
          <a:noFill/>
          <a:ln>
            <a:noFill/>
          </a:ln>
        </p:spPr>
        <p:txBody>
          <a:bodyPr anchorCtr="0" anchor="t" bIns="45700" lIns="91425" spcFirstLastPara="1" rIns="91425" wrap="square" tIns="45700">
            <a:spAutoFit/>
          </a:bodyPr>
          <a:lstStyle/>
          <a:p>
            <a:pPr indent="450828"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Mashinaning yoqilg’isi kabi, datalar ham </a:t>
            </a:r>
            <a:r>
              <a:rPr b="1" lang="ru-RU" sz="2000">
                <a:solidFill>
                  <a:srgbClr val="FF0000"/>
                </a:solidFill>
                <a:latin typeface="Times New Roman"/>
                <a:ea typeface="Times New Roman"/>
                <a:cs typeface="Times New Roman"/>
                <a:sym typeface="Times New Roman"/>
              </a:rPr>
              <a:t>sanoatlar, biznes</a:t>
            </a:r>
            <a:r>
              <a:rPr lang="ru-RU" sz="2000">
                <a:solidFill>
                  <a:schemeClr val="dk1"/>
                </a:solidFill>
                <a:latin typeface="Times New Roman"/>
                <a:ea typeface="Times New Roman"/>
                <a:cs typeface="Times New Roman"/>
                <a:sym typeface="Times New Roman"/>
              </a:rPr>
              <a:t>larning </a:t>
            </a:r>
            <a:r>
              <a:rPr b="1" lang="ru-RU" sz="2000">
                <a:solidFill>
                  <a:srgbClr val="FF0000"/>
                </a:solidFill>
                <a:latin typeface="Times New Roman"/>
                <a:ea typeface="Times New Roman"/>
                <a:cs typeface="Times New Roman"/>
                <a:sym typeface="Times New Roman"/>
              </a:rPr>
              <a:t>asosiy kuch beruvchi tayanchi </a:t>
            </a:r>
            <a:r>
              <a:rPr lang="ru-RU" sz="2000">
                <a:solidFill>
                  <a:schemeClr val="dk1"/>
                </a:solidFill>
                <a:latin typeface="Times New Roman"/>
                <a:ea typeface="Times New Roman"/>
                <a:cs typeface="Times New Roman"/>
                <a:sym typeface="Times New Roman"/>
              </a:rPr>
              <a:t>bo’ldi desak adashmagan bo’lamiz. Bizneslar </a:t>
            </a:r>
            <a:r>
              <a:rPr b="1" lang="ru-RU" sz="2000">
                <a:solidFill>
                  <a:srgbClr val="FF0000"/>
                </a:solidFill>
                <a:latin typeface="Times New Roman"/>
                <a:ea typeface="Times New Roman"/>
                <a:cs typeface="Times New Roman"/>
                <a:sym typeface="Times New Roman"/>
              </a:rPr>
              <a:t>faoliyat olib borishi, o’sishi</a:t>
            </a:r>
            <a:r>
              <a:rPr lang="ru-RU" sz="2000">
                <a:solidFill>
                  <a:schemeClr val="dk1"/>
                </a:solidFill>
                <a:latin typeface="Times New Roman"/>
                <a:ea typeface="Times New Roman"/>
                <a:cs typeface="Times New Roman"/>
                <a:sym typeface="Times New Roman"/>
              </a:rPr>
              <a:t>, va </a:t>
            </a:r>
            <a:r>
              <a:rPr b="1" lang="ru-RU" sz="2000">
                <a:solidFill>
                  <a:srgbClr val="FF0000"/>
                </a:solidFill>
                <a:latin typeface="Times New Roman"/>
                <a:ea typeface="Times New Roman"/>
                <a:cs typeface="Times New Roman"/>
                <a:sym typeface="Times New Roman"/>
              </a:rPr>
              <a:t>rivojlanishi</a:t>
            </a:r>
            <a:r>
              <a:rPr lang="ru-RU" sz="2000">
                <a:solidFill>
                  <a:schemeClr val="dk1"/>
                </a:solidFill>
                <a:latin typeface="Times New Roman"/>
                <a:ea typeface="Times New Roman"/>
                <a:cs typeface="Times New Roman"/>
                <a:sym typeface="Times New Roman"/>
              </a:rPr>
              <a:t> uchun datalarga </a:t>
            </a:r>
            <a:r>
              <a:rPr b="1" lang="ru-RU" sz="2000">
                <a:solidFill>
                  <a:srgbClr val="FF0000"/>
                </a:solidFill>
                <a:latin typeface="Times New Roman"/>
                <a:ea typeface="Times New Roman"/>
                <a:cs typeface="Times New Roman"/>
                <a:sym typeface="Times New Roman"/>
              </a:rPr>
              <a:t>ehtiyoj</a:t>
            </a:r>
            <a:r>
              <a:rPr lang="ru-RU" sz="2000">
                <a:solidFill>
                  <a:schemeClr val="dk1"/>
                </a:solidFill>
                <a:latin typeface="Times New Roman"/>
                <a:ea typeface="Times New Roman"/>
                <a:cs typeface="Times New Roman"/>
                <a:sym typeface="Times New Roman"/>
              </a:rPr>
              <a:t> oshyabti. Data Scientistlar datalar bilan ishlab, uni yetkazib, kompaniyalarning </a:t>
            </a:r>
            <a:r>
              <a:rPr b="1" lang="ru-RU" sz="2000">
                <a:solidFill>
                  <a:srgbClr val="FF0000"/>
                </a:solidFill>
                <a:latin typeface="Times New Roman"/>
                <a:ea typeface="Times New Roman"/>
                <a:cs typeface="Times New Roman"/>
                <a:sym typeface="Times New Roman"/>
              </a:rPr>
              <a:t>to’g’ri qaror qilishlari</a:t>
            </a:r>
            <a:r>
              <a:rPr lang="ru-RU" sz="2000">
                <a:solidFill>
                  <a:schemeClr val="dk1"/>
                </a:solidFill>
                <a:latin typeface="Times New Roman"/>
                <a:ea typeface="Times New Roman"/>
                <a:cs typeface="Times New Roman"/>
                <a:sym typeface="Times New Roman"/>
              </a:rPr>
              <a:t> uchun tamal toshi vazifasini bajaryabtilar.</a:t>
            </a:r>
            <a:endParaRPr sz="2000">
              <a:solidFill>
                <a:schemeClr val="dk1"/>
              </a:solidFill>
              <a:latin typeface="Times New Roman"/>
              <a:ea typeface="Times New Roman"/>
              <a:cs typeface="Times New Roman"/>
              <a:sym typeface="Times New Roman"/>
            </a:endParaRPr>
          </a:p>
        </p:txBody>
      </p:sp>
      <p:pic>
        <p:nvPicPr>
          <p:cNvPr id="355" name="Google Shape;355;p10"/>
          <p:cNvPicPr preferRelativeResize="0"/>
          <p:nvPr/>
        </p:nvPicPr>
        <p:blipFill rotWithShape="1">
          <a:blip r:embed="rId3">
            <a:alphaModFix/>
          </a:blip>
          <a:srcRect b="0" l="0" r="0" t="0"/>
          <a:stretch/>
        </p:blipFill>
        <p:spPr>
          <a:xfrm>
            <a:off x="4265717" y="941178"/>
            <a:ext cx="4122709" cy="3086248"/>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 name="Shape 359"/>
        <p:cNvGrpSpPr/>
        <p:nvPr/>
      </p:nvGrpSpPr>
      <p:grpSpPr>
        <a:xfrm>
          <a:off x="0" y="0"/>
          <a:ext cx="0" cy="0"/>
          <a:chOff x="0" y="0"/>
          <a:chExt cx="0" cy="0"/>
        </a:xfrm>
      </p:grpSpPr>
      <p:sp>
        <p:nvSpPr>
          <p:cNvPr id="360" name="Google Shape;360;p11"/>
          <p:cNvSpPr/>
          <p:nvPr/>
        </p:nvSpPr>
        <p:spPr>
          <a:xfrm>
            <a:off x="0" y="1"/>
            <a:ext cx="9144000" cy="369332"/>
          </a:xfrm>
          <a:prstGeom prst="rect">
            <a:avLst/>
          </a:prstGeom>
          <a:solidFill>
            <a:srgbClr val="002060"/>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1800">
                <a:solidFill>
                  <a:schemeClr val="lt1"/>
                </a:solidFill>
                <a:latin typeface="Times New Roman"/>
                <a:ea typeface="Times New Roman"/>
                <a:cs typeface="Times New Roman"/>
                <a:sym typeface="Times New Roman"/>
              </a:rPr>
              <a:t>Ma'lumotlar ilmi (Data Science)</a:t>
            </a:r>
            <a:endParaRPr/>
          </a:p>
        </p:txBody>
      </p:sp>
      <p:sp>
        <p:nvSpPr>
          <p:cNvPr id="361" name="Google Shape;361;p11"/>
          <p:cNvSpPr/>
          <p:nvPr/>
        </p:nvSpPr>
        <p:spPr>
          <a:xfrm>
            <a:off x="251520" y="627534"/>
            <a:ext cx="8496945" cy="3046984"/>
          </a:xfrm>
          <a:prstGeom prst="rect">
            <a:avLst/>
          </a:prstGeom>
          <a:noFill/>
          <a:ln>
            <a:noFill/>
          </a:ln>
        </p:spPr>
        <p:txBody>
          <a:bodyPr anchorCtr="0" anchor="t" bIns="45700" lIns="91425" spcFirstLastPara="1" rIns="91425" wrap="square" tIns="45700">
            <a:spAutoFit/>
          </a:bodyPr>
          <a:lstStyle/>
          <a:p>
            <a:pPr indent="450828" lvl="0" marL="0" marR="0" rtl="0" algn="just">
              <a:spcBef>
                <a:spcPts val="0"/>
              </a:spcBef>
              <a:spcAft>
                <a:spcPts val="0"/>
              </a:spcAft>
              <a:buNone/>
            </a:pPr>
            <a:r>
              <a:rPr lang="ru-RU" sz="1600">
                <a:solidFill>
                  <a:schemeClr val="dk1"/>
                </a:solidFill>
                <a:latin typeface="Times New Roman"/>
                <a:ea typeface="Times New Roman"/>
                <a:cs typeface="Times New Roman"/>
                <a:sym typeface="Times New Roman"/>
              </a:rPr>
              <a:t>Ma'lumotlar bo'yicha olimlar </a:t>
            </a:r>
            <a:r>
              <a:rPr b="1" lang="ru-RU" sz="1600">
                <a:solidFill>
                  <a:srgbClr val="FF0000"/>
                </a:solidFill>
                <a:latin typeface="Times New Roman"/>
                <a:ea typeface="Times New Roman"/>
                <a:cs typeface="Times New Roman"/>
                <a:sym typeface="Times New Roman"/>
              </a:rPr>
              <a:t>asosli qarorlar qabul qilish </a:t>
            </a:r>
            <a:r>
              <a:rPr lang="ru-RU" sz="1600">
                <a:solidFill>
                  <a:schemeClr val="dk1"/>
                </a:solidFill>
                <a:latin typeface="Times New Roman"/>
                <a:ea typeface="Times New Roman"/>
                <a:cs typeface="Times New Roman"/>
                <a:sym typeface="Times New Roman"/>
              </a:rPr>
              <a:t>uchun korxonalar va tashkilotlar uchun </a:t>
            </a:r>
            <a:r>
              <a:rPr b="1" lang="ru-RU" sz="1600">
                <a:solidFill>
                  <a:srgbClr val="FF0000"/>
                </a:solidFill>
                <a:latin typeface="Times New Roman"/>
                <a:ea typeface="Times New Roman"/>
                <a:cs typeface="Times New Roman"/>
                <a:sym typeface="Times New Roman"/>
              </a:rPr>
              <a:t>ma'lumotlarni to'playdi, tozalaydi va taqdim etadi. </a:t>
            </a:r>
            <a:endParaRPr sz="1600">
              <a:solidFill>
                <a:schemeClr val="dk1"/>
              </a:solidFill>
              <a:latin typeface="Times New Roman"/>
              <a:ea typeface="Times New Roman"/>
              <a:cs typeface="Times New Roman"/>
              <a:sym typeface="Times New Roman"/>
            </a:endParaRPr>
          </a:p>
          <a:p>
            <a:pPr indent="450828" lvl="0" marL="0" marR="0" rtl="0" algn="just">
              <a:spcBef>
                <a:spcPts val="0"/>
              </a:spcBef>
              <a:spcAft>
                <a:spcPts val="0"/>
              </a:spcAft>
              <a:buNone/>
            </a:pPr>
            <a:r>
              <a:rPr lang="ru-RU" sz="1600">
                <a:solidFill>
                  <a:schemeClr val="dk1"/>
                </a:solidFill>
                <a:latin typeface="Times New Roman"/>
                <a:ea typeface="Times New Roman"/>
                <a:cs typeface="Times New Roman"/>
                <a:sym typeface="Times New Roman"/>
              </a:rPr>
              <a:t>Markets and Markets ma'lumotlariga ko'ra, "ma'lumotlar fanlari platformasi bozori hajmi prognoz davrida </a:t>
            </a:r>
            <a:r>
              <a:rPr b="1" lang="ru-RU" sz="1600">
                <a:solidFill>
                  <a:srgbClr val="FF0000"/>
                </a:solidFill>
                <a:latin typeface="Times New Roman"/>
                <a:ea typeface="Times New Roman"/>
                <a:cs typeface="Times New Roman"/>
                <a:sym typeface="Times New Roman"/>
              </a:rPr>
              <a:t>30,0% yillik </a:t>
            </a:r>
            <a:r>
              <a:rPr lang="ru-RU" sz="1600">
                <a:solidFill>
                  <a:schemeClr val="dk1"/>
                </a:solidFill>
                <a:latin typeface="Times New Roman"/>
                <a:ea typeface="Times New Roman"/>
                <a:cs typeface="Times New Roman"/>
                <a:sym typeface="Times New Roman"/>
              </a:rPr>
              <a:t>o'sish sur'ati bilan 2019 yildagi </a:t>
            </a:r>
            <a:r>
              <a:rPr b="1" lang="ru-RU" sz="1600">
                <a:solidFill>
                  <a:srgbClr val="FF0000"/>
                </a:solidFill>
                <a:latin typeface="Times New Roman"/>
                <a:ea typeface="Times New Roman"/>
                <a:cs typeface="Times New Roman"/>
                <a:sym typeface="Times New Roman"/>
              </a:rPr>
              <a:t>37,9 milliard dollardan 2024 yilga kelib 140,9 milliard dollargacha o'sishi kutilmoqda.</a:t>
            </a:r>
            <a:r>
              <a:rPr lang="ru-RU" sz="1600">
                <a:solidFill>
                  <a:schemeClr val="dk1"/>
                </a:solidFill>
                <a:latin typeface="Times New Roman"/>
                <a:ea typeface="Times New Roman"/>
                <a:cs typeface="Times New Roman"/>
                <a:sym typeface="Times New Roman"/>
              </a:rPr>
              <a:t> </a:t>
            </a:r>
            <a:endParaRPr sz="1600">
              <a:solidFill>
                <a:schemeClr val="dk1"/>
              </a:solidFill>
              <a:latin typeface="Times New Roman"/>
              <a:ea typeface="Times New Roman"/>
              <a:cs typeface="Times New Roman"/>
              <a:sym typeface="Times New Roman"/>
            </a:endParaRPr>
          </a:p>
          <a:p>
            <a:pPr indent="450828" lvl="0" marL="0" marR="0" rtl="0" algn="just">
              <a:spcBef>
                <a:spcPts val="0"/>
              </a:spcBef>
              <a:spcAft>
                <a:spcPts val="0"/>
              </a:spcAft>
              <a:buNone/>
            </a:pPr>
            <a:r>
              <a:rPr lang="ru-RU" sz="1600">
                <a:solidFill>
                  <a:schemeClr val="dk1"/>
                </a:solidFill>
                <a:latin typeface="Times New Roman"/>
                <a:ea typeface="Times New Roman"/>
                <a:cs typeface="Times New Roman"/>
                <a:sym typeface="Times New Roman"/>
              </a:rPr>
              <a:t>Bozor uchun asosiy o'sish omillari korxonalarning </a:t>
            </a:r>
            <a:r>
              <a:rPr b="1" lang="ru-RU" sz="1600">
                <a:solidFill>
                  <a:srgbClr val="FF0000"/>
                </a:solidFill>
                <a:latin typeface="Times New Roman"/>
                <a:ea typeface="Times New Roman"/>
                <a:cs typeface="Times New Roman"/>
                <a:sym typeface="Times New Roman"/>
              </a:rPr>
              <a:t>biznesni yuritishda foydalanishning qulay usullariga e'tiborini kuchaytirishi </a:t>
            </a:r>
            <a:r>
              <a:rPr lang="ru-RU" sz="1600">
                <a:solidFill>
                  <a:schemeClr val="dk1"/>
                </a:solidFill>
                <a:latin typeface="Times New Roman"/>
                <a:ea typeface="Times New Roman"/>
                <a:cs typeface="Times New Roman"/>
                <a:sym typeface="Times New Roman"/>
              </a:rPr>
              <a:t>va </a:t>
            </a:r>
            <a:r>
              <a:rPr b="1" lang="ru-RU" sz="1600">
                <a:solidFill>
                  <a:srgbClr val="FF0000"/>
                </a:solidFill>
                <a:latin typeface="Times New Roman"/>
                <a:ea typeface="Times New Roman"/>
                <a:cs typeface="Times New Roman"/>
                <a:sym typeface="Times New Roman"/>
              </a:rPr>
              <a:t>raqobatdosh ustunlikka ega bo'lish </a:t>
            </a:r>
            <a:r>
              <a:rPr lang="ru-RU" sz="1600">
                <a:solidFill>
                  <a:schemeClr val="dk1"/>
                </a:solidFill>
                <a:latin typeface="Times New Roman"/>
                <a:ea typeface="Times New Roman"/>
                <a:cs typeface="Times New Roman"/>
                <a:sym typeface="Times New Roman"/>
              </a:rPr>
              <a:t>uchun katta hajmdagi ma'lumotlardan chuqur ma'lumot olishga bo'lgan ehtiyojni o'z ichiga oladi.</a:t>
            </a:r>
            <a:endParaRPr sz="1600">
              <a:solidFill>
                <a:schemeClr val="dk1"/>
              </a:solidFill>
              <a:latin typeface="Times New Roman"/>
              <a:ea typeface="Times New Roman"/>
              <a:cs typeface="Times New Roman"/>
              <a:sym typeface="Times New Roman"/>
            </a:endParaRPr>
          </a:p>
          <a:p>
            <a:pPr indent="450828" lvl="0" marL="0" marR="0" rtl="0" algn="just">
              <a:spcBef>
                <a:spcPts val="0"/>
              </a:spcBef>
              <a:spcAft>
                <a:spcPts val="0"/>
              </a:spcAft>
              <a:buNone/>
            </a:pPr>
            <a:r>
              <a:rPr lang="ru-RU" sz="1600">
                <a:solidFill>
                  <a:schemeClr val="dk1"/>
                </a:solidFill>
                <a:latin typeface="Times New Roman"/>
                <a:ea typeface="Times New Roman"/>
                <a:cs typeface="Times New Roman"/>
                <a:sym typeface="Times New Roman"/>
              </a:rPr>
              <a:t>Ma'lumotlar fanlari sanoati turli xil imtiyozlarga ega, jumladan </a:t>
            </a:r>
            <a:r>
              <a:rPr b="1" lang="ru-RU" sz="1600">
                <a:solidFill>
                  <a:srgbClr val="FF0000"/>
                </a:solidFill>
                <a:latin typeface="Times New Roman"/>
                <a:ea typeface="Times New Roman"/>
                <a:cs typeface="Times New Roman"/>
                <a:sym typeface="Times New Roman"/>
              </a:rPr>
              <a:t>Big Data, Data Mining, Machine Learning, Data Analytics</a:t>
            </a:r>
            <a:r>
              <a:rPr lang="ru-RU" sz="1600">
                <a:solidFill>
                  <a:schemeClr val="dk1"/>
                </a:solidFill>
                <a:latin typeface="Times New Roman"/>
                <a:ea typeface="Times New Roman"/>
                <a:cs typeface="Times New Roman"/>
                <a:sym typeface="Times New Roman"/>
              </a:rPr>
              <a:t>. Bundan tashqari, butun dunyo bo'ylab ma'lumotlar fanlari bo'yicha mutaxassislarga talab ortib bormoqda va Data Science bo'yicha ish o'rinlari soni </a:t>
            </a:r>
            <a:r>
              <a:rPr b="1" lang="ru-RU" sz="1600">
                <a:solidFill>
                  <a:srgbClr val="FF0000"/>
                </a:solidFill>
                <a:latin typeface="Times New Roman"/>
                <a:ea typeface="Times New Roman"/>
                <a:cs typeface="Times New Roman"/>
                <a:sym typeface="Times New Roman"/>
              </a:rPr>
              <a:t>sekinlashuv belgisini ko'rsatmaydi. </a:t>
            </a:r>
            <a:endParaRPr sz="1600">
              <a:solidFill>
                <a:schemeClr val="dk1"/>
              </a:solidFill>
              <a:latin typeface="Times New Roman"/>
              <a:ea typeface="Times New Roman"/>
              <a:cs typeface="Times New Roman"/>
              <a:sym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5" name="Shape 365"/>
        <p:cNvGrpSpPr/>
        <p:nvPr/>
      </p:nvGrpSpPr>
      <p:grpSpPr>
        <a:xfrm>
          <a:off x="0" y="0"/>
          <a:ext cx="0" cy="0"/>
          <a:chOff x="0" y="0"/>
          <a:chExt cx="0" cy="0"/>
        </a:xfrm>
      </p:grpSpPr>
      <p:sp>
        <p:nvSpPr>
          <p:cNvPr id="366" name="Google Shape;366;p12"/>
          <p:cNvSpPr/>
          <p:nvPr/>
        </p:nvSpPr>
        <p:spPr>
          <a:xfrm>
            <a:off x="0" y="1"/>
            <a:ext cx="9144000" cy="369332"/>
          </a:xfrm>
          <a:prstGeom prst="rect">
            <a:avLst/>
          </a:prstGeom>
          <a:solidFill>
            <a:srgbClr val="002060"/>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1800">
                <a:solidFill>
                  <a:schemeClr val="lt1"/>
                </a:solidFill>
                <a:latin typeface="Times New Roman"/>
                <a:ea typeface="Times New Roman"/>
                <a:cs typeface="Times New Roman"/>
                <a:sym typeface="Times New Roman"/>
              </a:rPr>
              <a:t>Ma'lumotlar ilmi (Data Science)</a:t>
            </a:r>
            <a:endParaRPr/>
          </a:p>
        </p:txBody>
      </p:sp>
      <p:sp>
        <p:nvSpPr>
          <p:cNvPr id="367" name="Google Shape;367;p12"/>
          <p:cNvSpPr/>
          <p:nvPr/>
        </p:nvSpPr>
        <p:spPr>
          <a:xfrm>
            <a:off x="179514" y="555528"/>
            <a:ext cx="8784976" cy="3139317"/>
          </a:xfrm>
          <a:prstGeom prst="rect">
            <a:avLst/>
          </a:prstGeom>
          <a:noFill/>
          <a:ln>
            <a:noFill/>
          </a:ln>
        </p:spPr>
        <p:txBody>
          <a:bodyPr anchorCtr="0" anchor="t" bIns="45700" lIns="91425" spcFirstLastPara="1" rIns="91425" wrap="square" tIns="45700">
            <a:spAutoFit/>
          </a:bodyPr>
          <a:lstStyle/>
          <a:p>
            <a:pPr indent="450828"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Data Science Karyera imkoniyatlari - 2022 yil uchun eng yaxshi profillar</a:t>
            </a:r>
            <a:endParaRPr sz="1800">
              <a:solidFill>
                <a:schemeClr val="dk1"/>
              </a:solidFill>
              <a:latin typeface="Times New Roman"/>
              <a:ea typeface="Times New Roman"/>
              <a:cs typeface="Times New Roman"/>
              <a:sym typeface="Times New Roman"/>
            </a:endParaRPr>
          </a:p>
          <a:p>
            <a:pPr indent="450828"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Ma'lumotlar fanining afzalliklari: </a:t>
            </a:r>
            <a:endParaRPr/>
          </a:p>
          <a:p>
            <a:pPr indent="-285736" lvl="0" marL="285736" marR="0" rtl="0" algn="just">
              <a:spcBef>
                <a:spcPts val="0"/>
              </a:spcBef>
              <a:spcAft>
                <a:spcPts val="0"/>
              </a:spcAft>
              <a:buClr>
                <a:srgbClr val="FF0000"/>
              </a:buClr>
              <a:buSzPts val="1800"/>
              <a:buFont typeface="Arial"/>
              <a:buChar char="•"/>
            </a:pPr>
            <a:r>
              <a:rPr b="1" lang="ru-RU" sz="1800">
                <a:solidFill>
                  <a:srgbClr val="FF0000"/>
                </a:solidFill>
                <a:latin typeface="Times New Roman"/>
                <a:ea typeface="Times New Roman"/>
                <a:cs typeface="Times New Roman"/>
                <a:sym typeface="Times New Roman"/>
              </a:rPr>
              <a:t>Menejmentga yaxshiroq qarorlar qabul qilish imkoniyatini berish</a:t>
            </a:r>
            <a:endParaRPr b="1" sz="1800">
              <a:solidFill>
                <a:srgbClr val="FF0000"/>
              </a:solidFill>
              <a:latin typeface="Times New Roman"/>
              <a:ea typeface="Times New Roman"/>
              <a:cs typeface="Times New Roman"/>
              <a:sym typeface="Times New Roman"/>
            </a:endParaRPr>
          </a:p>
          <a:p>
            <a:pPr indent="-285736" lvl="0" marL="285736" marR="0" rtl="0" algn="just">
              <a:spcBef>
                <a:spcPts val="0"/>
              </a:spcBef>
              <a:spcAft>
                <a:spcPts val="0"/>
              </a:spcAft>
              <a:buClr>
                <a:srgbClr val="FF0000"/>
              </a:buClr>
              <a:buSzPts val="1800"/>
              <a:buFont typeface="Arial"/>
              <a:buChar char="•"/>
            </a:pPr>
            <a:r>
              <a:rPr b="1" lang="ru-RU" sz="1800">
                <a:solidFill>
                  <a:srgbClr val="FF0000"/>
                </a:solidFill>
                <a:latin typeface="Times New Roman"/>
                <a:ea typeface="Times New Roman"/>
                <a:cs typeface="Times New Roman"/>
                <a:sym typeface="Times New Roman"/>
              </a:rPr>
              <a:t>Ma'lumotlarga asoslangan dalillar bilan qarorlarni tasdiqlaydi</a:t>
            </a:r>
            <a:endParaRPr b="1" sz="1800">
              <a:solidFill>
                <a:srgbClr val="FF0000"/>
              </a:solidFill>
              <a:latin typeface="Times New Roman"/>
              <a:ea typeface="Times New Roman"/>
              <a:cs typeface="Times New Roman"/>
              <a:sym typeface="Times New Roman"/>
            </a:endParaRPr>
          </a:p>
          <a:p>
            <a:pPr indent="-285736" lvl="0" marL="285736" marR="0" rtl="0" algn="just">
              <a:spcBef>
                <a:spcPts val="0"/>
              </a:spcBef>
              <a:spcAft>
                <a:spcPts val="0"/>
              </a:spcAft>
              <a:buClr>
                <a:srgbClr val="FF0000"/>
              </a:buClr>
              <a:buSzPts val="1800"/>
              <a:buFont typeface="Arial"/>
              <a:buChar char="•"/>
            </a:pPr>
            <a:r>
              <a:rPr b="1" lang="ru-RU" sz="1800">
                <a:solidFill>
                  <a:srgbClr val="FF0000"/>
                </a:solidFill>
                <a:latin typeface="Times New Roman"/>
                <a:ea typeface="Times New Roman"/>
                <a:cs typeface="Times New Roman"/>
                <a:sym typeface="Times New Roman"/>
              </a:rPr>
              <a:t>Samaradorlikni oshirish</a:t>
            </a:r>
            <a:endParaRPr b="1" sz="1800">
              <a:solidFill>
                <a:srgbClr val="FF0000"/>
              </a:solidFill>
              <a:latin typeface="Times New Roman"/>
              <a:ea typeface="Times New Roman"/>
              <a:cs typeface="Times New Roman"/>
              <a:sym typeface="Times New Roman"/>
            </a:endParaRPr>
          </a:p>
          <a:p>
            <a:pPr indent="-285736" lvl="0" marL="285736" marR="0" rtl="0" algn="just">
              <a:spcBef>
                <a:spcPts val="0"/>
              </a:spcBef>
              <a:spcAft>
                <a:spcPts val="0"/>
              </a:spcAft>
              <a:buClr>
                <a:srgbClr val="FF0000"/>
              </a:buClr>
              <a:buSzPts val="1800"/>
              <a:buFont typeface="Arial"/>
              <a:buChar char="•"/>
            </a:pPr>
            <a:r>
              <a:rPr b="1" lang="ru-RU" sz="1800">
                <a:solidFill>
                  <a:srgbClr val="FF0000"/>
                </a:solidFill>
                <a:latin typeface="Times New Roman"/>
                <a:ea typeface="Times New Roman"/>
                <a:cs typeface="Times New Roman"/>
                <a:sym typeface="Times New Roman"/>
              </a:rPr>
              <a:t>Tashkilot uchun to'g'ri iste'dodlarni yollashda yordam beradi</a:t>
            </a:r>
            <a:endParaRPr b="1" sz="1800">
              <a:solidFill>
                <a:srgbClr val="FF0000"/>
              </a:solidFill>
              <a:latin typeface="Times New Roman"/>
              <a:ea typeface="Times New Roman"/>
              <a:cs typeface="Times New Roman"/>
              <a:sym typeface="Times New Roman"/>
            </a:endParaRPr>
          </a:p>
          <a:p>
            <a:pPr indent="450828" lvl="0" marL="0" marR="0" rtl="0" algn="just">
              <a:spcBef>
                <a:spcPts val="0"/>
              </a:spcBef>
              <a:spcAft>
                <a:spcPts val="0"/>
              </a:spcAft>
              <a:buNone/>
            </a:pPr>
            <a:r>
              <a:rPr b="1" lang="ru-RU" sz="1800">
                <a:solidFill>
                  <a:srgbClr val="FF0000"/>
                </a:solidFill>
                <a:latin typeface="Times New Roman"/>
                <a:ea typeface="Times New Roman"/>
                <a:cs typeface="Times New Roman"/>
                <a:sym typeface="Times New Roman"/>
              </a:rPr>
              <a:t>Ma'lumotlar fanining eng yaxshi kurslari</a:t>
            </a:r>
            <a:endParaRPr b="1" sz="1800">
              <a:solidFill>
                <a:srgbClr val="FF0000"/>
              </a:solidFill>
              <a:latin typeface="Times New Roman"/>
              <a:ea typeface="Times New Roman"/>
              <a:cs typeface="Times New Roman"/>
              <a:sym typeface="Times New Roman"/>
            </a:endParaRPr>
          </a:p>
          <a:p>
            <a:pPr indent="450828"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Coursera bo'yicha IBM Data Science Professional sertifikati</a:t>
            </a:r>
            <a:endParaRPr sz="1800">
              <a:solidFill>
                <a:schemeClr val="dk1"/>
              </a:solidFill>
              <a:latin typeface="Times New Roman"/>
              <a:ea typeface="Times New Roman"/>
              <a:cs typeface="Times New Roman"/>
              <a:sym typeface="Times New Roman"/>
            </a:endParaRPr>
          </a:p>
          <a:p>
            <a:pPr indent="450828"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Coursera-da ma'lumotlar tahlilchilari ixtisosligi uchun Databricks bilan Data Science</a:t>
            </a:r>
            <a:endParaRPr sz="1800">
              <a:solidFill>
                <a:schemeClr val="dk1"/>
              </a:solidFill>
              <a:latin typeface="Times New Roman"/>
              <a:ea typeface="Times New Roman"/>
              <a:cs typeface="Times New Roman"/>
              <a:sym typeface="Times New Roman"/>
            </a:endParaRPr>
          </a:p>
          <a:p>
            <a:pPr indent="450828"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Coursera-da takrorlanadigan ma'lumotlar fanining printsiplari, statistik va hisoblash vositalari.</a:t>
            </a:r>
            <a:endParaRPr sz="1800">
              <a:solidFill>
                <a:schemeClr val="dk1"/>
              </a:solidFill>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1" name="Shape 371"/>
        <p:cNvGrpSpPr/>
        <p:nvPr/>
      </p:nvGrpSpPr>
      <p:grpSpPr>
        <a:xfrm>
          <a:off x="0" y="0"/>
          <a:ext cx="0" cy="0"/>
          <a:chOff x="0" y="0"/>
          <a:chExt cx="0" cy="0"/>
        </a:xfrm>
      </p:grpSpPr>
      <p:sp>
        <p:nvSpPr>
          <p:cNvPr id="372" name="Google Shape;372;p13"/>
          <p:cNvSpPr/>
          <p:nvPr/>
        </p:nvSpPr>
        <p:spPr>
          <a:xfrm>
            <a:off x="0" y="1"/>
            <a:ext cx="9144000" cy="369332"/>
          </a:xfrm>
          <a:prstGeom prst="rect">
            <a:avLst/>
          </a:prstGeom>
          <a:solidFill>
            <a:srgbClr val="002060"/>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1800">
                <a:solidFill>
                  <a:schemeClr val="lt1"/>
                </a:solidFill>
                <a:latin typeface="Times New Roman"/>
                <a:ea typeface="Times New Roman"/>
                <a:cs typeface="Times New Roman"/>
                <a:sym typeface="Times New Roman"/>
              </a:rPr>
              <a:t>Bulutli hisoblash</a:t>
            </a:r>
            <a:endParaRPr b="1" sz="1800">
              <a:solidFill>
                <a:schemeClr val="lt1"/>
              </a:solidFill>
              <a:latin typeface="Times New Roman"/>
              <a:ea typeface="Times New Roman"/>
              <a:cs typeface="Times New Roman"/>
              <a:sym typeface="Times New Roman"/>
            </a:endParaRPr>
          </a:p>
        </p:txBody>
      </p:sp>
      <p:pic>
        <p:nvPicPr>
          <p:cNvPr id="373" name="Google Shape;373;p13"/>
          <p:cNvPicPr preferRelativeResize="0"/>
          <p:nvPr/>
        </p:nvPicPr>
        <p:blipFill rotWithShape="1">
          <a:blip r:embed="rId3">
            <a:alphaModFix/>
          </a:blip>
          <a:srcRect b="0" l="0" r="0" t="0"/>
          <a:stretch/>
        </p:blipFill>
        <p:spPr>
          <a:xfrm>
            <a:off x="107505" y="555526"/>
            <a:ext cx="3907876" cy="2232248"/>
          </a:xfrm>
          <a:prstGeom prst="rect">
            <a:avLst/>
          </a:prstGeom>
          <a:noFill/>
          <a:ln>
            <a:noFill/>
          </a:ln>
        </p:spPr>
      </p:pic>
      <p:sp>
        <p:nvSpPr>
          <p:cNvPr id="374" name="Google Shape;374;p13"/>
          <p:cNvSpPr/>
          <p:nvPr/>
        </p:nvSpPr>
        <p:spPr>
          <a:xfrm>
            <a:off x="4283968" y="555527"/>
            <a:ext cx="4464498" cy="3693315"/>
          </a:xfrm>
          <a:prstGeom prst="rect">
            <a:avLst/>
          </a:prstGeom>
          <a:noFill/>
          <a:ln>
            <a:noFill/>
          </a:ln>
        </p:spPr>
        <p:txBody>
          <a:bodyPr anchorCtr="0" anchor="t" bIns="45700" lIns="91425" spcFirstLastPara="1" rIns="91425" wrap="square" tIns="45700">
            <a:spAutoFit/>
          </a:bodyPr>
          <a:lstStyle/>
          <a:p>
            <a:pPr indent="450828" lvl="0" marL="0" marR="0" rtl="0" algn="just">
              <a:spcBef>
                <a:spcPts val="0"/>
              </a:spcBef>
              <a:spcAft>
                <a:spcPts val="0"/>
              </a:spcAft>
              <a:buNone/>
            </a:pPr>
            <a:r>
              <a:rPr b="1" lang="ru-RU" sz="1800">
                <a:solidFill>
                  <a:srgbClr val="FF0000"/>
                </a:solidFill>
                <a:latin typeface="Times New Roman"/>
                <a:ea typeface="Times New Roman"/>
                <a:cs typeface="Times New Roman"/>
                <a:sym typeface="Times New Roman"/>
              </a:rPr>
              <a:t>Ma'lumotni ommaviy saqlash vositasi </a:t>
            </a:r>
            <a:r>
              <a:rPr lang="ru-RU" sz="1800">
                <a:solidFill>
                  <a:schemeClr val="dk1"/>
                </a:solidFill>
                <a:latin typeface="Times New Roman"/>
                <a:ea typeface="Times New Roman"/>
                <a:cs typeface="Times New Roman"/>
                <a:sym typeface="Times New Roman"/>
              </a:rPr>
              <a:t>"bulutli hisoblash” yoki “Cloud Computing” </a:t>
            </a:r>
            <a:r>
              <a:rPr b="1" lang="ru-RU" sz="1800">
                <a:solidFill>
                  <a:srgbClr val="FF0000"/>
                </a:solidFill>
                <a:latin typeface="Times New Roman"/>
                <a:ea typeface="Times New Roman"/>
                <a:cs typeface="Times New Roman"/>
                <a:sym typeface="Times New Roman"/>
              </a:rPr>
              <a:t>yumshoq texnologiya asosida ixtiro qilingan </a:t>
            </a:r>
            <a:r>
              <a:rPr lang="ru-RU" sz="1800">
                <a:solidFill>
                  <a:schemeClr val="dk1"/>
                </a:solidFill>
                <a:latin typeface="Times New Roman"/>
                <a:ea typeface="Times New Roman"/>
                <a:cs typeface="Times New Roman"/>
                <a:sym typeface="Times New Roman"/>
              </a:rPr>
              <a:t>eng maxsus vositalardan biri boʻlib, u </a:t>
            </a:r>
            <a:r>
              <a:rPr b="1" lang="ru-RU" sz="1800">
                <a:solidFill>
                  <a:srgbClr val="FF0000"/>
                </a:solidFill>
                <a:latin typeface="Times New Roman"/>
                <a:ea typeface="Times New Roman"/>
                <a:cs typeface="Times New Roman"/>
                <a:sym typeface="Times New Roman"/>
              </a:rPr>
              <a:t>Internetga kirish va maʼlumotlarni oʻz kompyuteridan tashqari raqamli muhitda mukammal kompyuter bilan saqlash </a:t>
            </a:r>
            <a:r>
              <a:rPr lang="ru-RU" sz="1800">
                <a:solidFill>
                  <a:schemeClr val="dk1"/>
                </a:solidFill>
                <a:latin typeface="Times New Roman"/>
                <a:ea typeface="Times New Roman"/>
                <a:cs typeface="Times New Roman"/>
                <a:sym typeface="Times New Roman"/>
              </a:rPr>
              <a:t>uchun har qanday turdagi </a:t>
            </a:r>
            <a:r>
              <a:rPr b="1" lang="ru-RU" sz="1800">
                <a:solidFill>
                  <a:srgbClr val="FF0000"/>
                </a:solidFill>
                <a:latin typeface="Times New Roman"/>
                <a:ea typeface="Times New Roman"/>
                <a:cs typeface="Times New Roman"/>
                <a:sym typeface="Times New Roman"/>
              </a:rPr>
              <a:t>Internet xizmatlaridan </a:t>
            </a:r>
            <a:r>
              <a:rPr lang="ru-RU" sz="1800">
                <a:solidFill>
                  <a:schemeClr val="dk1"/>
                </a:solidFill>
                <a:latin typeface="Times New Roman"/>
                <a:ea typeface="Times New Roman"/>
                <a:cs typeface="Times New Roman"/>
                <a:sym typeface="Times New Roman"/>
              </a:rPr>
              <a:t>foydalanadi. </a:t>
            </a:r>
            <a:r>
              <a:rPr b="1" lang="ru-RU" sz="1800">
                <a:solidFill>
                  <a:srgbClr val="FF0000"/>
                </a:solidFill>
                <a:latin typeface="Times New Roman"/>
                <a:ea typeface="Times New Roman"/>
                <a:cs typeface="Times New Roman"/>
                <a:sym typeface="Times New Roman"/>
              </a:rPr>
              <a:t>Ma'lumotlaringizni samarali himoya qiladigan tizim</a:t>
            </a:r>
            <a:r>
              <a:rPr lang="ru-RU" sz="1800">
                <a:solidFill>
                  <a:schemeClr val="dk1"/>
                </a:solidFill>
                <a:latin typeface="Times New Roman"/>
                <a:ea typeface="Times New Roman"/>
                <a:cs typeface="Times New Roman"/>
                <a:sym typeface="Times New Roman"/>
              </a:rPr>
              <a:t>. Uning joriy etilishi juda yaqinda, bozorda paydo bo'lgan birinchi bulutli hisoblashlardan biri bo'lib, mashhur </a:t>
            </a:r>
            <a:r>
              <a:rPr b="1" lang="ru-RU" sz="1800">
                <a:solidFill>
                  <a:srgbClr val="FF0000"/>
                </a:solidFill>
                <a:latin typeface="Times New Roman"/>
                <a:ea typeface="Times New Roman"/>
                <a:cs typeface="Times New Roman"/>
                <a:sym typeface="Times New Roman"/>
              </a:rPr>
              <a:t>"DropBox" </a:t>
            </a:r>
            <a:r>
              <a:rPr lang="ru-RU" sz="1800">
                <a:solidFill>
                  <a:schemeClr val="dk1"/>
                </a:solidFill>
                <a:latin typeface="Times New Roman"/>
                <a:ea typeface="Times New Roman"/>
                <a:cs typeface="Times New Roman"/>
                <a:sym typeface="Times New Roman"/>
              </a:rPr>
              <a:t>ilovasi.</a:t>
            </a:r>
            <a:endParaRPr sz="1800">
              <a:solidFill>
                <a:schemeClr val="dk1"/>
              </a:solidFill>
              <a:latin typeface="Times New Roman"/>
              <a:ea typeface="Times New Roman"/>
              <a:cs typeface="Times New Roman"/>
              <a:sym typeface="Times New Roman"/>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8" name="Shape 378"/>
        <p:cNvGrpSpPr/>
        <p:nvPr/>
      </p:nvGrpSpPr>
      <p:grpSpPr>
        <a:xfrm>
          <a:off x="0" y="0"/>
          <a:ext cx="0" cy="0"/>
          <a:chOff x="0" y="0"/>
          <a:chExt cx="0" cy="0"/>
        </a:xfrm>
      </p:grpSpPr>
      <p:sp>
        <p:nvSpPr>
          <p:cNvPr id="379" name="Google Shape;379;p14"/>
          <p:cNvSpPr/>
          <p:nvPr/>
        </p:nvSpPr>
        <p:spPr>
          <a:xfrm>
            <a:off x="0" y="1"/>
            <a:ext cx="9144000" cy="369332"/>
          </a:xfrm>
          <a:prstGeom prst="rect">
            <a:avLst/>
          </a:prstGeom>
          <a:solidFill>
            <a:srgbClr val="002060"/>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1800">
                <a:solidFill>
                  <a:schemeClr val="lt1"/>
                </a:solidFill>
                <a:latin typeface="Times New Roman"/>
                <a:ea typeface="Times New Roman"/>
                <a:cs typeface="Times New Roman"/>
                <a:sym typeface="Times New Roman"/>
              </a:rPr>
              <a:t>Bulutli hisoblash</a:t>
            </a:r>
            <a:endParaRPr b="1" sz="1800">
              <a:solidFill>
                <a:schemeClr val="lt1"/>
              </a:solidFill>
              <a:latin typeface="Times New Roman"/>
              <a:ea typeface="Times New Roman"/>
              <a:cs typeface="Times New Roman"/>
              <a:sym typeface="Times New Roman"/>
            </a:endParaRPr>
          </a:p>
        </p:txBody>
      </p:sp>
      <p:sp>
        <p:nvSpPr>
          <p:cNvPr id="380" name="Google Shape;380;p14"/>
          <p:cNvSpPr/>
          <p:nvPr/>
        </p:nvSpPr>
        <p:spPr>
          <a:xfrm>
            <a:off x="215518" y="863592"/>
            <a:ext cx="8712968" cy="2585323"/>
          </a:xfrm>
          <a:prstGeom prst="rect">
            <a:avLst/>
          </a:prstGeom>
          <a:noFill/>
          <a:ln>
            <a:noFill/>
          </a:ln>
        </p:spPr>
        <p:txBody>
          <a:bodyPr anchorCtr="0" anchor="t" bIns="45700" lIns="91425" spcFirstLastPara="1" rIns="91425" wrap="square" tIns="45700">
            <a:spAutoFit/>
          </a:bodyPr>
          <a:lstStyle/>
          <a:p>
            <a:pPr indent="450828" lvl="0" marL="0" marR="0" rtl="0" algn="l">
              <a:spcBef>
                <a:spcPts val="0"/>
              </a:spcBef>
              <a:spcAft>
                <a:spcPts val="0"/>
              </a:spcAft>
              <a:buNone/>
            </a:pPr>
            <a:r>
              <a:rPr b="1" lang="ru-RU" sz="1800">
                <a:solidFill>
                  <a:srgbClr val="FF0000"/>
                </a:solidFill>
                <a:latin typeface="Times New Roman"/>
                <a:ea typeface="Times New Roman"/>
                <a:cs typeface="Times New Roman"/>
                <a:sym typeface="Times New Roman"/>
              </a:rPr>
              <a:t>Bulutli hisoblash </a:t>
            </a:r>
            <a:r>
              <a:rPr lang="ru-RU" sz="1800">
                <a:solidFill>
                  <a:schemeClr val="dk1"/>
                </a:solidFill>
                <a:latin typeface="Times New Roman"/>
                <a:ea typeface="Times New Roman"/>
                <a:cs typeface="Times New Roman"/>
                <a:sym typeface="Times New Roman"/>
              </a:rPr>
              <a:t>ma'lumotlar bazalari, dasturiy ta'minot, serverlar, tarmoq va tahlillar kabi hisoblash xizmatlarini </a:t>
            </a:r>
            <a:r>
              <a:rPr b="1" lang="ru-RU" sz="1800">
                <a:solidFill>
                  <a:srgbClr val="FF0000"/>
                </a:solidFill>
                <a:latin typeface="Times New Roman"/>
                <a:ea typeface="Times New Roman"/>
                <a:cs typeface="Times New Roman"/>
                <a:sym typeface="Times New Roman"/>
              </a:rPr>
              <a:t>Internet orqali saqlash va ulardan foydalanishni </a:t>
            </a:r>
            <a:r>
              <a:rPr lang="ru-RU" sz="1800">
                <a:solidFill>
                  <a:schemeClr val="dk1"/>
                </a:solidFill>
                <a:latin typeface="Times New Roman"/>
                <a:ea typeface="Times New Roman"/>
                <a:cs typeface="Times New Roman"/>
                <a:sym typeface="Times New Roman"/>
              </a:rPr>
              <a:t>anglatadi. </a:t>
            </a:r>
            <a:endParaRPr sz="1800">
              <a:solidFill>
                <a:schemeClr val="dk1"/>
              </a:solidFill>
              <a:latin typeface="Times New Roman"/>
              <a:ea typeface="Times New Roman"/>
              <a:cs typeface="Times New Roman"/>
              <a:sym typeface="Times New Roman"/>
            </a:endParaRPr>
          </a:p>
          <a:p>
            <a:pPr indent="450828" lvl="0" marL="0" marR="0" rtl="0" algn="l">
              <a:spcBef>
                <a:spcPts val="0"/>
              </a:spcBef>
              <a:spcAft>
                <a:spcPts val="0"/>
              </a:spcAft>
              <a:buNone/>
            </a:pPr>
            <a:r>
              <a:rPr lang="ru-RU" sz="1800">
                <a:solidFill>
                  <a:schemeClr val="dk1"/>
                </a:solidFill>
                <a:latin typeface="Times New Roman"/>
                <a:ea typeface="Times New Roman"/>
                <a:cs typeface="Times New Roman"/>
                <a:sym typeface="Times New Roman"/>
              </a:rPr>
              <a:t>Bu kompaniyalarga </a:t>
            </a:r>
            <a:r>
              <a:rPr b="1" lang="ru-RU" sz="1800">
                <a:solidFill>
                  <a:srgbClr val="FF0000"/>
                </a:solidFill>
                <a:latin typeface="Times New Roman"/>
                <a:ea typeface="Times New Roman"/>
                <a:cs typeface="Times New Roman"/>
                <a:sym typeface="Times New Roman"/>
              </a:rPr>
              <a:t>fayllar va ilovalarni </a:t>
            </a:r>
            <a:r>
              <a:rPr lang="ru-RU" sz="1800">
                <a:solidFill>
                  <a:schemeClr val="dk1"/>
                </a:solidFill>
                <a:latin typeface="Times New Roman"/>
                <a:ea typeface="Times New Roman"/>
                <a:cs typeface="Times New Roman"/>
                <a:sym typeface="Times New Roman"/>
              </a:rPr>
              <a:t>kompyuterning qattiq diskida emas, balki </a:t>
            </a:r>
            <a:r>
              <a:rPr b="1" lang="ru-RU" sz="1800">
                <a:solidFill>
                  <a:srgbClr val="FF0000"/>
                </a:solidFill>
                <a:latin typeface="Times New Roman"/>
                <a:ea typeface="Times New Roman"/>
                <a:cs typeface="Times New Roman"/>
                <a:sym typeface="Times New Roman"/>
              </a:rPr>
              <a:t>uzoq serverlarda saqlash</a:t>
            </a:r>
            <a:r>
              <a:rPr lang="ru-RU" sz="1800">
                <a:solidFill>
                  <a:schemeClr val="dk1"/>
                </a:solidFill>
                <a:latin typeface="Times New Roman"/>
                <a:ea typeface="Times New Roman"/>
                <a:cs typeface="Times New Roman"/>
                <a:sym typeface="Times New Roman"/>
              </a:rPr>
              <a:t> va undan keyin </a:t>
            </a:r>
            <a:r>
              <a:rPr b="1" lang="ru-RU" sz="1800">
                <a:solidFill>
                  <a:srgbClr val="FF0000"/>
                </a:solidFill>
                <a:latin typeface="Times New Roman"/>
                <a:ea typeface="Times New Roman"/>
                <a:cs typeface="Times New Roman"/>
                <a:sym typeface="Times New Roman"/>
              </a:rPr>
              <a:t>Internet orqali kirish imkonini beradi. </a:t>
            </a:r>
            <a:endParaRPr sz="1800">
              <a:solidFill>
                <a:schemeClr val="dk1"/>
              </a:solidFill>
              <a:latin typeface="Times New Roman"/>
              <a:ea typeface="Times New Roman"/>
              <a:cs typeface="Times New Roman"/>
              <a:sym typeface="Times New Roman"/>
            </a:endParaRPr>
          </a:p>
          <a:p>
            <a:pPr indent="450828" lvl="0" marL="0" marR="0" rtl="0" algn="l">
              <a:spcBef>
                <a:spcPts val="0"/>
              </a:spcBef>
              <a:spcAft>
                <a:spcPts val="0"/>
              </a:spcAft>
              <a:buNone/>
            </a:pPr>
            <a:r>
              <a:rPr lang="ru-RU" sz="1800">
                <a:solidFill>
                  <a:schemeClr val="dk1"/>
                </a:solidFill>
                <a:latin typeface="Times New Roman"/>
                <a:ea typeface="Times New Roman"/>
                <a:cs typeface="Times New Roman"/>
                <a:sym typeface="Times New Roman"/>
              </a:rPr>
              <a:t>Ma'lumotlarga kirish uchun foydalanuvchilar </a:t>
            </a:r>
            <a:r>
              <a:rPr b="1" lang="ru-RU" sz="1800">
                <a:solidFill>
                  <a:srgbClr val="FF0000"/>
                </a:solidFill>
                <a:latin typeface="Times New Roman"/>
                <a:ea typeface="Times New Roman"/>
                <a:cs typeface="Times New Roman"/>
                <a:sym typeface="Times New Roman"/>
              </a:rPr>
              <a:t>ma'lum bir joyda bo'lishlari shart emas</a:t>
            </a:r>
            <a:r>
              <a:rPr lang="ru-RU" sz="1800">
                <a:solidFill>
                  <a:schemeClr val="dk1"/>
                </a:solidFill>
                <a:latin typeface="Times New Roman"/>
                <a:ea typeface="Times New Roman"/>
                <a:cs typeface="Times New Roman"/>
                <a:sym typeface="Times New Roman"/>
              </a:rPr>
              <a:t>, balki ular </a:t>
            </a:r>
            <a:r>
              <a:rPr b="1" lang="ru-RU" sz="1800">
                <a:solidFill>
                  <a:srgbClr val="FF0000"/>
                </a:solidFill>
                <a:latin typeface="Times New Roman"/>
                <a:ea typeface="Times New Roman"/>
                <a:cs typeface="Times New Roman"/>
                <a:sym typeface="Times New Roman"/>
              </a:rPr>
              <a:t>masofadan turib kirishlari mumkin.</a:t>
            </a:r>
            <a:endParaRPr sz="1800">
              <a:solidFill>
                <a:schemeClr val="dk1"/>
              </a:solidFill>
              <a:latin typeface="Times New Roman"/>
              <a:ea typeface="Times New Roman"/>
              <a:cs typeface="Times New Roman"/>
              <a:sym typeface="Times New Roman"/>
            </a:endParaRPr>
          </a:p>
          <a:p>
            <a:pPr indent="450828" lvl="0" marL="0" marR="0" rtl="0" algn="l">
              <a:spcBef>
                <a:spcPts val="0"/>
              </a:spcBef>
              <a:spcAft>
                <a:spcPts val="0"/>
              </a:spcAft>
              <a:buNone/>
            </a:pPr>
            <a:r>
              <a:rPr lang="ru-RU" sz="1800">
                <a:solidFill>
                  <a:schemeClr val="dk1"/>
                </a:solidFill>
                <a:latin typeface="Times New Roman"/>
                <a:ea typeface="Times New Roman"/>
                <a:cs typeface="Times New Roman"/>
                <a:sym typeface="Times New Roman"/>
              </a:rPr>
              <a:t>Markets and Markets ma'lumotlariga ko'ra, </a:t>
            </a:r>
            <a:r>
              <a:rPr b="1" lang="ru-RU" sz="1800">
                <a:solidFill>
                  <a:srgbClr val="FF0000"/>
                </a:solidFill>
                <a:latin typeface="Times New Roman"/>
                <a:ea typeface="Times New Roman"/>
                <a:cs typeface="Times New Roman"/>
                <a:sym typeface="Times New Roman"/>
              </a:rPr>
              <a:t>"bulutli hisoblash global bozori hajmi prognoz davrida 17,5% yillik yillik o'sish sur'ati (CAGR) bilan 2020 yildagi 371,4 milliard dollardan 2025 yilga kelib 832,1 milliard dollargacha o'sishi kutilmoqda".</a:t>
            </a:r>
            <a:endParaRPr b="1" sz="1800">
              <a:solidFill>
                <a:srgbClr val="FF0000"/>
              </a:solidFill>
              <a:latin typeface="Times New Roman"/>
              <a:ea typeface="Times New Roman"/>
              <a:cs typeface="Times New Roman"/>
              <a:sym typeface="Times New Roman"/>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4" name="Shape 384"/>
        <p:cNvGrpSpPr/>
        <p:nvPr/>
      </p:nvGrpSpPr>
      <p:grpSpPr>
        <a:xfrm>
          <a:off x="0" y="0"/>
          <a:ext cx="0" cy="0"/>
          <a:chOff x="0" y="0"/>
          <a:chExt cx="0" cy="0"/>
        </a:xfrm>
      </p:grpSpPr>
      <p:sp>
        <p:nvSpPr>
          <p:cNvPr id="385" name="Google Shape;385;p15"/>
          <p:cNvSpPr/>
          <p:nvPr/>
        </p:nvSpPr>
        <p:spPr>
          <a:xfrm>
            <a:off x="0" y="1"/>
            <a:ext cx="9144000" cy="369332"/>
          </a:xfrm>
          <a:prstGeom prst="rect">
            <a:avLst/>
          </a:prstGeom>
          <a:solidFill>
            <a:srgbClr val="002060"/>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1800">
                <a:solidFill>
                  <a:schemeClr val="lt1"/>
                </a:solidFill>
                <a:latin typeface="Times New Roman"/>
                <a:ea typeface="Times New Roman"/>
                <a:cs typeface="Times New Roman"/>
                <a:sym typeface="Times New Roman"/>
              </a:rPr>
              <a:t>Bulutli hisoblash</a:t>
            </a:r>
            <a:endParaRPr b="1" sz="1800">
              <a:solidFill>
                <a:schemeClr val="lt1"/>
              </a:solidFill>
              <a:latin typeface="Times New Roman"/>
              <a:ea typeface="Times New Roman"/>
              <a:cs typeface="Times New Roman"/>
              <a:sym typeface="Times New Roman"/>
            </a:endParaRPr>
          </a:p>
        </p:txBody>
      </p:sp>
      <p:sp>
        <p:nvSpPr>
          <p:cNvPr id="386" name="Google Shape;386;p15"/>
          <p:cNvSpPr/>
          <p:nvPr/>
        </p:nvSpPr>
        <p:spPr>
          <a:xfrm>
            <a:off x="323530" y="483519"/>
            <a:ext cx="8496944" cy="286231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1800">
                <a:solidFill>
                  <a:schemeClr val="dk1"/>
                </a:solidFill>
                <a:latin typeface="Times New Roman"/>
                <a:ea typeface="Times New Roman"/>
                <a:cs typeface="Times New Roman"/>
                <a:sym typeface="Times New Roman"/>
              </a:rPr>
              <a:t>Bulutli hisoblash - bu malakali mutaxassislarga talab yuqori bo'lgan eng trend texnologiyalardan biri.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ru-RU" sz="1800">
                <a:solidFill>
                  <a:schemeClr val="dk1"/>
                </a:solidFill>
                <a:latin typeface="Times New Roman"/>
                <a:ea typeface="Times New Roman"/>
                <a:cs typeface="Times New Roman"/>
                <a:sym typeface="Times New Roman"/>
              </a:rPr>
              <a:t>Ko'pgina tashkilotlar (katta yoki kichik) bulutga o'tayotganda, bulut bilan bog'liq ishlarda katta ehtiyoj mavjud.</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ru-RU" sz="1800">
                <a:solidFill>
                  <a:schemeClr val="dk1"/>
                </a:solidFill>
                <a:latin typeface="Times New Roman"/>
                <a:ea typeface="Times New Roman"/>
                <a:cs typeface="Times New Roman"/>
                <a:sym typeface="Times New Roman"/>
              </a:rPr>
              <a:t>Bulutli hisoblashning afzalliklari:</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b="1" i="1" lang="ru-RU" sz="1800">
                <a:solidFill>
                  <a:srgbClr val="FF0000"/>
                </a:solidFill>
                <a:latin typeface="Times New Roman"/>
                <a:ea typeface="Times New Roman"/>
                <a:cs typeface="Times New Roman"/>
                <a:sym typeface="Times New Roman"/>
              </a:rPr>
              <a:t>Qisqartirilgan xarajat</a:t>
            </a:r>
            <a:endParaRPr b="1" i="1" sz="1800">
              <a:solidFill>
                <a:srgbClr val="FF0000"/>
              </a:solidFill>
              <a:latin typeface="Times New Roman"/>
              <a:ea typeface="Times New Roman"/>
              <a:cs typeface="Times New Roman"/>
              <a:sym typeface="Times New Roman"/>
            </a:endParaRPr>
          </a:p>
          <a:p>
            <a:pPr indent="0" lvl="0" marL="0" marR="0" rtl="0" algn="l">
              <a:spcBef>
                <a:spcPts val="0"/>
              </a:spcBef>
              <a:spcAft>
                <a:spcPts val="0"/>
              </a:spcAft>
              <a:buNone/>
            </a:pPr>
            <a:r>
              <a:rPr b="1" i="1" lang="ru-RU" sz="1800">
                <a:solidFill>
                  <a:srgbClr val="FF0000"/>
                </a:solidFill>
                <a:latin typeface="Times New Roman"/>
                <a:ea typeface="Times New Roman"/>
                <a:cs typeface="Times New Roman"/>
                <a:sym typeface="Times New Roman"/>
              </a:rPr>
              <a:t>Yaxshilangan tezlik</a:t>
            </a:r>
            <a:endParaRPr b="1" i="1" sz="1800">
              <a:solidFill>
                <a:srgbClr val="FF0000"/>
              </a:solidFill>
              <a:latin typeface="Times New Roman"/>
              <a:ea typeface="Times New Roman"/>
              <a:cs typeface="Times New Roman"/>
              <a:sym typeface="Times New Roman"/>
            </a:endParaRPr>
          </a:p>
          <a:p>
            <a:pPr indent="0" lvl="0" marL="0" marR="0" rtl="0" algn="l">
              <a:spcBef>
                <a:spcPts val="0"/>
              </a:spcBef>
              <a:spcAft>
                <a:spcPts val="0"/>
              </a:spcAft>
              <a:buNone/>
            </a:pPr>
            <a:r>
              <a:rPr b="1" i="1" lang="ru-RU" sz="1800">
                <a:solidFill>
                  <a:srgbClr val="FF0000"/>
                </a:solidFill>
                <a:latin typeface="Times New Roman"/>
                <a:ea typeface="Times New Roman"/>
                <a:cs typeface="Times New Roman"/>
                <a:sym typeface="Times New Roman"/>
              </a:rPr>
              <a:t>Samaradorlikning oshishi</a:t>
            </a:r>
            <a:endParaRPr b="1" i="1" sz="1800">
              <a:solidFill>
                <a:srgbClr val="FF0000"/>
              </a:solidFill>
              <a:latin typeface="Times New Roman"/>
              <a:ea typeface="Times New Roman"/>
              <a:cs typeface="Times New Roman"/>
              <a:sym typeface="Times New Roman"/>
            </a:endParaRPr>
          </a:p>
          <a:p>
            <a:pPr indent="0" lvl="0" marL="0" marR="0" rtl="0" algn="l">
              <a:spcBef>
                <a:spcPts val="0"/>
              </a:spcBef>
              <a:spcAft>
                <a:spcPts val="0"/>
              </a:spcAft>
              <a:buNone/>
            </a:pPr>
            <a:r>
              <a:rPr b="1" i="1" lang="ru-RU" sz="1800">
                <a:solidFill>
                  <a:srgbClr val="FF0000"/>
                </a:solidFill>
                <a:latin typeface="Times New Roman"/>
                <a:ea typeface="Times New Roman"/>
                <a:cs typeface="Times New Roman"/>
                <a:sym typeface="Times New Roman"/>
              </a:rPr>
              <a:t>Ko'proq ishonchli</a:t>
            </a:r>
            <a:endParaRPr b="1" i="1" sz="1800">
              <a:solidFill>
                <a:srgbClr val="FF0000"/>
              </a:solidFill>
              <a:latin typeface="Times New Roman"/>
              <a:ea typeface="Times New Roman"/>
              <a:cs typeface="Times New Roman"/>
              <a:sym typeface="Times New Roman"/>
            </a:endParaRPr>
          </a:p>
          <a:p>
            <a:pPr indent="0" lvl="0" marL="0" marR="0" rtl="0" algn="l">
              <a:spcBef>
                <a:spcPts val="0"/>
              </a:spcBef>
              <a:spcAft>
                <a:spcPts val="0"/>
              </a:spcAft>
              <a:buNone/>
            </a:pPr>
            <a:r>
              <a:rPr b="1" i="1" lang="ru-RU" sz="1800">
                <a:solidFill>
                  <a:srgbClr val="FF0000"/>
                </a:solidFill>
                <a:latin typeface="Times New Roman"/>
                <a:ea typeface="Times New Roman"/>
                <a:cs typeface="Times New Roman"/>
                <a:sym typeface="Times New Roman"/>
              </a:rPr>
              <a:t>Yaxshiroq xavfsizlik</a:t>
            </a:r>
            <a:endParaRPr b="1" i="1" sz="1800">
              <a:solidFill>
                <a:srgbClr val="FF0000"/>
              </a:solidFill>
              <a:latin typeface="Times New Roman"/>
              <a:ea typeface="Times New Roman"/>
              <a:cs typeface="Times New Roman"/>
              <a:sym typeface="Times New Roman"/>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0" name="Shape 390"/>
        <p:cNvGrpSpPr/>
        <p:nvPr/>
      </p:nvGrpSpPr>
      <p:grpSpPr>
        <a:xfrm>
          <a:off x="0" y="0"/>
          <a:ext cx="0" cy="0"/>
          <a:chOff x="0" y="0"/>
          <a:chExt cx="0" cy="0"/>
        </a:xfrm>
      </p:grpSpPr>
      <p:sp>
        <p:nvSpPr>
          <p:cNvPr id="391" name="Google Shape;391;p16"/>
          <p:cNvSpPr/>
          <p:nvPr/>
        </p:nvSpPr>
        <p:spPr>
          <a:xfrm>
            <a:off x="0" y="1"/>
            <a:ext cx="9144000" cy="369332"/>
          </a:xfrm>
          <a:prstGeom prst="rect">
            <a:avLst/>
          </a:prstGeom>
          <a:solidFill>
            <a:srgbClr val="002060"/>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1800">
                <a:solidFill>
                  <a:schemeClr val="lt1"/>
                </a:solidFill>
                <a:latin typeface="Times New Roman"/>
                <a:ea typeface="Times New Roman"/>
                <a:cs typeface="Times New Roman"/>
                <a:sym typeface="Times New Roman"/>
              </a:rPr>
              <a:t>Bulutli hisoblash turlari</a:t>
            </a:r>
            <a:endParaRPr b="1" sz="1800">
              <a:solidFill>
                <a:schemeClr val="lt1"/>
              </a:solidFill>
              <a:latin typeface="Times New Roman"/>
              <a:ea typeface="Times New Roman"/>
              <a:cs typeface="Times New Roman"/>
              <a:sym typeface="Times New Roman"/>
            </a:endParaRPr>
          </a:p>
        </p:txBody>
      </p:sp>
      <p:sp>
        <p:nvSpPr>
          <p:cNvPr id="392" name="Google Shape;392;p16"/>
          <p:cNvSpPr/>
          <p:nvPr/>
        </p:nvSpPr>
        <p:spPr>
          <a:xfrm>
            <a:off x="107504" y="970612"/>
            <a:ext cx="155844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1800">
                <a:solidFill>
                  <a:srgbClr val="FF0000"/>
                </a:solidFill>
                <a:latin typeface="Calibri"/>
                <a:ea typeface="Calibri"/>
                <a:cs typeface="Calibri"/>
                <a:sym typeface="Calibri"/>
              </a:rPr>
              <a:t>Umumiy bulut</a:t>
            </a:r>
            <a:endParaRPr b="1" sz="1800">
              <a:solidFill>
                <a:srgbClr val="FF0000"/>
              </a:solidFill>
              <a:latin typeface="Calibri"/>
              <a:ea typeface="Calibri"/>
              <a:cs typeface="Calibri"/>
              <a:sym typeface="Calibri"/>
            </a:endParaRPr>
          </a:p>
        </p:txBody>
      </p:sp>
      <p:pic>
        <p:nvPicPr>
          <p:cNvPr id="393" name="Google Shape;393;p16"/>
          <p:cNvPicPr preferRelativeResize="0"/>
          <p:nvPr/>
        </p:nvPicPr>
        <p:blipFill rotWithShape="1">
          <a:blip r:embed="rId3">
            <a:alphaModFix/>
          </a:blip>
          <a:srcRect b="0" l="0" r="0" t="0"/>
          <a:stretch/>
        </p:blipFill>
        <p:spPr>
          <a:xfrm>
            <a:off x="3779914" y="662774"/>
            <a:ext cx="5181821" cy="958170"/>
          </a:xfrm>
          <a:prstGeom prst="rect">
            <a:avLst/>
          </a:prstGeom>
          <a:noFill/>
          <a:ln>
            <a:noFill/>
          </a:ln>
        </p:spPr>
      </p:pic>
      <p:pic>
        <p:nvPicPr>
          <p:cNvPr id="394" name="Google Shape;394;p16"/>
          <p:cNvPicPr preferRelativeResize="0"/>
          <p:nvPr/>
        </p:nvPicPr>
        <p:blipFill rotWithShape="1">
          <a:blip r:embed="rId4">
            <a:alphaModFix/>
          </a:blip>
          <a:srcRect b="0" l="0" r="0" t="0"/>
          <a:stretch/>
        </p:blipFill>
        <p:spPr>
          <a:xfrm>
            <a:off x="4427986" y="1805610"/>
            <a:ext cx="4533749" cy="835000"/>
          </a:xfrm>
          <a:prstGeom prst="rect">
            <a:avLst/>
          </a:prstGeom>
          <a:noFill/>
          <a:ln>
            <a:noFill/>
          </a:ln>
        </p:spPr>
      </p:pic>
      <p:pic>
        <p:nvPicPr>
          <p:cNvPr id="395" name="Google Shape;395;p16"/>
          <p:cNvPicPr preferRelativeResize="0"/>
          <p:nvPr/>
        </p:nvPicPr>
        <p:blipFill rotWithShape="1">
          <a:blip r:embed="rId5">
            <a:alphaModFix/>
          </a:blip>
          <a:srcRect b="0" l="0" r="0" t="0"/>
          <a:stretch/>
        </p:blipFill>
        <p:spPr>
          <a:xfrm>
            <a:off x="4381854" y="2787774"/>
            <a:ext cx="3718540" cy="1296144"/>
          </a:xfrm>
          <a:prstGeom prst="rect">
            <a:avLst/>
          </a:prstGeom>
          <a:noFill/>
          <a:ln>
            <a:noFill/>
          </a:ln>
        </p:spPr>
      </p:pic>
      <p:sp>
        <p:nvSpPr>
          <p:cNvPr id="396" name="Google Shape;396;p16"/>
          <p:cNvSpPr/>
          <p:nvPr/>
        </p:nvSpPr>
        <p:spPr>
          <a:xfrm>
            <a:off x="107506" y="1620946"/>
            <a:ext cx="144885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1800">
                <a:solidFill>
                  <a:srgbClr val="FF0000"/>
                </a:solidFill>
                <a:latin typeface="Calibri"/>
                <a:ea typeface="Calibri"/>
                <a:cs typeface="Calibri"/>
                <a:sym typeface="Calibri"/>
              </a:rPr>
              <a:t>Shaxsiy bulut</a:t>
            </a:r>
            <a:endParaRPr b="1" sz="1800">
              <a:solidFill>
                <a:srgbClr val="FF0000"/>
              </a:solidFill>
              <a:latin typeface="Calibri"/>
              <a:ea typeface="Calibri"/>
              <a:cs typeface="Calibri"/>
              <a:sym typeface="Calibri"/>
            </a:endParaRPr>
          </a:p>
        </p:txBody>
      </p:sp>
      <p:sp>
        <p:nvSpPr>
          <p:cNvPr id="397" name="Google Shape;397;p16"/>
          <p:cNvSpPr/>
          <p:nvPr/>
        </p:nvSpPr>
        <p:spPr>
          <a:xfrm>
            <a:off x="99553" y="2271280"/>
            <a:ext cx="133241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1800">
                <a:solidFill>
                  <a:srgbClr val="FF0000"/>
                </a:solidFill>
                <a:latin typeface="Calibri"/>
                <a:ea typeface="Calibri"/>
                <a:cs typeface="Calibri"/>
                <a:sym typeface="Calibri"/>
              </a:rPr>
              <a:t>Gibrid bulut</a:t>
            </a:r>
            <a:endParaRPr b="1" sz="1800">
              <a:solidFill>
                <a:srgbClr val="FF0000"/>
              </a:solidFill>
              <a:latin typeface="Calibri"/>
              <a:ea typeface="Calibri"/>
              <a:cs typeface="Calibri"/>
              <a:sym typeface="Calibri"/>
            </a:endParaRPr>
          </a:p>
        </p:txBody>
      </p:sp>
      <p:sp>
        <p:nvSpPr>
          <p:cNvPr id="398" name="Google Shape;398;p16"/>
          <p:cNvSpPr/>
          <p:nvPr/>
        </p:nvSpPr>
        <p:spPr>
          <a:xfrm>
            <a:off x="65922" y="2921614"/>
            <a:ext cx="1532022"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1800">
                <a:solidFill>
                  <a:srgbClr val="FF0000"/>
                </a:solidFill>
                <a:latin typeface="Calibri"/>
                <a:ea typeface="Calibri"/>
                <a:cs typeface="Calibri"/>
                <a:sym typeface="Calibri"/>
              </a:rPr>
              <a:t>Jamiyat buluti</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2" name="Shape 402"/>
        <p:cNvGrpSpPr/>
        <p:nvPr/>
      </p:nvGrpSpPr>
      <p:grpSpPr>
        <a:xfrm>
          <a:off x="0" y="0"/>
          <a:ext cx="0" cy="0"/>
          <a:chOff x="0" y="0"/>
          <a:chExt cx="0" cy="0"/>
        </a:xfrm>
      </p:grpSpPr>
      <p:sp>
        <p:nvSpPr>
          <p:cNvPr id="403" name="Google Shape;403;p17"/>
          <p:cNvSpPr txBox="1"/>
          <p:nvPr>
            <p:ph idx="1" type="body"/>
          </p:nvPr>
        </p:nvSpPr>
        <p:spPr>
          <a:xfrm>
            <a:off x="539553" y="771552"/>
            <a:ext cx="8147248" cy="3823073"/>
          </a:xfrm>
          <a:prstGeom prst="rect">
            <a:avLst/>
          </a:prstGeom>
          <a:noFill/>
          <a:ln>
            <a:noFill/>
          </a:ln>
        </p:spPr>
        <p:txBody>
          <a:bodyPr anchorCtr="0" anchor="t" bIns="45700" lIns="91425" spcFirstLastPara="1" rIns="91425" wrap="square" tIns="45700">
            <a:normAutofit/>
          </a:bodyPr>
          <a:lstStyle/>
          <a:p>
            <a:pPr indent="-342884" lvl="0" marL="342884" rtl="0" algn="l">
              <a:spcBef>
                <a:spcPts val="0"/>
              </a:spcBef>
              <a:spcAft>
                <a:spcPts val="0"/>
              </a:spcAft>
              <a:buClr>
                <a:srgbClr val="FF0000"/>
              </a:buClr>
              <a:buSzPts val="3200"/>
              <a:buChar char="•"/>
            </a:pPr>
            <a:r>
              <a:rPr b="1" lang="ru-RU">
                <a:solidFill>
                  <a:srgbClr val="FF0000"/>
                </a:solidFill>
              </a:rPr>
              <a:t>Buyumlar interneti </a:t>
            </a:r>
            <a:r>
              <a:rPr lang="ru-RU"/>
              <a:t>(IOT) - bu ob'ektlar yoki elektronika, dasturiy ta'minot, datchiklar va tarmoq bilan o'rnatilgan "narsalar" tarmog'i, bulanishiu ob'ektlarga ma'lumotlarni yig'ish va almashish imkonini beradi.</a:t>
            </a:r>
            <a:endParaRPr/>
          </a:p>
        </p:txBody>
      </p:sp>
      <p:sp>
        <p:nvSpPr>
          <p:cNvPr id="404" name="Google Shape;404;p17"/>
          <p:cNvSpPr/>
          <p:nvPr/>
        </p:nvSpPr>
        <p:spPr>
          <a:xfrm>
            <a:off x="0" y="1"/>
            <a:ext cx="9144000" cy="369332"/>
          </a:xfrm>
          <a:prstGeom prst="rect">
            <a:avLst/>
          </a:prstGeom>
          <a:solidFill>
            <a:srgbClr val="002060"/>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1800">
                <a:solidFill>
                  <a:schemeClr val="lt1"/>
                </a:solidFill>
                <a:latin typeface="Times New Roman"/>
                <a:ea typeface="Times New Roman"/>
                <a:cs typeface="Times New Roman"/>
                <a:sym typeface="Times New Roman"/>
              </a:rPr>
              <a:t>Buyumlar interneti</a:t>
            </a:r>
            <a:endParaRPr b="1" sz="1800">
              <a:solidFill>
                <a:schemeClr val="lt1"/>
              </a:solidFill>
              <a:latin typeface="Times New Roman"/>
              <a:ea typeface="Times New Roman"/>
              <a:cs typeface="Times New Roman"/>
              <a:sym typeface="Times New Roman"/>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8" name="Shape 408"/>
        <p:cNvGrpSpPr/>
        <p:nvPr/>
      </p:nvGrpSpPr>
      <p:grpSpPr>
        <a:xfrm>
          <a:off x="0" y="0"/>
          <a:ext cx="0" cy="0"/>
          <a:chOff x="0" y="0"/>
          <a:chExt cx="0" cy="0"/>
        </a:xfrm>
      </p:grpSpPr>
      <p:pic>
        <p:nvPicPr>
          <p:cNvPr id="409" name="Google Shape;409;p18"/>
          <p:cNvPicPr preferRelativeResize="0"/>
          <p:nvPr/>
        </p:nvPicPr>
        <p:blipFill rotWithShape="1">
          <a:blip r:embed="rId3">
            <a:alphaModFix/>
          </a:blip>
          <a:srcRect b="12109" l="18163" r="20312" t="18554"/>
          <a:stretch/>
        </p:blipFill>
        <p:spPr>
          <a:xfrm>
            <a:off x="747342" y="1"/>
            <a:ext cx="7543801" cy="5101046"/>
          </a:xfrm>
          <a:prstGeom prst="rect">
            <a:avLst/>
          </a:prstGeom>
          <a:noFill/>
          <a:ln>
            <a:noFill/>
          </a:ln>
        </p:spPr>
      </p:pic>
      <p:sp>
        <p:nvSpPr>
          <p:cNvPr id="410" name="Google Shape;410;p18"/>
          <p:cNvSpPr txBox="1"/>
          <p:nvPr/>
        </p:nvSpPr>
        <p:spPr>
          <a:xfrm>
            <a:off x="1100038" y="384604"/>
            <a:ext cx="6838406" cy="369332"/>
          </a:xfrm>
          <a:prstGeom prst="rect">
            <a:avLst/>
          </a:prstGeom>
          <a:solidFill>
            <a:srgbClr val="A3CBE2"/>
          </a:solidFill>
          <a:ln cap="flat" cmpd="sng" w="25400">
            <a:solidFill>
              <a:schemeClr val="accent2"/>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1800">
                <a:solidFill>
                  <a:srgbClr val="E36C09"/>
                </a:solidFill>
                <a:latin typeface="Calibri"/>
                <a:ea typeface="Calibri"/>
                <a:cs typeface="Calibri"/>
                <a:sym typeface="Calibri"/>
              </a:rPr>
              <a:t>FIKR ORQALI BOSHQARILADIGAN TEXNOLOGIYALAR</a:t>
            </a:r>
            <a:endParaRPr b="1" sz="1800">
              <a:solidFill>
                <a:srgbClr val="E36C09"/>
              </a:solidFill>
              <a:latin typeface="Calibri"/>
              <a:ea typeface="Calibri"/>
              <a:cs typeface="Calibri"/>
              <a:sym typeface="Calibri"/>
            </a:endParaRPr>
          </a:p>
        </p:txBody>
      </p:sp>
      <p:sp>
        <p:nvSpPr>
          <p:cNvPr id="411" name="Google Shape;411;p18"/>
          <p:cNvSpPr txBox="1"/>
          <p:nvPr/>
        </p:nvSpPr>
        <p:spPr>
          <a:xfrm>
            <a:off x="4860032" y="1138539"/>
            <a:ext cx="3240360" cy="3108539"/>
          </a:xfrm>
          <a:prstGeom prst="rect">
            <a:avLst/>
          </a:prstGeom>
          <a:solidFill>
            <a:schemeClr val="lt1"/>
          </a:solidFill>
          <a:ln cap="flat" cmpd="sng" w="25400">
            <a:solidFill>
              <a:schemeClr val="accent2"/>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ru-RU" sz="1400">
                <a:solidFill>
                  <a:schemeClr val="dk1"/>
                </a:solidFill>
                <a:latin typeface="Times New Roman"/>
                <a:ea typeface="Times New Roman"/>
                <a:cs typeface="Times New Roman"/>
                <a:sym typeface="Times New Roman"/>
              </a:rPr>
              <a:t>MindWave Mobile 2 EEG minigarnituralari EEG biosensor texnologiyasi boʻyicha oʻnlab yillar davomida olib borilgan tadqiqotlarning yakuni boʻlib, ularning barchasi nazorat qilish oson boʻlgan taqiladigan ko’rinishda. </a:t>
            </a:r>
            <a:endParaRPr sz="14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ru-RU" sz="1400">
                <a:solidFill>
                  <a:schemeClr val="dk1"/>
                </a:solidFill>
                <a:latin typeface="Times New Roman"/>
                <a:ea typeface="Times New Roman"/>
                <a:cs typeface="Times New Roman"/>
                <a:sym typeface="Times New Roman"/>
              </a:rPr>
              <a:t>MindWave Mobile 2 mavjud bo'lgan eng arzon, miya to'lqinlarini o'qiydigan EEG garniturasi sifatida yashash xonangizdagi qulaylikdan ilmiy fantastikani haqiqatga aylantiradi.</a:t>
            </a:r>
            <a:endParaRPr sz="14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5" name="Shape 415"/>
        <p:cNvGrpSpPr/>
        <p:nvPr/>
      </p:nvGrpSpPr>
      <p:grpSpPr>
        <a:xfrm>
          <a:off x="0" y="0"/>
          <a:ext cx="0" cy="0"/>
          <a:chOff x="0" y="0"/>
          <a:chExt cx="0" cy="0"/>
        </a:xfrm>
      </p:grpSpPr>
      <p:sp>
        <p:nvSpPr>
          <p:cNvPr id="416" name="Google Shape;416;p19"/>
          <p:cNvSpPr/>
          <p:nvPr/>
        </p:nvSpPr>
        <p:spPr>
          <a:xfrm>
            <a:off x="0" y="1"/>
            <a:ext cx="9144000" cy="369332"/>
          </a:xfrm>
          <a:prstGeom prst="rect">
            <a:avLst/>
          </a:prstGeom>
          <a:solidFill>
            <a:srgbClr val="002060"/>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1800">
                <a:solidFill>
                  <a:schemeClr val="lt1"/>
                </a:solidFill>
                <a:latin typeface="Times New Roman"/>
                <a:ea typeface="Times New Roman"/>
                <a:cs typeface="Times New Roman"/>
                <a:sym typeface="Times New Roman"/>
              </a:rPr>
              <a:t>Буюмлар Интернети</a:t>
            </a:r>
            <a:endParaRPr b="1" sz="1800">
              <a:solidFill>
                <a:schemeClr val="lt1"/>
              </a:solidFill>
              <a:latin typeface="Times New Roman"/>
              <a:ea typeface="Times New Roman"/>
              <a:cs typeface="Times New Roman"/>
              <a:sym typeface="Times New Roman"/>
            </a:endParaRPr>
          </a:p>
        </p:txBody>
      </p:sp>
      <p:sp>
        <p:nvSpPr>
          <p:cNvPr id="417" name="Google Shape;417;p19"/>
          <p:cNvSpPr/>
          <p:nvPr/>
        </p:nvSpPr>
        <p:spPr>
          <a:xfrm>
            <a:off x="107505" y="342188"/>
            <a:ext cx="8784976" cy="3693319"/>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Ривожланишнинг ҳозирги босқичида бутун дунёмиз инсонияти фаолиятининг барча жабҳаларини </a:t>
            </a:r>
            <a:r>
              <a:rPr b="1" lang="ru-RU" sz="1800">
                <a:solidFill>
                  <a:srgbClr val="FF0000"/>
                </a:solidFill>
                <a:latin typeface="Times New Roman"/>
                <a:ea typeface="Times New Roman"/>
                <a:cs typeface="Times New Roman"/>
                <a:sym typeface="Times New Roman"/>
              </a:rPr>
              <a:t>рақамли технологиялар </a:t>
            </a:r>
            <a:r>
              <a:rPr lang="ru-RU" sz="1800">
                <a:solidFill>
                  <a:schemeClr val="dk1"/>
                </a:solidFill>
                <a:latin typeface="Times New Roman"/>
                <a:ea typeface="Times New Roman"/>
                <a:cs typeface="Times New Roman"/>
                <a:sym typeface="Times New Roman"/>
              </a:rPr>
              <a:t>ва </a:t>
            </a:r>
            <a:r>
              <a:rPr b="1" lang="ru-RU" sz="1800">
                <a:solidFill>
                  <a:srgbClr val="FF0000"/>
                </a:solidFill>
                <a:latin typeface="Times New Roman"/>
                <a:ea typeface="Times New Roman"/>
                <a:cs typeface="Times New Roman"/>
                <a:sym typeface="Times New Roman"/>
              </a:rPr>
              <a:t>инновациялар</a:t>
            </a:r>
            <a:r>
              <a:rPr lang="ru-RU" sz="1800">
                <a:solidFill>
                  <a:schemeClr val="dk1"/>
                </a:solidFill>
                <a:latin typeface="Times New Roman"/>
                <a:ea typeface="Times New Roman"/>
                <a:cs typeface="Times New Roman"/>
                <a:sym typeface="Times New Roman"/>
              </a:rPr>
              <a:t> бошқаради. </a:t>
            </a:r>
            <a:endParaRPr/>
          </a:p>
          <a:p>
            <a:pPr indent="0"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Рақамли технологиялар олиб келган ҳаётимиздаги яхшиланишларни ортиқча баҳолаб бўлмайди. Инсон ҳаётининг ушбу рақамли яхшиланиши </a:t>
            </a:r>
            <a:r>
              <a:rPr b="1" lang="ru-RU" sz="1800">
                <a:solidFill>
                  <a:srgbClr val="FF0000"/>
                </a:solidFill>
                <a:latin typeface="Times New Roman"/>
                <a:ea typeface="Times New Roman"/>
                <a:cs typeface="Times New Roman"/>
                <a:sym typeface="Times New Roman"/>
              </a:rPr>
              <a:t>доимий жараёндир</a:t>
            </a:r>
            <a:r>
              <a:rPr lang="ru-RU" sz="1800">
                <a:solidFill>
                  <a:schemeClr val="dk1"/>
                </a:solidFill>
                <a:latin typeface="Times New Roman"/>
                <a:ea typeface="Times New Roman"/>
                <a:cs typeface="Times New Roman"/>
                <a:sym typeface="Times New Roman"/>
              </a:rPr>
              <a:t>. </a:t>
            </a:r>
            <a:endParaRPr/>
          </a:p>
          <a:p>
            <a:pPr indent="0"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Ҳар куни </a:t>
            </a:r>
            <a:r>
              <a:rPr b="1" lang="ru-RU" sz="1800">
                <a:solidFill>
                  <a:srgbClr val="FF0000"/>
                </a:solidFill>
                <a:latin typeface="Times New Roman"/>
                <a:ea typeface="Times New Roman"/>
                <a:cs typeface="Times New Roman"/>
                <a:sym typeface="Times New Roman"/>
              </a:rPr>
              <a:t>янги, хилма-хил технологиялар янада арзон нархларда, қулай форматда</a:t>
            </a:r>
            <a:r>
              <a:rPr lang="ru-RU" sz="1800">
                <a:solidFill>
                  <a:schemeClr val="dk1"/>
                </a:solidFill>
                <a:latin typeface="Times New Roman"/>
                <a:ea typeface="Times New Roman"/>
                <a:cs typeface="Times New Roman"/>
                <a:sym typeface="Times New Roman"/>
              </a:rPr>
              <a:t> пайдо бўлиб, </a:t>
            </a:r>
            <a:r>
              <a:rPr b="1" lang="ru-RU" sz="1800">
                <a:solidFill>
                  <a:srgbClr val="FF0000"/>
                </a:solidFill>
                <a:latin typeface="Times New Roman"/>
                <a:ea typeface="Times New Roman"/>
                <a:cs typeface="Times New Roman"/>
                <a:sym typeface="Times New Roman"/>
              </a:rPr>
              <a:t>замонавий рақамли технологиялар</a:t>
            </a:r>
            <a:r>
              <a:rPr lang="ru-RU" sz="1800">
                <a:solidFill>
                  <a:schemeClr val="dk1"/>
                </a:solidFill>
                <a:latin typeface="Times New Roman"/>
                <a:ea typeface="Times New Roman"/>
                <a:cs typeface="Times New Roman"/>
                <a:sym typeface="Times New Roman"/>
              </a:rPr>
              <a:t>ни жамиятнинг барча ижтимоий қатламларига тақдим этади.</a:t>
            </a:r>
            <a:endParaRPr/>
          </a:p>
          <a:p>
            <a:pPr indent="0"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Рақамли технологияларнинг </a:t>
            </a:r>
            <a:r>
              <a:rPr b="1" lang="ru-RU" sz="1800">
                <a:solidFill>
                  <a:srgbClr val="FF0000"/>
                </a:solidFill>
                <a:latin typeface="Times New Roman"/>
                <a:ea typeface="Times New Roman"/>
                <a:cs typeface="Times New Roman"/>
                <a:sym typeface="Times New Roman"/>
              </a:rPr>
              <a:t>бизнес</a:t>
            </a:r>
            <a:r>
              <a:rPr lang="ru-RU" sz="1800">
                <a:solidFill>
                  <a:schemeClr val="dk1"/>
                </a:solidFill>
                <a:latin typeface="Times New Roman"/>
                <a:ea typeface="Times New Roman"/>
                <a:cs typeface="Times New Roman"/>
                <a:sym typeface="Times New Roman"/>
              </a:rPr>
              <a:t>га ҳам, </a:t>
            </a:r>
            <a:r>
              <a:rPr b="1" lang="ru-RU" sz="1800">
                <a:solidFill>
                  <a:srgbClr val="FF0000"/>
                </a:solidFill>
                <a:latin typeface="Times New Roman"/>
                <a:ea typeface="Times New Roman"/>
                <a:cs typeface="Times New Roman"/>
                <a:sym typeface="Times New Roman"/>
              </a:rPr>
              <a:t>кундалик ҳаёт</a:t>
            </a:r>
            <a:r>
              <a:rPr lang="ru-RU" sz="1800">
                <a:solidFill>
                  <a:schemeClr val="dk1"/>
                </a:solidFill>
                <a:latin typeface="Times New Roman"/>
                <a:ea typeface="Times New Roman"/>
                <a:cs typeface="Times New Roman"/>
                <a:sym typeface="Times New Roman"/>
              </a:rPr>
              <a:t>га ҳам чуқур кириб бориш тенденцияси </a:t>
            </a:r>
            <a:r>
              <a:rPr b="1" lang="ru-RU" sz="1800">
                <a:solidFill>
                  <a:srgbClr val="FF0000"/>
                </a:solidFill>
                <a:latin typeface="Times New Roman"/>
                <a:ea typeface="Times New Roman"/>
                <a:cs typeface="Times New Roman"/>
                <a:sym typeface="Times New Roman"/>
              </a:rPr>
              <a:t>фойдаланувчилар, компаниялар</a:t>
            </a:r>
            <a:r>
              <a:rPr lang="ru-RU" sz="1800">
                <a:solidFill>
                  <a:schemeClr val="dk1"/>
                </a:solidFill>
                <a:latin typeface="Times New Roman"/>
                <a:ea typeface="Times New Roman"/>
                <a:cs typeface="Times New Roman"/>
                <a:sym typeface="Times New Roman"/>
              </a:rPr>
              <a:t> ва ҳатто </a:t>
            </a:r>
            <a:r>
              <a:rPr b="1" lang="ru-RU" sz="1800">
                <a:solidFill>
                  <a:srgbClr val="FF0000"/>
                </a:solidFill>
                <a:latin typeface="Times New Roman"/>
                <a:ea typeface="Times New Roman"/>
                <a:cs typeface="Times New Roman"/>
                <a:sym typeface="Times New Roman"/>
              </a:rPr>
              <a:t>бутун тармоқлар </a:t>
            </a:r>
            <a:r>
              <a:rPr lang="ru-RU" sz="1800">
                <a:solidFill>
                  <a:schemeClr val="dk1"/>
                </a:solidFill>
                <a:latin typeface="Times New Roman"/>
                <a:ea typeface="Times New Roman"/>
                <a:cs typeface="Times New Roman"/>
                <a:sym typeface="Times New Roman"/>
              </a:rPr>
              <a:t>учун янги имкониятларни очиб беради. </a:t>
            </a:r>
            <a:endParaRPr/>
          </a:p>
          <a:p>
            <a:pPr indent="0" lvl="0" marL="0" marR="0" rtl="0" algn="just">
              <a:spcBef>
                <a:spcPts val="0"/>
              </a:spcBef>
              <a:spcAft>
                <a:spcPts val="0"/>
              </a:spcAft>
              <a:buNone/>
            </a:pPr>
            <a:r>
              <a:rPr b="1" lang="ru-RU" sz="1800">
                <a:solidFill>
                  <a:srgbClr val="FF0000"/>
                </a:solidFill>
                <a:latin typeface="Times New Roman"/>
                <a:ea typeface="Times New Roman"/>
                <a:cs typeface="Times New Roman"/>
                <a:sym typeface="Times New Roman"/>
              </a:rPr>
              <a:t>Корхоналар</a:t>
            </a:r>
            <a:r>
              <a:rPr lang="ru-RU" sz="1800">
                <a:solidFill>
                  <a:schemeClr val="dk1"/>
                </a:solidFill>
                <a:latin typeface="Times New Roman"/>
                <a:ea typeface="Times New Roman"/>
                <a:cs typeface="Times New Roman"/>
                <a:sym typeface="Times New Roman"/>
              </a:rPr>
              <a:t> ва </a:t>
            </a:r>
            <a:r>
              <a:rPr b="1" lang="ru-RU" sz="1800">
                <a:solidFill>
                  <a:srgbClr val="FF0000"/>
                </a:solidFill>
                <a:latin typeface="Times New Roman"/>
                <a:ea typeface="Times New Roman"/>
                <a:cs typeface="Times New Roman"/>
                <a:sym typeface="Times New Roman"/>
              </a:rPr>
              <a:t>рақамли платформалар</a:t>
            </a:r>
            <a:r>
              <a:rPr lang="ru-RU" sz="1800">
                <a:solidFill>
                  <a:schemeClr val="dk1"/>
                </a:solidFill>
                <a:latin typeface="Times New Roman"/>
                <a:ea typeface="Times New Roman"/>
                <a:cs typeface="Times New Roman"/>
                <a:sym typeface="Times New Roman"/>
              </a:rPr>
              <a:t>, </a:t>
            </a:r>
            <a:r>
              <a:rPr b="1" lang="ru-RU" sz="1800">
                <a:solidFill>
                  <a:srgbClr val="FF0000"/>
                </a:solidFill>
                <a:latin typeface="Times New Roman"/>
                <a:ea typeface="Times New Roman"/>
                <a:cs typeface="Times New Roman"/>
                <a:sym typeface="Times New Roman"/>
              </a:rPr>
              <a:t>жисмоний</a:t>
            </a:r>
            <a:r>
              <a:rPr lang="ru-RU" sz="1800">
                <a:solidFill>
                  <a:schemeClr val="dk1"/>
                </a:solidFill>
                <a:latin typeface="Times New Roman"/>
                <a:ea typeface="Times New Roman"/>
                <a:cs typeface="Times New Roman"/>
                <a:sym typeface="Times New Roman"/>
              </a:rPr>
              <a:t> ва </a:t>
            </a:r>
            <a:r>
              <a:rPr b="1" lang="ru-RU" sz="1800">
                <a:solidFill>
                  <a:srgbClr val="FF0000"/>
                </a:solidFill>
                <a:latin typeface="Times New Roman"/>
                <a:ea typeface="Times New Roman"/>
                <a:cs typeface="Times New Roman"/>
                <a:sym typeface="Times New Roman"/>
              </a:rPr>
              <a:t>виртуал дунё</a:t>
            </a:r>
            <a:r>
              <a:rPr lang="ru-RU" sz="1800">
                <a:solidFill>
                  <a:schemeClr val="dk1"/>
                </a:solidFill>
                <a:latin typeface="Times New Roman"/>
                <a:ea typeface="Times New Roman"/>
                <a:cs typeface="Times New Roman"/>
                <a:sym typeface="Times New Roman"/>
              </a:rPr>
              <a:t>, шунингдек, </a:t>
            </a:r>
            <a:r>
              <a:rPr b="1" lang="ru-RU" sz="1800">
                <a:solidFill>
                  <a:srgbClr val="FF0000"/>
                </a:solidFill>
                <a:latin typeface="Times New Roman"/>
                <a:ea typeface="Times New Roman"/>
                <a:cs typeface="Times New Roman"/>
                <a:sym typeface="Times New Roman"/>
              </a:rPr>
              <a:t>бизнеснинг турли шакллари, уяли алоқа операторлари </a:t>
            </a:r>
            <a:r>
              <a:rPr lang="ru-RU" sz="1800">
                <a:solidFill>
                  <a:schemeClr val="dk1"/>
                </a:solidFill>
                <a:latin typeface="Times New Roman"/>
                <a:ea typeface="Times New Roman"/>
                <a:cs typeface="Times New Roman"/>
                <a:sym typeface="Times New Roman"/>
              </a:rPr>
              <a:t>ва </a:t>
            </a:r>
            <a:r>
              <a:rPr b="1" lang="ru-RU" sz="1800">
                <a:solidFill>
                  <a:srgbClr val="FF0000"/>
                </a:solidFill>
                <a:latin typeface="Times New Roman"/>
                <a:ea typeface="Times New Roman"/>
                <a:cs typeface="Times New Roman"/>
                <a:sym typeface="Times New Roman"/>
              </a:rPr>
              <a:t>банклар</a:t>
            </a:r>
            <a:r>
              <a:rPr lang="ru-RU" sz="1800">
                <a:solidFill>
                  <a:schemeClr val="dk1"/>
                </a:solidFill>
                <a:latin typeface="Times New Roman"/>
                <a:ea typeface="Times New Roman"/>
                <a:cs typeface="Times New Roman"/>
                <a:sym typeface="Times New Roman"/>
              </a:rPr>
              <a:t>, </a:t>
            </a:r>
            <a:r>
              <a:rPr b="1" lang="ru-RU" sz="1800">
                <a:solidFill>
                  <a:srgbClr val="FF0000"/>
                </a:solidFill>
                <a:latin typeface="Times New Roman"/>
                <a:ea typeface="Times New Roman"/>
                <a:cs typeface="Times New Roman"/>
                <a:sym typeface="Times New Roman"/>
              </a:rPr>
              <a:t>телекоммуникация</a:t>
            </a:r>
            <a:r>
              <a:rPr lang="ru-RU" sz="1800">
                <a:solidFill>
                  <a:schemeClr val="dk1"/>
                </a:solidFill>
                <a:latin typeface="Times New Roman"/>
                <a:ea typeface="Times New Roman"/>
                <a:cs typeface="Times New Roman"/>
                <a:sym typeface="Times New Roman"/>
              </a:rPr>
              <a:t> ва </a:t>
            </a:r>
            <a:r>
              <a:rPr b="1" lang="ru-RU" sz="1800">
                <a:solidFill>
                  <a:srgbClr val="FF0000"/>
                </a:solidFill>
                <a:latin typeface="Times New Roman"/>
                <a:ea typeface="Times New Roman"/>
                <a:cs typeface="Times New Roman"/>
                <a:sym typeface="Times New Roman"/>
              </a:rPr>
              <a:t>суғурта компаниялари</a:t>
            </a:r>
            <a:r>
              <a:rPr lang="ru-RU" sz="1800">
                <a:solidFill>
                  <a:schemeClr val="dk1"/>
                </a:solidFill>
                <a:latin typeface="Times New Roman"/>
                <a:ea typeface="Times New Roman"/>
                <a:cs typeface="Times New Roman"/>
                <a:sym typeface="Times New Roman"/>
              </a:rPr>
              <a:t>ни аллақачон бирлаштирмоқда.</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1" name="Shape 421"/>
        <p:cNvGrpSpPr/>
        <p:nvPr/>
      </p:nvGrpSpPr>
      <p:grpSpPr>
        <a:xfrm>
          <a:off x="0" y="0"/>
          <a:ext cx="0" cy="0"/>
          <a:chOff x="0" y="0"/>
          <a:chExt cx="0" cy="0"/>
        </a:xfrm>
      </p:grpSpPr>
      <p:sp>
        <p:nvSpPr>
          <p:cNvPr id="422" name="Google Shape;422;p20"/>
          <p:cNvSpPr/>
          <p:nvPr/>
        </p:nvSpPr>
        <p:spPr>
          <a:xfrm>
            <a:off x="0" y="1"/>
            <a:ext cx="9144000" cy="369332"/>
          </a:xfrm>
          <a:prstGeom prst="rect">
            <a:avLst/>
          </a:prstGeom>
          <a:solidFill>
            <a:srgbClr val="002060"/>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1800">
                <a:solidFill>
                  <a:schemeClr val="lt1"/>
                </a:solidFill>
                <a:latin typeface="Times New Roman"/>
                <a:ea typeface="Times New Roman"/>
                <a:cs typeface="Times New Roman"/>
                <a:sym typeface="Times New Roman"/>
              </a:rPr>
              <a:t>Буюмлар Интернети</a:t>
            </a:r>
            <a:endParaRPr b="1" sz="1800">
              <a:solidFill>
                <a:schemeClr val="lt1"/>
              </a:solidFill>
              <a:latin typeface="Times New Roman"/>
              <a:ea typeface="Times New Roman"/>
              <a:cs typeface="Times New Roman"/>
              <a:sym typeface="Times New Roman"/>
            </a:endParaRPr>
          </a:p>
        </p:txBody>
      </p:sp>
      <p:sp>
        <p:nvSpPr>
          <p:cNvPr id="423" name="Google Shape;423;p20"/>
          <p:cNvSpPr/>
          <p:nvPr/>
        </p:nvSpPr>
        <p:spPr>
          <a:xfrm>
            <a:off x="35496" y="411510"/>
            <a:ext cx="9001000" cy="1477323"/>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Бундай рақамли трансформация компанияларга </a:t>
            </a:r>
            <a:r>
              <a:rPr b="1" lang="ru-RU" sz="1800">
                <a:solidFill>
                  <a:srgbClr val="FF0000"/>
                </a:solidFill>
                <a:latin typeface="Times New Roman"/>
                <a:ea typeface="Times New Roman"/>
                <a:cs typeface="Times New Roman"/>
                <a:sym typeface="Times New Roman"/>
              </a:rPr>
              <a:t>бозор шароитларига тезроқ мослашиш</a:t>
            </a:r>
            <a:r>
              <a:rPr lang="ru-RU" sz="1800">
                <a:solidFill>
                  <a:schemeClr val="dk1"/>
                </a:solidFill>
                <a:latin typeface="Times New Roman"/>
                <a:ea typeface="Times New Roman"/>
                <a:cs typeface="Times New Roman"/>
                <a:sym typeface="Times New Roman"/>
              </a:rPr>
              <a:t>, тўпланган ва таҳлил қилинган маълумотлар асосида янада </a:t>
            </a:r>
            <a:r>
              <a:rPr b="1" lang="ru-RU" sz="1800">
                <a:solidFill>
                  <a:srgbClr val="FF0000"/>
                </a:solidFill>
                <a:latin typeface="Times New Roman"/>
                <a:ea typeface="Times New Roman"/>
                <a:cs typeface="Times New Roman"/>
                <a:sym typeface="Times New Roman"/>
              </a:rPr>
              <a:t>самарали бошқарув қарорларини қабул қилиш </a:t>
            </a:r>
            <a:r>
              <a:rPr lang="ru-RU" sz="1800">
                <a:solidFill>
                  <a:schemeClr val="dk1"/>
                </a:solidFill>
                <a:latin typeface="Times New Roman"/>
                <a:ea typeface="Times New Roman"/>
                <a:cs typeface="Times New Roman"/>
                <a:sym typeface="Times New Roman"/>
              </a:rPr>
              <a:t>имконини беради. </a:t>
            </a:r>
            <a:endParaRPr/>
          </a:p>
          <a:p>
            <a:pPr indent="0"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Рақамли трансформациянинг </a:t>
            </a:r>
            <a:r>
              <a:rPr b="1" lang="ru-RU" sz="1800">
                <a:solidFill>
                  <a:srgbClr val="FF0000"/>
                </a:solidFill>
                <a:latin typeface="Times New Roman"/>
                <a:ea typeface="Times New Roman"/>
                <a:cs typeface="Times New Roman"/>
                <a:sym typeface="Times New Roman"/>
              </a:rPr>
              <a:t>энг тез ривожланаётган шакллари</a:t>
            </a:r>
            <a:r>
              <a:rPr lang="ru-RU" sz="1800">
                <a:solidFill>
                  <a:schemeClr val="dk1"/>
                </a:solidFill>
                <a:latin typeface="Times New Roman"/>
                <a:ea typeface="Times New Roman"/>
                <a:cs typeface="Times New Roman"/>
                <a:sym typeface="Times New Roman"/>
              </a:rPr>
              <a:t>дан бири бу – </a:t>
            </a:r>
            <a:r>
              <a:rPr b="1" lang="ru-RU" sz="1800">
                <a:solidFill>
                  <a:schemeClr val="dk1"/>
                </a:solidFill>
                <a:latin typeface="Times New Roman"/>
                <a:ea typeface="Times New Roman"/>
                <a:cs typeface="Times New Roman"/>
                <a:sym typeface="Times New Roman"/>
              </a:rPr>
              <a:t>“Буюмлар интернети”</a:t>
            </a:r>
            <a:r>
              <a:rPr lang="ru-RU" sz="1800">
                <a:solidFill>
                  <a:schemeClr val="dk1"/>
                </a:solidFill>
                <a:latin typeface="Times New Roman"/>
                <a:ea typeface="Times New Roman"/>
                <a:cs typeface="Times New Roman"/>
                <a:sym typeface="Times New Roman"/>
              </a:rPr>
              <a:t>дир.</a:t>
            </a:r>
            <a:endParaRPr/>
          </a:p>
        </p:txBody>
      </p:sp>
      <p:pic>
        <p:nvPicPr>
          <p:cNvPr id="424" name="Google Shape;424;p20"/>
          <p:cNvPicPr preferRelativeResize="0"/>
          <p:nvPr/>
        </p:nvPicPr>
        <p:blipFill rotWithShape="1">
          <a:blip r:embed="rId3">
            <a:alphaModFix/>
          </a:blip>
          <a:srcRect b="0" l="0" r="0" t="0"/>
          <a:stretch/>
        </p:blipFill>
        <p:spPr>
          <a:xfrm>
            <a:off x="1691680" y="2165836"/>
            <a:ext cx="4176464" cy="2143969"/>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8" name="Shape 428"/>
        <p:cNvGrpSpPr/>
        <p:nvPr/>
      </p:nvGrpSpPr>
      <p:grpSpPr>
        <a:xfrm>
          <a:off x="0" y="0"/>
          <a:ext cx="0" cy="0"/>
          <a:chOff x="0" y="0"/>
          <a:chExt cx="0" cy="0"/>
        </a:xfrm>
      </p:grpSpPr>
      <p:sp>
        <p:nvSpPr>
          <p:cNvPr id="429" name="Google Shape;429;p21"/>
          <p:cNvSpPr/>
          <p:nvPr/>
        </p:nvSpPr>
        <p:spPr>
          <a:xfrm>
            <a:off x="0" y="1"/>
            <a:ext cx="9144000" cy="369332"/>
          </a:xfrm>
          <a:prstGeom prst="rect">
            <a:avLst/>
          </a:prstGeom>
          <a:solidFill>
            <a:srgbClr val="002060"/>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1800">
                <a:solidFill>
                  <a:schemeClr val="lt1"/>
                </a:solidFill>
                <a:latin typeface="Times New Roman"/>
                <a:ea typeface="Times New Roman"/>
                <a:cs typeface="Times New Roman"/>
                <a:sym typeface="Times New Roman"/>
              </a:rPr>
              <a:t>Буюмлар Интернети</a:t>
            </a:r>
            <a:endParaRPr b="1" sz="1800">
              <a:solidFill>
                <a:schemeClr val="lt1"/>
              </a:solidFill>
              <a:latin typeface="Times New Roman"/>
              <a:ea typeface="Times New Roman"/>
              <a:cs typeface="Times New Roman"/>
              <a:sym typeface="Times New Roman"/>
            </a:endParaRPr>
          </a:p>
        </p:txBody>
      </p:sp>
      <p:sp>
        <p:nvSpPr>
          <p:cNvPr id="430" name="Google Shape;430;p21"/>
          <p:cNvSpPr/>
          <p:nvPr/>
        </p:nvSpPr>
        <p:spPr>
          <a:xfrm>
            <a:off x="107504" y="1002091"/>
            <a:ext cx="3600400" cy="286231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1800">
                <a:solidFill>
                  <a:schemeClr val="dk1"/>
                </a:solidFill>
                <a:latin typeface="Times New Roman"/>
                <a:ea typeface="Times New Roman"/>
                <a:cs typeface="Times New Roman"/>
                <a:sym typeface="Times New Roman"/>
              </a:rPr>
              <a:t>Буюмлар интернети (инг. Internet of Things, IoT) бу – </a:t>
            </a:r>
            <a:r>
              <a:rPr b="1" lang="ru-RU" sz="1800">
                <a:solidFill>
                  <a:srgbClr val="FF0000"/>
                </a:solidFill>
                <a:latin typeface="Times New Roman"/>
                <a:ea typeface="Times New Roman"/>
                <a:cs typeface="Times New Roman"/>
                <a:sym typeface="Times New Roman"/>
              </a:rPr>
              <a:t>бир-бири</a:t>
            </a:r>
            <a:r>
              <a:rPr lang="ru-RU" sz="1800">
                <a:solidFill>
                  <a:schemeClr val="dk1"/>
                </a:solidFill>
                <a:latin typeface="Times New Roman"/>
                <a:ea typeface="Times New Roman"/>
                <a:cs typeface="Times New Roman"/>
                <a:sym typeface="Times New Roman"/>
              </a:rPr>
              <a:t> ва </a:t>
            </a:r>
            <a:r>
              <a:rPr b="1" lang="ru-RU" sz="1800">
                <a:solidFill>
                  <a:srgbClr val="FF0000"/>
                </a:solidFill>
                <a:latin typeface="Times New Roman"/>
                <a:ea typeface="Times New Roman"/>
                <a:cs typeface="Times New Roman"/>
                <a:sym typeface="Times New Roman"/>
              </a:rPr>
              <a:t>ташқи муҳит билан инсон иштирокисиз ўзаро таъсир қилиш</a:t>
            </a:r>
            <a:r>
              <a:rPr lang="ru-RU" sz="1800">
                <a:solidFill>
                  <a:schemeClr val="dk1"/>
                </a:solidFill>
                <a:latin typeface="Times New Roman"/>
                <a:ea typeface="Times New Roman"/>
                <a:cs typeface="Times New Roman"/>
                <a:sym typeface="Times New Roman"/>
              </a:rPr>
              <a:t> учун </a:t>
            </a:r>
            <a:r>
              <a:rPr b="1" lang="ru-RU" sz="1800">
                <a:solidFill>
                  <a:srgbClr val="FF0000"/>
                </a:solidFill>
                <a:latin typeface="Times New Roman"/>
                <a:ea typeface="Times New Roman"/>
                <a:cs typeface="Times New Roman"/>
                <a:sym typeface="Times New Roman"/>
              </a:rPr>
              <a:t>технологиялар</a:t>
            </a:r>
            <a:r>
              <a:rPr lang="ru-RU" sz="1800">
                <a:solidFill>
                  <a:schemeClr val="dk1"/>
                </a:solidFill>
                <a:latin typeface="Times New Roman"/>
                <a:ea typeface="Times New Roman"/>
                <a:cs typeface="Times New Roman"/>
                <a:sym typeface="Times New Roman"/>
              </a:rPr>
              <a:t> билан жиҳозланган </a:t>
            </a:r>
            <a:r>
              <a:rPr b="1" lang="ru-RU" sz="1800">
                <a:solidFill>
                  <a:srgbClr val="FF0000"/>
                </a:solidFill>
                <a:latin typeface="Times New Roman"/>
                <a:ea typeface="Times New Roman"/>
                <a:cs typeface="Times New Roman"/>
                <a:sym typeface="Times New Roman"/>
              </a:rPr>
              <a:t>техник қурилмалар</a:t>
            </a:r>
            <a:r>
              <a:rPr lang="ru-RU" sz="1800">
                <a:solidFill>
                  <a:schemeClr val="dk1"/>
                </a:solidFill>
                <a:latin typeface="Times New Roman"/>
                <a:ea typeface="Times New Roman"/>
                <a:cs typeface="Times New Roman"/>
                <a:sym typeface="Times New Roman"/>
              </a:rPr>
              <a:t>ни ўз ичига олган </a:t>
            </a:r>
            <a:r>
              <a:rPr b="1" lang="ru-RU" sz="1800">
                <a:solidFill>
                  <a:srgbClr val="FF0000"/>
                </a:solidFill>
                <a:latin typeface="Times New Roman"/>
                <a:ea typeface="Times New Roman"/>
                <a:cs typeface="Times New Roman"/>
                <a:sym typeface="Times New Roman"/>
              </a:rPr>
              <a:t>компьютер тармоқларини ривожлантириш</a:t>
            </a:r>
            <a:r>
              <a:rPr lang="ru-RU" sz="1800">
                <a:solidFill>
                  <a:schemeClr val="dk1"/>
                </a:solidFill>
                <a:latin typeface="Times New Roman"/>
                <a:ea typeface="Times New Roman"/>
                <a:cs typeface="Times New Roman"/>
                <a:sym typeface="Times New Roman"/>
              </a:rPr>
              <a:t>нинг жуда кенг тарқалган </a:t>
            </a:r>
            <a:r>
              <a:rPr b="1" lang="ru-RU" sz="1800">
                <a:solidFill>
                  <a:srgbClr val="FF0000"/>
                </a:solidFill>
                <a:latin typeface="Times New Roman"/>
                <a:ea typeface="Times New Roman"/>
                <a:cs typeface="Times New Roman"/>
                <a:sym typeface="Times New Roman"/>
              </a:rPr>
              <a:t>концепциясидир</a:t>
            </a:r>
            <a:r>
              <a:rPr lang="ru-RU" sz="1800">
                <a:solidFill>
                  <a:schemeClr val="dk1"/>
                </a:solidFill>
                <a:latin typeface="Times New Roman"/>
                <a:ea typeface="Times New Roman"/>
                <a:cs typeface="Times New Roman"/>
                <a:sym typeface="Times New Roman"/>
              </a:rPr>
              <a:t>.</a:t>
            </a:r>
            <a:endParaRPr/>
          </a:p>
        </p:txBody>
      </p:sp>
      <p:pic>
        <p:nvPicPr>
          <p:cNvPr id="431" name="Google Shape;431;p21"/>
          <p:cNvPicPr preferRelativeResize="0"/>
          <p:nvPr/>
        </p:nvPicPr>
        <p:blipFill rotWithShape="1">
          <a:blip r:embed="rId3">
            <a:alphaModFix/>
          </a:blip>
          <a:srcRect b="0" l="0" r="0" t="0"/>
          <a:stretch/>
        </p:blipFill>
        <p:spPr>
          <a:xfrm>
            <a:off x="3491882" y="369332"/>
            <a:ext cx="5508611" cy="3672408"/>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5" name="Shape 435"/>
        <p:cNvGrpSpPr/>
        <p:nvPr/>
      </p:nvGrpSpPr>
      <p:grpSpPr>
        <a:xfrm>
          <a:off x="0" y="0"/>
          <a:ext cx="0" cy="0"/>
          <a:chOff x="0" y="0"/>
          <a:chExt cx="0" cy="0"/>
        </a:xfrm>
      </p:grpSpPr>
      <p:sp>
        <p:nvSpPr>
          <p:cNvPr id="436" name="Google Shape;436;p22"/>
          <p:cNvSpPr/>
          <p:nvPr/>
        </p:nvSpPr>
        <p:spPr>
          <a:xfrm>
            <a:off x="179514" y="380395"/>
            <a:ext cx="8568952"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1800">
                <a:solidFill>
                  <a:schemeClr val="dk1"/>
                </a:solidFill>
                <a:latin typeface="Calibri"/>
                <a:ea typeface="Calibri"/>
                <a:cs typeface="Calibri"/>
                <a:sym typeface="Calibri"/>
              </a:rPr>
              <a:t>Бугунги кунда ҳар қандай смартфон қуйидагиларни кўрсатиши мумкин.</a:t>
            </a:r>
            <a:endParaRPr/>
          </a:p>
        </p:txBody>
      </p:sp>
      <p:grpSp>
        <p:nvGrpSpPr>
          <p:cNvPr id="437" name="Google Shape;437;p22"/>
          <p:cNvGrpSpPr/>
          <p:nvPr/>
        </p:nvGrpSpPr>
        <p:grpSpPr>
          <a:xfrm>
            <a:off x="179621" y="812008"/>
            <a:ext cx="8784759" cy="3559942"/>
            <a:chOff x="107" y="0"/>
            <a:chExt cx="8784759" cy="3559942"/>
          </a:xfrm>
        </p:grpSpPr>
        <p:sp>
          <p:nvSpPr>
            <p:cNvPr id="438" name="Google Shape;438;p22"/>
            <p:cNvSpPr/>
            <p:nvPr/>
          </p:nvSpPr>
          <p:spPr>
            <a:xfrm>
              <a:off x="107" y="0"/>
              <a:ext cx="1428416" cy="3559942"/>
            </a:xfrm>
            <a:prstGeom prst="roundRect">
              <a:avLst>
                <a:gd fmla="val 10000" name="adj"/>
              </a:avLst>
            </a:prstGeom>
            <a:solidFill>
              <a:srgbClr val="49ACC5"/>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 name="Google Shape;439;p22"/>
            <p:cNvSpPr txBox="1"/>
            <p:nvPr/>
          </p:nvSpPr>
          <p:spPr>
            <a:xfrm>
              <a:off x="107" y="1423976"/>
              <a:ext cx="1428416" cy="1423976"/>
            </a:xfrm>
            <a:prstGeom prst="rect">
              <a:avLst/>
            </a:prstGeom>
            <a:noFill/>
            <a:ln>
              <a:noFill/>
            </a:ln>
          </p:spPr>
          <p:txBody>
            <a:bodyPr anchorCtr="0" anchor="ctr" bIns="92450" lIns="92450" spcFirstLastPara="1" rIns="92450" wrap="square" tIns="92450">
              <a:noAutofit/>
            </a:bodyPr>
            <a:lstStyle/>
            <a:p>
              <a:pPr indent="0" lvl="0" marL="0" marR="0" rtl="0" algn="ctr">
                <a:lnSpc>
                  <a:spcPct val="90000"/>
                </a:lnSpc>
                <a:spcBef>
                  <a:spcPts val="0"/>
                </a:spcBef>
                <a:spcAft>
                  <a:spcPts val="0"/>
                </a:spcAft>
                <a:buClr>
                  <a:srgbClr val="002060"/>
                </a:buClr>
                <a:buSzPts val="1300"/>
                <a:buFont typeface="Calibri"/>
                <a:buNone/>
              </a:pPr>
              <a:r>
                <a:rPr b="1" lang="ru-RU" sz="1300">
                  <a:solidFill>
                    <a:srgbClr val="002060"/>
                  </a:solidFill>
                  <a:latin typeface="Calibri"/>
                  <a:ea typeface="Calibri"/>
                  <a:cs typeface="Calibri"/>
                  <a:sym typeface="Calibri"/>
                </a:rPr>
                <a:t>объектнинг қаерда жойлашганлиги</a:t>
              </a:r>
              <a:endParaRPr b="1" sz="1300">
                <a:solidFill>
                  <a:srgbClr val="002060"/>
                </a:solidFill>
                <a:latin typeface="Calibri"/>
                <a:ea typeface="Calibri"/>
                <a:cs typeface="Calibri"/>
                <a:sym typeface="Calibri"/>
              </a:endParaRPr>
            </a:p>
          </p:txBody>
        </p:sp>
        <p:sp>
          <p:nvSpPr>
            <p:cNvPr id="440" name="Google Shape;440;p22"/>
            <p:cNvSpPr/>
            <p:nvPr/>
          </p:nvSpPr>
          <p:spPr>
            <a:xfrm>
              <a:off x="121584" y="213596"/>
              <a:ext cx="1185460" cy="1185460"/>
            </a:xfrm>
            <a:prstGeom prst="ellipse">
              <a:avLst/>
            </a:prstGeom>
            <a:blipFill rotWithShape="1">
              <a:blip r:embed="rId3">
                <a:alphaModFix/>
              </a:blip>
              <a:stretch>
                <a:fillRect b="0" l="-24998" r="-24998" t="0"/>
              </a:stretch>
            </a:blip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 name="Google Shape;441;p22"/>
            <p:cNvSpPr/>
            <p:nvPr/>
          </p:nvSpPr>
          <p:spPr>
            <a:xfrm>
              <a:off x="1471375" y="0"/>
              <a:ext cx="1428416" cy="3559942"/>
            </a:xfrm>
            <a:prstGeom prst="roundRect">
              <a:avLst>
                <a:gd fmla="val 10000" name="adj"/>
              </a:avLst>
            </a:prstGeom>
            <a:solidFill>
              <a:srgbClr val="47CFA2"/>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 name="Google Shape;442;p22"/>
            <p:cNvSpPr txBox="1"/>
            <p:nvPr/>
          </p:nvSpPr>
          <p:spPr>
            <a:xfrm>
              <a:off x="1471375" y="1423976"/>
              <a:ext cx="1428416" cy="1423976"/>
            </a:xfrm>
            <a:prstGeom prst="rect">
              <a:avLst/>
            </a:prstGeom>
            <a:noFill/>
            <a:ln>
              <a:noFill/>
            </a:ln>
          </p:spPr>
          <p:txBody>
            <a:bodyPr anchorCtr="0" anchor="ctr" bIns="92450" lIns="92450" spcFirstLastPara="1" rIns="92450" wrap="square" tIns="92450">
              <a:noAutofit/>
            </a:bodyPr>
            <a:lstStyle/>
            <a:p>
              <a:pPr indent="0" lvl="0" marL="0" marR="0" rtl="0" algn="ctr">
                <a:lnSpc>
                  <a:spcPct val="90000"/>
                </a:lnSpc>
                <a:spcBef>
                  <a:spcPts val="0"/>
                </a:spcBef>
                <a:spcAft>
                  <a:spcPts val="0"/>
                </a:spcAft>
                <a:buClr>
                  <a:srgbClr val="002060"/>
                </a:buClr>
                <a:buSzPts val="1300"/>
                <a:buFont typeface="Calibri"/>
                <a:buNone/>
              </a:pPr>
              <a:r>
                <a:rPr b="1" lang="ru-RU" sz="1300">
                  <a:solidFill>
                    <a:srgbClr val="002060"/>
                  </a:solidFill>
                  <a:latin typeface="Calibri"/>
                  <a:ea typeface="Calibri"/>
                  <a:cs typeface="Calibri"/>
                  <a:sym typeface="Calibri"/>
                </a:rPr>
                <a:t>қайси йўналишда ҳаракат қилаётганини (геолокация) аниқлай олади </a:t>
              </a:r>
              <a:endParaRPr/>
            </a:p>
          </p:txBody>
        </p:sp>
        <p:sp>
          <p:nvSpPr>
            <p:cNvPr id="443" name="Google Shape;443;p22"/>
            <p:cNvSpPr/>
            <p:nvPr/>
          </p:nvSpPr>
          <p:spPr>
            <a:xfrm>
              <a:off x="1592853" y="213596"/>
              <a:ext cx="1185460" cy="1185460"/>
            </a:xfrm>
            <a:prstGeom prst="ellipse">
              <a:avLst/>
            </a:prstGeom>
            <a:blipFill rotWithShape="1">
              <a:blip r:embed="rId4">
                <a:alphaModFix/>
              </a:blip>
              <a:stretch>
                <a:fillRect b="0" l="-16997" r="-16998" t="0"/>
              </a:stretch>
            </a:blip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 name="Google Shape;444;p22"/>
            <p:cNvSpPr/>
            <p:nvPr/>
          </p:nvSpPr>
          <p:spPr>
            <a:xfrm>
              <a:off x="2942644" y="0"/>
              <a:ext cx="1428416" cy="3559942"/>
            </a:xfrm>
            <a:prstGeom prst="roundRect">
              <a:avLst>
                <a:gd fmla="val 10000" name="adj"/>
              </a:avLst>
            </a:prstGeom>
            <a:solidFill>
              <a:srgbClr val="46D956"/>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 name="Google Shape;445;p22"/>
            <p:cNvSpPr txBox="1"/>
            <p:nvPr/>
          </p:nvSpPr>
          <p:spPr>
            <a:xfrm>
              <a:off x="2942644" y="1423976"/>
              <a:ext cx="1428416" cy="1423976"/>
            </a:xfrm>
            <a:prstGeom prst="rect">
              <a:avLst/>
            </a:prstGeom>
            <a:noFill/>
            <a:ln>
              <a:noFill/>
            </a:ln>
          </p:spPr>
          <p:txBody>
            <a:bodyPr anchorCtr="0" anchor="ctr" bIns="92450" lIns="92450" spcFirstLastPara="1" rIns="92450" wrap="square" tIns="92450">
              <a:noAutofit/>
            </a:bodyPr>
            <a:lstStyle/>
            <a:p>
              <a:pPr indent="0" lvl="0" marL="0" marR="0" rtl="0" algn="ctr">
                <a:lnSpc>
                  <a:spcPct val="90000"/>
                </a:lnSpc>
                <a:spcBef>
                  <a:spcPts val="0"/>
                </a:spcBef>
                <a:spcAft>
                  <a:spcPts val="0"/>
                </a:spcAft>
                <a:buClr>
                  <a:srgbClr val="002060"/>
                </a:buClr>
                <a:buSzPts val="1300"/>
                <a:buFont typeface="Calibri"/>
                <a:buNone/>
              </a:pPr>
              <a:r>
                <a:rPr b="1" lang="ru-RU" sz="1300">
                  <a:solidFill>
                    <a:srgbClr val="002060"/>
                  </a:solidFill>
                  <a:latin typeface="Calibri"/>
                  <a:ea typeface="Calibri"/>
                  <a:cs typeface="Calibri"/>
                  <a:sym typeface="Calibri"/>
                </a:rPr>
                <a:t>об-ҳаво прогнози</a:t>
              </a:r>
              <a:endParaRPr b="1" sz="1300">
                <a:solidFill>
                  <a:srgbClr val="002060"/>
                </a:solidFill>
                <a:latin typeface="Calibri"/>
                <a:ea typeface="Calibri"/>
                <a:cs typeface="Calibri"/>
                <a:sym typeface="Calibri"/>
              </a:endParaRPr>
            </a:p>
          </p:txBody>
        </p:sp>
        <p:sp>
          <p:nvSpPr>
            <p:cNvPr id="446" name="Google Shape;446;p22"/>
            <p:cNvSpPr/>
            <p:nvPr/>
          </p:nvSpPr>
          <p:spPr>
            <a:xfrm>
              <a:off x="3064122" y="213596"/>
              <a:ext cx="1185460" cy="1185460"/>
            </a:xfrm>
            <a:prstGeom prst="ellipse">
              <a:avLst/>
            </a:prstGeom>
            <a:blipFill rotWithShape="1">
              <a:blip r:embed="rId5">
                <a:alphaModFix/>
              </a:blip>
              <a:stretch>
                <a:fillRect b="-56997" l="0" r="0" t="-56997"/>
              </a:stretch>
            </a:blip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 name="Google Shape;447;p22"/>
            <p:cNvSpPr/>
            <p:nvPr/>
          </p:nvSpPr>
          <p:spPr>
            <a:xfrm>
              <a:off x="4413913" y="0"/>
              <a:ext cx="1428416" cy="3559942"/>
            </a:xfrm>
            <a:prstGeom prst="roundRect">
              <a:avLst>
                <a:gd fmla="val 10000" name="adj"/>
              </a:avLst>
            </a:prstGeom>
            <a:solidFill>
              <a:srgbClr val="8BE445"/>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 name="Google Shape;448;p22"/>
            <p:cNvSpPr txBox="1"/>
            <p:nvPr/>
          </p:nvSpPr>
          <p:spPr>
            <a:xfrm>
              <a:off x="4413913" y="1423976"/>
              <a:ext cx="1428416" cy="1423976"/>
            </a:xfrm>
            <a:prstGeom prst="rect">
              <a:avLst/>
            </a:prstGeom>
            <a:noFill/>
            <a:ln>
              <a:noFill/>
            </a:ln>
          </p:spPr>
          <p:txBody>
            <a:bodyPr anchorCtr="0" anchor="ctr" bIns="92450" lIns="92450" spcFirstLastPara="1" rIns="92450" wrap="square" tIns="92450">
              <a:noAutofit/>
            </a:bodyPr>
            <a:lstStyle/>
            <a:p>
              <a:pPr indent="0" lvl="0" marL="0" marR="0" rtl="0" algn="ctr">
                <a:lnSpc>
                  <a:spcPct val="90000"/>
                </a:lnSpc>
                <a:spcBef>
                  <a:spcPts val="0"/>
                </a:spcBef>
                <a:spcAft>
                  <a:spcPts val="0"/>
                </a:spcAft>
                <a:buClr>
                  <a:srgbClr val="002060"/>
                </a:buClr>
                <a:buSzPts val="1300"/>
                <a:buFont typeface="Calibri"/>
                <a:buNone/>
              </a:pPr>
              <a:r>
                <a:rPr b="1" lang="ru-RU" sz="1300">
                  <a:solidFill>
                    <a:srgbClr val="002060"/>
                  </a:solidFill>
                  <a:latin typeface="Calibri"/>
                  <a:ea typeface="Calibri"/>
                  <a:cs typeface="Calibri"/>
                  <a:sym typeface="Calibri"/>
                </a:rPr>
                <a:t>ҳаво ҳароратини кўрсатиши</a:t>
              </a:r>
              <a:endParaRPr b="1" sz="1300">
                <a:solidFill>
                  <a:srgbClr val="002060"/>
                </a:solidFill>
                <a:latin typeface="Calibri"/>
                <a:ea typeface="Calibri"/>
                <a:cs typeface="Calibri"/>
                <a:sym typeface="Calibri"/>
              </a:endParaRPr>
            </a:p>
          </p:txBody>
        </p:sp>
        <p:sp>
          <p:nvSpPr>
            <p:cNvPr id="449" name="Google Shape;449;p22"/>
            <p:cNvSpPr/>
            <p:nvPr/>
          </p:nvSpPr>
          <p:spPr>
            <a:xfrm>
              <a:off x="4535390" y="213596"/>
              <a:ext cx="1185460" cy="1185460"/>
            </a:xfrm>
            <a:prstGeom prst="ellipse">
              <a:avLst/>
            </a:prstGeom>
            <a:blipFill rotWithShape="1">
              <a:blip r:embed="rId6">
                <a:alphaModFix/>
              </a:blip>
              <a:stretch>
                <a:fillRect b="0" l="-40998" r="-40998" t="0"/>
              </a:stretch>
            </a:blip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 name="Google Shape;450;p22"/>
            <p:cNvSpPr/>
            <p:nvPr/>
          </p:nvSpPr>
          <p:spPr>
            <a:xfrm>
              <a:off x="5885181" y="0"/>
              <a:ext cx="1428416" cy="3559942"/>
            </a:xfrm>
            <a:prstGeom prst="roundRect">
              <a:avLst>
                <a:gd fmla="val 10000" name="adj"/>
              </a:avLst>
            </a:prstGeom>
            <a:solidFill>
              <a:srgbClr val="EDED45"/>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 name="Google Shape;451;p22"/>
            <p:cNvSpPr txBox="1"/>
            <p:nvPr/>
          </p:nvSpPr>
          <p:spPr>
            <a:xfrm>
              <a:off x="5885181" y="1423976"/>
              <a:ext cx="1428416" cy="1423976"/>
            </a:xfrm>
            <a:prstGeom prst="rect">
              <a:avLst/>
            </a:prstGeom>
            <a:noFill/>
            <a:ln>
              <a:noFill/>
            </a:ln>
          </p:spPr>
          <p:txBody>
            <a:bodyPr anchorCtr="0" anchor="ctr" bIns="92450" lIns="92450" spcFirstLastPara="1" rIns="92450" wrap="square" tIns="92450">
              <a:noAutofit/>
            </a:bodyPr>
            <a:lstStyle/>
            <a:p>
              <a:pPr indent="0" lvl="0" marL="0" marR="0" rtl="0" algn="ctr">
                <a:lnSpc>
                  <a:spcPct val="90000"/>
                </a:lnSpc>
                <a:spcBef>
                  <a:spcPts val="0"/>
                </a:spcBef>
                <a:spcAft>
                  <a:spcPts val="0"/>
                </a:spcAft>
                <a:buClr>
                  <a:srgbClr val="002060"/>
                </a:buClr>
                <a:buSzPts val="1300"/>
                <a:buFont typeface="Calibri"/>
                <a:buNone/>
              </a:pPr>
              <a:r>
                <a:rPr b="1" lang="ru-RU" sz="1300">
                  <a:solidFill>
                    <a:srgbClr val="002060"/>
                  </a:solidFill>
                  <a:latin typeface="Calibri"/>
                  <a:ea typeface="Calibri"/>
                  <a:cs typeface="Calibri"/>
                  <a:sym typeface="Calibri"/>
                </a:rPr>
                <a:t>босимни ўлчаши</a:t>
              </a:r>
              <a:endParaRPr b="1" sz="1300">
                <a:solidFill>
                  <a:srgbClr val="002060"/>
                </a:solidFill>
                <a:latin typeface="Calibri"/>
                <a:ea typeface="Calibri"/>
                <a:cs typeface="Calibri"/>
                <a:sym typeface="Calibri"/>
              </a:endParaRPr>
            </a:p>
          </p:txBody>
        </p:sp>
        <p:sp>
          <p:nvSpPr>
            <p:cNvPr id="452" name="Google Shape;452;p22"/>
            <p:cNvSpPr/>
            <p:nvPr/>
          </p:nvSpPr>
          <p:spPr>
            <a:xfrm>
              <a:off x="6006659" y="213596"/>
              <a:ext cx="1185460" cy="1185460"/>
            </a:xfrm>
            <a:prstGeom prst="ellipse">
              <a:avLst/>
            </a:prstGeom>
            <a:blipFill rotWithShape="1">
              <a:blip r:embed="rId7">
                <a:alphaModFix/>
              </a:blip>
              <a:stretch>
                <a:fillRect b="0" l="-8999" r="-8998" t="0"/>
              </a:stretch>
            </a:blip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 name="Google Shape;453;p22"/>
            <p:cNvSpPr/>
            <p:nvPr/>
          </p:nvSpPr>
          <p:spPr>
            <a:xfrm>
              <a:off x="7356450" y="0"/>
              <a:ext cx="1428416" cy="3559942"/>
            </a:xfrm>
            <a:prstGeom prst="roundRect">
              <a:avLst>
                <a:gd fmla="val 10000" name="adj"/>
              </a:avLst>
            </a:prstGeom>
            <a:solidFill>
              <a:srgbClr val="F69444"/>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 name="Google Shape;454;p22"/>
            <p:cNvSpPr txBox="1"/>
            <p:nvPr/>
          </p:nvSpPr>
          <p:spPr>
            <a:xfrm>
              <a:off x="7356450" y="1423976"/>
              <a:ext cx="1428416" cy="1423976"/>
            </a:xfrm>
            <a:prstGeom prst="rect">
              <a:avLst/>
            </a:prstGeom>
            <a:noFill/>
            <a:ln>
              <a:noFill/>
            </a:ln>
          </p:spPr>
          <p:txBody>
            <a:bodyPr anchorCtr="0" anchor="ctr" bIns="92450" lIns="92450" spcFirstLastPara="1" rIns="92450" wrap="square" tIns="92450">
              <a:noAutofit/>
            </a:bodyPr>
            <a:lstStyle/>
            <a:p>
              <a:pPr indent="0" lvl="0" marL="0" marR="0" rtl="0" algn="ctr">
                <a:lnSpc>
                  <a:spcPct val="90000"/>
                </a:lnSpc>
                <a:spcBef>
                  <a:spcPts val="0"/>
                </a:spcBef>
                <a:spcAft>
                  <a:spcPts val="0"/>
                </a:spcAft>
                <a:buClr>
                  <a:srgbClr val="002060"/>
                </a:buClr>
                <a:buSzPts val="1300"/>
                <a:buFont typeface="Calibri"/>
                <a:buNone/>
              </a:pPr>
              <a:r>
                <a:rPr b="1" lang="ru-RU" sz="1300">
                  <a:solidFill>
                    <a:srgbClr val="002060"/>
                  </a:solidFill>
                  <a:latin typeface="Calibri"/>
                  <a:ea typeface="Calibri"/>
                  <a:cs typeface="Calibri"/>
                  <a:sym typeface="Calibri"/>
                </a:rPr>
                <a:t>кислород билан бойитиш даражаси</a:t>
              </a:r>
              <a:endParaRPr b="1" sz="1300">
                <a:solidFill>
                  <a:srgbClr val="002060"/>
                </a:solidFill>
                <a:latin typeface="Calibri"/>
                <a:ea typeface="Calibri"/>
                <a:cs typeface="Calibri"/>
                <a:sym typeface="Calibri"/>
              </a:endParaRPr>
            </a:p>
          </p:txBody>
        </p:sp>
        <p:sp>
          <p:nvSpPr>
            <p:cNvPr id="455" name="Google Shape;455;p22"/>
            <p:cNvSpPr/>
            <p:nvPr/>
          </p:nvSpPr>
          <p:spPr>
            <a:xfrm>
              <a:off x="7477928" y="213596"/>
              <a:ext cx="1185460" cy="1185460"/>
            </a:xfrm>
            <a:prstGeom prst="ellipse">
              <a:avLst/>
            </a:prstGeom>
            <a:blipFill rotWithShape="1">
              <a:blip r:embed="rId8">
                <a:alphaModFix/>
              </a:blip>
              <a:stretch>
                <a:fillRect b="0" l="-25997" r="-25998" t="0"/>
              </a:stretch>
            </a:blip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 name="Google Shape;456;p22"/>
            <p:cNvSpPr/>
            <p:nvPr/>
          </p:nvSpPr>
          <p:spPr>
            <a:xfrm>
              <a:off x="351398" y="2847953"/>
              <a:ext cx="8082176" cy="533991"/>
            </a:xfrm>
            <a:prstGeom prst="leftRightArrow">
              <a:avLst>
                <a:gd fmla="val 50000" name="adj1"/>
                <a:gd fmla="val 50000" name="adj2"/>
              </a:avLst>
            </a:prstGeom>
            <a:solidFill>
              <a:srgbClr val="CDE1E8"/>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57" name="Google Shape;457;p22"/>
          <p:cNvSpPr/>
          <p:nvPr/>
        </p:nvSpPr>
        <p:spPr>
          <a:xfrm>
            <a:off x="0" y="1"/>
            <a:ext cx="9144000" cy="369332"/>
          </a:xfrm>
          <a:prstGeom prst="rect">
            <a:avLst/>
          </a:prstGeom>
          <a:solidFill>
            <a:srgbClr val="002060"/>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1800">
                <a:solidFill>
                  <a:schemeClr val="lt1"/>
                </a:solidFill>
                <a:latin typeface="Times New Roman"/>
                <a:ea typeface="Times New Roman"/>
                <a:cs typeface="Times New Roman"/>
                <a:sym typeface="Times New Roman"/>
              </a:rPr>
              <a:t>Буюмлар Интернети</a:t>
            </a:r>
            <a:endParaRPr b="1" sz="1800">
              <a:solidFill>
                <a:schemeClr val="lt1"/>
              </a:solidFill>
              <a:latin typeface="Times New Roman"/>
              <a:ea typeface="Times New Roman"/>
              <a:cs typeface="Times New Roman"/>
              <a:sym typeface="Times New Roman"/>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1" name="Shape 461"/>
        <p:cNvGrpSpPr/>
        <p:nvPr/>
      </p:nvGrpSpPr>
      <p:grpSpPr>
        <a:xfrm>
          <a:off x="0" y="0"/>
          <a:ext cx="0" cy="0"/>
          <a:chOff x="0" y="0"/>
          <a:chExt cx="0" cy="0"/>
        </a:xfrm>
      </p:grpSpPr>
      <p:sp>
        <p:nvSpPr>
          <p:cNvPr id="462" name="Google Shape;462;p23"/>
          <p:cNvSpPr/>
          <p:nvPr/>
        </p:nvSpPr>
        <p:spPr>
          <a:xfrm>
            <a:off x="323529" y="483520"/>
            <a:ext cx="8568952" cy="2585323"/>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“Буюмлар Интернети” атамасининг ўзи </a:t>
            </a:r>
            <a:r>
              <a:rPr b="1" lang="ru-RU" sz="1800">
                <a:solidFill>
                  <a:srgbClr val="FF0000"/>
                </a:solidFill>
                <a:latin typeface="Times New Roman"/>
                <a:ea typeface="Times New Roman"/>
                <a:cs typeface="Times New Roman"/>
                <a:sym typeface="Times New Roman"/>
              </a:rPr>
              <a:t>1999 йилда инглиз муҳандиси Кевин Эштон томонидан киритилган.</a:t>
            </a:r>
            <a:r>
              <a:rPr lang="ru-RU" sz="1800">
                <a:solidFill>
                  <a:schemeClr val="dk1"/>
                </a:solidFill>
                <a:latin typeface="Times New Roman"/>
                <a:ea typeface="Times New Roman"/>
                <a:cs typeface="Times New Roman"/>
                <a:sym typeface="Times New Roman"/>
              </a:rPr>
              <a:t> </a:t>
            </a:r>
            <a:endParaRPr/>
          </a:p>
          <a:p>
            <a:pPr indent="0"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Айнан у </a:t>
            </a:r>
            <a:r>
              <a:rPr b="1" lang="ru-RU" sz="1800">
                <a:solidFill>
                  <a:srgbClr val="FF0000"/>
                </a:solidFill>
                <a:latin typeface="Times New Roman"/>
                <a:ea typeface="Times New Roman"/>
                <a:cs typeface="Times New Roman"/>
                <a:sym typeface="Times New Roman"/>
              </a:rPr>
              <a:t>маълумотлар алмашиш </a:t>
            </a:r>
            <a:r>
              <a:rPr lang="ru-RU" sz="1800">
                <a:solidFill>
                  <a:schemeClr val="dk1"/>
                </a:solidFill>
                <a:latin typeface="Times New Roman"/>
                <a:ea typeface="Times New Roman"/>
                <a:cs typeface="Times New Roman"/>
                <a:sym typeface="Times New Roman"/>
              </a:rPr>
              <a:t>ҳамда </a:t>
            </a:r>
            <a:r>
              <a:rPr b="1" lang="ru-RU" sz="1800">
                <a:solidFill>
                  <a:srgbClr val="FF0000"/>
                </a:solidFill>
                <a:latin typeface="Times New Roman"/>
                <a:ea typeface="Times New Roman"/>
                <a:cs typeface="Times New Roman"/>
                <a:sym typeface="Times New Roman"/>
              </a:rPr>
              <a:t>бир-бири</a:t>
            </a:r>
            <a:r>
              <a:rPr lang="ru-RU" sz="1800">
                <a:solidFill>
                  <a:schemeClr val="dk1"/>
                </a:solidFill>
                <a:latin typeface="Times New Roman"/>
                <a:ea typeface="Times New Roman"/>
                <a:cs typeface="Times New Roman"/>
                <a:sym typeface="Times New Roman"/>
              </a:rPr>
              <a:t> ва </a:t>
            </a:r>
            <a:r>
              <a:rPr b="1" lang="ru-RU" sz="1800">
                <a:solidFill>
                  <a:srgbClr val="FF0000"/>
                </a:solidFill>
                <a:latin typeface="Times New Roman"/>
                <a:ea typeface="Times New Roman"/>
                <a:cs typeface="Times New Roman"/>
                <a:sym typeface="Times New Roman"/>
              </a:rPr>
              <a:t>ташқи дунё </a:t>
            </a:r>
            <a:r>
              <a:rPr lang="ru-RU" sz="1800">
                <a:solidFill>
                  <a:schemeClr val="dk1"/>
                </a:solidFill>
                <a:latin typeface="Times New Roman"/>
                <a:ea typeface="Times New Roman"/>
                <a:cs typeface="Times New Roman"/>
                <a:sym typeface="Times New Roman"/>
              </a:rPr>
              <a:t>билан </a:t>
            </a:r>
            <a:r>
              <a:rPr b="1" lang="ru-RU" sz="1800">
                <a:solidFill>
                  <a:srgbClr val="FF0000"/>
                </a:solidFill>
                <a:latin typeface="Times New Roman"/>
                <a:ea typeface="Times New Roman"/>
                <a:cs typeface="Times New Roman"/>
                <a:sym typeface="Times New Roman"/>
              </a:rPr>
              <a:t>ўзаро алоқада бўлиш</a:t>
            </a:r>
            <a:r>
              <a:rPr lang="ru-RU" sz="1800">
                <a:solidFill>
                  <a:schemeClr val="dk1"/>
                </a:solidFill>
                <a:latin typeface="Times New Roman"/>
                <a:ea typeface="Times New Roman"/>
                <a:cs typeface="Times New Roman"/>
                <a:sym typeface="Times New Roman"/>
              </a:rPr>
              <a:t> учун </a:t>
            </a:r>
            <a:r>
              <a:rPr b="1" lang="ru-RU" sz="1800">
                <a:solidFill>
                  <a:srgbClr val="FF0000"/>
                </a:solidFill>
                <a:latin typeface="Times New Roman"/>
                <a:ea typeface="Times New Roman"/>
                <a:cs typeface="Times New Roman"/>
                <a:sym typeface="Times New Roman"/>
              </a:rPr>
              <a:t>бир нечта қурилмаларни боғлаш </a:t>
            </a:r>
            <a:r>
              <a:rPr lang="ru-RU" sz="1800">
                <a:solidFill>
                  <a:schemeClr val="dk1"/>
                </a:solidFill>
                <a:latin typeface="Times New Roman"/>
                <a:ea typeface="Times New Roman"/>
                <a:cs typeface="Times New Roman"/>
                <a:sym typeface="Times New Roman"/>
              </a:rPr>
              <a:t>мумкин деб тахмин қилган. </a:t>
            </a:r>
            <a:endParaRPr/>
          </a:p>
          <a:p>
            <a:pPr indent="0"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Бош футуролог </a:t>
            </a:r>
            <a:r>
              <a:rPr b="1" lang="ru-RU" sz="1800">
                <a:solidFill>
                  <a:srgbClr val="FF0000"/>
                </a:solidFill>
                <a:latin typeface="Times New Roman"/>
                <a:ea typeface="Times New Roman"/>
                <a:cs typeface="Times New Roman"/>
                <a:sym typeface="Times New Roman"/>
              </a:rPr>
              <a:t>Дэйв Эванс </a:t>
            </a:r>
            <a:r>
              <a:rPr lang="ru-RU" sz="1800">
                <a:solidFill>
                  <a:schemeClr val="dk1"/>
                </a:solidFill>
                <a:latin typeface="Times New Roman"/>
                <a:ea typeface="Times New Roman"/>
                <a:cs typeface="Times New Roman"/>
                <a:sym typeface="Times New Roman"/>
              </a:rPr>
              <a:t>бошчилигидаги </a:t>
            </a:r>
            <a:r>
              <a:rPr b="1" lang="ru-RU" sz="1800">
                <a:solidFill>
                  <a:srgbClr val="FF0000"/>
                </a:solidFill>
                <a:latin typeface="Times New Roman"/>
                <a:ea typeface="Times New Roman"/>
                <a:cs typeface="Times New Roman"/>
                <a:sym typeface="Times New Roman"/>
              </a:rPr>
              <a:t>IT гиганти Cisco</a:t>
            </a:r>
            <a:r>
              <a:rPr lang="ru-RU" sz="1800">
                <a:solidFill>
                  <a:schemeClr val="dk1"/>
                </a:solidFill>
                <a:latin typeface="Times New Roman"/>
                <a:ea typeface="Times New Roman"/>
                <a:cs typeface="Times New Roman"/>
                <a:sym typeface="Times New Roman"/>
              </a:rPr>
              <a:t> жамоаси томонидан 2011 йилда ўтказилган тадқиқот шуни кўрсатдики, </a:t>
            </a:r>
            <a:r>
              <a:rPr b="1" lang="ru-RU" sz="1800">
                <a:solidFill>
                  <a:srgbClr val="FF0000"/>
                </a:solidFill>
                <a:latin typeface="Times New Roman"/>
                <a:ea typeface="Times New Roman"/>
                <a:cs typeface="Times New Roman"/>
                <a:sym typeface="Times New Roman"/>
              </a:rPr>
              <a:t>“Одамлар интернети”</a:t>
            </a:r>
            <a:r>
              <a:rPr lang="ru-RU" sz="1800">
                <a:solidFill>
                  <a:schemeClr val="dk1"/>
                </a:solidFill>
                <a:latin typeface="Times New Roman"/>
                <a:ea typeface="Times New Roman"/>
                <a:cs typeface="Times New Roman"/>
                <a:sym typeface="Times New Roman"/>
              </a:rPr>
              <a:t>дан </a:t>
            </a:r>
            <a:r>
              <a:rPr b="1" lang="ru-RU" sz="1800">
                <a:solidFill>
                  <a:srgbClr val="FF0000"/>
                </a:solidFill>
                <a:latin typeface="Times New Roman"/>
                <a:ea typeface="Times New Roman"/>
                <a:cs typeface="Times New Roman"/>
                <a:sym typeface="Times New Roman"/>
              </a:rPr>
              <a:t>“Буюмлар Интернети”</a:t>
            </a:r>
            <a:r>
              <a:rPr lang="ru-RU" sz="1800">
                <a:solidFill>
                  <a:schemeClr val="dk1"/>
                </a:solidFill>
                <a:latin typeface="Times New Roman"/>
                <a:ea typeface="Times New Roman"/>
                <a:cs typeface="Times New Roman"/>
                <a:sym typeface="Times New Roman"/>
              </a:rPr>
              <a:t>га ўтиш фақат </a:t>
            </a:r>
            <a:r>
              <a:rPr b="1" lang="ru-RU" sz="1800">
                <a:solidFill>
                  <a:srgbClr val="FF0000"/>
                </a:solidFill>
                <a:latin typeface="Times New Roman"/>
                <a:ea typeface="Times New Roman"/>
                <a:cs typeface="Times New Roman"/>
                <a:sym typeface="Times New Roman"/>
              </a:rPr>
              <a:t>Интернетга уланган моддий объектлар </a:t>
            </a:r>
            <a:r>
              <a:rPr lang="ru-RU" sz="1800">
                <a:solidFill>
                  <a:schemeClr val="dk1"/>
                </a:solidFill>
                <a:latin typeface="Times New Roman"/>
                <a:ea typeface="Times New Roman"/>
                <a:cs typeface="Times New Roman"/>
                <a:sym typeface="Times New Roman"/>
              </a:rPr>
              <a:t>ёки оддийгина </a:t>
            </a:r>
            <a:r>
              <a:rPr b="1" lang="ru-RU" sz="1800">
                <a:solidFill>
                  <a:srgbClr val="FF0000"/>
                </a:solidFill>
                <a:latin typeface="Times New Roman"/>
                <a:ea typeface="Times New Roman"/>
                <a:cs typeface="Times New Roman"/>
                <a:sym typeface="Times New Roman"/>
              </a:rPr>
              <a:t>“Буюмлар” сони Интернет фойдаланувчилари сонидан ошиб кетганда </a:t>
            </a:r>
            <a:r>
              <a:rPr lang="ru-RU" sz="1800">
                <a:solidFill>
                  <a:schemeClr val="dk1"/>
                </a:solidFill>
                <a:latin typeface="Times New Roman"/>
                <a:ea typeface="Times New Roman"/>
                <a:cs typeface="Times New Roman"/>
                <a:sym typeface="Times New Roman"/>
              </a:rPr>
              <a:t>мумкин бўлади. Бу 2008 йилдан 2009 йилгача бўлган даврда келди.</a:t>
            </a:r>
            <a:endParaRPr sz="1800">
              <a:solidFill>
                <a:schemeClr val="dk1"/>
              </a:solidFill>
              <a:latin typeface="Times New Roman"/>
              <a:ea typeface="Times New Roman"/>
              <a:cs typeface="Times New Roman"/>
              <a:sym typeface="Times New Roman"/>
            </a:endParaRPr>
          </a:p>
        </p:txBody>
      </p:sp>
      <p:sp>
        <p:nvSpPr>
          <p:cNvPr id="463" name="Google Shape;463;p23"/>
          <p:cNvSpPr/>
          <p:nvPr/>
        </p:nvSpPr>
        <p:spPr>
          <a:xfrm>
            <a:off x="0" y="1"/>
            <a:ext cx="9144000" cy="369332"/>
          </a:xfrm>
          <a:prstGeom prst="rect">
            <a:avLst/>
          </a:prstGeom>
          <a:solidFill>
            <a:srgbClr val="002060"/>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1800">
                <a:solidFill>
                  <a:schemeClr val="lt1"/>
                </a:solidFill>
                <a:latin typeface="Times New Roman"/>
                <a:ea typeface="Times New Roman"/>
                <a:cs typeface="Times New Roman"/>
                <a:sym typeface="Times New Roman"/>
              </a:rPr>
              <a:t>Буюмлар Интернети</a:t>
            </a:r>
            <a:endParaRPr b="1" sz="1800">
              <a:solidFill>
                <a:schemeClr val="lt1"/>
              </a:solidFill>
              <a:latin typeface="Times New Roman"/>
              <a:ea typeface="Times New Roman"/>
              <a:cs typeface="Times New Roman"/>
              <a:sym typeface="Times New Roman"/>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7" name="Shape 467"/>
        <p:cNvGrpSpPr/>
        <p:nvPr/>
      </p:nvGrpSpPr>
      <p:grpSpPr>
        <a:xfrm>
          <a:off x="0" y="0"/>
          <a:ext cx="0" cy="0"/>
          <a:chOff x="0" y="0"/>
          <a:chExt cx="0" cy="0"/>
        </a:xfrm>
      </p:grpSpPr>
      <p:pic>
        <p:nvPicPr>
          <p:cNvPr id="468" name="Google Shape;468;p24"/>
          <p:cNvPicPr preferRelativeResize="0"/>
          <p:nvPr/>
        </p:nvPicPr>
        <p:blipFill rotWithShape="1">
          <a:blip r:embed="rId3">
            <a:alphaModFix/>
          </a:blip>
          <a:srcRect b="0" l="0" r="0" t="0"/>
          <a:stretch/>
        </p:blipFill>
        <p:spPr>
          <a:xfrm>
            <a:off x="447863" y="447330"/>
            <a:ext cx="7436507" cy="3975347"/>
          </a:xfrm>
          <a:prstGeom prst="rect">
            <a:avLst/>
          </a:prstGeom>
          <a:noFill/>
          <a:ln>
            <a:noFill/>
          </a:ln>
        </p:spPr>
      </p:pic>
      <p:sp>
        <p:nvSpPr>
          <p:cNvPr id="469" name="Google Shape;469;p24"/>
          <p:cNvSpPr/>
          <p:nvPr/>
        </p:nvSpPr>
        <p:spPr>
          <a:xfrm>
            <a:off x="1475657" y="4422677"/>
            <a:ext cx="5028442" cy="369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1800">
                <a:solidFill>
                  <a:srgbClr val="FF0000"/>
                </a:solidFill>
                <a:latin typeface="Calibri"/>
                <a:ea typeface="Calibri"/>
                <a:cs typeface="Calibri"/>
                <a:sym typeface="Calibri"/>
              </a:rPr>
              <a:t>Буюмлар Интернети пайдо бўлган давр</a:t>
            </a:r>
            <a:endParaRPr b="1" sz="1800">
              <a:solidFill>
                <a:srgbClr val="FF0000"/>
              </a:solidFill>
              <a:latin typeface="Calibri"/>
              <a:ea typeface="Calibri"/>
              <a:cs typeface="Calibri"/>
              <a:sym typeface="Calibri"/>
            </a:endParaRPr>
          </a:p>
        </p:txBody>
      </p:sp>
      <p:sp>
        <p:nvSpPr>
          <p:cNvPr id="470" name="Google Shape;470;p24"/>
          <p:cNvSpPr/>
          <p:nvPr/>
        </p:nvSpPr>
        <p:spPr>
          <a:xfrm>
            <a:off x="0" y="1"/>
            <a:ext cx="9144000" cy="369332"/>
          </a:xfrm>
          <a:prstGeom prst="rect">
            <a:avLst/>
          </a:prstGeom>
          <a:solidFill>
            <a:srgbClr val="002060"/>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1800">
                <a:solidFill>
                  <a:schemeClr val="lt1"/>
                </a:solidFill>
                <a:latin typeface="Times New Roman"/>
                <a:ea typeface="Times New Roman"/>
                <a:cs typeface="Times New Roman"/>
                <a:sym typeface="Times New Roman"/>
              </a:rPr>
              <a:t>Буюмлар Интернети</a:t>
            </a:r>
            <a:endParaRPr b="1" sz="1800">
              <a:solidFill>
                <a:schemeClr val="lt1"/>
              </a:solidFill>
              <a:latin typeface="Times New Roman"/>
              <a:ea typeface="Times New Roman"/>
              <a:cs typeface="Times New Roman"/>
              <a:sym typeface="Times New Roman"/>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4" name="Shape 474"/>
        <p:cNvGrpSpPr/>
        <p:nvPr/>
      </p:nvGrpSpPr>
      <p:grpSpPr>
        <a:xfrm>
          <a:off x="0" y="0"/>
          <a:ext cx="0" cy="0"/>
          <a:chOff x="0" y="0"/>
          <a:chExt cx="0" cy="0"/>
        </a:xfrm>
      </p:grpSpPr>
      <p:sp>
        <p:nvSpPr>
          <p:cNvPr id="475" name="Google Shape;475;p25"/>
          <p:cNvSpPr/>
          <p:nvPr/>
        </p:nvSpPr>
        <p:spPr>
          <a:xfrm>
            <a:off x="107506" y="411512"/>
            <a:ext cx="8928992" cy="646331"/>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ru-RU" sz="1800">
                <a:solidFill>
                  <a:schemeClr val="dk1"/>
                </a:solidFill>
                <a:latin typeface="Calibri"/>
                <a:ea typeface="Calibri"/>
                <a:cs typeface="Calibri"/>
                <a:sym typeface="Calibri"/>
              </a:rPr>
              <a:t>Ҳозирда </a:t>
            </a:r>
            <a:r>
              <a:rPr b="1" lang="ru-RU" sz="1800">
                <a:solidFill>
                  <a:srgbClr val="FF0000"/>
                </a:solidFill>
                <a:latin typeface="Calibri"/>
                <a:ea typeface="Calibri"/>
                <a:cs typeface="Calibri"/>
                <a:sym typeface="Calibri"/>
              </a:rPr>
              <a:t>қандай буюмлар Интернетга уланиш</a:t>
            </a:r>
            <a:r>
              <a:rPr lang="ru-RU" sz="1800">
                <a:solidFill>
                  <a:schemeClr val="dk1"/>
                </a:solidFill>
                <a:latin typeface="Calibri"/>
                <a:ea typeface="Calibri"/>
                <a:cs typeface="Calibri"/>
                <a:sym typeface="Calibri"/>
              </a:rPr>
              <a:t> ва </a:t>
            </a:r>
            <a:r>
              <a:rPr b="1" lang="ru-RU" sz="1800">
                <a:solidFill>
                  <a:srgbClr val="FF0000"/>
                </a:solidFill>
                <a:latin typeface="Calibri"/>
                <a:ea typeface="Calibri"/>
                <a:cs typeface="Calibri"/>
                <a:sym typeface="Calibri"/>
              </a:rPr>
              <a:t>инсон иштирокисиз ўзаро алоқада бўлиш</a:t>
            </a:r>
            <a:r>
              <a:rPr lang="ru-RU" sz="1800">
                <a:solidFill>
                  <a:schemeClr val="dk1"/>
                </a:solidFill>
                <a:latin typeface="Calibri"/>
                <a:ea typeface="Calibri"/>
                <a:cs typeface="Calibri"/>
                <a:sym typeface="Calibri"/>
              </a:rPr>
              <a:t> имкониятига эга? Булар:</a:t>
            </a:r>
            <a:endParaRPr/>
          </a:p>
        </p:txBody>
      </p:sp>
      <p:sp>
        <p:nvSpPr>
          <p:cNvPr id="476" name="Google Shape;476;p25"/>
          <p:cNvSpPr/>
          <p:nvPr/>
        </p:nvSpPr>
        <p:spPr>
          <a:xfrm>
            <a:off x="0" y="1"/>
            <a:ext cx="9144000" cy="369332"/>
          </a:xfrm>
          <a:prstGeom prst="rect">
            <a:avLst/>
          </a:prstGeom>
          <a:solidFill>
            <a:srgbClr val="002060"/>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1800">
                <a:solidFill>
                  <a:schemeClr val="lt1"/>
                </a:solidFill>
                <a:latin typeface="Times New Roman"/>
                <a:ea typeface="Times New Roman"/>
                <a:cs typeface="Times New Roman"/>
                <a:sym typeface="Times New Roman"/>
              </a:rPr>
              <a:t>Буюмлар Интернети</a:t>
            </a:r>
            <a:endParaRPr b="1" sz="1800">
              <a:solidFill>
                <a:schemeClr val="lt1"/>
              </a:solidFill>
              <a:latin typeface="Times New Roman"/>
              <a:ea typeface="Times New Roman"/>
              <a:cs typeface="Times New Roman"/>
              <a:sym typeface="Times New Roman"/>
            </a:endParaRPr>
          </a:p>
        </p:txBody>
      </p:sp>
      <p:grpSp>
        <p:nvGrpSpPr>
          <p:cNvPr id="477" name="Google Shape;477;p25"/>
          <p:cNvGrpSpPr/>
          <p:nvPr/>
        </p:nvGrpSpPr>
        <p:grpSpPr>
          <a:xfrm>
            <a:off x="1388966" y="988017"/>
            <a:ext cx="5862010" cy="3887544"/>
            <a:chOff x="1281462" y="443"/>
            <a:chExt cx="5862010" cy="3887544"/>
          </a:xfrm>
        </p:grpSpPr>
        <p:sp>
          <p:nvSpPr>
            <p:cNvPr id="478" name="Google Shape;478;p25"/>
            <p:cNvSpPr/>
            <p:nvPr/>
          </p:nvSpPr>
          <p:spPr>
            <a:xfrm rot="10800000">
              <a:off x="1540890" y="443"/>
              <a:ext cx="5602582" cy="518855"/>
            </a:xfrm>
            <a:prstGeom prst="homePlate">
              <a:avLst>
                <a:gd fmla="val 50000" name="adj"/>
              </a:avLst>
            </a:prstGeom>
            <a:solidFill>
              <a:srgbClr val="49ACC5"/>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 name="Google Shape;479;p25"/>
            <p:cNvSpPr txBox="1"/>
            <p:nvPr/>
          </p:nvSpPr>
          <p:spPr>
            <a:xfrm>
              <a:off x="1670604" y="443"/>
              <a:ext cx="5472868" cy="518855"/>
            </a:xfrm>
            <a:prstGeom prst="rect">
              <a:avLst/>
            </a:prstGeom>
            <a:noFill/>
            <a:ln>
              <a:noFill/>
            </a:ln>
          </p:spPr>
          <p:txBody>
            <a:bodyPr anchorCtr="0" anchor="ctr" bIns="45700" lIns="228800" spcFirstLastPara="1" rIns="85325" wrap="square" tIns="45700">
              <a:noAutofit/>
            </a:bodyPr>
            <a:lstStyle/>
            <a:p>
              <a:pPr indent="0" lvl="0" marL="0" marR="0" rtl="0" algn="l">
                <a:lnSpc>
                  <a:spcPct val="90000"/>
                </a:lnSpc>
                <a:spcBef>
                  <a:spcPts val="0"/>
                </a:spcBef>
                <a:spcAft>
                  <a:spcPts val="0"/>
                </a:spcAft>
                <a:buClr>
                  <a:srgbClr val="002060"/>
                </a:buClr>
                <a:buSzPts val="1200"/>
                <a:buFont typeface="Calibri"/>
                <a:buNone/>
              </a:pPr>
              <a:r>
                <a:rPr b="1" i="0" lang="ru-RU" sz="1200">
                  <a:solidFill>
                    <a:srgbClr val="002060"/>
                  </a:solidFill>
                  <a:latin typeface="Calibri"/>
                  <a:ea typeface="Calibri"/>
                  <a:cs typeface="Calibri"/>
                  <a:sym typeface="Calibri"/>
                </a:rPr>
                <a:t>компьютерлар;</a:t>
              </a:r>
              <a:endParaRPr b="1" sz="1200">
                <a:solidFill>
                  <a:srgbClr val="002060"/>
                </a:solidFill>
                <a:latin typeface="Calibri"/>
                <a:ea typeface="Calibri"/>
                <a:cs typeface="Calibri"/>
                <a:sym typeface="Calibri"/>
              </a:endParaRPr>
            </a:p>
          </p:txBody>
        </p:sp>
        <p:sp>
          <p:nvSpPr>
            <p:cNvPr id="480" name="Google Shape;480;p25"/>
            <p:cNvSpPr/>
            <p:nvPr/>
          </p:nvSpPr>
          <p:spPr>
            <a:xfrm>
              <a:off x="1281462" y="443"/>
              <a:ext cx="518855" cy="518855"/>
            </a:xfrm>
            <a:prstGeom prst="ellipse">
              <a:avLst/>
            </a:prstGeom>
            <a:blipFill rotWithShape="1">
              <a:blip r:embed="rId3">
                <a:alphaModFix/>
              </a:blip>
              <a:stretch>
                <a:fillRect b="0" l="0" r="0" t="0"/>
              </a:stretch>
            </a:blip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 name="Google Shape;481;p25"/>
            <p:cNvSpPr/>
            <p:nvPr/>
          </p:nvSpPr>
          <p:spPr>
            <a:xfrm rot="10800000">
              <a:off x="1540890" y="674181"/>
              <a:ext cx="5602582" cy="518855"/>
            </a:xfrm>
            <a:prstGeom prst="homePlate">
              <a:avLst>
                <a:gd fmla="val 50000" name="adj"/>
              </a:avLst>
            </a:prstGeom>
            <a:solidFill>
              <a:srgbClr val="47CFA2"/>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 name="Google Shape;482;p25"/>
            <p:cNvSpPr txBox="1"/>
            <p:nvPr/>
          </p:nvSpPr>
          <p:spPr>
            <a:xfrm>
              <a:off x="1670604" y="674181"/>
              <a:ext cx="5472868" cy="518855"/>
            </a:xfrm>
            <a:prstGeom prst="rect">
              <a:avLst/>
            </a:prstGeom>
            <a:noFill/>
            <a:ln>
              <a:noFill/>
            </a:ln>
          </p:spPr>
          <p:txBody>
            <a:bodyPr anchorCtr="0" anchor="ctr" bIns="45700" lIns="228800" spcFirstLastPara="1" rIns="85325" wrap="square" tIns="45700">
              <a:noAutofit/>
            </a:bodyPr>
            <a:lstStyle/>
            <a:p>
              <a:pPr indent="0" lvl="0" marL="0" marR="0" rtl="0" algn="l">
                <a:lnSpc>
                  <a:spcPct val="90000"/>
                </a:lnSpc>
                <a:spcBef>
                  <a:spcPts val="0"/>
                </a:spcBef>
                <a:spcAft>
                  <a:spcPts val="0"/>
                </a:spcAft>
                <a:buClr>
                  <a:srgbClr val="002060"/>
                </a:buClr>
                <a:buSzPts val="1200"/>
                <a:buFont typeface="Calibri"/>
                <a:buNone/>
              </a:pPr>
              <a:r>
                <a:rPr b="1" i="0" lang="ru-RU" sz="1200">
                  <a:solidFill>
                    <a:srgbClr val="002060"/>
                  </a:solidFill>
                  <a:latin typeface="Calibri"/>
                  <a:ea typeface="Calibri"/>
                  <a:cs typeface="Calibri"/>
                  <a:sym typeface="Calibri"/>
                </a:rPr>
                <a:t>мобил қурилмалар;</a:t>
              </a:r>
              <a:endParaRPr b="1" sz="1200">
                <a:solidFill>
                  <a:srgbClr val="002060"/>
                </a:solidFill>
                <a:latin typeface="Calibri"/>
                <a:ea typeface="Calibri"/>
                <a:cs typeface="Calibri"/>
                <a:sym typeface="Calibri"/>
              </a:endParaRPr>
            </a:p>
          </p:txBody>
        </p:sp>
        <p:sp>
          <p:nvSpPr>
            <p:cNvPr id="483" name="Google Shape;483;p25"/>
            <p:cNvSpPr/>
            <p:nvPr/>
          </p:nvSpPr>
          <p:spPr>
            <a:xfrm>
              <a:off x="1281462" y="674181"/>
              <a:ext cx="518855" cy="518855"/>
            </a:xfrm>
            <a:prstGeom prst="ellipse">
              <a:avLst/>
            </a:prstGeom>
            <a:blipFill rotWithShape="1">
              <a:blip r:embed="rId4">
                <a:alphaModFix/>
              </a:blip>
              <a:stretch>
                <a:fillRect b="0" l="-38998" r="-38997" t="0"/>
              </a:stretch>
            </a:blip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 name="Google Shape;484;p25"/>
            <p:cNvSpPr/>
            <p:nvPr/>
          </p:nvSpPr>
          <p:spPr>
            <a:xfrm rot="10800000">
              <a:off x="1540890" y="1347919"/>
              <a:ext cx="5602582" cy="518855"/>
            </a:xfrm>
            <a:prstGeom prst="homePlate">
              <a:avLst>
                <a:gd fmla="val 50000" name="adj"/>
              </a:avLst>
            </a:prstGeom>
            <a:solidFill>
              <a:srgbClr val="46D956"/>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 name="Google Shape;485;p25"/>
            <p:cNvSpPr txBox="1"/>
            <p:nvPr/>
          </p:nvSpPr>
          <p:spPr>
            <a:xfrm>
              <a:off x="1670604" y="1347919"/>
              <a:ext cx="5472868" cy="518855"/>
            </a:xfrm>
            <a:prstGeom prst="rect">
              <a:avLst/>
            </a:prstGeom>
            <a:noFill/>
            <a:ln>
              <a:noFill/>
            </a:ln>
          </p:spPr>
          <p:txBody>
            <a:bodyPr anchorCtr="0" anchor="ctr" bIns="45700" lIns="228800" spcFirstLastPara="1" rIns="85325" wrap="square" tIns="45700">
              <a:noAutofit/>
            </a:bodyPr>
            <a:lstStyle/>
            <a:p>
              <a:pPr indent="0" lvl="0" marL="0" marR="0" rtl="0" algn="l">
                <a:lnSpc>
                  <a:spcPct val="90000"/>
                </a:lnSpc>
                <a:spcBef>
                  <a:spcPts val="0"/>
                </a:spcBef>
                <a:spcAft>
                  <a:spcPts val="0"/>
                </a:spcAft>
                <a:buClr>
                  <a:srgbClr val="002060"/>
                </a:buClr>
                <a:buSzPts val="1200"/>
                <a:buFont typeface="Calibri"/>
                <a:buNone/>
              </a:pPr>
              <a:r>
                <a:rPr b="1" i="0" lang="ru-RU" sz="1200">
                  <a:solidFill>
                    <a:srgbClr val="002060"/>
                  </a:solidFill>
                  <a:latin typeface="Calibri"/>
                  <a:ea typeface="Calibri"/>
                  <a:cs typeface="Calibri"/>
                  <a:sym typeface="Calibri"/>
                </a:rPr>
                <a:t>ақлли уй гаджетлари – SmartTV, ақлли колонкалар, ақлли ҳисоблагичлар ва бошқалар;</a:t>
              </a:r>
              <a:endParaRPr b="1" sz="1200">
                <a:solidFill>
                  <a:srgbClr val="002060"/>
                </a:solidFill>
                <a:latin typeface="Calibri"/>
                <a:ea typeface="Calibri"/>
                <a:cs typeface="Calibri"/>
                <a:sym typeface="Calibri"/>
              </a:endParaRPr>
            </a:p>
          </p:txBody>
        </p:sp>
        <p:sp>
          <p:nvSpPr>
            <p:cNvPr id="486" name="Google Shape;486;p25"/>
            <p:cNvSpPr/>
            <p:nvPr/>
          </p:nvSpPr>
          <p:spPr>
            <a:xfrm>
              <a:off x="1281462" y="1347919"/>
              <a:ext cx="518855" cy="518855"/>
            </a:xfrm>
            <a:prstGeom prst="ellipse">
              <a:avLst/>
            </a:prstGeom>
            <a:blipFill rotWithShape="1">
              <a:blip r:embed="rId5">
                <a:alphaModFix/>
              </a:blip>
              <a:stretch>
                <a:fillRect b="0" l="-25997" r="-25998" t="0"/>
              </a:stretch>
            </a:blip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 name="Google Shape;487;p25"/>
            <p:cNvSpPr/>
            <p:nvPr/>
          </p:nvSpPr>
          <p:spPr>
            <a:xfrm rot="10800000">
              <a:off x="1540890" y="2021657"/>
              <a:ext cx="5602582" cy="518855"/>
            </a:xfrm>
            <a:prstGeom prst="homePlate">
              <a:avLst>
                <a:gd fmla="val 50000" name="adj"/>
              </a:avLst>
            </a:prstGeom>
            <a:solidFill>
              <a:srgbClr val="8BE445"/>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 name="Google Shape;488;p25"/>
            <p:cNvSpPr txBox="1"/>
            <p:nvPr/>
          </p:nvSpPr>
          <p:spPr>
            <a:xfrm>
              <a:off x="1670604" y="2021657"/>
              <a:ext cx="5472868" cy="518855"/>
            </a:xfrm>
            <a:prstGeom prst="rect">
              <a:avLst/>
            </a:prstGeom>
            <a:noFill/>
            <a:ln>
              <a:noFill/>
            </a:ln>
          </p:spPr>
          <p:txBody>
            <a:bodyPr anchorCtr="0" anchor="ctr" bIns="45700" lIns="228800" spcFirstLastPara="1" rIns="85325" wrap="square" tIns="45700">
              <a:noAutofit/>
            </a:bodyPr>
            <a:lstStyle/>
            <a:p>
              <a:pPr indent="0" lvl="0" marL="0" marR="0" rtl="0" algn="l">
                <a:lnSpc>
                  <a:spcPct val="90000"/>
                </a:lnSpc>
                <a:spcBef>
                  <a:spcPts val="0"/>
                </a:spcBef>
                <a:spcAft>
                  <a:spcPts val="0"/>
                </a:spcAft>
                <a:buClr>
                  <a:srgbClr val="002060"/>
                </a:buClr>
                <a:buSzPts val="1200"/>
                <a:buFont typeface="Calibri"/>
                <a:buNone/>
              </a:pPr>
              <a:r>
                <a:rPr b="1" i="0" lang="ru-RU" sz="1200">
                  <a:solidFill>
                    <a:srgbClr val="002060"/>
                  </a:solidFill>
                  <a:latin typeface="Calibri"/>
                  <a:ea typeface="Calibri"/>
                  <a:cs typeface="Calibri"/>
                  <a:sym typeface="Calibri"/>
                </a:rPr>
                <a:t>радиотўлқинни идентификациялаш </a:t>
              </a:r>
              <a:r>
                <a:rPr b="1" i="1" lang="ru-RU" sz="1200">
                  <a:solidFill>
                    <a:srgbClr val="002060"/>
                  </a:solidFill>
                  <a:latin typeface="Calibri"/>
                  <a:ea typeface="Calibri"/>
                  <a:cs typeface="Calibri"/>
                  <a:sym typeface="Calibri"/>
                </a:rPr>
                <a:t>(инг. Radio Frequency Identification, RFID)</a:t>
              </a:r>
              <a:r>
                <a:rPr b="1" i="0" lang="ru-RU" sz="1200">
                  <a:solidFill>
                    <a:srgbClr val="002060"/>
                  </a:solidFill>
                  <a:latin typeface="Calibri"/>
                  <a:ea typeface="Calibri"/>
                  <a:cs typeface="Calibri"/>
                  <a:sym typeface="Calibri"/>
                </a:rPr>
                <a:t> – объектларни автоматик аниқлаш усули. Масалан, биометрик паспортлар, банк карталари, электрон саёҳат карталари ва бошқалар; </a:t>
              </a:r>
              <a:endParaRPr b="1" sz="1200">
                <a:solidFill>
                  <a:srgbClr val="002060"/>
                </a:solidFill>
                <a:latin typeface="Calibri"/>
                <a:ea typeface="Calibri"/>
                <a:cs typeface="Calibri"/>
                <a:sym typeface="Calibri"/>
              </a:endParaRPr>
            </a:p>
          </p:txBody>
        </p:sp>
        <p:sp>
          <p:nvSpPr>
            <p:cNvPr id="489" name="Google Shape;489;p25"/>
            <p:cNvSpPr/>
            <p:nvPr/>
          </p:nvSpPr>
          <p:spPr>
            <a:xfrm>
              <a:off x="1281462" y="2021657"/>
              <a:ext cx="518855" cy="518855"/>
            </a:xfrm>
            <a:prstGeom prst="ellipse">
              <a:avLst/>
            </a:prstGeom>
            <a:blipFill rotWithShape="1">
              <a:blip r:embed="rId6">
                <a:alphaModFix/>
              </a:blip>
              <a:stretch>
                <a:fillRect b="0" l="-16997" r="-16998" t="0"/>
              </a:stretch>
            </a:blip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 name="Google Shape;490;p25"/>
            <p:cNvSpPr/>
            <p:nvPr/>
          </p:nvSpPr>
          <p:spPr>
            <a:xfrm rot="10800000">
              <a:off x="1540890" y="2695394"/>
              <a:ext cx="5602582" cy="518855"/>
            </a:xfrm>
            <a:prstGeom prst="homePlate">
              <a:avLst>
                <a:gd fmla="val 50000" name="adj"/>
              </a:avLst>
            </a:prstGeom>
            <a:solidFill>
              <a:srgbClr val="EDED45"/>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 name="Google Shape;491;p25"/>
            <p:cNvSpPr txBox="1"/>
            <p:nvPr/>
          </p:nvSpPr>
          <p:spPr>
            <a:xfrm>
              <a:off x="1670604" y="2695394"/>
              <a:ext cx="5472868" cy="518855"/>
            </a:xfrm>
            <a:prstGeom prst="rect">
              <a:avLst/>
            </a:prstGeom>
            <a:noFill/>
            <a:ln>
              <a:noFill/>
            </a:ln>
          </p:spPr>
          <p:txBody>
            <a:bodyPr anchorCtr="0" anchor="ctr" bIns="45700" lIns="228800" spcFirstLastPara="1" rIns="85325" wrap="square" tIns="45700">
              <a:noAutofit/>
            </a:bodyPr>
            <a:lstStyle/>
            <a:p>
              <a:pPr indent="0" lvl="0" marL="0" marR="0" rtl="0" algn="l">
                <a:lnSpc>
                  <a:spcPct val="90000"/>
                </a:lnSpc>
                <a:spcBef>
                  <a:spcPts val="0"/>
                </a:spcBef>
                <a:spcAft>
                  <a:spcPts val="0"/>
                </a:spcAft>
                <a:buClr>
                  <a:srgbClr val="002060"/>
                </a:buClr>
                <a:buSzPts val="1200"/>
                <a:buFont typeface="Calibri"/>
                <a:buNone/>
              </a:pPr>
              <a:r>
                <a:rPr b="1" i="0" lang="ru-RU" sz="1200">
                  <a:solidFill>
                    <a:srgbClr val="002060"/>
                  </a:solidFill>
                  <a:latin typeface="Calibri"/>
                  <a:ea typeface="Calibri"/>
                  <a:cs typeface="Calibri"/>
                  <a:sym typeface="Calibri"/>
                </a:rPr>
                <a:t>сунъий йўлдош жойлашишни аниқлаш кўрсаткичлари</a:t>
              </a:r>
              <a:r>
                <a:rPr b="1" lang="ru-RU" sz="1200">
                  <a:solidFill>
                    <a:srgbClr val="002060"/>
                  </a:solidFill>
                  <a:latin typeface="Calibri"/>
                  <a:ea typeface="Calibri"/>
                  <a:cs typeface="Calibri"/>
                  <a:sym typeface="Calibri"/>
                </a:rPr>
                <a:t> </a:t>
              </a:r>
              <a:r>
                <a:rPr b="1" i="1" lang="ru-RU" sz="1200">
                  <a:solidFill>
                    <a:srgbClr val="002060"/>
                  </a:solidFill>
                  <a:latin typeface="Calibri"/>
                  <a:ea typeface="Calibri"/>
                  <a:cs typeface="Calibri"/>
                  <a:sym typeface="Calibri"/>
                </a:rPr>
                <a:t>(инг. Global Positioning System, GPS)</a:t>
              </a:r>
              <a:r>
                <a:rPr b="1" i="0" lang="ru-RU" sz="1200">
                  <a:solidFill>
                    <a:srgbClr val="002060"/>
                  </a:solidFill>
                  <a:latin typeface="Calibri"/>
                  <a:ea typeface="Calibri"/>
                  <a:cs typeface="Calibri"/>
                  <a:sym typeface="Calibri"/>
                </a:rPr>
                <a:t>;</a:t>
              </a:r>
              <a:endParaRPr b="1" sz="1200">
                <a:solidFill>
                  <a:srgbClr val="002060"/>
                </a:solidFill>
                <a:latin typeface="Calibri"/>
                <a:ea typeface="Calibri"/>
                <a:cs typeface="Calibri"/>
                <a:sym typeface="Calibri"/>
              </a:endParaRPr>
            </a:p>
          </p:txBody>
        </p:sp>
        <p:sp>
          <p:nvSpPr>
            <p:cNvPr id="492" name="Google Shape;492;p25"/>
            <p:cNvSpPr/>
            <p:nvPr/>
          </p:nvSpPr>
          <p:spPr>
            <a:xfrm>
              <a:off x="1281462" y="2695394"/>
              <a:ext cx="518855" cy="518855"/>
            </a:xfrm>
            <a:prstGeom prst="ellipse">
              <a:avLst/>
            </a:prstGeom>
            <a:blipFill rotWithShape="1">
              <a:blip r:embed="rId7">
                <a:alphaModFix/>
              </a:blip>
              <a:stretch>
                <a:fillRect b="0" l="-24998" r="-24998" t="0"/>
              </a:stretch>
            </a:blip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 name="Google Shape;493;p25"/>
            <p:cNvSpPr/>
            <p:nvPr/>
          </p:nvSpPr>
          <p:spPr>
            <a:xfrm rot="10800000">
              <a:off x="1540890" y="3369132"/>
              <a:ext cx="5602582" cy="518855"/>
            </a:xfrm>
            <a:prstGeom prst="homePlate">
              <a:avLst>
                <a:gd fmla="val 50000" name="adj"/>
              </a:avLst>
            </a:prstGeom>
            <a:solidFill>
              <a:srgbClr val="F69444"/>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 name="Google Shape;494;p25"/>
            <p:cNvSpPr txBox="1"/>
            <p:nvPr/>
          </p:nvSpPr>
          <p:spPr>
            <a:xfrm>
              <a:off x="1670604" y="3369132"/>
              <a:ext cx="5472868" cy="518855"/>
            </a:xfrm>
            <a:prstGeom prst="rect">
              <a:avLst/>
            </a:prstGeom>
            <a:noFill/>
            <a:ln>
              <a:noFill/>
            </a:ln>
          </p:spPr>
          <p:txBody>
            <a:bodyPr anchorCtr="0" anchor="ctr" bIns="45700" lIns="228800" spcFirstLastPara="1" rIns="85325" wrap="square" tIns="45700">
              <a:noAutofit/>
            </a:bodyPr>
            <a:lstStyle/>
            <a:p>
              <a:pPr indent="0" lvl="0" marL="0" marR="0" rtl="0" algn="l">
                <a:lnSpc>
                  <a:spcPct val="90000"/>
                </a:lnSpc>
                <a:spcBef>
                  <a:spcPts val="0"/>
                </a:spcBef>
                <a:spcAft>
                  <a:spcPts val="0"/>
                </a:spcAft>
                <a:buClr>
                  <a:srgbClr val="002060"/>
                </a:buClr>
                <a:buSzPts val="1200"/>
                <a:buFont typeface="Calibri"/>
                <a:buNone/>
              </a:pPr>
              <a:r>
                <a:rPr b="1" i="0" lang="ru-RU" sz="1200">
                  <a:solidFill>
                    <a:srgbClr val="002060"/>
                  </a:solidFill>
                  <a:latin typeface="Calibri"/>
                  <a:ea typeface="Calibri"/>
                  <a:cs typeface="Calibri"/>
                  <a:sym typeface="Calibri"/>
                </a:rPr>
                <a:t>ақлли шаҳар тизимлари.</a:t>
              </a:r>
              <a:endParaRPr b="1" sz="1200">
                <a:solidFill>
                  <a:srgbClr val="002060"/>
                </a:solidFill>
                <a:latin typeface="Calibri"/>
                <a:ea typeface="Calibri"/>
                <a:cs typeface="Calibri"/>
                <a:sym typeface="Calibri"/>
              </a:endParaRPr>
            </a:p>
          </p:txBody>
        </p:sp>
        <p:sp>
          <p:nvSpPr>
            <p:cNvPr id="495" name="Google Shape;495;p25"/>
            <p:cNvSpPr/>
            <p:nvPr/>
          </p:nvSpPr>
          <p:spPr>
            <a:xfrm>
              <a:off x="1281462" y="3369132"/>
              <a:ext cx="518855" cy="518855"/>
            </a:xfrm>
            <a:prstGeom prst="ellipse">
              <a:avLst/>
            </a:prstGeom>
            <a:blipFill rotWithShape="1">
              <a:blip r:embed="rId8">
                <a:alphaModFix/>
              </a:blip>
              <a:stretch>
                <a:fillRect b="0" l="-27998" r="-27998" t="0"/>
              </a:stretch>
            </a:blip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9" name="Shape 499"/>
        <p:cNvGrpSpPr/>
        <p:nvPr/>
      </p:nvGrpSpPr>
      <p:grpSpPr>
        <a:xfrm>
          <a:off x="0" y="0"/>
          <a:ext cx="0" cy="0"/>
          <a:chOff x="0" y="0"/>
          <a:chExt cx="0" cy="0"/>
        </a:xfrm>
      </p:grpSpPr>
      <p:sp>
        <p:nvSpPr>
          <p:cNvPr id="500" name="Google Shape;500;p26"/>
          <p:cNvSpPr txBox="1"/>
          <p:nvPr/>
        </p:nvSpPr>
        <p:spPr>
          <a:xfrm>
            <a:off x="107504" y="339502"/>
            <a:ext cx="8712968" cy="3769173"/>
          </a:xfrm>
          <a:prstGeom prst="rect">
            <a:avLst/>
          </a:prstGeom>
          <a:noFill/>
          <a:ln>
            <a:noFill/>
          </a:ln>
        </p:spPr>
        <p:txBody>
          <a:bodyPr anchorCtr="0" anchor="t" bIns="45700" lIns="91425" spcFirstLastPara="1" rIns="91425" wrap="square" tIns="45700">
            <a:spAutoFit/>
          </a:bodyPr>
          <a:lstStyle/>
          <a:p>
            <a:pPr indent="449580" lvl="0" marL="0" marR="0" rtl="0" algn="just">
              <a:lnSpc>
                <a:spcPct val="107000"/>
              </a:lnSpc>
              <a:spcBef>
                <a:spcPts val="0"/>
              </a:spcBef>
              <a:spcAft>
                <a:spcPts val="0"/>
              </a:spcAft>
              <a:buNone/>
            </a:pPr>
            <a:r>
              <a:rPr lang="ru-RU" sz="1400">
                <a:solidFill>
                  <a:schemeClr val="dk1"/>
                </a:solidFill>
                <a:latin typeface="Times New Roman"/>
                <a:ea typeface="Times New Roman"/>
                <a:cs typeface="Times New Roman"/>
                <a:sym typeface="Times New Roman"/>
              </a:rPr>
              <a:t> </a:t>
            </a:r>
            <a:r>
              <a:rPr b="1" lang="ru-RU" sz="1400">
                <a:solidFill>
                  <a:schemeClr val="dk1"/>
                </a:solidFill>
                <a:latin typeface="Times New Roman"/>
                <a:ea typeface="Times New Roman"/>
                <a:cs typeface="Times New Roman"/>
                <a:sym typeface="Times New Roman"/>
              </a:rPr>
              <a:t>Фойдаланилган асосий ва қўшимча адабиётлар</a:t>
            </a:r>
            <a:endParaRPr sz="1100">
              <a:solidFill>
                <a:schemeClr val="dk1"/>
              </a:solidFill>
              <a:latin typeface="Calibri"/>
              <a:ea typeface="Calibri"/>
              <a:cs typeface="Calibri"/>
              <a:sym typeface="Calibri"/>
            </a:endParaRPr>
          </a:p>
          <a:p>
            <a:pPr indent="449580" lvl="0" marL="0" marR="0" rtl="0" algn="just">
              <a:lnSpc>
                <a:spcPct val="107000"/>
              </a:lnSpc>
              <a:spcBef>
                <a:spcPts val="0"/>
              </a:spcBef>
              <a:spcAft>
                <a:spcPts val="0"/>
              </a:spcAft>
              <a:buNone/>
            </a:pPr>
            <a:r>
              <a:rPr lang="ru-RU" sz="1400">
                <a:solidFill>
                  <a:schemeClr val="dk1"/>
                </a:solidFill>
                <a:latin typeface="Times New Roman"/>
                <a:ea typeface="Times New Roman"/>
                <a:cs typeface="Times New Roman"/>
                <a:sym typeface="Times New Roman"/>
              </a:rPr>
              <a:t>1.Akaev A.A., KenjabaevA.T., Ilxamova Yo.S., Jumaniyozova M.Yu. Iqtisodiyotda axborot komplekslari va texnologiyalari. Darslik.T.-“Fan va texnologiya”. 2019.- 510 bet.</a:t>
            </a:r>
            <a:endParaRPr sz="1100">
              <a:solidFill>
                <a:schemeClr val="dk1"/>
              </a:solidFill>
              <a:latin typeface="Calibri"/>
              <a:ea typeface="Calibri"/>
              <a:cs typeface="Calibri"/>
              <a:sym typeface="Calibri"/>
            </a:endParaRPr>
          </a:p>
          <a:p>
            <a:pPr indent="449580" lvl="0" marL="0" marR="0" rtl="0" algn="just">
              <a:lnSpc>
                <a:spcPct val="107000"/>
              </a:lnSpc>
              <a:spcBef>
                <a:spcPts val="0"/>
              </a:spcBef>
              <a:spcAft>
                <a:spcPts val="0"/>
              </a:spcAft>
              <a:buNone/>
            </a:pPr>
            <a:r>
              <a:rPr lang="ru-RU" sz="1400">
                <a:solidFill>
                  <a:schemeClr val="dk1"/>
                </a:solidFill>
                <a:latin typeface="Times New Roman"/>
                <a:ea typeface="Times New Roman"/>
                <a:cs typeface="Times New Roman"/>
                <a:sym typeface="Times New Roman"/>
              </a:rPr>
              <a:t>2.Kenjabaev A.T., Ikramov M.M., Allanazarov A.A.. Axborot-kommunikatsiya  texnologiyalari. O‘quv-qo‘llanma.T.-“O‘zbekitson faylasuflari milliy jamiyati nashriyoti”. 2017.- 408 bet.</a:t>
            </a:r>
            <a:endParaRPr sz="1100">
              <a:solidFill>
                <a:schemeClr val="dk1"/>
              </a:solidFill>
              <a:latin typeface="Calibri"/>
              <a:ea typeface="Calibri"/>
              <a:cs typeface="Calibri"/>
              <a:sym typeface="Calibri"/>
            </a:endParaRPr>
          </a:p>
          <a:p>
            <a:pPr indent="449580" lvl="0" marL="0" marR="0" rtl="0" algn="just">
              <a:lnSpc>
                <a:spcPct val="107000"/>
              </a:lnSpc>
              <a:spcBef>
                <a:spcPts val="0"/>
              </a:spcBef>
              <a:spcAft>
                <a:spcPts val="0"/>
              </a:spcAft>
              <a:buNone/>
            </a:pPr>
            <a:r>
              <a:rPr lang="ru-RU" sz="1400">
                <a:solidFill>
                  <a:schemeClr val="dk1"/>
                </a:solidFill>
                <a:latin typeface="Times New Roman"/>
                <a:ea typeface="Times New Roman"/>
                <a:cs typeface="Times New Roman"/>
                <a:sym typeface="Times New Roman"/>
              </a:rPr>
              <a:t>3.Lapidus L. Sifrovaya ekonomika. Upravlenie elektronnыm biznesom i elektronnoy kommersiey. Uchebnik. M.: INFRA-M, 2019.- 348 str. https://www.labirint.ru/books/670196/.</a:t>
            </a:r>
            <a:endParaRPr sz="1100">
              <a:solidFill>
                <a:schemeClr val="dk1"/>
              </a:solidFill>
              <a:latin typeface="Calibri"/>
              <a:ea typeface="Calibri"/>
              <a:cs typeface="Calibri"/>
              <a:sym typeface="Calibri"/>
            </a:endParaRPr>
          </a:p>
          <a:p>
            <a:pPr indent="449580" lvl="0" marL="0" marR="0" rtl="0" algn="just">
              <a:lnSpc>
                <a:spcPct val="107000"/>
              </a:lnSpc>
              <a:spcBef>
                <a:spcPts val="0"/>
              </a:spcBef>
              <a:spcAft>
                <a:spcPts val="0"/>
              </a:spcAft>
              <a:buNone/>
            </a:pPr>
            <a:r>
              <a:rPr lang="ru-RU" sz="1400">
                <a:solidFill>
                  <a:schemeClr val="dk1"/>
                </a:solidFill>
                <a:latin typeface="Times New Roman"/>
                <a:ea typeface="Times New Roman"/>
                <a:cs typeface="Times New Roman"/>
                <a:sym typeface="Times New Roman"/>
              </a:rPr>
              <a:t>4.Jason Murphy, “What Woolworths Needs to Do to Fight Back”, News.com.au, July 26, 2016, www.news.com.au/ﬁ nance/ business/retail/is-woolworths-at-risk-of-being-killed-by-german-giants/news-story/32fddb1ca6925658a7e620357a86 33a0; C. Wahlquist, “Amazon Expands in Australia and Plans Big Warehouse”, Guardian (London), April 19, 2017. </a:t>
            </a:r>
            <a:endParaRPr sz="1100">
              <a:solidFill>
                <a:schemeClr val="dk1"/>
              </a:solidFill>
              <a:latin typeface="Calibri"/>
              <a:ea typeface="Calibri"/>
              <a:cs typeface="Calibri"/>
              <a:sym typeface="Calibri"/>
            </a:endParaRPr>
          </a:p>
          <a:p>
            <a:pPr indent="449580" lvl="0" marL="0" marR="0" rtl="0" algn="just">
              <a:lnSpc>
                <a:spcPct val="107000"/>
              </a:lnSpc>
              <a:spcBef>
                <a:spcPts val="0"/>
              </a:spcBef>
              <a:spcAft>
                <a:spcPts val="0"/>
              </a:spcAft>
              <a:buNone/>
            </a:pPr>
            <a:r>
              <a:rPr lang="ru-RU" sz="1400">
                <a:solidFill>
                  <a:schemeClr val="dk1"/>
                </a:solidFill>
                <a:latin typeface="Times New Roman"/>
                <a:ea typeface="Times New Roman"/>
                <a:cs typeface="Times New Roman"/>
                <a:sym typeface="Times New Roman"/>
              </a:rPr>
              <a:t>5. BI Intelligence, “Will the Internet of Things Be Bigger Than the Industrial Revolution?” Business Insider: Innovation, August 17, 2016, www.businessinsider.com/iot-ecosystem-internet-of-things-predictions-and-business-potential-2016-7. Po otsenkam GE, k 2020 g. v mire budet naschitыvatsya 50 mlrd podklyu-chennыx k internetu ustroystv.</a:t>
            </a:r>
            <a:endParaRPr sz="1100">
              <a:solidFill>
                <a:schemeClr val="dk1"/>
              </a:solidFill>
              <a:latin typeface="Calibri"/>
              <a:ea typeface="Calibri"/>
              <a:cs typeface="Calibri"/>
              <a:sym typeface="Calibri"/>
            </a:endParaRPr>
          </a:p>
          <a:p>
            <a:pPr indent="449580" lvl="0" marL="0" marR="0" rtl="0" algn="just">
              <a:lnSpc>
                <a:spcPct val="107000"/>
              </a:lnSpc>
              <a:spcBef>
                <a:spcPts val="0"/>
              </a:spcBef>
              <a:spcAft>
                <a:spcPts val="0"/>
              </a:spcAft>
              <a:buNone/>
            </a:pPr>
            <a:r>
              <a:rPr lang="ru-RU" sz="1400">
                <a:solidFill>
                  <a:schemeClr val="dk1"/>
                </a:solidFill>
                <a:latin typeface="Times New Roman"/>
                <a:ea typeface="Times New Roman"/>
                <a:cs typeface="Times New Roman"/>
                <a:sym typeface="Times New Roman"/>
              </a:rPr>
              <a:t>6.A. Lashinsky, “Why Flex Is Going Beyond Its Manufacturing Roots”, Forbes, October 22, 2015.</a:t>
            </a:r>
            <a:endParaRPr sz="1100">
              <a:solidFill>
                <a:schemeClr val="dk1"/>
              </a:solidFill>
              <a:latin typeface="Calibri"/>
              <a:ea typeface="Calibri"/>
              <a:cs typeface="Calibri"/>
              <a:sym typeface="Calibri"/>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4" name="Shape 504"/>
        <p:cNvGrpSpPr/>
        <p:nvPr/>
      </p:nvGrpSpPr>
      <p:grpSpPr>
        <a:xfrm>
          <a:off x="0" y="0"/>
          <a:ext cx="0" cy="0"/>
          <a:chOff x="0" y="0"/>
          <a:chExt cx="0" cy="0"/>
        </a:xfrm>
      </p:grpSpPr>
      <p:sp>
        <p:nvSpPr>
          <p:cNvPr id="505" name="Google Shape;505;p27"/>
          <p:cNvSpPr txBox="1"/>
          <p:nvPr/>
        </p:nvSpPr>
        <p:spPr>
          <a:xfrm>
            <a:off x="251520" y="267494"/>
            <a:ext cx="8568952" cy="4691221"/>
          </a:xfrm>
          <a:prstGeom prst="rect">
            <a:avLst/>
          </a:prstGeom>
          <a:noFill/>
          <a:ln>
            <a:noFill/>
          </a:ln>
        </p:spPr>
        <p:txBody>
          <a:bodyPr anchorCtr="0" anchor="t" bIns="45700" lIns="91425" spcFirstLastPara="1" rIns="91425" wrap="square" tIns="45700">
            <a:spAutoFit/>
          </a:bodyPr>
          <a:lstStyle/>
          <a:p>
            <a:pPr indent="449580" lvl="0" marL="0" marR="0" rtl="0" algn="just">
              <a:lnSpc>
                <a:spcPct val="107000"/>
              </a:lnSpc>
              <a:spcBef>
                <a:spcPts val="0"/>
              </a:spcBef>
              <a:spcAft>
                <a:spcPts val="0"/>
              </a:spcAft>
              <a:buClr>
                <a:srgbClr val="000000"/>
              </a:buClr>
              <a:buSzPts val="1400"/>
              <a:buFont typeface="Times New Roman"/>
              <a:buNone/>
            </a:pPr>
            <a:r>
              <a:rPr b="0" i="0" lang="ru-RU" sz="1400" u="none" cap="none" strike="noStrike">
                <a:solidFill>
                  <a:srgbClr val="000000"/>
                </a:solidFill>
                <a:latin typeface="Times New Roman"/>
                <a:ea typeface="Times New Roman"/>
                <a:cs typeface="Times New Roman"/>
                <a:sym typeface="Times New Roman"/>
              </a:rPr>
              <a:t>7.Kenjabaev A.T., Valikhanov A.R. Post-pandemic perspectives for the development of digitalization in Uzbekistan. International Journal of Management, IT &amp; Engineering  Vol. 12 Issue 9, September 2022,  ISSN: 2249-0558 Impact Factor: 7.119 Journal Homepage: http://www.ijmra.us, Email: editorijmie@gmail.com  Double-Blind Peer Reviewed Refereed Open Access International Journal - Included in the International Serial Directories Indexed &amp; Listed at: Ulrich's Periodicals Directory ©, U.S.A., Open J-Gate as well as in Cabell’s Directories of Publishing Opportunities, U.S.A.</a:t>
            </a:r>
            <a:endParaRPr b="0" i="0" sz="1100" u="none" cap="none" strike="noStrike">
              <a:solidFill>
                <a:srgbClr val="000000"/>
              </a:solidFill>
              <a:latin typeface="Calibri"/>
              <a:ea typeface="Calibri"/>
              <a:cs typeface="Calibri"/>
              <a:sym typeface="Calibri"/>
            </a:endParaRPr>
          </a:p>
          <a:p>
            <a:pPr indent="449580" lvl="0" marL="0" marR="0" rtl="0" algn="just">
              <a:lnSpc>
                <a:spcPct val="107000"/>
              </a:lnSpc>
              <a:spcBef>
                <a:spcPts val="0"/>
              </a:spcBef>
              <a:spcAft>
                <a:spcPts val="0"/>
              </a:spcAft>
              <a:buClr>
                <a:srgbClr val="000000"/>
              </a:buClr>
              <a:buSzPts val="1400"/>
              <a:buFont typeface="Times New Roman"/>
              <a:buNone/>
            </a:pPr>
            <a:r>
              <a:rPr b="0" i="0" lang="ru-RU" sz="1400" u="none" cap="none" strike="noStrike">
                <a:solidFill>
                  <a:srgbClr val="000000"/>
                </a:solidFill>
                <a:latin typeface="Times New Roman"/>
                <a:ea typeface="Times New Roman"/>
                <a:cs typeface="Times New Roman"/>
                <a:sym typeface="Times New Roman"/>
              </a:rPr>
              <a:t>8.Kenjabaev A.T., Valikhanov A.R. International Journal of Research in Economics and Social Sciences(IJRESS) Available online at: http://euroasiapub.org Vol. 12 Issue 09 September- 2022 ISSN: 2249-7382 Impact Factor: 8.018|.</a:t>
            </a:r>
            <a:endParaRPr b="0" i="0" sz="1100" u="none" cap="none" strike="noStrike">
              <a:solidFill>
                <a:srgbClr val="000000"/>
              </a:solidFill>
              <a:latin typeface="Calibri"/>
              <a:ea typeface="Calibri"/>
              <a:cs typeface="Calibri"/>
              <a:sym typeface="Calibri"/>
            </a:endParaRPr>
          </a:p>
          <a:p>
            <a:pPr indent="449580" lvl="0" marL="0" marR="0" rtl="0" algn="just">
              <a:lnSpc>
                <a:spcPct val="107000"/>
              </a:lnSpc>
              <a:spcBef>
                <a:spcPts val="0"/>
              </a:spcBef>
              <a:spcAft>
                <a:spcPts val="0"/>
              </a:spcAft>
              <a:buClr>
                <a:srgbClr val="000000"/>
              </a:buClr>
              <a:buSzPts val="1400"/>
              <a:buFont typeface="Times New Roman"/>
              <a:buNone/>
            </a:pPr>
            <a:r>
              <a:rPr b="0" i="0" lang="ru-RU" sz="1400" u="none" cap="none" strike="noStrike">
                <a:solidFill>
                  <a:srgbClr val="000000"/>
                </a:solidFill>
                <a:latin typeface="Times New Roman"/>
                <a:ea typeface="Times New Roman"/>
                <a:cs typeface="Times New Roman"/>
                <a:sym typeface="Times New Roman"/>
              </a:rPr>
              <a:t>9. Kenjabaev A.T., Sultonov. Risk management in investment projects. International Journal of Marketing and Technology. Vol. 12 Issue 08, August 2022, ISSN: 2249-1058 Impact Factor: 6.559. Journal Homepage: http://www.ijmra.us, Email: editorijmie@gmail.com. Double-Blind Peer Reviewed Refereed Open Access International Journal - Included in the International Serial Directories Indexed &amp;Listed at: Ulrich's Periodicals Directory ©, U.S.A., Open J-Gate as well as in Cabell’s Directories of Publishing Opportunities, U.S.A.</a:t>
            </a:r>
            <a:endParaRPr b="0" i="0" sz="1100" u="none" cap="none" strike="noStrike">
              <a:solidFill>
                <a:srgbClr val="000000"/>
              </a:solidFill>
              <a:latin typeface="Calibri"/>
              <a:ea typeface="Calibri"/>
              <a:cs typeface="Calibri"/>
              <a:sym typeface="Calibri"/>
            </a:endParaRPr>
          </a:p>
          <a:p>
            <a:pPr indent="449580" lvl="0" marL="0" marR="0" rtl="0" algn="just">
              <a:lnSpc>
                <a:spcPct val="107000"/>
              </a:lnSpc>
              <a:spcBef>
                <a:spcPts val="0"/>
              </a:spcBef>
              <a:spcAft>
                <a:spcPts val="0"/>
              </a:spcAft>
              <a:buClr>
                <a:srgbClr val="000000"/>
              </a:buClr>
              <a:buSzPts val="1400"/>
              <a:buFont typeface="Times New Roman"/>
              <a:buNone/>
            </a:pPr>
            <a:r>
              <a:rPr b="0" i="0" lang="ru-RU" sz="1400" u="none" cap="none" strike="noStrike">
                <a:solidFill>
                  <a:srgbClr val="000000"/>
                </a:solidFill>
                <a:latin typeface="Times New Roman"/>
                <a:ea typeface="Times New Roman"/>
                <a:cs typeface="Times New Roman"/>
                <a:sym typeface="Times New Roman"/>
              </a:rPr>
              <a:t>10.Aman Kenjabaev, Azamat Davletyarov, Dilmurod Suyunov. Digitalization of the economy: concepts, problems and implementation strategy. Spectrum Journal of Innovation, Reforms and Development Volume 12, Feb., 2023 ISSN (E): 2751-1731 Website: www.sjird.journalspark.org.</a:t>
            </a:r>
            <a:endParaRPr b="0" i="0" sz="1100" u="none" cap="none" strike="noStrike">
              <a:solidFill>
                <a:srgbClr val="000000"/>
              </a:solidFill>
              <a:latin typeface="Calibri"/>
              <a:ea typeface="Calibri"/>
              <a:cs typeface="Calibri"/>
              <a:sym typeface="Calibri"/>
            </a:endParaRPr>
          </a:p>
          <a:p>
            <a:pPr indent="449580" lvl="0" marL="0" marR="0" rtl="0" algn="just">
              <a:lnSpc>
                <a:spcPct val="107000"/>
              </a:lnSpc>
              <a:spcBef>
                <a:spcPts val="0"/>
              </a:spcBef>
              <a:spcAft>
                <a:spcPts val="0"/>
              </a:spcAft>
              <a:buClr>
                <a:srgbClr val="000000"/>
              </a:buClr>
              <a:buSzPts val="1400"/>
              <a:buFont typeface="Times New Roman"/>
              <a:buNone/>
            </a:pPr>
            <a:r>
              <a:rPr b="0" i="0" lang="ru-RU" sz="1400" u="none" cap="none" strike="noStrike">
                <a:solidFill>
                  <a:srgbClr val="000000"/>
                </a:solidFill>
                <a:latin typeface="Times New Roman"/>
                <a:ea typeface="Times New Roman"/>
                <a:cs typeface="Times New Roman"/>
                <a:sym typeface="Times New Roman"/>
              </a:rPr>
              <a:t>11.Aman Kenjabaev, Borikhon Ganikhodzhaev, Dilmurod Suyunov, Akbar Kuvandikov. Вevelopment of the digital economy in uzbekistan and its main directions. American Journal of Interdisciplinary Research and Development ISSN Online: 2771-8948 Website: www.ajird.journalspark.org Volume 14, March, 2023.</a:t>
            </a:r>
            <a:endParaRPr b="0" i="0" sz="1100" u="none" cap="none" strike="noStrike">
              <a:solidFill>
                <a:srgbClr val="000000"/>
              </a:solidFill>
              <a:latin typeface="Calibri"/>
              <a:ea typeface="Calibri"/>
              <a:cs typeface="Calibri"/>
              <a:sym typeface="Calibri"/>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9" name="Shape 509"/>
        <p:cNvGrpSpPr/>
        <p:nvPr/>
      </p:nvGrpSpPr>
      <p:grpSpPr>
        <a:xfrm>
          <a:off x="0" y="0"/>
          <a:ext cx="0" cy="0"/>
          <a:chOff x="0" y="0"/>
          <a:chExt cx="0" cy="0"/>
        </a:xfrm>
      </p:grpSpPr>
      <p:sp>
        <p:nvSpPr>
          <p:cNvPr id="510" name="Google Shape;510;p28"/>
          <p:cNvSpPr txBox="1"/>
          <p:nvPr>
            <p:ph type="title"/>
          </p:nvPr>
        </p:nvSpPr>
        <p:spPr>
          <a:xfrm>
            <a:off x="457200" y="1711077"/>
            <a:ext cx="8229600" cy="1721346"/>
          </a:xfrm>
          <a:prstGeom prst="rect">
            <a:avLst/>
          </a:prstGeom>
          <a:gradFill>
            <a:gsLst>
              <a:gs pos="0">
                <a:srgbClr val="9BE9FF"/>
              </a:gs>
              <a:gs pos="35000">
                <a:srgbClr val="B8F1FF"/>
              </a:gs>
              <a:gs pos="100000">
                <a:srgbClr val="E2FBFF"/>
              </a:gs>
            </a:gsLst>
            <a:lin ang="16200000" scaled="0"/>
          </a:gradFill>
          <a:ln cap="flat" cmpd="sng" w="9525">
            <a:solidFill>
              <a:srgbClr val="45A9C4"/>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rmAutofit fontScale="90000"/>
          </a:bodyPr>
          <a:lstStyle/>
          <a:p>
            <a:pPr indent="0" lvl="0" marL="0" rtl="0" algn="ctr">
              <a:spcBef>
                <a:spcPts val="0"/>
              </a:spcBef>
              <a:spcAft>
                <a:spcPts val="0"/>
              </a:spcAft>
              <a:buClr>
                <a:srgbClr val="364459"/>
              </a:buClr>
              <a:buSzPct val="100000"/>
              <a:buFont typeface="Times New Roman"/>
              <a:buNone/>
            </a:pPr>
            <a:r>
              <a:rPr lang="ru-RU" sz="5400">
                <a:solidFill>
                  <a:srgbClr val="364459"/>
                </a:solidFill>
                <a:latin typeface="Times New Roman"/>
                <a:ea typeface="Times New Roman"/>
                <a:cs typeface="Times New Roman"/>
                <a:sym typeface="Times New Roman"/>
              </a:rPr>
              <a:t>Eʼtiboringiz </a:t>
            </a:r>
            <a:br>
              <a:rPr lang="ru-RU" sz="5400">
                <a:solidFill>
                  <a:srgbClr val="364459"/>
                </a:solidFill>
                <a:latin typeface="Times New Roman"/>
                <a:ea typeface="Times New Roman"/>
                <a:cs typeface="Times New Roman"/>
                <a:sym typeface="Times New Roman"/>
              </a:rPr>
            </a:br>
            <a:r>
              <a:rPr lang="ru-RU" sz="5400">
                <a:solidFill>
                  <a:srgbClr val="364459"/>
                </a:solidFill>
                <a:latin typeface="Times New Roman"/>
                <a:ea typeface="Times New Roman"/>
                <a:cs typeface="Times New Roman"/>
                <a:sym typeface="Times New Roman"/>
              </a:rPr>
              <a:t>uchun raxmat</a:t>
            </a:r>
            <a:endParaRPr sz="5400">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510"/>
                                        </p:tgtEl>
                                        <p:attrNameLst>
                                          <p:attrName>style.visibility</p:attrName>
                                        </p:attrNameLst>
                                      </p:cBhvr>
                                      <p:to>
                                        <p:strVal val="visible"/>
                                      </p:to>
                                    </p:set>
                                    <p:animEffect filter="fade" transition="in">
                                      <p:cBhvr>
                                        <p:cTn dur="1000"/>
                                        <p:tgtEl>
                                          <p:spTgt spid="51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Тема1">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2019-11-04T18:40:15Z</dcterms:created>
  <dc:creator>Admin</dc:creator>
</cp:coreProperties>
</file>