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5">
  <p:sldMasterIdLst>
    <p:sldMasterId id="2147483648" r:id="rId1"/>
    <p:sldMasterId id="2147483661" r:id="rId2"/>
    <p:sldMasterId id="2147483673" r:id="rId3"/>
  </p:sldMasterIdLst>
  <p:notesMasterIdLst>
    <p:notesMasterId r:id="rId29"/>
  </p:notesMasterIdLst>
  <p:sldIdLst>
    <p:sldId id="480" r:id="rId4"/>
    <p:sldId id="368" r:id="rId5"/>
    <p:sldId id="470" r:id="rId6"/>
    <p:sldId id="473" r:id="rId7"/>
    <p:sldId id="554" r:id="rId8"/>
    <p:sldId id="555" r:id="rId9"/>
    <p:sldId id="556" r:id="rId10"/>
    <p:sldId id="561" r:id="rId11"/>
    <p:sldId id="563" r:id="rId12"/>
    <p:sldId id="574" r:id="rId13"/>
    <p:sldId id="566" r:id="rId14"/>
    <p:sldId id="568" r:id="rId15"/>
    <p:sldId id="569" r:id="rId16"/>
    <p:sldId id="570" r:id="rId17"/>
    <p:sldId id="571" r:id="rId18"/>
    <p:sldId id="572" r:id="rId19"/>
    <p:sldId id="576" r:id="rId20"/>
    <p:sldId id="577" r:id="rId21"/>
    <p:sldId id="578" r:id="rId22"/>
    <p:sldId id="579" r:id="rId23"/>
    <p:sldId id="547" r:id="rId24"/>
    <p:sldId id="536" r:id="rId25"/>
    <p:sldId id="481" r:id="rId26"/>
    <p:sldId id="482" r:id="rId27"/>
    <p:sldId id="542"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Xurshid" initials="X"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E1FFF5"/>
    <a:srgbClr val="D6FEF4"/>
    <a:srgbClr val="CEFEFE"/>
    <a:srgbClr val="FCE8FC"/>
    <a:srgbClr val="B5F4FD"/>
    <a:srgbClr val="51FDFD"/>
    <a:srgbClr val="8DFDAA"/>
    <a:srgbClr val="B5D1F9"/>
    <a:srgbClr val="00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Нет стиля, нет сетки">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DA37D80-6434-44D0-A028-1B22A696006F}" styleName="Светлый стиль 3 — акцент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ED083AE6-46FA-4A59-8FB0-9F97EB10719F}" styleName="Светлый стиль 3 — акцент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8799B23B-EC83-4686-B30A-512413B5E67A}" styleName="Светлый стиль 3 — акцент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E8B1032C-EA38-4F05-BA0D-38AFFFC7BED3}" styleName="Светлый стиль 3 — акцент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BC89EF96-8CEA-46FF-86C4-4CE0E7609802}" styleName="Светлый стиль 3 — акцент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21E4AEA4-8DFA-4A89-87EB-49C32662AFE0}" styleName="Средний стиль 2 — акцент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3B4B98B0-60AC-42C2-AFA5-B58CD77FA1E5}" styleName="Светлый стиль 1 — акцент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F5AB1C69-6EDB-4FF4-983F-18BD219EF322}" styleName="Средний стиль 2 — акцент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93296810-A885-4BE3-A3E7-6D5BEEA58F35}" styleName="Средний стиль 2 — акцент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69CF1AB2-1976-4502-BF36-3FF5EA218861}" styleName="Средний стиль 4 — акцент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616DA210-FB5B-4158-B5E0-FEB733F419BA}" styleName="Светлый стиль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C083E6E3-FA7D-4D7B-A595-EF9225AFEA82}" styleName="Светлый стиль 1 — акцент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68D230F3-CF80-4859-8CE7-A43EE81993B5}" styleName="Светлый стиль 1 — акцент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0E3FDE45-AF77-4B5C-9715-49D594BDF05E}" styleName="Светлый стиль 1 — акцент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D27102A9-8310-4765-A935-A1911B00CA55}" styleName="Светлый стиль 1 — акцент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10A1B5D5-9B99-4C35-A422-299274C87663}" styleName="Средний стиль 1 - акцент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926" autoAdjust="0"/>
    <p:restoredTop sz="95501" autoAdjust="0"/>
  </p:normalViewPr>
  <p:slideViewPr>
    <p:cSldViewPr snapToGrid="0">
      <p:cViewPr varScale="1">
        <p:scale>
          <a:sx n="56" d="100"/>
          <a:sy n="56" d="100"/>
        </p:scale>
        <p:origin x="108" y="1398"/>
      </p:cViewPr>
      <p:guideLst>
        <p:guide orient="horz" pos="2160"/>
        <p:guide pos="3840"/>
      </p:guideLst>
    </p:cSldViewPr>
  </p:slideViewPr>
  <p:notesTextViewPr>
    <p:cViewPr>
      <p:scale>
        <a:sx n="75" d="100"/>
        <a:sy n="75"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commentAuthors" Target="commentAuthors.xml"/><Relationship Id="rId8"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1A2D0CF-F0A2-42E3-9816-F6AD0AA7C556}" type="doc">
      <dgm:prSet loTypeId="urn:microsoft.com/office/officeart/2005/8/layout/orgChart1" loCatId="hierarchy" qsTypeId="urn:microsoft.com/office/officeart/2005/8/quickstyle/3d1" qsCatId="3D" csTypeId="urn:microsoft.com/office/officeart/2005/8/colors/accent1_2" csCatId="accent1" phldr="1"/>
      <dgm:spPr/>
      <dgm:t>
        <a:bodyPr/>
        <a:lstStyle/>
        <a:p>
          <a:endParaRPr lang="ru-RU"/>
        </a:p>
      </dgm:t>
    </dgm:pt>
    <dgm:pt modelId="{671F5F3D-75B6-4C3A-BDA7-250D0A0FCD8F}">
      <dgm:prSet phldrT="[Текст]"/>
      <dgm:spPr/>
      <dgm:t>
        <a:bodyPr/>
        <a:lstStyle/>
        <a:p>
          <a:pPr algn="ctr"/>
          <a:r>
            <a:rPr lang="ru-RU"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Юқорида</a:t>
          </a:r>
          <a:r>
            <a:rPr lang="ru-RU"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айтиб</a:t>
          </a:r>
          <a:r>
            <a:rPr lang="ru-RU"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ўтилган</a:t>
          </a:r>
          <a:r>
            <a:rPr lang="ru-RU"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асосий</a:t>
          </a:r>
          <a:r>
            <a:rPr lang="ru-RU"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мақсад</a:t>
          </a:r>
          <a:r>
            <a:rPr lang="ru-RU"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доирасида</a:t>
          </a:r>
          <a:r>
            <a:rPr lang="ru-RU"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меҳнат</a:t>
          </a:r>
          <a:r>
            <a:rPr lang="ru-RU"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бозорини</a:t>
          </a:r>
          <a:r>
            <a:rPr lang="ru-RU"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тадқиқ</a:t>
          </a:r>
          <a:r>
            <a:rPr lang="ru-RU"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этишга</a:t>
          </a:r>
          <a:r>
            <a:rPr lang="ru-RU"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қаратилган</a:t>
          </a:r>
          <a:r>
            <a:rPr lang="ru-RU"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бизнинг</a:t>
          </a:r>
          <a:r>
            <a:rPr lang="ru-RU"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назарий-методолгик</a:t>
          </a:r>
          <a:r>
            <a:rPr lang="ru-RU"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ёндашив</a:t>
          </a:r>
          <a:r>
            <a:rPr lang="uz-Cyrl-UZ"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у</a:t>
          </a:r>
          <a:r>
            <a:rPr lang="ru-RU"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мизнинг</a:t>
          </a:r>
          <a:r>
            <a:rPr lang="ru-RU"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асосини</a:t>
          </a:r>
          <a:r>
            <a:rPr lang="ru-RU"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қуйидаги</a:t>
          </a:r>
          <a:r>
            <a:rPr lang="ru-RU"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учта</a:t>
          </a:r>
          <a:r>
            <a:rPr lang="ru-RU"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жиҳат</a:t>
          </a:r>
          <a:r>
            <a:rPr lang="ru-RU"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ташкил</a:t>
          </a:r>
          <a:r>
            <a:rPr lang="ru-RU"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этади</a:t>
          </a:r>
          <a:r>
            <a:rPr lang="ru-RU"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a:t>
          </a:r>
          <a:endParaRPr lang="ru-RU" dirty="0">
            <a:solidFill>
              <a:schemeClr val="tx1"/>
            </a:solidFill>
          </a:endParaRPr>
        </a:p>
      </dgm:t>
    </dgm:pt>
    <dgm:pt modelId="{C861E2B0-6E6D-494F-BAA5-AAA207E82C47}" type="parTrans" cxnId="{79C2CC36-30A7-4559-BD68-94EEAFAB940D}">
      <dgm:prSet/>
      <dgm:spPr/>
      <dgm:t>
        <a:bodyPr/>
        <a:lstStyle/>
        <a:p>
          <a:endParaRPr lang="ru-RU"/>
        </a:p>
      </dgm:t>
    </dgm:pt>
    <dgm:pt modelId="{C4BAD61F-4550-48A4-8C6B-EAE6B2042800}" type="sibTrans" cxnId="{79C2CC36-30A7-4559-BD68-94EEAFAB940D}">
      <dgm:prSet/>
      <dgm:spPr/>
      <dgm:t>
        <a:bodyPr/>
        <a:lstStyle/>
        <a:p>
          <a:endParaRPr lang="ru-RU"/>
        </a:p>
      </dgm:t>
    </dgm:pt>
    <dgm:pt modelId="{85A28B9B-B53E-4B71-8BBE-AC0B2C10A1ED}">
      <dgm:prSet phldrT="[Текст]"/>
      <dgm:spPr/>
      <dgm:t>
        <a:bodyPr/>
        <a:lstStyle/>
        <a:p>
          <a:r>
            <a:rPr lang="ru-RU"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ИШЧИ ҚУЧИГА  ТАЛАБ</a:t>
          </a:r>
          <a:endParaRPr lang="ru-RU" dirty="0"/>
        </a:p>
      </dgm:t>
    </dgm:pt>
    <dgm:pt modelId="{0FA349BB-8362-4AF7-BF13-57DEC4397C7C}" type="parTrans" cxnId="{D061F385-2E2A-43E4-9BC1-5179C467B3BE}">
      <dgm:prSet/>
      <dgm:spPr/>
      <dgm:t>
        <a:bodyPr/>
        <a:lstStyle/>
        <a:p>
          <a:endParaRPr lang="ru-RU"/>
        </a:p>
      </dgm:t>
    </dgm:pt>
    <dgm:pt modelId="{2CCA5685-E998-4850-A4ED-03BD12F1C080}" type="sibTrans" cxnId="{D061F385-2E2A-43E4-9BC1-5179C467B3BE}">
      <dgm:prSet/>
      <dgm:spPr/>
      <dgm:t>
        <a:bodyPr/>
        <a:lstStyle/>
        <a:p>
          <a:endParaRPr lang="ru-RU"/>
        </a:p>
      </dgm:t>
    </dgm:pt>
    <dgm:pt modelId="{9C7B0223-8DEE-4865-9233-0FF5AAA2B37A}">
      <dgm:prSet phldrT="[Текст]"/>
      <dgm:spPr/>
      <dgm:t>
        <a:bodyPr/>
        <a:lstStyle/>
        <a:p>
          <a:r>
            <a:rPr lang="ru-RU" dirty="0">
              <a:solidFill>
                <a:schemeClr val="tx1"/>
              </a:solidFill>
              <a:latin typeface="Times New Roman" panose="02020603050405020304" pitchFamily="18" charset="0"/>
              <a:cs typeface="Times New Roman" panose="02020603050405020304" pitchFamily="18" charset="0"/>
            </a:rPr>
            <a:t>БАНДЛИКНИНГ СТРУКТУРАСИ</a:t>
          </a:r>
          <a:endParaRPr lang="ru-RU" dirty="0"/>
        </a:p>
      </dgm:t>
    </dgm:pt>
    <dgm:pt modelId="{9DB3AE6B-1317-4A4B-B396-0FF222ACD805}" type="parTrans" cxnId="{3999CD4D-A28D-4C14-A563-E3FD41F35504}">
      <dgm:prSet/>
      <dgm:spPr/>
      <dgm:t>
        <a:bodyPr/>
        <a:lstStyle/>
        <a:p>
          <a:endParaRPr lang="ru-RU"/>
        </a:p>
      </dgm:t>
    </dgm:pt>
    <dgm:pt modelId="{4FF38E59-A568-43AC-ADA4-E3A1A23AB0AD}" type="sibTrans" cxnId="{3999CD4D-A28D-4C14-A563-E3FD41F35504}">
      <dgm:prSet/>
      <dgm:spPr/>
      <dgm:t>
        <a:bodyPr/>
        <a:lstStyle/>
        <a:p>
          <a:endParaRPr lang="ru-RU"/>
        </a:p>
      </dgm:t>
    </dgm:pt>
    <dgm:pt modelId="{948B7A87-8573-4D17-A8EA-49F72BFCA166}">
      <dgm:prSet phldrT="[Текст]"/>
      <dgm:spPr/>
      <dgm:t>
        <a:bodyPr/>
        <a:lstStyle/>
        <a:p>
          <a:r>
            <a:rPr lang="ru-RU"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БАНДЛИК </a:t>
          </a:r>
          <a:r>
            <a:rPr lang="ru-RU" dirty="0">
              <a:solidFill>
                <a:prstClr val="black"/>
              </a:solidFill>
              <a:latin typeface="Times New Roman" panose="02020603050405020304" pitchFamily="18" charset="0"/>
              <a:ea typeface="+mn-ea"/>
              <a:cs typeface="Times New Roman" panose="02020603050405020304" pitchFamily="18" charset="0"/>
            </a:rPr>
            <a:t>ДАРАЖАСИ</a:t>
          </a:r>
          <a:endParaRPr lang="ru-RU" dirty="0"/>
        </a:p>
      </dgm:t>
    </dgm:pt>
    <dgm:pt modelId="{93554139-F3C6-4066-A88F-B71471BAB54B}" type="parTrans" cxnId="{8CC3E53F-BF9F-485A-BADB-15B428DCC1A6}">
      <dgm:prSet/>
      <dgm:spPr/>
      <dgm:t>
        <a:bodyPr/>
        <a:lstStyle/>
        <a:p>
          <a:endParaRPr lang="ru-RU"/>
        </a:p>
      </dgm:t>
    </dgm:pt>
    <dgm:pt modelId="{62F20CCA-016D-4B68-A7E3-2BCD9D1C1C91}" type="sibTrans" cxnId="{8CC3E53F-BF9F-485A-BADB-15B428DCC1A6}">
      <dgm:prSet/>
      <dgm:spPr/>
      <dgm:t>
        <a:bodyPr/>
        <a:lstStyle/>
        <a:p>
          <a:endParaRPr lang="ru-RU"/>
        </a:p>
      </dgm:t>
    </dgm:pt>
    <dgm:pt modelId="{0EFAB6BB-3D00-41A9-97A6-77BDB347E5D3}" type="pres">
      <dgm:prSet presAssocID="{91A2D0CF-F0A2-42E3-9816-F6AD0AA7C556}" presName="hierChild1" presStyleCnt="0">
        <dgm:presLayoutVars>
          <dgm:orgChart val="1"/>
          <dgm:chPref val="1"/>
          <dgm:dir/>
          <dgm:animOne val="branch"/>
          <dgm:animLvl val="lvl"/>
          <dgm:resizeHandles/>
        </dgm:presLayoutVars>
      </dgm:prSet>
      <dgm:spPr/>
    </dgm:pt>
    <dgm:pt modelId="{7818A6FD-2625-4F7D-BC63-3D2766A2A3B5}" type="pres">
      <dgm:prSet presAssocID="{671F5F3D-75B6-4C3A-BDA7-250D0A0FCD8F}" presName="hierRoot1" presStyleCnt="0">
        <dgm:presLayoutVars>
          <dgm:hierBranch val="init"/>
        </dgm:presLayoutVars>
      </dgm:prSet>
      <dgm:spPr/>
    </dgm:pt>
    <dgm:pt modelId="{913C539F-616E-4EC2-AD55-0B0D1C969C47}" type="pres">
      <dgm:prSet presAssocID="{671F5F3D-75B6-4C3A-BDA7-250D0A0FCD8F}" presName="rootComposite1" presStyleCnt="0"/>
      <dgm:spPr/>
    </dgm:pt>
    <dgm:pt modelId="{F2820593-341D-4122-91D1-23DC30BBD756}" type="pres">
      <dgm:prSet presAssocID="{671F5F3D-75B6-4C3A-BDA7-250D0A0FCD8F}" presName="rootText1" presStyleLbl="node0" presStyleIdx="0" presStyleCnt="1" custScaleX="228476" custScaleY="242801">
        <dgm:presLayoutVars>
          <dgm:chPref val="3"/>
        </dgm:presLayoutVars>
      </dgm:prSet>
      <dgm:spPr/>
    </dgm:pt>
    <dgm:pt modelId="{345A4D00-40D1-4335-BC67-6B0777BC4FCF}" type="pres">
      <dgm:prSet presAssocID="{671F5F3D-75B6-4C3A-BDA7-250D0A0FCD8F}" presName="rootConnector1" presStyleLbl="node1" presStyleIdx="0" presStyleCnt="0"/>
      <dgm:spPr/>
    </dgm:pt>
    <dgm:pt modelId="{25F0C63D-C271-4BED-BCE0-79BA5230FA50}" type="pres">
      <dgm:prSet presAssocID="{671F5F3D-75B6-4C3A-BDA7-250D0A0FCD8F}" presName="hierChild2" presStyleCnt="0"/>
      <dgm:spPr/>
    </dgm:pt>
    <dgm:pt modelId="{F2622DBC-5D97-41E3-9563-0D6E08D23FDE}" type="pres">
      <dgm:prSet presAssocID="{0FA349BB-8362-4AF7-BF13-57DEC4397C7C}" presName="Name37" presStyleLbl="parChTrans1D2" presStyleIdx="0" presStyleCnt="3"/>
      <dgm:spPr/>
    </dgm:pt>
    <dgm:pt modelId="{DBF076AB-7F3B-4C97-97CF-88690E5C0F9C}" type="pres">
      <dgm:prSet presAssocID="{85A28B9B-B53E-4B71-8BBE-AC0B2C10A1ED}" presName="hierRoot2" presStyleCnt="0">
        <dgm:presLayoutVars>
          <dgm:hierBranch val="init"/>
        </dgm:presLayoutVars>
      </dgm:prSet>
      <dgm:spPr/>
    </dgm:pt>
    <dgm:pt modelId="{7399BD6F-5D7C-40A8-AFD5-2D140B98F5E7}" type="pres">
      <dgm:prSet presAssocID="{85A28B9B-B53E-4B71-8BBE-AC0B2C10A1ED}" presName="rootComposite" presStyleCnt="0"/>
      <dgm:spPr/>
    </dgm:pt>
    <dgm:pt modelId="{9C53B6C6-1F5F-4517-AD5A-E797F694A25F}" type="pres">
      <dgm:prSet presAssocID="{85A28B9B-B53E-4B71-8BBE-AC0B2C10A1ED}" presName="rootText" presStyleLbl="node2" presStyleIdx="0" presStyleCnt="3">
        <dgm:presLayoutVars>
          <dgm:chPref val="3"/>
        </dgm:presLayoutVars>
      </dgm:prSet>
      <dgm:spPr/>
    </dgm:pt>
    <dgm:pt modelId="{9CC88EC4-9F66-4366-81DD-EA0A25F76AB7}" type="pres">
      <dgm:prSet presAssocID="{85A28B9B-B53E-4B71-8BBE-AC0B2C10A1ED}" presName="rootConnector" presStyleLbl="node2" presStyleIdx="0" presStyleCnt="3"/>
      <dgm:spPr/>
    </dgm:pt>
    <dgm:pt modelId="{AB42A0F4-435E-4BE7-A553-2D8EB0E93759}" type="pres">
      <dgm:prSet presAssocID="{85A28B9B-B53E-4B71-8BBE-AC0B2C10A1ED}" presName="hierChild4" presStyleCnt="0"/>
      <dgm:spPr/>
    </dgm:pt>
    <dgm:pt modelId="{BCFE3A99-882F-4820-818E-698BC15CFC07}" type="pres">
      <dgm:prSet presAssocID="{85A28B9B-B53E-4B71-8BBE-AC0B2C10A1ED}" presName="hierChild5" presStyleCnt="0"/>
      <dgm:spPr/>
    </dgm:pt>
    <dgm:pt modelId="{A0223C77-3AF0-4CC5-919A-7D8D5B102ADF}" type="pres">
      <dgm:prSet presAssocID="{9DB3AE6B-1317-4A4B-B396-0FF222ACD805}" presName="Name37" presStyleLbl="parChTrans1D2" presStyleIdx="1" presStyleCnt="3"/>
      <dgm:spPr/>
    </dgm:pt>
    <dgm:pt modelId="{88A4FD1E-90FE-492D-A707-CA2D3C989A05}" type="pres">
      <dgm:prSet presAssocID="{9C7B0223-8DEE-4865-9233-0FF5AAA2B37A}" presName="hierRoot2" presStyleCnt="0">
        <dgm:presLayoutVars>
          <dgm:hierBranch val="init"/>
        </dgm:presLayoutVars>
      </dgm:prSet>
      <dgm:spPr/>
    </dgm:pt>
    <dgm:pt modelId="{EE890A4E-2D87-43D0-BC1E-02EDE8A197AC}" type="pres">
      <dgm:prSet presAssocID="{9C7B0223-8DEE-4865-9233-0FF5AAA2B37A}" presName="rootComposite" presStyleCnt="0"/>
      <dgm:spPr/>
    </dgm:pt>
    <dgm:pt modelId="{24C7AFB7-6636-4D49-906E-D7E33D7EC3B7}" type="pres">
      <dgm:prSet presAssocID="{9C7B0223-8DEE-4865-9233-0FF5AAA2B37A}" presName="rootText" presStyleLbl="node2" presStyleIdx="1" presStyleCnt="3">
        <dgm:presLayoutVars>
          <dgm:chPref val="3"/>
        </dgm:presLayoutVars>
      </dgm:prSet>
      <dgm:spPr/>
    </dgm:pt>
    <dgm:pt modelId="{E9FE226D-C68D-49E1-8BE9-8DBCD2013080}" type="pres">
      <dgm:prSet presAssocID="{9C7B0223-8DEE-4865-9233-0FF5AAA2B37A}" presName="rootConnector" presStyleLbl="node2" presStyleIdx="1" presStyleCnt="3"/>
      <dgm:spPr/>
    </dgm:pt>
    <dgm:pt modelId="{B14D7B63-DE77-40EC-87BC-2120AE908771}" type="pres">
      <dgm:prSet presAssocID="{9C7B0223-8DEE-4865-9233-0FF5AAA2B37A}" presName="hierChild4" presStyleCnt="0"/>
      <dgm:spPr/>
    </dgm:pt>
    <dgm:pt modelId="{33A77A4C-5B47-4D58-B849-E578FB329409}" type="pres">
      <dgm:prSet presAssocID="{9C7B0223-8DEE-4865-9233-0FF5AAA2B37A}" presName="hierChild5" presStyleCnt="0"/>
      <dgm:spPr/>
    </dgm:pt>
    <dgm:pt modelId="{E7741000-B7DE-4604-8FBD-70A1AA086F19}" type="pres">
      <dgm:prSet presAssocID="{93554139-F3C6-4066-A88F-B71471BAB54B}" presName="Name37" presStyleLbl="parChTrans1D2" presStyleIdx="2" presStyleCnt="3"/>
      <dgm:spPr/>
    </dgm:pt>
    <dgm:pt modelId="{50FE035D-6A62-471E-AB59-5696727A0DFE}" type="pres">
      <dgm:prSet presAssocID="{948B7A87-8573-4D17-A8EA-49F72BFCA166}" presName="hierRoot2" presStyleCnt="0">
        <dgm:presLayoutVars>
          <dgm:hierBranch val="init"/>
        </dgm:presLayoutVars>
      </dgm:prSet>
      <dgm:spPr/>
    </dgm:pt>
    <dgm:pt modelId="{45E2989D-0742-4B32-8786-195A77AC2B45}" type="pres">
      <dgm:prSet presAssocID="{948B7A87-8573-4D17-A8EA-49F72BFCA166}" presName="rootComposite" presStyleCnt="0"/>
      <dgm:spPr/>
    </dgm:pt>
    <dgm:pt modelId="{2AD94275-4F91-4930-85D7-5920213DCCB3}" type="pres">
      <dgm:prSet presAssocID="{948B7A87-8573-4D17-A8EA-49F72BFCA166}" presName="rootText" presStyleLbl="node2" presStyleIdx="2" presStyleCnt="3">
        <dgm:presLayoutVars>
          <dgm:chPref val="3"/>
        </dgm:presLayoutVars>
      </dgm:prSet>
      <dgm:spPr/>
    </dgm:pt>
    <dgm:pt modelId="{C6119771-BAFC-45FE-9D28-915C33C19541}" type="pres">
      <dgm:prSet presAssocID="{948B7A87-8573-4D17-A8EA-49F72BFCA166}" presName="rootConnector" presStyleLbl="node2" presStyleIdx="2" presStyleCnt="3"/>
      <dgm:spPr/>
    </dgm:pt>
    <dgm:pt modelId="{D0CBCECB-F2D9-4CC0-8951-1753522E7134}" type="pres">
      <dgm:prSet presAssocID="{948B7A87-8573-4D17-A8EA-49F72BFCA166}" presName="hierChild4" presStyleCnt="0"/>
      <dgm:spPr/>
    </dgm:pt>
    <dgm:pt modelId="{F14B65E4-9C07-4D73-9B17-325042CC9EE5}" type="pres">
      <dgm:prSet presAssocID="{948B7A87-8573-4D17-A8EA-49F72BFCA166}" presName="hierChild5" presStyleCnt="0"/>
      <dgm:spPr/>
    </dgm:pt>
    <dgm:pt modelId="{B08BA497-D178-484F-8631-A2442BAFC544}" type="pres">
      <dgm:prSet presAssocID="{671F5F3D-75B6-4C3A-BDA7-250D0A0FCD8F}" presName="hierChild3" presStyleCnt="0"/>
      <dgm:spPr/>
    </dgm:pt>
  </dgm:ptLst>
  <dgm:cxnLst>
    <dgm:cxn modelId="{79C2CC36-30A7-4559-BD68-94EEAFAB940D}" srcId="{91A2D0CF-F0A2-42E3-9816-F6AD0AA7C556}" destId="{671F5F3D-75B6-4C3A-BDA7-250D0A0FCD8F}" srcOrd="0" destOrd="0" parTransId="{C861E2B0-6E6D-494F-BAA5-AAA207E82C47}" sibTransId="{C4BAD61F-4550-48A4-8C6B-EAE6B2042800}"/>
    <dgm:cxn modelId="{8CC3E53F-BF9F-485A-BADB-15B428DCC1A6}" srcId="{671F5F3D-75B6-4C3A-BDA7-250D0A0FCD8F}" destId="{948B7A87-8573-4D17-A8EA-49F72BFCA166}" srcOrd="2" destOrd="0" parTransId="{93554139-F3C6-4066-A88F-B71471BAB54B}" sibTransId="{62F20CCA-016D-4B68-A7E3-2BCD9D1C1C91}"/>
    <dgm:cxn modelId="{8B59AC5F-FB12-4625-90C2-CD63E15A250E}" type="presOf" srcId="{9C7B0223-8DEE-4865-9233-0FF5AAA2B37A}" destId="{E9FE226D-C68D-49E1-8BE9-8DBCD2013080}" srcOrd="1" destOrd="0" presId="urn:microsoft.com/office/officeart/2005/8/layout/orgChart1"/>
    <dgm:cxn modelId="{A0B42A41-AE39-4571-B8E4-8C93D8C1CF4D}" type="presOf" srcId="{9DB3AE6B-1317-4A4B-B396-0FF222ACD805}" destId="{A0223C77-3AF0-4CC5-919A-7D8D5B102ADF}" srcOrd="0" destOrd="0" presId="urn:microsoft.com/office/officeart/2005/8/layout/orgChart1"/>
    <dgm:cxn modelId="{FAFA4164-1CC4-478C-A46E-9B3ECC40618F}" type="presOf" srcId="{948B7A87-8573-4D17-A8EA-49F72BFCA166}" destId="{2AD94275-4F91-4930-85D7-5920213DCCB3}" srcOrd="0" destOrd="0" presId="urn:microsoft.com/office/officeart/2005/8/layout/orgChart1"/>
    <dgm:cxn modelId="{32DBA546-9978-44FE-A553-AD5B0A2EA13B}" type="presOf" srcId="{671F5F3D-75B6-4C3A-BDA7-250D0A0FCD8F}" destId="{F2820593-341D-4122-91D1-23DC30BBD756}" srcOrd="0" destOrd="0" presId="urn:microsoft.com/office/officeart/2005/8/layout/orgChart1"/>
    <dgm:cxn modelId="{3999CD4D-A28D-4C14-A563-E3FD41F35504}" srcId="{671F5F3D-75B6-4C3A-BDA7-250D0A0FCD8F}" destId="{9C7B0223-8DEE-4865-9233-0FF5AAA2B37A}" srcOrd="1" destOrd="0" parTransId="{9DB3AE6B-1317-4A4B-B396-0FF222ACD805}" sibTransId="{4FF38E59-A568-43AC-ADA4-E3A1A23AB0AD}"/>
    <dgm:cxn modelId="{D061F385-2E2A-43E4-9BC1-5179C467B3BE}" srcId="{671F5F3D-75B6-4C3A-BDA7-250D0A0FCD8F}" destId="{85A28B9B-B53E-4B71-8BBE-AC0B2C10A1ED}" srcOrd="0" destOrd="0" parTransId="{0FA349BB-8362-4AF7-BF13-57DEC4397C7C}" sibTransId="{2CCA5685-E998-4850-A4ED-03BD12F1C080}"/>
    <dgm:cxn modelId="{03E5E997-7FB9-423C-A113-C6456B49EED9}" type="presOf" srcId="{85A28B9B-B53E-4B71-8BBE-AC0B2C10A1ED}" destId="{9C53B6C6-1F5F-4517-AD5A-E797F694A25F}" srcOrd="0" destOrd="0" presId="urn:microsoft.com/office/officeart/2005/8/layout/orgChart1"/>
    <dgm:cxn modelId="{466D4AA2-0AA9-4DCF-B39E-4B1AFD9F65EC}" type="presOf" srcId="{0FA349BB-8362-4AF7-BF13-57DEC4397C7C}" destId="{F2622DBC-5D97-41E3-9563-0D6E08D23FDE}" srcOrd="0" destOrd="0" presId="urn:microsoft.com/office/officeart/2005/8/layout/orgChart1"/>
    <dgm:cxn modelId="{E89B15A7-19FB-4F60-AB6B-050F0AD086E7}" type="presOf" srcId="{85A28B9B-B53E-4B71-8BBE-AC0B2C10A1ED}" destId="{9CC88EC4-9F66-4366-81DD-EA0A25F76AB7}" srcOrd="1" destOrd="0" presId="urn:microsoft.com/office/officeart/2005/8/layout/orgChart1"/>
    <dgm:cxn modelId="{6A117AA8-3B5A-4EEF-A0C2-C5F27DC69910}" type="presOf" srcId="{93554139-F3C6-4066-A88F-B71471BAB54B}" destId="{E7741000-B7DE-4604-8FBD-70A1AA086F19}" srcOrd="0" destOrd="0" presId="urn:microsoft.com/office/officeart/2005/8/layout/orgChart1"/>
    <dgm:cxn modelId="{96E959BD-C49A-4078-8875-C28F0DE7E5A3}" type="presOf" srcId="{9C7B0223-8DEE-4865-9233-0FF5AAA2B37A}" destId="{24C7AFB7-6636-4D49-906E-D7E33D7EC3B7}" srcOrd="0" destOrd="0" presId="urn:microsoft.com/office/officeart/2005/8/layout/orgChart1"/>
    <dgm:cxn modelId="{F4F2A8E4-CE6D-489C-A7A2-CBD3A67AB05B}" type="presOf" srcId="{671F5F3D-75B6-4C3A-BDA7-250D0A0FCD8F}" destId="{345A4D00-40D1-4335-BC67-6B0777BC4FCF}" srcOrd="1" destOrd="0" presId="urn:microsoft.com/office/officeart/2005/8/layout/orgChart1"/>
    <dgm:cxn modelId="{140B8AE7-2766-4FBB-BCA8-19BEE63899CC}" type="presOf" srcId="{948B7A87-8573-4D17-A8EA-49F72BFCA166}" destId="{C6119771-BAFC-45FE-9D28-915C33C19541}" srcOrd="1" destOrd="0" presId="urn:microsoft.com/office/officeart/2005/8/layout/orgChart1"/>
    <dgm:cxn modelId="{98046BE9-8CBD-4266-BBEA-4703FB5E3942}" type="presOf" srcId="{91A2D0CF-F0A2-42E3-9816-F6AD0AA7C556}" destId="{0EFAB6BB-3D00-41A9-97A6-77BDB347E5D3}" srcOrd="0" destOrd="0" presId="urn:microsoft.com/office/officeart/2005/8/layout/orgChart1"/>
    <dgm:cxn modelId="{E85D0F9F-D562-43B0-922B-767D8C9D97D6}" type="presParOf" srcId="{0EFAB6BB-3D00-41A9-97A6-77BDB347E5D3}" destId="{7818A6FD-2625-4F7D-BC63-3D2766A2A3B5}" srcOrd="0" destOrd="0" presId="urn:microsoft.com/office/officeart/2005/8/layout/orgChart1"/>
    <dgm:cxn modelId="{2A219D07-C308-42AC-8698-4127172B024F}" type="presParOf" srcId="{7818A6FD-2625-4F7D-BC63-3D2766A2A3B5}" destId="{913C539F-616E-4EC2-AD55-0B0D1C969C47}" srcOrd="0" destOrd="0" presId="urn:microsoft.com/office/officeart/2005/8/layout/orgChart1"/>
    <dgm:cxn modelId="{36739BF2-F225-46AD-B697-BF10D86C16DB}" type="presParOf" srcId="{913C539F-616E-4EC2-AD55-0B0D1C969C47}" destId="{F2820593-341D-4122-91D1-23DC30BBD756}" srcOrd="0" destOrd="0" presId="urn:microsoft.com/office/officeart/2005/8/layout/orgChart1"/>
    <dgm:cxn modelId="{3FE4A6EB-8310-43BE-A1A1-C748FB0C43CE}" type="presParOf" srcId="{913C539F-616E-4EC2-AD55-0B0D1C969C47}" destId="{345A4D00-40D1-4335-BC67-6B0777BC4FCF}" srcOrd="1" destOrd="0" presId="urn:microsoft.com/office/officeart/2005/8/layout/orgChart1"/>
    <dgm:cxn modelId="{5779565E-AD3B-4D22-A4D9-D921BD811126}" type="presParOf" srcId="{7818A6FD-2625-4F7D-BC63-3D2766A2A3B5}" destId="{25F0C63D-C271-4BED-BCE0-79BA5230FA50}" srcOrd="1" destOrd="0" presId="urn:microsoft.com/office/officeart/2005/8/layout/orgChart1"/>
    <dgm:cxn modelId="{63A350CD-D279-46A4-9FE3-C7CA88AC7F45}" type="presParOf" srcId="{25F0C63D-C271-4BED-BCE0-79BA5230FA50}" destId="{F2622DBC-5D97-41E3-9563-0D6E08D23FDE}" srcOrd="0" destOrd="0" presId="urn:microsoft.com/office/officeart/2005/8/layout/orgChart1"/>
    <dgm:cxn modelId="{BE5B87A0-A74D-4CAE-A3AD-E05445472FA3}" type="presParOf" srcId="{25F0C63D-C271-4BED-BCE0-79BA5230FA50}" destId="{DBF076AB-7F3B-4C97-97CF-88690E5C0F9C}" srcOrd="1" destOrd="0" presId="urn:microsoft.com/office/officeart/2005/8/layout/orgChart1"/>
    <dgm:cxn modelId="{CEF2EA53-2D79-4EE6-8254-CF58E29BE443}" type="presParOf" srcId="{DBF076AB-7F3B-4C97-97CF-88690E5C0F9C}" destId="{7399BD6F-5D7C-40A8-AFD5-2D140B98F5E7}" srcOrd="0" destOrd="0" presId="urn:microsoft.com/office/officeart/2005/8/layout/orgChart1"/>
    <dgm:cxn modelId="{C619C245-A1A0-496A-A19A-4A3F03A3F693}" type="presParOf" srcId="{7399BD6F-5D7C-40A8-AFD5-2D140B98F5E7}" destId="{9C53B6C6-1F5F-4517-AD5A-E797F694A25F}" srcOrd="0" destOrd="0" presId="urn:microsoft.com/office/officeart/2005/8/layout/orgChart1"/>
    <dgm:cxn modelId="{1D724985-DFCA-4D53-B818-30B472D4A72A}" type="presParOf" srcId="{7399BD6F-5D7C-40A8-AFD5-2D140B98F5E7}" destId="{9CC88EC4-9F66-4366-81DD-EA0A25F76AB7}" srcOrd="1" destOrd="0" presId="urn:microsoft.com/office/officeart/2005/8/layout/orgChart1"/>
    <dgm:cxn modelId="{5979809C-2C15-4176-9F85-3254AC7C29A8}" type="presParOf" srcId="{DBF076AB-7F3B-4C97-97CF-88690E5C0F9C}" destId="{AB42A0F4-435E-4BE7-A553-2D8EB0E93759}" srcOrd="1" destOrd="0" presId="urn:microsoft.com/office/officeart/2005/8/layout/orgChart1"/>
    <dgm:cxn modelId="{FB6FE943-D949-4339-A738-EA7B05511DA0}" type="presParOf" srcId="{DBF076AB-7F3B-4C97-97CF-88690E5C0F9C}" destId="{BCFE3A99-882F-4820-818E-698BC15CFC07}" srcOrd="2" destOrd="0" presId="urn:microsoft.com/office/officeart/2005/8/layout/orgChart1"/>
    <dgm:cxn modelId="{9633BE5D-C63F-4900-B119-9A5C27A3E2C4}" type="presParOf" srcId="{25F0C63D-C271-4BED-BCE0-79BA5230FA50}" destId="{A0223C77-3AF0-4CC5-919A-7D8D5B102ADF}" srcOrd="2" destOrd="0" presId="urn:microsoft.com/office/officeart/2005/8/layout/orgChart1"/>
    <dgm:cxn modelId="{45B1A5DC-E0C3-4944-A12D-45D9C82F93C4}" type="presParOf" srcId="{25F0C63D-C271-4BED-BCE0-79BA5230FA50}" destId="{88A4FD1E-90FE-492D-A707-CA2D3C989A05}" srcOrd="3" destOrd="0" presId="urn:microsoft.com/office/officeart/2005/8/layout/orgChart1"/>
    <dgm:cxn modelId="{CBA9E850-B2FD-4897-BCC5-DE5312C5E537}" type="presParOf" srcId="{88A4FD1E-90FE-492D-A707-CA2D3C989A05}" destId="{EE890A4E-2D87-43D0-BC1E-02EDE8A197AC}" srcOrd="0" destOrd="0" presId="urn:microsoft.com/office/officeart/2005/8/layout/orgChart1"/>
    <dgm:cxn modelId="{5B838500-65EC-4F23-9887-13FC34F621ED}" type="presParOf" srcId="{EE890A4E-2D87-43D0-BC1E-02EDE8A197AC}" destId="{24C7AFB7-6636-4D49-906E-D7E33D7EC3B7}" srcOrd="0" destOrd="0" presId="urn:microsoft.com/office/officeart/2005/8/layout/orgChart1"/>
    <dgm:cxn modelId="{2B7E3541-F987-4CE7-B3E8-CFD504C880B6}" type="presParOf" srcId="{EE890A4E-2D87-43D0-BC1E-02EDE8A197AC}" destId="{E9FE226D-C68D-49E1-8BE9-8DBCD2013080}" srcOrd="1" destOrd="0" presId="urn:microsoft.com/office/officeart/2005/8/layout/orgChart1"/>
    <dgm:cxn modelId="{48D73331-2A26-4E16-A181-18BB9CC5E215}" type="presParOf" srcId="{88A4FD1E-90FE-492D-A707-CA2D3C989A05}" destId="{B14D7B63-DE77-40EC-87BC-2120AE908771}" srcOrd="1" destOrd="0" presId="urn:microsoft.com/office/officeart/2005/8/layout/orgChart1"/>
    <dgm:cxn modelId="{FA62CA46-F5A9-41F6-9AFF-4161A0B49D28}" type="presParOf" srcId="{88A4FD1E-90FE-492D-A707-CA2D3C989A05}" destId="{33A77A4C-5B47-4D58-B849-E578FB329409}" srcOrd="2" destOrd="0" presId="urn:microsoft.com/office/officeart/2005/8/layout/orgChart1"/>
    <dgm:cxn modelId="{3B0FD8FE-74F4-4457-BE5A-6CE64665B765}" type="presParOf" srcId="{25F0C63D-C271-4BED-BCE0-79BA5230FA50}" destId="{E7741000-B7DE-4604-8FBD-70A1AA086F19}" srcOrd="4" destOrd="0" presId="urn:microsoft.com/office/officeart/2005/8/layout/orgChart1"/>
    <dgm:cxn modelId="{51E7E8D6-C857-4E00-B5BA-44D8AFB5E3C2}" type="presParOf" srcId="{25F0C63D-C271-4BED-BCE0-79BA5230FA50}" destId="{50FE035D-6A62-471E-AB59-5696727A0DFE}" srcOrd="5" destOrd="0" presId="urn:microsoft.com/office/officeart/2005/8/layout/orgChart1"/>
    <dgm:cxn modelId="{26805723-9405-494D-B151-CC308E85387C}" type="presParOf" srcId="{50FE035D-6A62-471E-AB59-5696727A0DFE}" destId="{45E2989D-0742-4B32-8786-195A77AC2B45}" srcOrd="0" destOrd="0" presId="urn:microsoft.com/office/officeart/2005/8/layout/orgChart1"/>
    <dgm:cxn modelId="{66043774-F826-45A7-9CD0-C122BC6AE243}" type="presParOf" srcId="{45E2989D-0742-4B32-8786-195A77AC2B45}" destId="{2AD94275-4F91-4930-85D7-5920213DCCB3}" srcOrd="0" destOrd="0" presId="urn:microsoft.com/office/officeart/2005/8/layout/orgChart1"/>
    <dgm:cxn modelId="{8668A9B9-2A01-43FA-8286-25FD62263BD0}" type="presParOf" srcId="{45E2989D-0742-4B32-8786-195A77AC2B45}" destId="{C6119771-BAFC-45FE-9D28-915C33C19541}" srcOrd="1" destOrd="0" presId="urn:microsoft.com/office/officeart/2005/8/layout/orgChart1"/>
    <dgm:cxn modelId="{E01CF486-6B23-4B54-BACF-3853CFBE052C}" type="presParOf" srcId="{50FE035D-6A62-471E-AB59-5696727A0DFE}" destId="{D0CBCECB-F2D9-4CC0-8951-1753522E7134}" srcOrd="1" destOrd="0" presId="urn:microsoft.com/office/officeart/2005/8/layout/orgChart1"/>
    <dgm:cxn modelId="{7EDAC207-0985-455B-A85D-282B85B0743E}" type="presParOf" srcId="{50FE035D-6A62-471E-AB59-5696727A0DFE}" destId="{F14B65E4-9C07-4D73-9B17-325042CC9EE5}" srcOrd="2" destOrd="0" presId="urn:microsoft.com/office/officeart/2005/8/layout/orgChart1"/>
    <dgm:cxn modelId="{A6827A64-0747-41D8-8501-E9723A514919}" type="presParOf" srcId="{7818A6FD-2625-4F7D-BC63-3D2766A2A3B5}" destId="{B08BA497-D178-484F-8631-A2442BAFC544}"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2EFF8DE-3D11-4E50-A961-14CD4D35E510}" type="doc">
      <dgm:prSet loTypeId="urn:microsoft.com/office/officeart/2005/8/layout/list1" loCatId="list" qsTypeId="urn:microsoft.com/office/officeart/2005/8/quickstyle/simple1" qsCatId="simple" csTypeId="urn:microsoft.com/office/officeart/2005/8/colors/colorful2" csCatId="colorful" phldr="1"/>
      <dgm:spPr/>
      <dgm:t>
        <a:bodyPr/>
        <a:lstStyle/>
        <a:p>
          <a:endParaRPr lang="ru-RU"/>
        </a:p>
      </dgm:t>
    </dgm:pt>
    <dgm:pt modelId="{71C8D83F-A986-4143-A240-25ECA578D971}">
      <dgm:prSet phldrT="[Текст]" custT="1"/>
      <dgm:spPr/>
      <dgm:t>
        <a:bodyPr/>
        <a:lstStyle/>
        <a:p>
          <a:pPr algn="just"/>
          <a:r>
            <a:rPr lang="ru-RU" sz="2000" dirty="0">
              <a:solidFill>
                <a:schemeClr val="tx1"/>
              </a:solidFill>
              <a:latin typeface="Times New Roman" pitchFamily="18" charset="0"/>
              <a:cs typeface="Times New Roman" pitchFamily="18" charset="0"/>
            </a:rPr>
            <a:t>1. </a:t>
          </a:r>
          <a:r>
            <a:rPr lang="uz-Cyrl-UZ" sz="2000" dirty="0">
              <a:solidFill>
                <a:schemeClr val="tx1"/>
              </a:solidFill>
              <a:latin typeface="Times New Roman" panose="02020603050405020304" pitchFamily="18" charset="0"/>
              <a:cs typeface="Times New Roman" panose="02020603050405020304" pitchFamily="18" charset="0"/>
            </a:rPr>
            <a:t>Рақамли иқтисодиётни ривожлантирилишида меҳнат бозори фаолиятининг ўзига хос хусусиятлари очиб берилганлиги боис вилоят меҳнат бозори самарадорлигини оширишга қаратилган жорий усуллар такомиллаштирилди.</a:t>
          </a:r>
          <a:endParaRPr lang="ru-RU" sz="2000" dirty="0">
            <a:solidFill>
              <a:schemeClr val="tx1"/>
            </a:solidFill>
            <a:latin typeface="Times New Roman" pitchFamily="18" charset="0"/>
            <a:cs typeface="Times New Roman" pitchFamily="18" charset="0"/>
          </a:endParaRPr>
        </a:p>
      </dgm:t>
    </dgm:pt>
    <dgm:pt modelId="{06461BAA-D7C9-4911-B463-6A67FC4246AC}" type="parTrans" cxnId="{D4FEB0A4-9787-463D-974D-2D09D243AE4D}">
      <dgm:prSet/>
      <dgm:spPr/>
      <dgm:t>
        <a:bodyPr/>
        <a:lstStyle/>
        <a:p>
          <a:pPr algn="just"/>
          <a:endParaRPr lang="ru-RU" sz="1400">
            <a:latin typeface="Times New Roman" pitchFamily="18" charset="0"/>
            <a:cs typeface="Times New Roman" pitchFamily="18" charset="0"/>
          </a:endParaRPr>
        </a:p>
      </dgm:t>
    </dgm:pt>
    <dgm:pt modelId="{55A65AD7-0D7B-430B-9F80-D28C6AD1E82C}" type="sibTrans" cxnId="{D4FEB0A4-9787-463D-974D-2D09D243AE4D}">
      <dgm:prSet/>
      <dgm:spPr/>
      <dgm:t>
        <a:bodyPr/>
        <a:lstStyle/>
        <a:p>
          <a:pPr algn="just"/>
          <a:endParaRPr lang="ru-RU" sz="1400">
            <a:latin typeface="Times New Roman" pitchFamily="18" charset="0"/>
            <a:cs typeface="Times New Roman" pitchFamily="18" charset="0"/>
          </a:endParaRPr>
        </a:p>
      </dgm:t>
    </dgm:pt>
    <dgm:pt modelId="{F0C785BE-B940-425A-8718-EB7D099F5022}">
      <dgm:prSet custT="1"/>
      <dgm:spPr/>
      <dgm:t>
        <a:bodyPr/>
        <a:lstStyle/>
        <a:p>
          <a:pPr algn="just"/>
          <a:r>
            <a:rPr lang="uz-Cyrl-UZ" sz="2000" dirty="0">
              <a:solidFill>
                <a:schemeClr val="tx1"/>
              </a:solidFill>
              <a:latin typeface="Times New Roman" panose="02020603050405020304" pitchFamily="18" charset="0"/>
              <a:cs typeface="Times New Roman" panose="02020603050405020304" pitchFamily="18" charset="0"/>
            </a:rPr>
            <a:t>2. Ахборот моделига асосланган  меҳнат бозорини тадқиқ қилиш механизми меҳнат бозори самарадорлиги мезонларини аниқлашга имкон берди.</a:t>
          </a:r>
          <a:endParaRPr lang="ru-RU" sz="2000" dirty="0">
            <a:solidFill>
              <a:schemeClr val="tx1"/>
            </a:solidFill>
            <a:latin typeface="Times New Roman" pitchFamily="18" charset="0"/>
            <a:cs typeface="Times New Roman" pitchFamily="18" charset="0"/>
          </a:endParaRPr>
        </a:p>
      </dgm:t>
    </dgm:pt>
    <dgm:pt modelId="{45FB8909-E2F8-4BD8-BBFA-C310B46DFE43}" type="parTrans" cxnId="{C2702C86-C2C8-4016-A50D-CF7E35F6EB7D}">
      <dgm:prSet/>
      <dgm:spPr/>
      <dgm:t>
        <a:bodyPr/>
        <a:lstStyle/>
        <a:p>
          <a:pPr algn="just"/>
          <a:endParaRPr lang="ru-RU" sz="1400">
            <a:latin typeface="Times New Roman" pitchFamily="18" charset="0"/>
            <a:cs typeface="Times New Roman" pitchFamily="18" charset="0"/>
          </a:endParaRPr>
        </a:p>
      </dgm:t>
    </dgm:pt>
    <dgm:pt modelId="{90BF6E8E-0C80-42D2-AA5F-45F4B94863FA}" type="sibTrans" cxnId="{C2702C86-C2C8-4016-A50D-CF7E35F6EB7D}">
      <dgm:prSet/>
      <dgm:spPr/>
      <dgm:t>
        <a:bodyPr/>
        <a:lstStyle/>
        <a:p>
          <a:pPr algn="just"/>
          <a:endParaRPr lang="ru-RU" sz="1400">
            <a:latin typeface="Times New Roman" pitchFamily="18" charset="0"/>
            <a:cs typeface="Times New Roman" pitchFamily="18" charset="0"/>
          </a:endParaRPr>
        </a:p>
      </dgm:t>
    </dgm:pt>
    <dgm:pt modelId="{32EA5F06-E477-41FC-A723-716F8B64A413}">
      <dgm:prSet custT="1"/>
      <dgm:spPr/>
      <dgm:t>
        <a:bodyPr/>
        <a:lstStyle/>
        <a:p>
          <a:pPr algn="just"/>
          <a:r>
            <a:rPr lang="uz-Cyrl-UZ" sz="2000" dirty="0">
              <a:solidFill>
                <a:schemeClr val="tx1"/>
              </a:solidFill>
              <a:latin typeface="Times New Roman" panose="02020603050405020304" pitchFamily="18" charset="0"/>
              <a:cs typeface="Times New Roman" panose="02020603050405020304" pitchFamily="18" charset="0"/>
            </a:rPr>
            <a:t>3.</a:t>
          </a:r>
          <a:r>
            <a:rPr lang="uz-Cyrl-UZ" sz="2000" dirty="0">
              <a:latin typeface="Times New Roman" panose="02020603050405020304" pitchFamily="18" charset="0"/>
              <a:cs typeface="Times New Roman" panose="02020603050405020304" pitchFamily="18" charset="0"/>
            </a:rPr>
            <a:t> </a:t>
          </a:r>
          <a:r>
            <a:rPr lang="uz-Cyrl-UZ" sz="2000" dirty="0">
              <a:solidFill>
                <a:schemeClr val="tx1"/>
              </a:solidFill>
              <a:latin typeface="Times New Roman" panose="02020603050405020304" pitchFamily="18" charset="0"/>
              <a:cs typeface="Times New Roman" panose="02020603050405020304" pitchFamily="18" charset="0"/>
            </a:rPr>
            <a:t>АКТ соҳасида “</a:t>
          </a:r>
          <a:r>
            <a:rPr lang="uz-Cyrl-UZ"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ахборот сиғими</a:t>
          </a:r>
          <a:r>
            <a:rPr lang="uz-Cyrl-UZ" sz="2000" dirty="0">
              <a:solidFill>
                <a:schemeClr val="tx1"/>
              </a:solidFill>
              <a:latin typeface="Times New Roman" panose="02020603050405020304" pitchFamily="18" charset="0"/>
              <a:cs typeface="Times New Roman" panose="02020603050405020304" pitchFamily="18" charset="0"/>
            </a:rPr>
            <a:t>” тушунчасидан фойдаланиш меҳнат бозорининг турли профессионал сегментлари ҳажмини аниқланишига имкон берди.</a:t>
          </a:r>
          <a:endParaRPr lang="ru-RU" sz="2000" dirty="0">
            <a:solidFill>
              <a:schemeClr val="tx1"/>
            </a:solidFill>
            <a:latin typeface="Times New Roman" pitchFamily="18" charset="0"/>
            <a:cs typeface="Times New Roman" pitchFamily="18" charset="0"/>
          </a:endParaRPr>
        </a:p>
      </dgm:t>
    </dgm:pt>
    <dgm:pt modelId="{BE642FC0-EA03-41AA-9E1E-B156DC447FAC}" type="parTrans" cxnId="{BAACD2B7-1917-413B-81B9-3E3A44F2F6A5}">
      <dgm:prSet/>
      <dgm:spPr/>
      <dgm:t>
        <a:bodyPr/>
        <a:lstStyle/>
        <a:p>
          <a:pPr algn="just"/>
          <a:endParaRPr lang="ru-RU" sz="1400">
            <a:latin typeface="Times New Roman" pitchFamily="18" charset="0"/>
            <a:cs typeface="Times New Roman" pitchFamily="18" charset="0"/>
          </a:endParaRPr>
        </a:p>
      </dgm:t>
    </dgm:pt>
    <dgm:pt modelId="{A5078786-95C3-494A-B399-4D1BEDEF23DD}" type="sibTrans" cxnId="{BAACD2B7-1917-413B-81B9-3E3A44F2F6A5}">
      <dgm:prSet/>
      <dgm:spPr/>
      <dgm:t>
        <a:bodyPr/>
        <a:lstStyle/>
        <a:p>
          <a:pPr algn="just"/>
          <a:endParaRPr lang="ru-RU" sz="1400">
            <a:latin typeface="Times New Roman" pitchFamily="18" charset="0"/>
            <a:cs typeface="Times New Roman" pitchFamily="18" charset="0"/>
          </a:endParaRPr>
        </a:p>
      </dgm:t>
    </dgm:pt>
    <dgm:pt modelId="{6A723BE3-363F-4988-99A6-FC8A3A9DF38E}" type="pres">
      <dgm:prSet presAssocID="{22EFF8DE-3D11-4E50-A961-14CD4D35E510}" presName="linear" presStyleCnt="0">
        <dgm:presLayoutVars>
          <dgm:dir/>
          <dgm:animLvl val="lvl"/>
          <dgm:resizeHandles val="exact"/>
        </dgm:presLayoutVars>
      </dgm:prSet>
      <dgm:spPr/>
    </dgm:pt>
    <dgm:pt modelId="{EF0081F0-0A9D-4D32-8354-B02B176FB1BE}" type="pres">
      <dgm:prSet presAssocID="{71C8D83F-A986-4143-A240-25ECA578D971}" presName="parentLin" presStyleCnt="0"/>
      <dgm:spPr/>
    </dgm:pt>
    <dgm:pt modelId="{2EB2884A-C768-462A-9612-6A28A21E2D78}" type="pres">
      <dgm:prSet presAssocID="{71C8D83F-A986-4143-A240-25ECA578D971}" presName="parentLeftMargin" presStyleLbl="node1" presStyleIdx="0" presStyleCnt="3"/>
      <dgm:spPr/>
    </dgm:pt>
    <dgm:pt modelId="{DEB07B4D-BA94-49DF-8D1F-DD0CD0FCE37B}" type="pres">
      <dgm:prSet presAssocID="{71C8D83F-A986-4143-A240-25ECA578D971}" presName="parentText" presStyleLbl="node1" presStyleIdx="0" presStyleCnt="3" custScaleX="129234" custScaleY="140681">
        <dgm:presLayoutVars>
          <dgm:chMax val="0"/>
          <dgm:bulletEnabled val="1"/>
        </dgm:presLayoutVars>
      </dgm:prSet>
      <dgm:spPr/>
    </dgm:pt>
    <dgm:pt modelId="{A1C1B4D0-A616-43D7-A1A6-712D53D39119}" type="pres">
      <dgm:prSet presAssocID="{71C8D83F-A986-4143-A240-25ECA578D971}" presName="negativeSpace" presStyleCnt="0"/>
      <dgm:spPr/>
    </dgm:pt>
    <dgm:pt modelId="{0CDBAA2D-5AA5-42C0-8DCD-A3CAABFA9F7C}" type="pres">
      <dgm:prSet presAssocID="{71C8D83F-A986-4143-A240-25ECA578D971}" presName="childText" presStyleLbl="conFgAcc1" presStyleIdx="0" presStyleCnt="3">
        <dgm:presLayoutVars>
          <dgm:bulletEnabled val="1"/>
        </dgm:presLayoutVars>
      </dgm:prSet>
      <dgm:spPr/>
    </dgm:pt>
    <dgm:pt modelId="{F58ACF92-DE5B-446E-84F3-5D446B26FD88}" type="pres">
      <dgm:prSet presAssocID="{55A65AD7-0D7B-430B-9F80-D28C6AD1E82C}" presName="spaceBetweenRectangles" presStyleCnt="0"/>
      <dgm:spPr/>
    </dgm:pt>
    <dgm:pt modelId="{CE6E754D-F1BC-4FB7-8350-41DC517ABFAC}" type="pres">
      <dgm:prSet presAssocID="{F0C785BE-B940-425A-8718-EB7D099F5022}" presName="parentLin" presStyleCnt="0"/>
      <dgm:spPr/>
    </dgm:pt>
    <dgm:pt modelId="{C8CA4A99-9CDE-46B5-888E-F6307239EBE3}" type="pres">
      <dgm:prSet presAssocID="{F0C785BE-B940-425A-8718-EB7D099F5022}" presName="parentLeftMargin" presStyleLbl="node1" presStyleIdx="0" presStyleCnt="3"/>
      <dgm:spPr/>
    </dgm:pt>
    <dgm:pt modelId="{E8EE0F72-A379-4B3A-8269-B438AB899E4B}" type="pres">
      <dgm:prSet presAssocID="{F0C785BE-B940-425A-8718-EB7D099F5022}" presName="parentText" presStyleLbl="node1" presStyleIdx="1" presStyleCnt="3" custScaleX="129234">
        <dgm:presLayoutVars>
          <dgm:chMax val="0"/>
          <dgm:bulletEnabled val="1"/>
        </dgm:presLayoutVars>
      </dgm:prSet>
      <dgm:spPr/>
    </dgm:pt>
    <dgm:pt modelId="{318275BE-81FC-476F-89DF-D66A08ACA2B8}" type="pres">
      <dgm:prSet presAssocID="{F0C785BE-B940-425A-8718-EB7D099F5022}" presName="negativeSpace" presStyleCnt="0"/>
      <dgm:spPr/>
    </dgm:pt>
    <dgm:pt modelId="{45BA885C-7543-4CA3-9E8C-89D6019032F4}" type="pres">
      <dgm:prSet presAssocID="{F0C785BE-B940-425A-8718-EB7D099F5022}" presName="childText" presStyleLbl="conFgAcc1" presStyleIdx="1" presStyleCnt="3">
        <dgm:presLayoutVars>
          <dgm:bulletEnabled val="1"/>
        </dgm:presLayoutVars>
      </dgm:prSet>
      <dgm:spPr/>
    </dgm:pt>
    <dgm:pt modelId="{38AB6989-7872-432E-80FB-34E0634A01D0}" type="pres">
      <dgm:prSet presAssocID="{90BF6E8E-0C80-42D2-AA5F-45F4B94863FA}" presName="spaceBetweenRectangles" presStyleCnt="0"/>
      <dgm:spPr/>
    </dgm:pt>
    <dgm:pt modelId="{CE5BF375-7A08-43BB-898C-62B3AD56B238}" type="pres">
      <dgm:prSet presAssocID="{32EA5F06-E477-41FC-A723-716F8B64A413}" presName="parentLin" presStyleCnt="0"/>
      <dgm:spPr/>
    </dgm:pt>
    <dgm:pt modelId="{A65BB7C8-9910-4F68-98D7-DD9317FB1992}" type="pres">
      <dgm:prSet presAssocID="{32EA5F06-E477-41FC-A723-716F8B64A413}" presName="parentLeftMargin" presStyleLbl="node1" presStyleIdx="1" presStyleCnt="3"/>
      <dgm:spPr/>
    </dgm:pt>
    <dgm:pt modelId="{834977D5-DF57-47A8-A18F-676ACD9346DC}" type="pres">
      <dgm:prSet presAssocID="{32EA5F06-E477-41FC-A723-716F8B64A413}" presName="parentText" presStyleLbl="node1" presStyleIdx="2" presStyleCnt="3" custScaleX="129234" custScaleY="143299">
        <dgm:presLayoutVars>
          <dgm:chMax val="0"/>
          <dgm:bulletEnabled val="1"/>
        </dgm:presLayoutVars>
      </dgm:prSet>
      <dgm:spPr/>
    </dgm:pt>
    <dgm:pt modelId="{5AEF1790-212F-4552-9821-09048D997446}" type="pres">
      <dgm:prSet presAssocID="{32EA5F06-E477-41FC-A723-716F8B64A413}" presName="negativeSpace" presStyleCnt="0"/>
      <dgm:spPr/>
    </dgm:pt>
    <dgm:pt modelId="{9A9B50E2-0457-44B8-8721-EF4863A0CDF2}" type="pres">
      <dgm:prSet presAssocID="{32EA5F06-E477-41FC-A723-716F8B64A413}" presName="childText" presStyleLbl="conFgAcc1" presStyleIdx="2" presStyleCnt="3">
        <dgm:presLayoutVars>
          <dgm:bulletEnabled val="1"/>
        </dgm:presLayoutVars>
      </dgm:prSet>
      <dgm:spPr/>
    </dgm:pt>
  </dgm:ptLst>
  <dgm:cxnLst>
    <dgm:cxn modelId="{D6644B0D-767D-4F90-84AA-C09F02DD66D8}" type="presOf" srcId="{F0C785BE-B940-425A-8718-EB7D099F5022}" destId="{C8CA4A99-9CDE-46B5-888E-F6307239EBE3}" srcOrd="0" destOrd="0" presId="urn:microsoft.com/office/officeart/2005/8/layout/list1"/>
    <dgm:cxn modelId="{67A7B76E-C347-431D-99D9-D0AC089A2446}" type="presOf" srcId="{71C8D83F-A986-4143-A240-25ECA578D971}" destId="{2EB2884A-C768-462A-9612-6A28A21E2D78}" srcOrd="0" destOrd="0" presId="urn:microsoft.com/office/officeart/2005/8/layout/list1"/>
    <dgm:cxn modelId="{C2702C86-C2C8-4016-A50D-CF7E35F6EB7D}" srcId="{22EFF8DE-3D11-4E50-A961-14CD4D35E510}" destId="{F0C785BE-B940-425A-8718-EB7D099F5022}" srcOrd="1" destOrd="0" parTransId="{45FB8909-E2F8-4BD8-BBFA-C310B46DFE43}" sibTransId="{90BF6E8E-0C80-42D2-AA5F-45F4B94863FA}"/>
    <dgm:cxn modelId="{4AA7479F-311B-4D5E-B9C9-65F0502EB7F6}" type="presOf" srcId="{22EFF8DE-3D11-4E50-A961-14CD4D35E510}" destId="{6A723BE3-363F-4988-99A6-FC8A3A9DF38E}" srcOrd="0" destOrd="0" presId="urn:microsoft.com/office/officeart/2005/8/layout/list1"/>
    <dgm:cxn modelId="{D4FEB0A4-9787-463D-974D-2D09D243AE4D}" srcId="{22EFF8DE-3D11-4E50-A961-14CD4D35E510}" destId="{71C8D83F-A986-4143-A240-25ECA578D971}" srcOrd="0" destOrd="0" parTransId="{06461BAA-D7C9-4911-B463-6A67FC4246AC}" sibTransId="{55A65AD7-0D7B-430B-9F80-D28C6AD1E82C}"/>
    <dgm:cxn modelId="{B9C348A8-F440-4402-84FE-39C3A7144283}" type="presOf" srcId="{32EA5F06-E477-41FC-A723-716F8B64A413}" destId="{834977D5-DF57-47A8-A18F-676ACD9346DC}" srcOrd="1" destOrd="0" presId="urn:microsoft.com/office/officeart/2005/8/layout/list1"/>
    <dgm:cxn modelId="{C0C3CEAE-3979-4EC7-9A3C-7D6AECE87E4F}" type="presOf" srcId="{71C8D83F-A986-4143-A240-25ECA578D971}" destId="{DEB07B4D-BA94-49DF-8D1F-DD0CD0FCE37B}" srcOrd="1" destOrd="0" presId="urn:microsoft.com/office/officeart/2005/8/layout/list1"/>
    <dgm:cxn modelId="{BAACD2B7-1917-413B-81B9-3E3A44F2F6A5}" srcId="{22EFF8DE-3D11-4E50-A961-14CD4D35E510}" destId="{32EA5F06-E477-41FC-A723-716F8B64A413}" srcOrd="2" destOrd="0" parTransId="{BE642FC0-EA03-41AA-9E1E-B156DC447FAC}" sibTransId="{A5078786-95C3-494A-B399-4D1BEDEF23DD}"/>
    <dgm:cxn modelId="{1860A3C5-5807-45B1-AF99-BD2378AB49B2}" type="presOf" srcId="{F0C785BE-B940-425A-8718-EB7D099F5022}" destId="{E8EE0F72-A379-4B3A-8269-B438AB899E4B}" srcOrd="1" destOrd="0" presId="urn:microsoft.com/office/officeart/2005/8/layout/list1"/>
    <dgm:cxn modelId="{916A20D7-3987-43EE-A826-05DF2A2442C2}" type="presOf" srcId="{32EA5F06-E477-41FC-A723-716F8B64A413}" destId="{A65BB7C8-9910-4F68-98D7-DD9317FB1992}" srcOrd="0" destOrd="0" presId="urn:microsoft.com/office/officeart/2005/8/layout/list1"/>
    <dgm:cxn modelId="{58107433-E5C1-4E54-9459-A00C5918261B}" type="presParOf" srcId="{6A723BE3-363F-4988-99A6-FC8A3A9DF38E}" destId="{EF0081F0-0A9D-4D32-8354-B02B176FB1BE}" srcOrd="0" destOrd="0" presId="urn:microsoft.com/office/officeart/2005/8/layout/list1"/>
    <dgm:cxn modelId="{67205615-18A5-4C9C-98E9-69BBAB345419}" type="presParOf" srcId="{EF0081F0-0A9D-4D32-8354-B02B176FB1BE}" destId="{2EB2884A-C768-462A-9612-6A28A21E2D78}" srcOrd="0" destOrd="0" presId="urn:microsoft.com/office/officeart/2005/8/layout/list1"/>
    <dgm:cxn modelId="{34CAAD6B-9BB2-45D8-B2B2-D896F380165E}" type="presParOf" srcId="{EF0081F0-0A9D-4D32-8354-B02B176FB1BE}" destId="{DEB07B4D-BA94-49DF-8D1F-DD0CD0FCE37B}" srcOrd="1" destOrd="0" presId="urn:microsoft.com/office/officeart/2005/8/layout/list1"/>
    <dgm:cxn modelId="{5329393B-02A4-448A-B11E-BAC33DE92BAB}" type="presParOf" srcId="{6A723BE3-363F-4988-99A6-FC8A3A9DF38E}" destId="{A1C1B4D0-A616-43D7-A1A6-712D53D39119}" srcOrd="1" destOrd="0" presId="urn:microsoft.com/office/officeart/2005/8/layout/list1"/>
    <dgm:cxn modelId="{1295A064-5812-4811-9EA7-D62966C6491E}" type="presParOf" srcId="{6A723BE3-363F-4988-99A6-FC8A3A9DF38E}" destId="{0CDBAA2D-5AA5-42C0-8DCD-A3CAABFA9F7C}" srcOrd="2" destOrd="0" presId="urn:microsoft.com/office/officeart/2005/8/layout/list1"/>
    <dgm:cxn modelId="{53665508-DEEC-466E-9CCF-39228A8132BE}" type="presParOf" srcId="{6A723BE3-363F-4988-99A6-FC8A3A9DF38E}" destId="{F58ACF92-DE5B-446E-84F3-5D446B26FD88}" srcOrd="3" destOrd="0" presId="urn:microsoft.com/office/officeart/2005/8/layout/list1"/>
    <dgm:cxn modelId="{852EC52F-4F19-4D62-B660-0659C576A719}" type="presParOf" srcId="{6A723BE3-363F-4988-99A6-FC8A3A9DF38E}" destId="{CE6E754D-F1BC-4FB7-8350-41DC517ABFAC}" srcOrd="4" destOrd="0" presId="urn:microsoft.com/office/officeart/2005/8/layout/list1"/>
    <dgm:cxn modelId="{3D25D8F3-BE27-4DB8-B206-4B7096415470}" type="presParOf" srcId="{CE6E754D-F1BC-4FB7-8350-41DC517ABFAC}" destId="{C8CA4A99-9CDE-46B5-888E-F6307239EBE3}" srcOrd="0" destOrd="0" presId="urn:microsoft.com/office/officeart/2005/8/layout/list1"/>
    <dgm:cxn modelId="{EF1943E9-ED7D-488D-BE81-168ECE021A67}" type="presParOf" srcId="{CE6E754D-F1BC-4FB7-8350-41DC517ABFAC}" destId="{E8EE0F72-A379-4B3A-8269-B438AB899E4B}" srcOrd="1" destOrd="0" presId="urn:microsoft.com/office/officeart/2005/8/layout/list1"/>
    <dgm:cxn modelId="{EBAB4809-40EB-4CDA-BC56-E9E20DE4B662}" type="presParOf" srcId="{6A723BE3-363F-4988-99A6-FC8A3A9DF38E}" destId="{318275BE-81FC-476F-89DF-D66A08ACA2B8}" srcOrd="5" destOrd="0" presId="urn:microsoft.com/office/officeart/2005/8/layout/list1"/>
    <dgm:cxn modelId="{252FC966-1335-442D-8A89-869A9932DE01}" type="presParOf" srcId="{6A723BE3-363F-4988-99A6-FC8A3A9DF38E}" destId="{45BA885C-7543-4CA3-9E8C-89D6019032F4}" srcOrd="6" destOrd="0" presId="urn:microsoft.com/office/officeart/2005/8/layout/list1"/>
    <dgm:cxn modelId="{9B959980-7A22-4705-BBDB-F5741CCF2A4C}" type="presParOf" srcId="{6A723BE3-363F-4988-99A6-FC8A3A9DF38E}" destId="{38AB6989-7872-432E-80FB-34E0634A01D0}" srcOrd="7" destOrd="0" presId="urn:microsoft.com/office/officeart/2005/8/layout/list1"/>
    <dgm:cxn modelId="{F4D02FEA-888E-41BF-8C5F-22EC07B5D83D}" type="presParOf" srcId="{6A723BE3-363F-4988-99A6-FC8A3A9DF38E}" destId="{CE5BF375-7A08-43BB-898C-62B3AD56B238}" srcOrd="8" destOrd="0" presId="urn:microsoft.com/office/officeart/2005/8/layout/list1"/>
    <dgm:cxn modelId="{195C81E3-5250-4FEB-8FFF-8786EF9622FC}" type="presParOf" srcId="{CE5BF375-7A08-43BB-898C-62B3AD56B238}" destId="{A65BB7C8-9910-4F68-98D7-DD9317FB1992}" srcOrd="0" destOrd="0" presId="urn:microsoft.com/office/officeart/2005/8/layout/list1"/>
    <dgm:cxn modelId="{19965133-43AF-4188-AF52-5EF91E1A35A5}" type="presParOf" srcId="{CE5BF375-7A08-43BB-898C-62B3AD56B238}" destId="{834977D5-DF57-47A8-A18F-676ACD9346DC}" srcOrd="1" destOrd="0" presId="urn:microsoft.com/office/officeart/2005/8/layout/list1"/>
    <dgm:cxn modelId="{A215DECC-440E-4BE2-A082-6FCC7BDC2761}" type="presParOf" srcId="{6A723BE3-363F-4988-99A6-FC8A3A9DF38E}" destId="{5AEF1790-212F-4552-9821-09048D997446}" srcOrd="9" destOrd="0" presId="urn:microsoft.com/office/officeart/2005/8/layout/list1"/>
    <dgm:cxn modelId="{F75D2F97-EE59-4F3A-A1C5-EEFDC56AAFA5}" type="presParOf" srcId="{6A723BE3-363F-4988-99A6-FC8A3A9DF38E}" destId="{9A9B50E2-0457-44B8-8721-EF4863A0CDF2}"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3B83B5D-C283-4D12-BB9C-1A06BC02DC55}" type="doc">
      <dgm:prSet loTypeId="urn:microsoft.com/office/officeart/2005/8/layout/list1" loCatId="list" qsTypeId="urn:microsoft.com/office/officeart/2005/8/quickstyle/simple1" qsCatId="simple" csTypeId="urn:microsoft.com/office/officeart/2005/8/colors/accent3_2" csCatId="accent3" phldr="1"/>
      <dgm:spPr/>
      <dgm:t>
        <a:bodyPr/>
        <a:lstStyle/>
        <a:p>
          <a:endParaRPr lang="ru-RU"/>
        </a:p>
      </dgm:t>
    </dgm:pt>
    <dgm:pt modelId="{142FCFE1-B1A8-481A-A22B-4BE2043B3BBA}">
      <dgm:prSet phldrT="[Текст]" custT="1"/>
      <dgm:spPr/>
      <dgm:t>
        <a:bodyPr/>
        <a:lstStyle/>
        <a:p>
          <a:pPr algn="just"/>
          <a:r>
            <a:rPr lang="uz-Cyrl-UZ" sz="2000" dirty="0">
              <a:solidFill>
                <a:schemeClr val="tx1"/>
              </a:solidFill>
              <a:latin typeface="Times New Roman" panose="02020603050405020304" pitchFamily="18" charset="0"/>
              <a:cs typeface="Times New Roman" panose="02020603050405020304" pitchFamily="18" charset="0"/>
            </a:rPr>
            <a:t>4.</a:t>
          </a:r>
          <a:r>
            <a:rPr lang="uz-Cyrl-UZ" sz="2000" dirty="0">
              <a:latin typeface="Times New Roman" panose="02020603050405020304" pitchFamily="18" charset="0"/>
              <a:cs typeface="Times New Roman" panose="02020603050405020304" pitchFamily="18" charset="0"/>
            </a:rPr>
            <a:t> </a:t>
          </a:r>
          <a:r>
            <a:rPr lang="uz-Cyrl-UZ" sz="2000" dirty="0">
              <a:solidFill>
                <a:schemeClr val="tx1"/>
              </a:solidFill>
              <a:latin typeface="Times New Roman" panose="02020603050405020304" pitchFamily="18" charset="0"/>
              <a:cs typeface="Times New Roman" panose="02020603050405020304" pitchFamily="18" charset="0"/>
            </a:rPr>
            <a:t>Таълимнинг барча даражаларида ахборот-коммуникация технологиялари соҳасидаги мутахассисликлар бўйича кадрлар тайёрлаш дастурларининг самарадорлиги баҳоланишиши асосида янги ўқув дастурларини ишлаб чиқишни оптималлаштирганлиги натижасида ана шу касб эгаларини тайёрлашга кетадиган умумий харажатлар миқдорини 	 20 %га камайишига олиб келди.</a:t>
          </a:r>
          <a:endParaRPr lang="ru-RU" sz="2000" dirty="0">
            <a:solidFill>
              <a:schemeClr val="tx1"/>
            </a:solidFill>
            <a:latin typeface="Times New Roman" panose="02020603050405020304" pitchFamily="18" charset="0"/>
            <a:cs typeface="Times New Roman" panose="02020603050405020304" pitchFamily="18" charset="0"/>
          </a:endParaRPr>
        </a:p>
      </dgm:t>
    </dgm:pt>
    <dgm:pt modelId="{FFA16518-D38D-4846-8DF7-193B63A9662C}" type="parTrans" cxnId="{B6163A8C-0118-41F3-8E33-05E6C2390768}">
      <dgm:prSet/>
      <dgm:spPr/>
      <dgm:t>
        <a:bodyPr/>
        <a:lstStyle/>
        <a:p>
          <a:pPr algn="just"/>
          <a:endParaRPr lang="ru-RU" sz="1400">
            <a:latin typeface="Times New Roman" panose="02020603050405020304" pitchFamily="18" charset="0"/>
            <a:cs typeface="Times New Roman" panose="02020603050405020304" pitchFamily="18" charset="0"/>
          </a:endParaRPr>
        </a:p>
      </dgm:t>
    </dgm:pt>
    <dgm:pt modelId="{2049A335-B0B4-4436-92A8-8EE51A95319B}" type="sibTrans" cxnId="{B6163A8C-0118-41F3-8E33-05E6C2390768}">
      <dgm:prSet/>
      <dgm:spPr/>
      <dgm:t>
        <a:bodyPr/>
        <a:lstStyle/>
        <a:p>
          <a:pPr algn="just"/>
          <a:endParaRPr lang="ru-RU" sz="1400">
            <a:latin typeface="Times New Roman" panose="02020603050405020304" pitchFamily="18" charset="0"/>
            <a:cs typeface="Times New Roman" panose="02020603050405020304" pitchFamily="18" charset="0"/>
          </a:endParaRPr>
        </a:p>
      </dgm:t>
    </dgm:pt>
    <dgm:pt modelId="{A4DDBDA6-C51F-4D09-9EEB-44ECD5ED3310}">
      <dgm:prSet custT="1"/>
      <dgm:spPr/>
      <dgm:t>
        <a:bodyPr/>
        <a:lstStyle/>
        <a:p>
          <a:pPr algn="just"/>
          <a:r>
            <a:rPr lang="uz-Cyrl-UZ" sz="2000" dirty="0">
              <a:solidFill>
                <a:schemeClr val="tx1"/>
              </a:solidFill>
              <a:latin typeface="Times New Roman" panose="02020603050405020304" pitchFamily="18" charset="0"/>
              <a:cs typeface="Times New Roman" panose="02020603050405020304" pitchFamily="18" charset="0"/>
            </a:rPr>
            <a:t>5. Иқтисодиёт тармоқлари кесимида меҳнат фаолиятининг натижадорлиги, макроиқтисодий бандликнинг тузилиши, тармоқлар ва ҳудудлардаги иш жойларининг сони ва сифатига миқдорий жиҳатдан боғлиқлиги тўғрисидаги концептуал қарашга асосланган ҳолдаги баҳоланиш натижасида вилоятнинг меҳнат бозори самарадорлиги 15-20 %га ошди.</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uz-Cyrl-UZ" sz="2000" dirty="0">
              <a:solidFill>
                <a:schemeClr val="tx1"/>
              </a:solidFill>
              <a:latin typeface="Times New Roman" panose="02020603050405020304" pitchFamily="18" charset="0"/>
              <a:cs typeface="Times New Roman" panose="02020603050405020304" pitchFamily="18" charset="0"/>
            </a:rPr>
            <a:t> </a:t>
          </a:r>
          <a:endParaRPr lang="ru-RU" sz="2000" dirty="0">
            <a:solidFill>
              <a:schemeClr val="tx1"/>
            </a:solidFill>
            <a:latin typeface="Times New Roman" panose="02020603050405020304" pitchFamily="18" charset="0"/>
            <a:cs typeface="Times New Roman" panose="02020603050405020304" pitchFamily="18" charset="0"/>
          </a:endParaRPr>
        </a:p>
      </dgm:t>
    </dgm:pt>
    <dgm:pt modelId="{9CF3F9E7-AED8-41B3-A0D2-8EE4E245A7F9}" type="parTrans" cxnId="{5AF8DA30-CB18-4E12-9B6A-D34F2B96ACA8}">
      <dgm:prSet/>
      <dgm:spPr/>
      <dgm:t>
        <a:bodyPr/>
        <a:lstStyle/>
        <a:p>
          <a:pPr algn="just"/>
          <a:endParaRPr lang="ru-RU" sz="1400">
            <a:latin typeface="Times New Roman" panose="02020603050405020304" pitchFamily="18" charset="0"/>
            <a:cs typeface="Times New Roman" panose="02020603050405020304" pitchFamily="18" charset="0"/>
          </a:endParaRPr>
        </a:p>
      </dgm:t>
    </dgm:pt>
    <dgm:pt modelId="{5526AFD1-8513-4C51-9B4F-EF6EA05ADD3C}" type="sibTrans" cxnId="{5AF8DA30-CB18-4E12-9B6A-D34F2B96ACA8}">
      <dgm:prSet/>
      <dgm:spPr/>
      <dgm:t>
        <a:bodyPr/>
        <a:lstStyle/>
        <a:p>
          <a:pPr algn="just"/>
          <a:endParaRPr lang="ru-RU" sz="1400">
            <a:latin typeface="Times New Roman" panose="02020603050405020304" pitchFamily="18" charset="0"/>
            <a:cs typeface="Times New Roman" panose="02020603050405020304" pitchFamily="18" charset="0"/>
          </a:endParaRPr>
        </a:p>
      </dgm:t>
    </dgm:pt>
    <dgm:pt modelId="{330A3D6B-656A-4866-A2DC-EE3C53C3711E}">
      <dgm:prSet custT="1"/>
      <dgm:spPr/>
      <dgm:t>
        <a:bodyPr/>
        <a:lstStyle/>
        <a:p>
          <a:pPr algn="just"/>
          <a:r>
            <a:rPr lang="ru-RU" sz="2000" dirty="0">
              <a:solidFill>
                <a:schemeClr val="tx1"/>
              </a:solidFill>
              <a:latin typeface="Times New Roman" panose="02020603050405020304" pitchFamily="18" charset="0"/>
              <a:cs typeface="Times New Roman" panose="02020603050405020304" pitchFamily="18" charset="0"/>
            </a:rPr>
            <a:t>6.</a:t>
          </a:r>
          <a:r>
            <a:rPr lang="uz-Cyrl-UZ" sz="2000" dirty="0">
              <a:solidFill>
                <a:schemeClr val="tx1"/>
              </a:solidFill>
              <a:latin typeface="Times New Roman" panose="02020603050405020304" pitchFamily="18" charset="0"/>
              <a:cs typeface="Times New Roman" panose="02020603050405020304" pitchFamily="18" charset="0"/>
            </a:rPr>
            <a:t> Ахборот-коммуникация ва рақамли технологиялар соҳасида кадрлар тайёрлаш таълим тизимини ривожлантириш омилларини руёбга чиқаришга қаратилган ахборотллар базасини ташкил этиш усулларидан фойдаланиш натижасида ушбу соҳадаги кадрларни тайёрлаш учун кетадиган харажатлар 15 -18 %га тежаб қолинди.</a:t>
          </a:r>
          <a:endParaRPr lang="ru-RU" sz="2000" dirty="0">
            <a:solidFill>
              <a:schemeClr val="tx1"/>
            </a:solidFill>
            <a:latin typeface="Times New Roman" panose="02020603050405020304" pitchFamily="18" charset="0"/>
            <a:cs typeface="Times New Roman" panose="02020603050405020304" pitchFamily="18" charset="0"/>
          </a:endParaRPr>
        </a:p>
      </dgm:t>
    </dgm:pt>
    <dgm:pt modelId="{DD91171B-4BCD-4D8D-AEB9-66E8D271142F}" type="parTrans" cxnId="{C7033069-149A-4809-BDA0-FF88607FDC3A}">
      <dgm:prSet/>
      <dgm:spPr/>
      <dgm:t>
        <a:bodyPr/>
        <a:lstStyle/>
        <a:p>
          <a:endParaRPr lang="ru-RU"/>
        </a:p>
      </dgm:t>
    </dgm:pt>
    <dgm:pt modelId="{91781D9F-B370-4B83-B204-F05897BF7940}" type="sibTrans" cxnId="{C7033069-149A-4809-BDA0-FF88607FDC3A}">
      <dgm:prSet/>
      <dgm:spPr/>
      <dgm:t>
        <a:bodyPr/>
        <a:lstStyle/>
        <a:p>
          <a:endParaRPr lang="ru-RU"/>
        </a:p>
      </dgm:t>
    </dgm:pt>
    <dgm:pt modelId="{F8B93606-9F6D-47D8-8761-F35DF64C34D9}" type="pres">
      <dgm:prSet presAssocID="{C3B83B5D-C283-4D12-BB9C-1A06BC02DC55}" presName="linear" presStyleCnt="0">
        <dgm:presLayoutVars>
          <dgm:dir/>
          <dgm:animLvl val="lvl"/>
          <dgm:resizeHandles val="exact"/>
        </dgm:presLayoutVars>
      </dgm:prSet>
      <dgm:spPr/>
    </dgm:pt>
    <dgm:pt modelId="{50FB7DEC-0D52-4D48-9E47-63F19C956D93}" type="pres">
      <dgm:prSet presAssocID="{142FCFE1-B1A8-481A-A22B-4BE2043B3BBA}" presName="parentLin" presStyleCnt="0"/>
      <dgm:spPr/>
    </dgm:pt>
    <dgm:pt modelId="{C4F68B10-2CC8-4FEA-AF35-303C6AFDE0D9}" type="pres">
      <dgm:prSet presAssocID="{142FCFE1-B1A8-481A-A22B-4BE2043B3BBA}" presName="parentLeftMargin" presStyleLbl="node1" presStyleIdx="0" presStyleCnt="3"/>
      <dgm:spPr/>
    </dgm:pt>
    <dgm:pt modelId="{90EEF657-AE10-45B4-A495-1E7974ADE72C}" type="pres">
      <dgm:prSet presAssocID="{142FCFE1-B1A8-481A-A22B-4BE2043B3BBA}" presName="parentText" presStyleLbl="node1" presStyleIdx="0" presStyleCnt="3" custScaleX="128163" custScaleY="148796">
        <dgm:presLayoutVars>
          <dgm:chMax val="0"/>
          <dgm:bulletEnabled val="1"/>
        </dgm:presLayoutVars>
      </dgm:prSet>
      <dgm:spPr/>
    </dgm:pt>
    <dgm:pt modelId="{B1865AAB-187D-496D-A85B-CEDF8F67DD0A}" type="pres">
      <dgm:prSet presAssocID="{142FCFE1-B1A8-481A-A22B-4BE2043B3BBA}" presName="negativeSpace" presStyleCnt="0"/>
      <dgm:spPr/>
    </dgm:pt>
    <dgm:pt modelId="{4A083781-23EE-4821-9907-CA5EA90C7551}" type="pres">
      <dgm:prSet presAssocID="{142FCFE1-B1A8-481A-A22B-4BE2043B3BBA}" presName="childText" presStyleLbl="conFgAcc1" presStyleIdx="0" presStyleCnt="3">
        <dgm:presLayoutVars>
          <dgm:bulletEnabled val="1"/>
        </dgm:presLayoutVars>
      </dgm:prSet>
      <dgm:spPr/>
    </dgm:pt>
    <dgm:pt modelId="{2C5C2CB1-2C87-445B-BDB2-D33E1D27A855}" type="pres">
      <dgm:prSet presAssocID="{2049A335-B0B4-4436-92A8-8EE51A95319B}" presName="spaceBetweenRectangles" presStyleCnt="0"/>
      <dgm:spPr/>
    </dgm:pt>
    <dgm:pt modelId="{21FBCBE9-4465-4551-B434-68E72154D091}" type="pres">
      <dgm:prSet presAssocID="{A4DDBDA6-C51F-4D09-9EEB-44ECD5ED3310}" presName="parentLin" presStyleCnt="0"/>
      <dgm:spPr/>
    </dgm:pt>
    <dgm:pt modelId="{6A50B372-926C-40E5-9851-8940E2B05A73}" type="pres">
      <dgm:prSet presAssocID="{A4DDBDA6-C51F-4D09-9EEB-44ECD5ED3310}" presName="parentLeftMargin" presStyleLbl="node1" presStyleIdx="0" presStyleCnt="3"/>
      <dgm:spPr/>
    </dgm:pt>
    <dgm:pt modelId="{9CAB8514-7AE5-4459-B7FA-5AA2D2B2E17C}" type="pres">
      <dgm:prSet presAssocID="{A4DDBDA6-C51F-4D09-9EEB-44ECD5ED3310}" presName="parentText" presStyleLbl="node1" presStyleIdx="1" presStyleCnt="3" custScaleX="123815" custScaleY="173662">
        <dgm:presLayoutVars>
          <dgm:chMax val="0"/>
          <dgm:bulletEnabled val="1"/>
        </dgm:presLayoutVars>
      </dgm:prSet>
      <dgm:spPr/>
    </dgm:pt>
    <dgm:pt modelId="{0C81CE83-C893-4224-A2AB-48C9B7A06496}" type="pres">
      <dgm:prSet presAssocID="{A4DDBDA6-C51F-4D09-9EEB-44ECD5ED3310}" presName="negativeSpace" presStyleCnt="0"/>
      <dgm:spPr/>
    </dgm:pt>
    <dgm:pt modelId="{7C1B3B00-8A16-4F31-9AF2-33EEF4F38BAB}" type="pres">
      <dgm:prSet presAssocID="{A4DDBDA6-C51F-4D09-9EEB-44ECD5ED3310}" presName="childText" presStyleLbl="conFgAcc1" presStyleIdx="1" presStyleCnt="3" custLinFactNeighborX="3607" custLinFactNeighborY="-10198">
        <dgm:presLayoutVars>
          <dgm:bulletEnabled val="1"/>
        </dgm:presLayoutVars>
      </dgm:prSet>
      <dgm:spPr/>
    </dgm:pt>
    <dgm:pt modelId="{A40799D4-5E07-4DE0-9B87-629BD892393B}" type="pres">
      <dgm:prSet presAssocID="{5526AFD1-8513-4C51-9B4F-EF6EA05ADD3C}" presName="spaceBetweenRectangles" presStyleCnt="0"/>
      <dgm:spPr/>
    </dgm:pt>
    <dgm:pt modelId="{0400B382-83EA-45EE-9D0D-1E7C1E0E0DDE}" type="pres">
      <dgm:prSet presAssocID="{330A3D6B-656A-4866-A2DC-EE3C53C3711E}" presName="parentLin" presStyleCnt="0"/>
      <dgm:spPr/>
    </dgm:pt>
    <dgm:pt modelId="{9286B78F-69F0-4B12-BED5-D9A9ADFD7A98}" type="pres">
      <dgm:prSet presAssocID="{330A3D6B-656A-4866-A2DC-EE3C53C3711E}" presName="parentLeftMargin" presStyleLbl="node1" presStyleIdx="1" presStyleCnt="3"/>
      <dgm:spPr/>
    </dgm:pt>
    <dgm:pt modelId="{939D15E0-1336-4CE4-9744-77D097741EDD}" type="pres">
      <dgm:prSet presAssocID="{330A3D6B-656A-4866-A2DC-EE3C53C3711E}" presName="parentText" presStyleLbl="node1" presStyleIdx="2" presStyleCnt="3" custScaleX="126476" custScaleY="129490">
        <dgm:presLayoutVars>
          <dgm:chMax val="0"/>
          <dgm:bulletEnabled val="1"/>
        </dgm:presLayoutVars>
      </dgm:prSet>
      <dgm:spPr/>
    </dgm:pt>
    <dgm:pt modelId="{92CA78AF-7110-4057-933A-1B98DBB89B1B}" type="pres">
      <dgm:prSet presAssocID="{330A3D6B-656A-4866-A2DC-EE3C53C3711E}" presName="negativeSpace" presStyleCnt="0"/>
      <dgm:spPr/>
    </dgm:pt>
    <dgm:pt modelId="{F7CD4512-188E-43EA-9BE0-7E7ABD65569A}" type="pres">
      <dgm:prSet presAssocID="{330A3D6B-656A-4866-A2DC-EE3C53C3711E}" presName="childText" presStyleLbl="conFgAcc1" presStyleIdx="2" presStyleCnt="3">
        <dgm:presLayoutVars>
          <dgm:bulletEnabled val="1"/>
        </dgm:presLayoutVars>
      </dgm:prSet>
      <dgm:spPr/>
    </dgm:pt>
  </dgm:ptLst>
  <dgm:cxnLst>
    <dgm:cxn modelId="{5AF8DA30-CB18-4E12-9B6A-D34F2B96ACA8}" srcId="{C3B83B5D-C283-4D12-BB9C-1A06BC02DC55}" destId="{A4DDBDA6-C51F-4D09-9EEB-44ECD5ED3310}" srcOrd="1" destOrd="0" parTransId="{9CF3F9E7-AED8-41B3-A0D2-8EE4E245A7F9}" sibTransId="{5526AFD1-8513-4C51-9B4F-EF6EA05ADD3C}"/>
    <dgm:cxn modelId="{7E0E5D44-8808-4E84-9E02-B1FC223ADF91}" type="presOf" srcId="{A4DDBDA6-C51F-4D09-9EEB-44ECD5ED3310}" destId="{9CAB8514-7AE5-4459-B7FA-5AA2D2B2E17C}" srcOrd="1" destOrd="0" presId="urn:microsoft.com/office/officeart/2005/8/layout/list1"/>
    <dgm:cxn modelId="{C7033069-149A-4809-BDA0-FF88607FDC3A}" srcId="{C3B83B5D-C283-4D12-BB9C-1A06BC02DC55}" destId="{330A3D6B-656A-4866-A2DC-EE3C53C3711E}" srcOrd="2" destOrd="0" parTransId="{DD91171B-4BCD-4D8D-AEB9-66E8D271142F}" sibTransId="{91781D9F-B370-4B83-B204-F05897BF7940}"/>
    <dgm:cxn modelId="{B6163A8C-0118-41F3-8E33-05E6C2390768}" srcId="{C3B83B5D-C283-4D12-BB9C-1A06BC02DC55}" destId="{142FCFE1-B1A8-481A-A22B-4BE2043B3BBA}" srcOrd="0" destOrd="0" parTransId="{FFA16518-D38D-4846-8DF7-193B63A9662C}" sibTransId="{2049A335-B0B4-4436-92A8-8EE51A95319B}"/>
    <dgm:cxn modelId="{03431EAE-9D8E-4BEC-BBE0-25384AE2AC92}" type="presOf" srcId="{C3B83B5D-C283-4D12-BB9C-1A06BC02DC55}" destId="{F8B93606-9F6D-47D8-8761-F35DF64C34D9}" srcOrd="0" destOrd="0" presId="urn:microsoft.com/office/officeart/2005/8/layout/list1"/>
    <dgm:cxn modelId="{4FE07EB4-3205-42CF-9D2A-DB5D3F6FCC5D}" type="presOf" srcId="{142FCFE1-B1A8-481A-A22B-4BE2043B3BBA}" destId="{90EEF657-AE10-45B4-A495-1E7974ADE72C}" srcOrd="1" destOrd="0" presId="urn:microsoft.com/office/officeart/2005/8/layout/list1"/>
    <dgm:cxn modelId="{97B08BD9-EB49-453D-81BA-25FD3A3198CC}" type="presOf" srcId="{142FCFE1-B1A8-481A-A22B-4BE2043B3BBA}" destId="{C4F68B10-2CC8-4FEA-AF35-303C6AFDE0D9}" srcOrd="0" destOrd="0" presId="urn:microsoft.com/office/officeart/2005/8/layout/list1"/>
    <dgm:cxn modelId="{20DC0BDB-A195-44A8-88A1-AD36DF493CE3}" type="presOf" srcId="{330A3D6B-656A-4866-A2DC-EE3C53C3711E}" destId="{939D15E0-1336-4CE4-9744-77D097741EDD}" srcOrd="1" destOrd="0" presId="urn:microsoft.com/office/officeart/2005/8/layout/list1"/>
    <dgm:cxn modelId="{317DACED-AE0F-4374-B499-27E5035BD84F}" type="presOf" srcId="{A4DDBDA6-C51F-4D09-9EEB-44ECD5ED3310}" destId="{6A50B372-926C-40E5-9851-8940E2B05A73}" srcOrd="0" destOrd="0" presId="urn:microsoft.com/office/officeart/2005/8/layout/list1"/>
    <dgm:cxn modelId="{339107FC-5DB8-4D47-BECA-30ECF05FC1B1}" type="presOf" srcId="{330A3D6B-656A-4866-A2DC-EE3C53C3711E}" destId="{9286B78F-69F0-4B12-BED5-D9A9ADFD7A98}" srcOrd="0" destOrd="0" presId="urn:microsoft.com/office/officeart/2005/8/layout/list1"/>
    <dgm:cxn modelId="{0175DEC5-0CF5-4799-9ED7-EB41AA219C00}" type="presParOf" srcId="{F8B93606-9F6D-47D8-8761-F35DF64C34D9}" destId="{50FB7DEC-0D52-4D48-9E47-63F19C956D93}" srcOrd="0" destOrd="0" presId="urn:microsoft.com/office/officeart/2005/8/layout/list1"/>
    <dgm:cxn modelId="{203668EF-CCBF-4CCF-BFDC-7D81FAF66203}" type="presParOf" srcId="{50FB7DEC-0D52-4D48-9E47-63F19C956D93}" destId="{C4F68B10-2CC8-4FEA-AF35-303C6AFDE0D9}" srcOrd="0" destOrd="0" presId="urn:microsoft.com/office/officeart/2005/8/layout/list1"/>
    <dgm:cxn modelId="{98E2A418-3153-4138-B281-243471DE7B24}" type="presParOf" srcId="{50FB7DEC-0D52-4D48-9E47-63F19C956D93}" destId="{90EEF657-AE10-45B4-A495-1E7974ADE72C}" srcOrd="1" destOrd="0" presId="urn:microsoft.com/office/officeart/2005/8/layout/list1"/>
    <dgm:cxn modelId="{150621AE-BC3A-4A04-8E52-BBB86F7407B5}" type="presParOf" srcId="{F8B93606-9F6D-47D8-8761-F35DF64C34D9}" destId="{B1865AAB-187D-496D-A85B-CEDF8F67DD0A}" srcOrd="1" destOrd="0" presId="urn:microsoft.com/office/officeart/2005/8/layout/list1"/>
    <dgm:cxn modelId="{95EE23BD-5CBC-457A-AAA4-D3B93E97A06C}" type="presParOf" srcId="{F8B93606-9F6D-47D8-8761-F35DF64C34D9}" destId="{4A083781-23EE-4821-9907-CA5EA90C7551}" srcOrd="2" destOrd="0" presId="urn:microsoft.com/office/officeart/2005/8/layout/list1"/>
    <dgm:cxn modelId="{079FB63A-DBE0-4D2D-AA4E-D3F6AB671E7C}" type="presParOf" srcId="{F8B93606-9F6D-47D8-8761-F35DF64C34D9}" destId="{2C5C2CB1-2C87-445B-BDB2-D33E1D27A855}" srcOrd="3" destOrd="0" presId="urn:microsoft.com/office/officeart/2005/8/layout/list1"/>
    <dgm:cxn modelId="{6A49CF40-D423-4201-89F2-F1EC9892C2C1}" type="presParOf" srcId="{F8B93606-9F6D-47D8-8761-F35DF64C34D9}" destId="{21FBCBE9-4465-4551-B434-68E72154D091}" srcOrd="4" destOrd="0" presId="urn:microsoft.com/office/officeart/2005/8/layout/list1"/>
    <dgm:cxn modelId="{8EAD026B-0FEF-4D20-B2AB-5393EA897348}" type="presParOf" srcId="{21FBCBE9-4465-4551-B434-68E72154D091}" destId="{6A50B372-926C-40E5-9851-8940E2B05A73}" srcOrd="0" destOrd="0" presId="urn:microsoft.com/office/officeart/2005/8/layout/list1"/>
    <dgm:cxn modelId="{EA3623AD-7ADE-4755-9A42-8E173AF5D55A}" type="presParOf" srcId="{21FBCBE9-4465-4551-B434-68E72154D091}" destId="{9CAB8514-7AE5-4459-B7FA-5AA2D2B2E17C}" srcOrd="1" destOrd="0" presId="urn:microsoft.com/office/officeart/2005/8/layout/list1"/>
    <dgm:cxn modelId="{303BCD12-B34A-4093-A9C0-43E43D6066B7}" type="presParOf" srcId="{F8B93606-9F6D-47D8-8761-F35DF64C34D9}" destId="{0C81CE83-C893-4224-A2AB-48C9B7A06496}" srcOrd="5" destOrd="0" presId="urn:microsoft.com/office/officeart/2005/8/layout/list1"/>
    <dgm:cxn modelId="{23C7F0FF-3C1A-4059-A35F-5A943DCEB27A}" type="presParOf" srcId="{F8B93606-9F6D-47D8-8761-F35DF64C34D9}" destId="{7C1B3B00-8A16-4F31-9AF2-33EEF4F38BAB}" srcOrd="6" destOrd="0" presId="urn:microsoft.com/office/officeart/2005/8/layout/list1"/>
    <dgm:cxn modelId="{C384DB1B-EB7C-4620-8C95-11FDE643B8A1}" type="presParOf" srcId="{F8B93606-9F6D-47D8-8761-F35DF64C34D9}" destId="{A40799D4-5E07-4DE0-9B87-629BD892393B}" srcOrd="7" destOrd="0" presId="urn:microsoft.com/office/officeart/2005/8/layout/list1"/>
    <dgm:cxn modelId="{15871F3D-D3BA-422C-A3C4-52654EB25C67}" type="presParOf" srcId="{F8B93606-9F6D-47D8-8761-F35DF64C34D9}" destId="{0400B382-83EA-45EE-9D0D-1E7C1E0E0DDE}" srcOrd="8" destOrd="0" presId="urn:microsoft.com/office/officeart/2005/8/layout/list1"/>
    <dgm:cxn modelId="{7A05F820-296A-4762-9B69-DEF090DF8DF9}" type="presParOf" srcId="{0400B382-83EA-45EE-9D0D-1E7C1E0E0DDE}" destId="{9286B78F-69F0-4B12-BED5-D9A9ADFD7A98}" srcOrd="0" destOrd="0" presId="urn:microsoft.com/office/officeart/2005/8/layout/list1"/>
    <dgm:cxn modelId="{BE1EEE64-8EB9-4200-8B32-EFAB4062402E}" type="presParOf" srcId="{0400B382-83EA-45EE-9D0D-1E7C1E0E0DDE}" destId="{939D15E0-1336-4CE4-9744-77D097741EDD}" srcOrd="1" destOrd="0" presId="urn:microsoft.com/office/officeart/2005/8/layout/list1"/>
    <dgm:cxn modelId="{133BDB7C-A4B0-4BFD-BDBF-3C3050FE1AAC}" type="presParOf" srcId="{F8B93606-9F6D-47D8-8761-F35DF64C34D9}" destId="{92CA78AF-7110-4057-933A-1B98DBB89B1B}" srcOrd="9" destOrd="0" presId="urn:microsoft.com/office/officeart/2005/8/layout/list1"/>
    <dgm:cxn modelId="{64A1041D-87DA-46BC-8D1D-7C85112A063A}" type="presParOf" srcId="{F8B93606-9F6D-47D8-8761-F35DF64C34D9}" destId="{F7CD4512-188E-43EA-9BE0-7E7ABD65569A}"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741000-B7DE-4604-8FBD-70A1AA086F19}">
      <dsp:nvSpPr>
        <dsp:cNvPr id="0" name=""/>
        <dsp:cNvSpPr/>
      </dsp:nvSpPr>
      <dsp:spPr>
        <a:xfrm>
          <a:off x="5157652" y="3471057"/>
          <a:ext cx="3458623" cy="600257"/>
        </a:xfrm>
        <a:custGeom>
          <a:avLst/>
          <a:gdLst/>
          <a:ahLst/>
          <a:cxnLst/>
          <a:rect l="0" t="0" r="0" b="0"/>
          <a:pathLst>
            <a:path>
              <a:moveTo>
                <a:pt x="0" y="0"/>
              </a:moveTo>
              <a:lnTo>
                <a:pt x="0" y="300128"/>
              </a:lnTo>
              <a:lnTo>
                <a:pt x="3458623" y="300128"/>
              </a:lnTo>
              <a:lnTo>
                <a:pt x="3458623" y="600257"/>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A0223C77-3AF0-4CC5-919A-7D8D5B102ADF}">
      <dsp:nvSpPr>
        <dsp:cNvPr id="0" name=""/>
        <dsp:cNvSpPr/>
      </dsp:nvSpPr>
      <dsp:spPr>
        <a:xfrm>
          <a:off x="5111932" y="3471057"/>
          <a:ext cx="91440" cy="600257"/>
        </a:xfrm>
        <a:custGeom>
          <a:avLst/>
          <a:gdLst/>
          <a:ahLst/>
          <a:cxnLst/>
          <a:rect l="0" t="0" r="0" b="0"/>
          <a:pathLst>
            <a:path>
              <a:moveTo>
                <a:pt x="45720" y="0"/>
              </a:moveTo>
              <a:lnTo>
                <a:pt x="45720" y="600257"/>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F2622DBC-5D97-41E3-9563-0D6E08D23FDE}">
      <dsp:nvSpPr>
        <dsp:cNvPr id="0" name=""/>
        <dsp:cNvSpPr/>
      </dsp:nvSpPr>
      <dsp:spPr>
        <a:xfrm>
          <a:off x="1699028" y="3471057"/>
          <a:ext cx="3458623" cy="600257"/>
        </a:xfrm>
        <a:custGeom>
          <a:avLst/>
          <a:gdLst/>
          <a:ahLst/>
          <a:cxnLst/>
          <a:rect l="0" t="0" r="0" b="0"/>
          <a:pathLst>
            <a:path>
              <a:moveTo>
                <a:pt x="3458623" y="0"/>
              </a:moveTo>
              <a:lnTo>
                <a:pt x="3458623" y="300128"/>
              </a:lnTo>
              <a:lnTo>
                <a:pt x="0" y="300128"/>
              </a:lnTo>
              <a:lnTo>
                <a:pt x="0" y="600257"/>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F2820593-341D-4122-91D1-23DC30BBD756}">
      <dsp:nvSpPr>
        <dsp:cNvPr id="0" name=""/>
        <dsp:cNvSpPr/>
      </dsp:nvSpPr>
      <dsp:spPr>
        <a:xfrm>
          <a:off x="1892311" y="986"/>
          <a:ext cx="6530681" cy="3470071"/>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8415" tIns="18415" rIns="18415" bIns="18415" numCol="1" spcCol="1270" anchor="ctr" anchorCtr="0">
          <a:noAutofit/>
        </a:bodyPr>
        <a:lstStyle/>
        <a:p>
          <a:pPr marL="0" lvl="0" indent="0" algn="ctr" defTabSz="1289050">
            <a:lnSpc>
              <a:spcPct val="90000"/>
            </a:lnSpc>
            <a:spcBef>
              <a:spcPct val="0"/>
            </a:spcBef>
            <a:spcAft>
              <a:spcPct val="35000"/>
            </a:spcAft>
            <a:buNone/>
          </a:pPr>
          <a:r>
            <a:rPr lang="ru-RU" sz="2900" kern="12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Юқорида</a:t>
          </a:r>
          <a:r>
            <a:rPr lang="ru-RU" sz="2900" kern="12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900" kern="12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айтиб</a:t>
          </a:r>
          <a:r>
            <a:rPr lang="ru-RU" sz="2900" kern="12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900" kern="12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ўтилган</a:t>
          </a:r>
          <a:r>
            <a:rPr lang="ru-RU" sz="2900" kern="12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900" kern="12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асосий</a:t>
          </a:r>
          <a:r>
            <a:rPr lang="ru-RU" sz="2900" kern="12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900" kern="12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мақсад</a:t>
          </a:r>
          <a:r>
            <a:rPr lang="ru-RU" sz="2900" kern="12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900" kern="12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доирасида</a:t>
          </a:r>
          <a:r>
            <a:rPr lang="ru-RU" sz="2900" kern="12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900" kern="12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меҳнат</a:t>
          </a:r>
          <a:r>
            <a:rPr lang="ru-RU" sz="2900" kern="12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900" kern="12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бозорини</a:t>
          </a:r>
          <a:r>
            <a:rPr lang="ru-RU" sz="2900" kern="12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900" kern="12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тадқиқ</a:t>
          </a:r>
          <a:r>
            <a:rPr lang="ru-RU" sz="2900" kern="12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900" kern="12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этишга</a:t>
          </a:r>
          <a:r>
            <a:rPr lang="ru-RU" sz="2900" kern="12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900" kern="12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қаратилган</a:t>
          </a:r>
          <a:r>
            <a:rPr lang="ru-RU" sz="2900" kern="12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900" kern="12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бизнинг</a:t>
          </a:r>
          <a:r>
            <a:rPr lang="ru-RU" sz="2900" kern="12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900" kern="12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назарий-методолгик</a:t>
          </a:r>
          <a:r>
            <a:rPr lang="ru-RU" sz="2900" kern="12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900" kern="12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ёндашив</a:t>
          </a:r>
          <a:r>
            <a:rPr lang="uz-Cyrl-UZ" sz="2900" kern="12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у</a:t>
          </a:r>
          <a:r>
            <a:rPr lang="ru-RU" sz="2900" kern="12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мизнинг</a:t>
          </a:r>
          <a:r>
            <a:rPr lang="ru-RU" sz="2900" kern="12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900" kern="12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асосини</a:t>
          </a:r>
          <a:r>
            <a:rPr lang="ru-RU" sz="2900" kern="12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900" kern="12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қуйидаги</a:t>
          </a:r>
          <a:r>
            <a:rPr lang="ru-RU" sz="2900" kern="12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900" kern="12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учта</a:t>
          </a:r>
          <a:r>
            <a:rPr lang="ru-RU" sz="2900" kern="12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900" kern="12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жиҳат</a:t>
          </a:r>
          <a:r>
            <a:rPr lang="ru-RU" sz="2900" kern="12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900" kern="12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ташкил</a:t>
          </a:r>
          <a:r>
            <a:rPr lang="ru-RU" sz="2900" kern="12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900" kern="12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этади</a:t>
          </a:r>
          <a:r>
            <a:rPr lang="ru-RU" sz="2900" kern="12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a:t>
          </a:r>
          <a:endParaRPr lang="ru-RU" sz="2900" kern="1200" dirty="0">
            <a:solidFill>
              <a:schemeClr val="tx1"/>
            </a:solidFill>
          </a:endParaRPr>
        </a:p>
      </dsp:txBody>
      <dsp:txXfrm>
        <a:off x="1892311" y="986"/>
        <a:ext cx="6530681" cy="3470071"/>
      </dsp:txXfrm>
    </dsp:sp>
    <dsp:sp modelId="{9C53B6C6-1F5F-4517-AD5A-E797F694A25F}">
      <dsp:nvSpPr>
        <dsp:cNvPr id="0" name=""/>
        <dsp:cNvSpPr/>
      </dsp:nvSpPr>
      <dsp:spPr>
        <a:xfrm>
          <a:off x="269844" y="4071314"/>
          <a:ext cx="2858366" cy="1429183"/>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8415" tIns="18415" rIns="18415" bIns="18415" numCol="1" spcCol="1270" anchor="ctr" anchorCtr="0">
          <a:noAutofit/>
        </a:bodyPr>
        <a:lstStyle/>
        <a:p>
          <a:pPr marL="0" lvl="0" indent="0" algn="ctr" defTabSz="1289050">
            <a:lnSpc>
              <a:spcPct val="90000"/>
            </a:lnSpc>
            <a:spcBef>
              <a:spcPct val="0"/>
            </a:spcBef>
            <a:spcAft>
              <a:spcPct val="35000"/>
            </a:spcAft>
            <a:buNone/>
          </a:pPr>
          <a:r>
            <a:rPr lang="ru-RU" sz="2900" kern="12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ИШЧИ ҚУЧИГА  ТАЛАБ</a:t>
          </a:r>
          <a:endParaRPr lang="ru-RU" sz="2900" kern="1200" dirty="0"/>
        </a:p>
      </dsp:txBody>
      <dsp:txXfrm>
        <a:off x="269844" y="4071314"/>
        <a:ext cx="2858366" cy="1429183"/>
      </dsp:txXfrm>
    </dsp:sp>
    <dsp:sp modelId="{24C7AFB7-6636-4D49-906E-D7E33D7EC3B7}">
      <dsp:nvSpPr>
        <dsp:cNvPr id="0" name=""/>
        <dsp:cNvSpPr/>
      </dsp:nvSpPr>
      <dsp:spPr>
        <a:xfrm>
          <a:off x="3728468" y="4071314"/>
          <a:ext cx="2858366" cy="1429183"/>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8415" tIns="18415" rIns="18415" bIns="18415" numCol="1" spcCol="1270" anchor="ctr" anchorCtr="0">
          <a:noAutofit/>
        </a:bodyPr>
        <a:lstStyle/>
        <a:p>
          <a:pPr marL="0" lvl="0" indent="0" algn="ctr" defTabSz="1289050">
            <a:lnSpc>
              <a:spcPct val="90000"/>
            </a:lnSpc>
            <a:spcBef>
              <a:spcPct val="0"/>
            </a:spcBef>
            <a:spcAft>
              <a:spcPct val="35000"/>
            </a:spcAft>
            <a:buNone/>
          </a:pPr>
          <a:r>
            <a:rPr lang="ru-RU" sz="2900" kern="1200" dirty="0">
              <a:solidFill>
                <a:schemeClr val="tx1"/>
              </a:solidFill>
              <a:latin typeface="Times New Roman" panose="02020603050405020304" pitchFamily="18" charset="0"/>
              <a:cs typeface="Times New Roman" panose="02020603050405020304" pitchFamily="18" charset="0"/>
            </a:rPr>
            <a:t>БАНДЛИКНИНГ СТРУКТУРАСИ</a:t>
          </a:r>
          <a:endParaRPr lang="ru-RU" sz="2900" kern="1200" dirty="0"/>
        </a:p>
      </dsp:txBody>
      <dsp:txXfrm>
        <a:off x="3728468" y="4071314"/>
        <a:ext cx="2858366" cy="1429183"/>
      </dsp:txXfrm>
    </dsp:sp>
    <dsp:sp modelId="{2AD94275-4F91-4930-85D7-5920213DCCB3}">
      <dsp:nvSpPr>
        <dsp:cNvPr id="0" name=""/>
        <dsp:cNvSpPr/>
      </dsp:nvSpPr>
      <dsp:spPr>
        <a:xfrm>
          <a:off x="7187092" y="4071314"/>
          <a:ext cx="2858366" cy="1429183"/>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8415" tIns="18415" rIns="18415" bIns="18415" numCol="1" spcCol="1270" anchor="ctr" anchorCtr="0">
          <a:noAutofit/>
        </a:bodyPr>
        <a:lstStyle/>
        <a:p>
          <a:pPr marL="0" lvl="0" indent="0" algn="ctr" defTabSz="1289050">
            <a:lnSpc>
              <a:spcPct val="90000"/>
            </a:lnSpc>
            <a:spcBef>
              <a:spcPct val="0"/>
            </a:spcBef>
            <a:spcAft>
              <a:spcPct val="35000"/>
            </a:spcAft>
            <a:buNone/>
          </a:pPr>
          <a:r>
            <a:rPr lang="ru-RU" sz="2900" kern="12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БАНДЛИК </a:t>
          </a:r>
          <a:r>
            <a:rPr lang="ru-RU" sz="2900" kern="1200" dirty="0">
              <a:solidFill>
                <a:prstClr val="black"/>
              </a:solidFill>
              <a:latin typeface="Times New Roman" panose="02020603050405020304" pitchFamily="18" charset="0"/>
              <a:ea typeface="+mn-ea"/>
              <a:cs typeface="Times New Roman" panose="02020603050405020304" pitchFamily="18" charset="0"/>
            </a:rPr>
            <a:t>ДАРАЖАСИ</a:t>
          </a:r>
          <a:endParaRPr lang="ru-RU" sz="2900" kern="1200" dirty="0"/>
        </a:p>
      </dsp:txBody>
      <dsp:txXfrm>
        <a:off x="7187092" y="4071314"/>
        <a:ext cx="2858366" cy="142918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DBAA2D-5AA5-42C0-8DCD-A3CAABFA9F7C}">
      <dsp:nvSpPr>
        <dsp:cNvPr id="0" name=""/>
        <dsp:cNvSpPr/>
      </dsp:nvSpPr>
      <dsp:spPr>
        <a:xfrm>
          <a:off x="0" y="1002953"/>
          <a:ext cx="11074400" cy="907200"/>
        </a:xfrm>
        <a:prstGeom prst="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EB07B4D-BA94-49DF-8D1F-DD0CD0FCE37B}">
      <dsp:nvSpPr>
        <dsp:cNvPr id="0" name=""/>
        <dsp:cNvSpPr/>
      </dsp:nvSpPr>
      <dsp:spPr>
        <a:xfrm>
          <a:off x="553720" y="39268"/>
          <a:ext cx="10018323" cy="1495045"/>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3010" tIns="0" rIns="293010" bIns="0" numCol="1" spcCol="1270" anchor="ctr" anchorCtr="0">
          <a:noAutofit/>
        </a:bodyPr>
        <a:lstStyle/>
        <a:p>
          <a:pPr marL="0" lvl="0" indent="0" algn="just" defTabSz="889000">
            <a:lnSpc>
              <a:spcPct val="90000"/>
            </a:lnSpc>
            <a:spcBef>
              <a:spcPct val="0"/>
            </a:spcBef>
            <a:spcAft>
              <a:spcPct val="35000"/>
            </a:spcAft>
            <a:buNone/>
          </a:pPr>
          <a:r>
            <a:rPr lang="ru-RU" sz="2000" kern="1200" dirty="0">
              <a:solidFill>
                <a:schemeClr val="tx1"/>
              </a:solidFill>
              <a:latin typeface="Times New Roman" pitchFamily="18" charset="0"/>
              <a:cs typeface="Times New Roman" pitchFamily="18" charset="0"/>
            </a:rPr>
            <a:t>1. </a:t>
          </a:r>
          <a:r>
            <a:rPr lang="uz-Cyrl-UZ" sz="2000" kern="1200" dirty="0">
              <a:solidFill>
                <a:schemeClr val="tx1"/>
              </a:solidFill>
              <a:latin typeface="Times New Roman" panose="02020603050405020304" pitchFamily="18" charset="0"/>
              <a:cs typeface="Times New Roman" panose="02020603050405020304" pitchFamily="18" charset="0"/>
            </a:rPr>
            <a:t>Рақамли иқтисодиётни ривожлантирилишида меҳнат бозори фаолиятининг ўзига хос хусусиятлари очиб берилганлиги боис вилоят меҳнат бозори самарадорлигини оширишга қаратилган жорий усуллар такомиллаштирилди.</a:t>
          </a:r>
          <a:endParaRPr lang="ru-RU" sz="2000" kern="1200" dirty="0">
            <a:solidFill>
              <a:schemeClr val="tx1"/>
            </a:solidFill>
            <a:latin typeface="Times New Roman" pitchFamily="18" charset="0"/>
            <a:cs typeface="Times New Roman" pitchFamily="18" charset="0"/>
          </a:endParaRPr>
        </a:p>
      </dsp:txBody>
      <dsp:txXfrm>
        <a:off x="626702" y="112250"/>
        <a:ext cx="9872359" cy="1349081"/>
      </dsp:txXfrm>
    </dsp:sp>
    <dsp:sp modelId="{45BA885C-7543-4CA3-9E8C-89D6019032F4}">
      <dsp:nvSpPr>
        <dsp:cNvPr id="0" name=""/>
        <dsp:cNvSpPr/>
      </dsp:nvSpPr>
      <dsp:spPr>
        <a:xfrm>
          <a:off x="0" y="2635913"/>
          <a:ext cx="11074400" cy="907200"/>
        </a:xfrm>
        <a:prstGeom prst="rect">
          <a:avLst/>
        </a:prstGeom>
        <a:solidFill>
          <a:schemeClr val="lt1">
            <a:alpha val="90000"/>
            <a:hueOff val="0"/>
            <a:satOff val="0"/>
            <a:lumOff val="0"/>
            <a:alphaOff val="0"/>
          </a:schemeClr>
        </a:solidFill>
        <a:ln w="12700" cap="flat" cmpd="sng" algn="ctr">
          <a:solidFill>
            <a:schemeClr val="accent2">
              <a:hueOff val="-723100"/>
              <a:satOff val="-4962"/>
              <a:lumOff val="2549"/>
              <a:alphaOff val="0"/>
            </a:schemeClr>
          </a:solidFill>
          <a:prstDash val="solid"/>
          <a:miter lim="800000"/>
        </a:ln>
        <a:effectLst/>
      </dsp:spPr>
      <dsp:style>
        <a:lnRef idx="2">
          <a:scrgbClr r="0" g="0" b="0"/>
        </a:lnRef>
        <a:fillRef idx="1">
          <a:scrgbClr r="0" g="0" b="0"/>
        </a:fillRef>
        <a:effectRef idx="0">
          <a:scrgbClr r="0" g="0" b="0"/>
        </a:effectRef>
        <a:fontRef idx="minor"/>
      </dsp:style>
    </dsp:sp>
    <dsp:sp modelId="{E8EE0F72-A379-4B3A-8269-B438AB899E4B}">
      <dsp:nvSpPr>
        <dsp:cNvPr id="0" name=""/>
        <dsp:cNvSpPr/>
      </dsp:nvSpPr>
      <dsp:spPr>
        <a:xfrm>
          <a:off x="553720" y="2104553"/>
          <a:ext cx="10018323" cy="1062720"/>
        </a:xfrm>
        <a:prstGeom prst="roundRect">
          <a:avLst/>
        </a:prstGeom>
        <a:solidFill>
          <a:schemeClr val="accent2">
            <a:hueOff val="-723100"/>
            <a:satOff val="-4962"/>
            <a:lumOff val="254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3010" tIns="0" rIns="293010" bIns="0" numCol="1" spcCol="1270" anchor="ctr" anchorCtr="0">
          <a:noAutofit/>
        </a:bodyPr>
        <a:lstStyle/>
        <a:p>
          <a:pPr marL="0" lvl="0" indent="0" algn="just" defTabSz="889000">
            <a:lnSpc>
              <a:spcPct val="90000"/>
            </a:lnSpc>
            <a:spcBef>
              <a:spcPct val="0"/>
            </a:spcBef>
            <a:spcAft>
              <a:spcPct val="35000"/>
            </a:spcAft>
            <a:buNone/>
          </a:pPr>
          <a:r>
            <a:rPr lang="uz-Cyrl-UZ" sz="2000" kern="1200" dirty="0">
              <a:solidFill>
                <a:schemeClr val="tx1"/>
              </a:solidFill>
              <a:latin typeface="Times New Roman" panose="02020603050405020304" pitchFamily="18" charset="0"/>
              <a:cs typeface="Times New Roman" panose="02020603050405020304" pitchFamily="18" charset="0"/>
            </a:rPr>
            <a:t>2. Ахборот моделига асосланган  меҳнат бозорини тадқиқ қилиш механизми меҳнат бозори самарадорлиги мезонларини аниқлашга имкон берди.</a:t>
          </a:r>
          <a:endParaRPr lang="ru-RU" sz="2000" kern="1200" dirty="0">
            <a:solidFill>
              <a:schemeClr val="tx1"/>
            </a:solidFill>
            <a:latin typeface="Times New Roman" pitchFamily="18" charset="0"/>
            <a:cs typeface="Times New Roman" pitchFamily="18" charset="0"/>
          </a:endParaRPr>
        </a:p>
      </dsp:txBody>
      <dsp:txXfrm>
        <a:off x="605598" y="2156431"/>
        <a:ext cx="9914567" cy="958964"/>
      </dsp:txXfrm>
    </dsp:sp>
    <dsp:sp modelId="{9A9B50E2-0457-44B8-8721-EF4863A0CDF2}">
      <dsp:nvSpPr>
        <dsp:cNvPr id="0" name=""/>
        <dsp:cNvSpPr/>
      </dsp:nvSpPr>
      <dsp:spPr>
        <a:xfrm>
          <a:off x="0" y="4729020"/>
          <a:ext cx="11074400" cy="907200"/>
        </a:xfrm>
        <a:prstGeom prst="rect">
          <a:avLst/>
        </a:prstGeom>
        <a:solidFill>
          <a:schemeClr val="lt1">
            <a:alpha val="90000"/>
            <a:hueOff val="0"/>
            <a:satOff val="0"/>
            <a:lumOff val="0"/>
            <a:alphaOff val="0"/>
          </a:schemeClr>
        </a:solidFill>
        <a:ln w="12700" cap="flat" cmpd="sng" algn="ctr">
          <a:solidFill>
            <a:schemeClr val="accent2">
              <a:hueOff val="-1446200"/>
              <a:satOff val="-9924"/>
              <a:lumOff val="5098"/>
              <a:alphaOff val="0"/>
            </a:schemeClr>
          </a:solidFill>
          <a:prstDash val="solid"/>
          <a:miter lim="800000"/>
        </a:ln>
        <a:effectLst/>
      </dsp:spPr>
      <dsp:style>
        <a:lnRef idx="2">
          <a:scrgbClr r="0" g="0" b="0"/>
        </a:lnRef>
        <a:fillRef idx="1">
          <a:scrgbClr r="0" g="0" b="0"/>
        </a:fillRef>
        <a:effectRef idx="0">
          <a:scrgbClr r="0" g="0" b="0"/>
        </a:effectRef>
        <a:fontRef idx="minor"/>
      </dsp:style>
    </dsp:sp>
    <dsp:sp modelId="{834977D5-DF57-47A8-A18F-676ACD9346DC}">
      <dsp:nvSpPr>
        <dsp:cNvPr id="0" name=""/>
        <dsp:cNvSpPr/>
      </dsp:nvSpPr>
      <dsp:spPr>
        <a:xfrm>
          <a:off x="553720" y="3737513"/>
          <a:ext cx="10018323" cy="1522867"/>
        </a:xfrm>
        <a:prstGeom prst="roundRect">
          <a:avLst/>
        </a:prstGeom>
        <a:solidFill>
          <a:schemeClr val="accent2">
            <a:hueOff val="-1446200"/>
            <a:satOff val="-9924"/>
            <a:lumOff val="509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3010" tIns="0" rIns="293010" bIns="0" numCol="1" spcCol="1270" anchor="ctr" anchorCtr="0">
          <a:noAutofit/>
        </a:bodyPr>
        <a:lstStyle/>
        <a:p>
          <a:pPr marL="0" lvl="0" indent="0" algn="just" defTabSz="889000">
            <a:lnSpc>
              <a:spcPct val="90000"/>
            </a:lnSpc>
            <a:spcBef>
              <a:spcPct val="0"/>
            </a:spcBef>
            <a:spcAft>
              <a:spcPct val="35000"/>
            </a:spcAft>
            <a:buNone/>
          </a:pPr>
          <a:r>
            <a:rPr lang="uz-Cyrl-UZ" sz="2000" kern="1200" dirty="0">
              <a:solidFill>
                <a:schemeClr val="tx1"/>
              </a:solidFill>
              <a:latin typeface="Times New Roman" panose="02020603050405020304" pitchFamily="18" charset="0"/>
              <a:cs typeface="Times New Roman" panose="02020603050405020304" pitchFamily="18" charset="0"/>
            </a:rPr>
            <a:t>3.</a:t>
          </a:r>
          <a:r>
            <a:rPr lang="uz-Cyrl-UZ" sz="2000" kern="1200" dirty="0">
              <a:latin typeface="Times New Roman" panose="02020603050405020304" pitchFamily="18" charset="0"/>
              <a:cs typeface="Times New Roman" panose="02020603050405020304" pitchFamily="18" charset="0"/>
            </a:rPr>
            <a:t> </a:t>
          </a:r>
          <a:r>
            <a:rPr lang="uz-Cyrl-UZ" sz="2000" kern="1200" dirty="0">
              <a:solidFill>
                <a:schemeClr val="tx1"/>
              </a:solidFill>
              <a:latin typeface="Times New Roman" panose="02020603050405020304" pitchFamily="18" charset="0"/>
              <a:cs typeface="Times New Roman" panose="02020603050405020304" pitchFamily="18" charset="0"/>
            </a:rPr>
            <a:t>АКТ соҳасида “</a:t>
          </a:r>
          <a:r>
            <a:rPr lang="uz-Cyrl-UZ" sz="20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ахборот сиғими</a:t>
          </a:r>
          <a:r>
            <a:rPr lang="uz-Cyrl-UZ" sz="2000" kern="1200" dirty="0">
              <a:solidFill>
                <a:schemeClr val="tx1"/>
              </a:solidFill>
              <a:latin typeface="Times New Roman" panose="02020603050405020304" pitchFamily="18" charset="0"/>
              <a:cs typeface="Times New Roman" panose="02020603050405020304" pitchFamily="18" charset="0"/>
            </a:rPr>
            <a:t>” тушунчасидан фойдаланиш меҳнат бозорининг турли профессионал сегментлари ҳажмини аниқланишига имкон берди.</a:t>
          </a:r>
          <a:endParaRPr lang="ru-RU" sz="2000" kern="1200" dirty="0">
            <a:solidFill>
              <a:schemeClr val="tx1"/>
            </a:solidFill>
            <a:latin typeface="Times New Roman" pitchFamily="18" charset="0"/>
            <a:cs typeface="Times New Roman" pitchFamily="18" charset="0"/>
          </a:endParaRPr>
        </a:p>
      </dsp:txBody>
      <dsp:txXfrm>
        <a:off x="628060" y="3811853"/>
        <a:ext cx="9869643" cy="137418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083781-23EE-4821-9907-CA5EA90C7551}">
      <dsp:nvSpPr>
        <dsp:cNvPr id="0" name=""/>
        <dsp:cNvSpPr/>
      </dsp:nvSpPr>
      <dsp:spPr>
        <a:xfrm>
          <a:off x="0" y="962534"/>
          <a:ext cx="11266311" cy="756000"/>
        </a:xfrm>
        <a:prstGeom prst="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0EEF657-AE10-45B4-A495-1E7974ADE72C}">
      <dsp:nvSpPr>
        <dsp:cNvPr id="0" name=""/>
        <dsp:cNvSpPr/>
      </dsp:nvSpPr>
      <dsp:spPr>
        <a:xfrm>
          <a:off x="563315" y="87596"/>
          <a:ext cx="10107469" cy="1317737"/>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8088" tIns="0" rIns="298088" bIns="0" numCol="1" spcCol="1270" anchor="ctr" anchorCtr="0">
          <a:noAutofit/>
        </a:bodyPr>
        <a:lstStyle/>
        <a:p>
          <a:pPr marL="0" lvl="0" indent="0" algn="just" defTabSz="889000">
            <a:lnSpc>
              <a:spcPct val="90000"/>
            </a:lnSpc>
            <a:spcBef>
              <a:spcPct val="0"/>
            </a:spcBef>
            <a:spcAft>
              <a:spcPct val="35000"/>
            </a:spcAft>
            <a:buNone/>
          </a:pPr>
          <a:r>
            <a:rPr lang="uz-Cyrl-UZ" sz="2000" kern="1200" dirty="0">
              <a:solidFill>
                <a:schemeClr val="tx1"/>
              </a:solidFill>
              <a:latin typeface="Times New Roman" panose="02020603050405020304" pitchFamily="18" charset="0"/>
              <a:cs typeface="Times New Roman" panose="02020603050405020304" pitchFamily="18" charset="0"/>
            </a:rPr>
            <a:t>4.</a:t>
          </a:r>
          <a:r>
            <a:rPr lang="uz-Cyrl-UZ" sz="2000" kern="1200" dirty="0">
              <a:latin typeface="Times New Roman" panose="02020603050405020304" pitchFamily="18" charset="0"/>
              <a:cs typeface="Times New Roman" panose="02020603050405020304" pitchFamily="18" charset="0"/>
            </a:rPr>
            <a:t> </a:t>
          </a:r>
          <a:r>
            <a:rPr lang="uz-Cyrl-UZ" sz="2000" kern="1200" dirty="0">
              <a:solidFill>
                <a:schemeClr val="tx1"/>
              </a:solidFill>
              <a:latin typeface="Times New Roman" panose="02020603050405020304" pitchFamily="18" charset="0"/>
              <a:cs typeface="Times New Roman" panose="02020603050405020304" pitchFamily="18" charset="0"/>
            </a:rPr>
            <a:t>Таълимнинг барча даражаларида ахборот-коммуникация технологиялари соҳасидаги мутахассисликлар бўйича кадрлар тайёрлаш дастурларининг самарадорлиги баҳоланишиши асосида янги ўқув дастурларини ишлаб чиқишни оптималлаштирганлиги натижасида ана шу касб эгаларини тайёрлашга кетадиган умумий харажатлар миқдорини 	 20 %га камайишига олиб келди.</a:t>
          </a:r>
          <a:endParaRPr lang="ru-RU" sz="2000" kern="1200" dirty="0">
            <a:solidFill>
              <a:schemeClr val="tx1"/>
            </a:solidFill>
            <a:latin typeface="Times New Roman" panose="02020603050405020304" pitchFamily="18" charset="0"/>
            <a:cs typeface="Times New Roman" panose="02020603050405020304" pitchFamily="18" charset="0"/>
          </a:endParaRPr>
        </a:p>
      </dsp:txBody>
      <dsp:txXfrm>
        <a:off x="627642" y="151923"/>
        <a:ext cx="9978815" cy="1189083"/>
      </dsp:txXfrm>
    </dsp:sp>
    <dsp:sp modelId="{7C1B3B00-8A16-4F31-9AF2-33EEF4F38BAB}">
      <dsp:nvSpPr>
        <dsp:cNvPr id="0" name=""/>
        <dsp:cNvSpPr/>
      </dsp:nvSpPr>
      <dsp:spPr>
        <a:xfrm>
          <a:off x="0" y="2959164"/>
          <a:ext cx="11266311" cy="756000"/>
        </a:xfrm>
        <a:prstGeom prst="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CAB8514-7AE5-4459-B7FA-5AA2D2B2E17C}">
      <dsp:nvSpPr>
        <dsp:cNvPr id="0" name=""/>
        <dsp:cNvSpPr/>
      </dsp:nvSpPr>
      <dsp:spPr>
        <a:xfrm>
          <a:off x="563315" y="1880534"/>
          <a:ext cx="9764568" cy="1537950"/>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8088" tIns="0" rIns="298088" bIns="0" numCol="1" spcCol="1270" anchor="ctr" anchorCtr="0">
          <a:noAutofit/>
        </a:bodyPr>
        <a:lstStyle/>
        <a:p>
          <a:pPr marL="0" lvl="0" indent="0" algn="just" defTabSz="889000">
            <a:lnSpc>
              <a:spcPct val="90000"/>
            </a:lnSpc>
            <a:spcBef>
              <a:spcPct val="0"/>
            </a:spcBef>
            <a:spcAft>
              <a:spcPct val="35000"/>
            </a:spcAft>
            <a:buNone/>
          </a:pPr>
          <a:r>
            <a:rPr lang="uz-Cyrl-UZ" sz="2000" kern="1200" dirty="0">
              <a:solidFill>
                <a:schemeClr val="tx1"/>
              </a:solidFill>
              <a:latin typeface="Times New Roman" panose="02020603050405020304" pitchFamily="18" charset="0"/>
              <a:cs typeface="Times New Roman" panose="02020603050405020304" pitchFamily="18" charset="0"/>
            </a:rPr>
            <a:t>5. Иқтисодиёт тармоқлари кесимида меҳнат фаолиятининг натижадорлиги, макроиқтисодий бандликнинг тузилиши, тармоқлар ва ҳудудлардаги иш жойларининг сони ва сифатига миқдорий жиҳатдан боғлиқлиги тўғрисидаги концептуал қарашга асосланган ҳолдаги баҳоланиш натижасида вилоятнинг меҳнат бозори самарадорлиги 15-20 %га ошди.</a:t>
          </a:r>
          <a:r>
            <a:rPr lang="en-US" sz="2000" kern="12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uz-Cyrl-UZ" sz="2000" kern="1200" dirty="0">
              <a:solidFill>
                <a:schemeClr val="tx1"/>
              </a:solidFill>
              <a:latin typeface="Times New Roman" panose="02020603050405020304" pitchFamily="18" charset="0"/>
              <a:cs typeface="Times New Roman" panose="02020603050405020304" pitchFamily="18" charset="0"/>
            </a:rPr>
            <a:t> </a:t>
          </a:r>
          <a:endParaRPr lang="ru-RU" sz="2000" kern="1200" dirty="0">
            <a:solidFill>
              <a:schemeClr val="tx1"/>
            </a:solidFill>
            <a:latin typeface="Times New Roman" panose="02020603050405020304" pitchFamily="18" charset="0"/>
            <a:cs typeface="Times New Roman" panose="02020603050405020304" pitchFamily="18" charset="0"/>
          </a:endParaRPr>
        </a:p>
      </dsp:txBody>
      <dsp:txXfrm>
        <a:off x="638392" y="1955611"/>
        <a:ext cx="9614414" cy="1387796"/>
      </dsp:txXfrm>
    </dsp:sp>
    <dsp:sp modelId="{F7CD4512-188E-43EA-9BE0-7E7ABD65569A}">
      <dsp:nvSpPr>
        <dsp:cNvPr id="0" name=""/>
        <dsp:cNvSpPr/>
      </dsp:nvSpPr>
      <dsp:spPr>
        <a:xfrm>
          <a:off x="0" y="4597648"/>
          <a:ext cx="11266311" cy="756000"/>
        </a:xfrm>
        <a:prstGeom prst="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39D15E0-1336-4CE4-9744-77D097741EDD}">
      <dsp:nvSpPr>
        <dsp:cNvPr id="0" name=""/>
        <dsp:cNvSpPr/>
      </dsp:nvSpPr>
      <dsp:spPr>
        <a:xfrm>
          <a:off x="563315" y="3893684"/>
          <a:ext cx="9974425" cy="1146763"/>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8088" tIns="0" rIns="298088" bIns="0" numCol="1" spcCol="1270" anchor="ctr" anchorCtr="0">
          <a:noAutofit/>
        </a:bodyPr>
        <a:lstStyle/>
        <a:p>
          <a:pPr marL="0" lvl="0" indent="0" algn="just" defTabSz="889000">
            <a:lnSpc>
              <a:spcPct val="90000"/>
            </a:lnSpc>
            <a:spcBef>
              <a:spcPct val="0"/>
            </a:spcBef>
            <a:spcAft>
              <a:spcPct val="35000"/>
            </a:spcAft>
            <a:buNone/>
          </a:pPr>
          <a:r>
            <a:rPr lang="ru-RU" sz="2000" kern="1200" dirty="0">
              <a:solidFill>
                <a:schemeClr val="tx1"/>
              </a:solidFill>
              <a:latin typeface="Times New Roman" panose="02020603050405020304" pitchFamily="18" charset="0"/>
              <a:cs typeface="Times New Roman" panose="02020603050405020304" pitchFamily="18" charset="0"/>
            </a:rPr>
            <a:t>6.</a:t>
          </a:r>
          <a:r>
            <a:rPr lang="uz-Cyrl-UZ" sz="2000" kern="1200" dirty="0">
              <a:solidFill>
                <a:schemeClr val="tx1"/>
              </a:solidFill>
              <a:latin typeface="Times New Roman" panose="02020603050405020304" pitchFamily="18" charset="0"/>
              <a:cs typeface="Times New Roman" panose="02020603050405020304" pitchFamily="18" charset="0"/>
            </a:rPr>
            <a:t> Ахборот-коммуникация ва рақамли технологиялар соҳасида кадрлар тайёрлаш таълим тизимини ривожлантириш омилларини руёбга чиқаришга қаратилган ахборотллар базасини ташкил этиш усулларидан фойдаланиш натижасида ушбу соҳадаги кадрларни тайёрлаш учун кетадиган харажатлар 15 -18 %га тежаб қолинди.</a:t>
          </a:r>
          <a:endParaRPr lang="ru-RU" sz="2000" kern="1200" dirty="0">
            <a:solidFill>
              <a:schemeClr val="tx1"/>
            </a:solidFill>
            <a:latin typeface="Times New Roman" panose="02020603050405020304" pitchFamily="18" charset="0"/>
            <a:cs typeface="Times New Roman" panose="02020603050405020304" pitchFamily="18" charset="0"/>
          </a:endParaRPr>
        </a:p>
      </dsp:txBody>
      <dsp:txXfrm>
        <a:off x="619295" y="3949664"/>
        <a:ext cx="9862465" cy="1034803"/>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1"/>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1"/>
            <a:ext cx="2971800" cy="458788"/>
          </a:xfrm>
          <a:prstGeom prst="rect">
            <a:avLst/>
          </a:prstGeom>
        </p:spPr>
        <p:txBody>
          <a:bodyPr vert="horz" lIns="91440" tIns="45720" rIns="91440" bIns="45720" rtlCol="0"/>
          <a:lstStyle>
            <a:lvl1pPr algn="r">
              <a:defRPr sz="1200"/>
            </a:lvl1pPr>
          </a:lstStyle>
          <a:p>
            <a:fld id="{5DA7E456-125B-41F7-9345-88B30B3B5375}" type="datetimeFigureOut">
              <a:rPr lang="ru-RU" smtClean="0"/>
              <a:pPr/>
              <a:t>04.10.2023</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49"/>
            <a:ext cx="5486400" cy="3600451"/>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2D70A4A-E585-4F4B-9DFA-C1273DC51FF9}" type="slidenum">
              <a:rPr lang="ru-RU" smtClean="0"/>
              <a:pPr/>
              <a:t>‹#›</a:t>
            </a:fld>
            <a:endParaRPr lang="ru-RU"/>
          </a:p>
        </p:txBody>
      </p:sp>
    </p:spTree>
    <p:extLst>
      <p:ext uri="{BB962C8B-B14F-4D97-AF65-F5344CB8AC3E}">
        <p14:creationId xmlns:p14="http://schemas.microsoft.com/office/powerpoint/2010/main" val="15601179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2530" name="Google Shape;387;p1:notes">
            <a:extLst>
              <a:ext uri="{FF2B5EF4-FFF2-40B4-BE49-F238E27FC236}">
                <a16:creationId xmlns:a16="http://schemas.microsoft.com/office/drawing/2014/main" id="{ECDC00B7-A41D-4E87-9EDF-F47B88A9143B}"/>
              </a:ext>
            </a:extLst>
          </p:cNvPr>
          <p:cNvSpPr txBox="1">
            <a:spLocks noGrp="1"/>
          </p:cNvSpPr>
          <p:nvPr>
            <p:ph type="body" idx="1"/>
          </p:nvPr>
        </p:nvSpPr>
        <p:spPr>
          <a:xfrm>
            <a:off x="698500" y="4025900"/>
            <a:ext cx="5586413" cy="3813175"/>
          </a:xfrm>
        </p:spPr>
        <p:txBody>
          <a:bodyPr tIns="45700" bIns="45700"/>
          <a:lstStyle/>
          <a:p>
            <a:pPr marL="0" indent="0"/>
            <a:endParaRPr lang="en-US" altLang="en-US">
              <a:latin typeface="Arial" panose="020B0604020202020204" pitchFamily="34" charset="0"/>
              <a:cs typeface="Arial" panose="020B0604020202020204" pitchFamily="34" charset="0"/>
            </a:endParaRPr>
          </a:p>
        </p:txBody>
      </p:sp>
      <p:sp>
        <p:nvSpPr>
          <p:cNvPr id="22531" name="Google Shape;388;p1:notes">
            <a:extLst>
              <a:ext uri="{FF2B5EF4-FFF2-40B4-BE49-F238E27FC236}">
                <a16:creationId xmlns:a16="http://schemas.microsoft.com/office/drawing/2014/main" id="{D00684D1-E251-4765-902B-148FDB1CD7AC}"/>
              </a:ext>
            </a:extLst>
          </p:cNvPr>
          <p:cNvSpPr>
            <a:spLocks noGrp="1" noRot="1" noChangeAspect="1" noTextEdit="1"/>
          </p:cNvSpPr>
          <p:nvPr>
            <p:ph type="sldImg" idx="2"/>
          </p:nvPr>
        </p:nvSpPr>
        <p:spPr>
          <a:xfrm>
            <a:off x="665163" y="635000"/>
            <a:ext cx="5651500" cy="3178175"/>
          </a:xfrm>
          <a:custGeom>
            <a:avLst/>
            <a:gdLst>
              <a:gd name="T0" fmla="*/ 0 w 120000"/>
              <a:gd name="T1" fmla="*/ 0 h 120000"/>
              <a:gd name="T2" fmla="*/ 5651500 w 120000"/>
              <a:gd name="T3" fmla="*/ 0 h 120000"/>
              <a:gd name="T4" fmla="*/ 5651500 w 120000"/>
              <a:gd name="T5" fmla="*/ 3178175 h 120000"/>
              <a:gd name="T6" fmla="*/ 0 w 120000"/>
              <a:gd name="T7" fmla="*/ 3178175 h 120000"/>
              <a:gd name="T8" fmla="*/ 0 w 120000"/>
              <a:gd name="T9" fmla="*/ 0 h 1200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0000" h="120000" extrusionOk="0">
                <a:moveTo>
                  <a:pt x="0" y="0"/>
                </a:moveTo>
                <a:lnTo>
                  <a:pt x="120000" y="0"/>
                </a:lnTo>
                <a:lnTo>
                  <a:pt x="120000" y="120000"/>
                </a:lnTo>
                <a:lnTo>
                  <a:pt x="0" y="120000"/>
                </a:lnTo>
                <a:lnTo>
                  <a:pt x="0" y="0"/>
                </a:lnTo>
                <a:close/>
              </a:path>
            </a:pathLst>
          </a:custGeom>
          <a:noFill/>
          <a:ln>
            <a:headEnd/>
            <a:tailEnd/>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rtl="0"/>
            <a:fld id="{893B0CF2-7F87-4E02-A248-870047730F99}" type="slidenum">
              <a:rPr lang="ru-RU" smtClean="0"/>
              <a:pPr rtl="0"/>
              <a:t>2</a:t>
            </a:fld>
            <a:endParaRPr lang="ru-RU" dirty="0"/>
          </a:p>
        </p:txBody>
      </p:sp>
    </p:spTree>
    <p:extLst>
      <p:ext uri="{BB962C8B-B14F-4D97-AF65-F5344CB8AC3E}">
        <p14:creationId xmlns:p14="http://schemas.microsoft.com/office/powerpoint/2010/main" val="19836253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rtl="0"/>
            <a:fld id="{893B0CF2-7F87-4E02-A248-870047730F99}" type="slidenum">
              <a:rPr lang="ru-RU" smtClean="0"/>
              <a:pPr rtl="0"/>
              <a:t>3</a:t>
            </a:fld>
            <a:endParaRPr lang="ru-RU" dirty="0"/>
          </a:p>
        </p:txBody>
      </p:sp>
    </p:spTree>
    <p:extLst>
      <p:ext uri="{BB962C8B-B14F-4D97-AF65-F5344CB8AC3E}">
        <p14:creationId xmlns:p14="http://schemas.microsoft.com/office/powerpoint/2010/main" val="19836253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rtl="0"/>
            <a:fld id="{893B0CF2-7F87-4E02-A248-870047730F99}" type="slidenum">
              <a:rPr lang="ru-RU" smtClean="0"/>
              <a:pPr rtl="0"/>
              <a:t>4</a:t>
            </a:fld>
            <a:endParaRPr lang="ru-RU" dirty="0"/>
          </a:p>
        </p:txBody>
      </p:sp>
    </p:spTree>
    <p:extLst>
      <p:ext uri="{BB962C8B-B14F-4D97-AF65-F5344CB8AC3E}">
        <p14:creationId xmlns:p14="http://schemas.microsoft.com/office/powerpoint/2010/main" val="19836253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07665C1C-951B-4E3C-8239-8053E4466C29}" type="slidenum">
              <a:rPr lang="ru-RU" smtClean="0"/>
              <a:pPr/>
              <a:t>12</a:t>
            </a:fld>
            <a:endParaRPr lang="ru-RU"/>
          </a:p>
        </p:txBody>
      </p:sp>
    </p:spTree>
    <p:extLst>
      <p:ext uri="{BB962C8B-B14F-4D97-AF65-F5344CB8AC3E}">
        <p14:creationId xmlns:p14="http://schemas.microsoft.com/office/powerpoint/2010/main" val="42893926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rtl="0"/>
            <a:fld id="{893B0CF2-7F87-4E02-A248-870047730F99}" type="slidenum">
              <a:rPr lang="ru-RU" smtClean="0"/>
              <a:pPr rtl="0"/>
              <a:t>21</a:t>
            </a:fld>
            <a:endParaRPr lang="ru-RU" dirty="0"/>
          </a:p>
        </p:txBody>
      </p:sp>
    </p:spTree>
    <p:extLst>
      <p:ext uri="{BB962C8B-B14F-4D97-AF65-F5344CB8AC3E}">
        <p14:creationId xmlns:p14="http://schemas.microsoft.com/office/powerpoint/2010/main" val="19836253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rtl="0"/>
            <a:fld id="{893B0CF2-7F87-4E02-A248-870047730F99}" type="slidenum">
              <a:rPr lang="ru-RU" smtClean="0"/>
              <a:pPr rtl="0"/>
              <a:t>22</a:t>
            </a:fld>
            <a:endParaRPr lang="ru-RU" dirty="0"/>
          </a:p>
        </p:txBody>
      </p:sp>
    </p:spTree>
    <p:extLst>
      <p:ext uri="{BB962C8B-B14F-4D97-AF65-F5344CB8AC3E}">
        <p14:creationId xmlns:p14="http://schemas.microsoft.com/office/powerpoint/2010/main" val="19836253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rtl="0"/>
            <a:fld id="{893B0CF2-7F87-4E02-A248-870047730F99}" type="slidenum">
              <a:rPr lang="ru-RU" smtClean="0"/>
              <a:pPr rtl="0"/>
              <a:t>25</a:t>
            </a:fld>
            <a:endParaRPr lang="ru-RU" dirty="0"/>
          </a:p>
        </p:txBody>
      </p:sp>
    </p:spTree>
    <p:extLst>
      <p:ext uri="{BB962C8B-B14F-4D97-AF65-F5344CB8AC3E}">
        <p14:creationId xmlns:p14="http://schemas.microsoft.com/office/powerpoint/2010/main" val="19836253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endParaRPr lang="en-GB"/>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endParaRPr lang="en-GB"/>
          </a:p>
        </p:txBody>
      </p:sp>
      <p:sp>
        <p:nvSpPr>
          <p:cNvPr id="4" name="Дата 3"/>
          <p:cNvSpPr>
            <a:spLocks noGrp="1"/>
          </p:cNvSpPr>
          <p:nvPr>
            <p:ph type="dt" sz="half" idx="10"/>
          </p:nvPr>
        </p:nvSpPr>
        <p:spPr/>
        <p:txBody>
          <a:bodyPr/>
          <a:lstStyle/>
          <a:p>
            <a:fld id="{C4864D11-2A66-4CBF-B33D-C1875F625574}" type="datetimeFigureOut">
              <a:rPr lang="en-GB" smtClean="0"/>
              <a:pPr/>
              <a:t>04/10/2023</a:t>
            </a:fld>
            <a:endParaRPr lang="en-GB"/>
          </a:p>
        </p:txBody>
      </p:sp>
      <p:sp>
        <p:nvSpPr>
          <p:cNvPr id="5" name="Нижний колонтитул 4"/>
          <p:cNvSpPr>
            <a:spLocks noGrp="1"/>
          </p:cNvSpPr>
          <p:nvPr>
            <p:ph type="ftr" sz="quarter" idx="11"/>
          </p:nvPr>
        </p:nvSpPr>
        <p:spPr/>
        <p:txBody>
          <a:bodyPr/>
          <a:lstStyle/>
          <a:p>
            <a:endParaRPr lang="en-GB"/>
          </a:p>
        </p:txBody>
      </p:sp>
      <p:sp>
        <p:nvSpPr>
          <p:cNvPr id="6" name="Номер слайда 5"/>
          <p:cNvSpPr>
            <a:spLocks noGrp="1"/>
          </p:cNvSpPr>
          <p:nvPr>
            <p:ph type="sldNum" sz="quarter" idx="12"/>
          </p:nvPr>
        </p:nvSpPr>
        <p:spPr/>
        <p:txBody>
          <a:bodyPr/>
          <a:lstStyle/>
          <a:p>
            <a:fld id="{6B25CC8C-A667-4FAD-A3F1-DF47F3AFAC8A}" type="slidenum">
              <a:rPr lang="en-GB" smtClean="0"/>
              <a:pPr/>
              <a:t>‹#›</a:t>
            </a:fld>
            <a:endParaRPr lang="en-GB"/>
          </a:p>
        </p:txBody>
      </p:sp>
    </p:spTree>
    <p:extLst>
      <p:ext uri="{BB962C8B-B14F-4D97-AF65-F5344CB8AC3E}">
        <p14:creationId xmlns:p14="http://schemas.microsoft.com/office/powerpoint/2010/main" val="4071988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en-GB"/>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GB"/>
          </a:p>
        </p:txBody>
      </p:sp>
      <p:sp>
        <p:nvSpPr>
          <p:cNvPr id="4" name="Дата 3"/>
          <p:cNvSpPr>
            <a:spLocks noGrp="1"/>
          </p:cNvSpPr>
          <p:nvPr>
            <p:ph type="dt" sz="half" idx="10"/>
          </p:nvPr>
        </p:nvSpPr>
        <p:spPr/>
        <p:txBody>
          <a:bodyPr/>
          <a:lstStyle/>
          <a:p>
            <a:fld id="{C4864D11-2A66-4CBF-B33D-C1875F625574}" type="datetimeFigureOut">
              <a:rPr lang="en-GB" smtClean="0"/>
              <a:pPr/>
              <a:t>04/10/2023</a:t>
            </a:fld>
            <a:endParaRPr lang="en-GB"/>
          </a:p>
        </p:txBody>
      </p:sp>
      <p:sp>
        <p:nvSpPr>
          <p:cNvPr id="5" name="Нижний колонтитул 4"/>
          <p:cNvSpPr>
            <a:spLocks noGrp="1"/>
          </p:cNvSpPr>
          <p:nvPr>
            <p:ph type="ftr" sz="quarter" idx="11"/>
          </p:nvPr>
        </p:nvSpPr>
        <p:spPr/>
        <p:txBody>
          <a:bodyPr/>
          <a:lstStyle/>
          <a:p>
            <a:endParaRPr lang="en-GB"/>
          </a:p>
        </p:txBody>
      </p:sp>
      <p:sp>
        <p:nvSpPr>
          <p:cNvPr id="6" name="Номер слайда 5"/>
          <p:cNvSpPr>
            <a:spLocks noGrp="1"/>
          </p:cNvSpPr>
          <p:nvPr>
            <p:ph type="sldNum" sz="quarter" idx="12"/>
          </p:nvPr>
        </p:nvSpPr>
        <p:spPr/>
        <p:txBody>
          <a:bodyPr/>
          <a:lstStyle/>
          <a:p>
            <a:fld id="{6B25CC8C-A667-4FAD-A3F1-DF47F3AFAC8A}" type="slidenum">
              <a:rPr lang="en-GB" smtClean="0"/>
              <a:pPr/>
              <a:t>‹#›</a:t>
            </a:fld>
            <a:endParaRPr lang="en-GB"/>
          </a:p>
        </p:txBody>
      </p:sp>
    </p:spTree>
    <p:extLst>
      <p:ext uri="{BB962C8B-B14F-4D97-AF65-F5344CB8AC3E}">
        <p14:creationId xmlns:p14="http://schemas.microsoft.com/office/powerpoint/2010/main" val="34240695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endParaRPr lang="en-GB"/>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C4864D11-2A66-4CBF-B33D-C1875F625574}" type="datetimeFigureOut">
              <a:rPr lang="en-GB" smtClean="0"/>
              <a:pPr/>
              <a:t>04/10/2023</a:t>
            </a:fld>
            <a:endParaRPr lang="en-GB"/>
          </a:p>
        </p:txBody>
      </p:sp>
      <p:sp>
        <p:nvSpPr>
          <p:cNvPr id="5" name="Нижний колонтитул 4"/>
          <p:cNvSpPr>
            <a:spLocks noGrp="1"/>
          </p:cNvSpPr>
          <p:nvPr>
            <p:ph type="ftr" sz="quarter" idx="11"/>
          </p:nvPr>
        </p:nvSpPr>
        <p:spPr/>
        <p:txBody>
          <a:bodyPr/>
          <a:lstStyle/>
          <a:p>
            <a:endParaRPr lang="en-GB"/>
          </a:p>
        </p:txBody>
      </p:sp>
      <p:sp>
        <p:nvSpPr>
          <p:cNvPr id="6" name="Номер слайда 5"/>
          <p:cNvSpPr>
            <a:spLocks noGrp="1"/>
          </p:cNvSpPr>
          <p:nvPr>
            <p:ph type="sldNum" sz="quarter" idx="12"/>
          </p:nvPr>
        </p:nvSpPr>
        <p:spPr/>
        <p:txBody>
          <a:bodyPr/>
          <a:lstStyle/>
          <a:p>
            <a:fld id="{6B25CC8C-A667-4FAD-A3F1-DF47F3AFAC8A}" type="slidenum">
              <a:rPr lang="en-GB" smtClean="0"/>
              <a:pPr/>
              <a:t>‹#›</a:t>
            </a:fld>
            <a:endParaRPr lang="en-GB"/>
          </a:p>
        </p:txBody>
      </p:sp>
    </p:spTree>
    <p:extLst>
      <p:ext uri="{BB962C8B-B14F-4D97-AF65-F5344CB8AC3E}">
        <p14:creationId xmlns:p14="http://schemas.microsoft.com/office/powerpoint/2010/main" val="21474785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en-GB"/>
          </a:p>
        </p:txBody>
      </p:sp>
      <p:sp>
        <p:nvSpPr>
          <p:cNvPr id="3" name="Объект 2"/>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GB"/>
          </a:p>
        </p:txBody>
      </p:sp>
      <p:sp>
        <p:nvSpPr>
          <p:cNvPr id="4" name="Объект 3"/>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GB"/>
          </a:p>
        </p:txBody>
      </p:sp>
      <p:sp>
        <p:nvSpPr>
          <p:cNvPr id="5" name="Дата 4"/>
          <p:cNvSpPr>
            <a:spLocks noGrp="1"/>
          </p:cNvSpPr>
          <p:nvPr>
            <p:ph type="dt" sz="half" idx="10"/>
          </p:nvPr>
        </p:nvSpPr>
        <p:spPr/>
        <p:txBody>
          <a:bodyPr/>
          <a:lstStyle/>
          <a:p>
            <a:fld id="{C4864D11-2A66-4CBF-B33D-C1875F625574}" type="datetimeFigureOut">
              <a:rPr lang="en-GB" smtClean="0"/>
              <a:pPr/>
              <a:t>04/10/2023</a:t>
            </a:fld>
            <a:endParaRPr lang="en-GB"/>
          </a:p>
        </p:txBody>
      </p:sp>
      <p:sp>
        <p:nvSpPr>
          <p:cNvPr id="6" name="Нижний колонтитул 5"/>
          <p:cNvSpPr>
            <a:spLocks noGrp="1"/>
          </p:cNvSpPr>
          <p:nvPr>
            <p:ph type="ftr" sz="quarter" idx="11"/>
          </p:nvPr>
        </p:nvSpPr>
        <p:spPr/>
        <p:txBody>
          <a:bodyPr/>
          <a:lstStyle/>
          <a:p>
            <a:endParaRPr lang="en-GB"/>
          </a:p>
        </p:txBody>
      </p:sp>
      <p:sp>
        <p:nvSpPr>
          <p:cNvPr id="7" name="Номер слайда 6"/>
          <p:cNvSpPr>
            <a:spLocks noGrp="1"/>
          </p:cNvSpPr>
          <p:nvPr>
            <p:ph type="sldNum" sz="quarter" idx="12"/>
          </p:nvPr>
        </p:nvSpPr>
        <p:spPr/>
        <p:txBody>
          <a:bodyPr/>
          <a:lstStyle/>
          <a:p>
            <a:fld id="{6B25CC8C-A667-4FAD-A3F1-DF47F3AFAC8A}" type="slidenum">
              <a:rPr lang="en-GB" smtClean="0"/>
              <a:pPr/>
              <a:t>‹#›</a:t>
            </a:fld>
            <a:endParaRPr lang="en-GB"/>
          </a:p>
        </p:txBody>
      </p:sp>
    </p:spTree>
    <p:extLst>
      <p:ext uri="{BB962C8B-B14F-4D97-AF65-F5344CB8AC3E}">
        <p14:creationId xmlns:p14="http://schemas.microsoft.com/office/powerpoint/2010/main" val="28979688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a:t>Образец заголовка</a:t>
            </a:r>
            <a:endParaRPr lang="en-GB"/>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GB"/>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GB"/>
          </a:p>
        </p:txBody>
      </p:sp>
      <p:sp>
        <p:nvSpPr>
          <p:cNvPr id="7" name="Дата 6"/>
          <p:cNvSpPr>
            <a:spLocks noGrp="1"/>
          </p:cNvSpPr>
          <p:nvPr>
            <p:ph type="dt" sz="half" idx="10"/>
          </p:nvPr>
        </p:nvSpPr>
        <p:spPr/>
        <p:txBody>
          <a:bodyPr/>
          <a:lstStyle/>
          <a:p>
            <a:fld id="{C4864D11-2A66-4CBF-B33D-C1875F625574}" type="datetimeFigureOut">
              <a:rPr lang="en-GB" smtClean="0"/>
              <a:pPr/>
              <a:t>04/10/2023</a:t>
            </a:fld>
            <a:endParaRPr lang="en-GB"/>
          </a:p>
        </p:txBody>
      </p:sp>
      <p:sp>
        <p:nvSpPr>
          <p:cNvPr id="8" name="Нижний колонтитул 7"/>
          <p:cNvSpPr>
            <a:spLocks noGrp="1"/>
          </p:cNvSpPr>
          <p:nvPr>
            <p:ph type="ftr" sz="quarter" idx="11"/>
          </p:nvPr>
        </p:nvSpPr>
        <p:spPr/>
        <p:txBody>
          <a:bodyPr/>
          <a:lstStyle/>
          <a:p>
            <a:endParaRPr lang="en-GB"/>
          </a:p>
        </p:txBody>
      </p:sp>
      <p:sp>
        <p:nvSpPr>
          <p:cNvPr id="9" name="Номер слайда 8"/>
          <p:cNvSpPr>
            <a:spLocks noGrp="1"/>
          </p:cNvSpPr>
          <p:nvPr>
            <p:ph type="sldNum" sz="quarter" idx="12"/>
          </p:nvPr>
        </p:nvSpPr>
        <p:spPr/>
        <p:txBody>
          <a:bodyPr/>
          <a:lstStyle/>
          <a:p>
            <a:fld id="{6B25CC8C-A667-4FAD-A3F1-DF47F3AFAC8A}" type="slidenum">
              <a:rPr lang="en-GB" smtClean="0"/>
              <a:pPr/>
              <a:t>‹#›</a:t>
            </a:fld>
            <a:endParaRPr lang="en-GB"/>
          </a:p>
        </p:txBody>
      </p:sp>
    </p:spTree>
    <p:extLst>
      <p:ext uri="{BB962C8B-B14F-4D97-AF65-F5344CB8AC3E}">
        <p14:creationId xmlns:p14="http://schemas.microsoft.com/office/powerpoint/2010/main" val="37035875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en-GB"/>
          </a:p>
        </p:txBody>
      </p:sp>
      <p:sp>
        <p:nvSpPr>
          <p:cNvPr id="3" name="Дата 2"/>
          <p:cNvSpPr>
            <a:spLocks noGrp="1"/>
          </p:cNvSpPr>
          <p:nvPr>
            <p:ph type="dt" sz="half" idx="10"/>
          </p:nvPr>
        </p:nvSpPr>
        <p:spPr/>
        <p:txBody>
          <a:bodyPr/>
          <a:lstStyle/>
          <a:p>
            <a:fld id="{C4864D11-2A66-4CBF-B33D-C1875F625574}" type="datetimeFigureOut">
              <a:rPr lang="en-GB" smtClean="0"/>
              <a:pPr/>
              <a:t>04/10/2023</a:t>
            </a:fld>
            <a:endParaRPr lang="en-GB"/>
          </a:p>
        </p:txBody>
      </p:sp>
      <p:sp>
        <p:nvSpPr>
          <p:cNvPr id="4" name="Нижний колонтитул 3"/>
          <p:cNvSpPr>
            <a:spLocks noGrp="1"/>
          </p:cNvSpPr>
          <p:nvPr>
            <p:ph type="ftr" sz="quarter" idx="11"/>
          </p:nvPr>
        </p:nvSpPr>
        <p:spPr/>
        <p:txBody>
          <a:bodyPr/>
          <a:lstStyle/>
          <a:p>
            <a:endParaRPr lang="en-GB"/>
          </a:p>
        </p:txBody>
      </p:sp>
      <p:sp>
        <p:nvSpPr>
          <p:cNvPr id="5" name="Номер слайда 4"/>
          <p:cNvSpPr>
            <a:spLocks noGrp="1"/>
          </p:cNvSpPr>
          <p:nvPr>
            <p:ph type="sldNum" sz="quarter" idx="12"/>
          </p:nvPr>
        </p:nvSpPr>
        <p:spPr/>
        <p:txBody>
          <a:bodyPr/>
          <a:lstStyle/>
          <a:p>
            <a:fld id="{6B25CC8C-A667-4FAD-A3F1-DF47F3AFAC8A}" type="slidenum">
              <a:rPr lang="en-GB" smtClean="0"/>
              <a:pPr/>
              <a:t>‹#›</a:t>
            </a:fld>
            <a:endParaRPr lang="en-GB"/>
          </a:p>
        </p:txBody>
      </p:sp>
    </p:spTree>
    <p:extLst>
      <p:ext uri="{BB962C8B-B14F-4D97-AF65-F5344CB8AC3E}">
        <p14:creationId xmlns:p14="http://schemas.microsoft.com/office/powerpoint/2010/main" val="29399110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C4864D11-2A66-4CBF-B33D-C1875F625574}" type="datetimeFigureOut">
              <a:rPr lang="en-GB" smtClean="0"/>
              <a:pPr/>
              <a:t>04/10/2023</a:t>
            </a:fld>
            <a:endParaRPr lang="en-GB"/>
          </a:p>
        </p:txBody>
      </p:sp>
      <p:sp>
        <p:nvSpPr>
          <p:cNvPr id="3" name="Нижний колонтитул 2"/>
          <p:cNvSpPr>
            <a:spLocks noGrp="1"/>
          </p:cNvSpPr>
          <p:nvPr>
            <p:ph type="ftr" sz="quarter" idx="11"/>
          </p:nvPr>
        </p:nvSpPr>
        <p:spPr/>
        <p:txBody>
          <a:bodyPr/>
          <a:lstStyle/>
          <a:p>
            <a:endParaRPr lang="en-GB"/>
          </a:p>
        </p:txBody>
      </p:sp>
      <p:sp>
        <p:nvSpPr>
          <p:cNvPr id="4" name="Номер слайда 3"/>
          <p:cNvSpPr>
            <a:spLocks noGrp="1"/>
          </p:cNvSpPr>
          <p:nvPr>
            <p:ph type="sldNum" sz="quarter" idx="12"/>
          </p:nvPr>
        </p:nvSpPr>
        <p:spPr/>
        <p:txBody>
          <a:bodyPr/>
          <a:lstStyle/>
          <a:p>
            <a:fld id="{6B25CC8C-A667-4FAD-A3F1-DF47F3AFAC8A}" type="slidenum">
              <a:rPr lang="en-GB" smtClean="0"/>
              <a:pPr/>
              <a:t>‹#›</a:t>
            </a:fld>
            <a:endParaRPr lang="en-GB"/>
          </a:p>
        </p:txBody>
      </p:sp>
    </p:spTree>
    <p:extLst>
      <p:ext uri="{BB962C8B-B14F-4D97-AF65-F5344CB8AC3E}">
        <p14:creationId xmlns:p14="http://schemas.microsoft.com/office/powerpoint/2010/main" val="12929259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en-GB"/>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GB"/>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fld id="{C4864D11-2A66-4CBF-B33D-C1875F625574}" type="datetimeFigureOut">
              <a:rPr lang="en-GB" smtClean="0"/>
              <a:pPr/>
              <a:t>04/10/2023</a:t>
            </a:fld>
            <a:endParaRPr lang="en-GB"/>
          </a:p>
        </p:txBody>
      </p:sp>
      <p:sp>
        <p:nvSpPr>
          <p:cNvPr id="6" name="Нижний колонтитул 5"/>
          <p:cNvSpPr>
            <a:spLocks noGrp="1"/>
          </p:cNvSpPr>
          <p:nvPr>
            <p:ph type="ftr" sz="quarter" idx="11"/>
          </p:nvPr>
        </p:nvSpPr>
        <p:spPr/>
        <p:txBody>
          <a:bodyPr/>
          <a:lstStyle/>
          <a:p>
            <a:endParaRPr lang="en-GB"/>
          </a:p>
        </p:txBody>
      </p:sp>
      <p:sp>
        <p:nvSpPr>
          <p:cNvPr id="7" name="Номер слайда 6"/>
          <p:cNvSpPr>
            <a:spLocks noGrp="1"/>
          </p:cNvSpPr>
          <p:nvPr>
            <p:ph type="sldNum" sz="quarter" idx="12"/>
          </p:nvPr>
        </p:nvSpPr>
        <p:spPr/>
        <p:txBody>
          <a:bodyPr/>
          <a:lstStyle/>
          <a:p>
            <a:fld id="{6B25CC8C-A667-4FAD-A3F1-DF47F3AFAC8A}" type="slidenum">
              <a:rPr lang="en-GB" smtClean="0"/>
              <a:pPr/>
              <a:t>‹#›</a:t>
            </a:fld>
            <a:endParaRPr lang="en-GB"/>
          </a:p>
        </p:txBody>
      </p:sp>
    </p:spTree>
    <p:extLst>
      <p:ext uri="{BB962C8B-B14F-4D97-AF65-F5344CB8AC3E}">
        <p14:creationId xmlns:p14="http://schemas.microsoft.com/office/powerpoint/2010/main" val="556185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en-GB"/>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fld id="{C4864D11-2A66-4CBF-B33D-C1875F625574}" type="datetimeFigureOut">
              <a:rPr lang="en-GB" smtClean="0"/>
              <a:pPr/>
              <a:t>04/10/2023</a:t>
            </a:fld>
            <a:endParaRPr lang="en-GB"/>
          </a:p>
        </p:txBody>
      </p:sp>
      <p:sp>
        <p:nvSpPr>
          <p:cNvPr id="6" name="Нижний колонтитул 5"/>
          <p:cNvSpPr>
            <a:spLocks noGrp="1"/>
          </p:cNvSpPr>
          <p:nvPr>
            <p:ph type="ftr" sz="quarter" idx="11"/>
          </p:nvPr>
        </p:nvSpPr>
        <p:spPr/>
        <p:txBody>
          <a:bodyPr/>
          <a:lstStyle/>
          <a:p>
            <a:endParaRPr lang="en-GB"/>
          </a:p>
        </p:txBody>
      </p:sp>
      <p:sp>
        <p:nvSpPr>
          <p:cNvPr id="7" name="Номер слайда 6"/>
          <p:cNvSpPr>
            <a:spLocks noGrp="1"/>
          </p:cNvSpPr>
          <p:nvPr>
            <p:ph type="sldNum" sz="quarter" idx="12"/>
          </p:nvPr>
        </p:nvSpPr>
        <p:spPr/>
        <p:txBody>
          <a:bodyPr/>
          <a:lstStyle/>
          <a:p>
            <a:fld id="{6B25CC8C-A667-4FAD-A3F1-DF47F3AFAC8A}" type="slidenum">
              <a:rPr lang="en-GB" smtClean="0"/>
              <a:pPr/>
              <a:t>‹#›</a:t>
            </a:fld>
            <a:endParaRPr lang="en-GB"/>
          </a:p>
        </p:txBody>
      </p:sp>
    </p:spTree>
    <p:extLst>
      <p:ext uri="{BB962C8B-B14F-4D97-AF65-F5344CB8AC3E}">
        <p14:creationId xmlns:p14="http://schemas.microsoft.com/office/powerpoint/2010/main" val="29811817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en-GB"/>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GB"/>
          </a:p>
        </p:txBody>
      </p:sp>
      <p:sp>
        <p:nvSpPr>
          <p:cNvPr id="4" name="Дата 3"/>
          <p:cNvSpPr>
            <a:spLocks noGrp="1"/>
          </p:cNvSpPr>
          <p:nvPr>
            <p:ph type="dt" sz="half" idx="10"/>
          </p:nvPr>
        </p:nvSpPr>
        <p:spPr/>
        <p:txBody>
          <a:bodyPr/>
          <a:lstStyle/>
          <a:p>
            <a:fld id="{C4864D11-2A66-4CBF-B33D-C1875F625574}" type="datetimeFigureOut">
              <a:rPr lang="en-GB" smtClean="0"/>
              <a:pPr/>
              <a:t>04/10/2023</a:t>
            </a:fld>
            <a:endParaRPr lang="en-GB"/>
          </a:p>
        </p:txBody>
      </p:sp>
      <p:sp>
        <p:nvSpPr>
          <p:cNvPr id="5" name="Нижний колонтитул 4"/>
          <p:cNvSpPr>
            <a:spLocks noGrp="1"/>
          </p:cNvSpPr>
          <p:nvPr>
            <p:ph type="ftr" sz="quarter" idx="11"/>
          </p:nvPr>
        </p:nvSpPr>
        <p:spPr/>
        <p:txBody>
          <a:bodyPr/>
          <a:lstStyle/>
          <a:p>
            <a:endParaRPr lang="en-GB"/>
          </a:p>
        </p:txBody>
      </p:sp>
      <p:sp>
        <p:nvSpPr>
          <p:cNvPr id="6" name="Номер слайда 5"/>
          <p:cNvSpPr>
            <a:spLocks noGrp="1"/>
          </p:cNvSpPr>
          <p:nvPr>
            <p:ph type="sldNum" sz="quarter" idx="12"/>
          </p:nvPr>
        </p:nvSpPr>
        <p:spPr/>
        <p:txBody>
          <a:bodyPr/>
          <a:lstStyle/>
          <a:p>
            <a:fld id="{6B25CC8C-A667-4FAD-A3F1-DF47F3AFAC8A}" type="slidenum">
              <a:rPr lang="en-GB" smtClean="0"/>
              <a:pPr/>
              <a:t>‹#›</a:t>
            </a:fld>
            <a:endParaRPr lang="en-GB"/>
          </a:p>
        </p:txBody>
      </p:sp>
    </p:spTree>
    <p:extLst>
      <p:ext uri="{BB962C8B-B14F-4D97-AF65-F5344CB8AC3E}">
        <p14:creationId xmlns:p14="http://schemas.microsoft.com/office/powerpoint/2010/main" val="31733485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a:t>Образец заголовка</a:t>
            </a:r>
            <a:endParaRPr lang="en-GB"/>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GB"/>
          </a:p>
        </p:txBody>
      </p:sp>
      <p:sp>
        <p:nvSpPr>
          <p:cNvPr id="4" name="Дата 3"/>
          <p:cNvSpPr>
            <a:spLocks noGrp="1"/>
          </p:cNvSpPr>
          <p:nvPr>
            <p:ph type="dt" sz="half" idx="10"/>
          </p:nvPr>
        </p:nvSpPr>
        <p:spPr/>
        <p:txBody>
          <a:bodyPr/>
          <a:lstStyle/>
          <a:p>
            <a:fld id="{C4864D11-2A66-4CBF-B33D-C1875F625574}" type="datetimeFigureOut">
              <a:rPr lang="en-GB" smtClean="0"/>
              <a:pPr/>
              <a:t>04/10/2023</a:t>
            </a:fld>
            <a:endParaRPr lang="en-GB"/>
          </a:p>
        </p:txBody>
      </p:sp>
      <p:sp>
        <p:nvSpPr>
          <p:cNvPr id="5" name="Нижний колонтитул 4"/>
          <p:cNvSpPr>
            <a:spLocks noGrp="1"/>
          </p:cNvSpPr>
          <p:nvPr>
            <p:ph type="ftr" sz="quarter" idx="11"/>
          </p:nvPr>
        </p:nvSpPr>
        <p:spPr/>
        <p:txBody>
          <a:bodyPr/>
          <a:lstStyle/>
          <a:p>
            <a:endParaRPr lang="en-GB"/>
          </a:p>
        </p:txBody>
      </p:sp>
      <p:sp>
        <p:nvSpPr>
          <p:cNvPr id="6" name="Номер слайда 5"/>
          <p:cNvSpPr>
            <a:spLocks noGrp="1"/>
          </p:cNvSpPr>
          <p:nvPr>
            <p:ph type="sldNum" sz="quarter" idx="12"/>
          </p:nvPr>
        </p:nvSpPr>
        <p:spPr/>
        <p:txBody>
          <a:bodyPr/>
          <a:lstStyle/>
          <a:p>
            <a:fld id="{6B25CC8C-A667-4FAD-A3F1-DF47F3AFAC8A}" type="slidenum">
              <a:rPr lang="en-GB" smtClean="0"/>
              <a:pPr/>
              <a:t>‹#›</a:t>
            </a:fld>
            <a:endParaRPr lang="en-GB"/>
          </a:p>
        </p:txBody>
      </p:sp>
    </p:spTree>
    <p:extLst>
      <p:ext uri="{BB962C8B-B14F-4D97-AF65-F5344CB8AC3E}">
        <p14:creationId xmlns:p14="http://schemas.microsoft.com/office/powerpoint/2010/main" val="16136602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11200" y="4495800"/>
            <a:ext cx="8739823" cy="1524000"/>
          </a:xfrm>
        </p:spPr>
        <p:txBody>
          <a:bodyPr/>
          <a:lstStyle/>
          <a:p>
            <a:r>
              <a:rPr lang="ru-RU"/>
              <a:t>Образец заголовка</a:t>
            </a:r>
            <a:endParaRPr lang="en-US" dirty="0"/>
          </a:p>
        </p:txBody>
      </p:sp>
      <p:sp>
        <p:nvSpPr>
          <p:cNvPr id="6" name="Picture Placeholder 2"/>
          <p:cNvSpPr>
            <a:spLocks noGrp="1" noChangeAspect="1"/>
          </p:cNvSpPr>
          <p:nvPr>
            <p:ph type="pic" idx="13"/>
          </p:nvPr>
        </p:nvSpPr>
        <p:spPr>
          <a:xfrm>
            <a:off x="711201" y="533400"/>
            <a:ext cx="10769600"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166" indent="0">
              <a:buNone/>
              <a:defRPr sz="1600"/>
            </a:lvl2pPr>
            <a:lvl3pPr marL="914333" indent="0">
              <a:buNone/>
              <a:defRPr sz="1600"/>
            </a:lvl3pPr>
            <a:lvl4pPr marL="1371498" indent="0">
              <a:buNone/>
              <a:defRPr sz="1600"/>
            </a:lvl4pPr>
            <a:lvl5pPr marL="1828664" indent="0">
              <a:buNone/>
              <a:defRPr sz="1600"/>
            </a:lvl5pPr>
            <a:lvl6pPr marL="2285831" indent="0">
              <a:buNone/>
              <a:defRPr sz="1600"/>
            </a:lvl6pPr>
            <a:lvl7pPr marL="2742997" indent="0">
              <a:buNone/>
              <a:defRPr sz="1600"/>
            </a:lvl7pPr>
            <a:lvl8pPr marL="3200163" indent="0">
              <a:buNone/>
              <a:defRPr sz="1600"/>
            </a:lvl8pPr>
            <a:lvl9pPr marL="3657329" indent="0">
              <a:buNone/>
              <a:defRPr sz="1600"/>
            </a:lvl9pPr>
          </a:lstStyle>
          <a:p>
            <a:r>
              <a:rPr lang="ru-RU"/>
              <a:t>Вставка рисунка</a:t>
            </a:r>
            <a:endParaRPr lang="en-US" dirty="0"/>
          </a:p>
        </p:txBody>
      </p:sp>
      <p:sp>
        <p:nvSpPr>
          <p:cNvPr id="9" name="Text Placeholder 9"/>
          <p:cNvSpPr>
            <a:spLocks noGrp="1"/>
          </p:cNvSpPr>
          <p:nvPr>
            <p:ph type="body" sz="quarter" idx="14"/>
          </p:nvPr>
        </p:nvSpPr>
        <p:spPr>
          <a:xfrm>
            <a:off x="1016003" y="3843868"/>
            <a:ext cx="9708443" cy="457200"/>
          </a:xfrm>
        </p:spPr>
        <p:txBody>
          <a:bodyPr anchor="t">
            <a:normAutofit/>
          </a:bodyPr>
          <a:lstStyle>
            <a:lvl1pPr marL="0" indent="0">
              <a:buFontTx/>
              <a:buNone/>
              <a:defRPr sz="1600"/>
            </a:lvl1pPr>
            <a:lvl2pPr marL="457166" indent="0">
              <a:buFontTx/>
              <a:buNone/>
              <a:defRPr/>
            </a:lvl2pPr>
            <a:lvl3pPr marL="914333" indent="0">
              <a:buFontTx/>
              <a:buNone/>
              <a:defRPr/>
            </a:lvl3pPr>
            <a:lvl4pPr marL="1371498" indent="0">
              <a:buFontTx/>
              <a:buNone/>
              <a:defRPr/>
            </a:lvl4pPr>
            <a:lvl5pPr marL="1828664" indent="0">
              <a:buFontTx/>
              <a:buNone/>
              <a:defRPr/>
            </a:lvl5pPr>
          </a:lstStyle>
          <a:p>
            <a:pPr lvl="0"/>
            <a:r>
              <a:rPr lang="ru-RU"/>
              <a:t>Образец текста</a:t>
            </a:r>
          </a:p>
        </p:txBody>
      </p:sp>
      <p:sp>
        <p:nvSpPr>
          <p:cNvPr id="3" name="Date Placeholder 2"/>
          <p:cNvSpPr>
            <a:spLocks noGrp="1"/>
          </p:cNvSpPr>
          <p:nvPr>
            <p:ph type="dt" sz="half" idx="10"/>
          </p:nvPr>
        </p:nvSpPr>
        <p:spPr/>
        <p:txBody>
          <a:bodyPr/>
          <a:lstStyle/>
          <a:p>
            <a:fld id="{B61BEF0D-F0BB-DE4B-95CE-6DB70DBA9567}" type="datetimeFigureOut">
              <a:rPr lang="en-US" smtClean="0"/>
              <a:pPr/>
              <a:t>10/4/2023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4596545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Титульный слайд" type="title">
  <p:cSld name="Титульный слайд">
    <p:spTree>
      <p:nvGrpSpPr>
        <p:cNvPr id="1" name="Shape 16"/>
        <p:cNvGrpSpPr/>
        <p:nvPr/>
      </p:nvGrpSpPr>
      <p:grpSpPr>
        <a:xfrm>
          <a:off x="0" y="0"/>
          <a:ext cx="0" cy="0"/>
          <a:chOff x="0" y="0"/>
          <a:chExt cx="0" cy="0"/>
        </a:xfrm>
      </p:grpSpPr>
      <p:sp>
        <p:nvSpPr>
          <p:cNvPr id="17" name="Google Shape;17;p35"/>
          <p:cNvSpPr txBox="1">
            <a:spLocks noGrp="1"/>
          </p:cNvSpPr>
          <p:nvPr>
            <p:ph type="ctrTitle"/>
          </p:nvPr>
        </p:nvSpPr>
        <p:spPr>
          <a:xfrm>
            <a:off x="1524000" y="1122363"/>
            <a:ext cx="9144000" cy="2387600"/>
          </a:xfrm>
          <a:prstGeom prst="rect">
            <a:avLst/>
          </a:prstGeom>
          <a:noFill/>
          <a:ln>
            <a:noFill/>
          </a:ln>
        </p:spPr>
        <p:txBody>
          <a:bodyPr anchor="b"/>
          <a:lstStyle>
            <a:lvl1pPr lvl="0" algn="ctr">
              <a:lnSpc>
                <a:spcPct val="90000"/>
              </a:lnSpc>
              <a:spcBef>
                <a:spcPts val="0"/>
              </a:spcBef>
              <a:spcAft>
                <a:spcPts val="0"/>
              </a:spcAft>
              <a:buClr>
                <a:schemeClr val="dk1"/>
              </a:buClr>
              <a:buSzPts val="3375"/>
              <a:buFont typeface="Calibri"/>
              <a:buNone/>
              <a:defRPr sz="3333"/>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8" name="Google Shape;18;p35"/>
          <p:cNvSpPr txBox="1">
            <a:spLocks noGrp="1"/>
          </p:cNvSpPr>
          <p:nvPr>
            <p:ph type="subTitle" idx="1"/>
          </p:nvPr>
        </p:nvSpPr>
        <p:spPr>
          <a:xfrm>
            <a:off x="1524000" y="3602037"/>
            <a:ext cx="9144000" cy="1655763"/>
          </a:xfrm>
          <a:prstGeom prst="rect">
            <a:avLst/>
          </a:prstGeom>
          <a:noFill/>
          <a:ln>
            <a:noFill/>
          </a:ln>
        </p:spPr>
        <p:txBody>
          <a:bodyPr/>
          <a:lstStyle>
            <a:lvl1pPr lvl="0" algn="ctr">
              <a:lnSpc>
                <a:spcPct val="90000"/>
              </a:lnSpc>
              <a:spcBef>
                <a:spcPts val="563"/>
              </a:spcBef>
              <a:spcAft>
                <a:spcPts val="0"/>
              </a:spcAft>
              <a:buClr>
                <a:schemeClr val="dk1"/>
              </a:buClr>
              <a:buSzPts val="1350"/>
              <a:buNone/>
              <a:defRPr sz="1333"/>
            </a:lvl1pPr>
            <a:lvl2pPr lvl="1" algn="ctr">
              <a:lnSpc>
                <a:spcPct val="90000"/>
              </a:lnSpc>
              <a:spcBef>
                <a:spcPts val="281"/>
              </a:spcBef>
              <a:spcAft>
                <a:spcPts val="0"/>
              </a:spcAft>
              <a:buClr>
                <a:schemeClr val="dk1"/>
              </a:buClr>
              <a:buSzPts val="1125"/>
              <a:buNone/>
              <a:defRPr sz="1067"/>
            </a:lvl2pPr>
            <a:lvl3pPr lvl="2" algn="ctr">
              <a:lnSpc>
                <a:spcPct val="90000"/>
              </a:lnSpc>
              <a:spcBef>
                <a:spcPts val="281"/>
              </a:spcBef>
              <a:spcAft>
                <a:spcPts val="0"/>
              </a:spcAft>
              <a:buClr>
                <a:schemeClr val="dk1"/>
              </a:buClr>
              <a:buSzPts val="1013"/>
              <a:buNone/>
              <a:defRPr sz="1067"/>
            </a:lvl3pPr>
            <a:lvl4pPr lvl="3" algn="ctr">
              <a:lnSpc>
                <a:spcPct val="90000"/>
              </a:lnSpc>
              <a:spcBef>
                <a:spcPts val="281"/>
              </a:spcBef>
              <a:spcAft>
                <a:spcPts val="0"/>
              </a:spcAft>
              <a:buClr>
                <a:schemeClr val="dk1"/>
              </a:buClr>
              <a:buSzPts val="900"/>
              <a:buNone/>
              <a:defRPr sz="933"/>
            </a:lvl4pPr>
            <a:lvl5pPr lvl="4" algn="ctr">
              <a:lnSpc>
                <a:spcPct val="90000"/>
              </a:lnSpc>
              <a:spcBef>
                <a:spcPts val="281"/>
              </a:spcBef>
              <a:spcAft>
                <a:spcPts val="0"/>
              </a:spcAft>
              <a:buClr>
                <a:schemeClr val="dk1"/>
              </a:buClr>
              <a:buSzPts val="900"/>
              <a:buNone/>
              <a:defRPr sz="933"/>
            </a:lvl5pPr>
            <a:lvl6pPr lvl="5" algn="ctr">
              <a:lnSpc>
                <a:spcPct val="90000"/>
              </a:lnSpc>
              <a:spcBef>
                <a:spcPts val="281"/>
              </a:spcBef>
              <a:spcAft>
                <a:spcPts val="0"/>
              </a:spcAft>
              <a:buClr>
                <a:schemeClr val="dk1"/>
              </a:buClr>
              <a:buSzPts val="900"/>
              <a:buNone/>
              <a:defRPr sz="933"/>
            </a:lvl6pPr>
            <a:lvl7pPr lvl="6" algn="ctr">
              <a:lnSpc>
                <a:spcPct val="90000"/>
              </a:lnSpc>
              <a:spcBef>
                <a:spcPts val="281"/>
              </a:spcBef>
              <a:spcAft>
                <a:spcPts val="0"/>
              </a:spcAft>
              <a:buClr>
                <a:schemeClr val="dk1"/>
              </a:buClr>
              <a:buSzPts val="900"/>
              <a:buNone/>
              <a:defRPr sz="933"/>
            </a:lvl7pPr>
            <a:lvl8pPr lvl="7" algn="ctr">
              <a:lnSpc>
                <a:spcPct val="90000"/>
              </a:lnSpc>
              <a:spcBef>
                <a:spcPts val="281"/>
              </a:spcBef>
              <a:spcAft>
                <a:spcPts val="0"/>
              </a:spcAft>
              <a:buClr>
                <a:schemeClr val="dk1"/>
              </a:buClr>
              <a:buSzPts val="900"/>
              <a:buNone/>
              <a:defRPr sz="933"/>
            </a:lvl8pPr>
            <a:lvl9pPr lvl="8" algn="ctr">
              <a:lnSpc>
                <a:spcPct val="90000"/>
              </a:lnSpc>
              <a:spcBef>
                <a:spcPts val="281"/>
              </a:spcBef>
              <a:spcAft>
                <a:spcPts val="0"/>
              </a:spcAft>
              <a:buClr>
                <a:schemeClr val="dk1"/>
              </a:buClr>
              <a:buSzPts val="900"/>
              <a:buNone/>
              <a:defRPr sz="933"/>
            </a:lvl9pPr>
          </a:lstStyle>
          <a:p>
            <a:endParaRPr/>
          </a:p>
        </p:txBody>
      </p:sp>
      <p:sp>
        <p:nvSpPr>
          <p:cNvPr id="4" name="Google Shape;19;p35">
            <a:extLst>
              <a:ext uri="{FF2B5EF4-FFF2-40B4-BE49-F238E27FC236}">
                <a16:creationId xmlns:a16="http://schemas.microsoft.com/office/drawing/2014/main" id="{C1BEA0E3-0FDB-462D-8BE5-7D4FEDC83F01}"/>
              </a:ext>
            </a:extLst>
          </p:cNvPr>
          <p:cNvSpPr txBox="1">
            <a:spLocks noGrp="1"/>
          </p:cNvSpPr>
          <p:nvPr>
            <p:ph type="dt" idx="10"/>
          </p:nvPr>
        </p:nvSpPr>
        <p:spPr/>
        <p:txBody>
          <a:bodyPr/>
          <a:lstStyle>
            <a:lvl1pPr lvl="0" algn="l" defTabSz="1219170">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a:defRPr/>
            </a:pPr>
            <a:endParaRPr/>
          </a:p>
        </p:txBody>
      </p:sp>
      <p:sp>
        <p:nvSpPr>
          <p:cNvPr id="5" name="Google Shape;20;p35">
            <a:extLst>
              <a:ext uri="{FF2B5EF4-FFF2-40B4-BE49-F238E27FC236}">
                <a16:creationId xmlns:a16="http://schemas.microsoft.com/office/drawing/2014/main" id="{A5AF82B8-7620-48F1-BAE6-5CDEE59E4392}"/>
              </a:ext>
            </a:extLst>
          </p:cNvPr>
          <p:cNvSpPr txBox="1">
            <a:spLocks noGrp="1"/>
          </p:cNvSpPr>
          <p:nvPr>
            <p:ph type="ftr" idx="11"/>
          </p:nvPr>
        </p:nvSpPr>
        <p:spPr/>
        <p:txBody>
          <a:bodyPr/>
          <a:lstStyle>
            <a:lvl1pPr lvl="0" algn="ctr" defTabSz="1219170">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a:defRPr/>
            </a:pPr>
            <a:endParaRPr/>
          </a:p>
        </p:txBody>
      </p:sp>
      <p:sp>
        <p:nvSpPr>
          <p:cNvPr id="6" name="Google Shape;21;p35">
            <a:extLst>
              <a:ext uri="{FF2B5EF4-FFF2-40B4-BE49-F238E27FC236}">
                <a16:creationId xmlns:a16="http://schemas.microsoft.com/office/drawing/2014/main" id="{9F53DE99-D3FE-496D-A515-FFF305EF2019}"/>
              </a:ext>
            </a:extLst>
          </p:cNvPr>
          <p:cNvSpPr txBox="1">
            <a:spLocks noGrp="1"/>
          </p:cNvSpPr>
          <p:nvPr>
            <p:ph type="sldNum" idx="12"/>
          </p:nvPr>
        </p:nvSpPr>
        <p:spPr/>
        <p:txBody>
          <a:bodyPr/>
          <a:lstStyle>
            <a:lvl1pPr marL="0" lvl="0" indent="0" algn="r" defTabSz="1219170">
              <a:spcBef>
                <a:spcPts val="0"/>
              </a:spcBef>
              <a:buNone/>
              <a:defRPr>
                <a:solidFill>
                  <a:srgbClr val="888888"/>
                </a:solidFill>
              </a:defRPr>
            </a:lvl1pPr>
            <a:lvl2pPr marL="0" lvl="1" indent="0" algn="r">
              <a:spcBef>
                <a:spcPts val="0"/>
              </a:spcBef>
              <a:buNone/>
              <a:defRPr>
                <a:solidFill>
                  <a:srgbClr val="888888"/>
                </a:solidFill>
              </a:defRPr>
            </a:lvl2pPr>
            <a:lvl3pPr marL="0" lvl="2" indent="0" algn="r">
              <a:spcBef>
                <a:spcPts val="0"/>
              </a:spcBef>
              <a:buNone/>
              <a:defRPr>
                <a:solidFill>
                  <a:srgbClr val="888888"/>
                </a:solidFill>
              </a:defRPr>
            </a:lvl3pPr>
            <a:lvl4pPr marL="0" lvl="3" indent="0" algn="r">
              <a:spcBef>
                <a:spcPts val="0"/>
              </a:spcBef>
              <a:buNone/>
              <a:defRPr>
                <a:solidFill>
                  <a:srgbClr val="888888"/>
                </a:solidFill>
              </a:defRPr>
            </a:lvl4pPr>
            <a:lvl5pPr marL="0" lvl="4" indent="0" algn="r">
              <a:spcBef>
                <a:spcPts val="0"/>
              </a:spcBef>
              <a:buNone/>
              <a:defRPr>
                <a:solidFill>
                  <a:srgbClr val="888888"/>
                </a:solidFill>
              </a:defRPr>
            </a:lvl5pPr>
            <a:lvl6pPr marL="0" lvl="5" indent="0" algn="r">
              <a:spcBef>
                <a:spcPts val="0"/>
              </a:spcBef>
              <a:buNone/>
              <a:defRPr>
                <a:solidFill>
                  <a:srgbClr val="888888"/>
                </a:solidFill>
              </a:defRPr>
            </a:lvl6pPr>
            <a:lvl7pPr marL="0" lvl="6" indent="0" algn="r">
              <a:spcBef>
                <a:spcPts val="0"/>
              </a:spcBef>
              <a:buNone/>
              <a:defRPr>
                <a:solidFill>
                  <a:srgbClr val="888888"/>
                </a:solidFill>
              </a:defRPr>
            </a:lvl7pPr>
            <a:lvl8pPr marL="0" lvl="7" indent="0" algn="r">
              <a:spcBef>
                <a:spcPts val="0"/>
              </a:spcBef>
              <a:buNone/>
              <a:defRPr>
                <a:solidFill>
                  <a:srgbClr val="888888"/>
                </a:solidFill>
              </a:defRPr>
            </a:lvl8pPr>
            <a:lvl9pPr marL="0" lvl="8" indent="0" algn="r">
              <a:spcBef>
                <a:spcPts val="0"/>
              </a:spcBef>
              <a:buNone/>
              <a:defRPr>
                <a:solidFill>
                  <a:srgbClr val="888888"/>
                </a:solidFill>
              </a:defRPr>
            </a:lvl9pPr>
          </a:lstStyle>
          <a:p>
            <a:pPr>
              <a:defRPr/>
            </a:pPr>
            <a:fld id="{2B2A1423-34FB-4D7D-B702-74AAC17587F1}" type="slidenum">
              <a:rPr lang="ru-RU"/>
              <a:pPr>
                <a:defRPr/>
              </a:pPr>
              <a:t>‹#›</a:t>
            </a:fld>
            <a:endParaRPr lang="ru-RU"/>
          </a:p>
        </p:txBody>
      </p:sp>
    </p:spTree>
    <p:extLst>
      <p:ext uri="{BB962C8B-B14F-4D97-AF65-F5344CB8AC3E}">
        <p14:creationId xmlns:p14="http://schemas.microsoft.com/office/powerpoint/2010/main" val="90610305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Заголовок и объект" type="obj">
  <p:cSld name="Заголовок и объект">
    <p:spTree>
      <p:nvGrpSpPr>
        <p:cNvPr id="1" name="Shape 22"/>
        <p:cNvGrpSpPr/>
        <p:nvPr/>
      </p:nvGrpSpPr>
      <p:grpSpPr>
        <a:xfrm>
          <a:off x="0" y="0"/>
          <a:ext cx="0" cy="0"/>
          <a:chOff x="0" y="0"/>
          <a:chExt cx="0" cy="0"/>
        </a:xfrm>
      </p:grpSpPr>
      <p:sp>
        <p:nvSpPr>
          <p:cNvPr id="23" name="Google Shape;23;p71"/>
          <p:cNvSpPr txBox="1">
            <a:spLocks noGrp="1"/>
          </p:cNvSpPr>
          <p:nvPr>
            <p:ph type="title"/>
          </p:nvPr>
        </p:nvSpPr>
        <p:spPr>
          <a:xfrm>
            <a:off x="838200" y="365129"/>
            <a:ext cx="10515600" cy="1325563"/>
          </a:xfrm>
          <a:prstGeom prst="rect">
            <a:avLst/>
          </a:prstGeom>
          <a:noFill/>
          <a:ln>
            <a:noFill/>
          </a:ln>
        </p:spPr>
        <p:txBody>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4" name="Google Shape;24;p71"/>
          <p:cNvSpPr txBox="1">
            <a:spLocks noGrp="1"/>
          </p:cNvSpPr>
          <p:nvPr>
            <p:ph type="body" idx="1"/>
          </p:nvPr>
        </p:nvSpPr>
        <p:spPr>
          <a:xfrm>
            <a:off x="838200" y="1825625"/>
            <a:ext cx="10515600" cy="4351339"/>
          </a:xfrm>
          <a:prstGeom prst="rect">
            <a:avLst/>
          </a:prstGeom>
          <a:noFill/>
          <a:ln>
            <a:noFill/>
          </a:ln>
        </p:spPr>
        <p:txBody>
          <a:bodyPr/>
          <a:lstStyle>
            <a:lvl1pPr marL="457155" lvl="0" indent="-342866" algn="l">
              <a:lnSpc>
                <a:spcPct val="90000"/>
              </a:lnSpc>
              <a:spcBef>
                <a:spcPts val="563"/>
              </a:spcBef>
              <a:spcAft>
                <a:spcPts val="0"/>
              </a:spcAft>
              <a:buClr>
                <a:schemeClr val="dk1"/>
              </a:buClr>
              <a:buSzPts val="1800"/>
              <a:buChar char="•"/>
              <a:defRPr/>
            </a:lvl1pPr>
            <a:lvl2pPr marL="914309" lvl="1" indent="-342866" algn="l">
              <a:lnSpc>
                <a:spcPct val="90000"/>
              </a:lnSpc>
              <a:spcBef>
                <a:spcPts val="281"/>
              </a:spcBef>
              <a:spcAft>
                <a:spcPts val="0"/>
              </a:spcAft>
              <a:buClr>
                <a:schemeClr val="dk1"/>
              </a:buClr>
              <a:buSzPts val="1800"/>
              <a:buChar char="•"/>
              <a:defRPr/>
            </a:lvl2pPr>
            <a:lvl3pPr marL="1371464" lvl="2" indent="-342866" algn="l">
              <a:lnSpc>
                <a:spcPct val="90000"/>
              </a:lnSpc>
              <a:spcBef>
                <a:spcPts val="281"/>
              </a:spcBef>
              <a:spcAft>
                <a:spcPts val="0"/>
              </a:spcAft>
              <a:buClr>
                <a:schemeClr val="dk1"/>
              </a:buClr>
              <a:buSzPts val="1800"/>
              <a:buChar char="•"/>
              <a:defRPr/>
            </a:lvl3pPr>
            <a:lvl4pPr marL="1828618" lvl="3" indent="-342866" algn="l">
              <a:lnSpc>
                <a:spcPct val="90000"/>
              </a:lnSpc>
              <a:spcBef>
                <a:spcPts val="281"/>
              </a:spcBef>
              <a:spcAft>
                <a:spcPts val="0"/>
              </a:spcAft>
              <a:buClr>
                <a:schemeClr val="dk1"/>
              </a:buClr>
              <a:buSzPts val="1800"/>
              <a:buChar char="•"/>
              <a:defRPr/>
            </a:lvl4pPr>
            <a:lvl5pPr marL="2285774" lvl="4" indent="-342866" algn="l">
              <a:lnSpc>
                <a:spcPct val="90000"/>
              </a:lnSpc>
              <a:spcBef>
                <a:spcPts val="281"/>
              </a:spcBef>
              <a:spcAft>
                <a:spcPts val="0"/>
              </a:spcAft>
              <a:buClr>
                <a:schemeClr val="dk1"/>
              </a:buClr>
              <a:buSzPts val="1800"/>
              <a:buChar char="•"/>
              <a:defRPr/>
            </a:lvl5pPr>
            <a:lvl6pPr marL="2742926" lvl="5" indent="-342866" algn="l">
              <a:lnSpc>
                <a:spcPct val="90000"/>
              </a:lnSpc>
              <a:spcBef>
                <a:spcPts val="281"/>
              </a:spcBef>
              <a:spcAft>
                <a:spcPts val="0"/>
              </a:spcAft>
              <a:buClr>
                <a:schemeClr val="dk1"/>
              </a:buClr>
              <a:buSzPts val="1800"/>
              <a:buChar char="•"/>
              <a:defRPr/>
            </a:lvl6pPr>
            <a:lvl7pPr marL="3200080" lvl="6" indent="-342866" algn="l">
              <a:lnSpc>
                <a:spcPct val="90000"/>
              </a:lnSpc>
              <a:spcBef>
                <a:spcPts val="281"/>
              </a:spcBef>
              <a:spcAft>
                <a:spcPts val="0"/>
              </a:spcAft>
              <a:buClr>
                <a:schemeClr val="dk1"/>
              </a:buClr>
              <a:buSzPts val="1800"/>
              <a:buChar char="•"/>
              <a:defRPr/>
            </a:lvl7pPr>
            <a:lvl8pPr marL="3657235" lvl="7" indent="-342866" algn="l">
              <a:lnSpc>
                <a:spcPct val="90000"/>
              </a:lnSpc>
              <a:spcBef>
                <a:spcPts val="281"/>
              </a:spcBef>
              <a:spcAft>
                <a:spcPts val="0"/>
              </a:spcAft>
              <a:buClr>
                <a:schemeClr val="dk1"/>
              </a:buClr>
              <a:buSzPts val="1800"/>
              <a:buChar char="•"/>
              <a:defRPr/>
            </a:lvl8pPr>
            <a:lvl9pPr marL="4114389" lvl="8" indent="-342866" algn="l">
              <a:lnSpc>
                <a:spcPct val="90000"/>
              </a:lnSpc>
              <a:spcBef>
                <a:spcPts val="281"/>
              </a:spcBef>
              <a:spcAft>
                <a:spcPts val="0"/>
              </a:spcAft>
              <a:buClr>
                <a:schemeClr val="dk1"/>
              </a:buClr>
              <a:buSzPts val="1800"/>
              <a:buChar char="•"/>
              <a:defRPr/>
            </a:lvl9pPr>
          </a:lstStyle>
          <a:p>
            <a:endParaRPr/>
          </a:p>
        </p:txBody>
      </p:sp>
      <p:sp>
        <p:nvSpPr>
          <p:cNvPr id="4" name="Google Shape;25;p71">
            <a:extLst>
              <a:ext uri="{FF2B5EF4-FFF2-40B4-BE49-F238E27FC236}">
                <a16:creationId xmlns:a16="http://schemas.microsoft.com/office/drawing/2014/main" id="{C735B85E-D79D-4883-ACA1-B1BFE34C3AB2}"/>
              </a:ext>
            </a:extLst>
          </p:cNvPr>
          <p:cNvSpPr txBox="1">
            <a:spLocks noGrp="1"/>
          </p:cNvSpPr>
          <p:nvPr>
            <p:ph type="dt" idx="10"/>
          </p:nvPr>
        </p:nvSpPr>
        <p:spPr/>
        <p:txBody>
          <a:bodyPr/>
          <a:lstStyle>
            <a:lvl1pPr lvl="0" algn="l" defTabSz="1219170">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a:defRPr/>
            </a:pPr>
            <a:endParaRPr/>
          </a:p>
        </p:txBody>
      </p:sp>
      <p:sp>
        <p:nvSpPr>
          <p:cNvPr id="5" name="Google Shape;26;p71">
            <a:extLst>
              <a:ext uri="{FF2B5EF4-FFF2-40B4-BE49-F238E27FC236}">
                <a16:creationId xmlns:a16="http://schemas.microsoft.com/office/drawing/2014/main" id="{AC005571-B58F-47FA-9A56-65F6A0AABA30}"/>
              </a:ext>
            </a:extLst>
          </p:cNvPr>
          <p:cNvSpPr txBox="1">
            <a:spLocks noGrp="1"/>
          </p:cNvSpPr>
          <p:nvPr>
            <p:ph type="ftr" idx="11"/>
          </p:nvPr>
        </p:nvSpPr>
        <p:spPr/>
        <p:txBody>
          <a:bodyPr/>
          <a:lstStyle>
            <a:lvl1pPr lvl="0" algn="ctr" defTabSz="1219170">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a:defRPr/>
            </a:pPr>
            <a:endParaRPr/>
          </a:p>
        </p:txBody>
      </p:sp>
      <p:sp>
        <p:nvSpPr>
          <p:cNvPr id="6" name="Google Shape;27;p71">
            <a:extLst>
              <a:ext uri="{FF2B5EF4-FFF2-40B4-BE49-F238E27FC236}">
                <a16:creationId xmlns:a16="http://schemas.microsoft.com/office/drawing/2014/main" id="{378EB9C1-B10E-4765-86D8-4A41ED26C5E4}"/>
              </a:ext>
            </a:extLst>
          </p:cNvPr>
          <p:cNvSpPr txBox="1">
            <a:spLocks noGrp="1"/>
          </p:cNvSpPr>
          <p:nvPr>
            <p:ph type="sldNum" idx="12"/>
          </p:nvPr>
        </p:nvSpPr>
        <p:spPr/>
        <p:txBody>
          <a:bodyPr/>
          <a:lstStyle>
            <a:lvl1pPr marL="0" lvl="0" indent="0" algn="r" defTabSz="1219170">
              <a:spcBef>
                <a:spcPts val="0"/>
              </a:spcBef>
              <a:buNone/>
              <a:defRPr>
                <a:solidFill>
                  <a:srgbClr val="888888"/>
                </a:solidFill>
              </a:defRPr>
            </a:lvl1pPr>
            <a:lvl2pPr marL="0" lvl="1" indent="0" algn="r">
              <a:spcBef>
                <a:spcPts val="0"/>
              </a:spcBef>
              <a:buNone/>
              <a:defRPr>
                <a:solidFill>
                  <a:srgbClr val="888888"/>
                </a:solidFill>
              </a:defRPr>
            </a:lvl2pPr>
            <a:lvl3pPr marL="0" lvl="2" indent="0" algn="r">
              <a:spcBef>
                <a:spcPts val="0"/>
              </a:spcBef>
              <a:buNone/>
              <a:defRPr>
                <a:solidFill>
                  <a:srgbClr val="888888"/>
                </a:solidFill>
              </a:defRPr>
            </a:lvl3pPr>
            <a:lvl4pPr marL="0" lvl="3" indent="0" algn="r">
              <a:spcBef>
                <a:spcPts val="0"/>
              </a:spcBef>
              <a:buNone/>
              <a:defRPr>
                <a:solidFill>
                  <a:srgbClr val="888888"/>
                </a:solidFill>
              </a:defRPr>
            </a:lvl4pPr>
            <a:lvl5pPr marL="0" lvl="4" indent="0" algn="r">
              <a:spcBef>
                <a:spcPts val="0"/>
              </a:spcBef>
              <a:buNone/>
              <a:defRPr>
                <a:solidFill>
                  <a:srgbClr val="888888"/>
                </a:solidFill>
              </a:defRPr>
            </a:lvl5pPr>
            <a:lvl6pPr marL="0" lvl="5" indent="0" algn="r">
              <a:spcBef>
                <a:spcPts val="0"/>
              </a:spcBef>
              <a:buNone/>
              <a:defRPr>
                <a:solidFill>
                  <a:srgbClr val="888888"/>
                </a:solidFill>
              </a:defRPr>
            </a:lvl6pPr>
            <a:lvl7pPr marL="0" lvl="6" indent="0" algn="r">
              <a:spcBef>
                <a:spcPts val="0"/>
              </a:spcBef>
              <a:buNone/>
              <a:defRPr>
                <a:solidFill>
                  <a:srgbClr val="888888"/>
                </a:solidFill>
              </a:defRPr>
            </a:lvl7pPr>
            <a:lvl8pPr marL="0" lvl="7" indent="0" algn="r">
              <a:spcBef>
                <a:spcPts val="0"/>
              </a:spcBef>
              <a:buNone/>
              <a:defRPr>
                <a:solidFill>
                  <a:srgbClr val="888888"/>
                </a:solidFill>
              </a:defRPr>
            </a:lvl8pPr>
            <a:lvl9pPr marL="0" lvl="8" indent="0" algn="r">
              <a:spcBef>
                <a:spcPts val="0"/>
              </a:spcBef>
              <a:buNone/>
              <a:defRPr>
                <a:solidFill>
                  <a:srgbClr val="888888"/>
                </a:solidFill>
              </a:defRPr>
            </a:lvl9pPr>
          </a:lstStyle>
          <a:p>
            <a:pPr>
              <a:defRPr/>
            </a:pPr>
            <a:fld id="{72F118CE-39CE-47D8-9458-3DBF76D5AA91}" type="slidenum">
              <a:rPr lang="ru-RU"/>
              <a:pPr>
                <a:defRPr/>
              </a:pPr>
              <a:t>‹#›</a:t>
            </a:fld>
            <a:endParaRPr lang="ru-RU"/>
          </a:p>
        </p:txBody>
      </p:sp>
    </p:spTree>
    <p:extLst>
      <p:ext uri="{BB962C8B-B14F-4D97-AF65-F5344CB8AC3E}">
        <p14:creationId xmlns:p14="http://schemas.microsoft.com/office/powerpoint/2010/main" val="383243161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Заголовок раздела" type="secHead">
  <p:cSld name="Заголовок раздела">
    <p:spTree>
      <p:nvGrpSpPr>
        <p:cNvPr id="1" name="Shape 28"/>
        <p:cNvGrpSpPr/>
        <p:nvPr/>
      </p:nvGrpSpPr>
      <p:grpSpPr>
        <a:xfrm>
          <a:off x="0" y="0"/>
          <a:ext cx="0" cy="0"/>
          <a:chOff x="0" y="0"/>
          <a:chExt cx="0" cy="0"/>
        </a:xfrm>
      </p:grpSpPr>
      <p:sp>
        <p:nvSpPr>
          <p:cNvPr id="29" name="Google Shape;29;p72"/>
          <p:cNvSpPr txBox="1">
            <a:spLocks noGrp="1"/>
          </p:cNvSpPr>
          <p:nvPr>
            <p:ph type="title"/>
          </p:nvPr>
        </p:nvSpPr>
        <p:spPr>
          <a:xfrm>
            <a:off x="831851" y="1709749"/>
            <a:ext cx="10515600" cy="2852737"/>
          </a:xfrm>
          <a:prstGeom prst="rect">
            <a:avLst/>
          </a:prstGeom>
          <a:noFill/>
          <a:ln>
            <a:noFill/>
          </a:ln>
        </p:spPr>
        <p:txBody>
          <a:bodyPr anchor="b"/>
          <a:lstStyle>
            <a:lvl1pPr lvl="0" algn="l">
              <a:lnSpc>
                <a:spcPct val="90000"/>
              </a:lnSpc>
              <a:spcBef>
                <a:spcPts val="0"/>
              </a:spcBef>
              <a:spcAft>
                <a:spcPts val="0"/>
              </a:spcAft>
              <a:buClr>
                <a:schemeClr val="dk1"/>
              </a:buClr>
              <a:buSzPts val="3375"/>
              <a:buFont typeface="Calibri"/>
              <a:buNone/>
              <a:defRPr sz="3333"/>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0" name="Google Shape;30;p72"/>
          <p:cNvSpPr txBox="1">
            <a:spLocks noGrp="1"/>
          </p:cNvSpPr>
          <p:nvPr>
            <p:ph type="body" idx="1"/>
          </p:nvPr>
        </p:nvSpPr>
        <p:spPr>
          <a:xfrm>
            <a:off x="831851" y="4589469"/>
            <a:ext cx="10515600" cy="1500187"/>
          </a:xfrm>
          <a:prstGeom prst="rect">
            <a:avLst/>
          </a:prstGeom>
          <a:noFill/>
          <a:ln>
            <a:noFill/>
          </a:ln>
        </p:spPr>
        <p:txBody>
          <a:bodyPr/>
          <a:lstStyle>
            <a:lvl1pPr marL="457155" lvl="0" indent="-228578" algn="l">
              <a:lnSpc>
                <a:spcPct val="90000"/>
              </a:lnSpc>
              <a:spcBef>
                <a:spcPts val="563"/>
              </a:spcBef>
              <a:spcAft>
                <a:spcPts val="0"/>
              </a:spcAft>
              <a:buClr>
                <a:srgbClr val="888888"/>
              </a:buClr>
              <a:buSzPts val="1350"/>
              <a:buNone/>
              <a:defRPr sz="1333">
                <a:solidFill>
                  <a:srgbClr val="888888"/>
                </a:solidFill>
              </a:defRPr>
            </a:lvl1pPr>
            <a:lvl2pPr marL="914309" lvl="1" indent="-228578" algn="l">
              <a:lnSpc>
                <a:spcPct val="90000"/>
              </a:lnSpc>
              <a:spcBef>
                <a:spcPts val="281"/>
              </a:spcBef>
              <a:spcAft>
                <a:spcPts val="0"/>
              </a:spcAft>
              <a:buClr>
                <a:srgbClr val="888888"/>
              </a:buClr>
              <a:buSzPts val="1125"/>
              <a:buNone/>
              <a:defRPr sz="1067">
                <a:solidFill>
                  <a:srgbClr val="888888"/>
                </a:solidFill>
              </a:defRPr>
            </a:lvl2pPr>
            <a:lvl3pPr marL="1371464" lvl="2" indent="-228578" algn="l">
              <a:lnSpc>
                <a:spcPct val="90000"/>
              </a:lnSpc>
              <a:spcBef>
                <a:spcPts val="281"/>
              </a:spcBef>
              <a:spcAft>
                <a:spcPts val="0"/>
              </a:spcAft>
              <a:buClr>
                <a:srgbClr val="888888"/>
              </a:buClr>
              <a:buSzPts val="1013"/>
              <a:buNone/>
              <a:defRPr sz="1067">
                <a:solidFill>
                  <a:srgbClr val="888888"/>
                </a:solidFill>
              </a:defRPr>
            </a:lvl3pPr>
            <a:lvl4pPr marL="1828618" lvl="3" indent="-228578" algn="l">
              <a:lnSpc>
                <a:spcPct val="90000"/>
              </a:lnSpc>
              <a:spcBef>
                <a:spcPts val="281"/>
              </a:spcBef>
              <a:spcAft>
                <a:spcPts val="0"/>
              </a:spcAft>
              <a:buClr>
                <a:srgbClr val="888888"/>
              </a:buClr>
              <a:buSzPts val="900"/>
              <a:buNone/>
              <a:defRPr sz="933">
                <a:solidFill>
                  <a:srgbClr val="888888"/>
                </a:solidFill>
              </a:defRPr>
            </a:lvl4pPr>
            <a:lvl5pPr marL="2285774" lvl="4" indent="-228578" algn="l">
              <a:lnSpc>
                <a:spcPct val="90000"/>
              </a:lnSpc>
              <a:spcBef>
                <a:spcPts val="281"/>
              </a:spcBef>
              <a:spcAft>
                <a:spcPts val="0"/>
              </a:spcAft>
              <a:buClr>
                <a:srgbClr val="888888"/>
              </a:buClr>
              <a:buSzPts val="900"/>
              <a:buNone/>
              <a:defRPr sz="933">
                <a:solidFill>
                  <a:srgbClr val="888888"/>
                </a:solidFill>
              </a:defRPr>
            </a:lvl5pPr>
            <a:lvl6pPr marL="2742926" lvl="5" indent="-228578" algn="l">
              <a:lnSpc>
                <a:spcPct val="90000"/>
              </a:lnSpc>
              <a:spcBef>
                <a:spcPts val="281"/>
              </a:spcBef>
              <a:spcAft>
                <a:spcPts val="0"/>
              </a:spcAft>
              <a:buClr>
                <a:srgbClr val="888888"/>
              </a:buClr>
              <a:buSzPts val="900"/>
              <a:buNone/>
              <a:defRPr sz="933">
                <a:solidFill>
                  <a:srgbClr val="888888"/>
                </a:solidFill>
              </a:defRPr>
            </a:lvl6pPr>
            <a:lvl7pPr marL="3200080" lvl="6" indent="-228578" algn="l">
              <a:lnSpc>
                <a:spcPct val="90000"/>
              </a:lnSpc>
              <a:spcBef>
                <a:spcPts val="281"/>
              </a:spcBef>
              <a:spcAft>
                <a:spcPts val="0"/>
              </a:spcAft>
              <a:buClr>
                <a:srgbClr val="888888"/>
              </a:buClr>
              <a:buSzPts val="900"/>
              <a:buNone/>
              <a:defRPr sz="933">
                <a:solidFill>
                  <a:srgbClr val="888888"/>
                </a:solidFill>
              </a:defRPr>
            </a:lvl7pPr>
            <a:lvl8pPr marL="3657235" lvl="7" indent="-228578" algn="l">
              <a:lnSpc>
                <a:spcPct val="90000"/>
              </a:lnSpc>
              <a:spcBef>
                <a:spcPts val="281"/>
              </a:spcBef>
              <a:spcAft>
                <a:spcPts val="0"/>
              </a:spcAft>
              <a:buClr>
                <a:srgbClr val="888888"/>
              </a:buClr>
              <a:buSzPts val="900"/>
              <a:buNone/>
              <a:defRPr sz="933">
                <a:solidFill>
                  <a:srgbClr val="888888"/>
                </a:solidFill>
              </a:defRPr>
            </a:lvl8pPr>
            <a:lvl9pPr marL="4114389" lvl="8" indent="-228578" algn="l">
              <a:lnSpc>
                <a:spcPct val="90000"/>
              </a:lnSpc>
              <a:spcBef>
                <a:spcPts val="281"/>
              </a:spcBef>
              <a:spcAft>
                <a:spcPts val="0"/>
              </a:spcAft>
              <a:buClr>
                <a:srgbClr val="888888"/>
              </a:buClr>
              <a:buSzPts val="900"/>
              <a:buNone/>
              <a:defRPr sz="933">
                <a:solidFill>
                  <a:srgbClr val="888888"/>
                </a:solidFill>
              </a:defRPr>
            </a:lvl9pPr>
          </a:lstStyle>
          <a:p>
            <a:endParaRPr/>
          </a:p>
        </p:txBody>
      </p:sp>
      <p:sp>
        <p:nvSpPr>
          <p:cNvPr id="4" name="Google Shape;31;p72">
            <a:extLst>
              <a:ext uri="{FF2B5EF4-FFF2-40B4-BE49-F238E27FC236}">
                <a16:creationId xmlns:a16="http://schemas.microsoft.com/office/drawing/2014/main" id="{72045D28-C200-49B3-BC44-C06E22C1B76A}"/>
              </a:ext>
            </a:extLst>
          </p:cNvPr>
          <p:cNvSpPr txBox="1">
            <a:spLocks noGrp="1"/>
          </p:cNvSpPr>
          <p:nvPr>
            <p:ph type="dt" idx="10"/>
          </p:nvPr>
        </p:nvSpPr>
        <p:spPr/>
        <p:txBody>
          <a:bodyPr/>
          <a:lstStyle>
            <a:lvl1pPr lvl="0" algn="l" defTabSz="1219170">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a:defRPr/>
            </a:pPr>
            <a:endParaRPr/>
          </a:p>
        </p:txBody>
      </p:sp>
      <p:sp>
        <p:nvSpPr>
          <p:cNvPr id="5" name="Google Shape;32;p72">
            <a:extLst>
              <a:ext uri="{FF2B5EF4-FFF2-40B4-BE49-F238E27FC236}">
                <a16:creationId xmlns:a16="http://schemas.microsoft.com/office/drawing/2014/main" id="{4DBC17C5-8B75-43B1-B9D4-D0744243ABA2}"/>
              </a:ext>
            </a:extLst>
          </p:cNvPr>
          <p:cNvSpPr txBox="1">
            <a:spLocks noGrp="1"/>
          </p:cNvSpPr>
          <p:nvPr>
            <p:ph type="ftr" idx="11"/>
          </p:nvPr>
        </p:nvSpPr>
        <p:spPr/>
        <p:txBody>
          <a:bodyPr/>
          <a:lstStyle>
            <a:lvl1pPr lvl="0" algn="ctr" defTabSz="1219170">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a:defRPr/>
            </a:pPr>
            <a:endParaRPr/>
          </a:p>
        </p:txBody>
      </p:sp>
      <p:sp>
        <p:nvSpPr>
          <p:cNvPr id="6" name="Google Shape;33;p72">
            <a:extLst>
              <a:ext uri="{FF2B5EF4-FFF2-40B4-BE49-F238E27FC236}">
                <a16:creationId xmlns:a16="http://schemas.microsoft.com/office/drawing/2014/main" id="{6A9AC29C-1423-4944-9DDF-3A4B1C2AED32}"/>
              </a:ext>
            </a:extLst>
          </p:cNvPr>
          <p:cNvSpPr txBox="1">
            <a:spLocks noGrp="1"/>
          </p:cNvSpPr>
          <p:nvPr>
            <p:ph type="sldNum" idx="12"/>
          </p:nvPr>
        </p:nvSpPr>
        <p:spPr/>
        <p:txBody>
          <a:bodyPr/>
          <a:lstStyle>
            <a:lvl1pPr marL="0" lvl="0" indent="0" algn="r" defTabSz="1219170">
              <a:spcBef>
                <a:spcPts val="0"/>
              </a:spcBef>
              <a:buNone/>
              <a:defRPr>
                <a:solidFill>
                  <a:srgbClr val="888888"/>
                </a:solidFill>
              </a:defRPr>
            </a:lvl1pPr>
            <a:lvl2pPr marL="0" lvl="1" indent="0" algn="r">
              <a:spcBef>
                <a:spcPts val="0"/>
              </a:spcBef>
              <a:buNone/>
              <a:defRPr>
                <a:solidFill>
                  <a:srgbClr val="888888"/>
                </a:solidFill>
              </a:defRPr>
            </a:lvl2pPr>
            <a:lvl3pPr marL="0" lvl="2" indent="0" algn="r">
              <a:spcBef>
                <a:spcPts val="0"/>
              </a:spcBef>
              <a:buNone/>
              <a:defRPr>
                <a:solidFill>
                  <a:srgbClr val="888888"/>
                </a:solidFill>
              </a:defRPr>
            </a:lvl3pPr>
            <a:lvl4pPr marL="0" lvl="3" indent="0" algn="r">
              <a:spcBef>
                <a:spcPts val="0"/>
              </a:spcBef>
              <a:buNone/>
              <a:defRPr>
                <a:solidFill>
                  <a:srgbClr val="888888"/>
                </a:solidFill>
              </a:defRPr>
            </a:lvl4pPr>
            <a:lvl5pPr marL="0" lvl="4" indent="0" algn="r">
              <a:spcBef>
                <a:spcPts val="0"/>
              </a:spcBef>
              <a:buNone/>
              <a:defRPr>
                <a:solidFill>
                  <a:srgbClr val="888888"/>
                </a:solidFill>
              </a:defRPr>
            </a:lvl5pPr>
            <a:lvl6pPr marL="0" lvl="5" indent="0" algn="r">
              <a:spcBef>
                <a:spcPts val="0"/>
              </a:spcBef>
              <a:buNone/>
              <a:defRPr>
                <a:solidFill>
                  <a:srgbClr val="888888"/>
                </a:solidFill>
              </a:defRPr>
            </a:lvl6pPr>
            <a:lvl7pPr marL="0" lvl="6" indent="0" algn="r">
              <a:spcBef>
                <a:spcPts val="0"/>
              </a:spcBef>
              <a:buNone/>
              <a:defRPr>
                <a:solidFill>
                  <a:srgbClr val="888888"/>
                </a:solidFill>
              </a:defRPr>
            </a:lvl7pPr>
            <a:lvl8pPr marL="0" lvl="7" indent="0" algn="r">
              <a:spcBef>
                <a:spcPts val="0"/>
              </a:spcBef>
              <a:buNone/>
              <a:defRPr>
                <a:solidFill>
                  <a:srgbClr val="888888"/>
                </a:solidFill>
              </a:defRPr>
            </a:lvl8pPr>
            <a:lvl9pPr marL="0" lvl="8" indent="0" algn="r">
              <a:spcBef>
                <a:spcPts val="0"/>
              </a:spcBef>
              <a:buNone/>
              <a:defRPr>
                <a:solidFill>
                  <a:srgbClr val="888888"/>
                </a:solidFill>
              </a:defRPr>
            </a:lvl9pPr>
          </a:lstStyle>
          <a:p>
            <a:pPr>
              <a:defRPr/>
            </a:pPr>
            <a:fld id="{364038C9-FAE6-4E43-8CD0-1A87DADDB6C0}" type="slidenum">
              <a:rPr lang="ru-RU"/>
              <a:pPr>
                <a:defRPr/>
              </a:pPr>
              <a:t>‹#›</a:t>
            </a:fld>
            <a:endParaRPr lang="ru-RU"/>
          </a:p>
        </p:txBody>
      </p:sp>
    </p:spTree>
    <p:extLst>
      <p:ext uri="{BB962C8B-B14F-4D97-AF65-F5344CB8AC3E}">
        <p14:creationId xmlns:p14="http://schemas.microsoft.com/office/powerpoint/2010/main" val="39067287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Два объекта" type="twoObj">
  <p:cSld name="Два объекта">
    <p:spTree>
      <p:nvGrpSpPr>
        <p:cNvPr id="1" name="Shape 34"/>
        <p:cNvGrpSpPr/>
        <p:nvPr/>
      </p:nvGrpSpPr>
      <p:grpSpPr>
        <a:xfrm>
          <a:off x="0" y="0"/>
          <a:ext cx="0" cy="0"/>
          <a:chOff x="0" y="0"/>
          <a:chExt cx="0" cy="0"/>
        </a:xfrm>
      </p:grpSpPr>
      <p:sp>
        <p:nvSpPr>
          <p:cNvPr id="35" name="Google Shape;35;p73"/>
          <p:cNvSpPr txBox="1">
            <a:spLocks noGrp="1"/>
          </p:cNvSpPr>
          <p:nvPr>
            <p:ph type="title"/>
          </p:nvPr>
        </p:nvSpPr>
        <p:spPr>
          <a:xfrm>
            <a:off x="838200" y="365129"/>
            <a:ext cx="10515600" cy="1325563"/>
          </a:xfrm>
          <a:prstGeom prst="rect">
            <a:avLst/>
          </a:prstGeom>
          <a:noFill/>
          <a:ln>
            <a:noFill/>
          </a:ln>
        </p:spPr>
        <p:txBody>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6" name="Google Shape;36;p73"/>
          <p:cNvSpPr txBox="1">
            <a:spLocks noGrp="1"/>
          </p:cNvSpPr>
          <p:nvPr>
            <p:ph type="body" idx="1"/>
          </p:nvPr>
        </p:nvSpPr>
        <p:spPr>
          <a:xfrm>
            <a:off x="628658" y="1825625"/>
            <a:ext cx="3867151" cy="4351339"/>
          </a:xfrm>
          <a:prstGeom prst="rect">
            <a:avLst/>
          </a:prstGeom>
          <a:noFill/>
          <a:ln>
            <a:noFill/>
          </a:ln>
        </p:spPr>
        <p:txBody>
          <a:bodyPr/>
          <a:lstStyle>
            <a:lvl1pPr marL="457155" lvl="0" indent="-342866" algn="l">
              <a:lnSpc>
                <a:spcPct val="90000"/>
              </a:lnSpc>
              <a:spcBef>
                <a:spcPts val="563"/>
              </a:spcBef>
              <a:spcAft>
                <a:spcPts val="0"/>
              </a:spcAft>
              <a:buClr>
                <a:schemeClr val="dk1"/>
              </a:buClr>
              <a:buSzPts val="1800"/>
              <a:buChar char="•"/>
              <a:defRPr/>
            </a:lvl1pPr>
            <a:lvl2pPr marL="914309" lvl="1" indent="-342866" algn="l">
              <a:lnSpc>
                <a:spcPct val="90000"/>
              </a:lnSpc>
              <a:spcBef>
                <a:spcPts val="281"/>
              </a:spcBef>
              <a:spcAft>
                <a:spcPts val="0"/>
              </a:spcAft>
              <a:buClr>
                <a:schemeClr val="dk1"/>
              </a:buClr>
              <a:buSzPts val="1800"/>
              <a:buChar char="•"/>
              <a:defRPr/>
            </a:lvl2pPr>
            <a:lvl3pPr marL="1371464" lvl="2" indent="-342866" algn="l">
              <a:lnSpc>
                <a:spcPct val="90000"/>
              </a:lnSpc>
              <a:spcBef>
                <a:spcPts val="281"/>
              </a:spcBef>
              <a:spcAft>
                <a:spcPts val="0"/>
              </a:spcAft>
              <a:buClr>
                <a:schemeClr val="dk1"/>
              </a:buClr>
              <a:buSzPts val="1800"/>
              <a:buChar char="•"/>
              <a:defRPr/>
            </a:lvl3pPr>
            <a:lvl4pPr marL="1828618" lvl="3" indent="-342866" algn="l">
              <a:lnSpc>
                <a:spcPct val="90000"/>
              </a:lnSpc>
              <a:spcBef>
                <a:spcPts val="281"/>
              </a:spcBef>
              <a:spcAft>
                <a:spcPts val="0"/>
              </a:spcAft>
              <a:buClr>
                <a:schemeClr val="dk1"/>
              </a:buClr>
              <a:buSzPts val="1800"/>
              <a:buChar char="•"/>
              <a:defRPr/>
            </a:lvl4pPr>
            <a:lvl5pPr marL="2285774" lvl="4" indent="-342866" algn="l">
              <a:lnSpc>
                <a:spcPct val="90000"/>
              </a:lnSpc>
              <a:spcBef>
                <a:spcPts val="281"/>
              </a:spcBef>
              <a:spcAft>
                <a:spcPts val="0"/>
              </a:spcAft>
              <a:buClr>
                <a:schemeClr val="dk1"/>
              </a:buClr>
              <a:buSzPts val="1800"/>
              <a:buChar char="•"/>
              <a:defRPr/>
            </a:lvl5pPr>
            <a:lvl6pPr marL="2742926" lvl="5" indent="-342866" algn="l">
              <a:lnSpc>
                <a:spcPct val="90000"/>
              </a:lnSpc>
              <a:spcBef>
                <a:spcPts val="281"/>
              </a:spcBef>
              <a:spcAft>
                <a:spcPts val="0"/>
              </a:spcAft>
              <a:buClr>
                <a:schemeClr val="dk1"/>
              </a:buClr>
              <a:buSzPts val="1800"/>
              <a:buChar char="•"/>
              <a:defRPr/>
            </a:lvl6pPr>
            <a:lvl7pPr marL="3200080" lvl="6" indent="-342866" algn="l">
              <a:lnSpc>
                <a:spcPct val="90000"/>
              </a:lnSpc>
              <a:spcBef>
                <a:spcPts val="281"/>
              </a:spcBef>
              <a:spcAft>
                <a:spcPts val="0"/>
              </a:spcAft>
              <a:buClr>
                <a:schemeClr val="dk1"/>
              </a:buClr>
              <a:buSzPts val="1800"/>
              <a:buChar char="•"/>
              <a:defRPr/>
            </a:lvl7pPr>
            <a:lvl8pPr marL="3657235" lvl="7" indent="-342866" algn="l">
              <a:lnSpc>
                <a:spcPct val="90000"/>
              </a:lnSpc>
              <a:spcBef>
                <a:spcPts val="281"/>
              </a:spcBef>
              <a:spcAft>
                <a:spcPts val="0"/>
              </a:spcAft>
              <a:buClr>
                <a:schemeClr val="dk1"/>
              </a:buClr>
              <a:buSzPts val="1800"/>
              <a:buChar char="•"/>
              <a:defRPr/>
            </a:lvl8pPr>
            <a:lvl9pPr marL="4114389" lvl="8" indent="-342866" algn="l">
              <a:lnSpc>
                <a:spcPct val="90000"/>
              </a:lnSpc>
              <a:spcBef>
                <a:spcPts val="281"/>
              </a:spcBef>
              <a:spcAft>
                <a:spcPts val="0"/>
              </a:spcAft>
              <a:buClr>
                <a:schemeClr val="dk1"/>
              </a:buClr>
              <a:buSzPts val="1800"/>
              <a:buChar char="•"/>
              <a:defRPr/>
            </a:lvl9pPr>
          </a:lstStyle>
          <a:p>
            <a:endParaRPr/>
          </a:p>
        </p:txBody>
      </p:sp>
      <p:sp>
        <p:nvSpPr>
          <p:cNvPr id="37" name="Google Shape;37;p73"/>
          <p:cNvSpPr txBox="1">
            <a:spLocks noGrp="1"/>
          </p:cNvSpPr>
          <p:nvPr>
            <p:ph type="body" idx="2"/>
          </p:nvPr>
        </p:nvSpPr>
        <p:spPr>
          <a:xfrm>
            <a:off x="4648209" y="1825625"/>
            <a:ext cx="3867151" cy="4351339"/>
          </a:xfrm>
          <a:prstGeom prst="rect">
            <a:avLst/>
          </a:prstGeom>
          <a:noFill/>
          <a:ln>
            <a:noFill/>
          </a:ln>
        </p:spPr>
        <p:txBody>
          <a:bodyPr/>
          <a:lstStyle>
            <a:lvl1pPr marL="457155" lvl="0" indent="-342866" algn="l">
              <a:lnSpc>
                <a:spcPct val="90000"/>
              </a:lnSpc>
              <a:spcBef>
                <a:spcPts val="563"/>
              </a:spcBef>
              <a:spcAft>
                <a:spcPts val="0"/>
              </a:spcAft>
              <a:buClr>
                <a:schemeClr val="dk1"/>
              </a:buClr>
              <a:buSzPts val="1800"/>
              <a:buChar char="•"/>
              <a:defRPr/>
            </a:lvl1pPr>
            <a:lvl2pPr marL="914309" lvl="1" indent="-342866" algn="l">
              <a:lnSpc>
                <a:spcPct val="90000"/>
              </a:lnSpc>
              <a:spcBef>
                <a:spcPts val="281"/>
              </a:spcBef>
              <a:spcAft>
                <a:spcPts val="0"/>
              </a:spcAft>
              <a:buClr>
                <a:schemeClr val="dk1"/>
              </a:buClr>
              <a:buSzPts val="1800"/>
              <a:buChar char="•"/>
              <a:defRPr/>
            </a:lvl2pPr>
            <a:lvl3pPr marL="1371464" lvl="2" indent="-342866" algn="l">
              <a:lnSpc>
                <a:spcPct val="90000"/>
              </a:lnSpc>
              <a:spcBef>
                <a:spcPts val="281"/>
              </a:spcBef>
              <a:spcAft>
                <a:spcPts val="0"/>
              </a:spcAft>
              <a:buClr>
                <a:schemeClr val="dk1"/>
              </a:buClr>
              <a:buSzPts val="1800"/>
              <a:buChar char="•"/>
              <a:defRPr/>
            </a:lvl3pPr>
            <a:lvl4pPr marL="1828618" lvl="3" indent="-342866" algn="l">
              <a:lnSpc>
                <a:spcPct val="90000"/>
              </a:lnSpc>
              <a:spcBef>
                <a:spcPts val="281"/>
              </a:spcBef>
              <a:spcAft>
                <a:spcPts val="0"/>
              </a:spcAft>
              <a:buClr>
                <a:schemeClr val="dk1"/>
              </a:buClr>
              <a:buSzPts val="1800"/>
              <a:buChar char="•"/>
              <a:defRPr/>
            </a:lvl4pPr>
            <a:lvl5pPr marL="2285774" lvl="4" indent="-342866" algn="l">
              <a:lnSpc>
                <a:spcPct val="90000"/>
              </a:lnSpc>
              <a:spcBef>
                <a:spcPts val="281"/>
              </a:spcBef>
              <a:spcAft>
                <a:spcPts val="0"/>
              </a:spcAft>
              <a:buClr>
                <a:schemeClr val="dk1"/>
              </a:buClr>
              <a:buSzPts val="1800"/>
              <a:buChar char="•"/>
              <a:defRPr/>
            </a:lvl5pPr>
            <a:lvl6pPr marL="2742926" lvl="5" indent="-342866" algn="l">
              <a:lnSpc>
                <a:spcPct val="90000"/>
              </a:lnSpc>
              <a:spcBef>
                <a:spcPts val="281"/>
              </a:spcBef>
              <a:spcAft>
                <a:spcPts val="0"/>
              </a:spcAft>
              <a:buClr>
                <a:schemeClr val="dk1"/>
              </a:buClr>
              <a:buSzPts val="1800"/>
              <a:buChar char="•"/>
              <a:defRPr/>
            </a:lvl6pPr>
            <a:lvl7pPr marL="3200080" lvl="6" indent="-342866" algn="l">
              <a:lnSpc>
                <a:spcPct val="90000"/>
              </a:lnSpc>
              <a:spcBef>
                <a:spcPts val="281"/>
              </a:spcBef>
              <a:spcAft>
                <a:spcPts val="0"/>
              </a:spcAft>
              <a:buClr>
                <a:schemeClr val="dk1"/>
              </a:buClr>
              <a:buSzPts val="1800"/>
              <a:buChar char="•"/>
              <a:defRPr/>
            </a:lvl7pPr>
            <a:lvl8pPr marL="3657235" lvl="7" indent="-342866" algn="l">
              <a:lnSpc>
                <a:spcPct val="90000"/>
              </a:lnSpc>
              <a:spcBef>
                <a:spcPts val="281"/>
              </a:spcBef>
              <a:spcAft>
                <a:spcPts val="0"/>
              </a:spcAft>
              <a:buClr>
                <a:schemeClr val="dk1"/>
              </a:buClr>
              <a:buSzPts val="1800"/>
              <a:buChar char="•"/>
              <a:defRPr/>
            </a:lvl8pPr>
            <a:lvl9pPr marL="4114389" lvl="8" indent="-342866" algn="l">
              <a:lnSpc>
                <a:spcPct val="90000"/>
              </a:lnSpc>
              <a:spcBef>
                <a:spcPts val="281"/>
              </a:spcBef>
              <a:spcAft>
                <a:spcPts val="0"/>
              </a:spcAft>
              <a:buClr>
                <a:schemeClr val="dk1"/>
              </a:buClr>
              <a:buSzPts val="1800"/>
              <a:buChar char="•"/>
              <a:defRPr/>
            </a:lvl9pPr>
          </a:lstStyle>
          <a:p>
            <a:endParaRPr/>
          </a:p>
        </p:txBody>
      </p:sp>
      <p:sp>
        <p:nvSpPr>
          <p:cNvPr id="5" name="Google Shape;38;p73">
            <a:extLst>
              <a:ext uri="{FF2B5EF4-FFF2-40B4-BE49-F238E27FC236}">
                <a16:creationId xmlns:a16="http://schemas.microsoft.com/office/drawing/2014/main" id="{99BEA543-3251-4F57-8BC1-D184F46BDB4A}"/>
              </a:ext>
            </a:extLst>
          </p:cNvPr>
          <p:cNvSpPr txBox="1">
            <a:spLocks noGrp="1"/>
          </p:cNvSpPr>
          <p:nvPr>
            <p:ph type="dt" idx="10"/>
          </p:nvPr>
        </p:nvSpPr>
        <p:spPr/>
        <p:txBody>
          <a:bodyPr/>
          <a:lstStyle>
            <a:lvl1pPr lvl="0" algn="l" defTabSz="1219170">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a:defRPr/>
            </a:pPr>
            <a:endParaRPr/>
          </a:p>
        </p:txBody>
      </p:sp>
      <p:sp>
        <p:nvSpPr>
          <p:cNvPr id="6" name="Google Shape;39;p73">
            <a:extLst>
              <a:ext uri="{FF2B5EF4-FFF2-40B4-BE49-F238E27FC236}">
                <a16:creationId xmlns:a16="http://schemas.microsoft.com/office/drawing/2014/main" id="{18361ABF-2900-4166-910E-CF9573E9D092}"/>
              </a:ext>
            </a:extLst>
          </p:cNvPr>
          <p:cNvSpPr txBox="1">
            <a:spLocks noGrp="1"/>
          </p:cNvSpPr>
          <p:nvPr>
            <p:ph type="ftr" idx="11"/>
          </p:nvPr>
        </p:nvSpPr>
        <p:spPr/>
        <p:txBody>
          <a:bodyPr/>
          <a:lstStyle>
            <a:lvl1pPr lvl="0" algn="ctr" defTabSz="1219170">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a:defRPr/>
            </a:pPr>
            <a:endParaRPr/>
          </a:p>
        </p:txBody>
      </p:sp>
      <p:sp>
        <p:nvSpPr>
          <p:cNvPr id="7" name="Google Shape;40;p73">
            <a:extLst>
              <a:ext uri="{FF2B5EF4-FFF2-40B4-BE49-F238E27FC236}">
                <a16:creationId xmlns:a16="http://schemas.microsoft.com/office/drawing/2014/main" id="{4606AB27-0AD1-4271-B63F-04A4367AAE2A}"/>
              </a:ext>
            </a:extLst>
          </p:cNvPr>
          <p:cNvSpPr txBox="1">
            <a:spLocks noGrp="1"/>
          </p:cNvSpPr>
          <p:nvPr>
            <p:ph type="sldNum" idx="12"/>
          </p:nvPr>
        </p:nvSpPr>
        <p:spPr/>
        <p:txBody>
          <a:bodyPr/>
          <a:lstStyle>
            <a:lvl1pPr marL="0" lvl="0" indent="0" algn="r" defTabSz="1219170">
              <a:spcBef>
                <a:spcPts val="0"/>
              </a:spcBef>
              <a:buNone/>
              <a:defRPr>
                <a:solidFill>
                  <a:srgbClr val="888888"/>
                </a:solidFill>
              </a:defRPr>
            </a:lvl1pPr>
            <a:lvl2pPr marL="0" lvl="1" indent="0" algn="r">
              <a:spcBef>
                <a:spcPts val="0"/>
              </a:spcBef>
              <a:buNone/>
              <a:defRPr>
                <a:solidFill>
                  <a:srgbClr val="888888"/>
                </a:solidFill>
              </a:defRPr>
            </a:lvl2pPr>
            <a:lvl3pPr marL="0" lvl="2" indent="0" algn="r">
              <a:spcBef>
                <a:spcPts val="0"/>
              </a:spcBef>
              <a:buNone/>
              <a:defRPr>
                <a:solidFill>
                  <a:srgbClr val="888888"/>
                </a:solidFill>
              </a:defRPr>
            </a:lvl3pPr>
            <a:lvl4pPr marL="0" lvl="3" indent="0" algn="r">
              <a:spcBef>
                <a:spcPts val="0"/>
              </a:spcBef>
              <a:buNone/>
              <a:defRPr>
                <a:solidFill>
                  <a:srgbClr val="888888"/>
                </a:solidFill>
              </a:defRPr>
            </a:lvl4pPr>
            <a:lvl5pPr marL="0" lvl="4" indent="0" algn="r">
              <a:spcBef>
                <a:spcPts val="0"/>
              </a:spcBef>
              <a:buNone/>
              <a:defRPr>
                <a:solidFill>
                  <a:srgbClr val="888888"/>
                </a:solidFill>
              </a:defRPr>
            </a:lvl5pPr>
            <a:lvl6pPr marL="0" lvl="5" indent="0" algn="r">
              <a:spcBef>
                <a:spcPts val="0"/>
              </a:spcBef>
              <a:buNone/>
              <a:defRPr>
                <a:solidFill>
                  <a:srgbClr val="888888"/>
                </a:solidFill>
              </a:defRPr>
            </a:lvl6pPr>
            <a:lvl7pPr marL="0" lvl="6" indent="0" algn="r">
              <a:spcBef>
                <a:spcPts val="0"/>
              </a:spcBef>
              <a:buNone/>
              <a:defRPr>
                <a:solidFill>
                  <a:srgbClr val="888888"/>
                </a:solidFill>
              </a:defRPr>
            </a:lvl7pPr>
            <a:lvl8pPr marL="0" lvl="7" indent="0" algn="r">
              <a:spcBef>
                <a:spcPts val="0"/>
              </a:spcBef>
              <a:buNone/>
              <a:defRPr>
                <a:solidFill>
                  <a:srgbClr val="888888"/>
                </a:solidFill>
              </a:defRPr>
            </a:lvl8pPr>
            <a:lvl9pPr marL="0" lvl="8" indent="0" algn="r">
              <a:spcBef>
                <a:spcPts val="0"/>
              </a:spcBef>
              <a:buNone/>
              <a:defRPr>
                <a:solidFill>
                  <a:srgbClr val="888888"/>
                </a:solidFill>
              </a:defRPr>
            </a:lvl9pPr>
          </a:lstStyle>
          <a:p>
            <a:pPr>
              <a:defRPr/>
            </a:pPr>
            <a:fld id="{D750CA26-F16F-4830-AE95-887D3412F912}" type="slidenum">
              <a:rPr lang="ru-RU"/>
              <a:pPr>
                <a:defRPr/>
              </a:pPr>
              <a:t>‹#›</a:t>
            </a:fld>
            <a:endParaRPr lang="ru-RU"/>
          </a:p>
        </p:txBody>
      </p:sp>
    </p:spTree>
    <p:extLst>
      <p:ext uri="{BB962C8B-B14F-4D97-AF65-F5344CB8AC3E}">
        <p14:creationId xmlns:p14="http://schemas.microsoft.com/office/powerpoint/2010/main" val="283956591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Сравнение" type="twoTxTwoObj">
  <p:cSld name="Сравнение">
    <p:spTree>
      <p:nvGrpSpPr>
        <p:cNvPr id="1" name="Shape 41"/>
        <p:cNvGrpSpPr/>
        <p:nvPr/>
      </p:nvGrpSpPr>
      <p:grpSpPr>
        <a:xfrm>
          <a:off x="0" y="0"/>
          <a:ext cx="0" cy="0"/>
          <a:chOff x="0" y="0"/>
          <a:chExt cx="0" cy="0"/>
        </a:xfrm>
      </p:grpSpPr>
      <p:sp>
        <p:nvSpPr>
          <p:cNvPr id="42" name="Google Shape;42;p74"/>
          <p:cNvSpPr txBox="1">
            <a:spLocks noGrp="1"/>
          </p:cNvSpPr>
          <p:nvPr>
            <p:ph type="title"/>
          </p:nvPr>
        </p:nvSpPr>
        <p:spPr>
          <a:xfrm>
            <a:off x="839788" y="365129"/>
            <a:ext cx="10515600" cy="1325563"/>
          </a:xfrm>
          <a:prstGeom prst="rect">
            <a:avLst/>
          </a:prstGeom>
          <a:noFill/>
          <a:ln>
            <a:noFill/>
          </a:ln>
        </p:spPr>
        <p:txBody>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74"/>
          <p:cNvSpPr txBox="1">
            <a:spLocks noGrp="1"/>
          </p:cNvSpPr>
          <p:nvPr>
            <p:ph type="body" idx="1"/>
          </p:nvPr>
        </p:nvSpPr>
        <p:spPr>
          <a:xfrm>
            <a:off x="839789" y="1681163"/>
            <a:ext cx="5157787" cy="823912"/>
          </a:xfrm>
          <a:prstGeom prst="rect">
            <a:avLst/>
          </a:prstGeom>
          <a:noFill/>
          <a:ln>
            <a:noFill/>
          </a:ln>
        </p:spPr>
        <p:txBody>
          <a:bodyPr anchor="b"/>
          <a:lstStyle>
            <a:lvl1pPr marL="457155" lvl="0" indent="-228578" algn="l">
              <a:lnSpc>
                <a:spcPct val="90000"/>
              </a:lnSpc>
              <a:spcBef>
                <a:spcPts val="563"/>
              </a:spcBef>
              <a:spcAft>
                <a:spcPts val="0"/>
              </a:spcAft>
              <a:buClr>
                <a:schemeClr val="dk1"/>
              </a:buClr>
              <a:buSzPts val="1350"/>
              <a:buNone/>
              <a:defRPr sz="1333" b="1"/>
            </a:lvl1pPr>
            <a:lvl2pPr marL="914309" lvl="1" indent="-228578" algn="l">
              <a:lnSpc>
                <a:spcPct val="90000"/>
              </a:lnSpc>
              <a:spcBef>
                <a:spcPts val="281"/>
              </a:spcBef>
              <a:spcAft>
                <a:spcPts val="0"/>
              </a:spcAft>
              <a:buClr>
                <a:schemeClr val="dk1"/>
              </a:buClr>
              <a:buSzPts val="1125"/>
              <a:buNone/>
              <a:defRPr sz="1067" b="1"/>
            </a:lvl2pPr>
            <a:lvl3pPr marL="1371464" lvl="2" indent="-228578" algn="l">
              <a:lnSpc>
                <a:spcPct val="90000"/>
              </a:lnSpc>
              <a:spcBef>
                <a:spcPts val="281"/>
              </a:spcBef>
              <a:spcAft>
                <a:spcPts val="0"/>
              </a:spcAft>
              <a:buClr>
                <a:schemeClr val="dk1"/>
              </a:buClr>
              <a:buSzPts val="1013"/>
              <a:buNone/>
              <a:defRPr sz="1067" b="1"/>
            </a:lvl3pPr>
            <a:lvl4pPr marL="1828618" lvl="3" indent="-228578" algn="l">
              <a:lnSpc>
                <a:spcPct val="90000"/>
              </a:lnSpc>
              <a:spcBef>
                <a:spcPts val="281"/>
              </a:spcBef>
              <a:spcAft>
                <a:spcPts val="0"/>
              </a:spcAft>
              <a:buClr>
                <a:schemeClr val="dk1"/>
              </a:buClr>
              <a:buSzPts val="900"/>
              <a:buNone/>
              <a:defRPr sz="933" b="1"/>
            </a:lvl4pPr>
            <a:lvl5pPr marL="2285774" lvl="4" indent="-228578" algn="l">
              <a:lnSpc>
                <a:spcPct val="90000"/>
              </a:lnSpc>
              <a:spcBef>
                <a:spcPts val="281"/>
              </a:spcBef>
              <a:spcAft>
                <a:spcPts val="0"/>
              </a:spcAft>
              <a:buClr>
                <a:schemeClr val="dk1"/>
              </a:buClr>
              <a:buSzPts val="900"/>
              <a:buNone/>
              <a:defRPr sz="933" b="1"/>
            </a:lvl5pPr>
            <a:lvl6pPr marL="2742926" lvl="5" indent="-228578" algn="l">
              <a:lnSpc>
                <a:spcPct val="90000"/>
              </a:lnSpc>
              <a:spcBef>
                <a:spcPts val="281"/>
              </a:spcBef>
              <a:spcAft>
                <a:spcPts val="0"/>
              </a:spcAft>
              <a:buClr>
                <a:schemeClr val="dk1"/>
              </a:buClr>
              <a:buSzPts val="900"/>
              <a:buNone/>
              <a:defRPr sz="933" b="1"/>
            </a:lvl6pPr>
            <a:lvl7pPr marL="3200080" lvl="6" indent="-228578" algn="l">
              <a:lnSpc>
                <a:spcPct val="90000"/>
              </a:lnSpc>
              <a:spcBef>
                <a:spcPts val="281"/>
              </a:spcBef>
              <a:spcAft>
                <a:spcPts val="0"/>
              </a:spcAft>
              <a:buClr>
                <a:schemeClr val="dk1"/>
              </a:buClr>
              <a:buSzPts val="900"/>
              <a:buNone/>
              <a:defRPr sz="933" b="1"/>
            </a:lvl7pPr>
            <a:lvl8pPr marL="3657235" lvl="7" indent="-228578" algn="l">
              <a:lnSpc>
                <a:spcPct val="90000"/>
              </a:lnSpc>
              <a:spcBef>
                <a:spcPts val="281"/>
              </a:spcBef>
              <a:spcAft>
                <a:spcPts val="0"/>
              </a:spcAft>
              <a:buClr>
                <a:schemeClr val="dk1"/>
              </a:buClr>
              <a:buSzPts val="900"/>
              <a:buNone/>
              <a:defRPr sz="933" b="1"/>
            </a:lvl8pPr>
            <a:lvl9pPr marL="4114389" lvl="8" indent="-228578" algn="l">
              <a:lnSpc>
                <a:spcPct val="90000"/>
              </a:lnSpc>
              <a:spcBef>
                <a:spcPts val="281"/>
              </a:spcBef>
              <a:spcAft>
                <a:spcPts val="0"/>
              </a:spcAft>
              <a:buClr>
                <a:schemeClr val="dk1"/>
              </a:buClr>
              <a:buSzPts val="900"/>
              <a:buNone/>
              <a:defRPr sz="933" b="1"/>
            </a:lvl9pPr>
          </a:lstStyle>
          <a:p>
            <a:endParaRPr/>
          </a:p>
        </p:txBody>
      </p:sp>
      <p:sp>
        <p:nvSpPr>
          <p:cNvPr id="44" name="Google Shape;44;p74"/>
          <p:cNvSpPr txBox="1">
            <a:spLocks noGrp="1"/>
          </p:cNvSpPr>
          <p:nvPr>
            <p:ph type="body" idx="2"/>
          </p:nvPr>
        </p:nvSpPr>
        <p:spPr>
          <a:xfrm>
            <a:off x="839789" y="2505075"/>
            <a:ext cx="5157787" cy="3684588"/>
          </a:xfrm>
          <a:prstGeom prst="rect">
            <a:avLst/>
          </a:prstGeom>
          <a:noFill/>
          <a:ln>
            <a:noFill/>
          </a:ln>
        </p:spPr>
        <p:txBody>
          <a:bodyPr/>
          <a:lstStyle>
            <a:lvl1pPr marL="457155" lvl="0" indent="-342866" algn="l">
              <a:lnSpc>
                <a:spcPct val="90000"/>
              </a:lnSpc>
              <a:spcBef>
                <a:spcPts val="563"/>
              </a:spcBef>
              <a:spcAft>
                <a:spcPts val="0"/>
              </a:spcAft>
              <a:buClr>
                <a:schemeClr val="dk1"/>
              </a:buClr>
              <a:buSzPts val="1800"/>
              <a:buChar char="•"/>
              <a:defRPr/>
            </a:lvl1pPr>
            <a:lvl2pPr marL="914309" lvl="1" indent="-342866" algn="l">
              <a:lnSpc>
                <a:spcPct val="90000"/>
              </a:lnSpc>
              <a:spcBef>
                <a:spcPts val="281"/>
              </a:spcBef>
              <a:spcAft>
                <a:spcPts val="0"/>
              </a:spcAft>
              <a:buClr>
                <a:schemeClr val="dk1"/>
              </a:buClr>
              <a:buSzPts val="1800"/>
              <a:buChar char="•"/>
              <a:defRPr/>
            </a:lvl2pPr>
            <a:lvl3pPr marL="1371464" lvl="2" indent="-342866" algn="l">
              <a:lnSpc>
                <a:spcPct val="90000"/>
              </a:lnSpc>
              <a:spcBef>
                <a:spcPts val="281"/>
              </a:spcBef>
              <a:spcAft>
                <a:spcPts val="0"/>
              </a:spcAft>
              <a:buClr>
                <a:schemeClr val="dk1"/>
              </a:buClr>
              <a:buSzPts val="1800"/>
              <a:buChar char="•"/>
              <a:defRPr/>
            </a:lvl3pPr>
            <a:lvl4pPr marL="1828618" lvl="3" indent="-342866" algn="l">
              <a:lnSpc>
                <a:spcPct val="90000"/>
              </a:lnSpc>
              <a:spcBef>
                <a:spcPts val="281"/>
              </a:spcBef>
              <a:spcAft>
                <a:spcPts val="0"/>
              </a:spcAft>
              <a:buClr>
                <a:schemeClr val="dk1"/>
              </a:buClr>
              <a:buSzPts val="1800"/>
              <a:buChar char="•"/>
              <a:defRPr/>
            </a:lvl4pPr>
            <a:lvl5pPr marL="2285774" lvl="4" indent="-342866" algn="l">
              <a:lnSpc>
                <a:spcPct val="90000"/>
              </a:lnSpc>
              <a:spcBef>
                <a:spcPts val="281"/>
              </a:spcBef>
              <a:spcAft>
                <a:spcPts val="0"/>
              </a:spcAft>
              <a:buClr>
                <a:schemeClr val="dk1"/>
              </a:buClr>
              <a:buSzPts val="1800"/>
              <a:buChar char="•"/>
              <a:defRPr/>
            </a:lvl5pPr>
            <a:lvl6pPr marL="2742926" lvl="5" indent="-342866" algn="l">
              <a:lnSpc>
                <a:spcPct val="90000"/>
              </a:lnSpc>
              <a:spcBef>
                <a:spcPts val="281"/>
              </a:spcBef>
              <a:spcAft>
                <a:spcPts val="0"/>
              </a:spcAft>
              <a:buClr>
                <a:schemeClr val="dk1"/>
              </a:buClr>
              <a:buSzPts val="1800"/>
              <a:buChar char="•"/>
              <a:defRPr/>
            </a:lvl6pPr>
            <a:lvl7pPr marL="3200080" lvl="6" indent="-342866" algn="l">
              <a:lnSpc>
                <a:spcPct val="90000"/>
              </a:lnSpc>
              <a:spcBef>
                <a:spcPts val="281"/>
              </a:spcBef>
              <a:spcAft>
                <a:spcPts val="0"/>
              </a:spcAft>
              <a:buClr>
                <a:schemeClr val="dk1"/>
              </a:buClr>
              <a:buSzPts val="1800"/>
              <a:buChar char="•"/>
              <a:defRPr/>
            </a:lvl7pPr>
            <a:lvl8pPr marL="3657235" lvl="7" indent="-342866" algn="l">
              <a:lnSpc>
                <a:spcPct val="90000"/>
              </a:lnSpc>
              <a:spcBef>
                <a:spcPts val="281"/>
              </a:spcBef>
              <a:spcAft>
                <a:spcPts val="0"/>
              </a:spcAft>
              <a:buClr>
                <a:schemeClr val="dk1"/>
              </a:buClr>
              <a:buSzPts val="1800"/>
              <a:buChar char="•"/>
              <a:defRPr/>
            </a:lvl8pPr>
            <a:lvl9pPr marL="4114389" lvl="8" indent="-342866" algn="l">
              <a:lnSpc>
                <a:spcPct val="90000"/>
              </a:lnSpc>
              <a:spcBef>
                <a:spcPts val="281"/>
              </a:spcBef>
              <a:spcAft>
                <a:spcPts val="0"/>
              </a:spcAft>
              <a:buClr>
                <a:schemeClr val="dk1"/>
              </a:buClr>
              <a:buSzPts val="1800"/>
              <a:buChar char="•"/>
              <a:defRPr/>
            </a:lvl9pPr>
          </a:lstStyle>
          <a:p>
            <a:endParaRPr/>
          </a:p>
        </p:txBody>
      </p:sp>
      <p:sp>
        <p:nvSpPr>
          <p:cNvPr id="45" name="Google Shape;45;p74"/>
          <p:cNvSpPr txBox="1">
            <a:spLocks noGrp="1"/>
          </p:cNvSpPr>
          <p:nvPr>
            <p:ph type="body" idx="3"/>
          </p:nvPr>
        </p:nvSpPr>
        <p:spPr>
          <a:xfrm>
            <a:off x="6172203" y="1681163"/>
            <a:ext cx="5183188" cy="823912"/>
          </a:xfrm>
          <a:prstGeom prst="rect">
            <a:avLst/>
          </a:prstGeom>
          <a:noFill/>
          <a:ln>
            <a:noFill/>
          </a:ln>
        </p:spPr>
        <p:txBody>
          <a:bodyPr anchor="b"/>
          <a:lstStyle>
            <a:lvl1pPr marL="457155" lvl="0" indent="-228578" algn="l">
              <a:lnSpc>
                <a:spcPct val="90000"/>
              </a:lnSpc>
              <a:spcBef>
                <a:spcPts val="563"/>
              </a:spcBef>
              <a:spcAft>
                <a:spcPts val="0"/>
              </a:spcAft>
              <a:buClr>
                <a:schemeClr val="dk1"/>
              </a:buClr>
              <a:buSzPts val="1350"/>
              <a:buNone/>
              <a:defRPr sz="1333" b="1"/>
            </a:lvl1pPr>
            <a:lvl2pPr marL="914309" lvl="1" indent="-228578" algn="l">
              <a:lnSpc>
                <a:spcPct val="90000"/>
              </a:lnSpc>
              <a:spcBef>
                <a:spcPts val="281"/>
              </a:spcBef>
              <a:spcAft>
                <a:spcPts val="0"/>
              </a:spcAft>
              <a:buClr>
                <a:schemeClr val="dk1"/>
              </a:buClr>
              <a:buSzPts val="1125"/>
              <a:buNone/>
              <a:defRPr sz="1067" b="1"/>
            </a:lvl2pPr>
            <a:lvl3pPr marL="1371464" lvl="2" indent="-228578" algn="l">
              <a:lnSpc>
                <a:spcPct val="90000"/>
              </a:lnSpc>
              <a:spcBef>
                <a:spcPts val="281"/>
              </a:spcBef>
              <a:spcAft>
                <a:spcPts val="0"/>
              </a:spcAft>
              <a:buClr>
                <a:schemeClr val="dk1"/>
              </a:buClr>
              <a:buSzPts val="1013"/>
              <a:buNone/>
              <a:defRPr sz="1067" b="1"/>
            </a:lvl3pPr>
            <a:lvl4pPr marL="1828618" lvl="3" indent="-228578" algn="l">
              <a:lnSpc>
                <a:spcPct val="90000"/>
              </a:lnSpc>
              <a:spcBef>
                <a:spcPts val="281"/>
              </a:spcBef>
              <a:spcAft>
                <a:spcPts val="0"/>
              </a:spcAft>
              <a:buClr>
                <a:schemeClr val="dk1"/>
              </a:buClr>
              <a:buSzPts val="900"/>
              <a:buNone/>
              <a:defRPr sz="933" b="1"/>
            </a:lvl4pPr>
            <a:lvl5pPr marL="2285774" lvl="4" indent="-228578" algn="l">
              <a:lnSpc>
                <a:spcPct val="90000"/>
              </a:lnSpc>
              <a:spcBef>
                <a:spcPts val="281"/>
              </a:spcBef>
              <a:spcAft>
                <a:spcPts val="0"/>
              </a:spcAft>
              <a:buClr>
                <a:schemeClr val="dk1"/>
              </a:buClr>
              <a:buSzPts val="900"/>
              <a:buNone/>
              <a:defRPr sz="933" b="1"/>
            </a:lvl5pPr>
            <a:lvl6pPr marL="2742926" lvl="5" indent="-228578" algn="l">
              <a:lnSpc>
                <a:spcPct val="90000"/>
              </a:lnSpc>
              <a:spcBef>
                <a:spcPts val="281"/>
              </a:spcBef>
              <a:spcAft>
                <a:spcPts val="0"/>
              </a:spcAft>
              <a:buClr>
                <a:schemeClr val="dk1"/>
              </a:buClr>
              <a:buSzPts val="900"/>
              <a:buNone/>
              <a:defRPr sz="933" b="1"/>
            </a:lvl6pPr>
            <a:lvl7pPr marL="3200080" lvl="6" indent="-228578" algn="l">
              <a:lnSpc>
                <a:spcPct val="90000"/>
              </a:lnSpc>
              <a:spcBef>
                <a:spcPts val="281"/>
              </a:spcBef>
              <a:spcAft>
                <a:spcPts val="0"/>
              </a:spcAft>
              <a:buClr>
                <a:schemeClr val="dk1"/>
              </a:buClr>
              <a:buSzPts val="900"/>
              <a:buNone/>
              <a:defRPr sz="933" b="1"/>
            </a:lvl7pPr>
            <a:lvl8pPr marL="3657235" lvl="7" indent="-228578" algn="l">
              <a:lnSpc>
                <a:spcPct val="90000"/>
              </a:lnSpc>
              <a:spcBef>
                <a:spcPts val="281"/>
              </a:spcBef>
              <a:spcAft>
                <a:spcPts val="0"/>
              </a:spcAft>
              <a:buClr>
                <a:schemeClr val="dk1"/>
              </a:buClr>
              <a:buSzPts val="900"/>
              <a:buNone/>
              <a:defRPr sz="933" b="1"/>
            </a:lvl8pPr>
            <a:lvl9pPr marL="4114389" lvl="8" indent="-228578" algn="l">
              <a:lnSpc>
                <a:spcPct val="90000"/>
              </a:lnSpc>
              <a:spcBef>
                <a:spcPts val="281"/>
              </a:spcBef>
              <a:spcAft>
                <a:spcPts val="0"/>
              </a:spcAft>
              <a:buClr>
                <a:schemeClr val="dk1"/>
              </a:buClr>
              <a:buSzPts val="900"/>
              <a:buNone/>
              <a:defRPr sz="933" b="1"/>
            </a:lvl9pPr>
          </a:lstStyle>
          <a:p>
            <a:endParaRPr/>
          </a:p>
        </p:txBody>
      </p:sp>
      <p:sp>
        <p:nvSpPr>
          <p:cNvPr id="46" name="Google Shape;46;p74"/>
          <p:cNvSpPr txBox="1">
            <a:spLocks noGrp="1"/>
          </p:cNvSpPr>
          <p:nvPr>
            <p:ph type="body" idx="4"/>
          </p:nvPr>
        </p:nvSpPr>
        <p:spPr>
          <a:xfrm>
            <a:off x="6172203" y="2505075"/>
            <a:ext cx="5183188" cy="3684588"/>
          </a:xfrm>
          <a:prstGeom prst="rect">
            <a:avLst/>
          </a:prstGeom>
          <a:noFill/>
          <a:ln>
            <a:noFill/>
          </a:ln>
        </p:spPr>
        <p:txBody>
          <a:bodyPr/>
          <a:lstStyle>
            <a:lvl1pPr marL="457155" lvl="0" indent="-342866" algn="l">
              <a:lnSpc>
                <a:spcPct val="90000"/>
              </a:lnSpc>
              <a:spcBef>
                <a:spcPts val="563"/>
              </a:spcBef>
              <a:spcAft>
                <a:spcPts val="0"/>
              </a:spcAft>
              <a:buClr>
                <a:schemeClr val="dk1"/>
              </a:buClr>
              <a:buSzPts val="1800"/>
              <a:buChar char="•"/>
              <a:defRPr/>
            </a:lvl1pPr>
            <a:lvl2pPr marL="914309" lvl="1" indent="-342866" algn="l">
              <a:lnSpc>
                <a:spcPct val="90000"/>
              </a:lnSpc>
              <a:spcBef>
                <a:spcPts val="281"/>
              </a:spcBef>
              <a:spcAft>
                <a:spcPts val="0"/>
              </a:spcAft>
              <a:buClr>
                <a:schemeClr val="dk1"/>
              </a:buClr>
              <a:buSzPts val="1800"/>
              <a:buChar char="•"/>
              <a:defRPr/>
            </a:lvl2pPr>
            <a:lvl3pPr marL="1371464" lvl="2" indent="-342866" algn="l">
              <a:lnSpc>
                <a:spcPct val="90000"/>
              </a:lnSpc>
              <a:spcBef>
                <a:spcPts val="281"/>
              </a:spcBef>
              <a:spcAft>
                <a:spcPts val="0"/>
              </a:spcAft>
              <a:buClr>
                <a:schemeClr val="dk1"/>
              </a:buClr>
              <a:buSzPts val="1800"/>
              <a:buChar char="•"/>
              <a:defRPr/>
            </a:lvl3pPr>
            <a:lvl4pPr marL="1828618" lvl="3" indent="-342866" algn="l">
              <a:lnSpc>
                <a:spcPct val="90000"/>
              </a:lnSpc>
              <a:spcBef>
                <a:spcPts val="281"/>
              </a:spcBef>
              <a:spcAft>
                <a:spcPts val="0"/>
              </a:spcAft>
              <a:buClr>
                <a:schemeClr val="dk1"/>
              </a:buClr>
              <a:buSzPts val="1800"/>
              <a:buChar char="•"/>
              <a:defRPr/>
            </a:lvl4pPr>
            <a:lvl5pPr marL="2285774" lvl="4" indent="-342866" algn="l">
              <a:lnSpc>
                <a:spcPct val="90000"/>
              </a:lnSpc>
              <a:spcBef>
                <a:spcPts val="281"/>
              </a:spcBef>
              <a:spcAft>
                <a:spcPts val="0"/>
              </a:spcAft>
              <a:buClr>
                <a:schemeClr val="dk1"/>
              </a:buClr>
              <a:buSzPts val="1800"/>
              <a:buChar char="•"/>
              <a:defRPr/>
            </a:lvl5pPr>
            <a:lvl6pPr marL="2742926" lvl="5" indent="-342866" algn="l">
              <a:lnSpc>
                <a:spcPct val="90000"/>
              </a:lnSpc>
              <a:spcBef>
                <a:spcPts val="281"/>
              </a:spcBef>
              <a:spcAft>
                <a:spcPts val="0"/>
              </a:spcAft>
              <a:buClr>
                <a:schemeClr val="dk1"/>
              </a:buClr>
              <a:buSzPts val="1800"/>
              <a:buChar char="•"/>
              <a:defRPr/>
            </a:lvl6pPr>
            <a:lvl7pPr marL="3200080" lvl="6" indent="-342866" algn="l">
              <a:lnSpc>
                <a:spcPct val="90000"/>
              </a:lnSpc>
              <a:spcBef>
                <a:spcPts val="281"/>
              </a:spcBef>
              <a:spcAft>
                <a:spcPts val="0"/>
              </a:spcAft>
              <a:buClr>
                <a:schemeClr val="dk1"/>
              </a:buClr>
              <a:buSzPts val="1800"/>
              <a:buChar char="•"/>
              <a:defRPr/>
            </a:lvl7pPr>
            <a:lvl8pPr marL="3657235" lvl="7" indent="-342866" algn="l">
              <a:lnSpc>
                <a:spcPct val="90000"/>
              </a:lnSpc>
              <a:spcBef>
                <a:spcPts val="281"/>
              </a:spcBef>
              <a:spcAft>
                <a:spcPts val="0"/>
              </a:spcAft>
              <a:buClr>
                <a:schemeClr val="dk1"/>
              </a:buClr>
              <a:buSzPts val="1800"/>
              <a:buChar char="•"/>
              <a:defRPr/>
            </a:lvl8pPr>
            <a:lvl9pPr marL="4114389" lvl="8" indent="-342866" algn="l">
              <a:lnSpc>
                <a:spcPct val="90000"/>
              </a:lnSpc>
              <a:spcBef>
                <a:spcPts val="281"/>
              </a:spcBef>
              <a:spcAft>
                <a:spcPts val="0"/>
              </a:spcAft>
              <a:buClr>
                <a:schemeClr val="dk1"/>
              </a:buClr>
              <a:buSzPts val="1800"/>
              <a:buChar char="•"/>
              <a:defRPr/>
            </a:lvl9pPr>
          </a:lstStyle>
          <a:p>
            <a:endParaRPr/>
          </a:p>
        </p:txBody>
      </p:sp>
      <p:sp>
        <p:nvSpPr>
          <p:cNvPr id="7" name="Google Shape;47;p74">
            <a:extLst>
              <a:ext uri="{FF2B5EF4-FFF2-40B4-BE49-F238E27FC236}">
                <a16:creationId xmlns:a16="http://schemas.microsoft.com/office/drawing/2014/main" id="{8CDA151B-9318-4BE8-A80A-B676A34F2FC6}"/>
              </a:ext>
            </a:extLst>
          </p:cNvPr>
          <p:cNvSpPr txBox="1">
            <a:spLocks noGrp="1"/>
          </p:cNvSpPr>
          <p:nvPr>
            <p:ph type="dt" idx="10"/>
          </p:nvPr>
        </p:nvSpPr>
        <p:spPr/>
        <p:txBody>
          <a:bodyPr/>
          <a:lstStyle>
            <a:lvl1pPr lvl="0" algn="l" defTabSz="1219170">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a:defRPr/>
            </a:pPr>
            <a:endParaRPr/>
          </a:p>
        </p:txBody>
      </p:sp>
      <p:sp>
        <p:nvSpPr>
          <p:cNvPr id="8" name="Google Shape;48;p74">
            <a:extLst>
              <a:ext uri="{FF2B5EF4-FFF2-40B4-BE49-F238E27FC236}">
                <a16:creationId xmlns:a16="http://schemas.microsoft.com/office/drawing/2014/main" id="{2FB72657-93AE-4CEC-94E0-F084C63DB093}"/>
              </a:ext>
            </a:extLst>
          </p:cNvPr>
          <p:cNvSpPr txBox="1">
            <a:spLocks noGrp="1"/>
          </p:cNvSpPr>
          <p:nvPr>
            <p:ph type="ftr" idx="11"/>
          </p:nvPr>
        </p:nvSpPr>
        <p:spPr/>
        <p:txBody>
          <a:bodyPr/>
          <a:lstStyle>
            <a:lvl1pPr lvl="0" algn="ctr" defTabSz="1219170">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a:defRPr/>
            </a:pPr>
            <a:endParaRPr/>
          </a:p>
        </p:txBody>
      </p:sp>
      <p:sp>
        <p:nvSpPr>
          <p:cNvPr id="9" name="Google Shape;49;p74">
            <a:extLst>
              <a:ext uri="{FF2B5EF4-FFF2-40B4-BE49-F238E27FC236}">
                <a16:creationId xmlns:a16="http://schemas.microsoft.com/office/drawing/2014/main" id="{218AA121-8CAA-4CCF-8F01-99D5C5AA366F}"/>
              </a:ext>
            </a:extLst>
          </p:cNvPr>
          <p:cNvSpPr txBox="1">
            <a:spLocks noGrp="1"/>
          </p:cNvSpPr>
          <p:nvPr>
            <p:ph type="sldNum" idx="12"/>
          </p:nvPr>
        </p:nvSpPr>
        <p:spPr/>
        <p:txBody>
          <a:bodyPr/>
          <a:lstStyle>
            <a:lvl1pPr marL="0" lvl="0" indent="0" algn="r" defTabSz="1219170">
              <a:spcBef>
                <a:spcPts val="0"/>
              </a:spcBef>
              <a:buNone/>
              <a:defRPr>
                <a:solidFill>
                  <a:srgbClr val="888888"/>
                </a:solidFill>
              </a:defRPr>
            </a:lvl1pPr>
            <a:lvl2pPr marL="0" lvl="1" indent="0" algn="r">
              <a:spcBef>
                <a:spcPts val="0"/>
              </a:spcBef>
              <a:buNone/>
              <a:defRPr>
                <a:solidFill>
                  <a:srgbClr val="888888"/>
                </a:solidFill>
              </a:defRPr>
            </a:lvl2pPr>
            <a:lvl3pPr marL="0" lvl="2" indent="0" algn="r">
              <a:spcBef>
                <a:spcPts val="0"/>
              </a:spcBef>
              <a:buNone/>
              <a:defRPr>
                <a:solidFill>
                  <a:srgbClr val="888888"/>
                </a:solidFill>
              </a:defRPr>
            </a:lvl3pPr>
            <a:lvl4pPr marL="0" lvl="3" indent="0" algn="r">
              <a:spcBef>
                <a:spcPts val="0"/>
              </a:spcBef>
              <a:buNone/>
              <a:defRPr>
                <a:solidFill>
                  <a:srgbClr val="888888"/>
                </a:solidFill>
              </a:defRPr>
            </a:lvl4pPr>
            <a:lvl5pPr marL="0" lvl="4" indent="0" algn="r">
              <a:spcBef>
                <a:spcPts val="0"/>
              </a:spcBef>
              <a:buNone/>
              <a:defRPr>
                <a:solidFill>
                  <a:srgbClr val="888888"/>
                </a:solidFill>
              </a:defRPr>
            </a:lvl5pPr>
            <a:lvl6pPr marL="0" lvl="5" indent="0" algn="r">
              <a:spcBef>
                <a:spcPts val="0"/>
              </a:spcBef>
              <a:buNone/>
              <a:defRPr>
                <a:solidFill>
                  <a:srgbClr val="888888"/>
                </a:solidFill>
              </a:defRPr>
            </a:lvl6pPr>
            <a:lvl7pPr marL="0" lvl="6" indent="0" algn="r">
              <a:spcBef>
                <a:spcPts val="0"/>
              </a:spcBef>
              <a:buNone/>
              <a:defRPr>
                <a:solidFill>
                  <a:srgbClr val="888888"/>
                </a:solidFill>
              </a:defRPr>
            </a:lvl7pPr>
            <a:lvl8pPr marL="0" lvl="7" indent="0" algn="r">
              <a:spcBef>
                <a:spcPts val="0"/>
              </a:spcBef>
              <a:buNone/>
              <a:defRPr>
                <a:solidFill>
                  <a:srgbClr val="888888"/>
                </a:solidFill>
              </a:defRPr>
            </a:lvl8pPr>
            <a:lvl9pPr marL="0" lvl="8" indent="0" algn="r">
              <a:spcBef>
                <a:spcPts val="0"/>
              </a:spcBef>
              <a:buNone/>
              <a:defRPr>
                <a:solidFill>
                  <a:srgbClr val="888888"/>
                </a:solidFill>
              </a:defRPr>
            </a:lvl9pPr>
          </a:lstStyle>
          <a:p>
            <a:pPr>
              <a:defRPr/>
            </a:pPr>
            <a:fld id="{B239A797-9DBB-4B37-A86A-B0892DEEC1F3}" type="slidenum">
              <a:rPr lang="ru-RU"/>
              <a:pPr>
                <a:defRPr/>
              </a:pPr>
              <a:t>‹#›</a:t>
            </a:fld>
            <a:endParaRPr lang="ru-RU"/>
          </a:p>
        </p:txBody>
      </p:sp>
    </p:spTree>
    <p:extLst>
      <p:ext uri="{BB962C8B-B14F-4D97-AF65-F5344CB8AC3E}">
        <p14:creationId xmlns:p14="http://schemas.microsoft.com/office/powerpoint/2010/main" val="276960639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Только заголовок" type="titleOnly">
  <p:cSld name="Только заголовок">
    <p:spTree>
      <p:nvGrpSpPr>
        <p:cNvPr id="1" name="Shape 50"/>
        <p:cNvGrpSpPr/>
        <p:nvPr/>
      </p:nvGrpSpPr>
      <p:grpSpPr>
        <a:xfrm>
          <a:off x="0" y="0"/>
          <a:ext cx="0" cy="0"/>
          <a:chOff x="0" y="0"/>
          <a:chExt cx="0" cy="0"/>
        </a:xfrm>
      </p:grpSpPr>
      <p:sp>
        <p:nvSpPr>
          <p:cNvPr id="51" name="Google Shape;51;p75"/>
          <p:cNvSpPr txBox="1">
            <a:spLocks noGrp="1"/>
          </p:cNvSpPr>
          <p:nvPr>
            <p:ph type="title"/>
          </p:nvPr>
        </p:nvSpPr>
        <p:spPr>
          <a:xfrm>
            <a:off x="838200" y="365129"/>
            <a:ext cx="10515600" cy="1325563"/>
          </a:xfrm>
          <a:prstGeom prst="rect">
            <a:avLst/>
          </a:prstGeom>
          <a:noFill/>
          <a:ln>
            <a:noFill/>
          </a:ln>
        </p:spPr>
        <p:txBody>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 name="Google Shape;52;p75">
            <a:extLst>
              <a:ext uri="{FF2B5EF4-FFF2-40B4-BE49-F238E27FC236}">
                <a16:creationId xmlns:a16="http://schemas.microsoft.com/office/drawing/2014/main" id="{97E62939-48ED-4B8D-8474-601B668EEE97}"/>
              </a:ext>
            </a:extLst>
          </p:cNvPr>
          <p:cNvSpPr txBox="1">
            <a:spLocks noGrp="1"/>
          </p:cNvSpPr>
          <p:nvPr>
            <p:ph type="dt" idx="10"/>
          </p:nvPr>
        </p:nvSpPr>
        <p:spPr/>
        <p:txBody>
          <a:bodyPr/>
          <a:lstStyle>
            <a:lvl1pPr lvl="0" algn="l" defTabSz="1219170">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a:defRPr/>
            </a:pPr>
            <a:endParaRPr/>
          </a:p>
        </p:txBody>
      </p:sp>
      <p:sp>
        <p:nvSpPr>
          <p:cNvPr id="4" name="Google Shape;53;p75">
            <a:extLst>
              <a:ext uri="{FF2B5EF4-FFF2-40B4-BE49-F238E27FC236}">
                <a16:creationId xmlns:a16="http://schemas.microsoft.com/office/drawing/2014/main" id="{CD5FAA8F-D28F-45CA-8AC9-CACCCF5508D8}"/>
              </a:ext>
            </a:extLst>
          </p:cNvPr>
          <p:cNvSpPr txBox="1">
            <a:spLocks noGrp="1"/>
          </p:cNvSpPr>
          <p:nvPr>
            <p:ph type="ftr" idx="11"/>
          </p:nvPr>
        </p:nvSpPr>
        <p:spPr/>
        <p:txBody>
          <a:bodyPr/>
          <a:lstStyle>
            <a:lvl1pPr lvl="0" algn="ctr" defTabSz="1219170">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a:defRPr/>
            </a:pPr>
            <a:endParaRPr/>
          </a:p>
        </p:txBody>
      </p:sp>
      <p:sp>
        <p:nvSpPr>
          <p:cNvPr id="5" name="Google Shape;54;p75">
            <a:extLst>
              <a:ext uri="{FF2B5EF4-FFF2-40B4-BE49-F238E27FC236}">
                <a16:creationId xmlns:a16="http://schemas.microsoft.com/office/drawing/2014/main" id="{8A2DF959-4FA8-4593-AEAC-16739E85D96B}"/>
              </a:ext>
            </a:extLst>
          </p:cNvPr>
          <p:cNvSpPr txBox="1">
            <a:spLocks noGrp="1"/>
          </p:cNvSpPr>
          <p:nvPr>
            <p:ph type="sldNum" idx="12"/>
          </p:nvPr>
        </p:nvSpPr>
        <p:spPr/>
        <p:txBody>
          <a:bodyPr/>
          <a:lstStyle>
            <a:lvl1pPr marL="0" lvl="0" indent="0" algn="r" defTabSz="1219170">
              <a:spcBef>
                <a:spcPts val="0"/>
              </a:spcBef>
              <a:buNone/>
              <a:defRPr>
                <a:solidFill>
                  <a:srgbClr val="888888"/>
                </a:solidFill>
              </a:defRPr>
            </a:lvl1pPr>
            <a:lvl2pPr marL="0" lvl="1" indent="0" algn="r">
              <a:spcBef>
                <a:spcPts val="0"/>
              </a:spcBef>
              <a:buNone/>
              <a:defRPr>
                <a:solidFill>
                  <a:srgbClr val="888888"/>
                </a:solidFill>
              </a:defRPr>
            </a:lvl2pPr>
            <a:lvl3pPr marL="0" lvl="2" indent="0" algn="r">
              <a:spcBef>
                <a:spcPts val="0"/>
              </a:spcBef>
              <a:buNone/>
              <a:defRPr>
                <a:solidFill>
                  <a:srgbClr val="888888"/>
                </a:solidFill>
              </a:defRPr>
            </a:lvl3pPr>
            <a:lvl4pPr marL="0" lvl="3" indent="0" algn="r">
              <a:spcBef>
                <a:spcPts val="0"/>
              </a:spcBef>
              <a:buNone/>
              <a:defRPr>
                <a:solidFill>
                  <a:srgbClr val="888888"/>
                </a:solidFill>
              </a:defRPr>
            </a:lvl4pPr>
            <a:lvl5pPr marL="0" lvl="4" indent="0" algn="r">
              <a:spcBef>
                <a:spcPts val="0"/>
              </a:spcBef>
              <a:buNone/>
              <a:defRPr>
                <a:solidFill>
                  <a:srgbClr val="888888"/>
                </a:solidFill>
              </a:defRPr>
            </a:lvl5pPr>
            <a:lvl6pPr marL="0" lvl="5" indent="0" algn="r">
              <a:spcBef>
                <a:spcPts val="0"/>
              </a:spcBef>
              <a:buNone/>
              <a:defRPr>
                <a:solidFill>
                  <a:srgbClr val="888888"/>
                </a:solidFill>
              </a:defRPr>
            </a:lvl6pPr>
            <a:lvl7pPr marL="0" lvl="6" indent="0" algn="r">
              <a:spcBef>
                <a:spcPts val="0"/>
              </a:spcBef>
              <a:buNone/>
              <a:defRPr>
                <a:solidFill>
                  <a:srgbClr val="888888"/>
                </a:solidFill>
              </a:defRPr>
            </a:lvl7pPr>
            <a:lvl8pPr marL="0" lvl="7" indent="0" algn="r">
              <a:spcBef>
                <a:spcPts val="0"/>
              </a:spcBef>
              <a:buNone/>
              <a:defRPr>
                <a:solidFill>
                  <a:srgbClr val="888888"/>
                </a:solidFill>
              </a:defRPr>
            </a:lvl8pPr>
            <a:lvl9pPr marL="0" lvl="8" indent="0" algn="r">
              <a:spcBef>
                <a:spcPts val="0"/>
              </a:spcBef>
              <a:buNone/>
              <a:defRPr>
                <a:solidFill>
                  <a:srgbClr val="888888"/>
                </a:solidFill>
              </a:defRPr>
            </a:lvl9pPr>
          </a:lstStyle>
          <a:p>
            <a:pPr>
              <a:defRPr/>
            </a:pPr>
            <a:fld id="{2386B4F7-62CF-446F-8D98-204331A40996}" type="slidenum">
              <a:rPr lang="ru-RU"/>
              <a:pPr>
                <a:defRPr/>
              </a:pPr>
              <a:t>‹#›</a:t>
            </a:fld>
            <a:endParaRPr lang="ru-RU"/>
          </a:p>
        </p:txBody>
      </p:sp>
    </p:spTree>
    <p:extLst>
      <p:ext uri="{BB962C8B-B14F-4D97-AF65-F5344CB8AC3E}">
        <p14:creationId xmlns:p14="http://schemas.microsoft.com/office/powerpoint/2010/main" val="133049020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Пустой слайд" type="blank">
  <p:cSld name="Пустой слайд">
    <p:spTree>
      <p:nvGrpSpPr>
        <p:cNvPr id="1" name="Shape 55"/>
        <p:cNvGrpSpPr/>
        <p:nvPr/>
      </p:nvGrpSpPr>
      <p:grpSpPr>
        <a:xfrm>
          <a:off x="0" y="0"/>
          <a:ext cx="0" cy="0"/>
          <a:chOff x="0" y="0"/>
          <a:chExt cx="0" cy="0"/>
        </a:xfrm>
      </p:grpSpPr>
      <p:sp>
        <p:nvSpPr>
          <p:cNvPr id="2" name="Google Shape;56;p76">
            <a:extLst>
              <a:ext uri="{FF2B5EF4-FFF2-40B4-BE49-F238E27FC236}">
                <a16:creationId xmlns:a16="http://schemas.microsoft.com/office/drawing/2014/main" id="{42E53C80-4108-4DEF-B7E4-DA99CE0B6BD2}"/>
              </a:ext>
            </a:extLst>
          </p:cNvPr>
          <p:cNvSpPr txBox="1">
            <a:spLocks noGrp="1"/>
          </p:cNvSpPr>
          <p:nvPr>
            <p:ph type="dt" idx="10"/>
          </p:nvPr>
        </p:nvSpPr>
        <p:spPr/>
        <p:txBody>
          <a:bodyPr/>
          <a:lstStyle>
            <a:lvl1pPr lvl="0" algn="l" defTabSz="1219170">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a:defRPr/>
            </a:pPr>
            <a:endParaRPr/>
          </a:p>
        </p:txBody>
      </p:sp>
      <p:sp>
        <p:nvSpPr>
          <p:cNvPr id="3" name="Google Shape;57;p76">
            <a:extLst>
              <a:ext uri="{FF2B5EF4-FFF2-40B4-BE49-F238E27FC236}">
                <a16:creationId xmlns:a16="http://schemas.microsoft.com/office/drawing/2014/main" id="{799BF7ED-73A8-43DB-95CF-C54D7D1BD5A2}"/>
              </a:ext>
            </a:extLst>
          </p:cNvPr>
          <p:cNvSpPr txBox="1">
            <a:spLocks noGrp="1"/>
          </p:cNvSpPr>
          <p:nvPr>
            <p:ph type="ftr" idx="11"/>
          </p:nvPr>
        </p:nvSpPr>
        <p:spPr/>
        <p:txBody>
          <a:bodyPr/>
          <a:lstStyle>
            <a:lvl1pPr lvl="0" algn="ctr" defTabSz="1219170">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a:defRPr/>
            </a:pPr>
            <a:endParaRPr/>
          </a:p>
        </p:txBody>
      </p:sp>
      <p:sp>
        <p:nvSpPr>
          <p:cNvPr id="4" name="Google Shape;58;p76">
            <a:extLst>
              <a:ext uri="{FF2B5EF4-FFF2-40B4-BE49-F238E27FC236}">
                <a16:creationId xmlns:a16="http://schemas.microsoft.com/office/drawing/2014/main" id="{1F2E6F3B-AE4C-4F60-AC6F-2F218C64AF49}"/>
              </a:ext>
            </a:extLst>
          </p:cNvPr>
          <p:cNvSpPr txBox="1">
            <a:spLocks noGrp="1"/>
          </p:cNvSpPr>
          <p:nvPr>
            <p:ph type="sldNum" idx="12"/>
          </p:nvPr>
        </p:nvSpPr>
        <p:spPr/>
        <p:txBody>
          <a:bodyPr/>
          <a:lstStyle>
            <a:lvl1pPr marL="0" lvl="0" indent="0" algn="r" defTabSz="1219170">
              <a:spcBef>
                <a:spcPts val="0"/>
              </a:spcBef>
              <a:buNone/>
              <a:defRPr>
                <a:solidFill>
                  <a:srgbClr val="888888"/>
                </a:solidFill>
              </a:defRPr>
            </a:lvl1pPr>
            <a:lvl2pPr marL="0" lvl="1" indent="0" algn="r">
              <a:spcBef>
                <a:spcPts val="0"/>
              </a:spcBef>
              <a:buNone/>
              <a:defRPr>
                <a:solidFill>
                  <a:srgbClr val="888888"/>
                </a:solidFill>
              </a:defRPr>
            </a:lvl2pPr>
            <a:lvl3pPr marL="0" lvl="2" indent="0" algn="r">
              <a:spcBef>
                <a:spcPts val="0"/>
              </a:spcBef>
              <a:buNone/>
              <a:defRPr>
                <a:solidFill>
                  <a:srgbClr val="888888"/>
                </a:solidFill>
              </a:defRPr>
            </a:lvl3pPr>
            <a:lvl4pPr marL="0" lvl="3" indent="0" algn="r">
              <a:spcBef>
                <a:spcPts val="0"/>
              </a:spcBef>
              <a:buNone/>
              <a:defRPr>
                <a:solidFill>
                  <a:srgbClr val="888888"/>
                </a:solidFill>
              </a:defRPr>
            </a:lvl4pPr>
            <a:lvl5pPr marL="0" lvl="4" indent="0" algn="r">
              <a:spcBef>
                <a:spcPts val="0"/>
              </a:spcBef>
              <a:buNone/>
              <a:defRPr>
                <a:solidFill>
                  <a:srgbClr val="888888"/>
                </a:solidFill>
              </a:defRPr>
            </a:lvl5pPr>
            <a:lvl6pPr marL="0" lvl="5" indent="0" algn="r">
              <a:spcBef>
                <a:spcPts val="0"/>
              </a:spcBef>
              <a:buNone/>
              <a:defRPr>
                <a:solidFill>
                  <a:srgbClr val="888888"/>
                </a:solidFill>
              </a:defRPr>
            </a:lvl6pPr>
            <a:lvl7pPr marL="0" lvl="6" indent="0" algn="r">
              <a:spcBef>
                <a:spcPts val="0"/>
              </a:spcBef>
              <a:buNone/>
              <a:defRPr>
                <a:solidFill>
                  <a:srgbClr val="888888"/>
                </a:solidFill>
              </a:defRPr>
            </a:lvl7pPr>
            <a:lvl8pPr marL="0" lvl="7" indent="0" algn="r">
              <a:spcBef>
                <a:spcPts val="0"/>
              </a:spcBef>
              <a:buNone/>
              <a:defRPr>
                <a:solidFill>
                  <a:srgbClr val="888888"/>
                </a:solidFill>
              </a:defRPr>
            </a:lvl8pPr>
            <a:lvl9pPr marL="0" lvl="8" indent="0" algn="r">
              <a:spcBef>
                <a:spcPts val="0"/>
              </a:spcBef>
              <a:buNone/>
              <a:defRPr>
                <a:solidFill>
                  <a:srgbClr val="888888"/>
                </a:solidFill>
              </a:defRPr>
            </a:lvl9pPr>
          </a:lstStyle>
          <a:p>
            <a:pPr>
              <a:defRPr/>
            </a:pPr>
            <a:fld id="{B976763F-A417-4587-8346-CC32B63B5AF1}" type="slidenum">
              <a:rPr lang="ru-RU"/>
              <a:pPr>
                <a:defRPr/>
              </a:pPr>
              <a:t>‹#›</a:t>
            </a:fld>
            <a:endParaRPr lang="ru-RU"/>
          </a:p>
        </p:txBody>
      </p:sp>
    </p:spTree>
    <p:extLst>
      <p:ext uri="{BB962C8B-B14F-4D97-AF65-F5344CB8AC3E}">
        <p14:creationId xmlns:p14="http://schemas.microsoft.com/office/powerpoint/2010/main" val="27172689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Объект с подписью" type="objTx">
  <p:cSld name="Объект с подписью">
    <p:spTree>
      <p:nvGrpSpPr>
        <p:cNvPr id="1" name="Shape 59"/>
        <p:cNvGrpSpPr/>
        <p:nvPr/>
      </p:nvGrpSpPr>
      <p:grpSpPr>
        <a:xfrm>
          <a:off x="0" y="0"/>
          <a:ext cx="0" cy="0"/>
          <a:chOff x="0" y="0"/>
          <a:chExt cx="0" cy="0"/>
        </a:xfrm>
      </p:grpSpPr>
      <p:sp>
        <p:nvSpPr>
          <p:cNvPr id="60" name="Google Shape;60;p77"/>
          <p:cNvSpPr txBox="1">
            <a:spLocks noGrp="1"/>
          </p:cNvSpPr>
          <p:nvPr>
            <p:ph type="title"/>
          </p:nvPr>
        </p:nvSpPr>
        <p:spPr>
          <a:xfrm>
            <a:off x="839788" y="457200"/>
            <a:ext cx="3932237" cy="1600200"/>
          </a:xfrm>
          <a:prstGeom prst="rect">
            <a:avLst/>
          </a:prstGeom>
          <a:noFill/>
          <a:ln>
            <a:noFill/>
          </a:ln>
        </p:spPr>
        <p:txBody>
          <a:bodyPr anchor="b"/>
          <a:lstStyle>
            <a:lvl1pPr lvl="0" algn="l">
              <a:lnSpc>
                <a:spcPct val="90000"/>
              </a:lnSpc>
              <a:spcBef>
                <a:spcPts val="0"/>
              </a:spcBef>
              <a:spcAft>
                <a:spcPts val="0"/>
              </a:spcAft>
              <a:buClr>
                <a:schemeClr val="dk1"/>
              </a:buClr>
              <a:buSzPts val="1800"/>
              <a:buFont typeface="Calibri"/>
              <a:buNone/>
              <a:defRPr sz="1867"/>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1" name="Google Shape;61;p77"/>
          <p:cNvSpPr txBox="1">
            <a:spLocks noGrp="1"/>
          </p:cNvSpPr>
          <p:nvPr>
            <p:ph type="body" idx="1"/>
          </p:nvPr>
        </p:nvSpPr>
        <p:spPr>
          <a:xfrm>
            <a:off x="5183188" y="987437"/>
            <a:ext cx="6172200" cy="4873625"/>
          </a:xfrm>
          <a:prstGeom prst="rect">
            <a:avLst/>
          </a:prstGeom>
          <a:noFill/>
          <a:ln>
            <a:noFill/>
          </a:ln>
        </p:spPr>
        <p:txBody>
          <a:bodyPr/>
          <a:lstStyle>
            <a:lvl1pPr marL="457155" lvl="0" indent="-342866" algn="l">
              <a:lnSpc>
                <a:spcPct val="90000"/>
              </a:lnSpc>
              <a:spcBef>
                <a:spcPts val="563"/>
              </a:spcBef>
              <a:spcAft>
                <a:spcPts val="0"/>
              </a:spcAft>
              <a:buClr>
                <a:schemeClr val="dk1"/>
              </a:buClr>
              <a:buSzPts val="1800"/>
              <a:buChar char="•"/>
              <a:defRPr sz="1867"/>
            </a:lvl1pPr>
            <a:lvl2pPr marL="914309" lvl="1" indent="-328580" algn="l">
              <a:lnSpc>
                <a:spcPct val="90000"/>
              </a:lnSpc>
              <a:spcBef>
                <a:spcPts val="281"/>
              </a:spcBef>
              <a:spcAft>
                <a:spcPts val="0"/>
              </a:spcAft>
              <a:buClr>
                <a:schemeClr val="dk1"/>
              </a:buClr>
              <a:buSzPts val="1575"/>
              <a:buChar char="•"/>
              <a:defRPr sz="1600"/>
            </a:lvl2pPr>
            <a:lvl3pPr marL="1371464" lvl="2" indent="-314293" algn="l">
              <a:lnSpc>
                <a:spcPct val="90000"/>
              </a:lnSpc>
              <a:spcBef>
                <a:spcPts val="281"/>
              </a:spcBef>
              <a:spcAft>
                <a:spcPts val="0"/>
              </a:spcAft>
              <a:buClr>
                <a:schemeClr val="dk1"/>
              </a:buClr>
              <a:buSzPts val="1350"/>
              <a:buChar char="•"/>
              <a:defRPr sz="1333"/>
            </a:lvl3pPr>
            <a:lvl4pPr marL="1828618" lvl="3" indent="-300007" algn="l">
              <a:lnSpc>
                <a:spcPct val="90000"/>
              </a:lnSpc>
              <a:spcBef>
                <a:spcPts val="281"/>
              </a:spcBef>
              <a:spcAft>
                <a:spcPts val="0"/>
              </a:spcAft>
              <a:buClr>
                <a:schemeClr val="dk1"/>
              </a:buClr>
              <a:buSzPts val="1125"/>
              <a:buChar char="•"/>
              <a:defRPr sz="1067"/>
            </a:lvl4pPr>
            <a:lvl5pPr marL="2285774" lvl="4" indent="-300007" algn="l">
              <a:lnSpc>
                <a:spcPct val="90000"/>
              </a:lnSpc>
              <a:spcBef>
                <a:spcPts val="281"/>
              </a:spcBef>
              <a:spcAft>
                <a:spcPts val="0"/>
              </a:spcAft>
              <a:buClr>
                <a:schemeClr val="dk1"/>
              </a:buClr>
              <a:buSzPts val="1125"/>
              <a:buChar char="•"/>
              <a:defRPr sz="1067"/>
            </a:lvl5pPr>
            <a:lvl6pPr marL="2742926" lvl="5" indent="-300007" algn="l">
              <a:lnSpc>
                <a:spcPct val="90000"/>
              </a:lnSpc>
              <a:spcBef>
                <a:spcPts val="281"/>
              </a:spcBef>
              <a:spcAft>
                <a:spcPts val="0"/>
              </a:spcAft>
              <a:buClr>
                <a:schemeClr val="dk1"/>
              </a:buClr>
              <a:buSzPts val="1125"/>
              <a:buChar char="•"/>
              <a:defRPr sz="1067"/>
            </a:lvl6pPr>
            <a:lvl7pPr marL="3200080" lvl="6" indent="-300007" algn="l">
              <a:lnSpc>
                <a:spcPct val="90000"/>
              </a:lnSpc>
              <a:spcBef>
                <a:spcPts val="281"/>
              </a:spcBef>
              <a:spcAft>
                <a:spcPts val="0"/>
              </a:spcAft>
              <a:buClr>
                <a:schemeClr val="dk1"/>
              </a:buClr>
              <a:buSzPts val="1125"/>
              <a:buChar char="•"/>
              <a:defRPr sz="1067"/>
            </a:lvl7pPr>
            <a:lvl8pPr marL="3657235" lvl="7" indent="-300007" algn="l">
              <a:lnSpc>
                <a:spcPct val="90000"/>
              </a:lnSpc>
              <a:spcBef>
                <a:spcPts val="281"/>
              </a:spcBef>
              <a:spcAft>
                <a:spcPts val="0"/>
              </a:spcAft>
              <a:buClr>
                <a:schemeClr val="dk1"/>
              </a:buClr>
              <a:buSzPts val="1125"/>
              <a:buChar char="•"/>
              <a:defRPr sz="1067"/>
            </a:lvl8pPr>
            <a:lvl9pPr marL="4114389" lvl="8" indent="-300007" algn="l">
              <a:lnSpc>
                <a:spcPct val="90000"/>
              </a:lnSpc>
              <a:spcBef>
                <a:spcPts val="281"/>
              </a:spcBef>
              <a:spcAft>
                <a:spcPts val="0"/>
              </a:spcAft>
              <a:buClr>
                <a:schemeClr val="dk1"/>
              </a:buClr>
              <a:buSzPts val="1125"/>
              <a:buChar char="•"/>
              <a:defRPr sz="1067"/>
            </a:lvl9pPr>
          </a:lstStyle>
          <a:p>
            <a:endParaRPr/>
          </a:p>
        </p:txBody>
      </p:sp>
      <p:sp>
        <p:nvSpPr>
          <p:cNvPr id="62" name="Google Shape;62;p77"/>
          <p:cNvSpPr txBox="1">
            <a:spLocks noGrp="1"/>
          </p:cNvSpPr>
          <p:nvPr>
            <p:ph type="body" idx="2"/>
          </p:nvPr>
        </p:nvSpPr>
        <p:spPr>
          <a:xfrm>
            <a:off x="839788" y="2057403"/>
            <a:ext cx="3932237" cy="3811588"/>
          </a:xfrm>
          <a:prstGeom prst="rect">
            <a:avLst/>
          </a:prstGeom>
          <a:noFill/>
          <a:ln>
            <a:noFill/>
          </a:ln>
        </p:spPr>
        <p:txBody>
          <a:bodyPr/>
          <a:lstStyle>
            <a:lvl1pPr marL="457155" lvl="0" indent="-228578" algn="l">
              <a:lnSpc>
                <a:spcPct val="90000"/>
              </a:lnSpc>
              <a:spcBef>
                <a:spcPts val="563"/>
              </a:spcBef>
              <a:spcAft>
                <a:spcPts val="0"/>
              </a:spcAft>
              <a:buClr>
                <a:schemeClr val="dk1"/>
              </a:buClr>
              <a:buSzPts val="900"/>
              <a:buNone/>
              <a:defRPr sz="933"/>
            </a:lvl1pPr>
            <a:lvl2pPr marL="914309" lvl="1" indent="-228578" algn="l">
              <a:lnSpc>
                <a:spcPct val="90000"/>
              </a:lnSpc>
              <a:spcBef>
                <a:spcPts val="281"/>
              </a:spcBef>
              <a:spcAft>
                <a:spcPts val="0"/>
              </a:spcAft>
              <a:buClr>
                <a:schemeClr val="dk1"/>
              </a:buClr>
              <a:buSzPts val="788"/>
              <a:buNone/>
              <a:defRPr sz="800"/>
            </a:lvl2pPr>
            <a:lvl3pPr marL="1371464" lvl="2" indent="-228578" algn="l">
              <a:lnSpc>
                <a:spcPct val="90000"/>
              </a:lnSpc>
              <a:spcBef>
                <a:spcPts val="281"/>
              </a:spcBef>
              <a:spcAft>
                <a:spcPts val="0"/>
              </a:spcAft>
              <a:buClr>
                <a:schemeClr val="dk1"/>
              </a:buClr>
              <a:buSzPts val="675"/>
              <a:buNone/>
              <a:defRPr sz="667"/>
            </a:lvl3pPr>
            <a:lvl4pPr marL="1828618" lvl="3" indent="-228578" algn="l">
              <a:lnSpc>
                <a:spcPct val="90000"/>
              </a:lnSpc>
              <a:spcBef>
                <a:spcPts val="281"/>
              </a:spcBef>
              <a:spcAft>
                <a:spcPts val="0"/>
              </a:spcAft>
              <a:buClr>
                <a:schemeClr val="dk1"/>
              </a:buClr>
              <a:buSzPts val="563"/>
              <a:buNone/>
              <a:defRPr sz="533"/>
            </a:lvl4pPr>
            <a:lvl5pPr marL="2285774" lvl="4" indent="-228578" algn="l">
              <a:lnSpc>
                <a:spcPct val="90000"/>
              </a:lnSpc>
              <a:spcBef>
                <a:spcPts val="281"/>
              </a:spcBef>
              <a:spcAft>
                <a:spcPts val="0"/>
              </a:spcAft>
              <a:buClr>
                <a:schemeClr val="dk1"/>
              </a:buClr>
              <a:buSzPts val="563"/>
              <a:buNone/>
              <a:defRPr sz="533"/>
            </a:lvl5pPr>
            <a:lvl6pPr marL="2742926" lvl="5" indent="-228578" algn="l">
              <a:lnSpc>
                <a:spcPct val="90000"/>
              </a:lnSpc>
              <a:spcBef>
                <a:spcPts val="281"/>
              </a:spcBef>
              <a:spcAft>
                <a:spcPts val="0"/>
              </a:spcAft>
              <a:buClr>
                <a:schemeClr val="dk1"/>
              </a:buClr>
              <a:buSzPts val="563"/>
              <a:buNone/>
              <a:defRPr sz="533"/>
            </a:lvl6pPr>
            <a:lvl7pPr marL="3200080" lvl="6" indent="-228578" algn="l">
              <a:lnSpc>
                <a:spcPct val="90000"/>
              </a:lnSpc>
              <a:spcBef>
                <a:spcPts val="281"/>
              </a:spcBef>
              <a:spcAft>
                <a:spcPts val="0"/>
              </a:spcAft>
              <a:buClr>
                <a:schemeClr val="dk1"/>
              </a:buClr>
              <a:buSzPts val="563"/>
              <a:buNone/>
              <a:defRPr sz="533"/>
            </a:lvl7pPr>
            <a:lvl8pPr marL="3657235" lvl="7" indent="-228578" algn="l">
              <a:lnSpc>
                <a:spcPct val="90000"/>
              </a:lnSpc>
              <a:spcBef>
                <a:spcPts val="281"/>
              </a:spcBef>
              <a:spcAft>
                <a:spcPts val="0"/>
              </a:spcAft>
              <a:buClr>
                <a:schemeClr val="dk1"/>
              </a:buClr>
              <a:buSzPts val="563"/>
              <a:buNone/>
              <a:defRPr sz="533"/>
            </a:lvl8pPr>
            <a:lvl9pPr marL="4114389" lvl="8" indent="-228578" algn="l">
              <a:lnSpc>
                <a:spcPct val="90000"/>
              </a:lnSpc>
              <a:spcBef>
                <a:spcPts val="281"/>
              </a:spcBef>
              <a:spcAft>
                <a:spcPts val="0"/>
              </a:spcAft>
              <a:buClr>
                <a:schemeClr val="dk1"/>
              </a:buClr>
              <a:buSzPts val="563"/>
              <a:buNone/>
              <a:defRPr sz="533"/>
            </a:lvl9pPr>
          </a:lstStyle>
          <a:p>
            <a:endParaRPr/>
          </a:p>
        </p:txBody>
      </p:sp>
      <p:sp>
        <p:nvSpPr>
          <p:cNvPr id="5" name="Google Shape;63;p77">
            <a:extLst>
              <a:ext uri="{FF2B5EF4-FFF2-40B4-BE49-F238E27FC236}">
                <a16:creationId xmlns:a16="http://schemas.microsoft.com/office/drawing/2014/main" id="{7E865028-ED07-424D-9760-53A2C37343FA}"/>
              </a:ext>
            </a:extLst>
          </p:cNvPr>
          <p:cNvSpPr txBox="1">
            <a:spLocks noGrp="1"/>
          </p:cNvSpPr>
          <p:nvPr>
            <p:ph type="dt" idx="10"/>
          </p:nvPr>
        </p:nvSpPr>
        <p:spPr/>
        <p:txBody>
          <a:bodyPr/>
          <a:lstStyle>
            <a:lvl1pPr lvl="0" algn="l" defTabSz="1219170">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a:defRPr/>
            </a:pPr>
            <a:endParaRPr/>
          </a:p>
        </p:txBody>
      </p:sp>
      <p:sp>
        <p:nvSpPr>
          <p:cNvPr id="6" name="Google Shape;64;p77">
            <a:extLst>
              <a:ext uri="{FF2B5EF4-FFF2-40B4-BE49-F238E27FC236}">
                <a16:creationId xmlns:a16="http://schemas.microsoft.com/office/drawing/2014/main" id="{1199C6EF-D358-4200-A4CB-95BDDF6E8DD8}"/>
              </a:ext>
            </a:extLst>
          </p:cNvPr>
          <p:cNvSpPr txBox="1">
            <a:spLocks noGrp="1"/>
          </p:cNvSpPr>
          <p:nvPr>
            <p:ph type="ftr" idx="11"/>
          </p:nvPr>
        </p:nvSpPr>
        <p:spPr/>
        <p:txBody>
          <a:bodyPr/>
          <a:lstStyle>
            <a:lvl1pPr lvl="0" algn="ctr" defTabSz="1219170">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a:defRPr/>
            </a:pPr>
            <a:endParaRPr/>
          </a:p>
        </p:txBody>
      </p:sp>
      <p:sp>
        <p:nvSpPr>
          <p:cNvPr id="7" name="Google Shape;65;p77">
            <a:extLst>
              <a:ext uri="{FF2B5EF4-FFF2-40B4-BE49-F238E27FC236}">
                <a16:creationId xmlns:a16="http://schemas.microsoft.com/office/drawing/2014/main" id="{7948EF76-105E-405D-8235-181EB85F307E}"/>
              </a:ext>
            </a:extLst>
          </p:cNvPr>
          <p:cNvSpPr txBox="1">
            <a:spLocks noGrp="1"/>
          </p:cNvSpPr>
          <p:nvPr>
            <p:ph type="sldNum" idx="12"/>
          </p:nvPr>
        </p:nvSpPr>
        <p:spPr/>
        <p:txBody>
          <a:bodyPr/>
          <a:lstStyle>
            <a:lvl1pPr marL="0" lvl="0" indent="0" algn="r" defTabSz="1219170">
              <a:spcBef>
                <a:spcPts val="0"/>
              </a:spcBef>
              <a:buNone/>
              <a:defRPr>
                <a:solidFill>
                  <a:srgbClr val="888888"/>
                </a:solidFill>
              </a:defRPr>
            </a:lvl1pPr>
            <a:lvl2pPr marL="0" lvl="1" indent="0" algn="r">
              <a:spcBef>
                <a:spcPts val="0"/>
              </a:spcBef>
              <a:buNone/>
              <a:defRPr>
                <a:solidFill>
                  <a:srgbClr val="888888"/>
                </a:solidFill>
              </a:defRPr>
            </a:lvl2pPr>
            <a:lvl3pPr marL="0" lvl="2" indent="0" algn="r">
              <a:spcBef>
                <a:spcPts val="0"/>
              </a:spcBef>
              <a:buNone/>
              <a:defRPr>
                <a:solidFill>
                  <a:srgbClr val="888888"/>
                </a:solidFill>
              </a:defRPr>
            </a:lvl3pPr>
            <a:lvl4pPr marL="0" lvl="3" indent="0" algn="r">
              <a:spcBef>
                <a:spcPts val="0"/>
              </a:spcBef>
              <a:buNone/>
              <a:defRPr>
                <a:solidFill>
                  <a:srgbClr val="888888"/>
                </a:solidFill>
              </a:defRPr>
            </a:lvl4pPr>
            <a:lvl5pPr marL="0" lvl="4" indent="0" algn="r">
              <a:spcBef>
                <a:spcPts val="0"/>
              </a:spcBef>
              <a:buNone/>
              <a:defRPr>
                <a:solidFill>
                  <a:srgbClr val="888888"/>
                </a:solidFill>
              </a:defRPr>
            </a:lvl5pPr>
            <a:lvl6pPr marL="0" lvl="5" indent="0" algn="r">
              <a:spcBef>
                <a:spcPts val="0"/>
              </a:spcBef>
              <a:buNone/>
              <a:defRPr>
                <a:solidFill>
                  <a:srgbClr val="888888"/>
                </a:solidFill>
              </a:defRPr>
            </a:lvl6pPr>
            <a:lvl7pPr marL="0" lvl="6" indent="0" algn="r">
              <a:spcBef>
                <a:spcPts val="0"/>
              </a:spcBef>
              <a:buNone/>
              <a:defRPr>
                <a:solidFill>
                  <a:srgbClr val="888888"/>
                </a:solidFill>
              </a:defRPr>
            </a:lvl7pPr>
            <a:lvl8pPr marL="0" lvl="7" indent="0" algn="r">
              <a:spcBef>
                <a:spcPts val="0"/>
              </a:spcBef>
              <a:buNone/>
              <a:defRPr>
                <a:solidFill>
                  <a:srgbClr val="888888"/>
                </a:solidFill>
              </a:defRPr>
            </a:lvl8pPr>
            <a:lvl9pPr marL="0" lvl="8" indent="0" algn="r">
              <a:spcBef>
                <a:spcPts val="0"/>
              </a:spcBef>
              <a:buNone/>
              <a:defRPr>
                <a:solidFill>
                  <a:srgbClr val="888888"/>
                </a:solidFill>
              </a:defRPr>
            </a:lvl9pPr>
          </a:lstStyle>
          <a:p>
            <a:pPr>
              <a:defRPr/>
            </a:pPr>
            <a:fld id="{EBDDD963-822D-4F34-8D1E-29D8EECB16F4}" type="slidenum">
              <a:rPr lang="ru-RU"/>
              <a:pPr>
                <a:defRPr/>
              </a:pPr>
              <a:t>‹#›</a:t>
            </a:fld>
            <a:endParaRPr lang="ru-RU"/>
          </a:p>
        </p:txBody>
      </p:sp>
    </p:spTree>
    <p:extLst>
      <p:ext uri="{BB962C8B-B14F-4D97-AF65-F5344CB8AC3E}">
        <p14:creationId xmlns:p14="http://schemas.microsoft.com/office/powerpoint/2010/main" val="8422738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Рисунок с подписью" type="picTx">
  <p:cSld name="Рисунок с подписью">
    <p:spTree>
      <p:nvGrpSpPr>
        <p:cNvPr id="1" name="Shape 66"/>
        <p:cNvGrpSpPr/>
        <p:nvPr/>
      </p:nvGrpSpPr>
      <p:grpSpPr>
        <a:xfrm>
          <a:off x="0" y="0"/>
          <a:ext cx="0" cy="0"/>
          <a:chOff x="0" y="0"/>
          <a:chExt cx="0" cy="0"/>
        </a:xfrm>
      </p:grpSpPr>
      <p:sp>
        <p:nvSpPr>
          <p:cNvPr id="67" name="Google Shape;67;p78"/>
          <p:cNvSpPr txBox="1">
            <a:spLocks noGrp="1"/>
          </p:cNvSpPr>
          <p:nvPr>
            <p:ph type="title"/>
          </p:nvPr>
        </p:nvSpPr>
        <p:spPr>
          <a:xfrm>
            <a:off x="839788" y="457200"/>
            <a:ext cx="3932237" cy="1600200"/>
          </a:xfrm>
          <a:prstGeom prst="rect">
            <a:avLst/>
          </a:prstGeom>
          <a:noFill/>
          <a:ln>
            <a:noFill/>
          </a:ln>
        </p:spPr>
        <p:txBody>
          <a:bodyPr anchor="b"/>
          <a:lstStyle>
            <a:lvl1pPr lvl="0" algn="l">
              <a:lnSpc>
                <a:spcPct val="90000"/>
              </a:lnSpc>
              <a:spcBef>
                <a:spcPts val="0"/>
              </a:spcBef>
              <a:spcAft>
                <a:spcPts val="0"/>
              </a:spcAft>
              <a:buClr>
                <a:schemeClr val="dk1"/>
              </a:buClr>
              <a:buSzPts val="1800"/>
              <a:buFont typeface="Calibri"/>
              <a:buNone/>
              <a:defRPr sz="1867"/>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8" name="Google Shape;68;p78"/>
          <p:cNvSpPr>
            <a:spLocks noGrp="1"/>
          </p:cNvSpPr>
          <p:nvPr>
            <p:ph type="pic" idx="2"/>
          </p:nvPr>
        </p:nvSpPr>
        <p:spPr>
          <a:xfrm>
            <a:off x="5183188" y="987437"/>
            <a:ext cx="6172200" cy="4873625"/>
          </a:xfrm>
          <a:prstGeom prst="rect">
            <a:avLst/>
          </a:prstGeom>
          <a:noFill/>
          <a:ln>
            <a:noFill/>
          </a:ln>
        </p:spPr>
      </p:sp>
      <p:sp>
        <p:nvSpPr>
          <p:cNvPr id="69" name="Google Shape;69;p78"/>
          <p:cNvSpPr txBox="1">
            <a:spLocks noGrp="1"/>
          </p:cNvSpPr>
          <p:nvPr>
            <p:ph type="body" idx="1"/>
          </p:nvPr>
        </p:nvSpPr>
        <p:spPr>
          <a:xfrm>
            <a:off x="839788" y="2057403"/>
            <a:ext cx="3932237" cy="3811588"/>
          </a:xfrm>
          <a:prstGeom prst="rect">
            <a:avLst/>
          </a:prstGeom>
          <a:noFill/>
          <a:ln>
            <a:noFill/>
          </a:ln>
        </p:spPr>
        <p:txBody>
          <a:bodyPr/>
          <a:lstStyle>
            <a:lvl1pPr marL="457155" lvl="0" indent="-228578" algn="l">
              <a:lnSpc>
                <a:spcPct val="90000"/>
              </a:lnSpc>
              <a:spcBef>
                <a:spcPts val="563"/>
              </a:spcBef>
              <a:spcAft>
                <a:spcPts val="0"/>
              </a:spcAft>
              <a:buClr>
                <a:schemeClr val="dk1"/>
              </a:buClr>
              <a:buSzPts val="900"/>
              <a:buNone/>
              <a:defRPr sz="933"/>
            </a:lvl1pPr>
            <a:lvl2pPr marL="914309" lvl="1" indent="-228578" algn="l">
              <a:lnSpc>
                <a:spcPct val="90000"/>
              </a:lnSpc>
              <a:spcBef>
                <a:spcPts val="281"/>
              </a:spcBef>
              <a:spcAft>
                <a:spcPts val="0"/>
              </a:spcAft>
              <a:buClr>
                <a:schemeClr val="dk1"/>
              </a:buClr>
              <a:buSzPts val="788"/>
              <a:buNone/>
              <a:defRPr sz="800"/>
            </a:lvl2pPr>
            <a:lvl3pPr marL="1371464" lvl="2" indent="-228578" algn="l">
              <a:lnSpc>
                <a:spcPct val="90000"/>
              </a:lnSpc>
              <a:spcBef>
                <a:spcPts val="281"/>
              </a:spcBef>
              <a:spcAft>
                <a:spcPts val="0"/>
              </a:spcAft>
              <a:buClr>
                <a:schemeClr val="dk1"/>
              </a:buClr>
              <a:buSzPts val="675"/>
              <a:buNone/>
              <a:defRPr sz="667"/>
            </a:lvl3pPr>
            <a:lvl4pPr marL="1828618" lvl="3" indent="-228578" algn="l">
              <a:lnSpc>
                <a:spcPct val="90000"/>
              </a:lnSpc>
              <a:spcBef>
                <a:spcPts val="281"/>
              </a:spcBef>
              <a:spcAft>
                <a:spcPts val="0"/>
              </a:spcAft>
              <a:buClr>
                <a:schemeClr val="dk1"/>
              </a:buClr>
              <a:buSzPts val="563"/>
              <a:buNone/>
              <a:defRPr sz="533"/>
            </a:lvl4pPr>
            <a:lvl5pPr marL="2285774" lvl="4" indent="-228578" algn="l">
              <a:lnSpc>
                <a:spcPct val="90000"/>
              </a:lnSpc>
              <a:spcBef>
                <a:spcPts val="281"/>
              </a:spcBef>
              <a:spcAft>
                <a:spcPts val="0"/>
              </a:spcAft>
              <a:buClr>
                <a:schemeClr val="dk1"/>
              </a:buClr>
              <a:buSzPts val="563"/>
              <a:buNone/>
              <a:defRPr sz="533"/>
            </a:lvl5pPr>
            <a:lvl6pPr marL="2742926" lvl="5" indent="-228578" algn="l">
              <a:lnSpc>
                <a:spcPct val="90000"/>
              </a:lnSpc>
              <a:spcBef>
                <a:spcPts val="281"/>
              </a:spcBef>
              <a:spcAft>
                <a:spcPts val="0"/>
              </a:spcAft>
              <a:buClr>
                <a:schemeClr val="dk1"/>
              </a:buClr>
              <a:buSzPts val="563"/>
              <a:buNone/>
              <a:defRPr sz="533"/>
            </a:lvl6pPr>
            <a:lvl7pPr marL="3200080" lvl="6" indent="-228578" algn="l">
              <a:lnSpc>
                <a:spcPct val="90000"/>
              </a:lnSpc>
              <a:spcBef>
                <a:spcPts val="281"/>
              </a:spcBef>
              <a:spcAft>
                <a:spcPts val="0"/>
              </a:spcAft>
              <a:buClr>
                <a:schemeClr val="dk1"/>
              </a:buClr>
              <a:buSzPts val="563"/>
              <a:buNone/>
              <a:defRPr sz="533"/>
            </a:lvl7pPr>
            <a:lvl8pPr marL="3657235" lvl="7" indent="-228578" algn="l">
              <a:lnSpc>
                <a:spcPct val="90000"/>
              </a:lnSpc>
              <a:spcBef>
                <a:spcPts val="281"/>
              </a:spcBef>
              <a:spcAft>
                <a:spcPts val="0"/>
              </a:spcAft>
              <a:buClr>
                <a:schemeClr val="dk1"/>
              </a:buClr>
              <a:buSzPts val="563"/>
              <a:buNone/>
              <a:defRPr sz="533"/>
            </a:lvl8pPr>
            <a:lvl9pPr marL="4114389" lvl="8" indent="-228578" algn="l">
              <a:lnSpc>
                <a:spcPct val="90000"/>
              </a:lnSpc>
              <a:spcBef>
                <a:spcPts val="281"/>
              </a:spcBef>
              <a:spcAft>
                <a:spcPts val="0"/>
              </a:spcAft>
              <a:buClr>
                <a:schemeClr val="dk1"/>
              </a:buClr>
              <a:buSzPts val="563"/>
              <a:buNone/>
              <a:defRPr sz="533"/>
            </a:lvl9pPr>
          </a:lstStyle>
          <a:p>
            <a:endParaRPr/>
          </a:p>
        </p:txBody>
      </p:sp>
      <p:sp>
        <p:nvSpPr>
          <p:cNvPr id="5" name="Google Shape;70;p78">
            <a:extLst>
              <a:ext uri="{FF2B5EF4-FFF2-40B4-BE49-F238E27FC236}">
                <a16:creationId xmlns:a16="http://schemas.microsoft.com/office/drawing/2014/main" id="{E14923FE-00C3-4057-927F-3E5C0D0449B0}"/>
              </a:ext>
            </a:extLst>
          </p:cNvPr>
          <p:cNvSpPr txBox="1">
            <a:spLocks noGrp="1"/>
          </p:cNvSpPr>
          <p:nvPr>
            <p:ph type="dt" idx="10"/>
          </p:nvPr>
        </p:nvSpPr>
        <p:spPr/>
        <p:txBody>
          <a:bodyPr/>
          <a:lstStyle>
            <a:lvl1pPr lvl="0" algn="l" defTabSz="1219170">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a:defRPr/>
            </a:pPr>
            <a:endParaRPr/>
          </a:p>
        </p:txBody>
      </p:sp>
      <p:sp>
        <p:nvSpPr>
          <p:cNvPr id="6" name="Google Shape;71;p78">
            <a:extLst>
              <a:ext uri="{FF2B5EF4-FFF2-40B4-BE49-F238E27FC236}">
                <a16:creationId xmlns:a16="http://schemas.microsoft.com/office/drawing/2014/main" id="{4F9B3C8D-9ACF-42C6-A8C2-F27302176B46}"/>
              </a:ext>
            </a:extLst>
          </p:cNvPr>
          <p:cNvSpPr txBox="1">
            <a:spLocks noGrp="1"/>
          </p:cNvSpPr>
          <p:nvPr>
            <p:ph type="ftr" idx="11"/>
          </p:nvPr>
        </p:nvSpPr>
        <p:spPr/>
        <p:txBody>
          <a:bodyPr/>
          <a:lstStyle>
            <a:lvl1pPr lvl="0" algn="ctr" defTabSz="1219170">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a:defRPr/>
            </a:pPr>
            <a:endParaRPr/>
          </a:p>
        </p:txBody>
      </p:sp>
      <p:sp>
        <p:nvSpPr>
          <p:cNvPr id="7" name="Google Shape;72;p78">
            <a:extLst>
              <a:ext uri="{FF2B5EF4-FFF2-40B4-BE49-F238E27FC236}">
                <a16:creationId xmlns:a16="http://schemas.microsoft.com/office/drawing/2014/main" id="{209E01A4-1A60-44DF-99FD-BC1FA509B298}"/>
              </a:ext>
            </a:extLst>
          </p:cNvPr>
          <p:cNvSpPr txBox="1">
            <a:spLocks noGrp="1"/>
          </p:cNvSpPr>
          <p:nvPr>
            <p:ph type="sldNum" idx="12"/>
          </p:nvPr>
        </p:nvSpPr>
        <p:spPr/>
        <p:txBody>
          <a:bodyPr/>
          <a:lstStyle>
            <a:lvl1pPr marL="0" lvl="0" indent="0" algn="r" defTabSz="1219170">
              <a:spcBef>
                <a:spcPts val="0"/>
              </a:spcBef>
              <a:buNone/>
              <a:defRPr>
                <a:solidFill>
                  <a:srgbClr val="888888"/>
                </a:solidFill>
              </a:defRPr>
            </a:lvl1pPr>
            <a:lvl2pPr marL="0" lvl="1" indent="0" algn="r">
              <a:spcBef>
                <a:spcPts val="0"/>
              </a:spcBef>
              <a:buNone/>
              <a:defRPr>
                <a:solidFill>
                  <a:srgbClr val="888888"/>
                </a:solidFill>
              </a:defRPr>
            </a:lvl2pPr>
            <a:lvl3pPr marL="0" lvl="2" indent="0" algn="r">
              <a:spcBef>
                <a:spcPts val="0"/>
              </a:spcBef>
              <a:buNone/>
              <a:defRPr>
                <a:solidFill>
                  <a:srgbClr val="888888"/>
                </a:solidFill>
              </a:defRPr>
            </a:lvl3pPr>
            <a:lvl4pPr marL="0" lvl="3" indent="0" algn="r">
              <a:spcBef>
                <a:spcPts val="0"/>
              </a:spcBef>
              <a:buNone/>
              <a:defRPr>
                <a:solidFill>
                  <a:srgbClr val="888888"/>
                </a:solidFill>
              </a:defRPr>
            </a:lvl4pPr>
            <a:lvl5pPr marL="0" lvl="4" indent="0" algn="r">
              <a:spcBef>
                <a:spcPts val="0"/>
              </a:spcBef>
              <a:buNone/>
              <a:defRPr>
                <a:solidFill>
                  <a:srgbClr val="888888"/>
                </a:solidFill>
              </a:defRPr>
            </a:lvl5pPr>
            <a:lvl6pPr marL="0" lvl="5" indent="0" algn="r">
              <a:spcBef>
                <a:spcPts val="0"/>
              </a:spcBef>
              <a:buNone/>
              <a:defRPr>
                <a:solidFill>
                  <a:srgbClr val="888888"/>
                </a:solidFill>
              </a:defRPr>
            </a:lvl6pPr>
            <a:lvl7pPr marL="0" lvl="6" indent="0" algn="r">
              <a:spcBef>
                <a:spcPts val="0"/>
              </a:spcBef>
              <a:buNone/>
              <a:defRPr>
                <a:solidFill>
                  <a:srgbClr val="888888"/>
                </a:solidFill>
              </a:defRPr>
            </a:lvl7pPr>
            <a:lvl8pPr marL="0" lvl="7" indent="0" algn="r">
              <a:spcBef>
                <a:spcPts val="0"/>
              </a:spcBef>
              <a:buNone/>
              <a:defRPr>
                <a:solidFill>
                  <a:srgbClr val="888888"/>
                </a:solidFill>
              </a:defRPr>
            </a:lvl8pPr>
            <a:lvl9pPr marL="0" lvl="8" indent="0" algn="r">
              <a:spcBef>
                <a:spcPts val="0"/>
              </a:spcBef>
              <a:buNone/>
              <a:defRPr>
                <a:solidFill>
                  <a:srgbClr val="888888"/>
                </a:solidFill>
              </a:defRPr>
            </a:lvl9pPr>
          </a:lstStyle>
          <a:p>
            <a:pPr>
              <a:defRPr/>
            </a:pPr>
            <a:fld id="{B6725C0C-6030-44CD-ADE4-F36EE5A76868}" type="slidenum">
              <a:rPr lang="ru-RU"/>
              <a:pPr>
                <a:defRPr/>
              </a:pPr>
              <a:t>‹#›</a:t>
            </a:fld>
            <a:endParaRPr lang="ru-RU"/>
          </a:p>
        </p:txBody>
      </p:sp>
    </p:spTree>
    <p:extLst>
      <p:ext uri="{BB962C8B-B14F-4D97-AF65-F5344CB8AC3E}">
        <p14:creationId xmlns:p14="http://schemas.microsoft.com/office/powerpoint/2010/main" val="312157350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Заголовок и вертикальный текст" type="vertTx">
  <p:cSld name="Заголовок и вертикальный текст">
    <p:spTree>
      <p:nvGrpSpPr>
        <p:cNvPr id="1" name="Shape 73"/>
        <p:cNvGrpSpPr/>
        <p:nvPr/>
      </p:nvGrpSpPr>
      <p:grpSpPr>
        <a:xfrm>
          <a:off x="0" y="0"/>
          <a:ext cx="0" cy="0"/>
          <a:chOff x="0" y="0"/>
          <a:chExt cx="0" cy="0"/>
        </a:xfrm>
      </p:grpSpPr>
      <p:sp>
        <p:nvSpPr>
          <p:cNvPr id="74" name="Google Shape;74;p79"/>
          <p:cNvSpPr txBox="1">
            <a:spLocks noGrp="1"/>
          </p:cNvSpPr>
          <p:nvPr>
            <p:ph type="title"/>
          </p:nvPr>
        </p:nvSpPr>
        <p:spPr>
          <a:xfrm>
            <a:off x="838200" y="365129"/>
            <a:ext cx="10515600" cy="1325563"/>
          </a:xfrm>
          <a:prstGeom prst="rect">
            <a:avLst/>
          </a:prstGeom>
          <a:noFill/>
          <a:ln>
            <a:noFill/>
          </a:ln>
        </p:spPr>
        <p:txBody>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5" name="Google Shape;75;p79"/>
          <p:cNvSpPr txBox="1">
            <a:spLocks noGrp="1"/>
          </p:cNvSpPr>
          <p:nvPr>
            <p:ph type="body" idx="1"/>
          </p:nvPr>
        </p:nvSpPr>
        <p:spPr>
          <a:xfrm rot="5400000">
            <a:off x="3920333" y="-1256507"/>
            <a:ext cx="4351339" cy="10515600"/>
          </a:xfrm>
          <a:prstGeom prst="rect">
            <a:avLst/>
          </a:prstGeom>
          <a:noFill/>
          <a:ln>
            <a:noFill/>
          </a:ln>
        </p:spPr>
        <p:txBody>
          <a:bodyPr/>
          <a:lstStyle>
            <a:lvl1pPr marL="457155" lvl="0" indent="-342866" algn="l">
              <a:lnSpc>
                <a:spcPct val="90000"/>
              </a:lnSpc>
              <a:spcBef>
                <a:spcPts val="563"/>
              </a:spcBef>
              <a:spcAft>
                <a:spcPts val="0"/>
              </a:spcAft>
              <a:buClr>
                <a:schemeClr val="dk1"/>
              </a:buClr>
              <a:buSzPts val="1800"/>
              <a:buChar char="•"/>
              <a:defRPr/>
            </a:lvl1pPr>
            <a:lvl2pPr marL="914309" lvl="1" indent="-342866" algn="l">
              <a:lnSpc>
                <a:spcPct val="90000"/>
              </a:lnSpc>
              <a:spcBef>
                <a:spcPts val="281"/>
              </a:spcBef>
              <a:spcAft>
                <a:spcPts val="0"/>
              </a:spcAft>
              <a:buClr>
                <a:schemeClr val="dk1"/>
              </a:buClr>
              <a:buSzPts val="1800"/>
              <a:buChar char="•"/>
              <a:defRPr/>
            </a:lvl2pPr>
            <a:lvl3pPr marL="1371464" lvl="2" indent="-342866" algn="l">
              <a:lnSpc>
                <a:spcPct val="90000"/>
              </a:lnSpc>
              <a:spcBef>
                <a:spcPts val="281"/>
              </a:spcBef>
              <a:spcAft>
                <a:spcPts val="0"/>
              </a:spcAft>
              <a:buClr>
                <a:schemeClr val="dk1"/>
              </a:buClr>
              <a:buSzPts val="1800"/>
              <a:buChar char="•"/>
              <a:defRPr/>
            </a:lvl3pPr>
            <a:lvl4pPr marL="1828618" lvl="3" indent="-342866" algn="l">
              <a:lnSpc>
                <a:spcPct val="90000"/>
              </a:lnSpc>
              <a:spcBef>
                <a:spcPts val="281"/>
              </a:spcBef>
              <a:spcAft>
                <a:spcPts val="0"/>
              </a:spcAft>
              <a:buClr>
                <a:schemeClr val="dk1"/>
              </a:buClr>
              <a:buSzPts val="1800"/>
              <a:buChar char="•"/>
              <a:defRPr/>
            </a:lvl4pPr>
            <a:lvl5pPr marL="2285774" lvl="4" indent="-342866" algn="l">
              <a:lnSpc>
                <a:spcPct val="90000"/>
              </a:lnSpc>
              <a:spcBef>
                <a:spcPts val="281"/>
              </a:spcBef>
              <a:spcAft>
                <a:spcPts val="0"/>
              </a:spcAft>
              <a:buClr>
                <a:schemeClr val="dk1"/>
              </a:buClr>
              <a:buSzPts val="1800"/>
              <a:buChar char="•"/>
              <a:defRPr/>
            </a:lvl5pPr>
            <a:lvl6pPr marL="2742926" lvl="5" indent="-342866" algn="l">
              <a:lnSpc>
                <a:spcPct val="90000"/>
              </a:lnSpc>
              <a:spcBef>
                <a:spcPts val="281"/>
              </a:spcBef>
              <a:spcAft>
                <a:spcPts val="0"/>
              </a:spcAft>
              <a:buClr>
                <a:schemeClr val="dk1"/>
              </a:buClr>
              <a:buSzPts val="1800"/>
              <a:buChar char="•"/>
              <a:defRPr/>
            </a:lvl6pPr>
            <a:lvl7pPr marL="3200080" lvl="6" indent="-342866" algn="l">
              <a:lnSpc>
                <a:spcPct val="90000"/>
              </a:lnSpc>
              <a:spcBef>
                <a:spcPts val="281"/>
              </a:spcBef>
              <a:spcAft>
                <a:spcPts val="0"/>
              </a:spcAft>
              <a:buClr>
                <a:schemeClr val="dk1"/>
              </a:buClr>
              <a:buSzPts val="1800"/>
              <a:buChar char="•"/>
              <a:defRPr/>
            </a:lvl7pPr>
            <a:lvl8pPr marL="3657235" lvl="7" indent="-342866" algn="l">
              <a:lnSpc>
                <a:spcPct val="90000"/>
              </a:lnSpc>
              <a:spcBef>
                <a:spcPts val="281"/>
              </a:spcBef>
              <a:spcAft>
                <a:spcPts val="0"/>
              </a:spcAft>
              <a:buClr>
                <a:schemeClr val="dk1"/>
              </a:buClr>
              <a:buSzPts val="1800"/>
              <a:buChar char="•"/>
              <a:defRPr/>
            </a:lvl8pPr>
            <a:lvl9pPr marL="4114389" lvl="8" indent="-342866" algn="l">
              <a:lnSpc>
                <a:spcPct val="90000"/>
              </a:lnSpc>
              <a:spcBef>
                <a:spcPts val="281"/>
              </a:spcBef>
              <a:spcAft>
                <a:spcPts val="0"/>
              </a:spcAft>
              <a:buClr>
                <a:schemeClr val="dk1"/>
              </a:buClr>
              <a:buSzPts val="1800"/>
              <a:buChar char="•"/>
              <a:defRPr/>
            </a:lvl9pPr>
          </a:lstStyle>
          <a:p>
            <a:endParaRPr/>
          </a:p>
        </p:txBody>
      </p:sp>
      <p:sp>
        <p:nvSpPr>
          <p:cNvPr id="4" name="Google Shape;76;p79">
            <a:extLst>
              <a:ext uri="{FF2B5EF4-FFF2-40B4-BE49-F238E27FC236}">
                <a16:creationId xmlns:a16="http://schemas.microsoft.com/office/drawing/2014/main" id="{749D12AC-9A1A-43A1-8E81-A04BFB093F14}"/>
              </a:ext>
            </a:extLst>
          </p:cNvPr>
          <p:cNvSpPr txBox="1">
            <a:spLocks noGrp="1"/>
          </p:cNvSpPr>
          <p:nvPr>
            <p:ph type="dt" idx="10"/>
          </p:nvPr>
        </p:nvSpPr>
        <p:spPr/>
        <p:txBody>
          <a:bodyPr/>
          <a:lstStyle>
            <a:lvl1pPr lvl="0" algn="l" defTabSz="1219170">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a:defRPr/>
            </a:pPr>
            <a:endParaRPr/>
          </a:p>
        </p:txBody>
      </p:sp>
      <p:sp>
        <p:nvSpPr>
          <p:cNvPr id="5" name="Google Shape;77;p79">
            <a:extLst>
              <a:ext uri="{FF2B5EF4-FFF2-40B4-BE49-F238E27FC236}">
                <a16:creationId xmlns:a16="http://schemas.microsoft.com/office/drawing/2014/main" id="{1AFEE188-09D6-4F8D-A282-B78B3889F4CD}"/>
              </a:ext>
            </a:extLst>
          </p:cNvPr>
          <p:cNvSpPr txBox="1">
            <a:spLocks noGrp="1"/>
          </p:cNvSpPr>
          <p:nvPr>
            <p:ph type="ftr" idx="11"/>
          </p:nvPr>
        </p:nvSpPr>
        <p:spPr/>
        <p:txBody>
          <a:bodyPr/>
          <a:lstStyle>
            <a:lvl1pPr lvl="0" algn="ctr" defTabSz="1219170">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a:defRPr/>
            </a:pPr>
            <a:endParaRPr/>
          </a:p>
        </p:txBody>
      </p:sp>
      <p:sp>
        <p:nvSpPr>
          <p:cNvPr id="6" name="Google Shape;78;p79">
            <a:extLst>
              <a:ext uri="{FF2B5EF4-FFF2-40B4-BE49-F238E27FC236}">
                <a16:creationId xmlns:a16="http://schemas.microsoft.com/office/drawing/2014/main" id="{AE10D3A8-3D82-434D-8C74-D1B391A2FDE0}"/>
              </a:ext>
            </a:extLst>
          </p:cNvPr>
          <p:cNvSpPr txBox="1">
            <a:spLocks noGrp="1"/>
          </p:cNvSpPr>
          <p:nvPr>
            <p:ph type="sldNum" idx="12"/>
          </p:nvPr>
        </p:nvSpPr>
        <p:spPr/>
        <p:txBody>
          <a:bodyPr/>
          <a:lstStyle>
            <a:lvl1pPr marL="0" lvl="0" indent="0" algn="r" defTabSz="1219170">
              <a:spcBef>
                <a:spcPts val="0"/>
              </a:spcBef>
              <a:buNone/>
              <a:defRPr>
                <a:solidFill>
                  <a:srgbClr val="888888"/>
                </a:solidFill>
              </a:defRPr>
            </a:lvl1pPr>
            <a:lvl2pPr marL="0" lvl="1" indent="0" algn="r">
              <a:spcBef>
                <a:spcPts val="0"/>
              </a:spcBef>
              <a:buNone/>
              <a:defRPr>
                <a:solidFill>
                  <a:srgbClr val="888888"/>
                </a:solidFill>
              </a:defRPr>
            </a:lvl2pPr>
            <a:lvl3pPr marL="0" lvl="2" indent="0" algn="r">
              <a:spcBef>
                <a:spcPts val="0"/>
              </a:spcBef>
              <a:buNone/>
              <a:defRPr>
                <a:solidFill>
                  <a:srgbClr val="888888"/>
                </a:solidFill>
              </a:defRPr>
            </a:lvl3pPr>
            <a:lvl4pPr marL="0" lvl="3" indent="0" algn="r">
              <a:spcBef>
                <a:spcPts val="0"/>
              </a:spcBef>
              <a:buNone/>
              <a:defRPr>
                <a:solidFill>
                  <a:srgbClr val="888888"/>
                </a:solidFill>
              </a:defRPr>
            </a:lvl4pPr>
            <a:lvl5pPr marL="0" lvl="4" indent="0" algn="r">
              <a:spcBef>
                <a:spcPts val="0"/>
              </a:spcBef>
              <a:buNone/>
              <a:defRPr>
                <a:solidFill>
                  <a:srgbClr val="888888"/>
                </a:solidFill>
              </a:defRPr>
            </a:lvl5pPr>
            <a:lvl6pPr marL="0" lvl="5" indent="0" algn="r">
              <a:spcBef>
                <a:spcPts val="0"/>
              </a:spcBef>
              <a:buNone/>
              <a:defRPr>
                <a:solidFill>
                  <a:srgbClr val="888888"/>
                </a:solidFill>
              </a:defRPr>
            </a:lvl6pPr>
            <a:lvl7pPr marL="0" lvl="6" indent="0" algn="r">
              <a:spcBef>
                <a:spcPts val="0"/>
              </a:spcBef>
              <a:buNone/>
              <a:defRPr>
                <a:solidFill>
                  <a:srgbClr val="888888"/>
                </a:solidFill>
              </a:defRPr>
            </a:lvl7pPr>
            <a:lvl8pPr marL="0" lvl="7" indent="0" algn="r">
              <a:spcBef>
                <a:spcPts val="0"/>
              </a:spcBef>
              <a:buNone/>
              <a:defRPr>
                <a:solidFill>
                  <a:srgbClr val="888888"/>
                </a:solidFill>
              </a:defRPr>
            </a:lvl8pPr>
            <a:lvl9pPr marL="0" lvl="8" indent="0" algn="r">
              <a:spcBef>
                <a:spcPts val="0"/>
              </a:spcBef>
              <a:buNone/>
              <a:defRPr>
                <a:solidFill>
                  <a:srgbClr val="888888"/>
                </a:solidFill>
              </a:defRPr>
            </a:lvl9pPr>
          </a:lstStyle>
          <a:p>
            <a:pPr>
              <a:defRPr/>
            </a:pPr>
            <a:fld id="{B52CEC32-9D51-4032-A338-4E0D8DDC07A6}" type="slidenum">
              <a:rPr lang="ru-RU"/>
              <a:pPr>
                <a:defRPr/>
              </a:pPr>
              <a:t>‹#›</a:t>
            </a:fld>
            <a:endParaRPr lang="ru-RU"/>
          </a:p>
        </p:txBody>
      </p:sp>
    </p:spTree>
    <p:extLst>
      <p:ext uri="{BB962C8B-B14F-4D97-AF65-F5344CB8AC3E}">
        <p14:creationId xmlns:p14="http://schemas.microsoft.com/office/powerpoint/2010/main" val="170831204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Вертикальный заголовок и текст" type="vertTitleAndTx">
  <p:cSld name="Вертикальный заголовок и текст">
    <p:spTree>
      <p:nvGrpSpPr>
        <p:cNvPr id="1" name="Shape 79"/>
        <p:cNvGrpSpPr/>
        <p:nvPr/>
      </p:nvGrpSpPr>
      <p:grpSpPr>
        <a:xfrm>
          <a:off x="0" y="0"/>
          <a:ext cx="0" cy="0"/>
          <a:chOff x="0" y="0"/>
          <a:chExt cx="0" cy="0"/>
        </a:xfrm>
      </p:grpSpPr>
      <p:sp>
        <p:nvSpPr>
          <p:cNvPr id="80" name="Google Shape;80;p80"/>
          <p:cNvSpPr txBox="1">
            <a:spLocks noGrp="1"/>
          </p:cNvSpPr>
          <p:nvPr>
            <p:ph type="title"/>
          </p:nvPr>
        </p:nvSpPr>
        <p:spPr>
          <a:xfrm rot="5400000">
            <a:off x="4623599" y="2285209"/>
            <a:ext cx="5811839" cy="1971675"/>
          </a:xfrm>
          <a:prstGeom prst="rect">
            <a:avLst/>
          </a:prstGeom>
          <a:noFill/>
          <a:ln>
            <a:noFill/>
          </a:ln>
        </p:spPr>
        <p:txBody>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80"/>
          <p:cNvSpPr txBox="1">
            <a:spLocks noGrp="1"/>
          </p:cNvSpPr>
          <p:nvPr>
            <p:ph type="body" idx="1"/>
          </p:nvPr>
        </p:nvSpPr>
        <p:spPr>
          <a:xfrm rot="5400000">
            <a:off x="604053" y="389737"/>
            <a:ext cx="5811839" cy="5762625"/>
          </a:xfrm>
          <a:prstGeom prst="rect">
            <a:avLst/>
          </a:prstGeom>
          <a:noFill/>
          <a:ln>
            <a:noFill/>
          </a:ln>
        </p:spPr>
        <p:txBody>
          <a:bodyPr/>
          <a:lstStyle>
            <a:lvl1pPr marL="457155" lvl="0" indent="-342866" algn="l">
              <a:lnSpc>
                <a:spcPct val="90000"/>
              </a:lnSpc>
              <a:spcBef>
                <a:spcPts val="563"/>
              </a:spcBef>
              <a:spcAft>
                <a:spcPts val="0"/>
              </a:spcAft>
              <a:buClr>
                <a:schemeClr val="dk1"/>
              </a:buClr>
              <a:buSzPts val="1800"/>
              <a:buChar char="•"/>
              <a:defRPr/>
            </a:lvl1pPr>
            <a:lvl2pPr marL="914309" lvl="1" indent="-342866" algn="l">
              <a:lnSpc>
                <a:spcPct val="90000"/>
              </a:lnSpc>
              <a:spcBef>
                <a:spcPts val="281"/>
              </a:spcBef>
              <a:spcAft>
                <a:spcPts val="0"/>
              </a:spcAft>
              <a:buClr>
                <a:schemeClr val="dk1"/>
              </a:buClr>
              <a:buSzPts val="1800"/>
              <a:buChar char="•"/>
              <a:defRPr/>
            </a:lvl2pPr>
            <a:lvl3pPr marL="1371464" lvl="2" indent="-342866" algn="l">
              <a:lnSpc>
                <a:spcPct val="90000"/>
              </a:lnSpc>
              <a:spcBef>
                <a:spcPts val="281"/>
              </a:spcBef>
              <a:spcAft>
                <a:spcPts val="0"/>
              </a:spcAft>
              <a:buClr>
                <a:schemeClr val="dk1"/>
              </a:buClr>
              <a:buSzPts val="1800"/>
              <a:buChar char="•"/>
              <a:defRPr/>
            </a:lvl3pPr>
            <a:lvl4pPr marL="1828618" lvl="3" indent="-342866" algn="l">
              <a:lnSpc>
                <a:spcPct val="90000"/>
              </a:lnSpc>
              <a:spcBef>
                <a:spcPts val="281"/>
              </a:spcBef>
              <a:spcAft>
                <a:spcPts val="0"/>
              </a:spcAft>
              <a:buClr>
                <a:schemeClr val="dk1"/>
              </a:buClr>
              <a:buSzPts val="1800"/>
              <a:buChar char="•"/>
              <a:defRPr/>
            </a:lvl4pPr>
            <a:lvl5pPr marL="2285774" lvl="4" indent="-342866" algn="l">
              <a:lnSpc>
                <a:spcPct val="90000"/>
              </a:lnSpc>
              <a:spcBef>
                <a:spcPts val="281"/>
              </a:spcBef>
              <a:spcAft>
                <a:spcPts val="0"/>
              </a:spcAft>
              <a:buClr>
                <a:schemeClr val="dk1"/>
              </a:buClr>
              <a:buSzPts val="1800"/>
              <a:buChar char="•"/>
              <a:defRPr/>
            </a:lvl5pPr>
            <a:lvl6pPr marL="2742926" lvl="5" indent="-342866" algn="l">
              <a:lnSpc>
                <a:spcPct val="90000"/>
              </a:lnSpc>
              <a:spcBef>
                <a:spcPts val="281"/>
              </a:spcBef>
              <a:spcAft>
                <a:spcPts val="0"/>
              </a:spcAft>
              <a:buClr>
                <a:schemeClr val="dk1"/>
              </a:buClr>
              <a:buSzPts val="1800"/>
              <a:buChar char="•"/>
              <a:defRPr/>
            </a:lvl6pPr>
            <a:lvl7pPr marL="3200080" lvl="6" indent="-342866" algn="l">
              <a:lnSpc>
                <a:spcPct val="90000"/>
              </a:lnSpc>
              <a:spcBef>
                <a:spcPts val="281"/>
              </a:spcBef>
              <a:spcAft>
                <a:spcPts val="0"/>
              </a:spcAft>
              <a:buClr>
                <a:schemeClr val="dk1"/>
              </a:buClr>
              <a:buSzPts val="1800"/>
              <a:buChar char="•"/>
              <a:defRPr/>
            </a:lvl7pPr>
            <a:lvl8pPr marL="3657235" lvl="7" indent="-342866" algn="l">
              <a:lnSpc>
                <a:spcPct val="90000"/>
              </a:lnSpc>
              <a:spcBef>
                <a:spcPts val="281"/>
              </a:spcBef>
              <a:spcAft>
                <a:spcPts val="0"/>
              </a:spcAft>
              <a:buClr>
                <a:schemeClr val="dk1"/>
              </a:buClr>
              <a:buSzPts val="1800"/>
              <a:buChar char="•"/>
              <a:defRPr/>
            </a:lvl8pPr>
            <a:lvl9pPr marL="4114389" lvl="8" indent="-342866" algn="l">
              <a:lnSpc>
                <a:spcPct val="90000"/>
              </a:lnSpc>
              <a:spcBef>
                <a:spcPts val="281"/>
              </a:spcBef>
              <a:spcAft>
                <a:spcPts val="0"/>
              </a:spcAft>
              <a:buClr>
                <a:schemeClr val="dk1"/>
              </a:buClr>
              <a:buSzPts val="1800"/>
              <a:buChar char="•"/>
              <a:defRPr/>
            </a:lvl9pPr>
          </a:lstStyle>
          <a:p>
            <a:endParaRPr/>
          </a:p>
        </p:txBody>
      </p:sp>
      <p:sp>
        <p:nvSpPr>
          <p:cNvPr id="4" name="Google Shape;82;p80">
            <a:extLst>
              <a:ext uri="{FF2B5EF4-FFF2-40B4-BE49-F238E27FC236}">
                <a16:creationId xmlns:a16="http://schemas.microsoft.com/office/drawing/2014/main" id="{C7DC5D53-1782-448D-B694-341C93E05D88}"/>
              </a:ext>
            </a:extLst>
          </p:cNvPr>
          <p:cNvSpPr txBox="1">
            <a:spLocks noGrp="1"/>
          </p:cNvSpPr>
          <p:nvPr>
            <p:ph type="dt" idx="10"/>
          </p:nvPr>
        </p:nvSpPr>
        <p:spPr/>
        <p:txBody>
          <a:bodyPr/>
          <a:lstStyle>
            <a:lvl1pPr lvl="0" algn="l" defTabSz="1219170">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a:defRPr/>
            </a:pPr>
            <a:endParaRPr/>
          </a:p>
        </p:txBody>
      </p:sp>
      <p:sp>
        <p:nvSpPr>
          <p:cNvPr id="5" name="Google Shape;83;p80">
            <a:extLst>
              <a:ext uri="{FF2B5EF4-FFF2-40B4-BE49-F238E27FC236}">
                <a16:creationId xmlns:a16="http://schemas.microsoft.com/office/drawing/2014/main" id="{CDA6F963-3498-4723-B77E-B747A5A54962}"/>
              </a:ext>
            </a:extLst>
          </p:cNvPr>
          <p:cNvSpPr txBox="1">
            <a:spLocks noGrp="1"/>
          </p:cNvSpPr>
          <p:nvPr>
            <p:ph type="ftr" idx="11"/>
          </p:nvPr>
        </p:nvSpPr>
        <p:spPr/>
        <p:txBody>
          <a:bodyPr/>
          <a:lstStyle>
            <a:lvl1pPr lvl="0" algn="ctr" defTabSz="1219170">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a:defRPr/>
            </a:pPr>
            <a:endParaRPr/>
          </a:p>
        </p:txBody>
      </p:sp>
      <p:sp>
        <p:nvSpPr>
          <p:cNvPr id="6" name="Google Shape;84;p80">
            <a:extLst>
              <a:ext uri="{FF2B5EF4-FFF2-40B4-BE49-F238E27FC236}">
                <a16:creationId xmlns:a16="http://schemas.microsoft.com/office/drawing/2014/main" id="{1F2D90F4-4D1B-4D3E-B387-460F11AA8D67}"/>
              </a:ext>
            </a:extLst>
          </p:cNvPr>
          <p:cNvSpPr txBox="1">
            <a:spLocks noGrp="1"/>
          </p:cNvSpPr>
          <p:nvPr>
            <p:ph type="sldNum" idx="12"/>
          </p:nvPr>
        </p:nvSpPr>
        <p:spPr/>
        <p:txBody>
          <a:bodyPr/>
          <a:lstStyle>
            <a:lvl1pPr marL="0" lvl="0" indent="0" algn="r" defTabSz="1219170">
              <a:spcBef>
                <a:spcPts val="0"/>
              </a:spcBef>
              <a:buNone/>
              <a:defRPr>
                <a:solidFill>
                  <a:srgbClr val="888888"/>
                </a:solidFill>
              </a:defRPr>
            </a:lvl1pPr>
            <a:lvl2pPr marL="0" lvl="1" indent="0" algn="r">
              <a:spcBef>
                <a:spcPts val="0"/>
              </a:spcBef>
              <a:buNone/>
              <a:defRPr>
                <a:solidFill>
                  <a:srgbClr val="888888"/>
                </a:solidFill>
              </a:defRPr>
            </a:lvl2pPr>
            <a:lvl3pPr marL="0" lvl="2" indent="0" algn="r">
              <a:spcBef>
                <a:spcPts val="0"/>
              </a:spcBef>
              <a:buNone/>
              <a:defRPr>
                <a:solidFill>
                  <a:srgbClr val="888888"/>
                </a:solidFill>
              </a:defRPr>
            </a:lvl3pPr>
            <a:lvl4pPr marL="0" lvl="3" indent="0" algn="r">
              <a:spcBef>
                <a:spcPts val="0"/>
              </a:spcBef>
              <a:buNone/>
              <a:defRPr>
                <a:solidFill>
                  <a:srgbClr val="888888"/>
                </a:solidFill>
              </a:defRPr>
            </a:lvl4pPr>
            <a:lvl5pPr marL="0" lvl="4" indent="0" algn="r">
              <a:spcBef>
                <a:spcPts val="0"/>
              </a:spcBef>
              <a:buNone/>
              <a:defRPr>
                <a:solidFill>
                  <a:srgbClr val="888888"/>
                </a:solidFill>
              </a:defRPr>
            </a:lvl5pPr>
            <a:lvl6pPr marL="0" lvl="5" indent="0" algn="r">
              <a:spcBef>
                <a:spcPts val="0"/>
              </a:spcBef>
              <a:buNone/>
              <a:defRPr>
                <a:solidFill>
                  <a:srgbClr val="888888"/>
                </a:solidFill>
              </a:defRPr>
            </a:lvl6pPr>
            <a:lvl7pPr marL="0" lvl="6" indent="0" algn="r">
              <a:spcBef>
                <a:spcPts val="0"/>
              </a:spcBef>
              <a:buNone/>
              <a:defRPr>
                <a:solidFill>
                  <a:srgbClr val="888888"/>
                </a:solidFill>
              </a:defRPr>
            </a:lvl7pPr>
            <a:lvl8pPr marL="0" lvl="7" indent="0" algn="r">
              <a:spcBef>
                <a:spcPts val="0"/>
              </a:spcBef>
              <a:buNone/>
              <a:defRPr>
                <a:solidFill>
                  <a:srgbClr val="888888"/>
                </a:solidFill>
              </a:defRPr>
            </a:lvl8pPr>
            <a:lvl9pPr marL="0" lvl="8" indent="0" algn="r">
              <a:spcBef>
                <a:spcPts val="0"/>
              </a:spcBef>
              <a:buNone/>
              <a:defRPr>
                <a:solidFill>
                  <a:srgbClr val="888888"/>
                </a:solidFill>
              </a:defRPr>
            </a:lvl9pPr>
          </a:lstStyle>
          <a:p>
            <a:pPr>
              <a:defRPr/>
            </a:pPr>
            <a:fld id="{CC081FF3-593C-4267-B50D-ABF4F678B7AE}" type="slidenum">
              <a:rPr lang="ru-RU"/>
              <a:pPr>
                <a:defRPr/>
              </a:pPr>
              <a:t>‹#›</a:t>
            </a:fld>
            <a:endParaRPr lang="ru-RU"/>
          </a:p>
        </p:txBody>
      </p:sp>
    </p:spTree>
    <p:extLst>
      <p:ext uri="{BB962C8B-B14F-4D97-AF65-F5344CB8AC3E}">
        <p14:creationId xmlns:p14="http://schemas.microsoft.com/office/powerpoint/2010/main" val="203721784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914400" y="2130430"/>
            <a:ext cx="10363200" cy="1470025"/>
          </a:xfrm>
        </p:spPr>
        <p:txBody>
          <a:bodyPr/>
          <a:lstStyle/>
          <a:p>
            <a:r>
              <a:rPr lang="ru-RU"/>
              <a:t>Образец заголовка</a:t>
            </a:r>
          </a:p>
        </p:txBody>
      </p:sp>
      <p:sp>
        <p:nvSpPr>
          <p:cNvPr id="3" name="Подзаголовок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609555" indent="0" algn="ctr">
              <a:buNone/>
              <a:defRPr>
                <a:solidFill>
                  <a:schemeClr val="tx1">
                    <a:tint val="75000"/>
                  </a:schemeClr>
                </a:solidFill>
              </a:defRPr>
            </a:lvl2pPr>
            <a:lvl3pPr marL="1219110" indent="0" algn="ctr">
              <a:buNone/>
              <a:defRPr>
                <a:solidFill>
                  <a:schemeClr val="tx1">
                    <a:tint val="75000"/>
                  </a:schemeClr>
                </a:solidFill>
              </a:defRPr>
            </a:lvl3pPr>
            <a:lvl4pPr marL="1828664" indent="0" algn="ctr">
              <a:buNone/>
              <a:defRPr>
                <a:solidFill>
                  <a:schemeClr val="tx1">
                    <a:tint val="75000"/>
                  </a:schemeClr>
                </a:solidFill>
              </a:defRPr>
            </a:lvl4pPr>
            <a:lvl5pPr marL="2438218" indent="0" algn="ctr">
              <a:buNone/>
              <a:defRPr>
                <a:solidFill>
                  <a:schemeClr val="tx1">
                    <a:tint val="75000"/>
                  </a:schemeClr>
                </a:solidFill>
              </a:defRPr>
            </a:lvl5pPr>
            <a:lvl6pPr marL="3047772" indent="0" algn="ctr">
              <a:buNone/>
              <a:defRPr>
                <a:solidFill>
                  <a:schemeClr val="tx1">
                    <a:tint val="75000"/>
                  </a:schemeClr>
                </a:solidFill>
              </a:defRPr>
            </a:lvl6pPr>
            <a:lvl7pPr marL="3657327" indent="0" algn="ctr">
              <a:buNone/>
              <a:defRPr>
                <a:solidFill>
                  <a:schemeClr val="tx1">
                    <a:tint val="75000"/>
                  </a:schemeClr>
                </a:solidFill>
              </a:defRPr>
            </a:lvl7pPr>
            <a:lvl8pPr marL="4266880" indent="0" algn="ctr">
              <a:buNone/>
              <a:defRPr>
                <a:solidFill>
                  <a:schemeClr val="tx1">
                    <a:tint val="75000"/>
                  </a:schemeClr>
                </a:solidFill>
              </a:defRPr>
            </a:lvl8pPr>
            <a:lvl9pPr marL="4876435" indent="0" algn="ctr">
              <a:buNone/>
              <a:defRPr>
                <a:solidFill>
                  <a:schemeClr val="tx1">
                    <a:tint val="75000"/>
                  </a:schemeClr>
                </a:solidFill>
              </a:defRPr>
            </a:lvl9pPr>
          </a:lstStyle>
          <a:p>
            <a:r>
              <a:rPr lang="ru-RU"/>
              <a:t>Образец подзаголовка</a:t>
            </a:r>
          </a:p>
        </p:txBody>
      </p:sp>
      <p:sp>
        <p:nvSpPr>
          <p:cNvPr id="4" name="Дата 3">
            <a:extLst>
              <a:ext uri="{FF2B5EF4-FFF2-40B4-BE49-F238E27FC236}">
                <a16:creationId xmlns:a16="http://schemas.microsoft.com/office/drawing/2014/main" id="{C8876CA9-59E5-4690-A675-0A5539247C4E}"/>
              </a:ext>
            </a:extLst>
          </p:cNvPr>
          <p:cNvSpPr>
            <a:spLocks noGrp="1"/>
          </p:cNvSpPr>
          <p:nvPr>
            <p:ph type="dt" sz="half" idx="10"/>
          </p:nvPr>
        </p:nvSpPr>
        <p:spPr/>
        <p:txBody>
          <a:bodyPr/>
          <a:lstStyle>
            <a:lvl1pPr>
              <a:defRPr/>
            </a:lvl1pPr>
          </a:lstStyle>
          <a:p>
            <a:pPr>
              <a:defRPr/>
            </a:pPr>
            <a:fld id="{F614A470-2502-495A-A727-359079736BE8}" type="datetimeFigureOut">
              <a:rPr lang="ru-RU"/>
              <a:pPr>
                <a:defRPr/>
              </a:pPr>
              <a:t>04.10.2023</a:t>
            </a:fld>
            <a:endParaRPr lang="ru-RU"/>
          </a:p>
        </p:txBody>
      </p:sp>
      <p:sp>
        <p:nvSpPr>
          <p:cNvPr id="5" name="Нижний колонтитул 4">
            <a:extLst>
              <a:ext uri="{FF2B5EF4-FFF2-40B4-BE49-F238E27FC236}">
                <a16:creationId xmlns:a16="http://schemas.microsoft.com/office/drawing/2014/main" id="{31FA1ED4-DB2C-4FEE-BBEA-04BA4EDAF187}"/>
              </a:ext>
            </a:extLst>
          </p:cNvPr>
          <p:cNvSpPr>
            <a:spLocks noGrp="1"/>
          </p:cNvSpPr>
          <p:nvPr>
            <p:ph type="ftr" sz="quarter" idx="11"/>
          </p:nvPr>
        </p:nvSpPr>
        <p:spPr/>
        <p:txBody>
          <a:bodyPr/>
          <a:lstStyle>
            <a:lvl1pPr>
              <a:defRPr/>
            </a:lvl1pPr>
          </a:lstStyle>
          <a:p>
            <a:pPr>
              <a:defRPr/>
            </a:pPr>
            <a:endParaRPr lang="ru-RU"/>
          </a:p>
        </p:txBody>
      </p:sp>
      <p:sp>
        <p:nvSpPr>
          <p:cNvPr id="6" name="Номер слайда 5">
            <a:extLst>
              <a:ext uri="{FF2B5EF4-FFF2-40B4-BE49-F238E27FC236}">
                <a16:creationId xmlns:a16="http://schemas.microsoft.com/office/drawing/2014/main" id="{9CB9A90D-D5F0-4F60-82A2-C964FAD3895A}"/>
              </a:ext>
            </a:extLst>
          </p:cNvPr>
          <p:cNvSpPr>
            <a:spLocks noGrp="1"/>
          </p:cNvSpPr>
          <p:nvPr>
            <p:ph type="sldNum" sz="quarter" idx="12"/>
          </p:nvPr>
        </p:nvSpPr>
        <p:spPr/>
        <p:txBody>
          <a:bodyPr/>
          <a:lstStyle>
            <a:lvl1pPr>
              <a:defRPr/>
            </a:lvl1pPr>
          </a:lstStyle>
          <a:p>
            <a:pPr>
              <a:defRPr/>
            </a:pPr>
            <a:fld id="{3EBCCD7B-69FC-463C-8B66-887E8DF7F28B}" type="slidenum">
              <a:rPr lang="ru-RU"/>
              <a:pPr>
                <a:defRPr/>
              </a:pPr>
              <a:t>‹#›</a:t>
            </a:fld>
            <a:endParaRPr lang="ru-RU"/>
          </a:p>
        </p:txBody>
      </p:sp>
    </p:spTree>
    <p:extLst>
      <p:ext uri="{BB962C8B-B14F-4D97-AF65-F5344CB8AC3E}">
        <p14:creationId xmlns:p14="http://schemas.microsoft.com/office/powerpoint/2010/main" val="408866131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AECF293F-339C-402B-84FF-2C55C5DA16F5}"/>
              </a:ext>
            </a:extLst>
          </p:cNvPr>
          <p:cNvSpPr>
            <a:spLocks noGrp="1"/>
          </p:cNvSpPr>
          <p:nvPr>
            <p:ph type="dt" sz="half" idx="10"/>
          </p:nvPr>
        </p:nvSpPr>
        <p:spPr/>
        <p:txBody>
          <a:bodyPr/>
          <a:lstStyle>
            <a:lvl1pPr>
              <a:defRPr/>
            </a:lvl1pPr>
          </a:lstStyle>
          <a:p>
            <a:pPr>
              <a:defRPr/>
            </a:pPr>
            <a:fld id="{E041C810-E118-4700-933F-2FBB45E08018}" type="datetimeFigureOut">
              <a:rPr lang="ru-RU"/>
              <a:pPr>
                <a:defRPr/>
              </a:pPr>
              <a:t>04.10.2023</a:t>
            </a:fld>
            <a:endParaRPr lang="ru-RU"/>
          </a:p>
        </p:txBody>
      </p:sp>
      <p:sp>
        <p:nvSpPr>
          <p:cNvPr id="5" name="Нижний колонтитул 4">
            <a:extLst>
              <a:ext uri="{FF2B5EF4-FFF2-40B4-BE49-F238E27FC236}">
                <a16:creationId xmlns:a16="http://schemas.microsoft.com/office/drawing/2014/main" id="{A070558D-08F5-46A9-8230-8F05B708BFFF}"/>
              </a:ext>
            </a:extLst>
          </p:cNvPr>
          <p:cNvSpPr>
            <a:spLocks noGrp="1"/>
          </p:cNvSpPr>
          <p:nvPr>
            <p:ph type="ftr" sz="quarter" idx="11"/>
          </p:nvPr>
        </p:nvSpPr>
        <p:spPr/>
        <p:txBody>
          <a:bodyPr/>
          <a:lstStyle>
            <a:lvl1pPr>
              <a:defRPr/>
            </a:lvl1pPr>
          </a:lstStyle>
          <a:p>
            <a:pPr>
              <a:defRPr/>
            </a:pPr>
            <a:endParaRPr lang="ru-RU"/>
          </a:p>
        </p:txBody>
      </p:sp>
      <p:sp>
        <p:nvSpPr>
          <p:cNvPr id="6" name="Номер слайда 5">
            <a:extLst>
              <a:ext uri="{FF2B5EF4-FFF2-40B4-BE49-F238E27FC236}">
                <a16:creationId xmlns:a16="http://schemas.microsoft.com/office/drawing/2014/main" id="{ECFF1D32-1BE3-42B9-96F5-87F0A308EA6D}"/>
              </a:ext>
            </a:extLst>
          </p:cNvPr>
          <p:cNvSpPr>
            <a:spLocks noGrp="1"/>
          </p:cNvSpPr>
          <p:nvPr>
            <p:ph type="sldNum" sz="quarter" idx="12"/>
          </p:nvPr>
        </p:nvSpPr>
        <p:spPr/>
        <p:txBody>
          <a:bodyPr/>
          <a:lstStyle>
            <a:lvl1pPr>
              <a:defRPr/>
            </a:lvl1pPr>
          </a:lstStyle>
          <a:p>
            <a:pPr>
              <a:defRPr/>
            </a:pPr>
            <a:fld id="{9A2F42AB-C78A-44FC-BEE0-D30C28F78A42}" type="slidenum">
              <a:rPr lang="ru-RU"/>
              <a:pPr>
                <a:defRPr/>
              </a:pPr>
              <a:t>‹#›</a:t>
            </a:fld>
            <a:endParaRPr lang="ru-RU"/>
          </a:p>
        </p:txBody>
      </p:sp>
    </p:spTree>
    <p:extLst>
      <p:ext uri="{BB962C8B-B14F-4D97-AF65-F5344CB8AC3E}">
        <p14:creationId xmlns:p14="http://schemas.microsoft.com/office/powerpoint/2010/main" val="259556465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63084" y="4406901"/>
            <a:ext cx="10363200" cy="1362075"/>
          </a:xfrm>
        </p:spPr>
        <p:txBody>
          <a:bodyPr anchor="t"/>
          <a:lstStyle>
            <a:lvl1pPr algn="l">
              <a:defRPr sz="5333" b="1" cap="all"/>
            </a:lvl1pPr>
          </a:lstStyle>
          <a:p>
            <a:r>
              <a:rPr lang="ru-RU"/>
              <a:t>Образец заголовка</a:t>
            </a:r>
          </a:p>
        </p:txBody>
      </p:sp>
      <p:sp>
        <p:nvSpPr>
          <p:cNvPr id="3" name="Текст 2"/>
          <p:cNvSpPr>
            <a:spLocks noGrp="1"/>
          </p:cNvSpPr>
          <p:nvPr>
            <p:ph type="body" idx="1"/>
          </p:nvPr>
        </p:nvSpPr>
        <p:spPr>
          <a:xfrm>
            <a:off x="963084" y="2906717"/>
            <a:ext cx="10363200" cy="1500187"/>
          </a:xfrm>
        </p:spPr>
        <p:txBody>
          <a:bodyPr anchor="b"/>
          <a:lstStyle>
            <a:lvl1pPr marL="0" indent="0">
              <a:buNone/>
              <a:defRPr sz="2667">
                <a:solidFill>
                  <a:schemeClr val="tx1">
                    <a:tint val="75000"/>
                  </a:schemeClr>
                </a:solidFill>
              </a:defRPr>
            </a:lvl1pPr>
            <a:lvl2pPr marL="609555" indent="0">
              <a:buNone/>
              <a:defRPr sz="2400">
                <a:solidFill>
                  <a:schemeClr val="tx1">
                    <a:tint val="75000"/>
                  </a:schemeClr>
                </a:solidFill>
              </a:defRPr>
            </a:lvl2pPr>
            <a:lvl3pPr marL="1219110" indent="0">
              <a:buNone/>
              <a:defRPr sz="2133">
                <a:solidFill>
                  <a:schemeClr val="tx1">
                    <a:tint val="75000"/>
                  </a:schemeClr>
                </a:solidFill>
              </a:defRPr>
            </a:lvl3pPr>
            <a:lvl4pPr marL="1828664" indent="0">
              <a:buNone/>
              <a:defRPr sz="1867">
                <a:solidFill>
                  <a:schemeClr val="tx1">
                    <a:tint val="75000"/>
                  </a:schemeClr>
                </a:solidFill>
              </a:defRPr>
            </a:lvl4pPr>
            <a:lvl5pPr marL="2438218" indent="0">
              <a:buNone/>
              <a:defRPr sz="1867">
                <a:solidFill>
                  <a:schemeClr val="tx1">
                    <a:tint val="75000"/>
                  </a:schemeClr>
                </a:solidFill>
              </a:defRPr>
            </a:lvl5pPr>
            <a:lvl6pPr marL="3047772" indent="0">
              <a:buNone/>
              <a:defRPr sz="1867">
                <a:solidFill>
                  <a:schemeClr val="tx1">
                    <a:tint val="75000"/>
                  </a:schemeClr>
                </a:solidFill>
              </a:defRPr>
            </a:lvl6pPr>
            <a:lvl7pPr marL="3657327" indent="0">
              <a:buNone/>
              <a:defRPr sz="1867">
                <a:solidFill>
                  <a:schemeClr val="tx1">
                    <a:tint val="75000"/>
                  </a:schemeClr>
                </a:solidFill>
              </a:defRPr>
            </a:lvl7pPr>
            <a:lvl8pPr marL="4266880" indent="0">
              <a:buNone/>
              <a:defRPr sz="1867">
                <a:solidFill>
                  <a:schemeClr val="tx1">
                    <a:tint val="75000"/>
                  </a:schemeClr>
                </a:solidFill>
              </a:defRPr>
            </a:lvl8pPr>
            <a:lvl9pPr marL="4876435" indent="0">
              <a:buNone/>
              <a:defRPr sz="1867">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93C2B0F9-360A-4B06-B5FF-3E39E7C0B957}"/>
              </a:ext>
            </a:extLst>
          </p:cNvPr>
          <p:cNvSpPr>
            <a:spLocks noGrp="1"/>
          </p:cNvSpPr>
          <p:nvPr>
            <p:ph type="dt" sz="half" idx="10"/>
          </p:nvPr>
        </p:nvSpPr>
        <p:spPr/>
        <p:txBody>
          <a:bodyPr/>
          <a:lstStyle>
            <a:lvl1pPr>
              <a:defRPr/>
            </a:lvl1pPr>
          </a:lstStyle>
          <a:p>
            <a:pPr>
              <a:defRPr/>
            </a:pPr>
            <a:fld id="{43F6B52A-BE0A-4C41-B3AC-BC783B0EADDC}" type="datetimeFigureOut">
              <a:rPr lang="ru-RU"/>
              <a:pPr>
                <a:defRPr/>
              </a:pPr>
              <a:t>04.10.2023</a:t>
            </a:fld>
            <a:endParaRPr lang="ru-RU"/>
          </a:p>
        </p:txBody>
      </p:sp>
      <p:sp>
        <p:nvSpPr>
          <p:cNvPr id="5" name="Нижний колонтитул 4">
            <a:extLst>
              <a:ext uri="{FF2B5EF4-FFF2-40B4-BE49-F238E27FC236}">
                <a16:creationId xmlns:a16="http://schemas.microsoft.com/office/drawing/2014/main" id="{EA9D5FFC-71D1-415B-BD1F-68EA6E1F42AE}"/>
              </a:ext>
            </a:extLst>
          </p:cNvPr>
          <p:cNvSpPr>
            <a:spLocks noGrp="1"/>
          </p:cNvSpPr>
          <p:nvPr>
            <p:ph type="ftr" sz="quarter" idx="11"/>
          </p:nvPr>
        </p:nvSpPr>
        <p:spPr/>
        <p:txBody>
          <a:bodyPr/>
          <a:lstStyle>
            <a:lvl1pPr>
              <a:defRPr/>
            </a:lvl1pPr>
          </a:lstStyle>
          <a:p>
            <a:pPr>
              <a:defRPr/>
            </a:pPr>
            <a:endParaRPr lang="ru-RU"/>
          </a:p>
        </p:txBody>
      </p:sp>
      <p:sp>
        <p:nvSpPr>
          <p:cNvPr id="6" name="Номер слайда 5">
            <a:extLst>
              <a:ext uri="{FF2B5EF4-FFF2-40B4-BE49-F238E27FC236}">
                <a16:creationId xmlns:a16="http://schemas.microsoft.com/office/drawing/2014/main" id="{8D7A6312-90C5-4336-8905-5A9D568D8822}"/>
              </a:ext>
            </a:extLst>
          </p:cNvPr>
          <p:cNvSpPr>
            <a:spLocks noGrp="1"/>
          </p:cNvSpPr>
          <p:nvPr>
            <p:ph type="sldNum" sz="quarter" idx="12"/>
          </p:nvPr>
        </p:nvSpPr>
        <p:spPr/>
        <p:txBody>
          <a:bodyPr/>
          <a:lstStyle>
            <a:lvl1pPr>
              <a:defRPr/>
            </a:lvl1pPr>
          </a:lstStyle>
          <a:p>
            <a:pPr>
              <a:defRPr/>
            </a:pPr>
            <a:fld id="{0D7030A7-5597-49D9-AB53-7DD4601AADEB}" type="slidenum">
              <a:rPr lang="ru-RU"/>
              <a:pPr>
                <a:defRPr/>
              </a:pPr>
              <a:t>‹#›</a:t>
            </a:fld>
            <a:endParaRPr lang="ru-RU"/>
          </a:p>
        </p:txBody>
      </p:sp>
    </p:spTree>
    <p:extLst>
      <p:ext uri="{BB962C8B-B14F-4D97-AF65-F5344CB8AC3E}">
        <p14:creationId xmlns:p14="http://schemas.microsoft.com/office/powerpoint/2010/main" val="68502704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sz="half" idx="1"/>
          </p:nvPr>
        </p:nvSpPr>
        <p:spPr>
          <a:xfrm>
            <a:off x="609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6197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3">
            <a:extLst>
              <a:ext uri="{FF2B5EF4-FFF2-40B4-BE49-F238E27FC236}">
                <a16:creationId xmlns:a16="http://schemas.microsoft.com/office/drawing/2014/main" id="{BEABEBA4-64BB-4297-BCDD-738A1DF90765}"/>
              </a:ext>
            </a:extLst>
          </p:cNvPr>
          <p:cNvSpPr>
            <a:spLocks noGrp="1"/>
          </p:cNvSpPr>
          <p:nvPr>
            <p:ph type="dt" sz="half" idx="10"/>
          </p:nvPr>
        </p:nvSpPr>
        <p:spPr/>
        <p:txBody>
          <a:bodyPr/>
          <a:lstStyle>
            <a:lvl1pPr>
              <a:defRPr/>
            </a:lvl1pPr>
          </a:lstStyle>
          <a:p>
            <a:pPr>
              <a:defRPr/>
            </a:pPr>
            <a:fld id="{CF225DF4-BF5C-4AA7-A524-5531B0EF6AEF}" type="datetimeFigureOut">
              <a:rPr lang="ru-RU"/>
              <a:pPr>
                <a:defRPr/>
              </a:pPr>
              <a:t>04.10.2023</a:t>
            </a:fld>
            <a:endParaRPr lang="ru-RU"/>
          </a:p>
        </p:txBody>
      </p:sp>
      <p:sp>
        <p:nvSpPr>
          <p:cNvPr id="6" name="Нижний колонтитул 4">
            <a:extLst>
              <a:ext uri="{FF2B5EF4-FFF2-40B4-BE49-F238E27FC236}">
                <a16:creationId xmlns:a16="http://schemas.microsoft.com/office/drawing/2014/main" id="{0D3D45CB-14A1-49C1-AF20-A942517DECB7}"/>
              </a:ext>
            </a:extLst>
          </p:cNvPr>
          <p:cNvSpPr>
            <a:spLocks noGrp="1"/>
          </p:cNvSpPr>
          <p:nvPr>
            <p:ph type="ftr" sz="quarter" idx="11"/>
          </p:nvPr>
        </p:nvSpPr>
        <p:spPr/>
        <p:txBody>
          <a:bodyPr/>
          <a:lstStyle>
            <a:lvl1pPr>
              <a:defRPr/>
            </a:lvl1pPr>
          </a:lstStyle>
          <a:p>
            <a:pPr>
              <a:defRPr/>
            </a:pPr>
            <a:endParaRPr lang="ru-RU"/>
          </a:p>
        </p:txBody>
      </p:sp>
      <p:sp>
        <p:nvSpPr>
          <p:cNvPr id="7" name="Номер слайда 5">
            <a:extLst>
              <a:ext uri="{FF2B5EF4-FFF2-40B4-BE49-F238E27FC236}">
                <a16:creationId xmlns:a16="http://schemas.microsoft.com/office/drawing/2014/main" id="{7FC47662-00F1-4819-A32C-C97DFCAA8077}"/>
              </a:ext>
            </a:extLst>
          </p:cNvPr>
          <p:cNvSpPr>
            <a:spLocks noGrp="1"/>
          </p:cNvSpPr>
          <p:nvPr>
            <p:ph type="sldNum" sz="quarter" idx="12"/>
          </p:nvPr>
        </p:nvSpPr>
        <p:spPr/>
        <p:txBody>
          <a:bodyPr/>
          <a:lstStyle>
            <a:lvl1pPr>
              <a:defRPr/>
            </a:lvl1pPr>
          </a:lstStyle>
          <a:p>
            <a:pPr>
              <a:defRPr/>
            </a:pPr>
            <a:fld id="{154B7742-D251-4C8F-A979-531A6A4B3F24}" type="slidenum">
              <a:rPr lang="ru-RU"/>
              <a:pPr>
                <a:defRPr/>
              </a:pPr>
              <a:t>‹#›</a:t>
            </a:fld>
            <a:endParaRPr lang="ru-RU"/>
          </a:p>
        </p:txBody>
      </p:sp>
    </p:spTree>
    <p:extLst>
      <p:ext uri="{BB962C8B-B14F-4D97-AF65-F5344CB8AC3E}">
        <p14:creationId xmlns:p14="http://schemas.microsoft.com/office/powerpoint/2010/main" val="52038770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a:t>Образец заголовка</a:t>
            </a:r>
          </a:p>
        </p:txBody>
      </p:sp>
      <p:sp>
        <p:nvSpPr>
          <p:cNvPr id="3" name="Текст 2"/>
          <p:cNvSpPr>
            <a:spLocks noGrp="1"/>
          </p:cNvSpPr>
          <p:nvPr>
            <p:ph type="body" idx="1"/>
          </p:nvPr>
        </p:nvSpPr>
        <p:spPr>
          <a:xfrm>
            <a:off x="609604" y="1535113"/>
            <a:ext cx="5386917" cy="639763"/>
          </a:xfrm>
        </p:spPr>
        <p:txBody>
          <a:bodyPr anchor="b"/>
          <a:lstStyle>
            <a:lvl1pPr marL="0" indent="0">
              <a:buNone/>
              <a:defRPr sz="3200" b="1"/>
            </a:lvl1pPr>
            <a:lvl2pPr marL="609555" indent="0">
              <a:buNone/>
              <a:defRPr sz="2667" b="1"/>
            </a:lvl2pPr>
            <a:lvl3pPr marL="1219110" indent="0">
              <a:buNone/>
              <a:defRPr sz="2400" b="1"/>
            </a:lvl3pPr>
            <a:lvl4pPr marL="1828664" indent="0">
              <a:buNone/>
              <a:defRPr sz="2133" b="1"/>
            </a:lvl4pPr>
            <a:lvl5pPr marL="2438218" indent="0">
              <a:buNone/>
              <a:defRPr sz="2133" b="1"/>
            </a:lvl5pPr>
            <a:lvl6pPr marL="3047772" indent="0">
              <a:buNone/>
              <a:defRPr sz="2133" b="1"/>
            </a:lvl6pPr>
            <a:lvl7pPr marL="3657327" indent="0">
              <a:buNone/>
              <a:defRPr sz="2133" b="1"/>
            </a:lvl7pPr>
            <a:lvl8pPr marL="4266880" indent="0">
              <a:buNone/>
              <a:defRPr sz="2133" b="1"/>
            </a:lvl8pPr>
            <a:lvl9pPr marL="4876435" indent="0">
              <a:buNone/>
              <a:defRPr sz="2133" b="1"/>
            </a:lvl9pPr>
          </a:lstStyle>
          <a:p>
            <a:pPr lvl="0"/>
            <a:r>
              <a:rPr lang="ru-RU"/>
              <a:t>Образец текста</a:t>
            </a:r>
          </a:p>
        </p:txBody>
      </p:sp>
      <p:sp>
        <p:nvSpPr>
          <p:cNvPr id="4" name="Объект 3"/>
          <p:cNvSpPr>
            <a:spLocks noGrp="1"/>
          </p:cNvSpPr>
          <p:nvPr>
            <p:ph sz="half" idx="2"/>
          </p:nvPr>
        </p:nvSpPr>
        <p:spPr>
          <a:xfrm>
            <a:off x="609604" y="2174875"/>
            <a:ext cx="5386917"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6193373" y="1535113"/>
            <a:ext cx="5389033" cy="639763"/>
          </a:xfrm>
        </p:spPr>
        <p:txBody>
          <a:bodyPr anchor="b"/>
          <a:lstStyle>
            <a:lvl1pPr marL="0" indent="0">
              <a:buNone/>
              <a:defRPr sz="3200" b="1"/>
            </a:lvl1pPr>
            <a:lvl2pPr marL="609555" indent="0">
              <a:buNone/>
              <a:defRPr sz="2667" b="1"/>
            </a:lvl2pPr>
            <a:lvl3pPr marL="1219110" indent="0">
              <a:buNone/>
              <a:defRPr sz="2400" b="1"/>
            </a:lvl3pPr>
            <a:lvl4pPr marL="1828664" indent="0">
              <a:buNone/>
              <a:defRPr sz="2133" b="1"/>
            </a:lvl4pPr>
            <a:lvl5pPr marL="2438218" indent="0">
              <a:buNone/>
              <a:defRPr sz="2133" b="1"/>
            </a:lvl5pPr>
            <a:lvl6pPr marL="3047772" indent="0">
              <a:buNone/>
              <a:defRPr sz="2133" b="1"/>
            </a:lvl6pPr>
            <a:lvl7pPr marL="3657327" indent="0">
              <a:buNone/>
              <a:defRPr sz="2133" b="1"/>
            </a:lvl7pPr>
            <a:lvl8pPr marL="4266880" indent="0">
              <a:buNone/>
              <a:defRPr sz="2133" b="1"/>
            </a:lvl8pPr>
            <a:lvl9pPr marL="4876435" indent="0">
              <a:buNone/>
              <a:defRPr sz="2133" b="1"/>
            </a:lvl9pPr>
          </a:lstStyle>
          <a:p>
            <a:pPr lvl="0"/>
            <a:r>
              <a:rPr lang="ru-RU"/>
              <a:t>Образец текста</a:t>
            </a:r>
          </a:p>
        </p:txBody>
      </p:sp>
      <p:sp>
        <p:nvSpPr>
          <p:cNvPr id="6" name="Объект 5"/>
          <p:cNvSpPr>
            <a:spLocks noGrp="1"/>
          </p:cNvSpPr>
          <p:nvPr>
            <p:ph sz="quarter" idx="4"/>
          </p:nvPr>
        </p:nvSpPr>
        <p:spPr>
          <a:xfrm>
            <a:off x="6193373" y="2174875"/>
            <a:ext cx="5389033"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3">
            <a:extLst>
              <a:ext uri="{FF2B5EF4-FFF2-40B4-BE49-F238E27FC236}">
                <a16:creationId xmlns:a16="http://schemas.microsoft.com/office/drawing/2014/main" id="{438BE831-3D38-4DDE-B7BA-F8B50057606E}"/>
              </a:ext>
            </a:extLst>
          </p:cNvPr>
          <p:cNvSpPr>
            <a:spLocks noGrp="1"/>
          </p:cNvSpPr>
          <p:nvPr>
            <p:ph type="dt" sz="half" idx="10"/>
          </p:nvPr>
        </p:nvSpPr>
        <p:spPr/>
        <p:txBody>
          <a:bodyPr/>
          <a:lstStyle>
            <a:lvl1pPr>
              <a:defRPr/>
            </a:lvl1pPr>
          </a:lstStyle>
          <a:p>
            <a:pPr>
              <a:defRPr/>
            </a:pPr>
            <a:fld id="{0C430671-A96A-4EEB-80C6-0175E1449E6A}" type="datetimeFigureOut">
              <a:rPr lang="ru-RU"/>
              <a:pPr>
                <a:defRPr/>
              </a:pPr>
              <a:t>04.10.2023</a:t>
            </a:fld>
            <a:endParaRPr lang="ru-RU"/>
          </a:p>
        </p:txBody>
      </p:sp>
      <p:sp>
        <p:nvSpPr>
          <p:cNvPr id="8" name="Нижний колонтитул 4">
            <a:extLst>
              <a:ext uri="{FF2B5EF4-FFF2-40B4-BE49-F238E27FC236}">
                <a16:creationId xmlns:a16="http://schemas.microsoft.com/office/drawing/2014/main" id="{A3E19CEE-54EA-4AD5-B7F7-BE1A704D2891}"/>
              </a:ext>
            </a:extLst>
          </p:cNvPr>
          <p:cNvSpPr>
            <a:spLocks noGrp="1"/>
          </p:cNvSpPr>
          <p:nvPr>
            <p:ph type="ftr" sz="quarter" idx="11"/>
          </p:nvPr>
        </p:nvSpPr>
        <p:spPr/>
        <p:txBody>
          <a:bodyPr/>
          <a:lstStyle>
            <a:lvl1pPr>
              <a:defRPr/>
            </a:lvl1pPr>
          </a:lstStyle>
          <a:p>
            <a:pPr>
              <a:defRPr/>
            </a:pPr>
            <a:endParaRPr lang="ru-RU"/>
          </a:p>
        </p:txBody>
      </p:sp>
      <p:sp>
        <p:nvSpPr>
          <p:cNvPr id="9" name="Номер слайда 5">
            <a:extLst>
              <a:ext uri="{FF2B5EF4-FFF2-40B4-BE49-F238E27FC236}">
                <a16:creationId xmlns:a16="http://schemas.microsoft.com/office/drawing/2014/main" id="{C3744296-4EAD-4801-85EE-3838F9CDD395}"/>
              </a:ext>
            </a:extLst>
          </p:cNvPr>
          <p:cNvSpPr>
            <a:spLocks noGrp="1"/>
          </p:cNvSpPr>
          <p:nvPr>
            <p:ph type="sldNum" sz="quarter" idx="12"/>
          </p:nvPr>
        </p:nvSpPr>
        <p:spPr/>
        <p:txBody>
          <a:bodyPr/>
          <a:lstStyle>
            <a:lvl1pPr>
              <a:defRPr/>
            </a:lvl1pPr>
          </a:lstStyle>
          <a:p>
            <a:pPr>
              <a:defRPr/>
            </a:pPr>
            <a:fld id="{D6F278F0-4C7C-4AB6-9A3E-3510B247A945}" type="slidenum">
              <a:rPr lang="ru-RU"/>
              <a:pPr>
                <a:defRPr/>
              </a:pPr>
              <a:t>‹#›</a:t>
            </a:fld>
            <a:endParaRPr lang="ru-RU"/>
          </a:p>
        </p:txBody>
      </p:sp>
    </p:spTree>
    <p:extLst>
      <p:ext uri="{BB962C8B-B14F-4D97-AF65-F5344CB8AC3E}">
        <p14:creationId xmlns:p14="http://schemas.microsoft.com/office/powerpoint/2010/main" val="173578384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3">
            <a:extLst>
              <a:ext uri="{FF2B5EF4-FFF2-40B4-BE49-F238E27FC236}">
                <a16:creationId xmlns:a16="http://schemas.microsoft.com/office/drawing/2014/main" id="{E0C65AD5-5928-45BC-9E0B-81CFC6A5C094}"/>
              </a:ext>
            </a:extLst>
          </p:cNvPr>
          <p:cNvSpPr>
            <a:spLocks noGrp="1"/>
          </p:cNvSpPr>
          <p:nvPr>
            <p:ph type="dt" sz="half" idx="10"/>
          </p:nvPr>
        </p:nvSpPr>
        <p:spPr/>
        <p:txBody>
          <a:bodyPr/>
          <a:lstStyle>
            <a:lvl1pPr>
              <a:defRPr/>
            </a:lvl1pPr>
          </a:lstStyle>
          <a:p>
            <a:pPr>
              <a:defRPr/>
            </a:pPr>
            <a:fld id="{A423C5A4-EADB-439B-AE43-C14A07238D86}" type="datetimeFigureOut">
              <a:rPr lang="ru-RU"/>
              <a:pPr>
                <a:defRPr/>
              </a:pPr>
              <a:t>04.10.2023</a:t>
            </a:fld>
            <a:endParaRPr lang="ru-RU"/>
          </a:p>
        </p:txBody>
      </p:sp>
      <p:sp>
        <p:nvSpPr>
          <p:cNvPr id="4" name="Нижний колонтитул 4">
            <a:extLst>
              <a:ext uri="{FF2B5EF4-FFF2-40B4-BE49-F238E27FC236}">
                <a16:creationId xmlns:a16="http://schemas.microsoft.com/office/drawing/2014/main" id="{17DFA3B7-C265-440A-8E68-52C688F5A5FE}"/>
              </a:ext>
            </a:extLst>
          </p:cNvPr>
          <p:cNvSpPr>
            <a:spLocks noGrp="1"/>
          </p:cNvSpPr>
          <p:nvPr>
            <p:ph type="ftr" sz="quarter" idx="11"/>
          </p:nvPr>
        </p:nvSpPr>
        <p:spPr/>
        <p:txBody>
          <a:bodyPr/>
          <a:lstStyle>
            <a:lvl1pPr>
              <a:defRPr/>
            </a:lvl1pPr>
          </a:lstStyle>
          <a:p>
            <a:pPr>
              <a:defRPr/>
            </a:pPr>
            <a:endParaRPr lang="ru-RU"/>
          </a:p>
        </p:txBody>
      </p:sp>
      <p:sp>
        <p:nvSpPr>
          <p:cNvPr id="5" name="Номер слайда 5">
            <a:extLst>
              <a:ext uri="{FF2B5EF4-FFF2-40B4-BE49-F238E27FC236}">
                <a16:creationId xmlns:a16="http://schemas.microsoft.com/office/drawing/2014/main" id="{341022BE-518C-48D6-B10B-069ABFAC92AA}"/>
              </a:ext>
            </a:extLst>
          </p:cNvPr>
          <p:cNvSpPr>
            <a:spLocks noGrp="1"/>
          </p:cNvSpPr>
          <p:nvPr>
            <p:ph type="sldNum" sz="quarter" idx="12"/>
          </p:nvPr>
        </p:nvSpPr>
        <p:spPr/>
        <p:txBody>
          <a:bodyPr/>
          <a:lstStyle>
            <a:lvl1pPr>
              <a:defRPr/>
            </a:lvl1pPr>
          </a:lstStyle>
          <a:p>
            <a:pPr>
              <a:defRPr/>
            </a:pPr>
            <a:fld id="{BD368F0F-CC7D-41BF-9823-916FCBFF265F}" type="slidenum">
              <a:rPr lang="ru-RU"/>
              <a:pPr>
                <a:defRPr/>
              </a:pPr>
              <a:t>‹#›</a:t>
            </a:fld>
            <a:endParaRPr lang="ru-RU"/>
          </a:p>
        </p:txBody>
      </p:sp>
    </p:spTree>
    <p:extLst>
      <p:ext uri="{BB962C8B-B14F-4D97-AF65-F5344CB8AC3E}">
        <p14:creationId xmlns:p14="http://schemas.microsoft.com/office/powerpoint/2010/main" val="172397202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a:extLst>
              <a:ext uri="{FF2B5EF4-FFF2-40B4-BE49-F238E27FC236}">
                <a16:creationId xmlns:a16="http://schemas.microsoft.com/office/drawing/2014/main" id="{22CA26AB-8C23-4C3F-9A3D-A39A8E96F689}"/>
              </a:ext>
            </a:extLst>
          </p:cNvPr>
          <p:cNvSpPr>
            <a:spLocks noGrp="1"/>
          </p:cNvSpPr>
          <p:nvPr>
            <p:ph type="dt" sz="half" idx="10"/>
          </p:nvPr>
        </p:nvSpPr>
        <p:spPr/>
        <p:txBody>
          <a:bodyPr/>
          <a:lstStyle>
            <a:lvl1pPr>
              <a:defRPr/>
            </a:lvl1pPr>
          </a:lstStyle>
          <a:p>
            <a:pPr>
              <a:defRPr/>
            </a:pPr>
            <a:fld id="{C9F3E77D-AB76-41F3-B8ED-A3FF5D2E0855}" type="datetimeFigureOut">
              <a:rPr lang="ru-RU"/>
              <a:pPr>
                <a:defRPr/>
              </a:pPr>
              <a:t>04.10.2023</a:t>
            </a:fld>
            <a:endParaRPr lang="ru-RU"/>
          </a:p>
        </p:txBody>
      </p:sp>
      <p:sp>
        <p:nvSpPr>
          <p:cNvPr id="3" name="Нижний колонтитул 4">
            <a:extLst>
              <a:ext uri="{FF2B5EF4-FFF2-40B4-BE49-F238E27FC236}">
                <a16:creationId xmlns:a16="http://schemas.microsoft.com/office/drawing/2014/main" id="{19310464-BA88-4243-8260-605D98AB6A90}"/>
              </a:ext>
            </a:extLst>
          </p:cNvPr>
          <p:cNvSpPr>
            <a:spLocks noGrp="1"/>
          </p:cNvSpPr>
          <p:nvPr>
            <p:ph type="ftr" sz="quarter" idx="11"/>
          </p:nvPr>
        </p:nvSpPr>
        <p:spPr/>
        <p:txBody>
          <a:bodyPr/>
          <a:lstStyle>
            <a:lvl1pPr>
              <a:defRPr/>
            </a:lvl1pPr>
          </a:lstStyle>
          <a:p>
            <a:pPr>
              <a:defRPr/>
            </a:pPr>
            <a:endParaRPr lang="ru-RU"/>
          </a:p>
        </p:txBody>
      </p:sp>
      <p:sp>
        <p:nvSpPr>
          <p:cNvPr id="4" name="Номер слайда 5">
            <a:extLst>
              <a:ext uri="{FF2B5EF4-FFF2-40B4-BE49-F238E27FC236}">
                <a16:creationId xmlns:a16="http://schemas.microsoft.com/office/drawing/2014/main" id="{226FB767-FD36-44E3-A6D7-F46B2FFCC2BE}"/>
              </a:ext>
            </a:extLst>
          </p:cNvPr>
          <p:cNvSpPr>
            <a:spLocks noGrp="1"/>
          </p:cNvSpPr>
          <p:nvPr>
            <p:ph type="sldNum" sz="quarter" idx="12"/>
          </p:nvPr>
        </p:nvSpPr>
        <p:spPr/>
        <p:txBody>
          <a:bodyPr/>
          <a:lstStyle>
            <a:lvl1pPr>
              <a:defRPr/>
            </a:lvl1pPr>
          </a:lstStyle>
          <a:p>
            <a:pPr>
              <a:defRPr/>
            </a:pPr>
            <a:fld id="{439C21DB-EA7F-4991-B642-1C0EE98CD2B4}" type="slidenum">
              <a:rPr lang="ru-RU"/>
              <a:pPr>
                <a:defRPr/>
              </a:pPr>
              <a:t>‹#›</a:t>
            </a:fld>
            <a:endParaRPr lang="ru-RU"/>
          </a:p>
        </p:txBody>
      </p:sp>
    </p:spTree>
    <p:extLst>
      <p:ext uri="{BB962C8B-B14F-4D97-AF65-F5344CB8AC3E}">
        <p14:creationId xmlns:p14="http://schemas.microsoft.com/office/powerpoint/2010/main" val="34294650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3" y="273049"/>
            <a:ext cx="4011084" cy="1162051"/>
          </a:xfrm>
        </p:spPr>
        <p:txBody>
          <a:bodyPr anchor="b"/>
          <a:lstStyle>
            <a:lvl1pPr algn="l">
              <a:defRPr sz="2667" b="1"/>
            </a:lvl1pPr>
          </a:lstStyle>
          <a:p>
            <a:r>
              <a:rPr lang="ru-RU"/>
              <a:t>Образец заголовка</a:t>
            </a:r>
          </a:p>
        </p:txBody>
      </p:sp>
      <p:sp>
        <p:nvSpPr>
          <p:cNvPr id="3" name="Объект 2"/>
          <p:cNvSpPr>
            <a:spLocks noGrp="1"/>
          </p:cNvSpPr>
          <p:nvPr>
            <p:ph idx="1"/>
          </p:nvPr>
        </p:nvSpPr>
        <p:spPr>
          <a:xfrm>
            <a:off x="4766735" y="273056"/>
            <a:ext cx="6815668"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609603" y="1435104"/>
            <a:ext cx="4011084" cy="4691063"/>
          </a:xfrm>
        </p:spPr>
        <p:txBody>
          <a:bodyPr/>
          <a:lstStyle>
            <a:lvl1pPr marL="0" indent="0">
              <a:buNone/>
              <a:defRPr sz="1867"/>
            </a:lvl1pPr>
            <a:lvl2pPr marL="609555" indent="0">
              <a:buNone/>
              <a:defRPr sz="1600"/>
            </a:lvl2pPr>
            <a:lvl3pPr marL="1219110" indent="0">
              <a:buNone/>
              <a:defRPr sz="1333"/>
            </a:lvl3pPr>
            <a:lvl4pPr marL="1828664" indent="0">
              <a:buNone/>
              <a:defRPr sz="1200"/>
            </a:lvl4pPr>
            <a:lvl5pPr marL="2438218" indent="0">
              <a:buNone/>
              <a:defRPr sz="1200"/>
            </a:lvl5pPr>
            <a:lvl6pPr marL="3047772" indent="0">
              <a:buNone/>
              <a:defRPr sz="1200"/>
            </a:lvl6pPr>
            <a:lvl7pPr marL="3657327" indent="0">
              <a:buNone/>
              <a:defRPr sz="1200"/>
            </a:lvl7pPr>
            <a:lvl8pPr marL="4266880" indent="0">
              <a:buNone/>
              <a:defRPr sz="1200"/>
            </a:lvl8pPr>
            <a:lvl9pPr marL="4876435" indent="0">
              <a:buNone/>
              <a:defRPr sz="1200"/>
            </a:lvl9pPr>
          </a:lstStyle>
          <a:p>
            <a:pPr lvl="0"/>
            <a:r>
              <a:rPr lang="ru-RU"/>
              <a:t>Образец текста</a:t>
            </a:r>
          </a:p>
        </p:txBody>
      </p:sp>
      <p:sp>
        <p:nvSpPr>
          <p:cNvPr id="5" name="Дата 3">
            <a:extLst>
              <a:ext uri="{FF2B5EF4-FFF2-40B4-BE49-F238E27FC236}">
                <a16:creationId xmlns:a16="http://schemas.microsoft.com/office/drawing/2014/main" id="{3C339B89-95D1-43B1-9A06-DD2DB8BE84EE}"/>
              </a:ext>
            </a:extLst>
          </p:cNvPr>
          <p:cNvSpPr>
            <a:spLocks noGrp="1"/>
          </p:cNvSpPr>
          <p:nvPr>
            <p:ph type="dt" sz="half" idx="10"/>
          </p:nvPr>
        </p:nvSpPr>
        <p:spPr/>
        <p:txBody>
          <a:bodyPr/>
          <a:lstStyle>
            <a:lvl1pPr>
              <a:defRPr/>
            </a:lvl1pPr>
          </a:lstStyle>
          <a:p>
            <a:pPr>
              <a:defRPr/>
            </a:pPr>
            <a:fld id="{9A302CA0-B9FD-4801-97F2-7E48E5D4358D}" type="datetimeFigureOut">
              <a:rPr lang="ru-RU"/>
              <a:pPr>
                <a:defRPr/>
              </a:pPr>
              <a:t>04.10.2023</a:t>
            </a:fld>
            <a:endParaRPr lang="ru-RU"/>
          </a:p>
        </p:txBody>
      </p:sp>
      <p:sp>
        <p:nvSpPr>
          <p:cNvPr id="6" name="Нижний колонтитул 4">
            <a:extLst>
              <a:ext uri="{FF2B5EF4-FFF2-40B4-BE49-F238E27FC236}">
                <a16:creationId xmlns:a16="http://schemas.microsoft.com/office/drawing/2014/main" id="{CA39BDC4-A14B-493C-B5C9-212CFFBCD7B0}"/>
              </a:ext>
            </a:extLst>
          </p:cNvPr>
          <p:cNvSpPr>
            <a:spLocks noGrp="1"/>
          </p:cNvSpPr>
          <p:nvPr>
            <p:ph type="ftr" sz="quarter" idx="11"/>
          </p:nvPr>
        </p:nvSpPr>
        <p:spPr/>
        <p:txBody>
          <a:bodyPr/>
          <a:lstStyle>
            <a:lvl1pPr>
              <a:defRPr/>
            </a:lvl1pPr>
          </a:lstStyle>
          <a:p>
            <a:pPr>
              <a:defRPr/>
            </a:pPr>
            <a:endParaRPr lang="ru-RU"/>
          </a:p>
        </p:txBody>
      </p:sp>
      <p:sp>
        <p:nvSpPr>
          <p:cNvPr id="7" name="Номер слайда 5">
            <a:extLst>
              <a:ext uri="{FF2B5EF4-FFF2-40B4-BE49-F238E27FC236}">
                <a16:creationId xmlns:a16="http://schemas.microsoft.com/office/drawing/2014/main" id="{EE6A78A7-468B-4893-85C3-63B6F1A1B003}"/>
              </a:ext>
            </a:extLst>
          </p:cNvPr>
          <p:cNvSpPr>
            <a:spLocks noGrp="1"/>
          </p:cNvSpPr>
          <p:nvPr>
            <p:ph type="sldNum" sz="quarter" idx="12"/>
          </p:nvPr>
        </p:nvSpPr>
        <p:spPr/>
        <p:txBody>
          <a:bodyPr/>
          <a:lstStyle>
            <a:lvl1pPr>
              <a:defRPr/>
            </a:lvl1pPr>
          </a:lstStyle>
          <a:p>
            <a:pPr>
              <a:defRPr/>
            </a:pPr>
            <a:fld id="{6CFA722D-D7E1-488D-984D-2BD4D791AE97}" type="slidenum">
              <a:rPr lang="ru-RU"/>
              <a:pPr>
                <a:defRPr/>
              </a:pPr>
              <a:t>‹#›</a:t>
            </a:fld>
            <a:endParaRPr lang="ru-RU"/>
          </a:p>
        </p:txBody>
      </p:sp>
    </p:spTree>
    <p:extLst>
      <p:ext uri="{BB962C8B-B14F-4D97-AF65-F5344CB8AC3E}">
        <p14:creationId xmlns:p14="http://schemas.microsoft.com/office/powerpoint/2010/main" val="314512186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389717" y="4800601"/>
            <a:ext cx="7315200" cy="566739"/>
          </a:xfrm>
        </p:spPr>
        <p:txBody>
          <a:bodyPr anchor="b"/>
          <a:lstStyle>
            <a:lvl1pPr algn="l">
              <a:defRPr sz="2667" b="1"/>
            </a:lvl1pPr>
          </a:lstStyle>
          <a:p>
            <a:r>
              <a:rPr lang="ru-RU"/>
              <a:t>Образец заголовка</a:t>
            </a:r>
          </a:p>
        </p:txBody>
      </p:sp>
      <p:sp>
        <p:nvSpPr>
          <p:cNvPr id="3" name="Рисунок 2"/>
          <p:cNvSpPr>
            <a:spLocks noGrp="1"/>
          </p:cNvSpPr>
          <p:nvPr>
            <p:ph type="pic" idx="1"/>
          </p:nvPr>
        </p:nvSpPr>
        <p:spPr>
          <a:xfrm>
            <a:off x="2389717" y="612775"/>
            <a:ext cx="7315200" cy="4114800"/>
          </a:xfrm>
        </p:spPr>
        <p:txBody>
          <a:bodyPr rtlCol="0">
            <a:normAutofit/>
          </a:bodyPr>
          <a:lstStyle>
            <a:lvl1pPr marL="0" indent="0">
              <a:buNone/>
              <a:defRPr sz="4267"/>
            </a:lvl1pPr>
            <a:lvl2pPr marL="609555" indent="0">
              <a:buNone/>
              <a:defRPr sz="3733"/>
            </a:lvl2pPr>
            <a:lvl3pPr marL="1219110" indent="0">
              <a:buNone/>
              <a:defRPr sz="3200"/>
            </a:lvl3pPr>
            <a:lvl4pPr marL="1828664" indent="0">
              <a:buNone/>
              <a:defRPr sz="2667"/>
            </a:lvl4pPr>
            <a:lvl5pPr marL="2438218" indent="0">
              <a:buNone/>
              <a:defRPr sz="2667"/>
            </a:lvl5pPr>
            <a:lvl6pPr marL="3047772" indent="0">
              <a:buNone/>
              <a:defRPr sz="2667"/>
            </a:lvl6pPr>
            <a:lvl7pPr marL="3657327" indent="0">
              <a:buNone/>
              <a:defRPr sz="2667"/>
            </a:lvl7pPr>
            <a:lvl8pPr marL="4266880" indent="0">
              <a:buNone/>
              <a:defRPr sz="2667"/>
            </a:lvl8pPr>
            <a:lvl9pPr marL="4876435" indent="0">
              <a:buNone/>
              <a:defRPr sz="2667"/>
            </a:lvl9pPr>
          </a:lstStyle>
          <a:p>
            <a:pPr lvl="0"/>
            <a:endParaRPr lang="ru-RU" noProof="0"/>
          </a:p>
        </p:txBody>
      </p:sp>
      <p:sp>
        <p:nvSpPr>
          <p:cNvPr id="4" name="Текст 3"/>
          <p:cNvSpPr>
            <a:spLocks noGrp="1"/>
          </p:cNvSpPr>
          <p:nvPr>
            <p:ph type="body" sz="half" idx="2"/>
          </p:nvPr>
        </p:nvSpPr>
        <p:spPr>
          <a:xfrm>
            <a:off x="2389717" y="5367342"/>
            <a:ext cx="7315200" cy="804863"/>
          </a:xfrm>
        </p:spPr>
        <p:txBody>
          <a:bodyPr/>
          <a:lstStyle>
            <a:lvl1pPr marL="0" indent="0">
              <a:buNone/>
              <a:defRPr sz="1867"/>
            </a:lvl1pPr>
            <a:lvl2pPr marL="609555" indent="0">
              <a:buNone/>
              <a:defRPr sz="1600"/>
            </a:lvl2pPr>
            <a:lvl3pPr marL="1219110" indent="0">
              <a:buNone/>
              <a:defRPr sz="1333"/>
            </a:lvl3pPr>
            <a:lvl4pPr marL="1828664" indent="0">
              <a:buNone/>
              <a:defRPr sz="1200"/>
            </a:lvl4pPr>
            <a:lvl5pPr marL="2438218" indent="0">
              <a:buNone/>
              <a:defRPr sz="1200"/>
            </a:lvl5pPr>
            <a:lvl6pPr marL="3047772" indent="0">
              <a:buNone/>
              <a:defRPr sz="1200"/>
            </a:lvl6pPr>
            <a:lvl7pPr marL="3657327" indent="0">
              <a:buNone/>
              <a:defRPr sz="1200"/>
            </a:lvl7pPr>
            <a:lvl8pPr marL="4266880" indent="0">
              <a:buNone/>
              <a:defRPr sz="1200"/>
            </a:lvl8pPr>
            <a:lvl9pPr marL="4876435" indent="0">
              <a:buNone/>
              <a:defRPr sz="1200"/>
            </a:lvl9pPr>
          </a:lstStyle>
          <a:p>
            <a:pPr lvl="0"/>
            <a:r>
              <a:rPr lang="ru-RU"/>
              <a:t>Образец текста</a:t>
            </a:r>
          </a:p>
        </p:txBody>
      </p:sp>
      <p:sp>
        <p:nvSpPr>
          <p:cNvPr id="5" name="Дата 3">
            <a:extLst>
              <a:ext uri="{FF2B5EF4-FFF2-40B4-BE49-F238E27FC236}">
                <a16:creationId xmlns:a16="http://schemas.microsoft.com/office/drawing/2014/main" id="{816610C6-D43A-4E07-91AA-812989A65988}"/>
              </a:ext>
            </a:extLst>
          </p:cNvPr>
          <p:cNvSpPr>
            <a:spLocks noGrp="1"/>
          </p:cNvSpPr>
          <p:nvPr>
            <p:ph type="dt" sz="half" idx="10"/>
          </p:nvPr>
        </p:nvSpPr>
        <p:spPr/>
        <p:txBody>
          <a:bodyPr/>
          <a:lstStyle>
            <a:lvl1pPr>
              <a:defRPr/>
            </a:lvl1pPr>
          </a:lstStyle>
          <a:p>
            <a:pPr>
              <a:defRPr/>
            </a:pPr>
            <a:fld id="{1D26C408-4AF5-4111-959F-687695E9010A}" type="datetimeFigureOut">
              <a:rPr lang="ru-RU"/>
              <a:pPr>
                <a:defRPr/>
              </a:pPr>
              <a:t>04.10.2023</a:t>
            </a:fld>
            <a:endParaRPr lang="ru-RU"/>
          </a:p>
        </p:txBody>
      </p:sp>
      <p:sp>
        <p:nvSpPr>
          <p:cNvPr id="6" name="Нижний колонтитул 4">
            <a:extLst>
              <a:ext uri="{FF2B5EF4-FFF2-40B4-BE49-F238E27FC236}">
                <a16:creationId xmlns:a16="http://schemas.microsoft.com/office/drawing/2014/main" id="{430CDB68-8C97-4DE2-B5E4-63B7111E0BEB}"/>
              </a:ext>
            </a:extLst>
          </p:cNvPr>
          <p:cNvSpPr>
            <a:spLocks noGrp="1"/>
          </p:cNvSpPr>
          <p:nvPr>
            <p:ph type="ftr" sz="quarter" idx="11"/>
          </p:nvPr>
        </p:nvSpPr>
        <p:spPr/>
        <p:txBody>
          <a:bodyPr/>
          <a:lstStyle>
            <a:lvl1pPr>
              <a:defRPr/>
            </a:lvl1pPr>
          </a:lstStyle>
          <a:p>
            <a:pPr>
              <a:defRPr/>
            </a:pPr>
            <a:endParaRPr lang="ru-RU"/>
          </a:p>
        </p:txBody>
      </p:sp>
      <p:sp>
        <p:nvSpPr>
          <p:cNvPr id="7" name="Номер слайда 5">
            <a:extLst>
              <a:ext uri="{FF2B5EF4-FFF2-40B4-BE49-F238E27FC236}">
                <a16:creationId xmlns:a16="http://schemas.microsoft.com/office/drawing/2014/main" id="{A5997348-C210-470E-AE46-B0399B5526C4}"/>
              </a:ext>
            </a:extLst>
          </p:cNvPr>
          <p:cNvSpPr>
            <a:spLocks noGrp="1"/>
          </p:cNvSpPr>
          <p:nvPr>
            <p:ph type="sldNum" sz="quarter" idx="12"/>
          </p:nvPr>
        </p:nvSpPr>
        <p:spPr/>
        <p:txBody>
          <a:bodyPr/>
          <a:lstStyle>
            <a:lvl1pPr>
              <a:defRPr/>
            </a:lvl1pPr>
          </a:lstStyle>
          <a:p>
            <a:pPr>
              <a:defRPr/>
            </a:pPr>
            <a:fld id="{BE7662B9-C45B-435A-B2C2-58CC933A234D}" type="slidenum">
              <a:rPr lang="ru-RU"/>
              <a:pPr>
                <a:defRPr/>
              </a:pPr>
              <a:t>‹#›</a:t>
            </a:fld>
            <a:endParaRPr lang="ru-RU"/>
          </a:p>
        </p:txBody>
      </p:sp>
    </p:spTree>
    <p:extLst>
      <p:ext uri="{BB962C8B-B14F-4D97-AF65-F5344CB8AC3E}">
        <p14:creationId xmlns:p14="http://schemas.microsoft.com/office/powerpoint/2010/main" val="20028754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5ADEE57B-9AEC-44D5-A7B8-B99AF63017D8}"/>
              </a:ext>
            </a:extLst>
          </p:cNvPr>
          <p:cNvSpPr>
            <a:spLocks noGrp="1"/>
          </p:cNvSpPr>
          <p:nvPr>
            <p:ph type="dt" sz="half" idx="10"/>
          </p:nvPr>
        </p:nvSpPr>
        <p:spPr/>
        <p:txBody>
          <a:bodyPr/>
          <a:lstStyle>
            <a:lvl1pPr>
              <a:defRPr/>
            </a:lvl1pPr>
          </a:lstStyle>
          <a:p>
            <a:pPr>
              <a:defRPr/>
            </a:pPr>
            <a:fld id="{E2345E02-EE20-4FC4-AEEB-D05ABDE83379}" type="datetimeFigureOut">
              <a:rPr lang="ru-RU"/>
              <a:pPr>
                <a:defRPr/>
              </a:pPr>
              <a:t>04.10.2023</a:t>
            </a:fld>
            <a:endParaRPr lang="ru-RU"/>
          </a:p>
        </p:txBody>
      </p:sp>
      <p:sp>
        <p:nvSpPr>
          <p:cNvPr id="5" name="Нижний колонтитул 4">
            <a:extLst>
              <a:ext uri="{FF2B5EF4-FFF2-40B4-BE49-F238E27FC236}">
                <a16:creationId xmlns:a16="http://schemas.microsoft.com/office/drawing/2014/main" id="{A8BC4F1E-D23A-4139-B856-CBBD570115F3}"/>
              </a:ext>
            </a:extLst>
          </p:cNvPr>
          <p:cNvSpPr>
            <a:spLocks noGrp="1"/>
          </p:cNvSpPr>
          <p:nvPr>
            <p:ph type="ftr" sz="quarter" idx="11"/>
          </p:nvPr>
        </p:nvSpPr>
        <p:spPr/>
        <p:txBody>
          <a:bodyPr/>
          <a:lstStyle>
            <a:lvl1pPr>
              <a:defRPr/>
            </a:lvl1pPr>
          </a:lstStyle>
          <a:p>
            <a:pPr>
              <a:defRPr/>
            </a:pPr>
            <a:endParaRPr lang="ru-RU"/>
          </a:p>
        </p:txBody>
      </p:sp>
      <p:sp>
        <p:nvSpPr>
          <p:cNvPr id="6" name="Номер слайда 5">
            <a:extLst>
              <a:ext uri="{FF2B5EF4-FFF2-40B4-BE49-F238E27FC236}">
                <a16:creationId xmlns:a16="http://schemas.microsoft.com/office/drawing/2014/main" id="{7FDD3A7F-808A-4625-85B9-E9F089B7542F}"/>
              </a:ext>
            </a:extLst>
          </p:cNvPr>
          <p:cNvSpPr>
            <a:spLocks noGrp="1"/>
          </p:cNvSpPr>
          <p:nvPr>
            <p:ph type="sldNum" sz="quarter" idx="12"/>
          </p:nvPr>
        </p:nvSpPr>
        <p:spPr/>
        <p:txBody>
          <a:bodyPr/>
          <a:lstStyle>
            <a:lvl1pPr>
              <a:defRPr/>
            </a:lvl1pPr>
          </a:lstStyle>
          <a:p>
            <a:pPr>
              <a:defRPr/>
            </a:pPr>
            <a:fld id="{1C4D1108-EA85-4CED-9E77-28C39000EB4F}" type="slidenum">
              <a:rPr lang="ru-RU"/>
              <a:pPr>
                <a:defRPr/>
              </a:pPr>
              <a:t>‹#›</a:t>
            </a:fld>
            <a:endParaRPr lang="ru-RU"/>
          </a:p>
        </p:txBody>
      </p:sp>
    </p:spTree>
    <p:extLst>
      <p:ext uri="{BB962C8B-B14F-4D97-AF65-F5344CB8AC3E}">
        <p14:creationId xmlns:p14="http://schemas.microsoft.com/office/powerpoint/2010/main" val="275600792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839200" y="274640"/>
            <a:ext cx="2743200" cy="5851525"/>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609600" y="274640"/>
            <a:ext cx="8026400" cy="585152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CA662CF4-4005-4599-847F-FA429512C6FD}"/>
              </a:ext>
            </a:extLst>
          </p:cNvPr>
          <p:cNvSpPr>
            <a:spLocks noGrp="1"/>
          </p:cNvSpPr>
          <p:nvPr>
            <p:ph type="dt" sz="half" idx="10"/>
          </p:nvPr>
        </p:nvSpPr>
        <p:spPr/>
        <p:txBody>
          <a:bodyPr/>
          <a:lstStyle>
            <a:lvl1pPr>
              <a:defRPr/>
            </a:lvl1pPr>
          </a:lstStyle>
          <a:p>
            <a:pPr>
              <a:defRPr/>
            </a:pPr>
            <a:fld id="{1116C484-052C-4D1D-9286-0D4E548088EA}" type="datetimeFigureOut">
              <a:rPr lang="ru-RU"/>
              <a:pPr>
                <a:defRPr/>
              </a:pPr>
              <a:t>04.10.2023</a:t>
            </a:fld>
            <a:endParaRPr lang="ru-RU"/>
          </a:p>
        </p:txBody>
      </p:sp>
      <p:sp>
        <p:nvSpPr>
          <p:cNvPr id="5" name="Нижний колонтитул 4">
            <a:extLst>
              <a:ext uri="{FF2B5EF4-FFF2-40B4-BE49-F238E27FC236}">
                <a16:creationId xmlns:a16="http://schemas.microsoft.com/office/drawing/2014/main" id="{82C465B0-8767-48F8-B6A6-706C72A69C43}"/>
              </a:ext>
            </a:extLst>
          </p:cNvPr>
          <p:cNvSpPr>
            <a:spLocks noGrp="1"/>
          </p:cNvSpPr>
          <p:nvPr>
            <p:ph type="ftr" sz="quarter" idx="11"/>
          </p:nvPr>
        </p:nvSpPr>
        <p:spPr/>
        <p:txBody>
          <a:bodyPr/>
          <a:lstStyle>
            <a:lvl1pPr>
              <a:defRPr/>
            </a:lvl1pPr>
          </a:lstStyle>
          <a:p>
            <a:pPr>
              <a:defRPr/>
            </a:pPr>
            <a:endParaRPr lang="ru-RU"/>
          </a:p>
        </p:txBody>
      </p:sp>
      <p:sp>
        <p:nvSpPr>
          <p:cNvPr id="6" name="Номер слайда 5">
            <a:extLst>
              <a:ext uri="{FF2B5EF4-FFF2-40B4-BE49-F238E27FC236}">
                <a16:creationId xmlns:a16="http://schemas.microsoft.com/office/drawing/2014/main" id="{BC86E5E2-513A-45C4-9E30-9A20E90A005E}"/>
              </a:ext>
            </a:extLst>
          </p:cNvPr>
          <p:cNvSpPr>
            <a:spLocks noGrp="1"/>
          </p:cNvSpPr>
          <p:nvPr>
            <p:ph type="sldNum" sz="quarter" idx="12"/>
          </p:nvPr>
        </p:nvSpPr>
        <p:spPr/>
        <p:txBody>
          <a:bodyPr/>
          <a:lstStyle>
            <a:lvl1pPr>
              <a:defRPr/>
            </a:lvl1pPr>
          </a:lstStyle>
          <a:p>
            <a:pPr>
              <a:defRPr/>
            </a:pPr>
            <a:fld id="{26D728C0-A31B-43D8-9B41-E6805EB4A74C}" type="slidenum">
              <a:rPr lang="ru-RU"/>
              <a:pPr>
                <a:defRPr/>
              </a:pPr>
              <a:t>‹#›</a:t>
            </a:fld>
            <a:endParaRPr lang="ru-RU"/>
          </a:p>
        </p:txBody>
      </p:sp>
    </p:spTree>
    <p:extLst>
      <p:ext uri="{BB962C8B-B14F-4D97-AF65-F5344CB8AC3E}">
        <p14:creationId xmlns:p14="http://schemas.microsoft.com/office/powerpoint/2010/main" val="253381645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cSld name="3_1_">
    <p:spTree>
      <p:nvGrpSpPr>
        <p:cNvPr id="1" name=""/>
        <p:cNvGrpSpPr/>
        <p:nvPr/>
      </p:nvGrpSpPr>
      <p:grpSpPr>
        <a:xfrm>
          <a:off x="0" y="0"/>
          <a:ext cx="0" cy="0"/>
          <a:chOff x="0" y="0"/>
          <a:chExt cx="0" cy="0"/>
        </a:xfrm>
      </p:grpSpPr>
      <p:sp>
        <p:nvSpPr>
          <p:cNvPr id="1048625" name="제목 1"/>
          <p:cNvSpPr>
            <a:spLocks noGrp="1"/>
          </p:cNvSpPr>
          <p:nvPr>
            <p:ph type="ctrTitle"/>
          </p:nvPr>
        </p:nvSpPr>
        <p:spPr>
          <a:xfrm>
            <a:off x="719676" y="153984"/>
            <a:ext cx="10363201" cy="574840"/>
          </a:xfrm>
        </p:spPr>
        <p:txBody>
          <a:bodyPr lIns="91422" tIns="45710" rIns="91422" bIns="45710" rtlCol="0">
            <a:noAutofit/>
          </a:bodyPr>
          <a:lstStyle>
            <a:lvl1pPr algn="l" defTabSz="1625185" rtl="0" eaLnBrk="1" latinLnBrk="1" hangingPunct="1">
              <a:spcBef>
                <a:spcPct val="0"/>
              </a:spcBef>
              <a:buNone/>
              <a:defRPr lang="ko-KR" altLang="en-US" sz="5733" b="1" kern="1200" cap="none" spc="0" dirty="0">
                <a:ln>
                  <a:noFill/>
                </a:ln>
                <a:solidFill>
                  <a:schemeClr val="tx1">
                    <a:lumMod val="75000"/>
                    <a:lumOff val="25000"/>
                  </a:schemeClr>
                </a:solidFill>
                <a:effectLst/>
                <a:latin typeface="Arno Pro Smbd Display" pitchFamily="18" charset="0"/>
                <a:ea typeface="+mj-ea"/>
                <a:cs typeface="Arial" pitchFamily="34" charset="0"/>
              </a:defRPr>
            </a:lvl1pPr>
          </a:lstStyle>
          <a:p>
            <a:r>
              <a:rPr lang="ko-KR" altLang="en-US" dirty="0"/>
              <a:t>마스터 제목 스타일 편집</a:t>
            </a:r>
          </a:p>
        </p:txBody>
      </p:sp>
    </p:spTree>
    <p:extLst>
      <p:ext uri="{BB962C8B-B14F-4D97-AF65-F5344CB8AC3E}">
        <p14:creationId xmlns:p14="http://schemas.microsoft.com/office/powerpoint/2010/main" val="244711012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p:nvPr>
        </p:nvSpPr>
        <p:spPr>
          <a:xfrm>
            <a:off x="323532" y="339513"/>
            <a:ext cx="11573197" cy="724247"/>
          </a:xfrm>
          <a:prstGeom prst="rect">
            <a:avLst/>
          </a:prstGeom>
        </p:spPr>
        <p:txBody>
          <a:bodyPr anchor="ctr"/>
          <a:lstStyle>
            <a:lvl1pPr marL="0" indent="0" algn="ctr">
              <a:buNone/>
              <a:defRPr sz="5467" b="0" baseline="0">
                <a:solidFill>
                  <a:schemeClr val="tx1">
                    <a:lumMod val="85000"/>
                    <a:lumOff val="15000"/>
                  </a:schemeClr>
                </a:solidFill>
                <a:latin typeface="+mj-lt"/>
                <a:cs typeface="Arial" pitchFamily="34" charset="0"/>
              </a:defRPr>
            </a:lvl1pPr>
          </a:lstStyle>
          <a:p>
            <a:pPr lvl="0"/>
            <a:r>
              <a:rPr lang="ru-RU" altLang="ko-KR"/>
              <a:t>Образец текста</a:t>
            </a:r>
          </a:p>
        </p:txBody>
      </p:sp>
    </p:spTree>
    <p:extLst>
      <p:ext uri="{BB962C8B-B14F-4D97-AF65-F5344CB8AC3E}">
        <p14:creationId xmlns:p14="http://schemas.microsoft.com/office/powerpoint/2010/main" val="37313956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image" Target="../media/image1.png"/><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slideLayout" Target="../slideLayouts/slideLayout36.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slideLayout" Target="../slideLayouts/slideLayout35.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 Id="rId14"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endParaRPr lang="en-GB"/>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GB"/>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4864D11-2A66-4CBF-B33D-C1875F625574}" type="datetimeFigureOut">
              <a:rPr lang="en-GB" smtClean="0"/>
              <a:pPr/>
              <a:t>04/10/2023</a:t>
            </a:fld>
            <a:endParaRPr lang="en-GB"/>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B25CC8C-A667-4FAD-A3F1-DF47F3AFAC8A}" type="slidenum">
              <a:rPr lang="en-GB" smtClean="0"/>
              <a:pPr/>
              <a:t>‹#›</a:t>
            </a:fld>
            <a:endParaRPr lang="en-GB"/>
          </a:p>
        </p:txBody>
      </p:sp>
    </p:spTree>
    <p:extLst>
      <p:ext uri="{BB962C8B-B14F-4D97-AF65-F5344CB8AC3E}">
        <p14:creationId xmlns:p14="http://schemas.microsoft.com/office/powerpoint/2010/main" val="15256726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AFAFA"/>
        </a:solidFill>
        <a:effectLst/>
      </p:bgPr>
    </p:bg>
    <p:spTree>
      <p:nvGrpSpPr>
        <p:cNvPr id="1" name=""/>
        <p:cNvGrpSpPr/>
        <p:nvPr/>
      </p:nvGrpSpPr>
      <p:grpSpPr>
        <a:xfrm>
          <a:off x="0" y="0"/>
          <a:ext cx="0" cy="0"/>
          <a:chOff x="0" y="0"/>
          <a:chExt cx="0" cy="0"/>
        </a:xfrm>
      </p:grpSpPr>
      <p:sp>
        <p:nvSpPr>
          <p:cNvPr id="10" name="Google Shape;10;p34">
            <a:extLst>
              <a:ext uri="{FF2B5EF4-FFF2-40B4-BE49-F238E27FC236}">
                <a16:creationId xmlns:a16="http://schemas.microsoft.com/office/drawing/2014/main" id="{9DBEDBE1-25D9-41FA-A610-3AF7452DBD12}"/>
              </a:ext>
            </a:extLst>
          </p:cNvPr>
          <p:cNvSpPr txBox="1">
            <a:spLocks noGrp="1"/>
          </p:cNvSpPr>
          <p:nvPr>
            <p:ph type="title"/>
          </p:nvPr>
        </p:nvSpPr>
        <p:spPr>
          <a:xfrm>
            <a:off x="838200" y="366185"/>
            <a:ext cx="10515600" cy="1325033"/>
          </a:xfrm>
          <a:prstGeom prst="rect">
            <a:avLst/>
          </a:prstGeom>
          <a:noFill/>
          <a:ln>
            <a:noFill/>
          </a:ln>
        </p:spPr>
        <p:txBody>
          <a:bodyPr spcFirstLastPara="1" wrap="square" lIns="68565" tIns="34274" rIns="68565" bIns="34274" anchor="ctr" anchorCtr="0">
            <a:normAutofit/>
          </a:bodyPr>
          <a:lstStyle>
            <a:lvl1pPr marR="0" lvl="0" algn="l" rtl="0">
              <a:lnSpc>
                <a:spcPct val="90000"/>
              </a:lnSpc>
              <a:spcBef>
                <a:spcPts val="0"/>
              </a:spcBef>
              <a:spcAft>
                <a:spcPts val="0"/>
              </a:spcAft>
              <a:buClr>
                <a:schemeClr val="dk1"/>
              </a:buClr>
              <a:buSzPts val="2475"/>
              <a:buFont typeface="Calibri"/>
              <a:buNone/>
              <a:defRPr sz="2475"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34">
            <a:extLst>
              <a:ext uri="{FF2B5EF4-FFF2-40B4-BE49-F238E27FC236}">
                <a16:creationId xmlns:a16="http://schemas.microsoft.com/office/drawing/2014/main" id="{9D31A37F-4A9E-457A-9C1E-B645EE6955C2}"/>
              </a:ext>
            </a:extLst>
          </p:cNvPr>
          <p:cNvSpPr txBox="1">
            <a:spLocks noGrp="1"/>
          </p:cNvSpPr>
          <p:nvPr>
            <p:ph type="body" idx="1"/>
          </p:nvPr>
        </p:nvSpPr>
        <p:spPr>
          <a:xfrm>
            <a:off x="838200" y="1826684"/>
            <a:ext cx="10515600" cy="4349749"/>
          </a:xfrm>
          <a:prstGeom prst="rect">
            <a:avLst/>
          </a:prstGeom>
          <a:noFill/>
          <a:ln>
            <a:noFill/>
          </a:ln>
        </p:spPr>
        <p:txBody>
          <a:bodyPr spcFirstLastPara="1" wrap="square" lIns="68565" tIns="34274" rIns="68565" bIns="34274" anchor="t" anchorCtr="0">
            <a:normAutofit/>
          </a:bodyPr>
          <a:lstStyle>
            <a:lvl1pPr marL="457200" marR="0" lvl="0" indent="-328612" algn="l" rtl="0">
              <a:lnSpc>
                <a:spcPct val="90000"/>
              </a:lnSpc>
              <a:spcBef>
                <a:spcPts val="563"/>
              </a:spcBef>
              <a:spcAft>
                <a:spcPts val="0"/>
              </a:spcAft>
              <a:buClr>
                <a:schemeClr val="dk1"/>
              </a:buClr>
              <a:buSzPts val="1575"/>
              <a:buFont typeface="Arial"/>
              <a:buChar char="•"/>
              <a:defRPr sz="1575" b="0" i="0" u="none" strike="noStrike" cap="none">
                <a:solidFill>
                  <a:schemeClr val="dk1"/>
                </a:solidFill>
                <a:latin typeface="Calibri"/>
                <a:ea typeface="Calibri"/>
                <a:cs typeface="Calibri"/>
                <a:sym typeface="Calibri"/>
              </a:defRPr>
            </a:lvl1pPr>
            <a:lvl2pPr marL="914400" marR="0" lvl="1" indent="-314325" algn="l" rtl="0">
              <a:lnSpc>
                <a:spcPct val="90000"/>
              </a:lnSpc>
              <a:spcBef>
                <a:spcPts val="281"/>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2pPr>
            <a:lvl3pPr marL="1371600" marR="0" lvl="2" indent="-300037" algn="l" rtl="0">
              <a:lnSpc>
                <a:spcPct val="90000"/>
              </a:lnSpc>
              <a:spcBef>
                <a:spcPts val="281"/>
              </a:spcBef>
              <a:spcAft>
                <a:spcPts val="0"/>
              </a:spcAft>
              <a:buClr>
                <a:schemeClr val="dk1"/>
              </a:buClr>
              <a:buSzPts val="1125"/>
              <a:buFont typeface="Arial"/>
              <a:buChar char="•"/>
              <a:defRPr sz="1125" b="0" i="0" u="none" strike="noStrike" cap="none">
                <a:solidFill>
                  <a:schemeClr val="dk1"/>
                </a:solidFill>
                <a:latin typeface="Calibri"/>
                <a:ea typeface="Calibri"/>
                <a:cs typeface="Calibri"/>
                <a:sym typeface="Calibri"/>
              </a:defRPr>
            </a:lvl3pPr>
            <a:lvl4pPr marL="1828800" marR="0" lvl="3" indent="-292925" algn="l" rtl="0">
              <a:lnSpc>
                <a:spcPct val="90000"/>
              </a:lnSpc>
              <a:spcBef>
                <a:spcPts val="281"/>
              </a:spcBef>
              <a:spcAft>
                <a:spcPts val="0"/>
              </a:spcAft>
              <a:buClr>
                <a:schemeClr val="dk1"/>
              </a:buClr>
              <a:buSzPts val="1013"/>
              <a:buFont typeface="Arial"/>
              <a:buChar char="•"/>
              <a:defRPr sz="1013" b="0" i="0" u="none" strike="noStrike" cap="none">
                <a:solidFill>
                  <a:schemeClr val="dk1"/>
                </a:solidFill>
                <a:latin typeface="Calibri"/>
                <a:ea typeface="Calibri"/>
                <a:cs typeface="Calibri"/>
                <a:sym typeface="Calibri"/>
              </a:defRPr>
            </a:lvl4pPr>
            <a:lvl5pPr marL="2286000" marR="0" lvl="4" indent="-292925" algn="l" rtl="0">
              <a:lnSpc>
                <a:spcPct val="90000"/>
              </a:lnSpc>
              <a:spcBef>
                <a:spcPts val="281"/>
              </a:spcBef>
              <a:spcAft>
                <a:spcPts val="0"/>
              </a:spcAft>
              <a:buClr>
                <a:schemeClr val="dk1"/>
              </a:buClr>
              <a:buSzPts val="1013"/>
              <a:buFont typeface="Arial"/>
              <a:buChar char="•"/>
              <a:defRPr sz="1013" b="0" i="0" u="none" strike="noStrike" cap="none">
                <a:solidFill>
                  <a:schemeClr val="dk1"/>
                </a:solidFill>
                <a:latin typeface="Calibri"/>
                <a:ea typeface="Calibri"/>
                <a:cs typeface="Calibri"/>
                <a:sym typeface="Calibri"/>
              </a:defRPr>
            </a:lvl5pPr>
            <a:lvl6pPr marL="2743200" marR="0" lvl="5" indent="-292925" algn="l" rtl="0">
              <a:lnSpc>
                <a:spcPct val="90000"/>
              </a:lnSpc>
              <a:spcBef>
                <a:spcPts val="281"/>
              </a:spcBef>
              <a:spcAft>
                <a:spcPts val="0"/>
              </a:spcAft>
              <a:buClr>
                <a:schemeClr val="dk1"/>
              </a:buClr>
              <a:buSzPts val="1013"/>
              <a:buFont typeface="Arial"/>
              <a:buChar char="•"/>
              <a:defRPr sz="1013" b="0" i="0" u="none" strike="noStrike" cap="none">
                <a:solidFill>
                  <a:schemeClr val="dk1"/>
                </a:solidFill>
                <a:latin typeface="Calibri"/>
                <a:ea typeface="Calibri"/>
                <a:cs typeface="Calibri"/>
                <a:sym typeface="Calibri"/>
              </a:defRPr>
            </a:lvl6pPr>
            <a:lvl7pPr marL="3200400" marR="0" lvl="6" indent="-292925" algn="l" rtl="0">
              <a:lnSpc>
                <a:spcPct val="90000"/>
              </a:lnSpc>
              <a:spcBef>
                <a:spcPts val="281"/>
              </a:spcBef>
              <a:spcAft>
                <a:spcPts val="0"/>
              </a:spcAft>
              <a:buClr>
                <a:schemeClr val="dk1"/>
              </a:buClr>
              <a:buSzPts val="1013"/>
              <a:buFont typeface="Arial"/>
              <a:buChar char="•"/>
              <a:defRPr sz="1013" b="0" i="0" u="none" strike="noStrike" cap="none">
                <a:solidFill>
                  <a:schemeClr val="dk1"/>
                </a:solidFill>
                <a:latin typeface="Calibri"/>
                <a:ea typeface="Calibri"/>
                <a:cs typeface="Calibri"/>
                <a:sym typeface="Calibri"/>
              </a:defRPr>
            </a:lvl7pPr>
            <a:lvl8pPr marL="3657600" marR="0" lvl="7" indent="-292925" algn="l" rtl="0">
              <a:lnSpc>
                <a:spcPct val="90000"/>
              </a:lnSpc>
              <a:spcBef>
                <a:spcPts val="281"/>
              </a:spcBef>
              <a:spcAft>
                <a:spcPts val="0"/>
              </a:spcAft>
              <a:buClr>
                <a:schemeClr val="dk1"/>
              </a:buClr>
              <a:buSzPts val="1013"/>
              <a:buFont typeface="Arial"/>
              <a:buChar char="•"/>
              <a:defRPr sz="1013" b="0" i="0" u="none" strike="noStrike" cap="none">
                <a:solidFill>
                  <a:schemeClr val="dk1"/>
                </a:solidFill>
                <a:latin typeface="Calibri"/>
                <a:ea typeface="Calibri"/>
                <a:cs typeface="Calibri"/>
                <a:sym typeface="Calibri"/>
              </a:defRPr>
            </a:lvl8pPr>
            <a:lvl9pPr marL="4114800" marR="0" lvl="8" indent="-292925" algn="l" rtl="0">
              <a:lnSpc>
                <a:spcPct val="90000"/>
              </a:lnSpc>
              <a:spcBef>
                <a:spcPts val="281"/>
              </a:spcBef>
              <a:spcAft>
                <a:spcPts val="0"/>
              </a:spcAft>
              <a:buClr>
                <a:schemeClr val="dk1"/>
              </a:buClr>
              <a:buSzPts val="1013"/>
              <a:buFont typeface="Arial"/>
              <a:buChar char="•"/>
              <a:defRPr sz="1013" b="0" i="0" u="none" strike="noStrike" cap="none">
                <a:solidFill>
                  <a:schemeClr val="dk1"/>
                </a:solidFill>
                <a:latin typeface="Calibri"/>
                <a:ea typeface="Calibri"/>
                <a:cs typeface="Calibri"/>
                <a:sym typeface="Calibri"/>
              </a:defRPr>
            </a:lvl9pPr>
          </a:lstStyle>
          <a:p>
            <a:endParaRPr/>
          </a:p>
        </p:txBody>
      </p:sp>
      <p:sp>
        <p:nvSpPr>
          <p:cNvPr id="12" name="Google Shape;12;p34">
            <a:extLst>
              <a:ext uri="{FF2B5EF4-FFF2-40B4-BE49-F238E27FC236}">
                <a16:creationId xmlns:a16="http://schemas.microsoft.com/office/drawing/2014/main" id="{62691F69-55A1-414E-B9E8-77C2498C5401}"/>
              </a:ext>
            </a:extLst>
          </p:cNvPr>
          <p:cNvSpPr txBox="1">
            <a:spLocks noGrp="1"/>
          </p:cNvSpPr>
          <p:nvPr>
            <p:ph type="dt" idx="10"/>
          </p:nvPr>
        </p:nvSpPr>
        <p:spPr>
          <a:xfrm>
            <a:off x="838200" y="6356351"/>
            <a:ext cx="2743200" cy="366183"/>
          </a:xfrm>
          <a:prstGeom prst="rect">
            <a:avLst/>
          </a:prstGeom>
          <a:noFill/>
          <a:ln>
            <a:noFill/>
          </a:ln>
        </p:spPr>
        <p:txBody>
          <a:bodyPr spcFirstLastPara="1" wrap="square" lIns="68565" tIns="34274" rIns="68565" bIns="34274" anchor="ctr" anchorCtr="0">
            <a:noAutofit/>
          </a:bodyPr>
          <a:lstStyle>
            <a:lvl1pPr marR="0" lvl="0" algn="l" defTabSz="914332" rtl="0">
              <a:spcBef>
                <a:spcPts val="0"/>
              </a:spcBef>
              <a:spcAft>
                <a:spcPts val="0"/>
              </a:spcAft>
              <a:buSzPts val="1400"/>
              <a:buNone/>
              <a:defRPr sz="667"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67"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67"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67"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67"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67"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67"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67"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67" b="0" i="0" u="none" strike="noStrike" cap="none">
                <a:solidFill>
                  <a:schemeClr val="dk1"/>
                </a:solidFill>
                <a:latin typeface="Calibri"/>
                <a:ea typeface="Calibri"/>
                <a:cs typeface="Calibri"/>
                <a:sym typeface="Calibri"/>
              </a:defRPr>
            </a:lvl9pPr>
          </a:lstStyle>
          <a:p>
            <a:pPr>
              <a:defRPr/>
            </a:pPr>
            <a:endParaRPr lang="ru-RU"/>
          </a:p>
        </p:txBody>
      </p:sp>
      <p:sp>
        <p:nvSpPr>
          <p:cNvPr id="13" name="Google Shape;13;p34">
            <a:extLst>
              <a:ext uri="{FF2B5EF4-FFF2-40B4-BE49-F238E27FC236}">
                <a16:creationId xmlns:a16="http://schemas.microsoft.com/office/drawing/2014/main" id="{4E688167-8111-4091-A5DC-57B013BBD8E9}"/>
              </a:ext>
            </a:extLst>
          </p:cNvPr>
          <p:cNvSpPr txBox="1">
            <a:spLocks noGrp="1"/>
          </p:cNvSpPr>
          <p:nvPr>
            <p:ph type="ftr" idx="11"/>
          </p:nvPr>
        </p:nvSpPr>
        <p:spPr>
          <a:xfrm>
            <a:off x="4038600" y="6356351"/>
            <a:ext cx="4114800" cy="366183"/>
          </a:xfrm>
          <a:prstGeom prst="rect">
            <a:avLst/>
          </a:prstGeom>
          <a:noFill/>
          <a:ln>
            <a:noFill/>
          </a:ln>
        </p:spPr>
        <p:txBody>
          <a:bodyPr spcFirstLastPara="1" wrap="square" lIns="68565" tIns="34274" rIns="68565" bIns="34274" anchor="ctr" anchorCtr="0">
            <a:noAutofit/>
          </a:bodyPr>
          <a:lstStyle>
            <a:lvl1pPr marR="0" lvl="0" algn="ctr" defTabSz="914332" rtl="0">
              <a:spcBef>
                <a:spcPts val="0"/>
              </a:spcBef>
              <a:spcAft>
                <a:spcPts val="0"/>
              </a:spcAft>
              <a:buSzPts val="1400"/>
              <a:buNone/>
              <a:defRPr sz="667"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67"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67"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67"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67"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67"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67"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67"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67" b="0" i="0" u="none" strike="noStrike" cap="none">
                <a:solidFill>
                  <a:schemeClr val="dk1"/>
                </a:solidFill>
                <a:latin typeface="Calibri"/>
                <a:ea typeface="Calibri"/>
                <a:cs typeface="Calibri"/>
                <a:sym typeface="Calibri"/>
              </a:defRPr>
            </a:lvl9pPr>
          </a:lstStyle>
          <a:p>
            <a:pPr>
              <a:defRPr/>
            </a:pPr>
            <a:endParaRPr lang="ru-RU"/>
          </a:p>
        </p:txBody>
      </p:sp>
      <p:sp>
        <p:nvSpPr>
          <p:cNvPr id="14" name="Google Shape;14;p34">
            <a:extLst>
              <a:ext uri="{FF2B5EF4-FFF2-40B4-BE49-F238E27FC236}">
                <a16:creationId xmlns:a16="http://schemas.microsoft.com/office/drawing/2014/main" id="{C19DC244-C05F-42C5-96B2-B0A45B132719}"/>
              </a:ext>
            </a:extLst>
          </p:cNvPr>
          <p:cNvSpPr txBox="1">
            <a:spLocks noGrp="1"/>
          </p:cNvSpPr>
          <p:nvPr>
            <p:ph type="sldNum" idx="12"/>
          </p:nvPr>
        </p:nvSpPr>
        <p:spPr>
          <a:xfrm>
            <a:off x="8610600" y="6356351"/>
            <a:ext cx="2743200" cy="366183"/>
          </a:xfrm>
          <a:prstGeom prst="rect">
            <a:avLst/>
          </a:prstGeom>
          <a:noFill/>
          <a:ln>
            <a:noFill/>
          </a:ln>
        </p:spPr>
        <p:txBody>
          <a:bodyPr spcFirstLastPara="1" wrap="square" lIns="68565" tIns="34274" rIns="68565" bIns="34274" anchor="ctr" anchorCtr="0">
            <a:noAutofit/>
          </a:bodyPr>
          <a:lstStyle>
            <a:lvl1pPr marL="0" marR="0" lvl="0" indent="0" algn="r" defTabSz="914332" rtl="0">
              <a:spcBef>
                <a:spcPts val="0"/>
              </a:spcBef>
              <a:buNone/>
              <a:defRPr sz="667" b="0" i="0" u="none" strike="noStrike" cap="none">
                <a:solidFill>
                  <a:srgbClr val="888888"/>
                </a:solidFill>
                <a:latin typeface="Calibri"/>
                <a:ea typeface="Calibri"/>
                <a:cs typeface="Calibri"/>
                <a:sym typeface="Calibri"/>
              </a:defRPr>
            </a:lvl1pPr>
            <a:lvl2pPr marL="0" marR="0" lvl="1" indent="0" algn="r" rtl="0">
              <a:spcBef>
                <a:spcPts val="0"/>
              </a:spcBef>
              <a:buNone/>
              <a:defRPr sz="667" b="0" i="0" u="none" strike="noStrike" cap="none">
                <a:solidFill>
                  <a:srgbClr val="888888"/>
                </a:solidFill>
                <a:latin typeface="Calibri"/>
                <a:ea typeface="Calibri"/>
                <a:cs typeface="Calibri"/>
                <a:sym typeface="Calibri"/>
              </a:defRPr>
            </a:lvl2pPr>
            <a:lvl3pPr marL="0" marR="0" lvl="2" indent="0" algn="r" rtl="0">
              <a:spcBef>
                <a:spcPts val="0"/>
              </a:spcBef>
              <a:buNone/>
              <a:defRPr sz="667" b="0" i="0" u="none" strike="noStrike" cap="none">
                <a:solidFill>
                  <a:srgbClr val="888888"/>
                </a:solidFill>
                <a:latin typeface="Calibri"/>
                <a:ea typeface="Calibri"/>
                <a:cs typeface="Calibri"/>
                <a:sym typeface="Calibri"/>
              </a:defRPr>
            </a:lvl3pPr>
            <a:lvl4pPr marL="0" marR="0" lvl="3" indent="0" algn="r" rtl="0">
              <a:spcBef>
                <a:spcPts val="0"/>
              </a:spcBef>
              <a:buNone/>
              <a:defRPr sz="667" b="0" i="0" u="none" strike="noStrike" cap="none">
                <a:solidFill>
                  <a:srgbClr val="888888"/>
                </a:solidFill>
                <a:latin typeface="Calibri"/>
                <a:ea typeface="Calibri"/>
                <a:cs typeface="Calibri"/>
                <a:sym typeface="Calibri"/>
              </a:defRPr>
            </a:lvl4pPr>
            <a:lvl5pPr marL="0" marR="0" lvl="4" indent="0" algn="r" rtl="0">
              <a:spcBef>
                <a:spcPts val="0"/>
              </a:spcBef>
              <a:buNone/>
              <a:defRPr sz="667" b="0" i="0" u="none" strike="noStrike" cap="none">
                <a:solidFill>
                  <a:srgbClr val="888888"/>
                </a:solidFill>
                <a:latin typeface="Calibri"/>
                <a:ea typeface="Calibri"/>
                <a:cs typeface="Calibri"/>
                <a:sym typeface="Calibri"/>
              </a:defRPr>
            </a:lvl5pPr>
            <a:lvl6pPr marL="0" marR="0" lvl="5" indent="0" algn="r" rtl="0">
              <a:spcBef>
                <a:spcPts val="0"/>
              </a:spcBef>
              <a:buNone/>
              <a:defRPr sz="667" b="0" i="0" u="none" strike="noStrike" cap="none">
                <a:solidFill>
                  <a:srgbClr val="888888"/>
                </a:solidFill>
                <a:latin typeface="Calibri"/>
                <a:ea typeface="Calibri"/>
                <a:cs typeface="Calibri"/>
                <a:sym typeface="Calibri"/>
              </a:defRPr>
            </a:lvl6pPr>
            <a:lvl7pPr marL="0" marR="0" lvl="6" indent="0" algn="r" rtl="0">
              <a:spcBef>
                <a:spcPts val="0"/>
              </a:spcBef>
              <a:buNone/>
              <a:defRPr sz="667" b="0" i="0" u="none" strike="noStrike" cap="none">
                <a:solidFill>
                  <a:srgbClr val="888888"/>
                </a:solidFill>
                <a:latin typeface="Calibri"/>
                <a:ea typeface="Calibri"/>
                <a:cs typeface="Calibri"/>
                <a:sym typeface="Calibri"/>
              </a:defRPr>
            </a:lvl7pPr>
            <a:lvl8pPr marL="0" marR="0" lvl="7" indent="0" algn="r" rtl="0">
              <a:spcBef>
                <a:spcPts val="0"/>
              </a:spcBef>
              <a:buNone/>
              <a:defRPr sz="667" b="0" i="0" u="none" strike="noStrike" cap="none">
                <a:solidFill>
                  <a:srgbClr val="888888"/>
                </a:solidFill>
                <a:latin typeface="Calibri"/>
                <a:ea typeface="Calibri"/>
                <a:cs typeface="Calibri"/>
                <a:sym typeface="Calibri"/>
              </a:defRPr>
            </a:lvl8pPr>
            <a:lvl9pPr marL="0" marR="0" lvl="8" indent="0" algn="r" rtl="0">
              <a:spcBef>
                <a:spcPts val="0"/>
              </a:spcBef>
              <a:buNone/>
              <a:defRPr sz="667" b="0" i="0" u="none" strike="noStrike" cap="none">
                <a:solidFill>
                  <a:srgbClr val="888888"/>
                </a:solidFill>
                <a:latin typeface="Calibri"/>
                <a:ea typeface="Calibri"/>
                <a:cs typeface="Calibri"/>
                <a:sym typeface="Calibri"/>
              </a:defRPr>
            </a:lvl9pPr>
          </a:lstStyle>
          <a:p>
            <a:pPr>
              <a:defRPr/>
            </a:pPr>
            <a:fld id="{E0E387F6-6F33-4D9A-90B1-027FB1C6CCBF}" type="slidenum">
              <a:rPr lang="ru-RU"/>
              <a:pPr>
                <a:defRPr/>
              </a:pPr>
              <a:t>‹#›</a:t>
            </a:fld>
            <a:endParaRPr lang="ru-RU"/>
          </a:p>
        </p:txBody>
      </p:sp>
      <p:pic>
        <p:nvPicPr>
          <p:cNvPr id="15" name="Google Shape;15;p34">
            <a:extLst>
              <a:ext uri="{FF2B5EF4-FFF2-40B4-BE49-F238E27FC236}">
                <a16:creationId xmlns:a16="http://schemas.microsoft.com/office/drawing/2014/main" id="{4E08ABB1-3F7D-4FA5-9383-3A1467D89311}"/>
              </a:ext>
            </a:extLst>
          </p:cNvPr>
          <p:cNvPicPr preferRelativeResize="0"/>
          <p:nvPr/>
        </p:nvPicPr>
        <p:blipFill rotWithShape="1">
          <a:blip r:embed="rId13">
            <a:alphaModFix/>
          </a:blip>
          <a:srcRect b="79324"/>
          <a:stretch/>
        </p:blipFill>
        <p:spPr>
          <a:xfrm>
            <a:off x="0" y="1"/>
            <a:ext cx="12192000" cy="1418167"/>
          </a:xfrm>
          <a:prstGeom prst="rect">
            <a:avLst/>
          </a:prstGeom>
          <a:noFill/>
          <a:ln>
            <a:noFill/>
          </a:ln>
          <a:effectLst>
            <a:outerShdw blurRad="50800" dist="38100" dir="5400000" algn="t" rotWithShape="0">
              <a:srgbClr val="000000">
                <a:alpha val="40000"/>
              </a:srgbClr>
            </a:outerShdw>
          </a:effectLst>
        </p:spPr>
      </p:pic>
    </p:spTree>
    <p:extLst>
      <p:ext uri="{BB962C8B-B14F-4D97-AF65-F5344CB8AC3E}">
        <p14:creationId xmlns:p14="http://schemas.microsoft.com/office/powerpoint/2010/main" val="4204791674"/>
      </p:ext>
    </p:extLst>
  </p:cSld>
  <p:clrMap bg1="lt1" tx1="dk1" bg2="dk2" tx2="lt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hf sldNum="0" hdr="0" ftr="0" dt="0"/>
  <p:txStyles>
    <p:titleStyle>
      <a:defPPr marR="0" lvl="0" algn="l" rtl="0">
        <a:lnSpc>
          <a:spcPct val="100000"/>
        </a:lnSpc>
        <a:spcBef>
          <a:spcPts val="0"/>
        </a:spcBef>
        <a:spcAft>
          <a:spcPts val="0"/>
        </a:spcAft>
      </a:defPPr>
      <a:lvl1pPr algn="l" rtl="0" eaLnBrk="0" fontAlgn="base" hangingPunct="0">
        <a:spcBef>
          <a:spcPct val="0"/>
        </a:spcBef>
        <a:spcAft>
          <a:spcPct val="0"/>
        </a:spcAft>
        <a:buClr>
          <a:srgbClr val="000000"/>
        </a:buClr>
        <a:buFont typeface="Arial" panose="020B0604020202020204" pitchFamily="34" charset="0"/>
        <a:defRPr sz="1467">
          <a:solidFill>
            <a:srgbClr val="000000"/>
          </a:solidFill>
          <a:latin typeface="Arial"/>
          <a:ea typeface="Arial"/>
          <a:cs typeface="Arial"/>
          <a:sym typeface="Arial" panose="020B0604020202020204" pitchFamily="34" charset="0"/>
        </a:defRPr>
      </a:lvl1pPr>
      <a:lvl2pPr lvl="1" algn="l" rtl="0" eaLnBrk="0" fontAlgn="base" hangingPunct="0">
        <a:spcBef>
          <a:spcPct val="0"/>
        </a:spcBef>
        <a:spcAft>
          <a:spcPct val="0"/>
        </a:spcAft>
        <a:buClr>
          <a:srgbClr val="000000"/>
        </a:buClr>
        <a:buFont typeface="Arial" panose="020B0604020202020204" pitchFamily="34" charset="0"/>
        <a:defRPr sz="1467">
          <a:solidFill>
            <a:srgbClr val="000000"/>
          </a:solidFill>
          <a:latin typeface="Arial"/>
          <a:ea typeface="Arial"/>
          <a:cs typeface="Arial"/>
          <a:sym typeface="Arial" panose="020B0604020202020204" pitchFamily="34" charset="0"/>
        </a:defRPr>
      </a:lvl2pPr>
      <a:lvl3pPr lvl="2" algn="l" rtl="0" eaLnBrk="0" fontAlgn="base" hangingPunct="0">
        <a:spcBef>
          <a:spcPct val="0"/>
        </a:spcBef>
        <a:spcAft>
          <a:spcPct val="0"/>
        </a:spcAft>
        <a:buClr>
          <a:srgbClr val="000000"/>
        </a:buClr>
        <a:buFont typeface="Arial" panose="020B0604020202020204" pitchFamily="34" charset="0"/>
        <a:defRPr sz="1467">
          <a:solidFill>
            <a:srgbClr val="000000"/>
          </a:solidFill>
          <a:latin typeface="Arial"/>
          <a:ea typeface="Arial"/>
          <a:cs typeface="Arial"/>
          <a:sym typeface="Arial" panose="020B0604020202020204" pitchFamily="34" charset="0"/>
        </a:defRPr>
      </a:lvl3pPr>
      <a:lvl4pPr lvl="3" algn="l" rtl="0" eaLnBrk="0" fontAlgn="base" hangingPunct="0">
        <a:spcBef>
          <a:spcPct val="0"/>
        </a:spcBef>
        <a:spcAft>
          <a:spcPct val="0"/>
        </a:spcAft>
        <a:buClr>
          <a:srgbClr val="000000"/>
        </a:buClr>
        <a:buFont typeface="Arial" panose="020B0604020202020204" pitchFamily="34" charset="0"/>
        <a:defRPr sz="1467">
          <a:solidFill>
            <a:srgbClr val="000000"/>
          </a:solidFill>
          <a:latin typeface="Arial"/>
          <a:ea typeface="Arial"/>
          <a:cs typeface="Arial"/>
          <a:sym typeface="Arial" panose="020B0604020202020204" pitchFamily="34" charset="0"/>
        </a:defRPr>
      </a:lvl4pPr>
      <a:lvl5pPr lvl="4" algn="l" rtl="0" eaLnBrk="0" fontAlgn="base" hangingPunct="0">
        <a:spcBef>
          <a:spcPct val="0"/>
        </a:spcBef>
        <a:spcAft>
          <a:spcPct val="0"/>
        </a:spcAft>
        <a:buClr>
          <a:srgbClr val="000000"/>
        </a:buClr>
        <a:buFont typeface="Arial" panose="020B0604020202020204" pitchFamily="34" charset="0"/>
        <a:defRPr sz="1467">
          <a:solidFill>
            <a:srgbClr val="000000"/>
          </a:solidFill>
          <a:latin typeface="Arial"/>
          <a:ea typeface="Arial"/>
          <a:cs typeface="Arial"/>
          <a:sym typeface="Arial" panose="020B0604020202020204" pitchFamily="34" charset="0"/>
        </a:defRPr>
      </a:lvl5pPr>
      <a:lvl6pPr marR="0" lvl="5" algn="l" rtl="0">
        <a:lnSpc>
          <a:spcPct val="100000"/>
        </a:lnSpc>
        <a:spcBef>
          <a:spcPts val="0"/>
        </a:spcBef>
        <a:spcAft>
          <a:spcPts val="0"/>
        </a:spcAft>
        <a:buClr>
          <a:srgbClr val="000000"/>
        </a:buClr>
        <a:buFont typeface="Arial"/>
        <a:defRPr sz="14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algn="l" rtl="0" eaLnBrk="0" fontAlgn="base" hangingPunct="0">
        <a:spcBef>
          <a:spcPct val="0"/>
        </a:spcBef>
        <a:spcAft>
          <a:spcPct val="0"/>
        </a:spcAft>
        <a:buClr>
          <a:srgbClr val="000000"/>
        </a:buClr>
        <a:buFont typeface="Arial" panose="020B0604020202020204" pitchFamily="34" charset="0"/>
        <a:defRPr sz="1467">
          <a:solidFill>
            <a:srgbClr val="000000"/>
          </a:solidFill>
          <a:latin typeface="Arial"/>
          <a:ea typeface="Arial"/>
          <a:cs typeface="Arial"/>
          <a:sym typeface="Arial" panose="020B0604020202020204" pitchFamily="34" charset="0"/>
        </a:defRPr>
      </a:lvl1pPr>
      <a:lvl2pPr lvl="1" algn="l" rtl="0" eaLnBrk="0" fontAlgn="base" hangingPunct="0">
        <a:spcBef>
          <a:spcPct val="0"/>
        </a:spcBef>
        <a:spcAft>
          <a:spcPct val="0"/>
        </a:spcAft>
        <a:buClr>
          <a:srgbClr val="000000"/>
        </a:buClr>
        <a:buFont typeface="Arial" panose="020B0604020202020204" pitchFamily="34" charset="0"/>
        <a:defRPr sz="1467">
          <a:solidFill>
            <a:srgbClr val="000000"/>
          </a:solidFill>
          <a:latin typeface="Arial"/>
          <a:ea typeface="Arial"/>
          <a:cs typeface="Arial"/>
          <a:sym typeface="Arial" panose="020B0604020202020204" pitchFamily="34" charset="0"/>
        </a:defRPr>
      </a:lvl2pPr>
      <a:lvl3pPr lvl="2" algn="l" rtl="0" eaLnBrk="0" fontAlgn="base" hangingPunct="0">
        <a:spcBef>
          <a:spcPct val="0"/>
        </a:spcBef>
        <a:spcAft>
          <a:spcPct val="0"/>
        </a:spcAft>
        <a:buClr>
          <a:srgbClr val="000000"/>
        </a:buClr>
        <a:buFont typeface="Arial" panose="020B0604020202020204" pitchFamily="34" charset="0"/>
        <a:defRPr sz="1467">
          <a:solidFill>
            <a:srgbClr val="000000"/>
          </a:solidFill>
          <a:latin typeface="Arial"/>
          <a:ea typeface="Arial"/>
          <a:cs typeface="Arial"/>
          <a:sym typeface="Arial" panose="020B0604020202020204" pitchFamily="34" charset="0"/>
        </a:defRPr>
      </a:lvl3pPr>
      <a:lvl4pPr lvl="3" algn="l" rtl="0" eaLnBrk="0" fontAlgn="base" hangingPunct="0">
        <a:spcBef>
          <a:spcPct val="0"/>
        </a:spcBef>
        <a:spcAft>
          <a:spcPct val="0"/>
        </a:spcAft>
        <a:buClr>
          <a:srgbClr val="000000"/>
        </a:buClr>
        <a:buFont typeface="Arial" panose="020B0604020202020204" pitchFamily="34" charset="0"/>
        <a:defRPr sz="1467">
          <a:solidFill>
            <a:srgbClr val="000000"/>
          </a:solidFill>
          <a:latin typeface="Arial"/>
          <a:ea typeface="Arial"/>
          <a:cs typeface="Arial"/>
          <a:sym typeface="Arial" panose="020B0604020202020204" pitchFamily="34" charset="0"/>
        </a:defRPr>
      </a:lvl4pPr>
      <a:lvl5pPr lvl="4" algn="l" rtl="0" eaLnBrk="0" fontAlgn="base" hangingPunct="0">
        <a:spcBef>
          <a:spcPct val="0"/>
        </a:spcBef>
        <a:spcAft>
          <a:spcPct val="0"/>
        </a:spcAft>
        <a:buClr>
          <a:srgbClr val="000000"/>
        </a:buClr>
        <a:buFont typeface="Arial" panose="020B0604020202020204" pitchFamily="34" charset="0"/>
        <a:defRPr sz="1467">
          <a:solidFill>
            <a:srgbClr val="000000"/>
          </a:solidFill>
          <a:latin typeface="Arial"/>
          <a:ea typeface="Arial"/>
          <a:cs typeface="Arial"/>
          <a:sym typeface="Arial" panose="020B0604020202020204" pitchFamily="34" charset="0"/>
        </a:defRPr>
      </a:lvl5pPr>
      <a:lvl6pPr marR="0" lvl="5" algn="l" rtl="0">
        <a:lnSpc>
          <a:spcPct val="100000"/>
        </a:lnSpc>
        <a:spcBef>
          <a:spcPts val="0"/>
        </a:spcBef>
        <a:spcAft>
          <a:spcPts val="0"/>
        </a:spcAft>
        <a:buClr>
          <a:srgbClr val="000000"/>
        </a:buClr>
        <a:buFont typeface="Arial"/>
        <a:defRPr sz="14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67"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Заголовок 1">
            <a:extLst>
              <a:ext uri="{FF2B5EF4-FFF2-40B4-BE49-F238E27FC236}">
                <a16:creationId xmlns:a16="http://schemas.microsoft.com/office/drawing/2014/main" id="{6699380B-EC87-4191-8B3B-7D0F70CF3C75}"/>
              </a:ext>
            </a:extLst>
          </p:cNvPr>
          <p:cNvSpPr>
            <a:spLocks noGrp="1" noChangeArrowheads="1"/>
          </p:cNvSpPr>
          <p:nvPr>
            <p:ph type="title"/>
          </p:nvPr>
        </p:nvSpPr>
        <p:spPr bwMode="auto">
          <a:xfrm>
            <a:off x="609600" y="275167"/>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36" tIns="45718" rIns="91436" bIns="45718" numCol="1" anchor="ctr" anchorCtr="0" compatLnSpc="1">
            <a:prstTxWarp prst="textNoShape">
              <a:avLst/>
            </a:prstTxWarp>
          </a:bodyPr>
          <a:lstStyle/>
          <a:p>
            <a:pPr lvl="0"/>
            <a:r>
              <a:rPr lang="ru-RU" altLang="en-US"/>
              <a:t>Образец заголовка</a:t>
            </a:r>
          </a:p>
        </p:txBody>
      </p:sp>
      <p:sp>
        <p:nvSpPr>
          <p:cNvPr id="3075" name="Текст 2">
            <a:extLst>
              <a:ext uri="{FF2B5EF4-FFF2-40B4-BE49-F238E27FC236}">
                <a16:creationId xmlns:a16="http://schemas.microsoft.com/office/drawing/2014/main" id="{5AA20CAD-BE7A-4CDF-9636-1274FE0AEA88}"/>
              </a:ext>
            </a:extLst>
          </p:cNvPr>
          <p:cNvSpPr>
            <a:spLocks noGrp="1" noChangeArrowheads="1"/>
          </p:cNvSpPr>
          <p:nvPr>
            <p:ph type="body" idx="1"/>
          </p:nvPr>
        </p:nvSpPr>
        <p:spPr bwMode="auto">
          <a:xfrm>
            <a:off x="609600" y="1600201"/>
            <a:ext cx="10972800" cy="45254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36" tIns="45718" rIns="91436" bIns="45718" numCol="1" anchor="t" anchorCtr="0" compatLnSpc="1">
            <a:prstTxWarp prst="textNoShape">
              <a:avLst/>
            </a:prstTxWarp>
          </a:bodyPr>
          <a:lstStyle/>
          <a:p>
            <a:pPr lvl="0"/>
            <a:r>
              <a:rPr lang="ru-RU" altLang="en-US"/>
              <a:t>Образец текста</a:t>
            </a:r>
          </a:p>
          <a:p>
            <a:pPr lvl="1"/>
            <a:r>
              <a:rPr lang="ru-RU" altLang="en-US"/>
              <a:t>Второй уровень</a:t>
            </a:r>
          </a:p>
          <a:p>
            <a:pPr lvl="2"/>
            <a:r>
              <a:rPr lang="ru-RU" altLang="en-US"/>
              <a:t>Третий уровень</a:t>
            </a:r>
          </a:p>
          <a:p>
            <a:pPr lvl="3"/>
            <a:r>
              <a:rPr lang="ru-RU" altLang="en-US"/>
              <a:t>Четвертый уровень</a:t>
            </a:r>
          </a:p>
          <a:p>
            <a:pPr lvl="4"/>
            <a:r>
              <a:rPr lang="ru-RU" altLang="en-US"/>
              <a:t>Пятый уровень</a:t>
            </a:r>
          </a:p>
        </p:txBody>
      </p:sp>
      <p:sp>
        <p:nvSpPr>
          <p:cNvPr id="4" name="Дата 3">
            <a:extLst>
              <a:ext uri="{FF2B5EF4-FFF2-40B4-BE49-F238E27FC236}">
                <a16:creationId xmlns:a16="http://schemas.microsoft.com/office/drawing/2014/main" id="{05FB03EA-88CF-4FAF-9819-6F323C1983FA}"/>
              </a:ext>
            </a:extLst>
          </p:cNvPr>
          <p:cNvSpPr>
            <a:spLocks noGrp="1"/>
          </p:cNvSpPr>
          <p:nvPr>
            <p:ph type="dt" sz="half" idx="2"/>
          </p:nvPr>
        </p:nvSpPr>
        <p:spPr>
          <a:xfrm>
            <a:off x="609600" y="6356351"/>
            <a:ext cx="2844800" cy="366183"/>
          </a:xfrm>
          <a:prstGeom prst="rect">
            <a:avLst/>
          </a:prstGeom>
        </p:spPr>
        <p:txBody>
          <a:bodyPr vert="horz" lIns="91436" tIns="45718" rIns="91436" bIns="45718" rtlCol="0" anchor="ctr"/>
          <a:lstStyle>
            <a:lvl1pPr algn="l">
              <a:defRPr sz="1600">
                <a:solidFill>
                  <a:schemeClr val="tx1">
                    <a:tint val="75000"/>
                  </a:schemeClr>
                </a:solidFill>
              </a:defRPr>
            </a:lvl1pPr>
          </a:lstStyle>
          <a:p>
            <a:pPr>
              <a:defRPr/>
            </a:pPr>
            <a:fld id="{A7C1142F-35C0-4FE4-9108-4411CD3DEE84}" type="datetimeFigureOut">
              <a:rPr lang="ru-RU"/>
              <a:pPr>
                <a:defRPr/>
              </a:pPr>
              <a:t>04.10.2023</a:t>
            </a:fld>
            <a:endParaRPr lang="ru-RU"/>
          </a:p>
        </p:txBody>
      </p:sp>
      <p:sp>
        <p:nvSpPr>
          <p:cNvPr id="5" name="Нижний колонтитул 4">
            <a:extLst>
              <a:ext uri="{FF2B5EF4-FFF2-40B4-BE49-F238E27FC236}">
                <a16:creationId xmlns:a16="http://schemas.microsoft.com/office/drawing/2014/main" id="{92650A45-8ACE-4BEA-ACC7-57E5822FEA8C}"/>
              </a:ext>
            </a:extLst>
          </p:cNvPr>
          <p:cNvSpPr>
            <a:spLocks noGrp="1"/>
          </p:cNvSpPr>
          <p:nvPr>
            <p:ph type="ftr" sz="quarter" idx="3"/>
          </p:nvPr>
        </p:nvSpPr>
        <p:spPr>
          <a:xfrm>
            <a:off x="4165600" y="6356351"/>
            <a:ext cx="3860800" cy="366183"/>
          </a:xfrm>
          <a:prstGeom prst="rect">
            <a:avLst/>
          </a:prstGeom>
        </p:spPr>
        <p:txBody>
          <a:bodyPr vert="horz" lIns="91436" tIns="45718" rIns="91436" bIns="45718" rtlCol="0" anchor="ctr"/>
          <a:lstStyle>
            <a:lvl1pPr algn="ctr">
              <a:defRPr sz="1600">
                <a:solidFill>
                  <a:schemeClr val="tx1">
                    <a:tint val="75000"/>
                  </a:schemeClr>
                </a:solidFill>
              </a:defRPr>
            </a:lvl1pPr>
          </a:lstStyle>
          <a:p>
            <a:pPr>
              <a:defRPr/>
            </a:pPr>
            <a:endParaRPr lang="ru-RU"/>
          </a:p>
        </p:txBody>
      </p:sp>
      <p:sp>
        <p:nvSpPr>
          <p:cNvPr id="6" name="Номер слайда 5">
            <a:extLst>
              <a:ext uri="{FF2B5EF4-FFF2-40B4-BE49-F238E27FC236}">
                <a16:creationId xmlns:a16="http://schemas.microsoft.com/office/drawing/2014/main" id="{041A535A-3C9D-4F19-89C3-CE4247C959B2}"/>
              </a:ext>
            </a:extLst>
          </p:cNvPr>
          <p:cNvSpPr>
            <a:spLocks noGrp="1"/>
          </p:cNvSpPr>
          <p:nvPr>
            <p:ph type="sldNum" sz="quarter" idx="4"/>
          </p:nvPr>
        </p:nvSpPr>
        <p:spPr>
          <a:xfrm>
            <a:off x="8737600" y="6356351"/>
            <a:ext cx="2844800" cy="366183"/>
          </a:xfrm>
          <a:prstGeom prst="rect">
            <a:avLst/>
          </a:prstGeom>
        </p:spPr>
        <p:txBody>
          <a:bodyPr vert="horz" lIns="91436" tIns="45718" rIns="91436" bIns="45718" rtlCol="0" anchor="ctr"/>
          <a:lstStyle>
            <a:lvl1pPr algn="r">
              <a:defRPr sz="1600">
                <a:solidFill>
                  <a:schemeClr val="tx1">
                    <a:tint val="75000"/>
                  </a:schemeClr>
                </a:solidFill>
              </a:defRPr>
            </a:lvl1pPr>
          </a:lstStyle>
          <a:p>
            <a:pPr>
              <a:defRPr/>
            </a:pPr>
            <a:fld id="{9D5170C5-58AC-44A4-9F6C-7FBF5681BC31}" type="slidenum">
              <a:rPr lang="ru-RU"/>
              <a:pPr>
                <a:defRPr/>
              </a:pPr>
              <a:t>‹#›</a:t>
            </a:fld>
            <a:endParaRPr lang="ru-RU"/>
          </a:p>
        </p:txBody>
      </p:sp>
    </p:spTree>
    <p:extLst>
      <p:ext uri="{BB962C8B-B14F-4D97-AF65-F5344CB8AC3E}">
        <p14:creationId xmlns:p14="http://schemas.microsoft.com/office/powerpoint/2010/main" val="2624976639"/>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 id="2147483686" r:id="rId13"/>
  </p:sldLayoutIdLst>
  <p:txStyles>
    <p:titleStyle>
      <a:lvl1pPr algn="ctr" defTabSz="1217054" rtl="0" eaLnBrk="0" fontAlgn="base" hangingPunct="0">
        <a:spcBef>
          <a:spcPct val="0"/>
        </a:spcBef>
        <a:spcAft>
          <a:spcPct val="0"/>
        </a:spcAft>
        <a:defRPr sz="5867" kern="1200">
          <a:solidFill>
            <a:schemeClr val="tx1"/>
          </a:solidFill>
          <a:latin typeface="+mj-lt"/>
          <a:ea typeface="+mj-ea"/>
          <a:cs typeface="+mj-cs"/>
        </a:defRPr>
      </a:lvl1pPr>
      <a:lvl2pPr algn="ctr" defTabSz="1217054" rtl="0" eaLnBrk="0" fontAlgn="base" hangingPunct="0">
        <a:spcBef>
          <a:spcPct val="0"/>
        </a:spcBef>
        <a:spcAft>
          <a:spcPct val="0"/>
        </a:spcAft>
        <a:defRPr sz="5867">
          <a:solidFill>
            <a:schemeClr val="tx1"/>
          </a:solidFill>
          <a:latin typeface="Calibri" panose="020F0502020204030204" pitchFamily="34" charset="0"/>
        </a:defRPr>
      </a:lvl2pPr>
      <a:lvl3pPr algn="ctr" defTabSz="1217054" rtl="0" eaLnBrk="0" fontAlgn="base" hangingPunct="0">
        <a:spcBef>
          <a:spcPct val="0"/>
        </a:spcBef>
        <a:spcAft>
          <a:spcPct val="0"/>
        </a:spcAft>
        <a:defRPr sz="5867">
          <a:solidFill>
            <a:schemeClr val="tx1"/>
          </a:solidFill>
          <a:latin typeface="Calibri" panose="020F0502020204030204" pitchFamily="34" charset="0"/>
        </a:defRPr>
      </a:lvl3pPr>
      <a:lvl4pPr algn="ctr" defTabSz="1217054" rtl="0" eaLnBrk="0" fontAlgn="base" hangingPunct="0">
        <a:spcBef>
          <a:spcPct val="0"/>
        </a:spcBef>
        <a:spcAft>
          <a:spcPct val="0"/>
        </a:spcAft>
        <a:defRPr sz="5867">
          <a:solidFill>
            <a:schemeClr val="tx1"/>
          </a:solidFill>
          <a:latin typeface="Calibri" panose="020F0502020204030204" pitchFamily="34" charset="0"/>
        </a:defRPr>
      </a:lvl4pPr>
      <a:lvl5pPr algn="ctr" defTabSz="1217054" rtl="0" eaLnBrk="0" fontAlgn="base" hangingPunct="0">
        <a:spcBef>
          <a:spcPct val="0"/>
        </a:spcBef>
        <a:spcAft>
          <a:spcPct val="0"/>
        </a:spcAft>
        <a:defRPr sz="5867">
          <a:solidFill>
            <a:schemeClr val="tx1"/>
          </a:solidFill>
          <a:latin typeface="Calibri" panose="020F0502020204030204" pitchFamily="34" charset="0"/>
        </a:defRPr>
      </a:lvl5pPr>
      <a:lvl6pPr marL="609585" algn="ctr" defTabSz="1217054" rtl="0" fontAlgn="base">
        <a:spcBef>
          <a:spcPct val="0"/>
        </a:spcBef>
        <a:spcAft>
          <a:spcPct val="0"/>
        </a:spcAft>
        <a:defRPr sz="5867">
          <a:solidFill>
            <a:schemeClr val="tx1"/>
          </a:solidFill>
          <a:latin typeface="Calibri" panose="020F0502020204030204" pitchFamily="34" charset="0"/>
        </a:defRPr>
      </a:lvl6pPr>
      <a:lvl7pPr marL="1219170" algn="ctr" defTabSz="1217054" rtl="0" fontAlgn="base">
        <a:spcBef>
          <a:spcPct val="0"/>
        </a:spcBef>
        <a:spcAft>
          <a:spcPct val="0"/>
        </a:spcAft>
        <a:defRPr sz="5867">
          <a:solidFill>
            <a:schemeClr val="tx1"/>
          </a:solidFill>
          <a:latin typeface="Calibri" panose="020F0502020204030204" pitchFamily="34" charset="0"/>
        </a:defRPr>
      </a:lvl7pPr>
      <a:lvl8pPr marL="1828754" algn="ctr" defTabSz="1217054" rtl="0" fontAlgn="base">
        <a:spcBef>
          <a:spcPct val="0"/>
        </a:spcBef>
        <a:spcAft>
          <a:spcPct val="0"/>
        </a:spcAft>
        <a:defRPr sz="5867">
          <a:solidFill>
            <a:schemeClr val="tx1"/>
          </a:solidFill>
          <a:latin typeface="Calibri" panose="020F0502020204030204" pitchFamily="34" charset="0"/>
        </a:defRPr>
      </a:lvl8pPr>
      <a:lvl9pPr marL="2438339" algn="ctr" defTabSz="1217054" rtl="0" fontAlgn="base">
        <a:spcBef>
          <a:spcPct val="0"/>
        </a:spcBef>
        <a:spcAft>
          <a:spcPct val="0"/>
        </a:spcAft>
        <a:defRPr sz="5867">
          <a:solidFill>
            <a:schemeClr val="tx1"/>
          </a:solidFill>
          <a:latin typeface="Calibri" panose="020F0502020204030204" pitchFamily="34" charset="0"/>
        </a:defRPr>
      </a:lvl9pPr>
    </p:titleStyle>
    <p:bodyStyle>
      <a:lvl1pPr marL="455073" indent="-455073" algn="l" defTabSz="1217054" rtl="0" eaLnBrk="0" fontAlgn="base" hangingPunct="0">
        <a:spcBef>
          <a:spcPct val="20000"/>
        </a:spcBef>
        <a:spcAft>
          <a:spcPct val="0"/>
        </a:spcAft>
        <a:buFont typeface="Arial" panose="020B0604020202020204" pitchFamily="34" charset="0"/>
        <a:buChar char="•"/>
        <a:defRPr sz="4267" kern="1200">
          <a:solidFill>
            <a:schemeClr val="tx1"/>
          </a:solidFill>
          <a:latin typeface="+mn-lt"/>
          <a:ea typeface="+mn-ea"/>
          <a:cs typeface="+mn-cs"/>
        </a:defRPr>
      </a:lvl1pPr>
      <a:lvl2pPr marL="988459" indent="-378875" algn="l" defTabSz="1217054" rtl="0" eaLnBrk="0" fontAlgn="base" hangingPunct="0">
        <a:spcBef>
          <a:spcPct val="20000"/>
        </a:spcBef>
        <a:spcAft>
          <a:spcPct val="0"/>
        </a:spcAft>
        <a:buFont typeface="Arial" panose="020B0604020202020204" pitchFamily="34" charset="0"/>
        <a:buChar char="–"/>
        <a:defRPr sz="3733" kern="1200">
          <a:solidFill>
            <a:schemeClr val="tx1"/>
          </a:solidFill>
          <a:latin typeface="+mn-lt"/>
          <a:ea typeface="+mn-ea"/>
          <a:cs typeface="+mn-cs"/>
        </a:defRPr>
      </a:lvl2pPr>
      <a:lvl3pPr marL="1521846" indent="-302676" algn="l" defTabSz="1217054"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3pPr>
      <a:lvl4pPr marL="2131431" indent="-302676" algn="l" defTabSz="1217054" rtl="0" eaLnBrk="0" fontAlgn="base" hangingPunct="0">
        <a:spcBef>
          <a:spcPct val="20000"/>
        </a:spcBef>
        <a:spcAft>
          <a:spcPct val="0"/>
        </a:spcAft>
        <a:buFont typeface="Arial" panose="020B0604020202020204" pitchFamily="34" charset="0"/>
        <a:buChar char="–"/>
        <a:defRPr sz="2667" kern="1200">
          <a:solidFill>
            <a:schemeClr val="tx1"/>
          </a:solidFill>
          <a:latin typeface="+mn-lt"/>
          <a:ea typeface="+mn-ea"/>
          <a:cs typeface="+mn-cs"/>
        </a:defRPr>
      </a:lvl4pPr>
      <a:lvl5pPr marL="2741015" indent="-302676" algn="l" defTabSz="1217054" rtl="0" eaLnBrk="0" fontAlgn="base" hangingPunct="0">
        <a:spcBef>
          <a:spcPct val="20000"/>
        </a:spcBef>
        <a:spcAft>
          <a:spcPct val="0"/>
        </a:spcAft>
        <a:buFont typeface="Arial" panose="020B0604020202020204" pitchFamily="34" charset="0"/>
        <a:buChar char="»"/>
        <a:defRPr sz="2667" kern="1200">
          <a:solidFill>
            <a:schemeClr val="tx1"/>
          </a:solidFill>
          <a:latin typeface="+mn-lt"/>
          <a:ea typeface="+mn-ea"/>
          <a:cs typeface="+mn-cs"/>
        </a:defRPr>
      </a:lvl5pPr>
      <a:lvl6pPr marL="3352548" indent="-304776" algn="l" defTabSz="1219110" rtl="0" eaLnBrk="1" latinLnBrk="0" hangingPunct="1">
        <a:spcBef>
          <a:spcPct val="20000"/>
        </a:spcBef>
        <a:buFont typeface="Arial" panose="020B0604020202020204" pitchFamily="34" charset="0"/>
        <a:buChar char="•"/>
        <a:defRPr sz="2667" kern="1200">
          <a:solidFill>
            <a:schemeClr val="tx1"/>
          </a:solidFill>
          <a:latin typeface="+mn-lt"/>
          <a:ea typeface="+mn-ea"/>
          <a:cs typeface="+mn-cs"/>
        </a:defRPr>
      </a:lvl6pPr>
      <a:lvl7pPr marL="3962104" indent="-304776" algn="l" defTabSz="1219110" rtl="0" eaLnBrk="1" latinLnBrk="0" hangingPunct="1">
        <a:spcBef>
          <a:spcPct val="20000"/>
        </a:spcBef>
        <a:buFont typeface="Arial" panose="020B0604020202020204" pitchFamily="34" charset="0"/>
        <a:buChar char="•"/>
        <a:defRPr sz="2667" kern="1200">
          <a:solidFill>
            <a:schemeClr val="tx1"/>
          </a:solidFill>
          <a:latin typeface="+mn-lt"/>
          <a:ea typeface="+mn-ea"/>
          <a:cs typeface="+mn-cs"/>
        </a:defRPr>
      </a:lvl7pPr>
      <a:lvl8pPr marL="4571658" indent="-304776" algn="l" defTabSz="1219110" rtl="0" eaLnBrk="1" latinLnBrk="0" hangingPunct="1">
        <a:spcBef>
          <a:spcPct val="20000"/>
        </a:spcBef>
        <a:buFont typeface="Arial" panose="020B0604020202020204" pitchFamily="34" charset="0"/>
        <a:buChar char="•"/>
        <a:defRPr sz="2667" kern="1200">
          <a:solidFill>
            <a:schemeClr val="tx1"/>
          </a:solidFill>
          <a:latin typeface="+mn-lt"/>
          <a:ea typeface="+mn-ea"/>
          <a:cs typeface="+mn-cs"/>
        </a:defRPr>
      </a:lvl8pPr>
      <a:lvl9pPr marL="5181212" indent="-304776" algn="l" defTabSz="1219110" rtl="0" eaLnBrk="1" latinLnBrk="0" hangingPunct="1">
        <a:spcBef>
          <a:spcPct val="20000"/>
        </a:spcBef>
        <a:buFont typeface="Arial" panose="020B0604020202020204" pitchFamily="34" charset="0"/>
        <a:buChar char="•"/>
        <a:defRPr sz="2667" kern="1200">
          <a:solidFill>
            <a:schemeClr val="tx1"/>
          </a:solidFill>
          <a:latin typeface="+mn-lt"/>
          <a:ea typeface="+mn-ea"/>
          <a:cs typeface="+mn-cs"/>
        </a:defRPr>
      </a:lvl9pPr>
    </p:bodyStyle>
    <p:otherStyle>
      <a:defPPr>
        <a:defRPr lang="ru-RU"/>
      </a:defPPr>
      <a:lvl1pPr marL="0" algn="l" defTabSz="1219110" rtl="0" eaLnBrk="1" latinLnBrk="0" hangingPunct="1">
        <a:defRPr sz="2400" kern="1200">
          <a:solidFill>
            <a:schemeClr val="tx1"/>
          </a:solidFill>
          <a:latin typeface="+mn-lt"/>
          <a:ea typeface="+mn-ea"/>
          <a:cs typeface="+mn-cs"/>
        </a:defRPr>
      </a:lvl1pPr>
      <a:lvl2pPr marL="609555" algn="l" defTabSz="1219110" rtl="0" eaLnBrk="1" latinLnBrk="0" hangingPunct="1">
        <a:defRPr sz="2400" kern="1200">
          <a:solidFill>
            <a:schemeClr val="tx1"/>
          </a:solidFill>
          <a:latin typeface="+mn-lt"/>
          <a:ea typeface="+mn-ea"/>
          <a:cs typeface="+mn-cs"/>
        </a:defRPr>
      </a:lvl2pPr>
      <a:lvl3pPr marL="1219110" algn="l" defTabSz="1219110" rtl="0" eaLnBrk="1" latinLnBrk="0" hangingPunct="1">
        <a:defRPr sz="2400" kern="1200">
          <a:solidFill>
            <a:schemeClr val="tx1"/>
          </a:solidFill>
          <a:latin typeface="+mn-lt"/>
          <a:ea typeface="+mn-ea"/>
          <a:cs typeface="+mn-cs"/>
        </a:defRPr>
      </a:lvl3pPr>
      <a:lvl4pPr marL="1828664" algn="l" defTabSz="1219110" rtl="0" eaLnBrk="1" latinLnBrk="0" hangingPunct="1">
        <a:defRPr sz="2400" kern="1200">
          <a:solidFill>
            <a:schemeClr val="tx1"/>
          </a:solidFill>
          <a:latin typeface="+mn-lt"/>
          <a:ea typeface="+mn-ea"/>
          <a:cs typeface="+mn-cs"/>
        </a:defRPr>
      </a:lvl4pPr>
      <a:lvl5pPr marL="2438218" algn="l" defTabSz="1219110" rtl="0" eaLnBrk="1" latinLnBrk="0" hangingPunct="1">
        <a:defRPr sz="2400" kern="1200">
          <a:solidFill>
            <a:schemeClr val="tx1"/>
          </a:solidFill>
          <a:latin typeface="+mn-lt"/>
          <a:ea typeface="+mn-ea"/>
          <a:cs typeface="+mn-cs"/>
        </a:defRPr>
      </a:lvl5pPr>
      <a:lvl6pPr marL="3047772" algn="l" defTabSz="1219110" rtl="0" eaLnBrk="1" latinLnBrk="0" hangingPunct="1">
        <a:defRPr sz="2400" kern="1200">
          <a:solidFill>
            <a:schemeClr val="tx1"/>
          </a:solidFill>
          <a:latin typeface="+mn-lt"/>
          <a:ea typeface="+mn-ea"/>
          <a:cs typeface="+mn-cs"/>
        </a:defRPr>
      </a:lvl6pPr>
      <a:lvl7pPr marL="3657327" algn="l" defTabSz="1219110" rtl="0" eaLnBrk="1" latinLnBrk="0" hangingPunct="1">
        <a:defRPr sz="2400" kern="1200">
          <a:solidFill>
            <a:schemeClr val="tx1"/>
          </a:solidFill>
          <a:latin typeface="+mn-lt"/>
          <a:ea typeface="+mn-ea"/>
          <a:cs typeface="+mn-cs"/>
        </a:defRPr>
      </a:lvl7pPr>
      <a:lvl8pPr marL="4266880" algn="l" defTabSz="1219110" rtl="0" eaLnBrk="1" latinLnBrk="0" hangingPunct="1">
        <a:defRPr sz="2400" kern="1200">
          <a:solidFill>
            <a:schemeClr val="tx1"/>
          </a:solidFill>
          <a:latin typeface="+mn-lt"/>
          <a:ea typeface="+mn-ea"/>
          <a:cs typeface="+mn-cs"/>
        </a:defRPr>
      </a:lvl8pPr>
      <a:lvl9pPr marL="4876435" algn="l" defTabSz="121911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mineconomy.uz/uz" TargetMode="External"/><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hyperlink" Target="mailto:amankenja059@gmail.com" TargetMode="External"/><Relationship Id="rId5" Type="http://schemas.openxmlformats.org/officeDocument/2006/relationships/hyperlink" Target="mailto:atkenjabaev@mail.ru" TargetMode="Externa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0" name="Google Shape;390;p1">
            <a:extLst>
              <a:ext uri="{FF2B5EF4-FFF2-40B4-BE49-F238E27FC236}">
                <a16:creationId xmlns:a16="http://schemas.microsoft.com/office/drawing/2014/main" id="{9CFC505B-446B-47ED-9547-F56888F1217D}"/>
              </a:ext>
            </a:extLst>
          </p:cNvPr>
          <p:cNvSpPr/>
          <p:nvPr/>
        </p:nvSpPr>
        <p:spPr>
          <a:xfrm>
            <a:off x="1549400" y="827258"/>
            <a:ext cx="9118600" cy="1937469"/>
          </a:xfrm>
          <a:prstGeom prst="rect">
            <a:avLst/>
          </a:prstGeom>
          <a:solidFill>
            <a:srgbClr val="FFFFFF"/>
          </a:solidFill>
          <a:ln>
            <a:noFill/>
          </a:ln>
        </p:spPr>
        <p:txBody>
          <a:bodyPr spcFirstLastPara="1" lIns="0" tIns="85669" rIns="0" bIns="85669" anchor="ctr">
            <a:spAutoFit/>
          </a:bodyPr>
          <a:lstStyle/>
          <a:p>
            <a:pPr marL="0" marR="0" lvl="0" indent="0" algn="l" defTabSz="914286" rtl="0" eaLnBrk="1" fontAlgn="auto" latinLnBrk="0" hangingPunct="1">
              <a:lnSpc>
                <a:spcPct val="100000"/>
              </a:lnSpc>
              <a:spcBef>
                <a:spcPts val="0"/>
              </a:spcBef>
              <a:spcAft>
                <a:spcPts val="0"/>
              </a:spcAft>
              <a:buClr>
                <a:srgbClr val="000000"/>
              </a:buClr>
              <a:buSzTx/>
              <a:buFontTx/>
              <a:buNone/>
              <a:tabLst/>
              <a:defRPr/>
            </a:pPr>
            <a:r>
              <a:rPr kumimoji="0" lang="ru-RU" sz="11466" b="0" i="0" u="none" strike="noStrike" kern="0" cap="none" spc="0" normalizeH="0" baseline="0" noProof="0" dirty="0">
                <a:ln>
                  <a:noFill/>
                </a:ln>
                <a:solidFill>
                  <a:srgbClr val="00B1F5"/>
                </a:solidFill>
                <a:effectLst/>
                <a:uLnTx/>
                <a:uFillTx/>
                <a:latin typeface="Open Sans"/>
                <a:ea typeface="Open Sans"/>
                <a:cs typeface="Open Sans"/>
                <a:sym typeface="Open Sans"/>
              </a:rPr>
              <a:t> </a:t>
            </a:r>
            <a:r>
              <a:rPr kumimoji="0" lang="ru-RU" sz="800" b="0" i="0" u="none" strike="noStrike" kern="0" cap="none" spc="0" normalizeH="0" baseline="0" noProof="0" dirty="0">
                <a:ln>
                  <a:noFill/>
                </a:ln>
                <a:solidFill>
                  <a:srgbClr val="00B1F5"/>
                </a:solidFill>
                <a:effectLst/>
                <a:uLnTx/>
                <a:uFillTx/>
                <a:latin typeface="Open Sans"/>
                <a:ea typeface="Open Sans"/>
                <a:cs typeface="Open Sans"/>
                <a:sym typeface="Open Sans"/>
              </a:rPr>
              <a:t>                                    </a:t>
            </a:r>
            <a:endParaRPr kumimoji="0" sz="1467" b="0" i="0" u="none" strike="noStrike" kern="0" cap="none" spc="0" normalizeH="0" baseline="0" noProof="0" dirty="0">
              <a:ln>
                <a:noFill/>
              </a:ln>
              <a:solidFill>
                <a:srgbClr val="000000"/>
              </a:solidFill>
              <a:effectLst/>
              <a:uLnTx/>
              <a:uFillTx/>
              <a:latin typeface="Arial"/>
              <a:ea typeface="+mn-ea"/>
              <a:cs typeface="Arial"/>
              <a:sym typeface="Arial"/>
            </a:endParaRPr>
          </a:p>
        </p:txBody>
      </p:sp>
      <p:pic>
        <p:nvPicPr>
          <p:cNvPr id="21507" name="Google Shape;391;p1" descr="Walton">
            <a:hlinkClick r:id="rId3"/>
            <a:extLst>
              <a:ext uri="{FF2B5EF4-FFF2-40B4-BE49-F238E27FC236}">
                <a16:creationId xmlns:a16="http://schemas.microsoft.com/office/drawing/2014/main" id="{600A50A5-DFA9-4C13-9031-1AA49EB2AC02}"/>
              </a:ext>
            </a:extLst>
          </p:cNvPr>
          <p:cNvPicPr preferRelativeResize="0">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42584" y="1422401"/>
            <a:ext cx="1786467" cy="15726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3" name="Google Shape;393;p1">
            <a:extLst>
              <a:ext uri="{FF2B5EF4-FFF2-40B4-BE49-F238E27FC236}">
                <a16:creationId xmlns:a16="http://schemas.microsoft.com/office/drawing/2014/main" id="{37CFBA0A-7EC2-43C3-A1FA-435B05E93007}"/>
              </a:ext>
            </a:extLst>
          </p:cNvPr>
          <p:cNvSpPr/>
          <p:nvPr/>
        </p:nvSpPr>
        <p:spPr>
          <a:xfrm>
            <a:off x="764118" y="2995085"/>
            <a:ext cx="4095749" cy="256503"/>
          </a:xfrm>
          <a:prstGeom prst="rect">
            <a:avLst/>
          </a:prstGeom>
          <a:noFill/>
          <a:ln>
            <a:noFill/>
          </a:ln>
        </p:spPr>
        <p:txBody>
          <a:bodyPr spcFirstLastPara="1" lIns="91419" tIns="45699" rIns="91419" bIns="45699">
            <a:spAutoFit/>
          </a:bodyPr>
          <a:lstStyle/>
          <a:p>
            <a:pPr marL="0" marR="0" lvl="0" indent="0" algn="ctr" defTabSz="914286" rtl="0" eaLnBrk="1" fontAlgn="auto" latinLnBrk="0" hangingPunct="1">
              <a:lnSpc>
                <a:spcPct val="100000"/>
              </a:lnSpc>
              <a:spcBef>
                <a:spcPts val="0"/>
              </a:spcBef>
              <a:spcAft>
                <a:spcPts val="0"/>
              </a:spcAft>
              <a:buClr>
                <a:srgbClr val="000000"/>
              </a:buClr>
              <a:buSzTx/>
              <a:buFontTx/>
              <a:buNone/>
              <a:tabLst/>
              <a:defRPr/>
            </a:pPr>
            <a:r>
              <a:rPr kumimoji="0" lang="en-US" sz="1067" b="0" i="0" u="none" strike="noStrike" kern="1200" cap="none" spc="0" normalizeH="0" baseline="0" noProof="0" dirty="0">
                <a:ln>
                  <a:noFill/>
                </a:ln>
                <a:solidFill>
                  <a:srgbClr val="0070C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O’ZBEKISTON RESPUBLIKASI VAZIRLAR MAHKAMASI</a:t>
            </a:r>
            <a:endParaRPr kumimoji="0" sz="1067" b="0" i="0" u="none" strike="noStrike" kern="0" cap="none" spc="0" normalizeH="0" baseline="0" noProof="0" dirty="0">
              <a:ln>
                <a:noFill/>
              </a:ln>
              <a:solidFill>
                <a:srgbClr val="0070C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sym typeface="Arial"/>
            </a:endParaRPr>
          </a:p>
        </p:txBody>
      </p:sp>
      <p:sp>
        <p:nvSpPr>
          <p:cNvPr id="395" name="Google Shape;395;p1">
            <a:extLst>
              <a:ext uri="{FF2B5EF4-FFF2-40B4-BE49-F238E27FC236}">
                <a16:creationId xmlns:a16="http://schemas.microsoft.com/office/drawing/2014/main" id="{CD6433E5-8C80-4686-8467-74290FC6E871}"/>
              </a:ext>
            </a:extLst>
          </p:cNvPr>
          <p:cNvSpPr/>
          <p:nvPr/>
        </p:nvSpPr>
        <p:spPr>
          <a:xfrm>
            <a:off x="764118" y="2760134"/>
            <a:ext cx="10011833" cy="4714465"/>
          </a:xfrm>
          <a:prstGeom prst="rect">
            <a:avLst/>
          </a:prstGeom>
          <a:noFill/>
          <a:ln>
            <a:noFill/>
          </a:ln>
        </p:spPr>
        <p:txBody>
          <a:bodyPr lIns="68571" tIns="34275" rIns="68571" bIns="34275">
            <a:spAutoFit/>
          </a:bodyPr>
          <a:lstStyle>
            <a:lvl1pPr defTabSz="684213">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defTabSz="684213">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defTabSz="684213">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defTabSz="684213">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defTabSz="684213">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defTabSz="684213"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defTabSz="684213"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defTabSz="684213"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defTabSz="684213"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marL="0" marR="0" lvl="0" indent="0" algn="ctr" defTabSz="912261" rtl="0" eaLnBrk="1" fontAlgn="base" latinLnBrk="0" hangingPunct="1">
              <a:lnSpc>
                <a:spcPct val="100000"/>
              </a:lnSpc>
              <a:spcBef>
                <a:spcPct val="0"/>
              </a:spcBef>
              <a:spcAft>
                <a:spcPct val="0"/>
              </a:spcAft>
              <a:buClr>
                <a:srgbClr val="000000"/>
              </a:buClr>
              <a:buSzTx/>
              <a:buFontTx/>
              <a:buNone/>
              <a:tabLst/>
              <a:defRPr/>
            </a:pPr>
            <a:endParaRPr kumimoji="0" lang="en-US" altLang="en-US" sz="1067" b="1" i="0" u="none" strike="noStrike" kern="1200" cap="none" spc="0" normalizeH="0" baseline="0" noProof="0" dirty="0">
              <a:ln>
                <a:noFill/>
              </a:ln>
              <a:solidFill>
                <a:srgbClr val="1F3864"/>
              </a:solidFill>
              <a:effectLst/>
              <a:uLnTx/>
              <a:uFillTx/>
              <a:latin typeface="Times New Roman" panose="02020603050405020304" pitchFamily="18" charset="0"/>
              <a:ea typeface="+mn-ea"/>
              <a:cs typeface="Times New Roman" panose="02020603050405020304" pitchFamily="18" charset="0"/>
              <a:sym typeface="Times New Roman" panose="02020603050405020304" pitchFamily="18" charset="0"/>
            </a:endParaRPr>
          </a:p>
          <a:p>
            <a:pPr marL="0" marR="0" lvl="0" indent="0" algn="ctr" defTabSz="912261" rtl="0" eaLnBrk="1" fontAlgn="base" latinLnBrk="0" hangingPunct="1">
              <a:lnSpc>
                <a:spcPct val="100000"/>
              </a:lnSpc>
              <a:spcBef>
                <a:spcPct val="0"/>
              </a:spcBef>
              <a:spcAft>
                <a:spcPct val="0"/>
              </a:spcAft>
              <a:buClr>
                <a:srgbClr val="000000"/>
              </a:buClr>
              <a:buSzTx/>
              <a:buFontTx/>
              <a:buNone/>
              <a:tabLst/>
              <a:defRPr/>
            </a:pPr>
            <a:endParaRPr kumimoji="0" lang="en-US" altLang="en-US" sz="1067" b="1" i="0" u="none" strike="noStrike" kern="1200" cap="none" spc="0" normalizeH="0" baseline="0" noProof="0" dirty="0">
              <a:ln>
                <a:noFill/>
              </a:ln>
              <a:solidFill>
                <a:srgbClr val="1F3864"/>
              </a:solidFill>
              <a:effectLst/>
              <a:uLnTx/>
              <a:uFillTx/>
              <a:latin typeface="Times New Roman" panose="02020603050405020304" pitchFamily="18" charset="0"/>
              <a:ea typeface="+mn-ea"/>
              <a:cs typeface="Times New Roman" panose="02020603050405020304" pitchFamily="18" charset="0"/>
              <a:sym typeface="Times New Roman" panose="02020603050405020304" pitchFamily="18" charset="0"/>
            </a:endParaRPr>
          </a:p>
          <a:p>
            <a:pPr marL="0" marR="0" lvl="0" indent="0" algn="ctr" defTabSz="912261" rtl="0" eaLnBrk="1" fontAlgn="base" latinLnBrk="0" hangingPunct="1">
              <a:lnSpc>
                <a:spcPct val="100000"/>
              </a:lnSpc>
              <a:spcBef>
                <a:spcPct val="0"/>
              </a:spcBef>
              <a:spcAft>
                <a:spcPct val="0"/>
              </a:spcAft>
              <a:buClr>
                <a:srgbClr val="000000"/>
              </a:buClr>
              <a:buSzTx/>
              <a:buFontTx/>
              <a:buNone/>
              <a:tabLst/>
              <a:defRPr/>
            </a:pPr>
            <a:endParaRPr kumimoji="0" lang="en-US" altLang="en-US" sz="1067" b="1" i="0" u="none" strike="noStrike" kern="1200" cap="none" spc="0" normalizeH="0" baseline="0" noProof="0" dirty="0">
              <a:ln>
                <a:noFill/>
              </a:ln>
              <a:solidFill>
                <a:srgbClr val="1F3864"/>
              </a:solidFill>
              <a:effectLst/>
              <a:uLnTx/>
              <a:uFillTx/>
              <a:latin typeface="Times New Roman" panose="02020603050405020304" pitchFamily="18" charset="0"/>
              <a:ea typeface="+mn-ea"/>
              <a:cs typeface="Times New Roman" panose="02020603050405020304" pitchFamily="18" charset="0"/>
              <a:sym typeface="Times New Roman" panose="02020603050405020304" pitchFamily="18" charset="0"/>
            </a:endParaRPr>
          </a:p>
          <a:p>
            <a:pPr marL="0" marR="0" lvl="0" indent="0" algn="ctr" defTabSz="912261" rtl="0" eaLnBrk="1" fontAlgn="base" latinLnBrk="0" hangingPunct="1">
              <a:lnSpc>
                <a:spcPct val="100000"/>
              </a:lnSpc>
              <a:spcBef>
                <a:spcPct val="0"/>
              </a:spcBef>
              <a:spcAft>
                <a:spcPct val="0"/>
              </a:spcAft>
              <a:buClr>
                <a:srgbClr val="000000"/>
              </a:buClr>
              <a:buSzTx/>
              <a:buFontTx/>
              <a:buNone/>
              <a:tabLst/>
              <a:defRPr/>
            </a:pPr>
            <a:endParaRPr kumimoji="0" lang="uz-Cyrl-UZ" altLang="en-US" sz="1067" b="1" i="0" u="none" strike="noStrike" kern="1200" cap="none" spc="0" normalizeH="0" baseline="0" noProof="0" dirty="0">
              <a:ln>
                <a:noFill/>
              </a:ln>
              <a:solidFill>
                <a:srgbClr val="1F3864"/>
              </a:solidFill>
              <a:effectLst/>
              <a:uLnTx/>
              <a:uFillTx/>
              <a:latin typeface="Times New Roman" panose="02020603050405020304" pitchFamily="18" charset="0"/>
              <a:ea typeface="+mn-ea"/>
              <a:cs typeface="Times New Roman" panose="02020603050405020304" pitchFamily="18" charset="0"/>
              <a:sym typeface="Times New Roman" panose="02020603050405020304" pitchFamily="18" charset="0"/>
            </a:endParaRPr>
          </a:p>
          <a:p>
            <a:pPr marL="0" marR="0" lvl="0" indent="0" algn="ctr" defTabSz="912261" rtl="0" eaLnBrk="1" fontAlgn="base" latinLnBrk="0" hangingPunct="1">
              <a:lnSpc>
                <a:spcPct val="100000"/>
              </a:lnSpc>
              <a:spcBef>
                <a:spcPct val="0"/>
              </a:spcBef>
              <a:spcAft>
                <a:spcPct val="0"/>
              </a:spcAft>
              <a:buClr>
                <a:srgbClr val="000000"/>
              </a:buClr>
              <a:buSzTx/>
              <a:buFontTx/>
              <a:buNone/>
              <a:tabLst/>
              <a:defRPr/>
            </a:pPr>
            <a:endParaRPr kumimoji="0" lang="uz-Cyrl-UZ" altLang="en-US" sz="1067" b="1" i="0" u="none" strike="noStrike" kern="1200" cap="none" spc="0" normalizeH="0" baseline="0" noProof="0" dirty="0">
              <a:ln>
                <a:noFill/>
              </a:ln>
              <a:solidFill>
                <a:srgbClr val="1F3864"/>
              </a:solidFill>
              <a:effectLst/>
              <a:uLnTx/>
              <a:uFillTx/>
              <a:latin typeface="Times New Roman" panose="02020603050405020304" pitchFamily="18" charset="0"/>
              <a:ea typeface="+mn-ea"/>
              <a:cs typeface="Times New Roman" panose="02020603050405020304" pitchFamily="18" charset="0"/>
              <a:sym typeface="Times New Roman" panose="02020603050405020304" pitchFamily="18" charset="0"/>
            </a:endParaRPr>
          </a:p>
          <a:p>
            <a:pPr marL="0" marR="0" lvl="0" indent="0" algn="ctr" defTabSz="912261" rtl="0" eaLnBrk="1" fontAlgn="base" latinLnBrk="0" hangingPunct="1">
              <a:lnSpc>
                <a:spcPct val="100000"/>
              </a:lnSpc>
              <a:spcBef>
                <a:spcPct val="0"/>
              </a:spcBef>
              <a:spcAft>
                <a:spcPct val="0"/>
              </a:spcAft>
              <a:buClr>
                <a:srgbClr val="000000"/>
              </a:buClr>
              <a:buSzTx/>
              <a:buFontTx/>
              <a:buNone/>
              <a:tabLst/>
              <a:defRPr/>
            </a:pPr>
            <a:endParaRPr kumimoji="0" lang="uz-Cyrl-UZ" altLang="en-US" sz="1067" b="1" i="0" u="none" strike="noStrike" kern="1200" cap="none" spc="0" normalizeH="0" baseline="0" noProof="0" dirty="0">
              <a:ln>
                <a:noFill/>
              </a:ln>
              <a:solidFill>
                <a:srgbClr val="1F3864"/>
              </a:solidFill>
              <a:effectLst/>
              <a:uLnTx/>
              <a:uFillTx/>
              <a:latin typeface="Times New Roman" panose="02020603050405020304" pitchFamily="18" charset="0"/>
              <a:ea typeface="+mn-ea"/>
              <a:cs typeface="Times New Roman" panose="02020603050405020304" pitchFamily="18" charset="0"/>
              <a:sym typeface="Times New Roman" panose="02020603050405020304" pitchFamily="18" charset="0"/>
            </a:endParaRPr>
          </a:p>
          <a:p>
            <a:pPr marL="0" marR="0" lvl="0" indent="0" algn="ctr" defTabSz="912261" rtl="0" eaLnBrk="1" fontAlgn="base" latinLnBrk="0" hangingPunct="1">
              <a:lnSpc>
                <a:spcPct val="100000"/>
              </a:lnSpc>
              <a:spcBef>
                <a:spcPct val="0"/>
              </a:spcBef>
              <a:spcAft>
                <a:spcPct val="0"/>
              </a:spcAft>
              <a:buClr>
                <a:srgbClr val="000000"/>
              </a:buClr>
              <a:buSzTx/>
              <a:buFontTx/>
              <a:buNone/>
              <a:tabLst/>
              <a:defRPr/>
            </a:pPr>
            <a:endParaRPr kumimoji="0" lang="uz-Cyrl-UZ" altLang="en-US" sz="1067" b="1" i="0" u="none" strike="noStrike" kern="1200" cap="none" spc="0" normalizeH="0" baseline="0" noProof="0" dirty="0">
              <a:ln>
                <a:noFill/>
              </a:ln>
              <a:solidFill>
                <a:srgbClr val="1F3864"/>
              </a:solidFill>
              <a:effectLst/>
              <a:uLnTx/>
              <a:uFillTx/>
              <a:latin typeface="Times New Roman" panose="02020603050405020304" pitchFamily="18" charset="0"/>
              <a:ea typeface="+mn-ea"/>
              <a:cs typeface="Times New Roman" panose="02020603050405020304" pitchFamily="18" charset="0"/>
              <a:sym typeface="Times New Roman" panose="02020603050405020304" pitchFamily="18" charset="0"/>
            </a:endParaRPr>
          </a:p>
          <a:p>
            <a:pPr marL="0" marR="0" lvl="0" indent="0" algn="ctr" defTabSz="912261" rtl="0" eaLnBrk="1" fontAlgn="base" latinLnBrk="0" hangingPunct="1">
              <a:lnSpc>
                <a:spcPct val="100000"/>
              </a:lnSpc>
              <a:spcBef>
                <a:spcPct val="0"/>
              </a:spcBef>
              <a:spcAft>
                <a:spcPct val="0"/>
              </a:spcAft>
              <a:buClr>
                <a:srgbClr val="000000"/>
              </a:buClr>
              <a:buSzTx/>
              <a:buFontTx/>
              <a:buNone/>
              <a:tabLst/>
              <a:defRPr/>
            </a:pPr>
            <a:r>
              <a:rPr kumimoji="0" lang="en-US" altLang="en-US" sz="1467" b="0" i="0" u="none" strike="noStrike" kern="1200" cap="none" spc="0" normalizeH="0" baseline="0" noProof="0" dirty="0">
                <a:ln>
                  <a:noFill/>
                </a:ln>
                <a:solidFill>
                  <a:srgbClr val="00B0F0"/>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sym typeface="Times New Roman" panose="02020603050405020304" pitchFamily="18" charset="0"/>
              </a:rPr>
              <a:t>  </a:t>
            </a:r>
            <a:r>
              <a:rPr kumimoji="0" lang="uz-Cyrl-UZ" altLang="en-US" sz="1467" b="0" i="0" u="none" strike="noStrike" kern="1200" cap="none" spc="0" normalizeH="0" baseline="0" noProof="0" dirty="0">
                <a:ln>
                  <a:noFill/>
                </a:ln>
                <a:solidFill>
                  <a:srgbClr val="00B0F0"/>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sym typeface="Times New Roman" panose="02020603050405020304" pitchFamily="18" charset="0"/>
              </a:rPr>
              <a:t>РАҚАМЛИ БИЗНЕС МЕНЕЖМЕНТИ</a:t>
            </a:r>
            <a:endParaRPr kumimoji="0" lang="en-US" altLang="en-US" sz="1467" b="0" i="0" u="none" strike="noStrike" kern="1200" cap="none" spc="0" normalizeH="0" baseline="0" noProof="0" dirty="0">
              <a:ln>
                <a:noFill/>
              </a:ln>
              <a:solidFill>
                <a:srgbClr val="00B0F0"/>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sym typeface="Times New Roman" panose="02020603050405020304" pitchFamily="18" charset="0"/>
            </a:endParaRPr>
          </a:p>
          <a:p>
            <a:pPr marL="0" marR="0" lvl="0" indent="0" algn="just" defTabSz="912261" rtl="0" eaLnBrk="1" fontAlgn="base" latinLnBrk="0" hangingPunct="1">
              <a:lnSpc>
                <a:spcPct val="150000"/>
              </a:lnSpc>
              <a:spcBef>
                <a:spcPct val="0"/>
              </a:spcBef>
              <a:spcAft>
                <a:spcPct val="0"/>
              </a:spcAft>
              <a:buClrTx/>
              <a:buSzTx/>
              <a:buFontTx/>
              <a:buNone/>
              <a:tabLst/>
              <a:defRPr/>
            </a:pPr>
            <a:r>
              <a:rPr kumimoji="0" lang="en-US" altLang="en-US" sz="1467" b="0" i="0" u="none" strike="noStrike" kern="1200" cap="none" spc="0" normalizeH="0" baseline="0" noProof="0" dirty="0">
                <a:ln>
                  <a:noFill/>
                </a:ln>
                <a:solidFill>
                  <a:srgbClr val="000000"/>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sym typeface="Times New Roman" panose="02020603050405020304" pitchFamily="18" charset="0"/>
              </a:rPr>
              <a:t>            </a:t>
            </a:r>
            <a:r>
              <a:rPr kumimoji="0" lang="uz-Cyrl-UZ" altLang="en-US" sz="1467" b="0" i="0" u="none" strike="noStrike" kern="1200" cap="none" spc="0" normalizeH="0" baseline="0" noProof="0" dirty="0">
                <a:ln>
                  <a:noFill/>
                </a:ln>
                <a:solidFill>
                  <a:srgbClr val="000000"/>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sym typeface="Times New Roman" panose="02020603050405020304" pitchFamily="18" charset="0"/>
              </a:rPr>
              <a:t>5</a:t>
            </a:r>
            <a:r>
              <a:rPr kumimoji="0" lang="en-US" altLang="en-US" sz="1467" b="0" i="0" u="none" strike="noStrike" kern="1200" cap="none" spc="0" normalizeH="0" baseline="0" noProof="0" dirty="0">
                <a:ln>
                  <a:noFill/>
                </a:ln>
                <a:solidFill>
                  <a:srgbClr val="000000"/>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sym typeface="Times New Roman" panose="02020603050405020304" pitchFamily="18" charset="0"/>
              </a:rPr>
              <a:t>-</a:t>
            </a:r>
            <a:r>
              <a:rPr kumimoji="0" lang="uz-Cyrl-UZ" altLang="en-US" sz="1467" b="0" i="0" u="none" strike="noStrike" kern="1200" cap="none" spc="0" normalizeH="0" baseline="0" noProof="0" dirty="0">
                <a:ln>
                  <a:noFill/>
                </a:ln>
                <a:solidFill>
                  <a:srgbClr val="000000"/>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sym typeface="Times New Roman" panose="02020603050405020304" pitchFamily="18" charset="0"/>
              </a:rPr>
              <a:t>Н</a:t>
            </a:r>
            <a:r>
              <a:rPr kumimoji="0" lang="en-US" altLang="en-US" sz="1467" b="0" i="0" u="none" strike="noStrike" kern="1200" cap="none" spc="0" normalizeH="0" baseline="0" noProof="0" dirty="0">
                <a:ln>
                  <a:noFill/>
                </a:ln>
                <a:solidFill>
                  <a:srgbClr val="000000"/>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sym typeface="Times New Roman" panose="02020603050405020304" pitchFamily="18" charset="0"/>
              </a:rPr>
              <a:t>AFT</a:t>
            </a:r>
            <a:r>
              <a:rPr kumimoji="0" lang="uz-Cyrl-UZ" altLang="en-US" sz="1467" b="0" i="0" u="none" strike="noStrike" kern="1200" cap="none" spc="0" normalizeH="0" baseline="0" noProof="0" dirty="0">
                <a:ln>
                  <a:noFill/>
                </a:ln>
                <a:solidFill>
                  <a:srgbClr val="000000"/>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sym typeface="Times New Roman" panose="02020603050405020304" pitchFamily="18" charset="0"/>
              </a:rPr>
              <a:t>А. </a:t>
            </a:r>
            <a:r>
              <a:rPr kumimoji="0" lang="en-US" altLang="ru-RU" sz="1467" b="1" i="0" u="none" strike="noStrike" kern="1200" cap="none" spc="0" normalizeH="0" baseline="0" noProof="0" dirty="0">
                <a:ln>
                  <a:noFill/>
                </a:ln>
                <a:solidFill>
                  <a:srgbClr val="000000"/>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RAQAMLI TEXNOLOGIYALAR</a:t>
            </a:r>
            <a:r>
              <a:rPr kumimoji="0" lang="uz-Cyrl-UZ" altLang="ru-RU" sz="1467" b="1" i="0" u="none" strike="noStrike" kern="1200" cap="none" spc="0" normalizeH="0" baseline="0" noProof="0" dirty="0">
                <a:ln>
                  <a:noFill/>
                </a:ln>
                <a:solidFill>
                  <a:srgbClr val="000000"/>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 </a:t>
            </a:r>
            <a:r>
              <a:rPr kumimoji="0" lang="en-US" altLang="ru-RU" sz="1467" b="1" i="0" u="none" strike="noStrike" kern="1200" cap="none" spc="0" normalizeH="0" baseline="0" noProof="0" dirty="0">
                <a:ln>
                  <a:noFill/>
                </a:ln>
                <a:solidFill>
                  <a:srgbClr val="000000"/>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YORDAMIDA MEHNAT BOZORINI TAKOMILLASHTIRISH</a:t>
            </a:r>
          </a:p>
          <a:p>
            <a:pPr marL="0" marR="0" lvl="0" indent="0" algn="ctr" defTabSz="912261" rtl="0" eaLnBrk="1" fontAlgn="base" latinLnBrk="0" hangingPunct="1">
              <a:lnSpc>
                <a:spcPct val="100000"/>
              </a:lnSpc>
              <a:spcBef>
                <a:spcPct val="0"/>
              </a:spcBef>
              <a:spcAft>
                <a:spcPct val="0"/>
              </a:spcAft>
              <a:buClr>
                <a:srgbClr val="000000"/>
              </a:buClr>
              <a:buSzTx/>
              <a:buFontTx/>
              <a:buNone/>
              <a:tabLst/>
              <a:defRPr/>
            </a:pPr>
            <a:r>
              <a:rPr kumimoji="0" lang="en-US" altLang="en-US" sz="1467" b="0" i="0" u="none" strike="noStrike" kern="1200" cap="none" spc="0" normalizeH="0" baseline="0" noProof="0" dirty="0">
                <a:ln>
                  <a:noFill/>
                </a:ln>
                <a:solidFill>
                  <a:srgbClr val="00B0F0"/>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DIGITAL BUSINESS MANAGEMENT</a:t>
            </a:r>
            <a:endParaRPr kumimoji="0" lang="uz-Cyrl-UZ" altLang="en-US" sz="1467" b="0" i="0" u="none" strike="noStrike" kern="1200" cap="none" spc="0" normalizeH="0" baseline="0" noProof="0" dirty="0">
              <a:ln>
                <a:noFill/>
              </a:ln>
              <a:solidFill>
                <a:srgbClr val="00B0F0"/>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sym typeface="Arial" panose="020B0604020202020204" pitchFamily="34" charset="0"/>
            </a:endParaRPr>
          </a:p>
          <a:p>
            <a:pPr marL="0" marR="0">
              <a:lnSpc>
                <a:spcPct val="107000"/>
              </a:lnSpc>
              <a:spcBef>
                <a:spcPts val="0"/>
              </a:spcBef>
              <a:spcAft>
                <a:spcPts val="800"/>
              </a:spcAft>
            </a:pPr>
            <a:r>
              <a:rPr kumimoji="0" lang="en-US" altLang="en-US" sz="1467" b="0" i="0" u="none" strike="noStrike" kern="1200" cap="none" spc="0" normalizeH="0" baseline="0" noProof="0" dirty="0">
                <a:ln>
                  <a:noFill/>
                </a:ln>
                <a:solidFill>
                  <a:srgbClr val="000000"/>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            WEEK 5. </a:t>
            </a:r>
            <a:r>
              <a:rPr lang="en-US" sz="1600" b="1" dirty="0">
                <a:effectLst/>
                <a:latin typeface="Times New Roman" panose="02020603050405020304" pitchFamily="18" charset="0"/>
                <a:ea typeface="Calibri" panose="020F0502020204030204" pitchFamily="34" charset="0"/>
                <a:cs typeface="Times New Roman" panose="02020603050405020304" pitchFamily="18" charset="0"/>
              </a:rPr>
              <a:t>IMPROVING THE LABOR MARKET WITH THE HELP OF DIGITAL TECHNOLOGIES</a:t>
            </a:r>
          </a:p>
          <a:p>
            <a:pPr marL="0" marR="0" lvl="0" indent="0" algn="ctr" defTabSz="912261" rtl="0" eaLnBrk="1" fontAlgn="base" latinLnBrk="0" hangingPunct="1">
              <a:lnSpc>
                <a:spcPct val="100000"/>
              </a:lnSpc>
              <a:spcBef>
                <a:spcPct val="0"/>
              </a:spcBef>
              <a:spcAft>
                <a:spcPct val="0"/>
              </a:spcAft>
              <a:buClr>
                <a:srgbClr val="000000"/>
              </a:buClr>
              <a:buSzTx/>
              <a:buFontTx/>
              <a:buNone/>
              <a:tabLst/>
              <a:defRPr/>
            </a:pPr>
            <a:endParaRPr kumimoji="0" lang="en-US" altLang="en-US" sz="1467" b="1" i="0" u="none" strike="noStrike" kern="1200" cap="none" spc="0" normalizeH="0" baseline="0" noProof="0" dirty="0">
              <a:ln>
                <a:noFill/>
              </a:ln>
              <a:solidFill>
                <a:srgbClr val="000000"/>
              </a:solidFill>
              <a:effectLst>
                <a:outerShdw blurRad="38100" dist="38100" dir="2700000" algn="tl">
                  <a:srgbClr val="C0C0C0"/>
                </a:outerShdw>
              </a:effectLst>
              <a:uLnTx/>
              <a:uFillTx/>
              <a:latin typeface="Times New Roman" panose="02020603050405020304" pitchFamily="18" charset="0"/>
              <a:cs typeface="Times New Roman" panose="02020603050405020304" pitchFamily="18" charset="0"/>
              <a:sym typeface="Times New Roman" panose="02020603050405020304" pitchFamily="18" charset="0"/>
            </a:endParaRPr>
          </a:p>
          <a:p>
            <a:pPr marL="0" marR="0" lvl="0" indent="0" algn="ctr" defTabSz="912261" rtl="0" eaLnBrk="1" fontAlgn="base" latinLnBrk="0" hangingPunct="1">
              <a:lnSpc>
                <a:spcPct val="100000"/>
              </a:lnSpc>
              <a:spcBef>
                <a:spcPct val="0"/>
              </a:spcBef>
              <a:spcAft>
                <a:spcPct val="0"/>
              </a:spcAft>
              <a:buClr>
                <a:srgbClr val="000000"/>
              </a:buClr>
              <a:buSzTx/>
              <a:buFontTx/>
              <a:buNone/>
              <a:tabLst/>
              <a:defRPr/>
            </a:pPr>
            <a:endParaRPr kumimoji="0" lang="en-US" altLang="en-US" sz="1067"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Times New Roman" panose="02020603050405020304" pitchFamily="18" charset="0"/>
            </a:endParaRPr>
          </a:p>
          <a:p>
            <a:pPr marL="0" marR="0" lvl="0" indent="0" algn="ctr" defTabSz="912261" rtl="0" eaLnBrk="1" fontAlgn="base" latinLnBrk="0" hangingPunct="1">
              <a:lnSpc>
                <a:spcPct val="100000"/>
              </a:lnSpc>
              <a:spcBef>
                <a:spcPct val="0"/>
              </a:spcBef>
              <a:spcAft>
                <a:spcPct val="0"/>
              </a:spcAft>
              <a:buClr>
                <a:srgbClr val="000000"/>
              </a:buClr>
              <a:buSzTx/>
              <a:buFontTx/>
              <a:buNone/>
              <a:tabLst/>
              <a:defRPr/>
            </a:pPr>
            <a:endParaRPr kumimoji="0" lang="en-US" altLang="en-US" sz="1067" b="1" i="0" u="none" strike="noStrike" kern="1200" cap="none" spc="0" normalizeH="0" baseline="0" noProof="0" dirty="0">
              <a:ln>
                <a:noFill/>
              </a:ln>
              <a:solidFill>
                <a:srgbClr val="1F3864"/>
              </a:solidFill>
              <a:effectLst/>
              <a:uLnTx/>
              <a:uFillTx/>
              <a:latin typeface="Times New Roman" panose="02020603050405020304" pitchFamily="18" charset="0"/>
              <a:ea typeface="+mn-ea"/>
              <a:cs typeface="Times New Roman" panose="02020603050405020304" pitchFamily="18" charset="0"/>
              <a:sym typeface="Times New Roman" panose="02020603050405020304" pitchFamily="18" charset="0"/>
            </a:endParaRPr>
          </a:p>
          <a:p>
            <a:pPr marL="0" marR="0" lvl="0" indent="0" algn="ctr" defTabSz="912261" rtl="0" eaLnBrk="1" fontAlgn="base" latinLnBrk="0" hangingPunct="1">
              <a:lnSpc>
                <a:spcPct val="100000"/>
              </a:lnSpc>
              <a:spcBef>
                <a:spcPct val="0"/>
              </a:spcBef>
              <a:spcAft>
                <a:spcPct val="0"/>
              </a:spcAft>
              <a:buClr>
                <a:srgbClr val="000000"/>
              </a:buClr>
              <a:buSzTx/>
              <a:buFontTx/>
              <a:buNone/>
              <a:tabLst/>
              <a:defRPr/>
            </a:pPr>
            <a:endParaRPr kumimoji="0" lang="en-US" altLang="en-US" sz="1067" b="1" i="0" u="none" strike="noStrike" kern="1200" cap="none" spc="0" normalizeH="0" baseline="0" noProof="0" dirty="0">
              <a:ln>
                <a:noFill/>
              </a:ln>
              <a:solidFill>
                <a:srgbClr val="1F3864"/>
              </a:solidFill>
              <a:effectLst/>
              <a:uLnTx/>
              <a:uFillTx/>
              <a:latin typeface="Times New Roman" panose="02020603050405020304" pitchFamily="18" charset="0"/>
              <a:ea typeface="+mn-ea"/>
              <a:cs typeface="Times New Roman" panose="02020603050405020304" pitchFamily="18" charset="0"/>
              <a:sym typeface="Times New Roman" panose="02020603050405020304" pitchFamily="18" charset="0"/>
            </a:endParaRPr>
          </a:p>
          <a:p>
            <a:pPr marL="0" marR="0" lvl="0" indent="0" algn="ctr" defTabSz="912261" rtl="0" eaLnBrk="1" fontAlgn="base" latinLnBrk="0" hangingPunct="1">
              <a:lnSpc>
                <a:spcPct val="100000"/>
              </a:lnSpc>
              <a:spcBef>
                <a:spcPct val="0"/>
              </a:spcBef>
              <a:spcAft>
                <a:spcPct val="0"/>
              </a:spcAft>
              <a:buClr>
                <a:srgbClr val="000000"/>
              </a:buClr>
              <a:buSzTx/>
              <a:buFontTx/>
              <a:buNone/>
              <a:tabLst/>
              <a:defRPr/>
            </a:pPr>
            <a:endParaRPr kumimoji="0" lang="en-US" altLang="en-US" sz="1067" b="1" i="0" u="none" strike="noStrike" kern="1200" cap="none" spc="0" normalizeH="0" baseline="0" noProof="0" dirty="0">
              <a:ln>
                <a:noFill/>
              </a:ln>
              <a:solidFill>
                <a:srgbClr val="1F3864"/>
              </a:solidFill>
              <a:effectLst/>
              <a:uLnTx/>
              <a:uFillTx/>
              <a:latin typeface="Times New Roman" panose="02020603050405020304" pitchFamily="18" charset="0"/>
              <a:ea typeface="+mn-ea"/>
              <a:cs typeface="Times New Roman" panose="02020603050405020304" pitchFamily="18" charset="0"/>
              <a:sym typeface="Times New Roman" panose="02020603050405020304" pitchFamily="18" charset="0"/>
            </a:endParaRPr>
          </a:p>
          <a:p>
            <a:pPr marL="0" marR="0" lvl="0" indent="0" algn="ctr" defTabSz="912261" rtl="0" eaLnBrk="1" fontAlgn="base" latinLnBrk="0" hangingPunct="1">
              <a:lnSpc>
                <a:spcPct val="100000"/>
              </a:lnSpc>
              <a:spcBef>
                <a:spcPct val="0"/>
              </a:spcBef>
              <a:spcAft>
                <a:spcPct val="0"/>
              </a:spcAft>
              <a:buClr>
                <a:srgbClr val="000000"/>
              </a:buClr>
              <a:buSzTx/>
              <a:buFontTx/>
              <a:buNone/>
              <a:tabLst/>
              <a:defRPr/>
            </a:pPr>
            <a:endParaRPr kumimoji="0" lang="en-US" altLang="en-US" sz="1067" b="1" i="0" u="none" strike="noStrike" kern="1200" cap="none" spc="0" normalizeH="0" baseline="0" noProof="0" dirty="0">
              <a:ln>
                <a:noFill/>
              </a:ln>
              <a:solidFill>
                <a:srgbClr val="1F3864"/>
              </a:solidFill>
              <a:effectLst/>
              <a:uLnTx/>
              <a:uFillTx/>
              <a:latin typeface="Times New Roman" panose="02020603050405020304" pitchFamily="18" charset="0"/>
              <a:ea typeface="+mn-ea"/>
              <a:cs typeface="Times New Roman" panose="02020603050405020304" pitchFamily="18" charset="0"/>
              <a:sym typeface="Times New Roman" panose="02020603050405020304" pitchFamily="18" charset="0"/>
            </a:endParaRPr>
          </a:p>
          <a:p>
            <a:pPr marL="0" marR="0" lvl="0" indent="0" algn="l" defTabSz="912261" rtl="0" eaLnBrk="1" fontAlgn="base" latinLnBrk="0" hangingPunct="1">
              <a:lnSpc>
                <a:spcPct val="100000"/>
              </a:lnSpc>
              <a:spcBef>
                <a:spcPct val="0"/>
              </a:spcBef>
              <a:spcAft>
                <a:spcPct val="0"/>
              </a:spcAft>
              <a:buClr>
                <a:srgbClr val="000000"/>
              </a:buClr>
              <a:buSzTx/>
              <a:buFontTx/>
              <a:buNone/>
              <a:tabLst/>
              <a:defRPr/>
            </a:pPr>
            <a:r>
              <a:rPr kumimoji="0" lang="en-US" altLang="en-US" sz="1200" b="1" i="0" u="none" strike="noStrike" kern="1200" cap="none" spc="0" normalizeH="0" baseline="0" noProof="0" dirty="0" err="1">
                <a:ln>
                  <a:noFill/>
                </a:ln>
                <a:solidFill>
                  <a:srgbClr val="1F3864"/>
                </a:solidFill>
                <a:effectLst/>
                <a:uLnTx/>
                <a:uFillTx/>
                <a:latin typeface="Times New Roman" panose="02020603050405020304" pitchFamily="18" charset="0"/>
                <a:ea typeface="+mn-ea"/>
                <a:cs typeface="Times New Roman" panose="02020603050405020304" pitchFamily="18" charset="0"/>
                <a:sym typeface="Times New Roman" panose="02020603050405020304" pitchFamily="18" charset="0"/>
              </a:rPr>
              <a:t>Raqamli</a:t>
            </a:r>
            <a:r>
              <a:rPr kumimoji="0" lang="en-US" altLang="en-US" sz="1200" b="1" i="0" u="none" strike="noStrike" kern="1200" cap="none" spc="0" normalizeH="0" baseline="0" noProof="0" dirty="0">
                <a:ln>
                  <a:noFill/>
                </a:ln>
                <a:solidFill>
                  <a:srgbClr val="1F3864"/>
                </a:solidFill>
                <a:effectLst/>
                <a:uLnTx/>
                <a:uFillTx/>
                <a:latin typeface="Times New Roman" panose="02020603050405020304" pitchFamily="18" charset="0"/>
                <a:ea typeface="+mn-ea"/>
                <a:cs typeface="Times New Roman" panose="02020603050405020304" pitchFamily="18" charset="0"/>
                <a:sym typeface="Times New Roman" panose="02020603050405020304" pitchFamily="18" charset="0"/>
              </a:rPr>
              <a:t> </a:t>
            </a:r>
            <a:r>
              <a:rPr kumimoji="0" lang="en-US" altLang="en-US" sz="1200" b="1" i="0" u="none" strike="noStrike" kern="1200" cap="none" spc="0" normalizeH="0" baseline="0" noProof="0" dirty="0" err="1">
                <a:ln>
                  <a:noFill/>
                </a:ln>
                <a:solidFill>
                  <a:srgbClr val="1F3864"/>
                </a:solidFill>
                <a:effectLst/>
                <a:uLnTx/>
                <a:uFillTx/>
                <a:latin typeface="Times New Roman" panose="02020603050405020304" pitchFamily="18" charset="0"/>
                <a:ea typeface="+mn-ea"/>
                <a:cs typeface="Times New Roman" panose="02020603050405020304" pitchFamily="18" charset="0"/>
                <a:sym typeface="Times New Roman" panose="02020603050405020304" pitchFamily="18" charset="0"/>
              </a:rPr>
              <a:t>iqtisodiyot</a:t>
            </a:r>
            <a:r>
              <a:rPr kumimoji="0" lang="en-US" altLang="en-US" sz="1200" b="1" i="0" u="none" strike="noStrike" kern="1200" cap="none" spc="0" normalizeH="0" baseline="0" noProof="0" dirty="0">
                <a:ln>
                  <a:noFill/>
                </a:ln>
                <a:solidFill>
                  <a:srgbClr val="1F3864"/>
                </a:solidFill>
                <a:effectLst/>
                <a:uLnTx/>
                <a:uFillTx/>
                <a:latin typeface="Times New Roman" panose="02020603050405020304" pitchFamily="18" charset="0"/>
                <a:ea typeface="+mn-ea"/>
                <a:cs typeface="Times New Roman" panose="02020603050405020304" pitchFamily="18" charset="0"/>
                <a:sym typeface="Times New Roman" panose="02020603050405020304" pitchFamily="18" charset="0"/>
              </a:rPr>
              <a:t> </a:t>
            </a:r>
            <a:r>
              <a:rPr kumimoji="0" lang="en-US" altLang="en-US" sz="1200" b="1" i="0" u="none" strike="noStrike" kern="1200" cap="none" spc="0" normalizeH="0" baseline="0" noProof="0" dirty="0" err="1">
                <a:ln>
                  <a:noFill/>
                </a:ln>
                <a:solidFill>
                  <a:srgbClr val="1F3864"/>
                </a:solidFill>
                <a:effectLst/>
                <a:uLnTx/>
                <a:uFillTx/>
                <a:latin typeface="Times New Roman" panose="02020603050405020304" pitchFamily="18" charset="0"/>
                <a:ea typeface="+mn-ea"/>
                <a:cs typeface="Times New Roman" panose="02020603050405020304" pitchFamily="18" charset="0"/>
                <a:sym typeface="Times New Roman" panose="02020603050405020304" pitchFamily="18" charset="0"/>
              </a:rPr>
              <a:t>kafedrasi</a:t>
            </a:r>
            <a:r>
              <a:rPr kumimoji="0" lang="en-US" altLang="en-US" sz="1200" b="1" i="0" u="none" strike="noStrike" kern="1200" cap="none" spc="0" normalizeH="0" baseline="0" noProof="0" dirty="0">
                <a:ln>
                  <a:noFill/>
                </a:ln>
                <a:solidFill>
                  <a:srgbClr val="1F3864"/>
                </a:solidFill>
                <a:effectLst/>
                <a:uLnTx/>
                <a:uFillTx/>
                <a:latin typeface="Times New Roman" panose="02020603050405020304" pitchFamily="18" charset="0"/>
                <a:ea typeface="+mn-ea"/>
                <a:cs typeface="Times New Roman" panose="02020603050405020304" pitchFamily="18" charset="0"/>
                <a:sym typeface="Times New Roman" panose="02020603050405020304" pitchFamily="18" charset="0"/>
              </a:rPr>
              <a:t> </a:t>
            </a:r>
            <a:r>
              <a:rPr kumimoji="0" lang="en-US" altLang="en-US" sz="1200" b="1" i="0" u="none" strike="noStrike" kern="1200" cap="none" spc="0" normalizeH="0" baseline="0" noProof="0" dirty="0" err="1">
                <a:ln>
                  <a:noFill/>
                </a:ln>
                <a:solidFill>
                  <a:srgbClr val="1F3864"/>
                </a:solidFill>
                <a:effectLst/>
                <a:uLnTx/>
                <a:uFillTx/>
                <a:latin typeface="Times New Roman" panose="02020603050405020304" pitchFamily="18" charset="0"/>
                <a:ea typeface="+mn-ea"/>
                <a:cs typeface="Times New Roman" panose="02020603050405020304" pitchFamily="18" charset="0"/>
                <a:sym typeface="Times New Roman" panose="02020603050405020304" pitchFamily="18" charset="0"/>
              </a:rPr>
              <a:t>mudiri</a:t>
            </a:r>
            <a:r>
              <a:rPr kumimoji="0" lang="en-US" altLang="en-US" sz="1200" b="1" i="0" u="none" strike="noStrike" kern="1200" cap="none" spc="0" normalizeH="0" baseline="0" noProof="0" dirty="0">
                <a:ln>
                  <a:noFill/>
                </a:ln>
                <a:solidFill>
                  <a:srgbClr val="1F3864"/>
                </a:solidFill>
                <a:effectLst/>
                <a:uLnTx/>
                <a:uFillTx/>
                <a:latin typeface="Times New Roman" panose="02020603050405020304" pitchFamily="18" charset="0"/>
                <a:ea typeface="+mn-ea"/>
                <a:cs typeface="Times New Roman" panose="02020603050405020304" pitchFamily="18" charset="0"/>
                <a:sym typeface="Times New Roman" panose="02020603050405020304" pitchFamily="18" charset="0"/>
              </a:rPr>
              <a:t> </a:t>
            </a:r>
            <a:r>
              <a:rPr kumimoji="0" lang="en-US" altLang="en-US" sz="1200" b="1" i="0" u="none" strike="noStrike" kern="1200" cap="none" spc="0" normalizeH="0" baseline="0" noProof="0" dirty="0" err="1">
                <a:ln>
                  <a:noFill/>
                </a:ln>
                <a:solidFill>
                  <a:srgbClr val="1F3864"/>
                </a:solidFill>
                <a:effectLst/>
                <a:uLnTx/>
                <a:uFillTx/>
                <a:latin typeface="Times New Roman" panose="02020603050405020304" pitchFamily="18" charset="0"/>
                <a:ea typeface="+mn-ea"/>
                <a:cs typeface="Times New Roman" panose="02020603050405020304" pitchFamily="18" charset="0"/>
                <a:sym typeface="Times New Roman" panose="02020603050405020304" pitchFamily="18" charset="0"/>
              </a:rPr>
              <a:t>i.f.d</a:t>
            </a:r>
            <a:r>
              <a:rPr kumimoji="0" lang="en-US" altLang="en-US" sz="1200" b="1" i="0" u="none" strike="noStrike" kern="1200" cap="none" spc="0" normalizeH="0" baseline="0" noProof="0" dirty="0">
                <a:ln>
                  <a:noFill/>
                </a:ln>
                <a:solidFill>
                  <a:srgbClr val="1F3864"/>
                </a:solidFill>
                <a:effectLst/>
                <a:uLnTx/>
                <a:uFillTx/>
                <a:latin typeface="Times New Roman" panose="02020603050405020304" pitchFamily="18" charset="0"/>
                <a:ea typeface="+mn-ea"/>
                <a:cs typeface="Times New Roman" panose="02020603050405020304" pitchFamily="18" charset="0"/>
                <a:sym typeface="Times New Roman" panose="02020603050405020304" pitchFamily="18" charset="0"/>
              </a:rPr>
              <a:t>., professor,</a:t>
            </a:r>
          </a:p>
          <a:p>
            <a:pPr marL="0" marR="0" lvl="0" indent="0" algn="l" defTabSz="912261" rtl="0" eaLnBrk="1" fontAlgn="base" latinLnBrk="0" hangingPunct="1">
              <a:lnSpc>
                <a:spcPct val="100000"/>
              </a:lnSpc>
              <a:spcBef>
                <a:spcPct val="0"/>
              </a:spcBef>
              <a:spcAft>
                <a:spcPct val="0"/>
              </a:spcAft>
              <a:buClr>
                <a:srgbClr val="000000"/>
              </a:buClr>
              <a:buSzTx/>
              <a:buFontTx/>
              <a:buNone/>
              <a:tabLst/>
              <a:defRPr/>
            </a:pPr>
            <a:r>
              <a:rPr kumimoji="0" lang="en-US" altLang="en-US" sz="1200" b="1" i="0" u="none" strike="noStrike" kern="1200" cap="none" spc="0" normalizeH="0" baseline="0" noProof="0" dirty="0">
                <a:ln>
                  <a:noFill/>
                </a:ln>
                <a:solidFill>
                  <a:srgbClr val="1F3864"/>
                </a:solidFill>
                <a:effectLst/>
                <a:uLnTx/>
                <a:uFillTx/>
                <a:latin typeface="Times New Roman" panose="02020603050405020304" pitchFamily="18" charset="0"/>
                <a:ea typeface="+mn-ea"/>
                <a:cs typeface="Times New Roman" panose="02020603050405020304" pitchFamily="18" charset="0"/>
                <a:sym typeface="Times New Roman" panose="02020603050405020304" pitchFamily="18" charset="0"/>
              </a:rPr>
              <a:t> </a:t>
            </a:r>
            <a:r>
              <a:rPr kumimoji="0" lang="en-US" altLang="en-US" sz="1200" b="1" i="0" u="none" strike="noStrike" kern="1200" cap="none" spc="0" normalizeH="0" baseline="0" noProof="0" dirty="0" err="1">
                <a:ln>
                  <a:noFill/>
                </a:ln>
                <a:solidFill>
                  <a:srgbClr val="1F3864"/>
                </a:solidFill>
                <a:effectLst/>
                <a:uLnTx/>
                <a:uFillTx/>
                <a:latin typeface="Times New Roman" panose="02020603050405020304" pitchFamily="18" charset="0"/>
                <a:ea typeface="+mn-ea"/>
                <a:cs typeface="Times New Roman" panose="02020603050405020304" pitchFamily="18" charset="0"/>
                <a:sym typeface="Times New Roman" panose="02020603050405020304" pitchFamily="18" charset="0"/>
              </a:rPr>
              <a:t>Xalqaro</a:t>
            </a:r>
            <a:r>
              <a:rPr kumimoji="0" lang="en-US" altLang="en-US" sz="1200" b="1" i="0" u="none" strike="noStrike" kern="1200" cap="none" spc="0" normalizeH="0" baseline="0" noProof="0" dirty="0">
                <a:ln>
                  <a:noFill/>
                </a:ln>
                <a:solidFill>
                  <a:srgbClr val="1F3864"/>
                </a:solidFill>
                <a:effectLst/>
                <a:uLnTx/>
                <a:uFillTx/>
                <a:latin typeface="Times New Roman" panose="02020603050405020304" pitchFamily="18" charset="0"/>
                <a:ea typeface="+mn-ea"/>
                <a:cs typeface="Times New Roman" panose="02020603050405020304" pitchFamily="18" charset="0"/>
                <a:sym typeface="Times New Roman" panose="02020603050405020304" pitchFamily="18" charset="0"/>
              </a:rPr>
              <a:t> </a:t>
            </a:r>
            <a:r>
              <a:rPr kumimoji="0" lang="en-US" altLang="en-US" sz="1200" b="1" i="0" u="none" strike="noStrike" kern="1200" cap="none" spc="0" normalizeH="0" baseline="0" noProof="0" dirty="0" err="1">
                <a:ln>
                  <a:noFill/>
                </a:ln>
                <a:solidFill>
                  <a:srgbClr val="1F3864"/>
                </a:solidFill>
                <a:effectLst/>
                <a:uLnTx/>
                <a:uFillTx/>
                <a:latin typeface="Times New Roman" panose="02020603050405020304" pitchFamily="18" charset="0"/>
                <a:ea typeface="+mn-ea"/>
                <a:cs typeface="Times New Roman" panose="02020603050405020304" pitchFamily="18" charset="0"/>
                <a:sym typeface="Times New Roman" panose="02020603050405020304" pitchFamily="18" charset="0"/>
              </a:rPr>
              <a:t>injinerlar</a:t>
            </a:r>
            <a:r>
              <a:rPr kumimoji="0" lang="en-US" altLang="en-US" sz="1200" b="1" i="0" u="none" strike="noStrike" kern="1200" cap="none" spc="0" normalizeH="0" baseline="0" noProof="0" dirty="0">
                <a:ln>
                  <a:noFill/>
                </a:ln>
                <a:solidFill>
                  <a:srgbClr val="1F3864"/>
                </a:solidFill>
                <a:effectLst/>
                <a:uLnTx/>
                <a:uFillTx/>
                <a:latin typeface="Times New Roman" panose="02020603050405020304" pitchFamily="18" charset="0"/>
                <a:ea typeface="+mn-ea"/>
                <a:cs typeface="Times New Roman" panose="02020603050405020304" pitchFamily="18" charset="0"/>
                <a:sym typeface="Times New Roman" panose="02020603050405020304" pitchFamily="18" charset="0"/>
              </a:rPr>
              <a:t> </a:t>
            </a:r>
            <a:r>
              <a:rPr kumimoji="0" lang="en-US" altLang="en-US" sz="1200" b="1" i="0" u="none" strike="noStrike" kern="1200" cap="none" spc="0" normalizeH="0" baseline="0" noProof="0" dirty="0" err="1">
                <a:ln>
                  <a:noFill/>
                </a:ln>
                <a:solidFill>
                  <a:srgbClr val="1F3864"/>
                </a:solidFill>
                <a:effectLst/>
                <a:uLnTx/>
                <a:uFillTx/>
                <a:latin typeface="Times New Roman" panose="02020603050405020304" pitchFamily="18" charset="0"/>
                <a:ea typeface="+mn-ea"/>
                <a:cs typeface="Times New Roman" panose="02020603050405020304" pitchFamily="18" charset="0"/>
                <a:sym typeface="Times New Roman" panose="02020603050405020304" pitchFamily="18" charset="0"/>
              </a:rPr>
              <a:t>Akademiyasi</a:t>
            </a:r>
            <a:r>
              <a:rPr kumimoji="0" lang="en-US" altLang="en-US" sz="1200" b="1" i="0" u="none" strike="noStrike" kern="1200" cap="none" spc="0" normalizeH="0" baseline="0" noProof="0" dirty="0">
                <a:ln>
                  <a:noFill/>
                </a:ln>
                <a:solidFill>
                  <a:srgbClr val="1F3864"/>
                </a:solidFill>
                <a:effectLst/>
                <a:uLnTx/>
                <a:uFillTx/>
                <a:latin typeface="Times New Roman" panose="02020603050405020304" pitchFamily="18" charset="0"/>
                <a:ea typeface="+mn-ea"/>
                <a:cs typeface="Times New Roman" panose="02020603050405020304" pitchFamily="18" charset="0"/>
                <a:sym typeface="Times New Roman" panose="02020603050405020304" pitchFamily="18" charset="0"/>
              </a:rPr>
              <a:t> </a:t>
            </a:r>
            <a:r>
              <a:rPr kumimoji="0" lang="en-US" altLang="en-US" sz="1200" b="1" i="0" u="none" strike="noStrike" kern="1200" cap="none" spc="0" normalizeH="0" baseline="0" noProof="0" dirty="0" err="1">
                <a:ln>
                  <a:noFill/>
                </a:ln>
                <a:solidFill>
                  <a:srgbClr val="1F3864"/>
                </a:solidFill>
                <a:effectLst/>
                <a:uLnTx/>
                <a:uFillTx/>
                <a:latin typeface="Times New Roman" panose="02020603050405020304" pitchFamily="18" charset="0"/>
                <a:ea typeface="+mn-ea"/>
                <a:cs typeface="Times New Roman" panose="02020603050405020304" pitchFamily="18" charset="0"/>
                <a:sym typeface="Times New Roman" panose="02020603050405020304" pitchFamily="18" charset="0"/>
              </a:rPr>
              <a:t>muxbir</a:t>
            </a:r>
            <a:r>
              <a:rPr kumimoji="0" lang="en-US" altLang="en-US" sz="1200" b="1" i="0" u="none" strike="noStrike" kern="1200" cap="none" spc="0" normalizeH="0" baseline="0" noProof="0" dirty="0">
                <a:ln>
                  <a:noFill/>
                </a:ln>
                <a:solidFill>
                  <a:srgbClr val="1F3864"/>
                </a:solidFill>
                <a:effectLst/>
                <a:uLnTx/>
                <a:uFillTx/>
                <a:latin typeface="Times New Roman" panose="02020603050405020304" pitchFamily="18" charset="0"/>
                <a:ea typeface="+mn-ea"/>
                <a:cs typeface="Times New Roman" panose="02020603050405020304" pitchFamily="18" charset="0"/>
                <a:sym typeface="Times New Roman" panose="02020603050405020304" pitchFamily="18" charset="0"/>
              </a:rPr>
              <a:t> </a:t>
            </a:r>
            <a:r>
              <a:rPr kumimoji="0" lang="en-US" altLang="en-US" sz="1200" b="1" i="0" u="none" strike="noStrike" kern="1200" cap="none" spc="0" normalizeH="0" baseline="0" noProof="0" dirty="0" err="1">
                <a:ln>
                  <a:noFill/>
                </a:ln>
                <a:solidFill>
                  <a:srgbClr val="1F3864"/>
                </a:solidFill>
                <a:effectLst/>
                <a:uLnTx/>
                <a:uFillTx/>
                <a:latin typeface="Times New Roman" panose="02020603050405020304" pitchFamily="18" charset="0"/>
                <a:ea typeface="+mn-ea"/>
                <a:cs typeface="Times New Roman" panose="02020603050405020304" pitchFamily="18" charset="0"/>
                <a:sym typeface="Times New Roman" panose="02020603050405020304" pitchFamily="18" charset="0"/>
              </a:rPr>
              <a:t>a’zosi</a:t>
            </a:r>
            <a:r>
              <a:rPr kumimoji="0" lang="en-US" altLang="en-US" sz="1200" b="1" i="0" u="none" strike="noStrike" kern="1200" cap="none" spc="0" normalizeH="0" baseline="0" noProof="0" dirty="0">
                <a:ln>
                  <a:noFill/>
                </a:ln>
                <a:solidFill>
                  <a:srgbClr val="1F3864"/>
                </a:solidFill>
                <a:effectLst/>
                <a:uLnTx/>
                <a:uFillTx/>
                <a:latin typeface="Times New Roman" panose="02020603050405020304" pitchFamily="18" charset="0"/>
                <a:ea typeface="+mn-ea"/>
                <a:cs typeface="Times New Roman" panose="02020603050405020304" pitchFamily="18" charset="0"/>
                <a:sym typeface="Times New Roman" panose="02020603050405020304" pitchFamily="18" charset="0"/>
              </a:rPr>
              <a:t> </a:t>
            </a:r>
            <a:r>
              <a:rPr kumimoji="0" lang="en-US" altLang="en-US" sz="1200" b="1" i="0" u="none" strike="noStrike" kern="1200" cap="none" spc="0" normalizeH="0" baseline="0" noProof="0" dirty="0" err="1">
                <a:ln>
                  <a:noFill/>
                </a:ln>
                <a:solidFill>
                  <a:srgbClr val="1F3864"/>
                </a:solidFill>
                <a:effectLst/>
                <a:uLnTx/>
                <a:uFillTx/>
                <a:latin typeface="Times New Roman" panose="02020603050405020304" pitchFamily="18" charset="0"/>
                <a:ea typeface="+mn-ea"/>
                <a:cs typeface="Times New Roman" panose="02020603050405020304" pitchFamily="18" charset="0"/>
                <a:sym typeface="Times New Roman" panose="02020603050405020304" pitchFamily="18" charset="0"/>
              </a:rPr>
              <a:t>Kenjabaev</a:t>
            </a:r>
            <a:r>
              <a:rPr kumimoji="0" lang="en-US" altLang="en-US" sz="1200" b="1" i="0" u="none" strike="noStrike" kern="1200" cap="none" spc="0" normalizeH="0" baseline="0" noProof="0" dirty="0">
                <a:ln>
                  <a:noFill/>
                </a:ln>
                <a:solidFill>
                  <a:srgbClr val="1F3864"/>
                </a:solidFill>
                <a:effectLst/>
                <a:uLnTx/>
                <a:uFillTx/>
                <a:latin typeface="Times New Roman" panose="02020603050405020304" pitchFamily="18" charset="0"/>
                <a:ea typeface="+mn-ea"/>
                <a:cs typeface="Times New Roman" panose="02020603050405020304" pitchFamily="18" charset="0"/>
                <a:sym typeface="Times New Roman" panose="02020603050405020304" pitchFamily="18" charset="0"/>
              </a:rPr>
              <a:t> Aman </a:t>
            </a:r>
          </a:p>
          <a:p>
            <a:pPr marL="0" marR="0" lvl="0" indent="0" algn="l" defTabSz="912261" rtl="0" eaLnBrk="1" fontAlgn="base" latinLnBrk="0" hangingPunct="1">
              <a:lnSpc>
                <a:spcPct val="100000"/>
              </a:lnSpc>
              <a:spcBef>
                <a:spcPct val="0"/>
              </a:spcBef>
              <a:spcAft>
                <a:spcPct val="0"/>
              </a:spcAft>
              <a:buClr>
                <a:srgbClr val="000000"/>
              </a:buClr>
              <a:buSzTx/>
              <a:buFontTx/>
              <a:buNone/>
              <a:tabLst/>
              <a:defRPr/>
            </a:pPr>
            <a:r>
              <a:rPr kumimoji="0" lang="en-US" altLang="en-US" sz="1200" b="1" i="0" u="none" strike="noStrike" kern="1200" cap="none" spc="0" normalizeH="0" baseline="0" noProof="0" dirty="0">
                <a:ln>
                  <a:noFill/>
                </a:ln>
                <a:solidFill>
                  <a:srgbClr val="1F3864"/>
                </a:solidFill>
                <a:effectLst/>
                <a:uLnTx/>
                <a:uFillTx/>
                <a:latin typeface="Times New Roman" panose="02020603050405020304" pitchFamily="18" charset="0"/>
                <a:ea typeface="+mn-ea"/>
                <a:cs typeface="Times New Roman" panose="02020603050405020304" pitchFamily="18" charset="0"/>
                <a:sym typeface="Times New Roman" panose="02020603050405020304" pitchFamily="18" charset="0"/>
              </a:rPr>
              <a:t>(</a:t>
            </a:r>
            <a:r>
              <a:rPr kumimoji="0" lang="en-US" altLang="en-US" sz="1200" b="1" i="0" u="sng" strike="noStrike" kern="1200" cap="none" spc="0" normalizeH="0" baseline="0" noProof="0" dirty="0">
                <a:ln>
                  <a:noFill/>
                </a:ln>
                <a:solidFill>
                  <a:srgbClr val="1F3864"/>
                </a:solidFill>
                <a:effectLst/>
                <a:uLnTx/>
                <a:uFillTx/>
                <a:latin typeface="Times New Roman" panose="02020603050405020304" pitchFamily="18" charset="0"/>
                <a:ea typeface="+mn-ea"/>
                <a:cs typeface="Times New Roman" panose="02020603050405020304" pitchFamily="18" charset="0"/>
                <a:sym typeface="Times New Roman" panose="02020603050405020304" pitchFamily="18" charset="0"/>
                <a:hlinkClick r:id="rId5"/>
              </a:rPr>
              <a:t>atkenjabaev@mail.ru</a:t>
            </a:r>
            <a:r>
              <a:rPr kumimoji="0" lang="en-US" altLang="en-US" sz="1200" b="1" i="0" u="none" strike="noStrike" kern="1200" cap="none" spc="0" normalizeH="0" baseline="0" noProof="0" dirty="0">
                <a:ln>
                  <a:noFill/>
                </a:ln>
                <a:solidFill>
                  <a:srgbClr val="1F3864"/>
                </a:solidFill>
                <a:effectLst/>
                <a:uLnTx/>
                <a:uFillTx/>
                <a:latin typeface="Times New Roman" panose="02020603050405020304" pitchFamily="18" charset="0"/>
                <a:ea typeface="+mn-ea"/>
                <a:cs typeface="Times New Roman" panose="02020603050405020304" pitchFamily="18" charset="0"/>
                <a:sym typeface="Times New Roman" panose="02020603050405020304" pitchFamily="18" charset="0"/>
              </a:rPr>
              <a:t>); (</a:t>
            </a:r>
            <a:r>
              <a:rPr kumimoji="0" lang="en-US" altLang="en-US" sz="1200" b="1" i="0" u="sng" strike="noStrike" kern="1200" cap="none" spc="0" normalizeH="0" baseline="0" noProof="0" dirty="0">
                <a:ln>
                  <a:noFill/>
                </a:ln>
                <a:solidFill>
                  <a:srgbClr val="1F3864"/>
                </a:solidFill>
                <a:effectLst/>
                <a:uLnTx/>
                <a:uFillTx/>
                <a:latin typeface="Times New Roman" panose="02020603050405020304" pitchFamily="18" charset="0"/>
                <a:ea typeface="+mn-ea"/>
                <a:cs typeface="Times New Roman" panose="02020603050405020304" pitchFamily="18" charset="0"/>
                <a:sym typeface="Times New Roman" panose="02020603050405020304" pitchFamily="18" charset="0"/>
                <a:hlinkClick r:id="rId6"/>
              </a:rPr>
              <a:t>amankenja059@gmail.com</a:t>
            </a:r>
            <a:r>
              <a:rPr kumimoji="0" lang="en-US" altLang="en-US" sz="1200" b="1" i="0" u="none" strike="noStrike" kern="1200" cap="none" spc="0" normalizeH="0" baseline="0" noProof="0" dirty="0">
                <a:ln>
                  <a:noFill/>
                </a:ln>
                <a:solidFill>
                  <a:srgbClr val="1F3864"/>
                </a:solidFill>
                <a:effectLst/>
                <a:uLnTx/>
                <a:uFillTx/>
                <a:latin typeface="Times New Roman" panose="02020603050405020304" pitchFamily="18" charset="0"/>
                <a:ea typeface="+mn-ea"/>
                <a:cs typeface="Times New Roman" panose="02020603050405020304" pitchFamily="18" charset="0"/>
                <a:sym typeface="Times New Roman" panose="02020603050405020304" pitchFamily="18" charset="0"/>
              </a:rPr>
              <a:t>); Tel: +998977595931</a:t>
            </a:r>
            <a:endParaRPr kumimoji="0" lang="en-US" altLang="en-US" sz="12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sym typeface="Arial" panose="020B0604020202020204" pitchFamily="34" charset="0"/>
            </a:endParaRPr>
          </a:p>
          <a:p>
            <a:pPr marL="0" marR="0" lvl="0" indent="0" algn="ctr" defTabSz="912261" rtl="0" eaLnBrk="1" fontAlgn="base" latinLnBrk="0" hangingPunct="1">
              <a:lnSpc>
                <a:spcPct val="100000"/>
              </a:lnSpc>
              <a:spcBef>
                <a:spcPct val="0"/>
              </a:spcBef>
              <a:spcAft>
                <a:spcPct val="0"/>
              </a:spcAft>
              <a:buClr>
                <a:srgbClr val="000000"/>
              </a:buClr>
              <a:buSzTx/>
              <a:buFontTx/>
              <a:buNone/>
              <a:tabLst/>
              <a:defRPr/>
            </a:pPr>
            <a:endParaRPr kumimoji="0" lang="en-US" altLang="en-US" sz="2400" b="0" i="0" u="none" strike="noStrike" kern="1200" cap="none" spc="0" normalizeH="0" baseline="0" noProof="0" dirty="0">
              <a:ln>
                <a:noFill/>
              </a:ln>
              <a:solidFill>
                <a:srgbClr val="1F3864"/>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a:p>
            <a:pPr marL="0" marR="0" lvl="0" indent="0" algn="ctr" defTabSz="912261" rtl="0" eaLnBrk="1" fontAlgn="base" latinLnBrk="0" hangingPunct="1">
              <a:lnSpc>
                <a:spcPct val="100000"/>
              </a:lnSpc>
              <a:spcBef>
                <a:spcPct val="0"/>
              </a:spcBef>
              <a:spcAft>
                <a:spcPct val="0"/>
              </a:spcAft>
              <a:buClr>
                <a:srgbClr val="000000"/>
              </a:buClr>
              <a:buSzTx/>
              <a:buFontTx/>
              <a:buNone/>
              <a:tabLst/>
              <a:defRPr/>
            </a:pPr>
            <a:r>
              <a:rPr kumimoji="0" lang="ru-RU" altLang="en-US" sz="2400" b="0" i="0" u="none" strike="noStrike" kern="1200" cap="none" spc="0" normalizeH="0" baseline="0" noProof="0" dirty="0">
                <a:ln>
                  <a:noFill/>
                </a:ln>
                <a:solidFill>
                  <a:srgbClr val="323F4F"/>
                </a:solidFill>
                <a:effectLst/>
                <a:uLnTx/>
                <a:uFillTx/>
                <a:latin typeface="Calibri" panose="020F0502020204030204" pitchFamily="34" charset="0"/>
                <a:ea typeface="+mn-ea"/>
                <a:cs typeface="Calibri" panose="020F0502020204030204" pitchFamily="34" charset="0"/>
                <a:sym typeface="Calibri" panose="020F0502020204030204" pitchFamily="34" charset="0"/>
              </a:rPr>
              <a:t>	</a:t>
            </a:r>
            <a:endParaRPr kumimoji="0" lang="en-US" altLang="en-US" sz="2133" b="0" i="0" u="none" strike="noStrike" kern="1200" cap="none" spc="0" normalizeH="0" baseline="0" noProof="0" dirty="0">
              <a:ln>
                <a:noFill/>
              </a:ln>
              <a:solidFill>
                <a:srgbClr val="323F4F"/>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2" name="Прямоугольник 1">
            <a:extLst>
              <a:ext uri="{FF2B5EF4-FFF2-40B4-BE49-F238E27FC236}">
                <a16:creationId xmlns:a16="http://schemas.microsoft.com/office/drawing/2014/main" id="{16176A16-3671-4CD0-964F-4935B6252D2C}"/>
              </a:ext>
            </a:extLst>
          </p:cNvPr>
          <p:cNvSpPr/>
          <p:nvPr/>
        </p:nvSpPr>
        <p:spPr>
          <a:xfrm>
            <a:off x="7232651" y="2995085"/>
            <a:ext cx="3435349" cy="256543"/>
          </a:xfrm>
          <a:prstGeom prst="rect">
            <a:avLst/>
          </a:prstGeom>
        </p:spPr>
        <p:txBody>
          <a:bodyPr lIns="91435" tIns="45719" rIns="91435" bIns="45719">
            <a:spAutoFit/>
          </a:bodyPr>
          <a:lstStyle/>
          <a:p>
            <a:pPr marL="0" marR="0" lvl="0" indent="0" algn="l" defTabSz="914286" rtl="0" eaLnBrk="1" fontAlgn="auto" latinLnBrk="0" hangingPunct="1">
              <a:lnSpc>
                <a:spcPct val="100000"/>
              </a:lnSpc>
              <a:spcBef>
                <a:spcPts val="0"/>
              </a:spcBef>
              <a:spcAft>
                <a:spcPts val="0"/>
              </a:spcAft>
              <a:buClrTx/>
              <a:buSzTx/>
              <a:buFontTx/>
              <a:buNone/>
              <a:tabLst/>
              <a:defRPr/>
            </a:pPr>
            <a:r>
              <a:rPr kumimoji="0" lang="en-US" sz="1067" b="0" i="0" u="none" strike="noStrike" kern="1200" cap="none" spc="0" normalizeH="0" baseline="0" noProof="0" dirty="0">
                <a:ln>
                  <a:noFill/>
                </a:ln>
                <a:solidFill>
                  <a:srgbClr val="0070C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BIZNES VA TADBIRKORLIK OLIY MAKTABI</a:t>
            </a:r>
            <a:endParaRPr kumimoji="0" lang="ru-RU" sz="1067" b="0" i="0" u="none" strike="noStrike" kern="1200" cap="none" spc="0" normalizeH="0" baseline="0" noProof="0" dirty="0">
              <a:ln>
                <a:noFill/>
              </a:ln>
              <a:solidFill>
                <a:srgbClr val="0070C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sym typeface="Arial" panose="020B0604020202020204" pitchFamily="34" charset="0"/>
            </a:endParaRPr>
          </a:p>
        </p:txBody>
      </p:sp>
      <p:pic>
        <p:nvPicPr>
          <p:cNvPr id="21511" name="Google Shape;391;p1" descr="Walton">
            <a:hlinkClick r:id="rId3"/>
            <a:extLst>
              <a:ext uri="{FF2B5EF4-FFF2-40B4-BE49-F238E27FC236}">
                <a16:creationId xmlns:a16="http://schemas.microsoft.com/office/drawing/2014/main" id="{CDE07514-E11D-4314-B3B7-4948FAC17CC1}"/>
              </a:ext>
            </a:extLst>
          </p:cNvPr>
          <p:cNvPicPr preferRelativeResize="0">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58667" y="1422400"/>
            <a:ext cx="1786467" cy="15261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p:cNvSpPr/>
          <p:nvPr/>
        </p:nvSpPr>
        <p:spPr>
          <a:xfrm>
            <a:off x="0" y="0"/>
            <a:ext cx="12192000" cy="6858000"/>
          </a:xfrm>
          <a:prstGeom prst="rect">
            <a:avLst/>
          </a:prstGeom>
          <a:noFill/>
        </p:spPr>
        <p:txBody>
          <a:bodyPr wrap="square" rtlCol="0" anchor="ctr">
            <a:spAutoFit/>
          </a:bodyPr>
          <a:lstStyle/>
          <a:p>
            <a:pPr algn="ctr"/>
            <a:endParaRPr lang="ru-RU" sz="2400" b="1" dirty="0">
              <a:latin typeface="Times New Roman" panose="02020603050405020304" pitchFamily="18" charset="0"/>
              <a:ea typeface="Times New Roman" panose="02020603050405020304" pitchFamily="18" charset="0"/>
            </a:endParaRPr>
          </a:p>
        </p:txBody>
      </p:sp>
      <p:sp>
        <p:nvSpPr>
          <p:cNvPr id="15" name="Заголовок 3"/>
          <p:cNvSpPr>
            <a:spLocks noGrp="1"/>
          </p:cNvSpPr>
          <p:nvPr>
            <p:ph type="title"/>
          </p:nvPr>
        </p:nvSpPr>
        <p:spPr>
          <a:xfrm>
            <a:off x="609600" y="500888"/>
            <a:ext cx="10972800" cy="594193"/>
          </a:xfrm>
        </p:spPr>
        <p:txBody>
          <a:bodyPr>
            <a:noAutofit/>
          </a:bodyPr>
          <a:lstStyle/>
          <a:p>
            <a:pPr marL="87313" algn="ctr">
              <a:spcBef>
                <a:spcPts val="1000"/>
              </a:spcBef>
            </a:pPr>
            <a:r>
              <a:rPr lang="uz-Cyrl-UZ" sz="2800" b="1" dirty="0">
                <a:solidFill>
                  <a:srgbClr val="002060"/>
                </a:solidFill>
                <a:latin typeface="Times New Roman" panose="02020603050405020304" pitchFamily="18" charset="0"/>
                <a:ea typeface="+mn-ea"/>
                <a:cs typeface="Times New Roman" panose="02020603050405020304" pitchFamily="18" charset="0"/>
              </a:rPr>
              <a:t>МАВЗУНИНГ ДОЛЗАРБЛИГИ</a:t>
            </a:r>
            <a:endParaRPr lang="ru-RU" sz="2800" b="1" dirty="0">
              <a:solidFill>
                <a:srgbClr val="002060"/>
              </a:solidFill>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514E0E46-CA88-7289-E18A-9A1CFB210283}"/>
              </a:ext>
            </a:extLst>
          </p:cNvPr>
          <p:cNvSpPr txBox="1"/>
          <p:nvPr/>
        </p:nvSpPr>
        <p:spPr>
          <a:xfrm>
            <a:off x="1307690" y="1370384"/>
            <a:ext cx="9576619" cy="3785652"/>
          </a:xfrm>
          <a:prstGeom prst="rect">
            <a:avLst/>
          </a:prstGeom>
          <a:noFill/>
        </p:spPr>
        <p:txBody>
          <a:bodyPr wrap="square">
            <a:spAutoFit/>
          </a:bodyPr>
          <a:lstStyle/>
          <a:p>
            <a:pPr lvl="0" algn="just"/>
            <a:r>
              <a:rPr lang="uz-Cyrl-UZ" altLang="en-US" sz="24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Ўзбекистон иқтисодиётининг рақамли технологиялар асосида ривожланиши уларнинг меҳнат бозори ишлаш механизмларига таъсирини инобатга олинишини тақозо этади. Меҳнат бозори фаолиятининг рақамли иқтисодиётда натижаларини баҳолашдан кутилаётган муҳим иқтисодий хулоса шуки, рақамли иқтисодиётни келгусида ривожлантирилиши аҳоли бандлиги ва ижтимоий-меҳнат муносабатларини такомиллаштиришни кўзда тутади. Бу ўз навбатида, рақамли иқтисодиёт шароитида меҳнат бозори самарадорлигини аниқлашнинг илмий асосланган баҳолаш усулларини қўллаш зарурияти мавзу долзарблигини белгилайди.</a:t>
            </a:r>
            <a:endParaRPr lang="ru-RU" sz="2400" dirty="0">
              <a:solidFill>
                <a:schemeClr val="tx1">
                  <a:lumMod val="65000"/>
                  <a:lumOff val="35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1741055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p:cNvSpPr/>
          <p:nvPr/>
        </p:nvSpPr>
        <p:spPr>
          <a:xfrm>
            <a:off x="0" y="0"/>
            <a:ext cx="12192000" cy="6858000"/>
          </a:xfrm>
          <a:prstGeom prst="rect">
            <a:avLst/>
          </a:prstGeom>
          <a:noFill/>
        </p:spPr>
        <p:txBody>
          <a:bodyPr wrap="square" rtlCol="0" anchor="ctr">
            <a:spAutoFit/>
          </a:bodyPr>
          <a:lstStyle/>
          <a:p>
            <a:pPr algn="ctr"/>
            <a:endParaRPr lang="ru-RU" sz="2400" b="1" dirty="0">
              <a:latin typeface="Times New Roman" panose="02020603050405020304" pitchFamily="18" charset="0"/>
              <a:ea typeface="Times New Roman" panose="02020603050405020304" pitchFamily="18" charset="0"/>
            </a:endParaRPr>
          </a:p>
        </p:txBody>
      </p:sp>
      <p:sp>
        <p:nvSpPr>
          <p:cNvPr id="10" name="Овал 9"/>
          <p:cNvSpPr/>
          <p:nvPr/>
        </p:nvSpPr>
        <p:spPr>
          <a:xfrm>
            <a:off x="319252" y="282332"/>
            <a:ext cx="2609850" cy="1304925"/>
          </a:xfrm>
          <a:prstGeom prst="ellipse">
            <a:avLst/>
          </a:prstGeom>
          <a:solidFill>
            <a:srgbClr val="ABFBF1"/>
          </a:solidFill>
          <a:ln>
            <a:solidFill>
              <a:schemeClr val="tx1"/>
            </a:solidFill>
          </a:ln>
          <a:effectLst>
            <a:outerShdw blurRad="50800" dist="38100" dir="5400000" algn="t" rotWithShape="0">
              <a:prstClr val="black">
                <a:alpha val="40000"/>
              </a:prstClr>
            </a:outerShdw>
          </a:effectLst>
          <a:scene3d>
            <a:camera prst="orthographicFront">
              <a:rot lat="0" lon="0" rev="0"/>
            </a:camera>
            <a:lightRig rig="glow" dir="t"/>
          </a:scene3d>
          <a:sp3d prstMaterial="matte">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000" b="1" dirty="0">
                <a:solidFill>
                  <a:schemeClr val="tx1"/>
                </a:solidFill>
                <a:latin typeface="Times New Roman" panose="02020603050405020304" pitchFamily="18" charset="0"/>
                <a:cs typeface="Times New Roman" panose="02020603050405020304" pitchFamily="18" charset="0"/>
              </a:rPr>
              <a:t>Мавзунинг мақсади</a:t>
            </a:r>
            <a:endParaRPr lang="ru-RU" sz="2000" b="1" dirty="0">
              <a:solidFill>
                <a:schemeClr val="tx1"/>
              </a:solidFill>
              <a:latin typeface="Times New Roman" panose="02020603050405020304" pitchFamily="18" charset="0"/>
              <a:cs typeface="Times New Roman" panose="02020603050405020304" pitchFamily="18" charset="0"/>
            </a:endParaRPr>
          </a:p>
        </p:txBody>
      </p:sp>
      <p:sp>
        <p:nvSpPr>
          <p:cNvPr id="11" name="Прямоугольник 10"/>
          <p:cNvSpPr/>
          <p:nvPr/>
        </p:nvSpPr>
        <p:spPr>
          <a:xfrm rot="16200000">
            <a:off x="-243062" y="3490431"/>
            <a:ext cx="3086455" cy="676277"/>
          </a:xfrm>
          <a:prstGeom prst="rect">
            <a:avLst/>
          </a:prstGeom>
          <a:solidFill>
            <a:srgbClr val="00CCFF"/>
          </a:solidFill>
          <a:ln>
            <a:noFill/>
          </a:ln>
          <a:effectLst>
            <a:outerShdw blurRad="50800" dist="38100" dir="18900000" algn="bl" rotWithShape="0">
              <a:prstClr val="black">
                <a:alpha val="40000"/>
              </a:prstClr>
            </a:outerShdw>
            <a:reflection blurRad="279400" stA="26000" endPos="19000" dist="12700" dir="5400000" sy="-100000" algn="bl" rotWithShape="0"/>
            <a:softEdge rad="393700"/>
          </a:effectLst>
          <a:scene3d>
            <a:camera prst="orthographicFront">
              <a:rot lat="0" lon="0" rev="0"/>
            </a:camera>
            <a:lightRig rig="contrasting" dir="t"/>
          </a:scene3d>
          <a:sp3d>
            <a:bevelT w="139700" h="139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000" b="1" dirty="0">
                <a:solidFill>
                  <a:schemeClr val="tx1"/>
                </a:solidFill>
                <a:latin typeface="Times New Roman" panose="02020603050405020304" pitchFamily="18" charset="0"/>
                <a:cs typeface="Times New Roman" panose="02020603050405020304" pitchFamily="18" charset="0"/>
              </a:rPr>
              <a:t>г вазифалар:</a:t>
            </a:r>
            <a:endParaRPr lang="ru-RU" sz="2000" b="1" dirty="0">
              <a:solidFill>
                <a:schemeClr val="tx1"/>
              </a:solidFill>
              <a:latin typeface="Times New Roman" panose="02020603050405020304" pitchFamily="18" charset="0"/>
              <a:cs typeface="Times New Roman" panose="02020603050405020304" pitchFamily="18" charset="0"/>
            </a:endParaRPr>
          </a:p>
        </p:txBody>
      </p:sp>
      <p:sp>
        <p:nvSpPr>
          <p:cNvPr id="12" name="Скругленный прямоугольник 11"/>
          <p:cNvSpPr/>
          <p:nvPr/>
        </p:nvSpPr>
        <p:spPr>
          <a:xfrm>
            <a:off x="3243426" y="377582"/>
            <a:ext cx="8138943" cy="1095376"/>
          </a:xfrm>
          <a:prstGeom prst="roundRect">
            <a:avLst/>
          </a:prstGeom>
          <a:solidFill>
            <a:srgbClr val="E1FFF5"/>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000" dirty="0">
                <a:solidFill>
                  <a:srgbClr val="000066"/>
                </a:solidFill>
                <a:latin typeface="Times New Roman" panose="02020603050405020304" pitchFamily="18" charset="0"/>
                <a:cs typeface="Times New Roman" panose="02020603050405020304" pitchFamily="18" charset="0"/>
              </a:rPr>
              <a:t>Иқтисодиётда рақамли технологиялар шароитида меҳнат бозори фаолиятини такомиллаштириш бўйича илмий таклиф ва амалий бериш.</a:t>
            </a:r>
          </a:p>
        </p:txBody>
      </p:sp>
      <p:sp>
        <p:nvSpPr>
          <p:cNvPr id="13" name="Стрелка вправо 12"/>
          <p:cNvSpPr/>
          <p:nvPr/>
        </p:nvSpPr>
        <p:spPr>
          <a:xfrm>
            <a:off x="2991014" y="591894"/>
            <a:ext cx="190500" cy="666751"/>
          </a:xfrm>
          <a:prstGeom prst="rightArrow">
            <a:avLst/>
          </a:prstGeom>
          <a:solidFill>
            <a:srgbClr val="00B050"/>
          </a:solidFill>
          <a:ln>
            <a:solidFill>
              <a:schemeClr val="tx1"/>
            </a:solidFill>
          </a:ln>
          <a:effectLst/>
          <a:scene3d>
            <a:camera prst="orthographicFront">
              <a:rot lat="0" lon="0" rev="0"/>
            </a:camera>
            <a:lightRig rig="glow" dir="t"/>
          </a:scene3d>
          <a:sp3d prstMaterial="matte">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b="1">
              <a:solidFill>
                <a:schemeClr val="tx1"/>
              </a:solidFill>
              <a:latin typeface="Times New Roman" panose="02020603050405020304" pitchFamily="18" charset="0"/>
              <a:cs typeface="Times New Roman" panose="02020603050405020304" pitchFamily="18" charset="0"/>
            </a:endParaRPr>
          </a:p>
        </p:txBody>
      </p:sp>
      <p:sp>
        <p:nvSpPr>
          <p:cNvPr id="14" name="Скругленный прямоугольник 13"/>
          <p:cNvSpPr/>
          <p:nvPr/>
        </p:nvSpPr>
        <p:spPr>
          <a:xfrm>
            <a:off x="2800344" y="1559857"/>
            <a:ext cx="8582025" cy="532841"/>
          </a:xfrm>
          <a:prstGeom prst="roundRect">
            <a:avLst/>
          </a:prstGeom>
          <a:solidFill>
            <a:schemeClr val="bg1"/>
          </a:solidFill>
          <a:ln w="19050">
            <a:solidFill>
              <a:schemeClr val="tx1"/>
            </a:solidFill>
          </a:ln>
          <a:effectLst>
            <a:outerShdw blurRad="50800" dist="381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spcAft>
                <a:spcPts val="800"/>
              </a:spcAft>
            </a:pPr>
            <a:r>
              <a:rPr lang="uz-Cyrl-UZ" sz="1700" dirty="0">
                <a:solidFill>
                  <a:srgbClr val="002060"/>
                </a:solidFill>
                <a:latin typeface="Times New Roman" panose="02020603050405020304" pitchFamily="18" charset="0"/>
                <a:cs typeface="Times New Roman" panose="02020603050405020304" pitchFamily="18" charset="0"/>
              </a:rPr>
              <a:t>Иқтисодиётни  рақамли трансформация шароитида меҳнат бозорининг ижтимоий-иқтисодий мазмун-моҳияти ҳамда хусусиятларини тавсифлаш</a:t>
            </a:r>
          </a:p>
        </p:txBody>
      </p:sp>
      <p:sp>
        <p:nvSpPr>
          <p:cNvPr id="20" name="Скругленный прямоугольник 19"/>
          <p:cNvSpPr/>
          <p:nvPr/>
        </p:nvSpPr>
        <p:spPr>
          <a:xfrm>
            <a:off x="2800334" y="2178541"/>
            <a:ext cx="8582025" cy="809291"/>
          </a:xfrm>
          <a:prstGeom prst="roundRect">
            <a:avLst>
              <a:gd name="adj" fmla="val 10980"/>
            </a:avLst>
          </a:prstGeom>
          <a:solidFill>
            <a:schemeClr val="bg1"/>
          </a:solidFill>
          <a:ln w="19050">
            <a:solidFill>
              <a:schemeClr val="tx1"/>
            </a:solidFill>
          </a:ln>
          <a:effectLst>
            <a:outerShdw blurRad="50800" dist="381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spcAft>
                <a:spcPts val="800"/>
              </a:spcAft>
            </a:pPr>
            <a:r>
              <a:rPr lang="uz-Cyrl-UZ" sz="1700" dirty="0">
                <a:solidFill>
                  <a:srgbClr val="002060"/>
                </a:solidFill>
                <a:latin typeface="Times New Roman" panose="02020603050405020304" pitchFamily="18" charset="0"/>
                <a:cs typeface="Times New Roman" panose="02020603050405020304" pitchFamily="18" charset="0"/>
              </a:rPr>
              <a:t>рақамли ва ахборот технологияларини иқтисодиётнинг турли тармоқ ва соҳаларида ривожланиши билан боғлиқликда меҳнат бозорини тадқиқ этиш механизмларини ишлаб чиқиш </a:t>
            </a:r>
          </a:p>
        </p:txBody>
      </p:sp>
      <p:sp>
        <p:nvSpPr>
          <p:cNvPr id="21" name="Скругленный прямоугольник 20"/>
          <p:cNvSpPr/>
          <p:nvPr/>
        </p:nvSpPr>
        <p:spPr>
          <a:xfrm>
            <a:off x="2800334" y="3040639"/>
            <a:ext cx="8582025" cy="646217"/>
          </a:xfrm>
          <a:prstGeom prst="roundRect">
            <a:avLst/>
          </a:prstGeom>
          <a:solidFill>
            <a:schemeClr val="bg1"/>
          </a:solidFill>
          <a:ln w="19050">
            <a:solidFill>
              <a:schemeClr val="tx1"/>
            </a:solidFill>
          </a:ln>
          <a:effectLst>
            <a:outerShdw blurRad="50800" dist="381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spcAft>
                <a:spcPts val="800"/>
              </a:spcAft>
            </a:pPr>
            <a:r>
              <a:rPr lang="uz-Cyrl-UZ" sz="1800" dirty="0">
                <a:latin typeface="Times New Roman" panose="02020603050405020304" pitchFamily="18" charset="0"/>
                <a:ea typeface="Calibri" panose="020F0502020204030204" pitchFamily="34" charset="0"/>
                <a:cs typeface="Times New Roman" panose="02020603050405020304" pitchFamily="18" charset="0"/>
              </a:rPr>
              <a:t> </a:t>
            </a:r>
          </a:p>
          <a:p>
            <a:pPr algn="just">
              <a:spcAft>
                <a:spcPts val="800"/>
              </a:spcAft>
            </a:pPr>
            <a:r>
              <a:rPr lang="uz-Cyrl-UZ" sz="1700" dirty="0">
                <a:solidFill>
                  <a:srgbClr val="002060"/>
                </a:solidFill>
                <a:latin typeface="Times New Roman" panose="02020603050405020304" pitchFamily="18" charset="0"/>
                <a:cs typeface="Times New Roman" panose="02020603050405020304" pitchFamily="18" charset="0"/>
              </a:rPr>
              <a:t>меҳнат бозори фаолиятининг хусусиятларини рақамли технологиялар асосида такомиллаштиришнинг концептуал асосларини ишлаб чиқиш</a:t>
            </a:r>
            <a:endParaRPr lang="ru-RU" sz="1700" dirty="0">
              <a:solidFill>
                <a:srgbClr val="002060"/>
              </a:solidFill>
              <a:latin typeface="Times New Roman" panose="02020603050405020304" pitchFamily="18" charset="0"/>
              <a:cs typeface="Times New Roman" panose="02020603050405020304" pitchFamily="18" charset="0"/>
            </a:endParaRPr>
          </a:p>
          <a:p>
            <a:pPr algn="just"/>
            <a:endParaRPr lang="uz-Cyrl-UZ" sz="1700" dirty="0">
              <a:solidFill>
                <a:srgbClr val="002060"/>
              </a:solidFill>
              <a:latin typeface="Times New Roman" panose="02020603050405020304" pitchFamily="18" charset="0"/>
              <a:cs typeface="Times New Roman" panose="02020603050405020304" pitchFamily="18" charset="0"/>
            </a:endParaRPr>
          </a:p>
        </p:txBody>
      </p:sp>
      <p:sp>
        <p:nvSpPr>
          <p:cNvPr id="22" name="Скругленный прямоугольник 21"/>
          <p:cNvSpPr/>
          <p:nvPr/>
        </p:nvSpPr>
        <p:spPr>
          <a:xfrm>
            <a:off x="2800335" y="3775762"/>
            <a:ext cx="8582025" cy="532841"/>
          </a:xfrm>
          <a:prstGeom prst="roundRect">
            <a:avLst>
              <a:gd name="adj" fmla="val 16667"/>
            </a:avLst>
          </a:prstGeom>
          <a:solidFill>
            <a:schemeClr val="bg1"/>
          </a:solidFill>
          <a:ln w="19050">
            <a:solidFill>
              <a:schemeClr val="tx1"/>
            </a:solidFill>
          </a:ln>
          <a:effectLst>
            <a:outerShdw blurRad="50800" dist="381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spcAft>
                <a:spcPts val="800"/>
              </a:spcAft>
            </a:pPr>
            <a:r>
              <a:rPr lang="uz-Cyrl-UZ" sz="1700" dirty="0">
                <a:solidFill>
                  <a:srgbClr val="002060"/>
                </a:solidFill>
                <a:latin typeface="Times New Roman" panose="02020603050405020304" pitchFamily="18" charset="0"/>
                <a:cs typeface="Times New Roman" panose="02020603050405020304" pitchFamily="18" charset="0"/>
              </a:rPr>
              <a:t>рақамли технологияларга асосланган меҳнат бозори фаолиятини такомиллаштириш билан боғлиқ ахборот тизимлари ва моделларини тизимлаштириш</a:t>
            </a:r>
            <a:endParaRPr lang="ru-RU" sz="1700" dirty="0">
              <a:solidFill>
                <a:srgbClr val="002060"/>
              </a:solidFill>
              <a:latin typeface="Times New Roman" panose="02020603050405020304" pitchFamily="18" charset="0"/>
              <a:cs typeface="Times New Roman" panose="02020603050405020304" pitchFamily="18" charset="0"/>
            </a:endParaRPr>
          </a:p>
        </p:txBody>
      </p:sp>
      <p:sp>
        <p:nvSpPr>
          <p:cNvPr id="23" name="Скругленный прямоугольник 22"/>
          <p:cNvSpPr/>
          <p:nvPr/>
        </p:nvSpPr>
        <p:spPr>
          <a:xfrm>
            <a:off x="2800333" y="4409263"/>
            <a:ext cx="8582025" cy="805597"/>
          </a:xfrm>
          <a:prstGeom prst="roundRect">
            <a:avLst/>
          </a:prstGeom>
          <a:solidFill>
            <a:schemeClr val="bg1"/>
          </a:solidFill>
          <a:ln w="19050">
            <a:solidFill>
              <a:schemeClr val="tx1"/>
            </a:solidFill>
          </a:ln>
          <a:effectLst>
            <a:outerShdw blurRad="50800" dist="381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spcBef>
                <a:spcPts val="1200"/>
              </a:spcBef>
              <a:spcAft>
                <a:spcPts val="800"/>
              </a:spcAft>
            </a:pPr>
            <a:r>
              <a:rPr lang="uz-Cyrl-UZ" sz="1700" dirty="0">
                <a:solidFill>
                  <a:srgbClr val="002060"/>
                </a:solidFill>
                <a:latin typeface="Times New Roman" panose="02020603050405020304" pitchFamily="18" charset="0"/>
                <a:cs typeface="Times New Roman" panose="02020603050405020304" pitchFamily="18" charset="0"/>
              </a:rPr>
              <a:t>меҳнат бозори фаолиятини такомиллаштиришда рақамли технологиялар соҳасини ривожланиш тенденциялари ва бу соҳани кадрлар билан таъминлаш механизмни ишлаб чиқиш</a:t>
            </a:r>
            <a:endParaRPr lang="ru-RU" sz="1700" dirty="0">
              <a:solidFill>
                <a:srgbClr val="002060"/>
              </a:solidFill>
              <a:latin typeface="Times New Roman" panose="02020603050405020304" pitchFamily="18" charset="0"/>
              <a:cs typeface="Times New Roman" panose="02020603050405020304" pitchFamily="18" charset="0"/>
            </a:endParaRPr>
          </a:p>
        </p:txBody>
      </p:sp>
      <p:cxnSp>
        <p:nvCxnSpPr>
          <p:cNvPr id="24" name="Прямая со стрелкой 23"/>
          <p:cNvCxnSpPr>
            <a:cxnSpLocks/>
            <a:stCxn id="11" idx="2"/>
            <a:endCxn id="14" idx="1"/>
          </p:cNvCxnSpPr>
          <p:nvPr/>
        </p:nvCxnSpPr>
        <p:spPr>
          <a:xfrm flipV="1">
            <a:off x="1638304" y="1826278"/>
            <a:ext cx="1162040" cy="200229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5" name="Прямая со стрелкой 24"/>
          <p:cNvCxnSpPr>
            <a:cxnSpLocks/>
            <a:stCxn id="11" idx="2"/>
            <a:endCxn id="20" idx="1"/>
          </p:cNvCxnSpPr>
          <p:nvPr/>
        </p:nvCxnSpPr>
        <p:spPr>
          <a:xfrm flipV="1">
            <a:off x="1638304" y="2583187"/>
            <a:ext cx="1162030" cy="124538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6" name="Прямая со стрелкой 25"/>
          <p:cNvCxnSpPr>
            <a:cxnSpLocks/>
            <a:stCxn id="11" idx="2"/>
            <a:endCxn id="21" idx="1"/>
          </p:cNvCxnSpPr>
          <p:nvPr/>
        </p:nvCxnSpPr>
        <p:spPr>
          <a:xfrm flipV="1">
            <a:off x="1638304" y="3363748"/>
            <a:ext cx="1162030" cy="46482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7" name="Прямая со стрелкой 26"/>
          <p:cNvCxnSpPr>
            <a:cxnSpLocks/>
            <a:stCxn id="11" idx="2"/>
            <a:endCxn id="22" idx="1"/>
          </p:cNvCxnSpPr>
          <p:nvPr/>
        </p:nvCxnSpPr>
        <p:spPr>
          <a:xfrm>
            <a:off x="1638304" y="3828569"/>
            <a:ext cx="1162031" cy="21361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8" name="Прямая со стрелкой 27"/>
          <p:cNvCxnSpPr>
            <a:cxnSpLocks/>
            <a:stCxn id="11" idx="2"/>
            <a:endCxn id="23" idx="1"/>
          </p:cNvCxnSpPr>
          <p:nvPr/>
        </p:nvCxnSpPr>
        <p:spPr>
          <a:xfrm>
            <a:off x="1638304" y="3828569"/>
            <a:ext cx="1162029" cy="98349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9" name="Овал 28"/>
          <p:cNvSpPr/>
          <p:nvPr/>
        </p:nvSpPr>
        <p:spPr>
          <a:xfrm>
            <a:off x="2143129" y="2602449"/>
            <a:ext cx="342903" cy="257175"/>
          </a:xfrm>
          <a:prstGeom prst="ellipse">
            <a:avLst/>
          </a:prstGeom>
          <a:solidFill>
            <a:schemeClr val="accent2">
              <a:lumMod val="40000"/>
              <a:lumOff val="60000"/>
            </a:schemeClr>
          </a:solidFill>
          <a:ln>
            <a:solidFill>
              <a:schemeClr val="tx1"/>
            </a:solidFill>
          </a:ln>
          <a:effectLst/>
          <a:scene3d>
            <a:camera prst="orthographicFront">
              <a:rot lat="0" lon="0" rev="0"/>
            </a:camera>
            <a:lightRig rig="glow" dir="t"/>
          </a:scene3d>
          <a:sp3d prstMaterial="matte">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1400" b="1" dirty="0">
                <a:solidFill>
                  <a:schemeClr val="tx1"/>
                </a:solidFill>
                <a:latin typeface="Times New Roman" panose="02020603050405020304" pitchFamily="18" charset="0"/>
                <a:cs typeface="Times New Roman" panose="02020603050405020304" pitchFamily="18" charset="0"/>
              </a:rPr>
              <a:t>1</a:t>
            </a:r>
            <a:endParaRPr lang="ru-RU" sz="1400" b="1" dirty="0">
              <a:solidFill>
                <a:schemeClr val="tx1"/>
              </a:solidFill>
              <a:latin typeface="Times New Roman" panose="02020603050405020304" pitchFamily="18" charset="0"/>
              <a:cs typeface="Times New Roman" panose="02020603050405020304" pitchFamily="18" charset="0"/>
            </a:endParaRPr>
          </a:p>
        </p:txBody>
      </p:sp>
      <p:sp>
        <p:nvSpPr>
          <p:cNvPr id="30" name="Овал 29"/>
          <p:cNvSpPr/>
          <p:nvPr/>
        </p:nvSpPr>
        <p:spPr>
          <a:xfrm>
            <a:off x="2143129" y="3012956"/>
            <a:ext cx="342903" cy="257175"/>
          </a:xfrm>
          <a:prstGeom prst="ellipse">
            <a:avLst/>
          </a:prstGeom>
          <a:solidFill>
            <a:schemeClr val="accent2">
              <a:lumMod val="40000"/>
              <a:lumOff val="60000"/>
            </a:schemeClr>
          </a:solidFill>
          <a:ln>
            <a:solidFill>
              <a:schemeClr val="tx1"/>
            </a:solidFill>
          </a:ln>
          <a:effectLst/>
          <a:scene3d>
            <a:camera prst="orthographicFront">
              <a:rot lat="0" lon="0" rev="0"/>
            </a:camera>
            <a:lightRig rig="glow" dir="t"/>
          </a:scene3d>
          <a:sp3d prstMaterial="matte">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1400" b="1" dirty="0">
                <a:solidFill>
                  <a:schemeClr val="tx1"/>
                </a:solidFill>
                <a:latin typeface="Times New Roman" panose="02020603050405020304" pitchFamily="18" charset="0"/>
                <a:cs typeface="Times New Roman" panose="02020603050405020304" pitchFamily="18" charset="0"/>
              </a:rPr>
              <a:t>2</a:t>
            </a:r>
            <a:endParaRPr lang="ru-RU" sz="1400" b="1" dirty="0">
              <a:solidFill>
                <a:schemeClr val="tx1"/>
              </a:solidFill>
              <a:latin typeface="Times New Roman" panose="02020603050405020304" pitchFamily="18" charset="0"/>
              <a:cs typeface="Times New Roman" panose="02020603050405020304" pitchFamily="18" charset="0"/>
            </a:endParaRPr>
          </a:p>
        </p:txBody>
      </p:sp>
      <p:sp>
        <p:nvSpPr>
          <p:cNvPr id="31" name="Овал 30"/>
          <p:cNvSpPr/>
          <p:nvPr/>
        </p:nvSpPr>
        <p:spPr>
          <a:xfrm>
            <a:off x="2143129" y="3411415"/>
            <a:ext cx="342903" cy="257175"/>
          </a:xfrm>
          <a:prstGeom prst="ellipse">
            <a:avLst/>
          </a:prstGeom>
          <a:solidFill>
            <a:schemeClr val="accent2">
              <a:lumMod val="40000"/>
              <a:lumOff val="60000"/>
            </a:schemeClr>
          </a:solidFill>
          <a:ln>
            <a:solidFill>
              <a:schemeClr val="tx1"/>
            </a:solidFill>
          </a:ln>
          <a:effectLst/>
          <a:scene3d>
            <a:camera prst="orthographicFront">
              <a:rot lat="0" lon="0" rev="0"/>
            </a:camera>
            <a:lightRig rig="glow" dir="t"/>
          </a:scene3d>
          <a:sp3d prstMaterial="matte">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1400" b="1" dirty="0">
                <a:solidFill>
                  <a:schemeClr val="tx1"/>
                </a:solidFill>
                <a:latin typeface="Times New Roman" panose="02020603050405020304" pitchFamily="18" charset="0"/>
                <a:cs typeface="Times New Roman" panose="02020603050405020304" pitchFamily="18" charset="0"/>
              </a:rPr>
              <a:t>3</a:t>
            </a:r>
            <a:endParaRPr lang="ru-RU" sz="1400" b="1" dirty="0">
              <a:solidFill>
                <a:schemeClr val="tx1"/>
              </a:solidFill>
              <a:latin typeface="Times New Roman" panose="02020603050405020304" pitchFamily="18" charset="0"/>
              <a:cs typeface="Times New Roman" panose="02020603050405020304" pitchFamily="18" charset="0"/>
            </a:endParaRPr>
          </a:p>
        </p:txBody>
      </p:sp>
      <p:sp>
        <p:nvSpPr>
          <p:cNvPr id="32" name="Овал 31"/>
          <p:cNvSpPr/>
          <p:nvPr/>
        </p:nvSpPr>
        <p:spPr>
          <a:xfrm>
            <a:off x="2143129" y="3789932"/>
            <a:ext cx="342903" cy="257175"/>
          </a:xfrm>
          <a:prstGeom prst="ellipse">
            <a:avLst/>
          </a:prstGeom>
          <a:solidFill>
            <a:schemeClr val="accent2">
              <a:lumMod val="40000"/>
              <a:lumOff val="60000"/>
            </a:schemeClr>
          </a:solidFill>
          <a:ln>
            <a:solidFill>
              <a:schemeClr val="tx1"/>
            </a:solidFill>
          </a:ln>
          <a:effectLst/>
          <a:scene3d>
            <a:camera prst="orthographicFront">
              <a:rot lat="0" lon="0" rev="0"/>
            </a:camera>
            <a:lightRig rig="glow" dir="t"/>
          </a:scene3d>
          <a:sp3d prstMaterial="matte">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1400" b="1" dirty="0">
                <a:solidFill>
                  <a:schemeClr val="tx1"/>
                </a:solidFill>
                <a:latin typeface="Times New Roman" panose="02020603050405020304" pitchFamily="18" charset="0"/>
                <a:cs typeface="Times New Roman" panose="02020603050405020304" pitchFamily="18" charset="0"/>
              </a:rPr>
              <a:t>4</a:t>
            </a:r>
            <a:endParaRPr lang="ru-RU" sz="1400" b="1" dirty="0">
              <a:solidFill>
                <a:schemeClr val="tx1"/>
              </a:solidFill>
              <a:latin typeface="Times New Roman" panose="02020603050405020304" pitchFamily="18" charset="0"/>
              <a:cs typeface="Times New Roman" panose="02020603050405020304" pitchFamily="18" charset="0"/>
            </a:endParaRPr>
          </a:p>
        </p:txBody>
      </p:sp>
      <p:sp>
        <p:nvSpPr>
          <p:cNvPr id="33" name="Овал 32"/>
          <p:cNvSpPr/>
          <p:nvPr/>
        </p:nvSpPr>
        <p:spPr>
          <a:xfrm>
            <a:off x="2143129" y="4112618"/>
            <a:ext cx="342903" cy="257175"/>
          </a:xfrm>
          <a:prstGeom prst="ellipse">
            <a:avLst/>
          </a:prstGeom>
          <a:solidFill>
            <a:schemeClr val="accent2">
              <a:lumMod val="40000"/>
              <a:lumOff val="60000"/>
            </a:schemeClr>
          </a:solidFill>
          <a:ln>
            <a:solidFill>
              <a:schemeClr val="tx1"/>
            </a:solidFill>
          </a:ln>
          <a:effectLst/>
          <a:scene3d>
            <a:camera prst="orthographicFront">
              <a:rot lat="0" lon="0" rev="0"/>
            </a:camera>
            <a:lightRig rig="glow" dir="t"/>
          </a:scene3d>
          <a:sp3d prstMaterial="matte">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1400" b="1" dirty="0">
                <a:solidFill>
                  <a:schemeClr val="tx1"/>
                </a:solidFill>
                <a:latin typeface="Times New Roman" panose="02020603050405020304" pitchFamily="18" charset="0"/>
                <a:cs typeface="Times New Roman" panose="02020603050405020304" pitchFamily="18" charset="0"/>
              </a:rPr>
              <a:t>5</a:t>
            </a:r>
            <a:endParaRPr lang="ru-RU" sz="1400" b="1" dirty="0">
              <a:solidFill>
                <a:schemeClr val="tx1"/>
              </a:solidFill>
              <a:latin typeface="Times New Roman" panose="02020603050405020304" pitchFamily="18" charset="0"/>
              <a:cs typeface="Times New Roman" panose="02020603050405020304" pitchFamily="18" charset="0"/>
            </a:endParaRPr>
          </a:p>
        </p:txBody>
      </p:sp>
      <p:sp>
        <p:nvSpPr>
          <p:cNvPr id="34" name="Скругленный прямоугольник 33"/>
          <p:cNvSpPr/>
          <p:nvPr/>
        </p:nvSpPr>
        <p:spPr>
          <a:xfrm>
            <a:off x="2800332" y="5267667"/>
            <a:ext cx="8582025" cy="673217"/>
          </a:xfrm>
          <a:prstGeom prst="roundRect">
            <a:avLst/>
          </a:prstGeom>
          <a:solidFill>
            <a:schemeClr val="bg1"/>
          </a:solidFill>
          <a:ln w="19050">
            <a:solidFill>
              <a:schemeClr val="tx1"/>
            </a:solidFill>
          </a:ln>
          <a:effectLst>
            <a:outerShdw blurRad="50800" dist="381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spcBef>
                <a:spcPts val="1200"/>
              </a:spcBef>
              <a:spcAft>
                <a:spcPts val="800"/>
              </a:spcAft>
            </a:pPr>
            <a:r>
              <a:rPr lang="uz-Cyrl-UZ" sz="1700" dirty="0">
                <a:solidFill>
                  <a:srgbClr val="002060"/>
                </a:solidFill>
                <a:latin typeface="Times New Roman" panose="02020603050405020304" pitchFamily="18" charset="0"/>
                <a:cs typeface="Times New Roman" panose="02020603050405020304" pitchFamily="18" charset="0"/>
              </a:rPr>
              <a:t>рақамли технологиялар асосида меҳнат бозори фаолиятини такомиллаштириш ахборот-функционал таъминотини яратиш тамойилларини ишлаб чиқиш</a:t>
            </a:r>
          </a:p>
        </p:txBody>
      </p:sp>
      <p:cxnSp>
        <p:nvCxnSpPr>
          <p:cNvPr id="35" name="Прямая со стрелкой 34"/>
          <p:cNvCxnSpPr>
            <a:cxnSpLocks/>
            <a:stCxn id="11" idx="2"/>
            <a:endCxn id="34" idx="1"/>
          </p:cNvCxnSpPr>
          <p:nvPr/>
        </p:nvCxnSpPr>
        <p:spPr>
          <a:xfrm>
            <a:off x="1638304" y="3828569"/>
            <a:ext cx="1162028" cy="177570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6" name="Овал 35"/>
          <p:cNvSpPr/>
          <p:nvPr/>
        </p:nvSpPr>
        <p:spPr>
          <a:xfrm>
            <a:off x="2143129" y="4526989"/>
            <a:ext cx="342903" cy="257175"/>
          </a:xfrm>
          <a:prstGeom prst="ellipse">
            <a:avLst/>
          </a:prstGeom>
          <a:solidFill>
            <a:schemeClr val="accent2">
              <a:lumMod val="40000"/>
              <a:lumOff val="60000"/>
            </a:schemeClr>
          </a:solidFill>
          <a:ln>
            <a:solidFill>
              <a:schemeClr val="tx1"/>
            </a:solidFill>
          </a:ln>
          <a:effectLst/>
          <a:scene3d>
            <a:camera prst="orthographicFront">
              <a:rot lat="0" lon="0" rev="0"/>
            </a:camera>
            <a:lightRig rig="glow" dir="t"/>
          </a:scene3d>
          <a:sp3d prstMaterial="matte">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1400" b="1" dirty="0">
                <a:solidFill>
                  <a:schemeClr val="tx1"/>
                </a:solidFill>
                <a:latin typeface="Times New Roman" panose="02020603050405020304" pitchFamily="18" charset="0"/>
                <a:cs typeface="Times New Roman" panose="02020603050405020304" pitchFamily="18" charset="0"/>
              </a:rPr>
              <a:t>6</a:t>
            </a:r>
            <a:endParaRPr lang="ru-RU" sz="1400" b="1" dirty="0">
              <a:solidFill>
                <a:schemeClr val="tx1"/>
              </a:solidFill>
              <a:latin typeface="Times New Roman" panose="02020603050405020304" pitchFamily="18" charset="0"/>
              <a:cs typeface="Times New Roman" panose="02020603050405020304" pitchFamily="18" charset="0"/>
            </a:endParaRPr>
          </a:p>
        </p:txBody>
      </p:sp>
      <p:cxnSp>
        <p:nvCxnSpPr>
          <p:cNvPr id="38" name="Прямая со стрелкой 37">
            <a:extLst>
              <a:ext uri="{FF2B5EF4-FFF2-40B4-BE49-F238E27FC236}">
                <a16:creationId xmlns:a16="http://schemas.microsoft.com/office/drawing/2014/main" id="{B44FF3CA-94D5-4896-A9E1-C7BB2DDD471A}"/>
              </a:ext>
            </a:extLst>
          </p:cNvPr>
          <p:cNvCxnSpPr>
            <a:cxnSpLocks/>
            <a:stCxn id="11" idx="2"/>
          </p:cNvCxnSpPr>
          <p:nvPr/>
        </p:nvCxnSpPr>
        <p:spPr>
          <a:xfrm>
            <a:off x="1638304" y="3828569"/>
            <a:ext cx="1162028" cy="224131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9" name="Овал 38">
            <a:extLst>
              <a:ext uri="{FF2B5EF4-FFF2-40B4-BE49-F238E27FC236}">
                <a16:creationId xmlns:a16="http://schemas.microsoft.com/office/drawing/2014/main" id="{CC866CE6-F3FF-4125-98AA-BEAE5B04E844}"/>
              </a:ext>
            </a:extLst>
          </p:cNvPr>
          <p:cNvSpPr/>
          <p:nvPr/>
        </p:nvSpPr>
        <p:spPr>
          <a:xfrm>
            <a:off x="2143129" y="4925186"/>
            <a:ext cx="342903" cy="257175"/>
          </a:xfrm>
          <a:prstGeom prst="ellipse">
            <a:avLst/>
          </a:prstGeom>
          <a:solidFill>
            <a:schemeClr val="accent2">
              <a:lumMod val="40000"/>
              <a:lumOff val="60000"/>
            </a:schemeClr>
          </a:solidFill>
          <a:ln>
            <a:solidFill>
              <a:schemeClr val="tx1"/>
            </a:solidFill>
          </a:ln>
          <a:effectLst/>
          <a:scene3d>
            <a:camera prst="orthographicFront">
              <a:rot lat="0" lon="0" rev="0"/>
            </a:camera>
            <a:lightRig rig="glow" dir="t"/>
          </a:scene3d>
          <a:sp3d prstMaterial="matte">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1400" b="1" dirty="0">
                <a:solidFill>
                  <a:schemeClr val="tx1"/>
                </a:solidFill>
                <a:latin typeface="Times New Roman" panose="02020603050405020304" pitchFamily="18" charset="0"/>
                <a:cs typeface="Times New Roman" panose="02020603050405020304" pitchFamily="18" charset="0"/>
              </a:rPr>
              <a:t>7</a:t>
            </a:r>
            <a:endParaRPr lang="ru-RU" sz="1400" b="1" dirty="0">
              <a:solidFill>
                <a:schemeClr val="tx1"/>
              </a:solidFill>
              <a:latin typeface="Times New Roman" panose="02020603050405020304" pitchFamily="18" charset="0"/>
              <a:cs typeface="Times New Roman" panose="02020603050405020304" pitchFamily="18" charset="0"/>
            </a:endParaRPr>
          </a:p>
        </p:txBody>
      </p:sp>
      <p:sp>
        <p:nvSpPr>
          <p:cNvPr id="45" name="Скругленный прямоугольник 30">
            <a:extLst>
              <a:ext uri="{FF2B5EF4-FFF2-40B4-BE49-F238E27FC236}">
                <a16:creationId xmlns:a16="http://schemas.microsoft.com/office/drawing/2014/main" id="{E98FED98-DAE3-C06A-8D84-9DDD369B0D1C}"/>
              </a:ext>
            </a:extLst>
          </p:cNvPr>
          <p:cNvSpPr/>
          <p:nvPr/>
        </p:nvSpPr>
        <p:spPr>
          <a:xfrm>
            <a:off x="2800332" y="5991667"/>
            <a:ext cx="8582025" cy="732074"/>
          </a:xfrm>
          <a:prstGeom prst="roundRect">
            <a:avLst/>
          </a:prstGeom>
          <a:solidFill>
            <a:schemeClr val="bg1"/>
          </a:solidFill>
          <a:ln w="19050">
            <a:solidFill>
              <a:schemeClr val="tx1"/>
            </a:solidFill>
          </a:ln>
          <a:effectLst>
            <a:outerShdw blurRad="50800" dist="381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spcBef>
                <a:spcPts val="1200"/>
              </a:spcBef>
              <a:spcAft>
                <a:spcPts val="800"/>
              </a:spcAft>
            </a:pPr>
            <a:r>
              <a:rPr lang="uz-Cyrl-UZ" sz="1700" dirty="0">
                <a:solidFill>
                  <a:srgbClr val="002060"/>
                </a:solidFill>
                <a:latin typeface="Times New Roman" panose="02020603050405020304" pitchFamily="18" charset="0"/>
                <a:cs typeface="Times New Roman" panose="02020603050405020304" pitchFamily="18" charset="0"/>
              </a:rPr>
              <a:t>меҳнат бозори фаолиятини такомиллаштиришга қаратилган рақамли технологияларни ривожлантириш стратегияси ва асосий кўрсаткичларини аниқлаш.</a:t>
            </a:r>
            <a:endParaRPr lang="ru-RU" sz="17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027660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FBC43D36-D1F0-1C80-00C3-539D4DE3E05B}"/>
              </a:ext>
            </a:extLst>
          </p:cNvPr>
          <p:cNvSpPr/>
          <p:nvPr/>
        </p:nvSpPr>
        <p:spPr>
          <a:xfrm>
            <a:off x="1101212" y="1130498"/>
            <a:ext cx="10412362" cy="4597003"/>
          </a:xfrm>
          <a:prstGeom prst="roundRect">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pPr algn="just"/>
            <a:r>
              <a:rPr lang="uz-Cyrl-UZ" sz="2400" dirty="0">
                <a:latin typeface="Times New Roman" panose="02020603050405020304" pitchFamily="18" charset="0"/>
                <a:cs typeface="Times New Roman" panose="02020603050405020304" pitchFamily="18" charset="0"/>
              </a:rPr>
              <a:t>Иқтисодиётни рақамлаштириш шароитида назарий ва методологик нуқтаи назардан меҳнат бозорини ўрганиш, бизнинг фикримизча, меҳнат бозорларининг классик моделини ўрганиш усуллари ва концептуал қоидаларига мувофиқ амалга оширилиши зарур. Меҳнат бозорига бир вақтнинг ўзида меҳнат ва иш ўринларини тақсимлаш механизми, хўжалик юритувчи субъектларнинг ахборот ресурслари ва умум фойдаланиш сифатидаги миллий ахборот ресурсларидан иқтисодий ва ижтимоий-меҳнат, макроиқтисодий ҳамда институционал муносабатларни давлат томонидан тартибга солиш соҳасида самарали фойдаланиш механизми сифатида қараш рақамли иқтисодиёт шароитида уни талқин қилишнинг методологик асоси бўлиб хизмат қилади.</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650948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скругленные углы 4">
            <a:extLst>
              <a:ext uri="{FF2B5EF4-FFF2-40B4-BE49-F238E27FC236}">
                <a16:creationId xmlns:a16="http://schemas.microsoft.com/office/drawing/2014/main" id="{48ACD9C8-88E2-68B6-3615-7B7D47E07C71}"/>
              </a:ext>
            </a:extLst>
          </p:cNvPr>
          <p:cNvSpPr/>
          <p:nvPr/>
        </p:nvSpPr>
        <p:spPr>
          <a:xfrm>
            <a:off x="1847562" y="636850"/>
            <a:ext cx="9065342" cy="5346144"/>
          </a:xfrm>
          <a:prstGeom prst="roundRect">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pPr algn="just"/>
            <a:r>
              <a:rPr lang="ru-RU" sz="2800" dirty="0" err="1">
                <a:latin typeface="Times New Roman" panose="02020603050405020304" pitchFamily="18" charset="0"/>
                <a:ea typeface="Times New Roman" panose="02020603050405020304" pitchFamily="18" charset="0"/>
              </a:rPr>
              <a:t>Меҳнат</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бозоридаги</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ўзгаришлар</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ва</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унинг</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табиати</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меҳнат</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характерининг</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ўзгариши</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билан</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бевосита</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боғлиқ</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Меҳнат</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ва</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бандлик</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соҳасида</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рақамли</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иқтисодиётнинг</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таъсири</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кучайиши</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натижасида</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меҳнат</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муносабатлари</a:t>
            </a:r>
            <a:r>
              <a:rPr lang="ru-RU" sz="2800" dirty="0">
                <a:latin typeface="Times New Roman" panose="02020603050405020304" pitchFamily="18" charset="0"/>
                <a:ea typeface="Times New Roman" panose="02020603050405020304" pitchFamily="18" charset="0"/>
              </a:rPr>
              <a:t> виртуал </a:t>
            </a:r>
            <a:r>
              <a:rPr lang="ru-RU" sz="2800" dirty="0" err="1">
                <a:latin typeface="Times New Roman" panose="02020603050405020304" pitchFamily="18" charset="0"/>
                <a:ea typeface="Times New Roman" panose="02020603050405020304" pitchFamily="18" charset="0"/>
              </a:rPr>
              <a:t>соҳага</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ўтади</a:t>
            </a:r>
            <a:r>
              <a:rPr lang="ru-RU" sz="2800" dirty="0">
                <a:latin typeface="Times New Roman" panose="02020603050405020304" pitchFamily="18" charset="0"/>
                <a:ea typeface="Times New Roman" panose="02020603050405020304" pitchFamily="18" charset="0"/>
              </a:rPr>
              <a:t>. Ходим </a:t>
            </a:r>
            <a:r>
              <a:rPr lang="ru-RU" sz="2800" dirty="0" err="1">
                <a:latin typeface="Times New Roman" panose="02020603050405020304" pitchFamily="18" charset="0"/>
                <a:ea typeface="Times New Roman" panose="02020603050405020304" pitchFamily="18" charset="0"/>
              </a:rPr>
              <a:t>ташкилотнинг</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ходими</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бўлишдан</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тўхтайди</a:t>
            </a:r>
            <a:r>
              <a:rPr lang="ru-RU" sz="2800" dirty="0">
                <a:latin typeface="Times New Roman" panose="02020603050405020304" pitchFamily="18" charset="0"/>
                <a:ea typeface="Times New Roman" panose="02020603050405020304" pitchFamily="18" charset="0"/>
              </a:rPr>
              <a:t>, у </a:t>
            </a:r>
            <a:r>
              <a:rPr lang="ru-RU" sz="2800" dirty="0" err="1">
                <a:latin typeface="Times New Roman" panose="02020603050405020304" pitchFamily="18" charset="0"/>
                <a:ea typeface="Times New Roman" panose="02020603050405020304" pitchFamily="18" charset="0"/>
              </a:rPr>
              <a:t>муайян</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иш</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турининг</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эркин</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ижрочисига</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айланади</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Харидор</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сифатида</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иш</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берувчилар</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рақамли</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платформада</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ишни</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бажарилши</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учун</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буюртмаларни</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вазифа</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ёки</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лойиҳа</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шаклида</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жойлаштиради</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ва</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буюртмани</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бажаришни</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истовчилар</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орасидан</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ижрочини</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танлайди</a:t>
            </a:r>
            <a:r>
              <a:rPr lang="ru-RU" sz="2800" dirty="0">
                <a:latin typeface="Times New Roman" panose="02020603050405020304" pitchFamily="18" charset="0"/>
                <a:ea typeface="Times New Roman" panose="02020603050405020304" pitchFamily="18" charset="0"/>
              </a:rPr>
              <a:t>.</a:t>
            </a:r>
          </a:p>
        </p:txBody>
      </p:sp>
    </p:spTree>
    <p:extLst>
      <p:ext uri="{BB962C8B-B14F-4D97-AF65-F5344CB8AC3E}">
        <p14:creationId xmlns:p14="http://schemas.microsoft.com/office/powerpoint/2010/main" val="23992677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Рисунок 7">
            <a:extLst>
              <a:ext uri="{FF2B5EF4-FFF2-40B4-BE49-F238E27FC236}">
                <a16:creationId xmlns:a16="http://schemas.microsoft.com/office/drawing/2014/main" id="{4C2E601F-7BAF-3420-8C8B-C1B1EA48A3BF}"/>
              </a:ext>
            </a:extLst>
          </p:cNvPr>
          <p:cNvPicPr>
            <a:picLocks noChangeAspect="1"/>
          </p:cNvPicPr>
          <p:nvPr/>
        </p:nvPicPr>
        <p:blipFill>
          <a:blip r:embed="rId2"/>
          <a:stretch>
            <a:fillRect/>
          </a:stretch>
        </p:blipFill>
        <p:spPr>
          <a:xfrm>
            <a:off x="628650" y="409574"/>
            <a:ext cx="10820400" cy="6219825"/>
          </a:xfrm>
          <a:prstGeom prst="rect">
            <a:avLst/>
          </a:prstGeom>
        </p:spPr>
      </p:pic>
    </p:spTree>
    <p:extLst>
      <p:ext uri="{BB962C8B-B14F-4D97-AF65-F5344CB8AC3E}">
        <p14:creationId xmlns:p14="http://schemas.microsoft.com/office/powerpoint/2010/main" val="30642605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скругленные углы 6">
            <a:extLst>
              <a:ext uri="{FF2B5EF4-FFF2-40B4-BE49-F238E27FC236}">
                <a16:creationId xmlns:a16="http://schemas.microsoft.com/office/drawing/2014/main" id="{477EFA0A-4A3C-A7B6-A5DC-BC43260728EF}"/>
              </a:ext>
            </a:extLst>
          </p:cNvPr>
          <p:cNvSpPr/>
          <p:nvPr/>
        </p:nvSpPr>
        <p:spPr>
          <a:xfrm>
            <a:off x="1314450" y="878085"/>
            <a:ext cx="9753600" cy="5822871"/>
          </a:xfrm>
          <a:prstGeom prst="roundRect">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pPr algn="just"/>
            <a:r>
              <a:rPr lang="uz-Cyrl-UZ" sz="2400" dirty="0">
                <a:latin typeface="Times New Roman" panose="02020603050405020304" pitchFamily="18" charset="0"/>
                <a:ea typeface="Calibri" panose="020F0502020204030204" pitchFamily="34" charset="0"/>
                <a:cs typeface="Times New Roman" panose="02020603050405020304" pitchFamily="18" charset="0"/>
              </a:rPr>
              <a:t>У</a:t>
            </a:r>
            <a:r>
              <a:rPr lang="uz-Cyrl-UZ" sz="2400" dirty="0">
                <a:effectLst/>
                <a:latin typeface="Times New Roman" panose="02020603050405020304" pitchFamily="18" charset="0"/>
                <a:ea typeface="Calibri" panose="020F0502020204030204" pitchFamily="34" charset="0"/>
                <a:cs typeface="Times New Roman" panose="02020603050405020304" pitchFamily="18" charset="0"/>
              </a:rPr>
              <a:t>слубий ёндашувга кўра меҳнат бозорининг турли профессионал сегментлари ҳажмини аниқлаш учун муаллиф томонидан киритилган АКТ соҳасида ишлаб чиқарилаётган маҳсулот ва хизматларнинг “ахборот сиғими” тушунчасидан фойдаланиш бўйича назарий-услубий ёндашувлар олий таълим муассасалари талабалари учун мўлжалланган “Электрон тижорат” номли ўқув қўлланмани тайёрлашда фойдаланилган (Ўзбекистон Республикаси Бандлик ва меҳнат муносабатлари вазирлигининг 2021-йи 10-ноябрдаги 01/00-03/15-12479-сон маълумотномаси ва Ўзбекистон Республикаси Олий ва ўрта махсус таьлим вазирлигининг 2022 йил 25 ноябрдаги 388-сонли буйруғи). Мазкур илмий янгиликнинг амалиётга жорий этилиши натижасида АКТ соҳасида “ахборот ҳажми” тушунчасидан фойдаланиш меҳнат бозорининг турли профессионал сегментлари ҳажмини аниқлаш имконини берган</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a:t>
            </a:r>
            <a:endParaRPr lang="ru-RU" sz="2400" b="1"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6915393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F39AC2C8-E07B-CBA5-7573-9D0DCDAF83B7}"/>
              </a:ext>
            </a:extLst>
          </p:cNvPr>
          <p:cNvSpPr txBox="1"/>
          <p:nvPr/>
        </p:nvSpPr>
        <p:spPr>
          <a:xfrm>
            <a:off x="3048000" y="5677585"/>
            <a:ext cx="6096000" cy="707886"/>
          </a:xfrm>
          <a:prstGeom prst="rect">
            <a:avLst/>
          </a:prstGeom>
          <a:noFill/>
        </p:spPr>
        <p:txBody>
          <a:bodyPr wrap="square">
            <a:spAutoFit/>
          </a:bodyPr>
          <a:lstStyle/>
          <a:p>
            <a:pPr algn="ctr"/>
            <a:r>
              <a:rPr lang="uz-Cyrl-UZ" sz="2000" b="1" dirty="0">
                <a:effectLst/>
                <a:latin typeface="Times New Roman" panose="02020603050405020304" pitchFamily="18" charset="0"/>
                <a:ea typeface="Calibri" panose="020F0502020204030204" pitchFamily="34" charset="0"/>
              </a:rPr>
              <a:t>Меҳнат бозори фаолиятини рақамли технологияларга асосланган концептуал схемаси.</a:t>
            </a:r>
            <a:endParaRPr lang="ru-RU" sz="2000" b="1" dirty="0"/>
          </a:p>
        </p:txBody>
      </p:sp>
      <p:pic>
        <p:nvPicPr>
          <p:cNvPr id="3" name="Рисунок 2">
            <a:extLst>
              <a:ext uri="{FF2B5EF4-FFF2-40B4-BE49-F238E27FC236}">
                <a16:creationId xmlns:a16="http://schemas.microsoft.com/office/drawing/2014/main" id="{E05C0E38-D4CA-CF4A-0041-2BE201251FA7}"/>
              </a:ext>
            </a:extLst>
          </p:cNvPr>
          <p:cNvPicPr>
            <a:picLocks noChangeAspect="1"/>
          </p:cNvPicPr>
          <p:nvPr/>
        </p:nvPicPr>
        <p:blipFill>
          <a:blip r:embed="rId2"/>
          <a:stretch>
            <a:fillRect/>
          </a:stretch>
        </p:blipFill>
        <p:spPr>
          <a:xfrm>
            <a:off x="914400" y="344128"/>
            <a:ext cx="10166555" cy="5333457"/>
          </a:xfrm>
          <a:prstGeom prst="rect">
            <a:avLst/>
          </a:prstGeom>
        </p:spPr>
      </p:pic>
    </p:spTree>
    <p:extLst>
      <p:ext uri="{BB962C8B-B14F-4D97-AF65-F5344CB8AC3E}">
        <p14:creationId xmlns:p14="http://schemas.microsoft.com/office/powerpoint/2010/main" val="26280469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a:extLst>
              <a:ext uri="{FF2B5EF4-FFF2-40B4-BE49-F238E27FC236}">
                <a16:creationId xmlns:a16="http://schemas.microsoft.com/office/drawing/2014/main" id="{BE8B193B-FBF9-2752-AF65-F7FC03CB0754}"/>
              </a:ext>
            </a:extLst>
          </p:cNvPr>
          <p:cNvGraphicFramePr/>
          <p:nvPr>
            <p:extLst>
              <p:ext uri="{D42A27DB-BD31-4B8C-83A1-F6EECF244321}">
                <p14:modId xmlns:p14="http://schemas.microsoft.com/office/powerpoint/2010/main" val="3360594677"/>
              </p:ext>
            </p:extLst>
          </p:nvPr>
        </p:nvGraphicFramePr>
        <p:xfrm>
          <a:off x="1066801" y="636850"/>
          <a:ext cx="10315304" cy="55014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566834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E66BA74E-BA0C-F988-0171-F16EA6B90B70}"/>
              </a:ext>
            </a:extLst>
          </p:cNvPr>
          <p:cNvSpPr/>
          <p:nvPr/>
        </p:nvSpPr>
        <p:spPr>
          <a:xfrm>
            <a:off x="561975" y="876300"/>
            <a:ext cx="10201275" cy="4819650"/>
          </a:xfrm>
          <a:prstGeom prst="roundRect">
            <a:avLst/>
          </a:prstGeom>
        </p:spPr>
        <p:txBody>
          <a:bodyPr wrap="square" rtlCol="0" anchor="ctr">
            <a:spAutoFit/>
          </a:bodyPr>
          <a:lstStyle/>
          <a:p>
            <a:pPr algn="ctr"/>
            <a:endParaRPr lang="ru-RU" sz="2400" b="1" dirty="0">
              <a:latin typeface="Times New Roman" panose="02020603050405020304" pitchFamily="18" charset="0"/>
              <a:ea typeface="Times New Roman" panose="02020603050405020304" pitchFamily="18" charset="0"/>
            </a:endParaRPr>
          </a:p>
        </p:txBody>
      </p:sp>
      <p:sp>
        <p:nvSpPr>
          <p:cNvPr id="5" name="Прямоугольник: скругленные углы 4">
            <a:extLst>
              <a:ext uri="{FF2B5EF4-FFF2-40B4-BE49-F238E27FC236}">
                <a16:creationId xmlns:a16="http://schemas.microsoft.com/office/drawing/2014/main" id="{F0B2400F-F4C8-E04A-656B-B7A4ACB5D6B8}"/>
              </a:ext>
            </a:extLst>
          </p:cNvPr>
          <p:cNvSpPr/>
          <p:nvPr/>
        </p:nvSpPr>
        <p:spPr>
          <a:xfrm>
            <a:off x="657225" y="1126212"/>
            <a:ext cx="10972800" cy="5005626"/>
          </a:xfrm>
          <a:prstGeom prst="roundRect">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pPr algn="just"/>
            <a:r>
              <a:rPr lang="uz-Cyrl-UZ" sz="2400" dirty="0">
                <a:latin typeface="Times New Roman" panose="02020603050405020304" pitchFamily="18" charset="0"/>
                <a:ea typeface="Calibri" panose="020F0502020204030204" pitchFamily="34" charset="0"/>
                <a:cs typeface="Times New Roman" panose="02020603050405020304" pitchFamily="18" charset="0"/>
              </a:rPr>
              <a:t>Р</a:t>
            </a:r>
            <a:r>
              <a:rPr lang="uz-Cyrl-UZ" sz="2400" dirty="0">
                <a:effectLst/>
                <a:latin typeface="Times New Roman" panose="02020603050405020304" pitchFamily="18" charset="0"/>
                <a:ea typeface="Calibri" panose="020F0502020204030204" pitchFamily="34" charset="0"/>
                <a:cs typeface="Times New Roman" panose="02020603050405020304" pitchFamily="18" charset="0"/>
              </a:rPr>
              <a:t>ақамли меҳнат бозори фаолияти ахборот моделининг ишлаш тамойиллари ва уларни амалга оширишни таъминлайдиган мантиқий-функсионал тузилмавий ёндашув асосида қисқа муддатли даврда меҳнат бозоридаги талаб ва таклифнинг ўзаро мувофиқлигини таъминлашнинг мақбул </a:t>
            </a:r>
            <a:r>
              <a:rPr lang="uz-Cyrl-UZ" sz="2400" dirty="0">
                <a:latin typeface="Times New Roman" panose="02020603050405020304" pitchFamily="18" charset="0"/>
                <a:cs typeface="Times New Roman" panose="02020603050405020304" pitchFamily="18" charset="0"/>
              </a:rPr>
              <a:t>сценарийларига</a:t>
            </a:r>
            <a:r>
              <a:rPr lang="uz-Cyrl-UZ" sz="2400" dirty="0">
                <a:effectLst/>
                <a:latin typeface="Times New Roman" panose="02020603050405020304" pitchFamily="18" charset="0"/>
                <a:ea typeface="Calibri" panose="020F0502020204030204" pitchFamily="34" charset="0"/>
                <a:cs typeface="Times New Roman" panose="02020603050405020304" pitchFamily="18" charset="0"/>
              </a:rPr>
              <a:t>кўра рақамли платформаларни такомиллаштириш таклифи Ўзбекистон Республикаси Бандлик ва меҳнат муносабатлари вазирлигининг Самарқанд вилояти бошқармаси фаолиятига жорий қилинган (Ўзбекистон Республикаси Бандлик ва меҳнат муносабатлари вазирлигининг 2021-йи 10-ноябрдаги 01/00-03/15-12479-сон маълумотномаси). Мазкур таклифнинг амалиётга жорий этилиши натижасида ахборот моделига асосланган меҳнат бозорини тадқиқ қилиш механизми орқали меҳнат бозори самарадорлиги меьзонларини аниқлаш имконини берган</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a:t>
            </a:r>
            <a:endParaRPr lang="ru-RU" sz="2400" b="1"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702286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Багетная рамка 5">
            <a:extLst>
              <a:ext uri="{FF2B5EF4-FFF2-40B4-BE49-F238E27FC236}">
                <a16:creationId xmlns:a16="http://schemas.microsoft.com/office/drawing/2014/main" id="{1590A7CA-99FD-7B5B-945E-0E494D67A7E3}"/>
              </a:ext>
            </a:extLst>
          </p:cNvPr>
          <p:cNvSpPr/>
          <p:nvPr/>
        </p:nvSpPr>
        <p:spPr>
          <a:xfrm>
            <a:off x="1295371" y="504805"/>
            <a:ext cx="4372004" cy="6072230"/>
          </a:xfrm>
          <a:prstGeom prst="bevel">
            <a:avLst>
              <a:gd name="adj" fmla="val 3422"/>
            </a:avLst>
          </a:prstGeom>
          <a:solidFill>
            <a:schemeClr val="accent3">
              <a:lumMod val="20000"/>
              <a:lumOff val="80000"/>
            </a:schemeClr>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800" dirty="0">
                <a:solidFill>
                  <a:schemeClr val="tx1"/>
                </a:solidFill>
                <a:latin typeface="Times New Roman" panose="02020603050405020304" pitchFamily="18" charset="0"/>
                <a:ea typeface="Calibri" panose="020F0502020204030204" pitchFamily="34" charset="0"/>
              </a:rPr>
              <a:t>Меҳнат бозори ишлашининг ахборот модели меҳнат бозори элементлари-субъектларининг самарали ўзаро ахборот алмашинуви механизмини тизимли равишда талқин қилишни таъминлайди.</a:t>
            </a:r>
            <a:endParaRPr lang="ru-RU" dirty="0"/>
          </a:p>
        </p:txBody>
      </p:sp>
      <p:sp>
        <p:nvSpPr>
          <p:cNvPr id="6" name="Багетная рамка 6">
            <a:extLst>
              <a:ext uri="{FF2B5EF4-FFF2-40B4-BE49-F238E27FC236}">
                <a16:creationId xmlns:a16="http://schemas.microsoft.com/office/drawing/2014/main" id="{C23B251F-854A-BE10-75B0-F8F89C3E366C}"/>
              </a:ext>
            </a:extLst>
          </p:cNvPr>
          <p:cNvSpPr/>
          <p:nvPr/>
        </p:nvSpPr>
        <p:spPr>
          <a:xfrm>
            <a:off x="6348413" y="504805"/>
            <a:ext cx="4462461" cy="6072230"/>
          </a:xfrm>
          <a:prstGeom prst="bevel">
            <a:avLst>
              <a:gd name="adj" fmla="val 4124"/>
            </a:avLst>
          </a:prstGeom>
          <a:solidFill>
            <a:schemeClr val="accent3">
              <a:lumMod val="20000"/>
              <a:lumOff val="80000"/>
            </a:schemeClr>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6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Рақамли иқтисодиётни ривожлантириш шароитида меҳнат бозори ва унинг фаолият юритиши “ахборот ҳажми” тушунчасининг  ахборот модели доирасида миқдорий баҳоланишига асосланган ахборот-интеграллашган ёндашув  таклиф этилди.</a:t>
            </a:r>
            <a:endParaRPr lang="ru-RU" sz="2600" dirty="0">
              <a:solidFill>
                <a:schemeClr val="tx1"/>
              </a:solidFill>
            </a:endParaRPr>
          </a:p>
        </p:txBody>
      </p:sp>
    </p:spTree>
    <p:extLst>
      <p:ext uri="{BB962C8B-B14F-4D97-AF65-F5344CB8AC3E}">
        <p14:creationId xmlns:p14="http://schemas.microsoft.com/office/powerpoint/2010/main" val="27915548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18BEDBF-3992-0909-B265-AA0225003596}"/>
              </a:ext>
            </a:extLst>
          </p:cNvPr>
          <p:cNvSpPr txBox="1"/>
          <p:nvPr/>
        </p:nvSpPr>
        <p:spPr>
          <a:xfrm>
            <a:off x="1747837" y="5600700"/>
            <a:ext cx="9105899" cy="830997"/>
          </a:xfrm>
          <a:prstGeom prst="rect">
            <a:avLst/>
          </a:prstGeom>
          <a:noFill/>
        </p:spPr>
        <p:txBody>
          <a:bodyPr wrap="square">
            <a:spAutoFit/>
          </a:bodyPr>
          <a:lstStyle/>
          <a:p>
            <a:pPr algn="ctr"/>
            <a:r>
              <a:rPr lang="uz-Cyrl-UZ" sz="2400" b="1" dirty="0">
                <a:effectLst/>
                <a:latin typeface="Times New Roman" panose="02020603050405020304" pitchFamily="18" charset="0"/>
                <a:ea typeface="Calibri" panose="020F0502020204030204" pitchFamily="34" charset="0"/>
              </a:rPr>
              <a:t>Меҳнат бозори фаолияти ахборот моделининг мантиқий-функционал </a:t>
            </a:r>
            <a:r>
              <a:rPr lang="uz-Cyrl-UZ" sz="2400" b="1" dirty="0">
                <a:latin typeface="Times New Roman" panose="02020603050405020304" pitchFamily="18" charset="0"/>
                <a:ea typeface="Calibri" panose="020F0502020204030204" pitchFamily="34" charset="0"/>
              </a:rPr>
              <a:t>схемаси</a:t>
            </a:r>
            <a:endParaRPr lang="ru-RU" sz="2400" b="1" dirty="0">
              <a:latin typeface="Times New Roman" panose="02020603050405020304" pitchFamily="18" charset="0"/>
              <a:cs typeface="Times New Roman" panose="02020603050405020304" pitchFamily="18" charset="0"/>
            </a:endParaRPr>
          </a:p>
        </p:txBody>
      </p:sp>
      <p:pic>
        <p:nvPicPr>
          <p:cNvPr id="6" name="Рисунок 5">
            <a:extLst>
              <a:ext uri="{FF2B5EF4-FFF2-40B4-BE49-F238E27FC236}">
                <a16:creationId xmlns:a16="http://schemas.microsoft.com/office/drawing/2014/main" id="{ADFA9E70-C82D-371E-267C-561DCEF2835B}"/>
              </a:ext>
            </a:extLst>
          </p:cNvPr>
          <p:cNvPicPr>
            <a:picLocks noChangeAspect="1"/>
          </p:cNvPicPr>
          <p:nvPr/>
        </p:nvPicPr>
        <p:blipFill>
          <a:blip r:embed="rId3"/>
          <a:stretch>
            <a:fillRect/>
          </a:stretch>
        </p:blipFill>
        <p:spPr>
          <a:xfrm>
            <a:off x="1747837" y="500354"/>
            <a:ext cx="8867290" cy="5100346"/>
          </a:xfrm>
          <a:prstGeom prst="rect">
            <a:avLst/>
          </a:prstGeom>
        </p:spPr>
      </p:pic>
    </p:spTree>
    <p:extLst>
      <p:ext uri="{BB962C8B-B14F-4D97-AF65-F5344CB8AC3E}">
        <p14:creationId xmlns:p14="http://schemas.microsoft.com/office/powerpoint/2010/main" val="18385565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скругленные углы 7">
            <a:extLst>
              <a:ext uri="{FF2B5EF4-FFF2-40B4-BE49-F238E27FC236}">
                <a16:creationId xmlns:a16="http://schemas.microsoft.com/office/drawing/2014/main" id="{49AADF97-20CD-74DA-F68B-B39F9775E8D8}"/>
              </a:ext>
            </a:extLst>
          </p:cNvPr>
          <p:cNvSpPr/>
          <p:nvPr/>
        </p:nvSpPr>
        <p:spPr>
          <a:xfrm>
            <a:off x="990600" y="762000"/>
            <a:ext cx="9705975" cy="4886325"/>
          </a:xfrm>
          <a:prstGeom prst="roundRect">
            <a:avLst/>
          </a:prstGeom>
        </p:spPr>
        <p:txBody>
          <a:bodyPr wrap="square" rtlCol="0" anchor="ctr">
            <a:spAutoFit/>
          </a:bodyPr>
          <a:lstStyle/>
          <a:p>
            <a:pPr algn="ctr"/>
            <a:endParaRPr lang="ru-RU" sz="2400" b="1" dirty="0">
              <a:latin typeface="Times New Roman" panose="02020603050405020304" pitchFamily="18" charset="0"/>
              <a:ea typeface="Times New Roman" panose="02020603050405020304" pitchFamily="18" charset="0"/>
            </a:endParaRPr>
          </a:p>
        </p:txBody>
      </p:sp>
      <p:sp>
        <p:nvSpPr>
          <p:cNvPr id="9" name="Прямоугольник: скругленные углы 8">
            <a:extLst>
              <a:ext uri="{FF2B5EF4-FFF2-40B4-BE49-F238E27FC236}">
                <a16:creationId xmlns:a16="http://schemas.microsoft.com/office/drawing/2014/main" id="{7216C047-34A6-9659-678A-B9183EBA4BDD}"/>
              </a:ext>
            </a:extLst>
          </p:cNvPr>
          <p:cNvSpPr/>
          <p:nvPr/>
        </p:nvSpPr>
        <p:spPr>
          <a:xfrm>
            <a:off x="762000" y="721876"/>
            <a:ext cx="10525125" cy="5414248"/>
          </a:xfrm>
          <a:prstGeom prst="roundRect">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pPr algn="ctr"/>
            <a:r>
              <a:rPr lang="uz-Cyrl-UZ" sz="2400" dirty="0">
                <a:solidFill>
                  <a:srgbClr val="000000"/>
                </a:solidFill>
                <a:uFill>
                  <a:solidFill>
                    <a:srgbClr val="984806"/>
                  </a:solidFill>
                </a:uFill>
                <a:latin typeface="Times New Roman" panose="02020603050405020304" pitchFamily="18" charset="0"/>
                <a:ea typeface="Times New Roman" panose="02020603050405020304" pitchFamily="18" charset="0"/>
              </a:rPr>
              <a:t>М</a:t>
            </a:r>
            <a:r>
              <a:rPr lang="uz-Cyrl-UZ" sz="2400" dirty="0">
                <a:solidFill>
                  <a:srgbClr val="000000"/>
                </a:solidFill>
                <a:effectLst/>
                <a:uFill>
                  <a:solidFill>
                    <a:srgbClr val="984806"/>
                  </a:solidFill>
                </a:uFill>
                <a:latin typeface="Times New Roman" panose="02020603050405020304" pitchFamily="18" charset="0"/>
                <a:ea typeface="Times New Roman" panose="02020603050405020304" pitchFamily="18" charset="0"/>
              </a:rPr>
              <a:t>еҳнат бозорига рақамли технологиялар асосида ишсиз фуқароларни доимий ва вақтинчалик, бир марталик ишлар ва хизматларга жалб этиш, иш берувчиларни малакали ишчи ходимларга бўлган эҳтиёжини қондиришни таъминловчи ахборот тизимини такомиллаштириш таклифи Ўзбекистон Республикаси Бандлик ва меҳнат муносабатлари вазирлигининг Самарқанд вилояти бошқармаси фаолиятига жорий қилинган (Ўзбекистон Республикаси Бандлик ва меҳнат муносабатлари вазирлигининг 2021-йи 10-ноябрдаги 01/00-03/15-12479-сон маълумотномаси). Мазкур таклифнинг амалиётга жорий этилиши натижасида вилоятдаги ишсиз фуқароларни доимий ва вақтинчалик, бир марталик ишлар ва хизматларга жалб этиш, иш берувчиларни малакали ишчи ходимларга бўлган эҳтиёжини қондиришни таъминлаш орқали меҳнат бозори натижадорлиги 15-20%га ошган</a:t>
            </a:r>
            <a:r>
              <a:rPr lang="en-US" sz="2400" dirty="0">
                <a:solidFill>
                  <a:srgbClr val="000000"/>
                </a:solidFill>
                <a:effectLst/>
                <a:uFill>
                  <a:solidFill>
                    <a:srgbClr val="984806"/>
                  </a:solidFill>
                </a:uFill>
                <a:latin typeface="Times New Roman" panose="02020603050405020304" pitchFamily="18" charset="0"/>
                <a:ea typeface="Times New Roman" panose="02020603050405020304" pitchFamily="18" charset="0"/>
              </a:rPr>
              <a:t>.</a:t>
            </a:r>
            <a:endParaRPr lang="ru-RU" sz="2400" b="1"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5922291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Прямоугольник 31">
            <a:extLst>
              <a:ext uri="{FF2B5EF4-FFF2-40B4-BE49-F238E27FC236}">
                <a16:creationId xmlns:a16="http://schemas.microsoft.com/office/drawing/2014/main" id="{1361B758-ED2C-3326-A628-7D350BDBA68D}"/>
              </a:ext>
            </a:extLst>
          </p:cNvPr>
          <p:cNvSpPr/>
          <p:nvPr/>
        </p:nvSpPr>
        <p:spPr>
          <a:xfrm>
            <a:off x="1319184" y="1109646"/>
            <a:ext cx="3961580" cy="4834400"/>
          </a:xfrm>
          <a:prstGeom prst="rect">
            <a:avLst/>
          </a:prstGeom>
          <a:gradFill>
            <a:gsLst>
              <a:gs pos="0">
                <a:srgbClr val="FFEFD1"/>
              </a:gs>
              <a:gs pos="64999">
                <a:srgbClr val="F0EBD5"/>
              </a:gs>
              <a:gs pos="100000">
                <a:srgbClr val="D1C39F"/>
              </a:gs>
            </a:gsLst>
            <a:lin ang="5400000" scaled="0"/>
          </a:gradFill>
          <a:ln w="19050">
            <a:solidFill>
              <a:srgbClr val="FF0000"/>
            </a:solidFill>
          </a:ln>
        </p:spPr>
        <p:txBody>
          <a:bodyPr wrap="square">
            <a:spAutoFit/>
          </a:bodyPr>
          <a:lstStyle/>
          <a:p>
            <a:pPr indent="450215" algn="ctr">
              <a:lnSpc>
                <a:spcPct val="107000"/>
              </a:lnSpc>
              <a:spcAft>
                <a:spcPts val="0"/>
              </a:spcAft>
            </a:pP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Мавжуд статистик маълумотлар тармоқ ва минтақалар кесимида АКТ соҳасида кадрлардан фойдаланиш бўйича ҳақиқий манзарани (баҳоланишини) қанчалик аниқ даражада акс эттириши юқорида таклиф этилган ахборот модели тузилишини амалий татбиқ этиш аҳамиятини аниқлаб беради.    </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3" name="Прямоугольник 32">
            <a:extLst>
              <a:ext uri="{FF2B5EF4-FFF2-40B4-BE49-F238E27FC236}">
                <a16:creationId xmlns:a16="http://schemas.microsoft.com/office/drawing/2014/main" id="{2545862B-DEE7-3963-7684-597797D4D64E}"/>
              </a:ext>
            </a:extLst>
          </p:cNvPr>
          <p:cNvSpPr/>
          <p:nvPr/>
        </p:nvSpPr>
        <p:spPr>
          <a:xfrm>
            <a:off x="6262690" y="557027"/>
            <a:ext cx="3971104" cy="5743945"/>
          </a:xfrm>
          <a:prstGeom prst="rect">
            <a:avLst/>
          </a:prstGeom>
          <a:gradFill>
            <a:gsLst>
              <a:gs pos="0">
                <a:srgbClr val="FFEFD1"/>
              </a:gs>
              <a:gs pos="64999">
                <a:srgbClr val="F0EBD5"/>
              </a:gs>
              <a:gs pos="100000">
                <a:srgbClr val="D1C39F"/>
              </a:gs>
            </a:gsLst>
            <a:lin ang="5400000" scaled="0"/>
          </a:gradFill>
          <a:ln w="19050">
            <a:solidFill>
              <a:srgbClr val="FF0000"/>
            </a:solidFill>
          </a:ln>
        </p:spPr>
        <p:txBody>
          <a:bodyPr wrap="square">
            <a:spAutoFit/>
          </a:bodyPr>
          <a:lstStyle/>
          <a:p>
            <a:pPr indent="450215" algn="ctr">
              <a:lnSpc>
                <a:spcPct val="85000"/>
              </a:lnSpc>
              <a:spcAft>
                <a:spcPts val="0"/>
              </a:spcAft>
            </a:pP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Унга кўра ҳисобланган маълумотларга асосланиб, айтишимиз мумкинки, мамлакат ҳаётининг барча соҳаларида рақамли трансформацияларни чуқурлаштириш бўйича стратегик мақсадлар белгиланади, ҳамда  бу маълумотлар иқтисодиётни рақамлаштиришни ривожлантириш бўйича</a:t>
            </a:r>
            <a:r>
              <a:rPr lang="uz-Cyrl-UZ" sz="2400" dirty="0"/>
              <a:t>  </a:t>
            </a:r>
            <a:r>
              <a:rPr lang="uz-Cyrl-UZ" sz="2400" dirty="0">
                <a:latin typeface="Times New Roman" panose="02020603050405020304" pitchFamily="18" charset="0"/>
                <a:cs typeface="Times New Roman" panose="02020603050405020304" pitchFamily="18" charset="0"/>
              </a:rPr>
              <a:t>“Рақамли Ўзбекистон-2030” </a:t>
            </a:r>
            <a:r>
              <a:rPr lang="en-US" sz="2400" dirty="0">
                <a:latin typeface="Times New Roman" panose="02020603050405020304" pitchFamily="18" charset="0"/>
                <a:cs typeface="Times New Roman" panose="02020603050405020304" pitchFamily="18" charset="0"/>
              </a:rPr>
              <a:t>c</a:t>
            </a:r>
            <a:r>
              <a:rPr lang="uz-Cyrl-UZ" sz="2400" dirty="0">
                <a:latin typeface="Times New Roman" panose="02020603050405020304" pitchFamily="18" charset="0"/>
                <a:cs typeface="Times New Roman" panose="02020603050405020304" pitchFamily="18" charset="0"/>
              </a:rPr>
              <a:t>тратегиясини амалга оширишга қаратилган</a:t>
            </a: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 оралиқ дастурларни ишлаб чиқишга асос  бўлади.   </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405458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Прямоугольник: скругленные углы 15">
            <a:extLst>
              <a:ext uri="{FF2B5EF4-FFF2-40B4-BE49-F238E27FC236}">
                <a16:creationId xmlns:a16="http://schemas.microsoft.com/office/drawing/2014/main" id="{4A29F889-A997-F618-00F2-4688623A1768}"/>
              </a:ext>
            </a:extLst>
          </p:cNvPr>
          <p:cNvSpPr/>
          <p:nvPr/>
        </p:nvSpPr>
        <p:spPr>
          <a:xfrm>
            <a:off x="1849466" y="980422"/>
            <a:ext cx="8077200" cy="3867150"/>
          </a:xfrm>
          <a:prstGeom prst="roundRect">
            <a:avLst/>
          </a:prstGeom>
        </p:spPr>
        <p:txBody>
          <a:bodyPr wrap="square" rtlCol="0" anchor="ctr">
            <a:spAutoFit/>
          </a:bodyPr>
          <a:lstStyle/>
          <a:p>
            <a:pPr algn="ctr"/>
            <a:endParaRPr lang="ru-RU" sz="2400" b="1" dirty="0">
              <a:latin typeface="Times New Roman" panose="02020603050405020304" pitchFamily="18" charset="0"/>
              <a:ea typeface="Times New Roman" panose="02020603050405020304" pitchFamily="18" charset="0"/>
            </a:endParaRPr>
          </a:p>
        </p:txBody>
      </p:sp>
      <p:sp>
        <p:nvSpPr>
          <p:cNvPr id="17" name="Прямоугольник: скругленные углы 16">
            <a:extLst>
              <a:ext uri="{FF2B5EF4-FFF2-40B4-BE49-F238E27FC236}">
                <a16:creationId xmlns:a16="http://schemas.microsoft.com/office/drawing/2014/main" id="{1E997632-BFF2-28FB-A028-3D3FC31E3C20}"/>
              </a:ext>
            </a:extLst>
          </p:cNvPr>
          <p:cNvSpPr/>
          <p:nvPr/>
        </p:nvSpPr>
        <p:spPr>
          <a:xfrm>
            <a:off x="1314450" y="704850"/>
            <a:ext cx="9153525" cy="4514850"/>
          </a:xfrm>
          <a:prstGeom prst="roundRect">
            <a:avLst/>
          </a:prstGeom>
        </p:spPr>
        <p:txBody>
          <a:bodyPr wrap="square" rtlCol="0" anchor="ctr">
            <a:spAutoFit/>
          </a:bodyPr>
          <a:lstStyle/>
          <a:p>
            <a:pPr algn="ctr"/>
            <a:endParaRPr lang="ru-RU" sz="2400" b="1" dirty="0">
              <a:latin typeface="Times New Roman" panose="02020603050405020304" pitchFamily="18" charset="0"/>
              <a:ea typeface="Times New Roman" panose="02020603050405020304" pitchFamily="18" charset="0"/>
            </a:endParaRPr>
          </a:p>
        </p:txBody>
      </p:sp>
      <p:sp>
        <p:nvSpPr>
          <p:cNvPr id="18" name="Прямоугольник: скругленные углы 17">
            <a:extLst>
              <a:ext uri="{FF2B5EF4-FFF2-40B4-BE49-F238E27FC236}">
                <a16:creationId xmlns:a16="http://schemas.microsoft.com/office/drawing/2014/main" id="{ABF2C3CD-8AAB-50A0-23B1-A8256B51A061}"/>
              </a:ext>
            </a:extLst>
          </p:cNvPr>
          <p:cNvSpPr/>
          <p:nvPr/>
        </p:nvSpPr>
        <p:spPr>
          <a:xfrm>
            <a:off x="1849467" y="1085187"/>
            <a:ext cx="8763000" cy="5163875"/>
          </a:xfrm>
          <a:prstGeom prst="roundRect">
            <a:avLst/>
          </a:prstGeom>
        </p:spPr>
        <p:txBody>
          <a:bodyPr wrap="square" rtlCol="0" anchor="ctr">
            <a:spAutoFit/>
          </a:bodyPr>
          <a:lstStyle/>
          <a:p>
            <a:pPr algn="ctr"/>
            <a:endParaRPr lang="ru-RU" sz="2400" b="1" dirty="0">
              <a:latin typeface="Times New Roman" panose="02020603050405020304" pitchFamily="18" charset="0"/>
              <a:ea typeface="Times New Roman" panose="02020603050405020304" pitchFamily="18" charset="0"/>
            </a:endParaRPr>
          </a:p>
        </p:txBody>
      </p:sp>
      <p:sp>
        <p:nvSpPr>
          <p:cNvPr id="19" name="Прямоугольник: скругленные углы 18">
            <a:extLst>
              <a:ext uri="{FF2B5EF4-FFF2-40B4-BE49-F238E27FC236}">
                <a16:creationId xmlns:a16="http://schemas.microsoft.com/office/drawing/2014/main" id="{1CA1B020-3450-0CBA-8E33-A0D8B50008E4}"/>
              </a:ext>
            </a:extLst>
          </p:cNvPr>
          <p:cNvSpPr/>
          <p:nvPr/>
        </p:nvSpPr>
        <p:spPr>
          <a:xfrm>
            <a:off x="1314449" y="1158783"/>
            <a:ext cx="9782175" cy="3779758"/>
          </a:xfrm>
          <a:prstGeom prst="roundRect">
            <a:avLst/>
          </a:prstGeom>
        </p:spPr>
        <p:txBody>
          <a:bodyPr wrap="square" rtlCol="0" anchor="ctr">
            <a:spAutoFit/>
          </a:bodyPr>
          <a:lstStyle/>
          <a:p>
            <a:pPr algn="just"/>
            <a:r>
              <a:rPr lang="uz-Cyrl-UZ" sz="2400" dirty="0">
                <a:latin typeface="Times New Roman" panose="02020603050405020304" pitchFamily="18" charset="0"/>
                <a:ea typeface="Calibri" panose="020F0502020204030204" pitchFamily="34" charset="0"/>
              </a:rPr>
              <a:t>Биз таклиф этган меҳнат бозори фаолиятининг ахборот модели доирасида унинг ахборот базасини яратишнинг ўзига хос хусусиятларига алоҳида эътибор берилдики бу ахборот базаси рақамли иқтисодиётда рақамли ва ахборот технологияларини ривожлантириш истиқболларини эътиборга олган ҳолда, оммавий рақамлаштиришнинг мамлакат иқтисодиёти ва ижтимоий ҳаётига таъсири хусусиятларини (“талаблар”ни ишлаб чиқишда) кўрсатадиган меҳнат бозорининг шаклланиши ва фаолият кўрсатиш аспектларини акс эттириши зарурлиги аниқланди.</a:t>
            </a:r>
            <a:endParaRPr lang="ru-RU" sz="2400" b="1" dirty="0">
              <a:latin typeface="Times New Roman" panose="02020603050405020304" pitchFamily="18" charset="0"/>
              <a:ea typeface="Times New Roman" panose="02020603050405020304" pitchFamily="18" charset="0"/>
            </a:endParaRPr>
          </a:p>
        </p:txBody>
      </p:sp>
      <p:sp>
        <p:nvSpPr>
          <p:cNvPr id="21" name="Прямоугольник: скругленные углы 20">
            <a:extLst>
              <a:ext uri="{FF2B5EF4-FFF2-40B4-BE49-F238E27FC236}">
                <a16:creationId xmlns:a16="http://schemas.microsoft.com/office/drawing/2014/main" id="{5E293DD4-F047-F50F-0F38-2ED047CDD878}"/>
              </a:ext>
            </a:extLst>
          </p:cNvPr>
          <p:cNvSpPr/>
          <p:nvPr/>
        </p:nvSpPr>
        <p:spPr>
          <a:xfrm>
            <a:off x="1438275" y="466725"/>
            <a:ext cx="9153525" cy="2962275"/>
          </a:xfrm>
          <a:prstGeom prst="roundRect">
            <a:avLst/>
          </a:prstGeom>
        </p:spPr>
        <p:txBody>
          <a:bodyPr wrap="square" rtlCol="0" anchor="ctr">
            <a:spAutoFit/>
          </a:bodyPr>
          <a:lstStyle/>
          <a:p>
            <a:pPr algn="ctr"/>
            <a:endParaRPr lang="ru-RU" sz="2400" b="1"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2135321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D8DD2F60-1124-0C76-243E-E5833B1C2FA9}"/>
              </a:ext>
            </a:extLst>
          </p:cNvPr>
          <p:cNvSpPr txBox="1"/>
          <p:nvPr/>
        </p:nvSpPr>
        <p:spPr>
          <a:xfrm>
            <a:off x="-181633" y="90312"/>
            <a:ext cx="11783083" cy="877163"/>
          </a:xfrm>
          <a:prstGeom prst="rect">
            <a:avLst/>
          </a:prstGeom>
          <a:noFill/>
        </p:spPr>
        <p:txBody>
          <a:bodyPr wrap="square">
            <a:spAutoFit/>
          </a:bodyPr>
          <a:lstStyle/>
          <a:p>
            <a:pPr algn="ctr"/>
            <a:r>
              <a:rPr lang="uz-Cyrl-UZ" sz="1700" b="1" dirty="0">
                <a:latin typeface="Times New Roman" panose="02020603050405020304" pitchFamily="18" charset="0"/>
                <a:ea typeface="Calibri" panose="020F0502020204030204" pitchFamily="34" charset="0"/>
                <a:cs typeface="Times New Roman" panose="02020603050405020304" pitchFamily="18" charset="0"/>
              </a:rPr>
              <a:t>Ўзбекистон Республикасида 2016-20</a:t>
            </a:r>
            <a:r>
              <a:rPr lang="en-US" sz="1700" b="1" dirty="0">
                <a:latin typeface="Times New Roman" panose="02020603050405020304" pitchFamily="18" charset="0"/>
                <a:ea typeface="Calibri" panose="020F0502020204030204" pitchFamily="34" charset="0"/>
                <a:cs typeface="Times New Roman" panose="02020603050405020304" pitchFamily="18" charset="0"/>
              </a:rPr>
              <a:t>2</a:t>
            </a:r>
            <a:r>
              <a:rPr lang="uz-Cyrl-UZ" sz="1700" b="1" dirty="0">
                <a:latin typeface="Times New Roman" panose="02020603050405020304" pitchFamily="18" charset="0"/>
                <a:ea typeface="Calibri" panose="020F0502020204030204" pitchFamily="34" charset="0"/>
                <a:cs typeface="Times New Roman" panose="02020603050405020304" pitchFamily="18" charset="0"/>
              </a:rPr>
              <a:t>1 йиллларда АКТ соҳасидаги асосий иқтисодий кўрсаткичлар динамикасига кўра, уларнинг рақамли иктисодиёт шароитида 202</a:t>
            </a:r>
            <a:r>
              <a:rPr lang="en-US" sz="1700" b="1" dirty="0">
                <a:latin typeface="Times New Roman" panose="02020603050405020304" pitchFamily="18" charset="0"/>
                <a:ea typeface="Calibri" panose="020F0502020204030204" pitchFamily="34" charset="0"/>
                <a:cs typeface="Times New Roman" panose="02020603050405020304" pitchFamily="18" charset="0"/>
              </a:rPr>
              <a:t>2</a:t>
            </a:r>
            <a:r>
              <a:rPr lang="uz-Cyrl-UZ" sz="1700" b="1" dirty="0">
                <a:latin typeface="Times New Roman" panose="02020603050405020304" pitchFamily="18" charset="0"/>
                <a:ea typeface="Calibri" panose="020F0502020204030204" pitchFamily="34" charset="0"/>
                <a:cs typeface="Times New Roman" panose="02020603050405020304" pitchFamily="18" charset="0"/>
              </a:rPr>
              <a:t>-202</a:t>
            </a:r>
            <a:r>
              <a:rPr lang="en-US" sz="1700" b="1" dirty="0">
                <a:latin typeface="Times New Roman" panose="02020603050405020304" pitchFamily="18" charset="0"/>
                <a:ea typeface="Calibri" panose="020F0502020204030204" pitchFamily="34" charset="0"/>
                <a:cs typeface="Times New Roman" panose="02020603050405020304" pitchFamily="18" charset="0"/>
              </a:rPr>
              <a:t>6</a:t>
            </a:r>
            <a:r>
              <a:rPr lang="uz-Cyrl-UZ" sz="1700" b="1" dirty="0">
                <a:latin typeface="Times New Roman" panose="02020603050405020304" pitchFamily="18" charset="0"/>
                <a:ea typeface="Calibri" panose="020F0502020204030204" pitchFamily="34" charset="0"/>
                <a:cs typeface="Times New Roman" panose="02020603050405020304" pitchFamily="18" charset="0"/>
              </a:rPr>
              <a:t> йилларда мехнат бозори самарадорлигига таъсирини баҳолаш вариантларини ҳисоблашда фойдаланилган қуйидаги диаграммалар келтирилди.</a:t>
            </a:r>
            <a:endParaRPr lang="ru-RU" sz="1700" b="1" dirty="0">
              <a:latin typeface="Times New Roman" panose="02020603050405020304" pitchFamily="18" charset="0"/>
              <a:cs typeface="Times New Roman" panose="02020603050405020304" pitchFamily="18" charset="0"/>
            </a:endParaRPr>
          </a:p>
        </p:txBody>
      </p:sp>
      <p:pic>
        <p:nvPicPr>
          <p:cNvPr id="7" name="Рисунок 1">
            <a:extLst>
              <a:ext uri="{FF2B5EF4-FFF2-40B4-BE49-F238E27FC236}">
                <a16:creationId xmlns:a16="http://schemas.microsoft.com/office/drawing/2014/main" id="{9B98DE67-4DB5-2C42-CADC-9C86E6EE57D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423" b="2745"/>
          <a:stretch/>
        </p:blipFill>
        <p:spPr bwMode="auto">
          <a:xfrm>
            <a:off x="611560" y="1298379"/>
            <a:ext cx="4617665" cy="37117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8">
            <a:extLst>
              <a:ext uri="{FF2B5EF4-FFF2-40B4-BE49-F238E27FC236}">
                <a16:creationId xmlns:a16="http://schemas.microsoft.com/office/drawing/2014/main" id="{D8EFB451-802C-E56E-0C4D-AA067ED37516}"/>
              </a:ext>
            </a:extLst>
          </p:cNvPr>
          <p:cNvSpPr txBox="1"/>
          <p:nvPr/>
        </p:nvSpPr>
        <p:spPr>
          <a:xfrm>
            <a:off x="92869" y="5341054"/>
            <a:ext cx="4774406" cy="923330"/>
          </a:xfrm>
          <a:prstGeom prst="rect">
            <a:avLst/>
          </a:prstGeom>
          <a:noFill/>
        </p:spPr>
        <p:txBody>
          <a:bodyPr wrap="square">
            <a:spAutoFit/>
          </a:bodyPr>
          <a:lstStyle/>
          <a:p>
            <a:pPr indent="450215" algn="ctr">
              <a:spcAft>
                <a:spcPts val="800"/>
              </a:spcAft>
            </a:pPr>
            <a:r>
              <a:rPr lang="en-US" sz="1800" b="1" dirty="0">
                <a:effectLst/>
                <a:latin typeface="Times New Roman" panose="02020603050405020304" pitchFamily="18" charset="0"/>
                <a:ea typeface="Calibri" panose="020F0502020204030204" pitchFamily="34" charset="0"/>
              </a:rPr>
              <a:t>1-</a:t>
            </a:r>
            <a:r>
              <a:rPr lang="uz-Cyrl-UZ" sz="1800" b="1" dirty="0">
                <a:effectLst/>
                <a:latin typeface="Times New Roman" panose="02020603050405020304" pitchFamily="18" charset="0"/>
                <a:ea typeface="Calibri" panose="020F0502020204030204" pitchFamily="34" charset="0"/>
              </a:rPr>
              <a:t>диаграмма. </a:t>
            </a:r>
            <a:r>
              <a:rPr lang="uz-Cyrl-UZ" sz="1800" b="1" dirty="0">
                <a:solidFill>
                  <a:srgbClr val="000000"/>
                </a:solidFill>
                <a:effectLst/>
                <a:latin typeface="Times New Roman" panose="02020603050405020304" pitchFamily="18" charset="0"/>
                <a:ea typeface="Times New Roman" panose="02020603050405020304" pitchFamily="18" charset="0"/>
              </a:rPr>
              <a:t>Ахборот ва алоқа соҳасида иш ҳақи ўсиш динамикаси (млн.сўм, 201</a:t>
            </a:r>
            <a:r>
              <a:rPr lang="uz-Cyrl-UZ" b="1" dirty="0">
                <a:solidFill>
                  <a:srgbClr val="000000"/>
                </a:solidFill>
                <a:latin typeface="Times New Roman" panose="02020603050405020304" pitchFamily="18" charset="0"/>
                <a:ea typeface="Times New Roman" panose="02020603050405020304" pitchFamily="18" charset="0"/>
              </a:rPr>
              <a:t>6</a:t>
            </a:r>
            <a:r>
              <a:rPr lang="uz-Cyrl-UZ" sz="1800" b="1" dirty="0">
                <a:solidFill>
                  <a:srgbClr val="000000"/>
                </a:solidFill>
                <a:effectLst/>
                <a:latin typeface="Times New Roman" panose="02020603050405020304" pitchFamily="18" charset="0"/>
                <a:ea typeface="Times New Roman" panose="02020603050405020304" pitchFamily="18" charset="0"/>
              </a:rPr>
              <a:t>-20</a:t>
            </a:r>
            <a:r>
              <a:rPr lang="en-US" sz="1800" b="1" dirty="0">
                <a:solidFill>
                  <a:srgbClr val="000000"/>
                </a:solidFill>
                <a:effectLst/>
                <a:latin typeface="Times New Roman" panose="02020603050405020304" pitchFamily="18" charset="0"/>
                <a:ea typeface="Times New Roman" panose="02020603050405020304" pitchFamily="18" charset="0"/>
              </a:rPr>
              <a:t>2</a:t>
            </a:r>
            <a:r>
              <a:rPr lang="uz-Cyrl-UZ" sz="1800" b="1" dirty="0">
                <a:solidFill>
                  <a:srgbClr val="000000"/>
                </a:solidFill>
                <a:effectLst/>
                <a:latin typeface="Times New Roman" panose="02020603050405020304" pitchFamily="18" charset="0"/>
                <a:ea typeface="Times New Roman" panose="02020603050405020304" pitchFamily="18" charset="0"/>
              </a:rPr>
              <a:t>1 йй.)</a:t>
            </a:r>
            <a:endParaRPr lang="ru-RU" sz="1800" b="1" dirty="0">
              <a:effectLst/>
              <a:latin typeface="Times New Roman" panose="02020603050405020304" pitchFamily="18" charset="0"/>
              <a:ea typeface="Calibri" panose="020F0502020204030204" pitchFamily="34" charset="0"/>
            </a:endParaRPr>
          </a:p>
        </p:txBody>
      </p:sp>
      <p:pic>
        <p:nvPicPr>
          <p:cNvPr id="10" name="Рисунок 1">
            <a:extLst>
              <a:ext uri="{FF2B5EF4-FFF2-40B4-BE49-F238E27FC236}">
                <a16:creationId xmlns:a16="http://schemas.microsoft.com/office/drawing/2014/main" id="{CB6BF1A5-148D-B7D5-63AD-D3A04ACD5BB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66914" y="1231704"/>
            <a:ext cx="4929736" cy="3778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Box 11">
            <a:extLst>
              <a:ext uri="{FF2B5EF4-FFF2-40B4-BE49-F238E27FC236}">
                <a16:creationId xmlns:a16="http://schemas.microsoft.com/office/drawing/2014/main" id="{552ADEA3-3941-3116-E918-C889F60E7574}"/>
              </a:ext>
            </a:extLst>
          </p:cNvPr>
          <p:cNvSpPr txBox="1"/>
          <p:nvPr/>
        </p:nvSpPr>
        <p:spPr>
          <a:xfrm>
            <a:off x="5596682" y="5341054"/>
            <a:ext cx="6186486" cy="923330"/>
          </a:xfrm>
          <a:prstGeom prst="rect">
            <a:avLst/>
          </a:prstGeom>
          <a:noFill/>
        </p:spPr>
        <p:txBody>
          <a:bodyPr wrap="square">
            <a:spAutoFit/>
          </a:bodyPr>
          <a:lstStyle/>
          <a:p>
            <a:pPr indent="450215" algn="ctr">
              <a:spcAft>
                <a:spcPts val="800"/>
              </a:spcAft>
            </a:pPr>
            <a:r>
              <a:rPr lang="uz-Cyrl-UZ"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a:t>
            </a:r>
            <a:r>
              <a:rPr lang="uz-Cyrl-UZ" sz="1800" b="1" dirty="0">
                <a:effectLst/>
                <a:latin typeface="Times New Roman" panose="02020603050405020304" pitchFamily="18" charset="0"/>
                <a:ea typeface="Calibri" panose="020F0502020204030204" pitchFamily="34" charset="0"/>
                <a:cs typeface="Times New Roman" panose="02020603050405020304" pitchFamily="18" charset="0"/>
              </a:rPr>
              <a:t>диаграмма. </a:t>
            </a:r>
            <a:r>
              <a:rPr lang="uz-Cyrl-UZ"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Дастурий маҳсулотлар ва хизматлар экспорти, компьютер ва дастурлаш хизматлари ҳажми (млрд.сўм, 201</a:t>
            </a:r>
            <a:r>
              <a:rPr lang="en-US"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6</a:t>
            </a:r>
            <a:r>
              <a:rPr lang="uz-Cyrl-UZ"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-20</a:t>
            </a: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a:t>
            </a:r>
            <a:r>
              <a:rPr lang="uz-Cyrl-UZ"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йй.)</a:t>
            </a:r>
            <a:endParaRPr lang="ru-RU" sz="1800" b="1"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691979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7">
            <a:extLst>
              <a:ext uri="{FF2B5EF4-FFF2-40B4-BE49-F238E27FC236}">
                <a16:creationId xmlns:a16="http://schemas.microsoft.com/office/drawing/2014/main" id="{0844B859-4A90-711F-10A2-4369D0C2DE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803" t="3438"/>
          <a:stretch>
            <a:fillRect/>
          </a:stretch>
        </p:blipFill>
        <p:spPr bwMode="auto">
          <a:xfrm>
            <a:off x="1838325" y="456480"/>
            <a:ext cx="9391650" cy="4534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6ACAE4B8-7092-5AF0-2BD4-A975E4BF6E08}"/>
              </a:ext>
            </a:extLst>
          </p:cNvPr>
          <p:cNvSpPr txBox="1"/>
          <p:nvPr/>
        </p:nvSpPr>
        <p:spPr>
          <a:xfrm>
            <a:off x="1838325" y="5200649"/>
            <a:ext cx="9258299" cy="923330"/>
          </a:xfrm>
          <a:prstGeom prst="rect">
            <a:avLst/>
          </a:prstGeom>
          <a:noFill/>
        </p:spPr>
        <p:txBody>
          <a:bodyPr wrap="square">
            <a:spAutoFit/>
          </a:bodyPr>
          <a:lstStyle/>
          <a:p>
            <a:pPr indent="450215" algn="ctr">
              <a:spcAft>
                <a:spcPts val="800"/>
              </a:spcAft>
            </a:pPr>
            <a:r>
              <a:rPr lang="uz-Cyrl-UZ"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3-</a:t>
            </a:r>
            <a:r>
              <a:rPr lang="uz-Cyrl-UZ" sz="1800" b="1" dirty="0">
                <a:effectLst/>
                <a:latin typeface="Times New Roman" panose="02020603050405020304" pitchFamily="18" charset="0"/>
                <a:ea typeface="Calibri" panose="020F0502020204030204" pitchFamily="34" charset="0"/>
                <a:cs typeface="Times New Roman" panose="02020603050405020304" pitchFamily="18" charset="0"/>
              </a:rPr>
              <a:t>диаграмма. </a:t>
            </a:r>
            <a:r>
              <a:rPr lang="uz-Cyrl-UZ"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АКТ соҳасида (ижтимоий тармоқлардаги фаолият, дастурий таъминот, мобил иловалар ва веб сайтларни ишлаб чиқиш, матнни яратиш ва ишлов бериш) банд бўлганлар (нафар, 201</a:t>
            </a:r>
            <a:r>
              <a:rPr lang="en-US"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6</a:t>
            </a:r>
            <a:r>
              <a:rPr lang="uz-Cyrl-UZ"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-20</a:t>
            </a: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a:t>
            </a:r>
            <a:r>
              <a:rPr lang="uz-Cyrl-UZ"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йй.)</a:t>
            </a:r>
            <a:endParaRPr lang="ru-RU" sz="1800" b="1"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820936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2">
            <a:extLst>
              <a:ext uri="{FF2B5EF4-FFF2-40B4-BE49-F238E27FC236}">
                <a16:creationId xmlns:a16="http://schemas.microsoft.com/office/drawing/2014/main" id="{A051B415-11E0-4A72-5A23-1D3FF021B39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4607" r="682"/>
          <a:stretch>
            <a:fillRect/>
          </a:stretch>
        </p:blipFill>
        <p:spPr bwMode="auto">
          <a:xfrm>
            <a:off x="1490681" y="861104"/>
            <a:ext cx="4348143" cy="40449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Рисунок 4">
            <a:extLst>
              <a:ext uri="{FF2B5EF4-FFF2-40B4-BE49-F238E27FC236}">
                <a16:creationId xmlns:a16="http://schemas.microsoft.com/office/drawing/2014/main" id="{C49B2FE9-2111-5683-AAD5-AA467E5B14C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81800" y="861103"/>
            <a:ext cx="4643418" cy="40449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a:extLst>
              <a:ext uri="{FF2B5EF4-FFF2-40B4-BE49-F238E27FC236}">
                <a16:creationId xmlns:a16="http://schemas.microsoft.com/office/drawing/2014/main" id="{B42ABA8A-5DAD-8F1E-62DA-04F7466C3463}"/>
              </a:ext>
            </a:extLst>
          </p:cNvPr>
          <p:cNvSpPr txBox="1"/>
          <p:nvPr/>
        </p:nvSpPr>
        <p:spPr>
          <a:xfrm>
            <a:off x="1283502" y="5073566"/>
            <a:ext cx="4348143" cy="923330"/>
          </a:xfrm>
          <a:prstGeom prst="rect">
            <a:avLst/>
          </a:prstGeom>
          <a:noFill/>
        </p:spPr>
        <p:txBody>
          <a:bodyPr wrap="square">
            <a:spAutoFit/>
          </a:bodyPr>
          <a:lstStyle/>
          <a:p>
            <a:pPr indent="450215" algn="ctr">
              <a:spcAft>
                <a:spcPts val="800"/>
              </a:spcAft>
            </a:pPr>
            <a:r>
              <a:rPr lang="uz-Cyrl-UZ" b="1" dirty="0">
                <a:latin typeface="Times New Roman" panose="02020603050405020304" pitchFamily="18" charset="0"/>
                <a:ea typeface="Calibri" panose="020F0502020204030204" pitchFamily="34" charset="0"/>
                <a:cs typeface="Times New Roman" panose="02020603050405020304" pitchFamily="18" charset="0"/>
              </a:rPr>
              <a:t>4</a:t>
            </a:r>
            <a:r>
              <a:rPr lang="uz-Cyrl-UZ" sz="1800" b="1" dirty="0">
                <a:effectLst/>
                <a:latin typeface="Times New Roman" panose="02020603050405020304" pitchFamily="18" charset="0"/>
                <a:ea typeface="Calibri" panose="020F0502020204030204" pitchFamily="34" charset="0"/>
                <a:cs typeface="Times New Roman" panose="02020603050405020304" pitchFamily="18" charset="0"/>
              </a:rPr>
              <a:t>-диаграмма. </a:t>
            </a:r>
            <a:r>
              <a:rPr lang="uz-Cyrl-UZ"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Ахборот ва алоқа соҳасида иш ҳақи ўсиш динамикаси (млн.сўм, 20</a:t>
            </a: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22</a:t>
            </a:r>
            <a:r>
              <a:rPr lang="uz-Cyrl-UZ"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-20</a:t>
            </a: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26</a:t>
            </a:r>
            <a:r>
              <a:rPr lang="uz-Cyrl-UZ"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йй.)</a:t>
            </a:r>
            <a:endParaRPr lang="ru-RU" sz="1800" b="1"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B1E1EB48-3E0A-6314-A70A-16AA00B11963}"/>
              </a:ext>
            </a:extLst>
          </p:cNvPr>
          <p:cNvSpPr txBox="1"/>
          <p:nvPr/>
        </p:nvSpPr>
        <p:spPr>
          <a:xfrm>
            <a:off x="6560357" y="5073566"/>
            <a:ext cx="4643419" cy="923330"/>
          </a:xfrm>
          <a:prstGeom prst="rect">
            <a:avLst/>
          </a:prstGeom>
          <a:noFill/>
        </p:spPr>
        <p:txBody>
          <a:bodyPr wrap="square">
            <a:spAutoFit/>
          </a:bodyPr>
          <a:lstStyle/>
          <a:p>
            <a:pPr indent="450215" algn="ctr">
              <a:spcAft>
                <a:spcPts val="800"/>
              </a:spcAft>
            </a:pPr>
            <a:r>
              <a:rPr lang="uz-Cyrl-UZ" b="1" dirty="0">
                <a:latin typeface="Times New Roman" panose="02020603050405020304" pitchFamily="18" charset="0"/>
                <a:ea typeface="Calibri" panose="020F0502020204030204" pitchFamily="34" charset="0"/>
                <a:cs typeface="Times New Roman" panose="02020603050405020304" pitchFamily="18" charset="0"/>
              </a:rPr>
              <a:t>5</a:t>
            </a:r>
            <a:r>
              <a:rPr lang="uz-Cyrl-UZ" sz="1800" b="1" dirty="0">
                <a:effectLst/>
                <a:latin typeface="Times New Roman" panose="02020603050405020304" pitchFamily="18" charset="0"/>
                <a:ea typeface="Calibri" panose="020F0502020204030204" pitchFamily="34" charset="0"/>
                <a:cs typeface="Times New Roman" panose="02020603050405020304" pitchFamily="18" charset="0"/>
              </a:rPr>
              <a:t>-диаграмма. </a:t>
            </a:r>
            <a:r>
              <a:rPr lang="uz-Cyrl-UZ"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Ахборот ва алоқа соҳасида иш ҳақи ўсиш динамикаси (млн.сўм, 20</a:t>
            </a: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22</a:t>
            </a:r>
            <a:r>
              <a:rPr lang="uz-Cyrl-UZ"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-20</a:t>
            </a: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26</a:t>
            </a:r>
            <a:r>
              <a:rPr lang="uz-Cyrl-UZ"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йй.)</a:t>
            </a:r>
            <a:endParaRPr lang="ru-RU" sz="1800" b="1"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321340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6">
            <a:extLst>
              <a:ext uri="{FF2B5EF4-FFF2-40B4-BE49-F238E27FC236}">
                <a16:creationId xmlns:a16="http://schemas.microsoft.com/office/drawing/2014/main" id="{18E0377E-BE41-CA10-5942-C85E983A0CF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83658" y="754038"/>
            <a:ext cx="8851042" cy="4141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56C698E0-2773-BB87-CD69-0434235CA209}"/>
              </a:ext>
            </a:extLst>
          </p:cNvPr>
          <p:cNvSpPr txBox="1"/>
          <p:nvPr/>
        </p:nvSpPr>
        <p:spPr>
          <a:xfrm>
            <a:off x="3162301" y="5010061"/>
            <a:ext cx="7267574" cy="1200329"/>
          </a:xfrm>
          <a:prstGeom prst="rect">
            <a:avLst/>
          </a:prstGeom>
          <a:noFill/>
        </p:spPr>
        <p:txBody>
          <a:bodyPr wrap="square">
            <a:spAutoFit/>
          </a:bodyPr>
          <a:lstStyle/>
          <a:p>
            <a:pPr indent="450215" algn="ctr">
              <a:spcAft>
                <a:spcPts val="800"/>
              </a:spcAft>
            </a:pPr>
            <a:r>
              <a:rPr lang="uz-Cyrl-UZ"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6</a:t>
            </a:r>
            <a:r>
              <a:rPr lang="uz-Cyrl-UZ"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uz-Cyrl-UZ" sz="1800" b="1" dirty="0">
                <a:effectLst/>
                <a:latin typeface="Times New Roman" panose="02020603050405020304" pitchFamily="18" charset="0"/>
                <a:ea typeface="Calibri" panose="020F0502020204030204" pitchFamily="34" charset="0"/>
                <a:cs typeface="Times New Roman" panose="02020603050405020304" pitchFamily="18" charset="0"/>
              </a:rPr>
              <a:t>диаграмма. </a:t>
            </a:r>
            <a:r>
              <a:rPr lang="uz-Cyrl-UZ"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АКТ соҳасида (ижтимоий тармоқлардаги фаолият, дастурий таъминот, мобил иловалар ва веб сайтларни ишлаб чиқиш, матнни яратиш ва ишлов бериш) банд бўлганлар (нафар, 20</a:t>
            </a: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22</a:t>
            </a:r>
            <a:r>
              <a:rPr lang="uz-Cyrl-UZ"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-20</a:t>
            </a: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26</a:t>
            </a:r>
            <a:r>
              <a:rPr lang="uz-Cyrl-UZ"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йй.)</a:t>
            </a:r>
            <a:endParaRPr lang="ru-RU" sz="1800" b="1"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311495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скругленные углы 2">
            <a:extLst>
              <a:ext uri="{FF2B5EF4-FFF2-40B4-BE49-F238E27FC236}">
                <a16:creationId xmlns:a16="http://schemas.microsoft.com/office/drawing/2014/main" id="{487D8B88-9BA4-FE08-222A-C6BE97D40D40}"/>
              </a:ext>
            </a:extLst>
          </p:cNvPr>
          <p:cNvSpPr/>
          <p:nvPr/>
        </p:nvSpPr>
        <p:spPr>
          <a:xfrm>
            <a:off x="1066800" y="1202610"/>
            <a:ext cx="10591800" cy="4452780"/>
          </a:xfrm>
          <a:prstGeom prst="roundRect">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pPr algn="just">
              <a:lnSpc>
                <a:spcPct val="107000"/>
              </a:lnSpc>
              <a:spcAft>
                <a:spcPts val="800"/>
              </a:spcAft>
              <a:tabLst>
                <a:tab pos="630555" algn="l"/>
              </a:tabLst>
            </a:pPr>
            <a:r>
              <a:rPr lang="uz-Cyrl-UZ"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Ўзбекистоннинг ахборот-коммуникация технологиялари соҳасидаги асосий иқтисодий кўрсаткичлари динамикаси таҳлил асосида 2026-йилга қадар ривожланишининг прогноз кўрсаткичлари Ўзбекистон Республикаси Бандлик ва меҳнат муносабатлари вазирлиги томонидан фойдаланилган</a:t>
            </a:r>
            <a:r>
              <a:rPr lang="uz-Cyrl-UZ" sz="2400" dirty="0">
                <a:effectLst/>
                <a:latin typeface="Times New Roman" panose="02020603050405020304" pitchFamily="18" charset="0"/>
                <a:ea typeface="Calibri" panose="020F0502020204030204" pitchFamily="34" charset="0"/>
                <a:cs typeface="Times New Roman" panose="02020603050405020304" pitchFamily="18" charset="0"/>
              </a:rPr>
              <a:t> (Ўзбекистон Республикаси Бандлик ва меҳнат муносабатлари вазирлигининг 2021-йи 10-ноябрдаги 01/00-03/15-12479-сон маълумотномаси). Мазкур таклифнинг амалиётга жорий этилиши натижасида </a:t>
            </a:r>
            <a:r>
              <a:rPr lang="uz-Cyrl-UZ"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ахборот-коммуникация технологиялари соҳасидаги асосий иқтисодий кўрсаткичлари динамикаси орқали </a:t>
            </a:r>
            <a:r>
              <a:rPr lang="uz-Cyrl-UZ" sz="2400" dirty="0">
                <a:effectLst/>
                <a:latin typeface="Times New Roman" panose="02020603050405020304" pitchFamily="18" charset="0"/>
                <a:ea typeface="Calibri" panose="020F0502020204030204" pitchFamily="34" charset="0"/>
                <a:cs typeface="Times New Roman" panose="02020603050405020304" pitchFamily="18" charset="0"/>
              </a:rPr>
              <a:t>кадрларни тайёрлашга кетадиган харажатларни 15-18%га тежаш имкониятлари аниқланган.</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634684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p:cNvSpPr/>
          <p:nvPr/>
        </p:nvSpPr>
        <p:spPr>
          <a:xfrm>
            <a:off x="0" y="0"/>
            <a:ext cx="12192000" cy="6858000"/>
          </a:xfrm>
          <a:prstGeom prst="rect">
            <a:avLst/>
          </a:prstGeom>
          <a:pattFill prst="pct30">
            <a:fgClr>
              <a:srgbClr val="B5F4FD"/>
            </a:fgClr>
            <a:bgClr>
              <a:schemeClr val="bg1"/>
            </a:bgClr>
          </a:pattFill>
        </p:spPr>
        <p:txBody>
          <a:bodyPr wrap="square" rtlCol="0" anchor="ctr">
            <a:spAutoFit/>
          </a:bodyPr>
          <a:lstStyle/>
          <a:p>
            <a:pPr algn="ctr"/>
            <a:endParaRPr lang="ru-RU" sz="2400" b="1" dirty="0">
              <a:latin typeface="Times New Roman" panose="02020603050405020304" pitchFamily="18" charset="0"/>
              <a:ea typeface="Times New Roman" panose="02020603050405020304" pitchFamily="18" charset="0"/>
            </a:endParaRPr>
          </a:p>
        </p:txBody>
      </p:sp>
      <p:graphicFrame>
        <p:nvGraphicFramePr>
          <p:cNvPr id="4" name="Схема 3"/>
          <p:cNvGraphicFramePr/>
          <p:nvPr>
            <p:extLst>
              <p:ext uri="{D42A27DB-BD31-4B8C-83A1-F6EECF244321}">
                <p14:modId xmlns:p14="http://schemas.microsoft.com/office/powerpoint/2010/main" val="846214544"/>
              </p:ext>
            </p:extLst>
          </p:nvPr>
        </p:nvGraphicFramePr>
        <p:xfrm>
          <a:off x="495300" y="903111"/>
          <a:ext cx="11074400" cy="567548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Прямоугольник 10"/>
          <p:cNvSpPr/>
          <p:nvPr/>
        </p:nvSpPr>
        <p:spPr>
          <a:xfrm>
            <a:off x="620889" y="208950"/>
            <a:ext cx="10633844" cy="523220"/>
          </a:xfrm>
          <a:prstGeom prst="rect">
            <a:avLst/>
          </a:prstGeom>
          <a:solidFill>
            <a:srgbClr val="91E6F7"/>
          </a:solidFill>
        </p:spPr>
        <p:txBody>
          <a:bodyPr wrap="square">
            <a:spAutoFit/>
          </a:bodyPr>
          <a:lstStyle/>
          <a:p>
            <a:pPr algn="ctr"/>
            <a:r>
              <a:rPr lang="uz-Cyrl-UZ" sz="2800" b="1" dirty="0">
                <a:solidFill>
                  <a:schemeClr val="tx1"/>
                </a:solidFill>
                <a:latin typeface="Times New Roman" pitchFamily="18" charset="0"/>
                <a:cs typeface="Times New Roman" pitchFamily="18" charset="0"/>
              </a:rPr>
              <a:t>Хулосалар</a:t>
            </a:r>
            <a:endParaRPr lang="ru-RU" sz="2800" b="1"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2677481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p:cNvSpPr/>
          <p:nvPr/>
        </p:nvSpPr>
        <p:spPr>
          <a:xfrm>
            <a:off x="0" y="0"/>
            <a:ext cx="12192000" cy="6858000"/>
          </a:xfrm>
          <a:prstGeom prst="rect">
            <a:avLst/>
          </a:prstGeom>
          <a:pattFill prst="pct30">
            <a:fgClr>
              <a:srgbClr val="B5F4FD"/>
            </a:fgClr>
            <a:bgClr>
              <a:schemeClr val="bg1"/>
            </a:bgClr>
          </a:pattFill>
        </p:spPr>
        <p:txBody>
          <a:bodyPr wrap="square" rtlCol="0" anchor="ctr">
            <a:spAutoFit/>
          </a:bodyPr>
          <a:lstStyle/>
          <a:p>
            <a:pPr algn="ctr"/>
            <a:endParaRPr lang="ru-RU" sz="2400" b="1" dirty="0">
              <a:latin typeface="Times New Roman" panose="02020603050405020304" pitchFamily="18" charset="0"/>
              <a:ea typeface="Times New Roman" panose="02020603050405020304" pitchFamily="18" charset="0"/>
            </a:endParaRPr>
          </a:p>
        </p:txBody>
      </p:sp>
      <p:graphicFrame>
        <p:nvGraphicFramePr>
          <p:cNvPr id="10" name="Схема 9"/>
          <p:cNvGraphicFramePr/>
          <p:nvPr>
            <p:extLst>
              <p:ext uri="{D42A27DB-BD31-4B8C-83A1-F6EECF244321}">
                <p14:modId xmlns:p14="http://schemas.microsoft.com/office/powerpoint/2010/main" val="1774204163"/>
              </p:ext>
            </p:extLst>
          </p:nvPr>
        </p:nvGraphicFramePr>
        <p:xfrm>
          <a:off x="417689" y="1083732"/>
          <a:ext cx="11266311" cy="544124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Прямоугольник 10"/>
          <p:cNvSpPr/>
          <p:nvPr/>
        </p:nvSpPr>
        <p:spPr>
          <a:xfrm>
            <a:off x="592314" y="333023"/>
            <a:ext cx="10633844" cy="523220"/>
          </a:xfrm>
          <a:prstGeom prst="rect">
            <a:avLst/>
          </a:prstGeom>
          <a:solidFill>
            <a:srgbClr val="91E6F7"/>
          </a:solidFill>
        </p:spPr>
        <p:txBody>
          <a:bodyPr wrap="square">
            <a:spAutoFit/>
          </a:bodyPr>
          <a:lstStyle/>
          <a:p>
            <a:pPr algn="ctr"/>
            <a:r>
              <a:rPr lang="uz-Cyrl-UZ" sz="2800" b="1" dirty="0">
                <a:solidFill>
                  <a:schemeClr val="tx1"/>
                </a:solidFill>
                <a:latin typeface="Times New Roman" pitchFamily="18" charset="0"/>
                <a:cs typeface="Times New Roman" pitchFamily="18" charset="0"/>
              </a:rPr>
              <a:t>давоми</a:t>
            </a:r>
            <a:endParaRPr lang="ru-RU" sz="2800" b="1"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22665036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extBox 2">
            <a:extLst>
              <a:ext uri="{FF2B5EF4-FFF2-40B4-BE49-F238E27FC236}">
                <a16:creationId xmlns:a16="http://schemas.microsoft.com/office/drawing/2014/main" id="{DFBE9AEB-DA45-4C30-A920-CE59851B9FC6}"/>
              </a:ext>
            </a:extLst>
          </p:cNvPr>
          <p:cNvSpPr txBox="1">
            <a:spLocks noChangeArrowheads="1"/>
          </p:cNvSpPr>
          <p:nvPr/>
        </p:nvSpPr>
        <p:spPr bwMode="auto">
          <a:xfrm>
            <a:off x="143933" y="452967"/>
            <a:ext cx="11616267" cy="49964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indent="449263" defTabSz="912813">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912813">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912813">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912813">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912813">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9128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9128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9128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9128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599002" algn="just" defTabSz="1217054" rtl="0" eaLnBrk="1" fontAlgn="base" latinLnBrk="0" hangingPunct="1">
              <a:lnSpc>
                <a:spcPct val="107000"/>
              </a:lnSpc>
              <a:spcBef>
                <a:spcPct val="0"/>
              </a:spcBef>
              <a:spcAft>
                <a:spcPct val="0"/>
              </a:spcAft>
              <a:buClrTx/>
              <a:buSzTx/>
              <a:buFont typeface="Arial" panose="020B0604020202020204" pitchFamily="34" charset="0"/>
              <a:buNone/>
              <a:tabLst/>
              <a:defRPr/>
            </a:pPr>
            <a:r>
              <a:rPr kumimoji="0" lang="uz-Cyrl-UZ" altLang="en-US" sz="1867" b="0"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sym typeface="Arial" panose="020B0604020202020204" pitchFamily="34" charset="0"/>
              </a:rPr>
              <a:t> </a:t>
            </a:r>
            <a:r>
              <a:rPr kumimoji="0" lang="uz-Latn-UZ" altLang="en-US" sz="1867" b="1"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sym typeface="Arial" panose="020B0604020202020204" pitchFamily="34" charset="0"/>
              </a:rPr>
              <a:t>Фойдаланилган асосий ва қўшимча адабиётлар</a:t>
            </a:r>
            <a:endParaRPr kumimoji="0" lang="en-US" altLang="en-US" sz="1467" b="0" i="0" u="none" strike="noStrike" kern="1200" cap="none" spc="0" normalizeH="0" baseline="0" noProof="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sym typeface="Arial" panose="020B0604020202020204" pitchFamily="34" charset="0"/>
            </a:endParaRPr>
          </a:p>
          <a:p>
            <a:pPr marL="0" marR="0" lvl="0" indent="599002" algn="just" defTabSz="1217054" rtl="0" eaLnBrk="1" fontAlgn="base" latinLnBrk="0" hangingPunct="1">
              <a:lnSpc>
                <a:spcPct val="107000"/>
              </a:lnSpc>
              <a:spcBef>
                <a:spcPct val="0"/>
              </a:spcBef>
              <a:spcAft>
                <a:spcPct val="0"/>
              </a:spcAft>
              <a:buClrTx/>
              <a:buSzTx/>
              <a:buFont typeface="Arial" panose="020B0604020202020204" pitchFamily="34" charset="0"/>
              <a:buNone/>
              <a:tabLst/>
              <a:defRPr/>
            </a:pPr>
            <a:r>
              <a:rPr kumimoji="0" lang="en-US" altLang="en-US" sz="1867" b="0"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sym typeface="Arial" panose="020B0604020202020204" pitchFamily="34" charset="0"/>
              </a:rPr>
              <a:t>1</a:t>
            </a:r>
            <a:r>
              <a:rPr kumimoji="0" lang="uz-Latn-UZ" altLang="en-US" sz="1867" b="0"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sym typeface="Arial" panose="020B0604020202020204" pitchFamily="34" charset="0"/>
              </a:rPr>
              <a:t>.Akaev A.A., KenjabaevA.T., Ilxamova Yo.S., Jumaniyozova M.Yu. Iqtisodiyotda axborot komplekslari va texnologiyalari. Darslik.T.-“Fan va texnologiya”. 2019.- 510 bet.</a:t>
            </a:r>
            <a:endParaRPr kumimoji="0" lang="en-US" altLang="en-US" sz="1467" b="0" i="0" u="none" strike="noStrike" kern="1200" cap="none" spc="0" normalizeH="0" baseline="0" noProof="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sym typeface="Arial" panose="020B0604020202020204" pitchFamily="34" charset="0"/>
            </a:endParaRPr>
          </a:p>
          <a:p>
            <a:pPr marL="0" marR="0" lvl="0" indent="599002" algn="just" defTabSz="1217054" rtl="0" eaLnBrk="1" fontAlgn="base" latinLnBrk="0" hangingPunct="1">
              <a:lnSpc>
                <a:spcPct val="107000"/>
              </a:lnSpc>
              <a:spcBef>
                <a:spcPct val="0"/>
              </a:spcBef>
              <a:spcAft>
                <a:spcPct val="0"/>
              </a:spcAft>
              <a:buClrTx/>
              <a:buSzTx/>
              <a:buFont typeface="Arial" panose="020B0604020202020204" pitchFamily="34" charset="0"/>
              <a:buNone/>
              <a:tabLst/>
              <a:defRPr/>
            </a:pPr>
            <a:r>
              <a:rPr kumimoji="0" lang="en-US" altLang="en-US" sz="1867" b="0"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sym typeface="Arial" panose="020B0604020202020204" pitchFamily="34" charset="0"/>
              </a:rPr>
              <a:t>2</a:t>
            </a:r>
            <a:r>
              <a:rPr kumimoji="0" lang="uz-Latn-UZ" altLang="en-US" sz="1867" b="0"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sym typeface="Arial" panose="020B0604020202020204" pitchFamily="34" charset="0"/>
              </a:rPr>
              <a:t>.Kenjabaev A.T., Ikramov M.M., Allanazarov A.A.. Axborot-kommunikatsiya  texnologiyalari. O‘quv-qo‘llanma.T.-“O‘zbekitson faylasuflari milliy jamiyati nashriyoti”. 2017.- 408 bet.</a:t>
            </a:r>
            <a:endParaRPr kumimoji="0" lang="en-US" altLang="en-US" sz="1467" b="0" i="0" u="none" strike="noStrike" kern="1200" cap="none" spc="0" normalizeH="0" baseline="0" noProof="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sym typeface="Arial" panose="020B0604020202020204" pitchFamily="34" charset="0"/>
            </a:endParaRPr>
          </a:p>
          <a:p>
            <a:pPr marL="0" marR="0" lvl="0" indent="599002" algn="just" defTabSz="1217054" rtl="0" eaLnBrk="1" fontAlgn="base" latinLnBrk="0" hangingPunct="1">
              <a:lnSpc>
                <a:spcPct val="107000"/>
              </a:lnSpc>
              <a:spcBef>
                <a:spcPct val="0"/>
              </a:spcBef>
              <a:spcAft>
                <a:spcPct val="0"/>
              </a:spcAft>
              <a:buClrTx/>
              <a:buSzTx/>
              <a:buFont typeface="Arial" panose="020B0604020202020204" pitchFamily="34" charset="0"/>
              <a:buNone/>
              <a:tabLst/>
              <a:defRPr/>
            </a:pPr>
            <a:r>
              <a:rPr kumimoji="0" lang="en-US" altLang="en-US" sz="1867" b="0"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sym typeface="Arial" panose="020B0604020202020204" pitchFamily="34" charset="0"/>
              </a:rPr>
              <a:t>3</a:t>
            </a:r>
            <a:r>
              <a:rPr kumimoji="0" lang="uz-Latn-UZ" altLang="en-US" sz="1867" b="0"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sym typeface="Arial" panose="020B0604020202020204" pitchFamily="34" charset="0"/>
              </a:rPr>
              <a:t>.Lapidus L. Sifrovaya ekonomika. Upravlenie elektronnыm biznesom i elektronnoy kommersiey. Uchebnik. M.: INFRA-M, 2019.- 348 str. https://www.labirint.ru/books/670196/.</a:t>
            </a:r>
            <a:endParaRPr kumimoji="0" lang="en-US" altLang="en-US" sz="1467" b="0" i="0" u="none" strike="noStrike" kern="1200" cap="none" spc="0" normalizeH="0" baseline="0" noProof="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sym typeface="Arial" panose="020B0604020202020204" pitchFamily="34" charset="0"/>
            </a:endParaRPr>
          </a:p>
          <a:p>
            <a:pPr marL="0" marR="0" lvl="0" indent="599002" algn="just" defTabSz="1217054" rtl="0" eaLnBrk="1" fontAlgn="base" latinLnBrk="0" hangingPunct="1">
              <a:lnSpc>
                <a:spcPct val="107000"/>
              </a:lnSpc>
              <a:spcBef>
                <a:spcPct val="0"/>
              </a:spcBef>
              <a:spcAft>
                <a:spcPct val="0"/>
              </a:spcAft>
              <a:buClrTx/>
              <a:buSzTx/>
              <a:buFont typeface="Arial" panose="020B0604020202020204" pitchFamily="34" charset="0"/>
              <a:buNone/>
              <a:tabLst/>
              <a:defRPr/>
            </a:pPr>
            <a:r>
              <a:rPr kumimoji="0" lang="en-US" altLang="en-US" sz="1867" b="0"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sym typeface="Arial" panose="020B0604020202020204" pitchFamily="34" charset="0"/>
              </a:rPr>
              <a:t>4</a:t>
            </a:r>
            <a:r>
              <a:rPr kumimoji="0" lang="uz-Latn-UZ" altLang="en-US" sz="1867" b="0"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sym typeface="Arial" panose="020B0604020202020204" pitchFamily="34" charset="0"/>
              </a:rPr>
              <a:t>.Jason Murphy, “What Woolworths Needs to Do to Fight Back”, News.com.au, July 26, 2016, www.news.com.au/ﬁ nance/ business/retail/is-woolworths-at-risk-of-being-killed-by-german-giants/news-story/32fddb1ca6925658a7e620357a86 33a0; C. Wahlquist, “Amazon Expands in Australia and Plans Big Warehouse”, Guardian (London), April 19, 2017. </a:t>
            </a:r>
            <a:endParaRPr kumimoji="0" lang="en-US" altLang="en-US" sz="1467" b="0" i="0" u="none" strike="noStrike" kern="1200" cap="none" spc="0" normalizeH="0" baseline="0" noProof="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sym typeface="Arial" panose="020B0604020202020204" pitchFamily="34" charset="0"/>
            </a:endParaRPr>
          </a:p>
          <a:p>
            <a:pPr marL="0" marR="0" lvl="0" indent="599002" algn="just" defTabSz="1217054" rtl="0" eaLnBrk="1" fontAlgn="base" latinLnBrk="0" hangingPunct="1">
              <a:lnSpc>
                <a:spcPct val="107000"/>
              </a:lnSpc>
              <a:spcBef>
                <a:spcPct val="0"/>
              </a:spcBef>
              <a:spcAft>
                <a:spcPct val="0"/>
              </a:spcAft>
              <a:buClrTx/>
              <a:buSzTx/>
              <a:buFont typeface="Arial" panose="020B0604020202020204" pitchFamily="34" charset="0"/>
              <a:buNone/>
              <a:tabLst/>
              <a:defRPr/>
            </a:pPr>
            <a:r>
              <a:rPr kumimoji="0" lang="en-US" altLang="en-US" sz="1867" b="0"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sym typeface="Arial" panose="020B0604020202020204" pitchFamily="34" charset="0"/>
              </a:rPr>
              <a:t>5</a:t>
            </a:r>
            <a:r>
              <a:rPr kumimoji="0" lang="uz-Latn-UZ" altLang="en-US" sz="1867" b="0"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sym typeface="Arial" panose="020B0604020202020204" pitchFamily="34" charset="0"/>
              </a:rPr>
              <a:t>. BI Intelligence, “Will the Internet of Things Be Bigger Than the Industrial Revolution?” Business Insider: Innovation, August 17, 2016, www.businessinsider.com/iot-ecosystem-internet-of-things-predictions-and-business-potential-2016-7. Po otsenkam GE, k 2020 g. v mire budet naschitыvatsya 50 mlrd podklyu-chennыx k internetu ustroystv.</a:t>
            </a:r>
            <a:endParaRPr kumimoji="0" lang="en-US" altLang="en-US" sz="1467" b="0" i="0" u="none" strike="noStrike" kern="1200" cap="none" spc="0" normalizeH="0" baseline="0" noProof="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sym typeface="Arial" panose="020B0604020202020204" pitchFamily="34" charset="0"/>
            </a:endParaRPr>
          </a:p>
          <a:p>
            <a:pPr marL="0" marR="0" lvl="0" indent="599002" algn="just" defTabSz="1217054" rtl="0" eaLnBrk="1" fontAlgn="base" latinLnBrk="0" hangingPunct="1">
              <a:lnSpc>
                <a:spcPct val="107000"/>
              </a:lnSpc>
              <a:spcBef>
                <a:spcPct val="0"/>
              </a:spcBef>
              <a:spcAft>
                <a:spcPct val="0"/>
              </a:spcAft>
              <a:buClrTx/>
              <a:buSzTx/>
              <a:buFont typeface="Arial" panose="020B0604020202020204" pitchFamily="34" charset="0"/>
              <a:buNone/>
              <a:tabLst/>
              <a:defRPr/>
            </a:pPr>
            <a:r>
              <a:rPr kumimoji="0" lang="en-US" altLang="en-US" sz="1867" b="0"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sym typeface="Arial" panose="020B0604020202020204" pitchFamily="34" charset="0"/>
              </a:rPr>
              <a:t>6</a:t>
            </a:r>
            <a:r>
              <a:rPr kumimoji="0" lang="uz-Latn-UZ" altLang="en-US" sz="1867" b="0"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sym typeface="Arial" panose="020B0604020202020204" pitchFamily="34" charset="0"/>
              </a:rPr>
              <a:t>.A. Lashinsky, “Why Flex Is Going Beyond Its Manufacturing Roots”, Forbes, October 22, 2015.</a:t>
            </a:r>
            <a:endParaRPr kumimoji="0" lang="en-US" altLang="en-US" sz="1467" b="0" i="0" u="none" strike="noStrike" kern="1200" cap="none" spc="0" normalizeH="0" baseline="0" noProof="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sym typeface="Arial" panose="020B0604020202020204" pitchFamily="34"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extBox 2">
            <a:extLst>
              <a:ext uri="{FF2B5EF4-FFF2-40B4-BE49-F238E27FC236}">
                <a16:creationId xmlns:a16="http://schemas.microsoft.com/office/drawing/2014/main" id="{E2E5C1EB-57CC-43D1-AAE5-A0B773ADCBCB}"/>
              </a:ext>
            </a:extLst>
          </p:cNvPr>
          <p:cNvSpPr txBox="1">
            <a:spLocks noChangeArrowheads="1"/>
          </p:cNvSpPr>
          <p:nvPr/>
        </p:nvSpPr>
        <p:spPr bwMode="auto">
          <a:xfrm>
            <a:off x="334434" y="357717"/>
            <a:ext cx="11425767" cy="622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indent="449263" defTabSz="912813">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912813">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912813">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912813">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912813">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9128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9128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9128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9128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599002" algn="just" defTabSz="1217054" rtl="0" eaLnBrk="1" fontAlgn="base" latinLnBrk="0" hangingPunct="1">
              <a:lnSpc>
                <a:spcPct val="107000"/>
              </a:lnSpc>
              <a:spcBef>
                <a:spcPct val="0"/>
              </a:spcBef>
              <a:spcAft>
                <a:spcPct val="0"/>
              </a:spcAft>
              <a:buClrTx/>
              <a:buSzTx/>
              <a:buFont typeface="Arial" panose="020B0604020202020204" pitchFamily="34" charset="0"/>
              <a:buNone/>
              <a:tabLst/>
              <a:defRPr/>
            </a:pPr>
            <a:r>
              <a:rPr kumimoji="0" lang="en-US" altLang="en-US" sz="1867" b="0"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sym typeface="Arial" panose="020B0604020202020204" pitchFamily="34" charset="0"/>
              </a:rPr>
              <a:t>7</a:t>
            </a:r>
            <a:r>
              <a:rPr kumimoji="0" lang="uz-Latn-UZ" altLang="en-US" sz="1867" b="0"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sym typeface="Arial" panose="020B0604020202020204" pitchFamily="34" charset="0"/>
              </a:rPr>
              <a:t>.Kenjabaev A.T., Valikhanov A.R. Post-pandemic perspectives for the development of digitalization in Uzbekistan. International Journal of Management, IT &amp; Engineering  Vol. 12 Issue 9, September 2022,  ISSN: 2249-0558 Impact Factor: 7.119 Journal Homepage: http://www.ijmra.us, Email: editorijmie@gmail.com  Double-Blind Peer Reviewed Refereed Open Access International Journal - Included in the International Serial Directories Indexed &amp; Listed at: Ulrich's Periodicals Directory ©, U.S.A., Open J-Gate as well as in Cabell’s Directories of Publishing Opportunities, U.S.A.</a:t>
            </a:r>
            <a:endParaRPr kumimoji="0" lang="en-US" altLang="en-US" sz="1467" b="0" i="0" u="none" strike="noStrike" kern="1200" cap="none" spc="0" normalizeH="0" baseline="0" noProof="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sym typeface="Arial" panose="020B0604020202020204" pitchFamily="34" charset="0"/>
            </a:endParaRPr>
          </a:p>
          <a:p>
            <a:pPr marL="0" marR="0" lvl="0" indent="599002" algn="just" defTabSz="1217054" rtl="0" eaLnBrk="1" fontAlgn="base" latinLnBrk="0" hangingPunct="1">
              <a:lnSpc>
                <a:spcPct val="107000"/>
              </a:lnSpc>
              <a:spcBef>
                <a:spcPct val="0"/>
              </a:spcBef>
              <a:spcAft>
                <a:spcPct val="0"/>
              </a:spcAft>
              <a:buClrTx/>
              <a:buSzTx/>
              <a:buFont typeface="Arial" panose="020B0604020202020204" pitchFamily="34" charset="0"/>
              <a:buNone/>
              <a:tabLst/>
              <a:defRPr/>
            </a:pPr>
            <a:r>
              <a:rPr kumimoji="0" lang="en-US" altLang="en-US" sz="1867" b="0"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sym typeface="Arial" panose="020B0604020202020204" pitchFamily="34" charset="0"/>
              </a:rPr>
              <a:t>8</a:t>
            </a:r>
            <a:r>
              <a:rPr kumimoji="0" lang="uz-Latn-UZ" altLang="en-US" sz="1867" b="0"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sym typeface="Arial" panose="020B0604020202020204" pitchFamily="34" charset="0"/>
              </a:rPr>
              <a:t>.Kenjabaev A.T., Valikhanov A.R. International Journal of Research in Economics and Social Sciences(IJRESS) Available online at: http://euroasiapub.org Vol. 12 Issue 09 September- 2022 ISSN: 2249-7382 Impact Factor: 8.018|.</a:t>
            </a:r>
            <a:endParaRPr kumimoji="0" lang="en-US" altLang="en-US" sz="1467" b="0" i="0" u="none" strike="noStrike" kern="1200" cap="none" spc="0" normalizeH="0" baseline="0" noProof="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sym typeface="Arial" panose="020B0604020202020204" pitchFamily="34" charset="0"/>
            </a:endParaRPr>
          </a:p>
          <a:p>
            <a:pPr marL="0" marR="0" lvl="0" indent="599002" algn="just" defTabSz="1217054" rtl="0" eaLnBrk="1" fontAlgn="base" latinLnBrk="0" hangingPunct="1">
              <a:lnSpc>
                <a:spcPct val="107000"/>
              </a:lnSpc>
              <a:spcBef>
                <a:spcPct val="0"/>
              </a:spcBef>
              <a:spcAft>
                <a:spcPct val="0"/>
              </a:spcAft>
              <a:buClrTx/>
              <a:buSzTx/>
              <a:buFont typeface="Arial" panose="020B0604020202020204" pitchFamily="34" charset="0"/>
              <a:buNone/>
              <a:tabLst/>
              <a:defRPr/>
            </a:pPr>
            <a:r>
              <a:rPr kumimoji="0" lang="en-US" altLang="en-US" sz="1867" b="0"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sym typeface="Arial" panose="020B0604020202020204" pitchFamily="34" charset="0"/>
              </a:rPr>
              <a:t>9</a:t>
            </a:r>
            <a:r>
              <a:rPr kumimoji="0" lang="uz-Latn-UZ" altLang="en-US" sz="1867" b="0"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sym typeface="Arial" panose="020B0604020202020204" pitchFamily="34" charset="0"/>
              </a:rPr>
              <a:t>. Kenjabaev A.T., Sultonov. Risk management in investment projects. International Journal of Marketing and Technology. Vol. 12 Issue 08, August 2022, ISSN: 2249-1058 Impact Factor: 6.559. Journal Homepage: http://www.ijmra.us, Email: editorijmie@gmail.com. Double-Blind Peer Reviewed Refereed Open Access International Journal - Included in the International Serial Directories Indexed &amp;Listed at: Ulrich's Periodicals Directory ©, U.S.A., Open J-Gate as well as in Cabell’s Directories of Publishing Opportunities, U.S.A.</a:t>
            </a:r>
            <a:endParaRPr kumimoji="0" lang="en-US" altLang="en-US" sz="1467" b="0" i="0" u="none" strike="noStrike" kern="1200" cap="none" spc="0" normalizeH="0" baseline="0" noProof="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sym typeface="Arial" panose="020B0604020202020204" pitchFamily="34" charset="0"/>
            </a:endParaRPr>
          </a:p>
          <a:p>
            <a:pPr marL="0" marR="0" lvl="0" indent="599002" algn="just" defTabSz="1217054" rtl="0" eaLnBrk="1" fontAlgn="base" latinLnBrk="0" hangingPunct="1">
              <a:lnSpc>
                <a:spcPct val="107000"/>
              </a:lnSpc>
              <a:spcBef>
                <a:spcPct val="0"/>
              </a:spcBef>
              <a:spcAft>
                <a:spcPct val="0"/>
              </a:spcAft>
              <a:buClrTx/>
              <a:buSzTx/>
              <a:buFont typeface="Arial" panose="020B0604020202020204" pitchFamily="34" charset="0"/>
              <a:buNone/>
              <a:tabLst/>
              <a:defRPr/>
            </a:pPr>
            <a:r>
              <a:rPr kumimoji="0" lang="en-US" altLang="en-US" sz="1867" b="0"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sym typeface="Arial" panose="020B0604020202020204" pitchFamily="34" charset="0"/>
              </a:rPr>
              <a:t>10</a:t>
            </a:r>
            <a:r>
              <a:rPr kumimoji="0" lang="uz-Latn-UZ" altLang="en-US" sz="1867" b="0"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sym typeface="Arial" panose="020B0604020202020204" pitchFamily="34" charset="0"/>
              </a:rPr>
              <a:t>.Aman Kenjabaev, Azamat Davletyarov, Dilmurod Suyunov. Digitalization of the economy: concepts, problems and implementation strategy. Spectrum Journal of Innovation, Reforms and Development Volume 12, Feb., 2023 ISSN (E): 2751-1731 Website: www.sjird.journalspark.org.</a:t>
            </a:r>
            <a:endParaRPr kumimoji="0" lang="en-US" altLang="en-US" sz="1467" b="0" i="0" u="none" strike="noStrike" kern="1200" cap="none" spc="0" normalizeH="0" baseline="0" noProof="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sym typeface="Arial" panose="020B0604020202020204" pitchFamily="34" charset="0"/>
            </a:endParaRPr>
          </a:p>
          <a:p>
            <a:pPr marL="0" marR="0" lvl="0" indent="599002" algn="just" defTabSz="1217054" rtl="0" eaLnBrk="1" fontAlgn="base" latinLnBrk="0" hangingPunct="1">
              <a:lnSpc>
                <a:spcPct val="107000"/>
              </a:lnSpc>
              <a:spcBef>
                <a:spcPct val="0"/>
              </a:spcBef>
              <a:spcAft>
                <a:spcPct val="0"/>
              </a:spcAft>
              <a:buClrTx/>
              <a:buSzTx/>
              <a:buFont typeface="Arial" panose="020B0604020202020204" pitchFamily="34" charset="0"/>
              <a:buNone/>
              <a:tabLst/>
              <a:defRPr/>
            </a:pPr>
            <a:r>
              <a:rPr kumimoji="0" lang="uz-Latn-UZ" altLang="en-US" sz="1867" b="0"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sym typeface="Arial" panose="020B0604020202020204" pitchFamily="34" charset="0"/>
              </a:rPr>
              <a:t>1</a:t>
            </a:r>
            <a:r>
              <a:rPr kumimoji="0" lang="en-US" altLang="en-US" sz="1867" b="0"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sym typeface="Arial" panose="020B0604020202020204" pitchFamily="34" charset="0"/>
              </a:rPr>
              <a:t>1</a:t>
            </a:r>
            <a:r>
              <a:rPr kumimoji="0" lang="uz-Latn-UZ" altLang="en-US" sz="1867" b="0"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sym typeface="Arial" panose="020B0604020202020204" pitchFamily="34" charset="0"/>
              </a:rPr>
              <a:t>.Aman Kenjabaev, Borikhon Ganikhodzhaev, Dilmurod Suyunov, Akbar Kuvandikov. Вevelopment of the digital economy in uzbekistan and its main directions. American Journal of Interdisciplinary Research and Development ISSN Online: 2771-8948 Website: www.ajird.journalspark.org Volume 14, March, 2023.</a:t>
            </a:r>
            <a:endParaRPr kumimoji="0" lang="en-US" altLang="en-US" sz="1467" b="0" i="0" u="none" strike="noStrike" kern="1200" cap="none" spc="0" normalizeH="0" baseline="0" noProof="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sym typeface="Arial" panose="020B0604020202020204" pitchFamily="34"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p:cNvSpPr/>
          <p:nvPr/>
        </p:nvSpPr>
        <p:spPr>
          <a:xfrm>
            <a:off x="0" y="0"/>
            <a:ext cx="12192000" cy="6858000"/>
          </a:xfrm>
          <a:prstGeom prst="rect">
            <a:avLst/>
          </a:prstGeom>
          <a:pattFill prst="pct30">
            <a:fgClr>
              <a:srgbClr val="B5F4FD"/>
            </a:fgClr>
            <a:bgClr>
              <a:schemeClr val="bg1"/>
            </a:bgClr>
          </a:pattFill>
        </p:spPr>
        <p:txBody>
          <a:bodyPr wrap="square" rtlCol="0" anchor="ctr">
            <a:spAutoFit/>
          </a:bodyPr>
          <a:lstStyle/>
          <a:p>
            <a:pPr algn="ctr"/>
            <a:endParaRPr lang="ru-RU" sz="2400" b="1" dirty="0">
              <a:latin typeface="Times New Roman" panose="02020603050405020304" pitchFamily="18" charset="0"/>
              <a:ea typeface="Times New Roman" panose="02020603050405020304" pitchFamily="18" charset="0"/>
            </a:endParaRPr>
          </a:p>
        </p:txBody>
      </p:sp>
      <p:sp>
        <p:nvSpPr>
          <p:cNvPr id="3" name="Прямоугольник 2"/>
          <p:cNvSpPr/>
          <p:nvPr/>
        </p:nvSpPr>
        <p:spPr>
          <a:xfrm>
            <a:off x="1949888" y="2165810"/>
            <a:ext cx="8100696" cy="2246769"/>
          </a:xfrm>
          <a:prstGeom prst="rect">
            <a:avLst/>
          </a:prstGeom>
        </p:spPr>
        <p:txBody>
          <a:bodyPr wrap="square">
            <a:spAutoFit/>
          </a:bodyPr>
          <a:lstStyle/>
          <a:p>
            <a:pPr algn="ctr"/>
            <a:r>
              <a:rPr lang="uz-Cyrl-UZ" sz="7000" b="1" dirty="0">
                <a:solidFill>
                  <a:srgbClr val="7030A0"/>
                </a:solidFill>
                <a:latin typeface="Times New Roman" pitchFamily="18" charset="0"/>
                <a:cs typeface="Times New Roman" pitchFamily="18" charset="0"/>
              </a:rPr>
              <a:t>Эътиборингиз учун раҳмат!</a:t>
            </a:r>
            <a:endParaRPr lang="en-GB" sz="7000" b="1" dirty="0">
              <a:solidFill>
                <a:srgbClr val="7030A0"/>
              </a:solidFill>
              <a:latin typeface="Times New Roman" pitchFamily="18" charset="0"/>
              <a:cs typeface="Times New Roman" pitchFamily="18" charset="0"/>
            </a:endParaRPr>
          </a:p>
        </p:txBody>
      </p:sp>
    </p:spTree>
    <p:extLst>
      <p:ext uri="{BB962C8B-B14F-4D97-AF65-F5344CB8AC3E}">
        <p14:creationId xmlns:p14="http://schemas.microsoft.com/office/powerpoint/2010/main" val="37404462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Тема Office">
  <a:themeElements>
    <a:clrScheme name="Синий и зеленый">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bodyPr wrap="square">
        <a:spAutoFit/>
      </a:bodyPr>
      <a:lstStyle>
        <a:defPPr algn="ctr">
          <a:defRPr sz="2400" b="1" dirty="0">
            <a:latin typeface="Times New Roman" panose="02020603050405020304" pitchFamily="18" charset="0"/>
            <a:ea typeface="Times New Roman" panose="02020603050405020304" pitchFamily="18" charset="0"/>
          </a:defRPr>
        </a:defPPr>
      </a:lst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1">
  <a:themeElements>
    <a:clrScheme name="Стандартная">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TM10001115[[fn=Посылка]]</Template>
  <TotalTime>7675</TotalTime>
  <Words>2071</Words>
  <Application>Microsoft Office PowerPoint</Application>
  <PresentationFormat>Широкоэкранный</PresentationFormat>
  <Paragraphs>97</Paragraphs>
  <Slides>25</Slides>
  <Notes>8</Notes>
  <HiddenSlides>0</HiddenSlides>
  <MMClips>0</MMClips>
  <ScaleCrop>false</ScaleCrop>
  <HeadingPairs>
    <vt:vector size="6" baseType="variant">
      <vt:variant>
        <vt:lpstr>Использованные шрифты</vt:lpstr>
      </vt:variant>
      <vt:variant>
        <vt:i4>6</vt:i4>
      </vt:variant>
      <vt:variant>
        <vt:lpstr>Тема</vt:lpstr>
      </vt:variant>
      <vt:variant>
        <vt:i4>3</vt:i4>
      </vt:variant>
      <vt:variant>
        <vt:lpstr>Заголовки слайдов</vt:lpstr>
      </vt:variant>
      <vt:variant>
        <vt:i4>25</vt:i4>
      </vt:variant>
    </vt:vector>
  </HeadingPairs>
  <TitlesOfParts>
    <vt:vector size="34" baseType="lpstr">
      <vt:lpstr>Arial</vt:lpstr>
      <vt:lpstr>Arno Pro Smbd Display</vt:lpstr>
      <vt:lpstr>Calibri</vt:lpstr>
      <vt:lpstr>Calibri Light</vt:lpstr>
      <vt:lpstr>Open Sans</vt:lpstr>
      <vt:lpstr>Times New Roman</vt:lpstr>
      <vt:lpstr>Тема Office</vt:lpstr>
      <vt:lpstr>Тема1</vt:lpstr>
      <vt:lpstr>1_Тема Office</vt:lpstr>
      <vt:lpstr>Презентация PowerPoint</vt:lpstr>
      <vt:lpstr>МАВЗУНИНГ ДОЛЗАРБЛИГИ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Xurshid</dc:creator>
  <cp:lastModifiedBy>Kenjaboyev Aman Turgunovich</cp:lastModifiedBy>
  <cp:revision>557</cp:revision>
  <cp:lastPrinted>2023-06-04T05:57:51Z</cp:lastPrinted>
  <dcterms:created xsi:type="dcterms:W3CDTF">2018-01-09T18:13:09Z</dcterms:created>
  <dcterms:modified xsi:type="dcterms:W3CDTF">2023-10-04T07:52:50Z</dcterms:modified>
</cp:coreProperties>
</file>