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9"/>
  </p:notesMasterIdLst>
  <p:sldIdLst>
    <p:sldId id="480" r:id="rId4"/>
    <p:sldId id="258" r:id="rId5"/>
    <p:sldId id="259" r:id="rId6"/>
    <p:sldId id="265" r:id="rId7"/>
    <p:sldId id="266" r:id="rId8"/>
    <p:sldId id="267" r:id="rId9"/>
    <p:sldId id="270" r:id="rId10"/>
    <p:sldId id="271" r:id="rId11"/>
    <p:sldId id="272" r:id="rId12"/>
    <p:sldId id="273" r:id="rId13"/>
    <p:sldId id="274" r:id="rId14"/>
    <p:sldId id="275" r:id="rId15"/>
    <p:sldId id="280" r:id="rId16"/>
    <p:sldId id="283" r:id="rId17"/>
    <p:sldId id="305" r:id="rId18"/>
    <p:sldId id="306" r:id="rId19"/>
    <p:sldId id="307" r:id="rId20"/>
    <p:sldId id="308" r:id="rId21"/>
    <p:sldId id="311" r:id="rId22"/>
    <p:sldId id="317" r:id="rId23"/>
    <p:sldId id="318" r:id="rId24"/>
    <p:sldId id="320" r:id="rId25"/>
    <p:sldId id="481" r:id="rId26"/>
    <p:sldId id="482" r:id="rId27"/>
    <p:sldId id="32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C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" y="15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E36093-B1D8-4F6A-8597-2FB478E2AA17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AC8B8940-0008-44CA-9A23-4EF903CCA28D}">
      <dgm:prSet phldrT="[Текст]"/>
      <dgm:spPr/>
      <dgm:t>
        <a:bodyPr/>
        <a:lstStyle/>
        <a:p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Investitsiya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diversifikatsiya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kriptoaktivlar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aylanmasi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sohasidagi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faoliyatni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mayining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smart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kontrakt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konsalting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emissiya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ayriboshlash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taqsimlash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sug‘urtalash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kraud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-funding (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moliyalashtirish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blokcheyn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57AD8128-9DF9-4E1A-8FA3-38C3B4BCEE8D}" type="parTrans" cxnId="{2EF469A8-CAC0-4850-B7AD-DA118EACEB5B}">
      <dgm:prSet/>
      <dgm:spPr/>
      <dgm:t>
        <a:bodyPr/>
        <a:lstStyle/>
        <a:p>
          <a:endParaRPr lang="en-GB"/>
        </a:p>
      </dgm:t>
    </dgm:pt>
    <dgm:pt modelId="{3CC7D286-35EE-4F4F-B085-8598E0546E22}" type="sibTrans" cxnId="{2EF469A8-CAC0-4850-B7AD-DA118EACEB5B}">
      <dgm:prSet/>
      <dgm:spPr/>
      <dgm:t>
        <a:bodyPr/>
        <a:lstStyle/>
        <a:p>
          <a:endParaRPr lang="en-GB"/>
        </a:p>
      </dgm:t>
    </dgm:pt>
    <dgm:pt modelId="{EDA8CDA3-8893-43A4-9770-25A36BA421D2}">
      <dgm:prSet phldrT="[Текст]"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Blokcheyn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ulardan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malakali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kadrlarni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Prezidentining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2018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19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fevraldagi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PF-5349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kommunikatsiyalari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chora-tadbirlari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to‘g‘risida”gi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Farmoni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4F5574C6-31D7-4730-8371-20FA6F98905F}" type="parTrans" cxnId="{8680869A-39EE-4C9F-ACED-025A39396104}">
      <dgm:prSet/>
      <dgm:spPr/>
      <dgm:t>
        <a:bodyPr/>
        <a:lstStyle/>
        <a:p>
          <a:endParaRPr lang="en-GB"/>
        </a:p>
      </dgm:t>
    </dgm:pt>
    <dgm:pt modelId="{731CB14C-C6DE-4FC7-B591-EED344CAC4B3}" type="sibTrans" cxnId="{8680869A-39EE-4C9F-ACED-025A39396104}">
      <dgm:prSet/>
      <dgm:spPr/>
      <dgm:t>
        <a:bodyPr/>
        <a:lstStyle/>
        <a:p>
          <a:endParaRPr lang="en-GB"/>
        </a:p>
      </dgm:t>
    </dgm:pt>
    <dgm:pt modelId="{687FF9CB-18CC-4389-B39D-FD11D94B195F}">
      <dgm:prSet phldrT="[Текст]"/>
      <dgm:spPr/>
      <dgm:t>
        <a:bodyPr/>
        <a:lstStyle/>
        <a:p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innovatsion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g‘oyalar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ishlanmalarni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organlari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sub’ektlarining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hamkorligini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en-GB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E16C21-9283-4FB7-BAE1-AB849A0CD26F}" type="parTrans" cxnId="{B196C28C-EDE9-4D61-A998-62B3472973BC}">
      <dgm:prSet/>
      <dgm:spPr/>
      <dgm:t>
        <a:bodyPr/>
        <a:lstStyle/>
        <a:p>
          <a:endParaRPr lang="en-GB"/>
        </a:p>
      </dgm:t>
    </dgm:pt>
    <dgm:pt modelId="{8AF0EA52-F3D2-4875-9578-3496415A8D35}" type="sibTrans" cxnId="{B196C28C-EDE9-4D61-A998-62B3472973BC}">
      <dgm:prSet/>
      <dgm:spPr/>
      <dgm:t>
        <a:bodyPr/>
        <a:lstStyle/>
        <a:p>
          <a:endParaRPr lang="en-GB"/>
        </a:p>
      </dgm:t>
    </dgm:pt>
    <dgm:pt modelId="{A903FCA8-BC07-4C8F-BAD9-29CFFF6AC1C4}" type="pres">
      <dgm:prSet presAssocID="{74E36093-B1D8-4F6A-8597-2FB478E2AA17}" presName="Name0" presStyleCnt="0">
        <dgm:presLayoutVars>
          <dgm:chMax val="7"/>
          <dgm:chPref val="7"/>
          <dgm:dir/>
        </dgm:presLayoutVars>
      </dgm:prSet>
      <dgm:spPr/>
    </dgm:pt>
    <dgm:pt modelId="{E68EBBBE-FDBE-4615-BE4F-89F7DAF58B49}" type="pres">
      <dgm:prSet presAssocID="{74E36093-B1D8-4F6A-8597-2FB478E2AA17}" presName="Name1" presStyleCnt="0"/>
      <dgm:spPr/>
    </dgm:pt>
    <dgm:pt modelId="{5C1537AB-4FDF-46A9-8DC0-84734F18F1F9}" type="pres">
      <dgm:prSet presAssocID="{74E36093-B1D8-4F6A-8597-2FB478E2AA17}" presName="cycle" presStyleCnt="0"/>
      <dgm:spPr/>
    </dgm:pt>
    <dgm:pt modelId="{3E0E2E2B-1E64-47CA-917C-F33E836E9851}" type="pres">
      <dgm:prSet presAssocID="{74E36093-B1D8-4F6A-8597-2FB478E2AA17}" presName="srcNode" presStyleLbl="node1" presStyleIdx="0" presStyleCnt="3"/>
      <dgm:spPr/>
    </dgm:pt>
    <dgm:pt modelId="{9D848F29-20CE-49C1-8C44-39D04DF7D5A1}" type="pres">
      <dgm:prSet presAssocID="{74E36093-B1D8-4F6A-8597-2FB478E2AA17}" presName="conn" presStyleLbl="parChTrans1D2" presStyleIdx="0" presStyleCnt="1"/>
      <dgm:spPr/>
    </dgm:pt>
    <dgm:pt modelId="{96EBFF66-C335-47BF-A73B-CA39CFEE521B}" type="pres">
      <dgm:prSet presAssocID="{74E36093-B1D8-4F6A-8597-2FB478E2AA17}" presName="extraNode" presStyleLbl="node1" presStyleIdx="0" presStyleCnt="3"/>
      <dgm:spPr/>
    </dgm:pt>
    <dgm:pt modelId="{94DA7478-2428-4A33-8AD5-52CE06144B06}" type="pres">
      <dgm:prSet presAssocID="{74E36093-B1D8-4F6A-8597-2FB478E2AA17}" presName="dstNode" presStyleLbl="node1" presStyleIdx="0" presStyleCnt="3"/>
      <dgm:spPr/>
    </dgm:pt>
    <dgm:pt modelId="{8E89A498-A0FE-4CD1-BCDA-6586E9DDCFAF}" type="pres">
      <dgm:prSet presAssocID="{AC8B8940-0008-44CA-9A23-4EF903CCA28D}" presName="text_1" presStyleLbl="node1" presStyleIdx="0" presStyleCnt="3">
        <dgm:presLayoutVars>
          <dgm:bulletEnabled val="1"/>
        </dgm:presLayoutVars>
      </dgm:prSet>
      <dgm:spPr/>
    </dgm:pt>
    <dgm:pt modelId="{088021E9-651F-4740-B0A3-E2C63EECEE0E}" type="pres">
      <dgm:prSet presAssocID="{AC8B8940-0008-44CA-9A23-4EF903CCA28D}" presName="accent_1" presStyleCnt="0"/>
      <dgm:spPr/>
    </dgm:pt>
    <dgm:pt modelId="{081B1BBE-92CC-4FC1-A763-5A35A1C1D6C0}" type="pres">
      <dgm:prSet presAssocID="{AC8B8940-0008-44CA-9A23-4EF903CCA28D}" presName="accentRepeatNode" presStyleLbl="solidFgAcc1" presStyleIdx="0" presStyleCnt="3"/>
      <dgm:spPr/>
    </dgm:pt>
    <dgm:pt modelId="{9AA77506-6663-4180-8EF8-B6B17017EE03}" type="pres">
      <dgm:prSet presAssocID="{EDA8CDA3-8893-43A4-9770-25A36BA421D2}" presName="text_2" presStyleLbl="node1" presStyleIdx="1" presStyleCnt="3">
        <dgm:presLayoutVars>
          <dgm:bulletEnabled val="1"/>
        </dgm:presLayoutVars>
      </dgm:prSet>
      <dgm:spPr/>
    </dgm:pt>
    <dgm:pt modelId="{254434FE-8DAB-4746-99E2-A2044C01E5BD}" type="pres">
      <dgm:prSet presAssocID="{EDA8CDA3-8893-43A4-9770-25A36BA421D2}" presName="accent_2" presStyleCnt="0"/>
      <dgm:spPr/>
    </dgm:pt>
    <dgm:pt modelId="{1BE775FB-2AA9-46AC-9832-053055D6DB67}" type="pres">
      <dgm:prSet presAssocID="{EDA8CDA3-8893-43A4-9770-25A36BA421D2}" presName="accentRepeatNode" presStyleLbl="solidFgAcc1" presStyleIdx="1" presStyleCnt="3"/>
      <dgm:spPr/>
    </dgm:pt>
    <dgm:pt modelId="{D6A93185-FBF4-4235-8274-C0861D2F89B1}" type="pres">
      <dgm:prSet presAssocID="{687FF9CB-18CC-4389-B39D-FD11D94B195F}" presName="text_3" presStyleLbl="node1" presStyleIdx="2" presStyleCnt="3">
        <dgm:presLayoutVars>
          <dgm:bulletEnabled val="1"/>
        </dgm:presLayoutVars>
      </dgm:prSet>
      <dgm:spPr/>
    </dgm:pt>
    <dgm:pt modelId="{FBFD6D71-0938-4024-A37F-3946B959EB91}" type="pres">
      <dgm:prSet presAssocID="{687FF9CB-18CC-4389-B39D-FD11D94B195F}" presName="accent_3" presStyleCnt="0"/>
      <dgm:spPr/>
    </dgm:pt>
    <dgm:pt modelId="{A4AB290D-5448-4637-B3AD-B7112D58751B}" type="pres">
      <dgm:prSet presAssocID="{687FF9CB-18CC-4389-B39D-FD11D94B195F}" presName="accentRepeatNode" presStyleLbl="solidFgAcc1" presStyleIdx="2" presStyleCnt="3"/>
      <dgm:spPr/>
    </dgm:pt>
  </dgm:ptLst>
  <dgm:cxnLst>
    <dgm:cxn modelId="{F7A66A66-DDF7-4CDD-A220-92C1E7703D2C}" type="presOf" srcId="{687FF9CB-18CC-4389-B39D-FD11D94B195F}" destId="{D6A93185-FBF4-4235-8274-C0861D2F89B1}" srcOrd="0" destOrd="0" presId="urn:microsoft.com/office/officeart/2008/layout/VerticalCurvedList"/>
    <dgm:cxn modelId="{BCC02E48-5CD1-453E-B446-5001465FAFAE}" type="presOf" srcId="{74E36093-B1D8-4F6A-8597-2FB478E2AA17}" destId="{A903FCA8-BC07-4C8F-BAD9-29CFFF6AC1C4}" srcOrd="0" destOrd="0" presId="urn:microsoft.com/office/officeart/2008/layout/VerticalCurvedList"/>
    <dgm:cxn modelId="{7FB8F36E-1A90-4AEF-A65A-BBF0A7B53E4A}" type="presOf" srcId="{AC8B8940-0008-44CA-9A23-4EF903CCA28D}" destId="{8E89A498-A0FE-4CD1-BCDA-6586E9DDCFAF}" srcOrd="0" destOrd="0" presId="urn:microsoft.com/office/officeart/2008/layout/VerticalCurvedList"/>
    <dgm:cxn modelId="{1A60E880-0CC0-4B65-BE32-5F7136F35302}" type="presOf" srcId="{EDA8CDA3-8893-43A4-9770-25A36BA421D2}" destId="{9AA77506-6663-4180-8EF8-B6B17017EE03}" srcOrd="0" destOrd="0" presId="urn:microsoft.com/office/officeart/2008/layout/VerticalCurvedList"/>
    <dgm:cxn modelId="{B196C28C-EDE9-4D61-A998-62B3472973BC}" srcId="{74E36093-B1D8-4F6A-8597-2FB478E2AA17}" destId="{687FF9CB-18CC-4389-B39D-FD11D94B195F}" srcOrd="2" destOrd="0" parTransId="{D7E16C21-9283-4FB7-BAE1-AB849A0CD26F}" sibTransId="{8AF0EA52-F3D2-4875-9578-3496415A8D35}"/>
    <dgm:cxn modelId="{8680869A-39EE-4C9F-ACED-025A39396104}" srcId="{74E36093-B1D8-4F6A-8597-2FB478E2AA17}" destId="{EDA8CDA3-8893-43A4-9770-25A36BA421D2}" srcOrd="1" destOrd="0" parTransId="{4F5574C6-31D7-4730-8371-20FA6F98905F}" sibTransId="{731CB14C-C6DE-4FC7-B591-EED344CAC4B3}"/>
    <dgm:cxn modelId="{2EF469A8-CAC0-4850-B7AD-DA118EACEB5B}" srcId="{74E36093-B1D8-4F6A-8597-2FB478E2AA17}" destId="{AC8B8940-0008-44CA-9A23-4EF903CCA28D}" srcOrd="0" destOrd="0" parTransId="{57AD8128-9DF9-4E1A-8FA3-38C3B4BCEE8D}" sibTransId="{3CC7D286-35EE-4F4F-B085-8598E0546E22}"/>
    <dgm:cxn modelId="{56CE67ED-5B10-4B6C-A365-CFAEEE270EDF}" type="presOf" srcId="{3CC7D286-35EE-4F4F-B085-8598E0546E22}" destId="{9D848F29-20CE-49C1-8C44-39D04DF7D5A1}" srcOrd="0" destOrd="0" presId="urn:microsoft.com/office/officeart/2008/layout/VerticalCurvedList"/>
    <dgm:cxn modelId="{D39C84BD-DCE5-4ECF-9A2E-2CAF36A180F1}" type="presParOf" srcId="{A903FCA8-BC07-4C8F-BAD9-29CFFF6AC1C4}" destId="{E68EBBBE-FDBE-4615-BE4F-89F7DAF58B49}" srcOrd="0" destOrd="0" presId="urn:microsoft.com/office/officeart/2008/layout/VerticalCurvedList"/>
    <dgm:cxn modelId="{5013CD3B-DD20-4309-BD8D-1F3DE139A43A}" type="presParOf" srcId="{E68EBBBE-FDBE-4615-BE4F-89F7DAF58B49}" destId="{5C1537AB-4FDF-46A9-8DC0-84734F18F1F9}" srcOrd="0" destOrd="0" presId="urn:microsoft.com/office/officeart/2008/layout/VerticalCurvedList"/>
    <dgm:cxn modelId="{7BA9370B-0585-4B92-8D76-744789C832AB}" type="presParOf" srcId="{5C1537AB-4FDF-46A9-8DC0-84734F18F1F9}" destId="{3E0E2E2B-1E64-47CA-917C-F33E836E9851}" srcOrd="0" destOrd="0" presId="urn:microsoft.com/office/officeart/2008/layout/VerticalCurvedList"/>
    <dgm:cxn modelId="{4998838B-9592-4812-B700-1C83B2C9D53B}" type="presParOf" srcId="{5C1537AB-4FDF-46A9-8DC0-84734F18F1F9}" destId="{9D848F29-20CE-49C1-8C44-39D04DF7D5A1}" srcOrd="1" destOrd="0" presId="urn:microsoft.com/office/officeart/2008/layout/VerticalCurvedList"/>
    <dgm:cxn modelId="{966FF334-391B-4D00-BFE4-9D56BFFAC589}" type="presParOf" srcId="{5C1537AB-4FDF-46A9-8DC0-84734F18F1F9}" destId="{96EBFF66-C335-47BF-A73B-CA39CFEE521B}" srcOrd="2" destOrd="0" presId="urn:microsoft.com/office/officeart/2008/layout/VerticalCurvedList"/>
    <dgm:cxn modelId="{47A79353-C226-4E17-A1E4-1CD7E5FA65EF}" type="presParOf" srcId="{5C1537AB-4FDF-46A9-8DC0-84734F18F1F9}" destId="{94DA7478-2428-4A33-8AD5-52CE06144B06}" srcOrd="3" destOrd="0" presId="urn:microsoft.com/office/officeart/2008/layout/VerticalCurvedList"/>
    <dgm:cxn modelId="{FC798AC2-5611-42EB-90BB-4165CA8C8BF9}" type="presParOf" srcId="{E68EBBBE-FDBE-4615-BE4F-89F7DAF58B49}" destId="{8E89A498-A0FE-4CD1-BCDA-6586E9DDCFAF}" srcOrd="1" destOrd="0" presId="urn:microsoft.com/office/officeart/2008/layout/VerticalCurvedList"/>
    <dgm:cxn modelId="{4C4B90A8-EE23-4AFF-8529-6838E827A614}" type="presParOf" srcId="{E68EBBBE-FDBE-4615-BE4F-89F7DAF58B49}" destId="{088021E9-651F-4740-B0A3-E2C63EECEE0E}" srcOrd="2" destOrd="0" presId="urn:microsoft.com/office/officeart/2008/layout/VerticalCurvedList"/>
    <dgm:cxn modelId="{06747130-6230-4D19-8370-1A0C71930BDD}" type="presParOf" srcId="{088021E9-651F-4740-B0A3-E2C63EECEE0E}" destId="{081B1BBE-92CC-4FC1-A763-5A35A1C1D6C0}" srcOrd="0" destOrd="0" presId="urn:microsoft.com/office/officeart/2008/layout/VerticalCurvedList"/>
    <dgm:cxn modelId="{3D7FDBAC-E6FE-499C-BBF1-27F6D371368D}" type="presParOf" srcId="{E68EBBBE-FDBE-4615-BE4F-89F7DAF58B49}" destId="{9AA77506-6663-4180-8EF8-B6B17017EE03}" srcOrd="3" destOrd="0" presId="urn:microsoft.com/office/officeart/2008/layout/VerticalCurvedList"/>
    <dgm:cxn modelId="{0BD70EC8-98A2-4F27-AAC6-8D40C576DCFF}" type="presParOf" srcId="{E68EBBBE-FDBE-4615-BE4F-89F7DAF58B49}" destId="{254434FE-8DAB-4746-99E2-A2044C01E5BD}" srcOrd="4" destOrd="0" presId="urn:microsoft.com/office/officeart/2008/layout/VerticalCurvedList"/>
    <dgm:cxn modelId="{F389CE86-57F9-4E08-AFD7-385452EC589C}" type="presParOf" srcId="{254434FE-8DAB-4746-99E2-A2044C01E5BD}" destId="{1BE775FB-2AA9-46AC-9832-053055D6DB67}" srcOrd="0" destOrd="0" presId="urn:microsoft.com/office/officeart/2008/layout/VerticalCurvedList"/>
    <dgm:cxn modelId="{88672BD5-AD92-49D1-B7CB-ACEB2DA62AFB}" type="presParOf" srcId="{E68EBBBE-FDBE-4615-BE4F-89F7DAF58B49}" destId="{D6A93185-FBF4-4235-8274-C0861D2F89B1}" srcOrd="5" destOrd="0" presId="urn:microsoft.com/office/officeart/2008/layout/VerticalCurvedList"/>
    <dgm:cxn modelId="{C0873930-D330-45D8-B61B-B181191E740E}" type="presParOf" srcId="{E68EBBBE-FDBE-4615-BE4F-89F7DAF58B49}" destId="{FBFD6D71-0938-4024-A37F-3946B959EB91}" srcOrd="6" destOrd="0" presId="urn:microsoft.com/office/officeart/2008/layout/VerticalCurvedList"/>
    <dgm:cxn modelId="{CF315C2D-5C71-4727-BDB6-901C02A8071F}" type="presParOf" srcId="{FBFD6D71-0938-4024-A37F-3946B959EB91}" destId="{A4AB290D-5448-4637-B3AD-B7112D58751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C3E759-8C92-4C61-9662-655FA7C3B4B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C7831F7-0D0C-46E5-91DA-EABC00C5DE8C}">
      <dgm:prSet phldrT="[Текст]"/>
      <dgm:spPr>
        <a:solidFill>
          <a:srgbClr val="00B0F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Kriptoaktivlar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bo‘yicha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faoliyat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va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blokcheyn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texnologiyalari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sohasida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halqaro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va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horijiy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tashkilotlar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bilan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hamkorlikni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har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tomonlama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rivojlantirish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va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ishlab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chiqarish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sohasida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faoliyat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ko‘rsatadigan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yuqori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malakali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horijlik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mutahassislarni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jalb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qilish</a:t>
          </a:r>
          <a:r>
            <a:rPr lang="en-GB" dirty="0">
              <a:solidFill>
                <a:schemeClr val="tx1"/>
              </a:solidFill>
            </a:rPr>
            <a:t>.</a:t>
          </a:r>
        </a:p>
      </dgm:t>
    </dgm:pt>
    <dgm:pt modelId="{5FBAC1F7-F13D-4D9A-897A-B20CD5B76A51}" type="parTrans" cxnId="{8681EBD9-7F41-41AB-A469-45C5BF47D652}">
      <dgm:prSet/>
      <dgm:spPr/>
      <dgm:t>
        <a:bodyPr/>
        <a:lstStyle/>
        <a:p>
          <a:endParaRPr lang="en-GB"/>
        </a:p>
      </dgm:t>
    </dgm:pt>
    <dgm:pt modelId="{A55F8407-057E-45A6-8459-7A5D963614CA}" type="sibTrans" cxnId="{8681EBD9-7F41-41AB-A469-45C5BF47D652}">
      <dgm:prSet/>
      <dgm:spPr/>
      <dgm:t>
        <a:bodyPr/>
        <a:lstStyle/>
        <a:p>
          <a:endParaRPr lang="en-GB"/>
        </a:p>
      </dgm:t>
    </dgm:pt>
    <dgm:pt modelId="{D172A512-EF80-47AE-9AEB-B3B2CC47D001}">
      <dgm:prSet phldrT="[Текст]"/>
      <dgm:spPr>
        <a:solidFill>
          <a:srgbClr val="00B0F0"/>
        </a:solidFill>
      </dgm:spPr>
      <dgm:t>
        <a:bodyPr/>
        <a:lstStyle/>
        <a:p>
          <a:r>
            <a:rPr lang="en-GB" dirty="0" err="1">
              <a:solidFill>
                <a:schemeClr val="tx1"/>
              </a:solidFill>
            </a:rPr>
            <a:t>Horij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tajribasini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hisobga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olgan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holda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blokcheyn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texnologiyalarini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joriy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etish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uchun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huquqiy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baza</a:t>
          </a:r>
          <a:r>
            <a:rPr lang="en-GB" dirty="0">
              <a:solidFill>
                <a:schemeClr val="tx1"/>
              </a:solidFill>
            </a:rPr>
            <a:t> </a:t>
          </a:r>
          <a:r>
            <a:rPr lang="en-GB" dirty="0" err="1">
              <a:solidFill>
                <a:schemeClr val="tx1"/>
              </a:solidFill>
            </a:rPr>
            <a:t>yaratish</a:t>
          </a:r>
          <a:endParaRPr lang="en-GB" dirty="0">
            <a:solidFill>
              <a:schemeClr val="tx1"/>
            </a:solidFill>
          </a:endParaRPr>
        </a:p>
      </dgm:t>
    </dgm:pt>
    <dgm:pt modelId="{A15EA2F7-9977-475A-B996-84FE7FABBC45}" type="parTrans" cxnId="{712148B1-AB71-47E1-8FC6-ECAAE8346D95}">
      <dgm:prSet/>
      <dgm:spPr/>
      <dgm:t>
        <a:bodyPr/>
        <a:lstStyle/>
        <a:p>
          <a:endParaRPr lang="en-GB"/>
        </a:p>
      </dgm:t>
    </dgm:pt>
    <dgm:pt modelId="{9EE8B09E-073E-411D-A9B6-24253D394A32}" type="sibTrans" cxnId="{712148B1-AB71-47E1-8FC6-ECAAE8346D95}">
      <dgm:prSet/>
      <dgm:spPr/>
      <dgm:t>
        <a:bodyPr/>
        <a:lstStyle/>
        <a:p>
          <a:endParaRPr lang="en-GB"/>
        </a:p>
      </dgm:t>
    </dgm:pt>
    <dgm:pt modelId="{DF6EE833-6772-42B8-B7A6-0AA2E3A92E80}" type="pres">
      <dgm:prSet presAssocID="{9AC3E759-8C92-4C61-9662-655FA7C3B4B6}" presName="Name0" presStyleCnt="0">
        <dgm:presLayoutVars>
          <dgm:chMax val="7"/>
          <dgm:chPref val="7"/>
          <dgm:dir/>
        </dgm:presLayoutVars>
      </dgm:prSet>
      <dgm:spPr/>
    </dgm:pt>
    <dgm:pt modelId="{B865FF94-1D45-4ADA-BD9C-0A6708EAC3A2}" type="pres">
      <dgm:prSet presAssocID="{9AC3E759-8C92-4C61-9662-655FA7C3B4B6}" presName="Name1" presStyleCnt="0"/>
      <dgm:spPr/>
    </dgm:pt>
    <dgm:pt modelId="{9E30E055-40D4-41E4-B36B-A15FFEDC663C}" type="pres">
      <dgm:prSet presAssocID="{9AC3E759-8C92-4C61-9662-655FA7C3B4B6}" presName="cycle" presStyleCnt="0"/>
      <dgm:spPr/>
    </dgm:pt>
    <dgm:pt modelId="{7D7A4B41-38A3-4D49-9050-F26FCCAACE3B}" type="pres">
      <dgm:prSet presAssocID="{9AC3E759-8C92-4C61-9662-655FA7C3B4B6}" presName="srcNode" presStyleLbl="node1" presStyleIdx="0" presStyleCnt="2"/>
      <dgm:spPr/>
    </dgm:pt>
    <dgm:pt modelId="{15CD6281-0828-45F0-9F8D-D834C5C88FDA}" type="pres">
      <dgm:prSet presAssocID="{9AC3E759-8C92-4C61-9662-655FA7C3B4B6}" presName="conn" presStyleLbl="parChTrans1D2" presStyleIdx="0" presStyleCnt="1"/>
      <dgm:spPr/>
    </dgm:pt>
    <dgm:pt modelId="{793E0C3E-30E1-485B-B2BC-049A098F7E06}" type="pres">
      <dgm:prSet presAssocID="{9AC3E759-8C92-4C61-9662-655FA7C3B4B6}" presName="extraNode" presStyleLbl="node1" presStyleIdx="0" presStyleCnt="2"/>
      <dgm:spPr/>
    </dgm:pt>
    <dgm:pt modelId="{5F07101F-B1F6-4565-995A-98813FD3CB9E}" type="pres">
      <dgm:prSet presAssocID="{9AC3E759-8C92-4C61-9662-655FA7C3B4B6}" presName="dstNode" presStyleLbl="node1" presStyleIdx="0" presStyleCnt="2"/>
      <dgm:spPr/>
    </dgm:pt>
    <dgm:pt modelId="{B3BC380B-ABD7-4D68-8C77-0A49258D511E}" type="pres">
      <dgm:prSet presAssocID="{1C7831F7-0D0C-46E5-91DA-EABC00C5DE8C}" presName="text_1" presStyleLbl="node1" presStyleIdx="0" presStyleCnt="2">
        <dgm:presLayoutVars>
          <dgm:bulletEnabled val="1"/>
        </dgm:presLayoutVars>
      </dgm:prSet>
      <dgm:spPr/>
    </dgm:pt>
    <dgm:pt modelId="{0E5D9611-31F4-4440-B2F7-7882899E99CC}" type="pres">
      <dgm:prSet presAssocID="{1C7831F7-0D0C-46E5-91DA-EABC00C5DE8C}" presName="accent_1" presStyleCnt="0"/>
      <dgm:spPr/>
    </dgm:pt>
    <dgm:pt modelId="{F38F72CD-6068-450D-BB10-104A2054135E}" type="pres">
      <dgm:prSet presAssocID="{1C7831F7-0D0C-46E5-91DA-EABC00C5DE8C}" presName="accentRepeatNode" presStyleLbl="solidFgAcc1" presStyleIdx="0" presStyleCnt="2"/>
      <dgm:spPr/>
    </dgm:pt>
    <dgm:pt modelId="{E7B4F984-64A8-4A65-9AE2-6672B62EA0F5}" type="pres">
      <dgm:prSet presAssocID="{D172A512-EF80-47AE-9AEB-B3B2CC47D001}" presName="text_2" presStyleLbl="node1" presStyleIdx="1" presStyleCnt="2" custLinFactNeighborX="226" custLinFactNeighborY="5397">
        <dgm:presLayoutVars>
          <dgm:bulletEnabled val="1"/>
        </dgm:presLayoutVars>
      </dgm:prSet>
      <dgm:spPr/>
    </dgm:pt>
    <dgm:pt modelId="{D428156A-118A-4540-80CE-C5F38834679A}" type="pres">
      <dgm:prSet presAssocID="{D172A512-EF80-47AE-9AEB-B3B2CC47D001}" presName="accent_2" presStyleCnt="0"/>
      <dgm:spPr/>
    </dgm:pt>
    <dgm:pt modelId="{2FD9C361-81F0-4A9F-B375-F9ABE72208D1}" type="pres">
      <dgm:prSet presAssocID="{D172A512-EF80-47AE-9AEB-B3B2CC47D001}" presName="accentRepeatNode" presStyleLbl="solidFgAcc1" presStyleIdx="1" presStyleCnt="2"/>
      <dgm:spPr/>
    </dgm:pt>
  </dgm:ptLst>
  <dgm:cxnLst>
    <dgm:cxn modelId="{3089040B-DFAC-4708-A840-0CD7162A90E7}" type="presOf" srcId="{1C7831F7-0D0C-46E5-91DA-EABC00C5DE8C}" destId="{B3BC380B-ABD7-4D68-8C77-0A49258D511E}" srcOrd="0" destOrd="0" presId="urn:microsoft.com/office/officeart/2008/layout/VerticalCurvedList"/>
    <dgm:cxn modelId="{FAD9AA85-286D-4130-9873-9E18BA1C37B8}" type="presOf" srcId="{9AC3E759-8C92-4C61-9662-655FA7C3B4B6}" destId="{DF6EE833-6772-42B8-B7A6-0AA2E3A92E80}" srcOrd="0" destOrd="0" presId="urn:microsoft.com/office/officeart/2008/layout/VerticalCurvedList"/>
    <dgm:cxn modelId="{2129C79A-0568-4F12-8406-6169ECDD188D}" type="presOf" srcId="{D172A512-EF80-47AE-9AEB-B3B2CC47D001}" destId="{E7B4F984-64A8-4A65-9AE2-6672B62EA0F5}" srcOrd="0" destOrd="0" presId="urn:microsoft.com/office/officeart/2008/layout/VerticalCurvedList"/>
    <dgm:cxn modelId="{712148B1-AB71-47E1-8FC6-ECAAE8346D95}" srcId="{9AC3E759-8C92-4C61-9662-655FA7C3B4B6}" destId="{D172A512-EF80-47AE-9AEB-B3B2CC47D001}" srcOrd="1" destOrd="0" parTransId="{A15EA2F7-9977-475A-B996-84FE7FABBC45}" sibTransId="{9EE8B09E-073E-411D-A9B6-24253D394A32}"/>
    <dgm:cxn modelId="{8681EBD9-7F41-41AB-A469-45C5BF47D652}" srcId="{9AC3E759-8C92-4C61-9662-655FA7C3B4B6}" destId="{1C7831F7-0D0C-46E5-91DA-EABC00C5DE8C}" srcOrd="0" destOrd="0" parTransId="{5FBAC1F7-F13D-4D9A-897A-B20CD5B76A51}" sibTransId="{A55F8407-057E-45A6-8459-7A5D963614CA}"/>
    <dgm:cxn modelId="{A2BF81F2-487B-4AD3-85EF-9119D0C0BAC9}" type="presOf" srcId="{A55F8407-057E-45A6-8459-7A5D963614CA}" destId="{15CD6281-0828-45F0-9F8D-D834C5C88FDA}" srcOrd="0" destOrd="0" presId="urn:microsoft.com/office/officeart/2008/layout/VerticalCurvedList"/>
    <dgm:cxn modelId="{356024B3-8258-4E6A-84BF-77566BA1E855}" type="presParOf" srcId="{DF6EE833-6772-42B8-B7A6-0AA2E3A92E80}" destId="{B865FF94-1D45-4ADA-BD9C-0A6708EAC3A2}" srcOrd="0" destOrd="0" presId="urn:microsoft.com/office/officeart/2008/layout/VerticalCurvedList"/>
    <dgm:cxn modelId="{129F20F3-13D9-4A52-961A-DB999EBFFA47}" type="presParOf" srcId="{B865FF94-1D45-4ADA-BD9C-0A6708EAC3A2}" destId="{9E30E055-40D4-41E4-B36B-A15FFEDC663C}" srcOrd="0" destOrd="0" presId="urn:microsoft.com/office/officeart/2008/layout/VerticalCurvedList"/>
    <dgm:cxn modelId="{4904189D-4E68-44B0-9260-014BE7FC46B9}" type="presParOf" srcId="{9E30E055-40D4-41E4-B36B-A15FFEDC663C}" destId="{7D7A4B41-38A3-4D49-9050-F26FCCAACE3B}" srcOrd="0" destOrd="0" presId="urn:microsoft.com/office/officeart/2008/layout/VerticalCurvedList"/>
    <dgm:cxn modelId="{F3382B96-0A5F-4A6E-9D1E-896F71EF86AE}" type="presParOf" srcId="{9E30E055-40D4-41E4-B36B-A15FFEDC663C}" destId="{15CD6281-0828-45F0-9F8D-D834C5C88FDA}" srcOrd="1" destOrd="0" presId="urn:microsoft.com/office/officeart/2008/layout/VerticalCurvedList"/>
    <dgm:cxn modelId="{71665501-6393-4D9F-BA40-D703DFDA7EE7}" type="presParOf" srcId="{9E30E055-40D4-41E4-B36B-A15FFEDC663C}" destId="{793E0C3E-30E1-485B-B2BC-049A098F7E06}" srcOrd="2" destOrd="0" presId="urn:microsoft.com/office/officeart/2008/layout/VerticalCurvedList"/>
    <dgm:cxn modelId="{8CF13DA5-26AA-4909-9888-0C9101A7082B}" type="presParOf" srcId="{9E30E055-40D4-41E4-B36B-A15FFEDC663C}" destId="{5F07101F-B1F6-4565-995A-98813FD3CB9E}" srcOrd="3" destOrd="0" presId="urn:microsoft.com/office/officeart/2008/layout/VerticalCurvedList"/>
    <dgm:cxn modelId="{313C3B94-D69A-41A0-95DD-F06597068A0E}" type="presParOf" srcId="{B865FF94-1D45-4ADA-BD9C-0A6708EAC3A2}" destId="{B3BC380B-ABD7-4D68-8C77-0A49258D511E}" srcOrd="1" destOrd="0" presId="urn:microsoft.com/office/officeart/2008/layout/VerticalCurvedList"/>
    <dgm:cxn modelId="{5C16B4B3-DE26-4258-89E5-084ECF4580E9}" type="presParOf" srcId="{B865FF94-1D45-4ADA-BD9C-0A6708EAC3A2}" destId="{0E5D9611-31F4-4440-B2F7-7882899E99CC}" srcOrd="2" destOrd="0" presId="urn:microsoft.com/office/officeart/2008/layout/VerticalCurvedList"/>
    <dgm:cxn modelId="{7D24033D-DF8F-40C0-A04C-DE32751511E9}" type="presParOf" srcId="{0E5D9611-31F4-4440-B2F7-7882899E99CC}" destId="{F38F72CD-6068-450D-BB10-104A2054135E}" srcOrd="0" destOrd="0" presId="urn:microsoft.com/office/officeart/2008/layout/VerticalCurvedList"/>
    <dgm:cxn modelId="{807B66B4-CB44-4F61-9E54-B0444D028549}" type="presParOf" srcId="{B865FF94-1D45-4ADA-BD9C-0A6708EAC3A2}" destId="{E7B4F984-64A8-4A65-9AE2-6672B62EA0F5}" srcOrd="3" destOrd="0" presId="urn:microsoft.com/office/officeart/2008/layout/VerticalCurvedList"/>
    <dgm:cxn modelId="{B85D6690-6990-43BC-8405-57234FAD584C}" type="presParOf" srcId="{B865FF94-1D45-4ADA-BD9C-0A6708EAC3A2}" destId="{D428156A-118A-4540-80CE-C5F38834679A}" srcOrd="4" destOrd="0" presId="urn:microsoft.com/office/officeart/2008/layout/VerticalCurvedList"/>
    <dgm:cxn modelId="{4F975616-3052-4233-AAA1-F5B8593555E7}" type="presParOf" srcId="{D428156A-118A-4540-80CE-C5F38834679A}" destId="{2FD9C361-81F0-4A9F-B375-F9ABE72208D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C39E17-9FD1-476B-AAC2-01113457E481}" type="doc">
      <dgm:prSet loTypeId="urn:microsoft.com/office/officeart/2008/layout/IncreasingCircleProcess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D270AEC-33E9-4818-868F-0E36398EB787}">
      <dgm:prSet phldrT="[Текст]"/>
      <dgm:spPr/>
      <dgm:t>
        <a:bodyPr/>
        <a:lstStyle/>
        <a:p>
          <a:r>
            <a:rPr lang="uz-Latn-UZ" dirty="0"/>
            <a:t>1</a:t>
          </a:r>
          <a:endParaRPr lang="en-GB" dirty="0"/>
        </a:p>
      </dgm:t>
    </dgm:pt>
    <dgm:pt modelId="{072DD978-AB78-41C2-BBF3-D465758419F0}" type="parTrans" cxnId="{CAC6C045-391D-4409-BCBE-B76CF74A6952}">
      <dgm:prSet/>
      <dgm:spPr/>
      <dgm:t>
        <a:bodyPr/>
        <a:lstStyle/>
        <a:p>
          <a:endParaRPr lang="en-GB"/>
        </a:p>
      </dgm:t>
    </dgm:pt>
    <dgm:pt modelId="{F9820ED5-376E-494C-923A-5147B6834D7F}" type="sibTrans" cxnId="{CAC6C045-391D-4409-BCBE-B76CF74A6952}">
      <dgm:prSet/>
      <dgm:spPr/>
      <dgm:t>
        <a:bodyPr/>
        <a:lstStyle/>
        <a:p>
          <a:endParaRPr lang="en-GB"/>
        </a:p>
      </dgm:t>
    </dgm:pt>
    <dgm:pt modelId="{55930587-636E-43D6-BC84-82E9BADDBA06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komp’uyterlar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iqtisodiyotning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yangi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barpo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tushunamiz</a:t>
          </a:r>
          <a:endParaRPr lang="en-GB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46F2FD-EB18-4134-8A38-749B82465E45}" type="parTrans" cxnId="{0D31CFC0-C0F3-4817-AC8A-36500DF89318}">
      <dgm:prSet/>
      <dgm:spPr/>
      <dgm:t>
        <a:bodyPr/>
        <a:lstStyle/>
        <a:p>
          <a:endParaRPr lang="en-GB"/>
        </a:p>
      </dgm:t>
    </dgm:pt>
    <dgm:pt modelId="{72C42882-48BE-4F32-B332-A885C0E7A416}" type="sibTrans" cxnId="{0D31CFC0-C0F3-4817-AC8A-36500DF89318}">
      <dgm:prSet/>
      <dgm:spPr/>
      <dgm:t>
        <a:bodyPr/>
        <a:lstStyle/>
        <a:p>
          <a:endParaRPr lang="en-GB"/>
        </a:p>
      </dgm:t>
    </dgm:pt>
    <dgm:pt modelId="{7F03A57D-945D-456C-8ECD-70E6DF56853E}">
      <dgm:prSet phldrT="[Текст]"/>
      <dgm:spPr/>
      <dgm:t>
        <a:bodyPr/>
        <a:lstStyle/>
        <a:p>
          <a:r>
            <a:rPr lang="uz-Latn-UZ" dirty="0"/>
            <a:t>2</a:t>
          </a:r>
          <a:endParaRPr lang="en-GB" dirty="0"/>
        </a:p>
      </dgm:t>
    </dgm:pt>
    <dgm:pt modelId="{01DDD495-BE26-4706-91BF-9FD5223A9E77}" type="parTrans" cxnId="{FE6D81D2-2BE9-4C67-BDAC-E0BACC1A54AF}">
      <dgm:prSet/>
      <dgm:spPr/>
      <dgm:t>
        <a:bodyPr/>
        <a:lstStyle/>
        <a:p>
          <a:endParaRPr lang="en-GB"/>
        </a:p>
      </dgm:t>
    </dgm:pt>
    <dgm:pt modelId="{39FA417E-B8D1-40D2-AC19-6D1484F51C77}" type="sibTrans" cxnId="{FE6D81D2-2BE9-4C67-BDAC-E0BACC1A54AF}">
      <dgm:prSet/>
      <dgm:spPr/>
      <dgm:t>
        <a:bodyPr/>
        <a:lstStyle/>
        <a:p>
          <a:endParaRPr lang="en-GB"/>
        </a:p>
      </dgm:t>
    </dgm:pt>
    <dgm:pt modelId="{D16E260E-DAD1-49E6-BA3A-4E1D6A52376A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oshirib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beradigan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mobil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bulutli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sensor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buyumlar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interneti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sun’iy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intellekt</a:t>
          </a:r>
          <a:r>
            <a:rPr lang="uz-Latn-UZ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GB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AFB00-70FF-427C-8212-9C5F77485B3B}" type="parTrans" cxnId="{3BC87D13-024F-48AC-8E91-54F9FD936658}">
      <dgm:prSet/>
      <dgm:spPr/>
      <dgm:t>
        <a:bodyPr/>
        <a:lstStyle/>
        <a:p>
          <a:endParaRPr lang="en-GB"/>
        </a:p>
      </dgm:t>
    </dgm:pt>
    <dgm:pt modelId="{4520701F-F671-41EC-82D1-706F55B0BC19}" type="sibTrans" cxnId="{3BC87D13-024F-48AC-8E91-54F9FD936658}">
      <dgm:prSet/>
      <dgm:spPr/>
      <dgm:t>
        <a:bodyPr/>
        <a:lstStyle/>
        <a:p>
          <a:endParaRPr lang="en-GB"/>
        </a:p>
      </dgm:t>
    </dgm:pt>
    <dgm:pt modelId="{EBFA44FB-3F08-420F-AFC0-466EC17383E5}">
      <dgm:prSet phldrT="[Текст]"/>
      <dgm:spPr/>
      <dgm:t>
        <a:bodyPr/>
        <a:lstStyle/>
        <a:p>
          <a:r>
            <a:rPr lang="uz-Latn-UZ" dirty="0"/>
            <a:t>3</a:t>
          </a:r>
          <a:endParaRPr lang="en-GB" dirty="0"/>
        </a:p>
      </dgm:t>
    </dgm:pt>
    <dgm:pt modelId="{744DC1AD-2597-434B-A78C-6E8E7406935F}" type="parTrans" cxnId="{BE8C979C-B5C1-4BA7-9836-1CFBDA92DD43}">
      <dgm:prSet/>
      <dgm:spPr/>
      <dgm:t>
        <a:bodyPr/>
        <a:lstStyle/>
        <a:p>
          <a:endParaRPr lang="en-GB"/>
        </a:p>
      </dgm:t>
    </dgm:pt>
    <dgm:pt modelId="{EF2B3C4A-629C-406D-BB1A-B58EE29FC0A5}" type="sibTrans" cxnId="{BE8C979C-B5C1-4BA7-9836-1CFBDA92DD43}">
      <dgm:prSet/>
      <dgm:spPr/>
      <dgm:t>
        <a:bodyPr/>
        <a:lstStyle/>
        <a:p>
          <a:endParaRPr lang="en-GB"/>
        </a:p>
      </dgm:t>
    </dgm:pt>
    <dgm:pt modelId="{9AF87A5A-43BE-40D5-960F-7F9E8FC51695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ko‘rsatib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o‘tilgan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birgalikda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”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ob’ekt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uy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shahar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sog‘liqni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, transport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yaratishga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</a:t>
          </a:r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endParaRPr lang="en-GB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1CA97D-E3F1-413A-BF5A-B1C3DCE33C6E}" type="parTrans" cxnId="{15EDC5FD-1F73-497D-8ED7-B3552CAC0801}">
      <dgm:prSet/>
      <dgm:spPr/>
      <dgm:t>
        <a:bodyPr/>
        <a:lstStyle/>
        <a:p>
          <a:endParaRPr lang="en-GB"/>
        </a:p>
      </dgm:t>
    </dgm:pt>
    <dgm:pt modelId="{08A5CA34-7112-4C5A-BD31-1A8C2C9F3CF8}" type="sibTrans" cxnId="{15EDC5FD-1F73-497D-8ED7-B3552CAC0801}">
      <dgm:prSet/>
      <dgm:spPr/>
      <dgm:t>
        <a:bodyPr/>
        <a:lstStyle/>
        <a:p>
          <a:endParaRPr lang="en-GB"/>
        </a:p>
      </dgm:t>
    </dgm:pt>
    <dgm:pt modelId="{84284336-359A-4500-A47B-9A6134897B6C}" type="pres">
      <dgm:prSet presAssocID="{93C39E17-9FD1-476B-AAC2-01113457E481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</dgm:pt>
    <dgm:pt modelId="{0438ACAE-F327-4C38-AB60-7B730E764FA2}" type="pres">
      <dgm:prSet presAssocID="{0D270AEC-33E9-4818-868F-0E36398EB787}" presName="composite" presStyleCnt="0"/>
      <dgm:spPr/>
    </dgm:pt>
    <dgm:pt modelId="{DF97A191-FBD5-4B19-B0F6-538643CD27B4}" type="pres">
      <dgm:prSet presAssocID="{0D270AEC-33E9-4818-868F-0E36398EB787}" presName="BackAccent" presStyleLbl="bgShp" presStyleIdx="0" presStyleCnt="3"/>
      <dgm:spPr/>
    </dgm:pt>
    <dgm:pt modelId="{8D87E4DD-9A82-452A-BF70-641FACC03E0A}" type="pres">
      <dgm:prSet presAssocID="{0D270AEC-33E9-4818-868F-0E36398EB787}" presName="Accent" presStyleLbl="alignNode1" presStyleIdx="0" presStyleCnt="3"/>
      <dgm:spPr/>
    </dgm:pt>
    <dgm:pt modelId="{8F184EF7-9796-4C0D-8FC2-05ECA612EED3}" type="pres">
      <dgm:prSet presAssocID="{0D270AEC-33E9-4818-868F-0E36398EB787}" presName="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3F5E67A3-7134-4C37-A990-6B38C3CD627F}" type="pres">
      <dgm:prSet presAssocID="{0D270AEC-33E9-4818-868F-0E36398EB787}" presName="Parent" presStyleLbl="revTx" presStyleIdx="1" presStyleCnt="6">
        <dgm:presLayoutVars>
          <dgm:chMax val="1"/>
          <dgm:chPref val="1"/>
          <dgm:bulletEnabled val="1"/>
        </dgm:presLayoutVars>
      </dgm:prSet>
      <dgm:spPr/>
    </dgm:pt>
    <dgm:pt modelId="{9E50923F-B470-4D46-818C-7DC333DC701B}" type="pres">
      <dgm:prSet presAssocID="{F9820ED5-376E-494C-923A-5147B6834D7F}" presName="sibTrans" presStyleCnt="0"/>
      <dgm:spPr/>
    </dgm:pt>
    <dgm:pt modelId="{3A290C31-9C85-4079-B503-C2EC3C475315}" type="pres">
      <dgm:prSet presAssocID="{7F03A57D-945D-456C-8ECD-70E6DF56853E}" presName="composite" presStyleCnt="0"/>
      <dgm:spPr/>
    </dgm:pt>
    <dgm:pt modelId="{E813BB45-C5C9-4DAD-88F8-AAC503AEB5A7}" type="pres">
      <dgm:prSet presAssocID="{7F03A57D-945D-456C-8ECD-70E6DF56853E}" presName="BackAccent" presStyleLbl="bgShp" presStyleIdx="1" presStyleCnt="3"/>
      <dgm:spPr/>
    </dgm:pt>
    <dgm:pt modelId="{F82279BF-59DF-41BD-A0BC-1DFB1222465C}" type="pres">
      <dgm:prSet presAssocID="{7F03A57D-945D-456C-8ECD-70E6DF56853E}" presName="Accent" presStyleLbl="alignNode1" presStyleIdx="1" presStyleCnt="3"/>
      <dgm:spPr/>
    </dgm:pt>
    <dgm:pt modelId="{C9D02C71-8CDF-4C0C-9C2A-9A37DEB035BA}" type="pres">
      <dgm:prSet presAssocID="{7F03A57D-945D-456C-8ECD-70E6DF56853E}" presName="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3BDD7D26-204C-4AFB-9B55-D361DBFC5E94}" type="pres">
      <dgm:prSet presAssocID="{7F03A57D-945D-456C-8ECD-70E6DF56853E}" presName="Parent" presStyleLbl="revTx" presStyleIdx="3" presStyleCnt="6">
        <dgm:presLayoutVars>
          <dgm:chMax val="1"/>
          <dgm:chPref val="1"/>
          <dgm:bulletEnabled val="1"/>
        </dgm:presLayoutVars>
      </dgm:prSet>
      <dgm:spPr/>
    </dgm:pt>
    <dgm:pt modelId="{82E73A1B-702B-4EEC-815C-A1792E5A11D3}" type="pres">
      <dgm:prSet presAssocID="{39FA417E-B8D1-40D2-AC19-6D1484F51C77}" presName="sibTrans" presStyleCnt="0"/>
      <dgm:spPr/>
    </dgm:pt>
    <dgm:pt modelId="{EA9FD751-9966-4750-AFA0-39E90B0E432B}" type="pres">
      <dgm:prSet presAssocID="{EBFA44FB-3F08-420F-AFC0-466EC17383E5}" presName="composite" presStyleCnt="0"/>
      <dgm:spPr/>
    </dgm:pt>
    <dgm:pt modelId="{E739BA86-2285-4C6D-9FC4-721EAA4FFEF0}" type="pres">
      <dgm:prSet presAssocID="{EBFA44FB-3F08-420F-AFC0-466EC17383E5}" presName="BackAccent" presStyleLbl="bgShp" presStyleIdx="2" presStyleCnt="3"/>
      <dgm:spPr/>
    </dgm:pt>
    <dgm:pt modelId="{DBE6995D-D556-4068-941A-87EFBFAFEBCF}" type="pres">
      <dgm:prSet presAssocID="{EBFA44FB-3F08-420F-AFC0-466EC17383E5}" presName="Accent" presStyleLbl="alignNode1" presStyleIdx="2" presStyleCnt="3"/>
      <dgm:spPr/>
    </dgm:pt>
    <dgm:pt modelId="{D8163B77-1A9F-45FF-AA38-971235BD160F}" type="pres">
      <dgm:prSet presAssocID="{EBFA44FB-3F08-420F-AFC0-466EC17383E5}" presName="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473EB0D4-EC7F-4D8D-A610-6155D591D175}" type="pres">
      <dgm:prSet presAssocID="{EBFA44FB-3F08-420F-AFC0-466EC17383E5}" presName="Parent" presStyleLbl="revTx" presStyleIdx="5" presStyleCnt="6">
        <dgm:presLayoutVars>
          <dgm:chMax val="1"/>
          <dgm:chPref val="1"/>
          <dgm:bulletEnabled val="1"/>
        </dgm:presLayoutVars>
      </dgm:prSet>
      <dgm:spPr/>
    </dgm:pt>
  </dgm:ptLst>
  <dgm:cxnLst>
    <dgm:cxn modelId="{6370C50A-05FF-47C6-B706-B9B27348F54C}" type="presOf" srcId="{9AF87A5A-43BE-40D5-960F-7F9E8FC51695}" destId="{D8163B77-1A9F-45FF-AA38-971235BD160F}" srcOrd="0" destOrd="0" presId="urn:microsoft.com/office/officeart/2008/layout/IncreasingCircleProcess"/>
    <dgm:cxn modelId="{3BC87D13-024F-48AC-8E91-54F9FD936658}" srcId="{7F03A57D-945D-456C-8ECD-70E6DF56853E}" destId="{D16E260E-DAD1-49E6-BA3A-4E1D6A52376A}" srcOrd="0" destOrd="0" parTransId="{D50AFB00-70FF-427C-8212-9C5F77485B3B}" sibTransId="{4520701F-F671-41EC-82D1-706F55B0BC19}"/>
    <dgm:cxn modelId="{CAC6C045-391D-4409-BCBE-B76CF74A6952}" srcId="{93C39E17-9FD1-476B-AAC2-01113457E481}" destId="{0D270AEC-33E9-4818-868F-0E36398EB787}" srcOrd="0" destOrd="0" parTransId="{072DD978-AB78-41C2-BBF3-D465758419F0}" sibTransId="{F9820ED5-376E-494C-923A-5147B6834D7F}"/>
    <dgm:cxn modelId="{68F2EF53-C20D-4E3A-A962-85CA20A4D2D1}" type="presOf" srcId="{0D270AEC-33E9-4818-868F-0E36398EB787}" destId="{3F5E67A3-7134-4C37-A990-6B38C3CD627F}" srcOrd="0" destOrd="0" presId="urn:microsoft.com/office/officeart/2008/layout/IncreasingCircleProcess"/>
    <dgm:cxn modelId="{81116F74-D993-498B-B5B9-FFADBA5F3BB4}" type="presOf" srcId="{D16E260E-DAD1-49E6-BA3A-4E1D6A52376A}" destId="{C9D02C71-8CDF-4C0C-9C2A-9A37DEB035BA}" srcOrd="0" destOrd="0" presId="urn:microsoft.com/office/officeart/2008/layout/IncreasingCircleProcess"/>
    <dgm:cxn modelId="{49085585-4D02-4C94-B9EE-78DA0C604DCC}" type="presOf" srcId="{7F03A57D-945D-456C-8ECD-70E6DF56853E}" destId="{3BDD7D26-204C-4AFB-9B55-D361DBFC5E94}" srcOrd="0" destOrd="0" presId="urn:microsoft.com/office/officeart/2008/layout/IncreasingCircleProcess"/>
    <dgm:cxn modelId="{C7A60289-F5FF-49B3-9C8B-E8F30650953C}" type="presOf" srcId="{EBFA44FB-3F08-420F-AFC0-466EC17383E5}" destId="{473EB0D4-EC7F-4D8D-A610-6155D591D175}" srcOrd="0" destOrd="0" presId="urn:microsoft.com/office/officeart/2008/layout/IncreasingCircleProcess"/>
    <dgm:cxn modelId="{BE8C979C-B5C1-4BA7-9836-1CFBDA92DD43}" srcId="{93C39E17-9FD1-476B-AAC2-01113457E481}" destId="{EBFA44FB-3F08-420F-AFC0-466EC17383E5}" srcOrd="2" destOrd="0" parTransId="{744DC1AD-2597-434B-A78C-6E8E7406935F}" sibTransId="{EF2B3C4A-629C-406D-BB1A-B58EE29FC0A5}"/>
    <dgm:cxn modelId="{49CAD9AB-4986-4AA8-9792-307877F41E3A}" type="presOf" srcId="{93C39E17-9FD1-476B-AAC2-01113457E481}" destId="{84284336-359A-4500-A47B-9A6134897B6C}" srcOrd="0" destOrd="0" presId="urn:microsoft.com/office/officeart/2008/layout/IncreasingCircleProcess"/>
    <dgm:cxn modelId="{0D31CFC0-C0F3-4817-AC8A-36500DF89318}" srcId="{0D270AEC-33E9-4818-868F-0E36398EB787}" destId="{55930587-636E-43D6-BC84-82E9BADDBA06}" srcOrd="0" destOrd="0" parTransId="{2746F2FD-EB18-4134-8A38-749B82465E45}" sibTransId="{72C42882-48BE-4F32-B332-A885C0E7A416}"/>
    <dgm:cxn modelId="{1F8EBEC6-0552-41BF-861D-9E6A09D98284}" type="presOf" srcId="{55930587-636E-43D6-BC84-82E9BADDBA06}" destId="{8F184EF7-9796-4C0D-8FC2-05ECA612EED3}" srcOrd="0" destOrd="0" presId="urn:microsoft.com/office/officeart/2008/layout/IncreasingCircleProcess"/>
    <dgm:cxn modelId="{FE6D81D2-2BE9-4C67-BDAC-E0BACC1A54AF}" srcId="{93C39E17-9FD1-476B-AAC2-01113457E481}" destId="{7F03A57D-945D-456C-8ECD-70E6DF56853E}" srcOrd="1" destOrd="0" parTransId="{01DDD495-BE26-4706-91BF-9FD5223A9E77}" sibTransId="{39FA417E-B8D1-40D2-AC19-6D1484F51C77}"/>
    <dgm:cxn modelId="{15EDC5FD-1F73-497D-8ED7-B3552CAC0801}" srcId="{EBFA44FB-3F08-420F-AFC0-466EC17383E5}" destId="{9AF87A5A-43BE-40D5-960F-7F9E8FC51695}" srcOrd="0" destOrd="0" parTransId="{7C1CA97D-E3F1-413A-BF5A-B1C3DCE33C6E}" sibTransId="{08A5CA34-7112-4C5A-BD31-1A8C2C9F3CF8}"/>
    <dgm:cxn modelId="{E6043E33-7E0B-4039-B717-CC60C806BAE9}" type="presParOf" srcId="{84284336-359A-4500-A47B-9A6134897B6C}" destId="{0438ACAE-F327-4C38-AB60-7B730E764FA2}" srcOrd="0" destOrd="0" presId="urn:microsoft.com/office/officeart/2008/layout/IncreasingCircleProcess"/>
    <dgm:cxn modelId="{2A9F1396-ABAF-4685-AB2A-0950297D544B}" type="presParOf" srcId="{0438ACAE-F327-4C38-AB60-7B730E764FA2}" destId="{DF97A191-FBD5-4B19-B0F6-538643CD27B4}" srcOrd="0" destOrd="0" presId="urn:microsoft.com/office/officeart/2008/layout/IncreasingCircleProcess"/>
    <dgm:cxn modelId="{AD79E1FF-CAB1-4DFA-831F-5E0ACD5C4003}" type="presParOf" srcId="{0438ACAE-F327-4C38-AB60-7B730E764FA2}" destId="{8D87E4DD-9A82-452A-BF70-641FACC03E0A}" srcOrd="1" destOrd="0" presId="urn:microsoft.com/office/officeart/2008/layout/IncreasingCircleProcess"/>
    <dgm:cxn modelId="{45FBBB46-98AB-4BF7-A853-72C0972226E4}" type="presParOf" srcId="{0438ACAE-F327-4C38-AB60-7B730E764FA2}" destId="{8F184EF7-9796-4C0D-8FC2-05ECA612EED3}" srcOrd="2" destOrd="0" presId="urn:microsoft.com/office/officeart/2008/layout/IncreasingCircleProcess"/>
    <dgm:cxn modelId="{5F576E64-DA61-4586-B219-9A1D44728AAF}" type="presParOf" srcId="{0438ACAE-F327-4C38-AB60-7B730E764FA2}" destId="{3F5E67A3-7134-4C37-A990-6B38C3CD627F}" srcOrd="3" destOrd="0" presId="urn:microsoft.com/office/officeart/2008/layout/IncreasingCircleProcess"/>
    <dgm:cxn modelId="{313E980B-7DF1-48F3-9BF4-A82B68B06690}" type="presParOf" srcId="{84284336-359A-4500-A47B-9A6134897B6C}" destId="{9E50923F-B470-4D46-818C-7DC333DC701B}" srcOrd="1" destOrd="0" presId="urn:microsoft.com/office/officeart/2008/layout/IncreasingCircleProcess"/>
    <dgm:cxn modelId="{FF67C495-3FF5-48D4-8F7D-A08865CEA857}" type="presParOf" srcId="{84284336-359A-4500-A47B-9A6134897B6C}" destId="{3A290C31-9C85-4079-B503-C2EC3C475315}" srcOrd="2" destOrd="0" presId="urn:microsoft.com/office/officeart/2008/layout/IncreasingCircleProcess"/>
    <dgm:cxn modelId="{718B87F5-3124-4778-B73C-C75705584A0E}" type="presParOf" srcId="{3A290C31-9C85-4079-B503-C2EC3C475315}" destId="{E813BB45-C5C9-4DAD-88F8-AAC503AEB5A7}" srcOrd="0" destOrd="0" presId="urn:microsoft.com/office/officeart/2008/layout/IncreasingCircleProcess"/>
    <dgm:cxn modelId="{9E8085B9-F69F-4DF9-A9C7-4810EAC83CFB}" type="presParOf" srcId="{3A290C31-9C85-4079-B503-C2EC3C475315}" destId="{F82279BF-59DF-41BD-A0BC-1DFB1222465C}" srcOrd="1" destOrd="0" presId="urn:microsoft.com/office/officeart/2008/layout/IncreasingCircleProcess"/>
    <dgm:cxn modelId="{7C0AE402-E391-4B70-9EB1-4CA3485AF4B6}" type="presParOf" srcId="{3A290C31-9C85-4079-B503-C2EC3C475315}" destId="{C9D02C71-8CDF-4C0C-9C2A-9A37DEB035BA}" srcOrd="2" destOrd="0" presId="urn:microsoft.com/office/officeart/2008/layout/IncreasingCircleProcess"/>
    <dgm:cxn modelId="{BE33A7F6-945C-4DF7-AF73-F7844D9881AB}" type="presParOf" srcId="{3A290C31-9C85-4079-B503-C2EC3C475315}" destId="{3BDD7D26-204C-4AFB-9B55-D361DBFC5E94}" srcOrd="3" destOrd="0" presId="urn:microsoft.com/office/officeart/2008/layout/IncreasingCircleProcess"/>
    <dgm:cxn modelId="{B1609AD3-7903-496A-BAB4-B488163CACAF}" type="presParOf" srcId="{84284336-359A-4500-A47B-9A6134897B6C}" destId="{82E73A1B-702B-4EEC-815C-A1792E5A11D3}" srcOrd="3" destOrd="0" presId="urn:microsoft.com/office/officeart/2008/layout/IncreasingCircleProcess"/>
    <dgm:cxn modelId="{3186458C-0C4B-4CAE-A9B8-EF84979E0E63}" type="presParOf" srcId="{84284336-359A-4500-A47B-9A6134897B6C}" destId="{EA9FD751-9966-4750-AFA0-39E90B0E432B}" srcOrd="4" destOrd="0" presId="urn:microsoft.com/office/officeart/2008/layout/IncreasingCircleProcess"/>
    <dgm:cxn modelId="{380318DB-7533-4A84-95C6-C4E1B6B75D20}" type="presParOf" srcId="{EA9FD751-9966-4750-AFA0-39E90B0E432B}" destId="{E739BA86-2285-4C6D-9FC4-721EAA4FFEF0}" srcOrd="0" destOrd="0" presId="urn:microsoft.com/office/officeart/2008/layout/IncreasingCircleProcess"/>
    <dgm:cxn modelId="{6F3E67F3-70AC-42BF-8C36-93B676C6EC77}" type="presParOf" srcId="{EA9FD751-9966-4750-AFA0-39E90B0E432B}" destId="{DBE6995D-D556-4068-941A-87EFBFAFEBCF}" srcOrd="1" destOrd="0" presId="urn:microsoft.com/office/officeart/2008/layout/IncreasingCircleProcess"/>
    <dgm:cxn modelId="{8F2DEA74-B42A-4139-A6E8-23DC54BFB2A8}" type="presParOf" srcId="{EA9FD751-9966-4750-AFA0-39E90B0E432B}" destId="{D8163B77-1A9F-45FF-AA38-971235BD160F}" srcOrd="2" destOrd="0" presId="urn:microsoft.com/office/officeart/2008/layout/IncreasingCircleProcess"/>
    <dgm:cxn modelId="{5E76016C-7231-483A-8BFB-2F7519108915}" type="presParOf" srcId="{EA9FD751-9966-4750-AFA0-39E90B0E432B}" destId="{473EB0D4-EC7F-4D8D-A610-6155D591D175}" srcOrd="3" destOrd="0" presId="urn:microsoft.com/office/officeart/2008/layout/Increasing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BAA571-FB9B-48B1-B98F-C5B4D033DBBD}" type="doc">
      <dgm:prSet loTypeId="urn:microsoft.com/office/officeart/2005/8/layout/hierarchy1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0A09F35-A948-4D37-9B80-D2AA643D29E0}">
      <dgm:prSet phldrT="[Текст]"/>
      <dgm:spPr/>
      <dgm:t>
        <a:bodyPr/>
        <a:lstStyle/>
        <a:p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texnologiyalarining</a:t>
          </a:r>
          <a:r>
            <a:rPr lang="en-US" dirty="0"/>
            <a:t> </a:t>
          </a:r>
          <a:r>
            <a:rPr lang="en-US" dirty="0" err="1"/>
            <a:t>rivojlanish</a:t>
          </a:r>
          <a:r>
            <a:rPr lang="en-US" dirty="0"/>
            <a:t> </a:t>
          </a:r>
          <a:r>
            <a:rPr lang="en-US" dirty="0" err="1"/>
            <a:t>bosqichlari</a:t>
          </a:r>
          <a:r>
            <a:rPr lang="en-US" dirty="0"/>
            <a:t> </a:t>
          </a:r>
          <a:endParaRPr lang="en-GB" dirty="0"/>
        </a:p>
      </dgm:t>
    </dgm:pt>
    <dgm:pt modelId="{AD56BB63-CA93-4808-8679-A927CDAB9659}" type="parTrans" cxnId="{6F3C3690-C7F4-4421-95F3-DF9276A274B2}">
      <dgm:prSet/>
      <dgm:spPr/>
      <dgm:t>
        <a:bodyPr/>
        <a:lstStyle/>
        <a:p>
          <a:endParaRPr lang="en-GB"/>
        </a:p>
      </dgm:t>
    </dgm:pt>
    <dgm:pt modelId="{2E32B9A6-0D4A-4425-ABC7-66E5ACE57F89}" type="sibTrans" cxnId="{6F3C3690-C7F4-4421-95F3-DF9276A274B2}">
      <dgm:prSet/>
      <dgm:spPr/>
      <dgm:t>
        <a:bodyPr/>
        <a:lstStyle/>
        <a:p>
          <a:endParaRPr lang="en-GB"/>
        </a:p>
      </dgm:t>
    </dgm:pt>
    <dgm:pt modelId="{9D5C2456-6353-4AB8-89CC-B335FC4538C9}">
      <dgm:prSet phldrT="[Текст]"/>
      <dgm:spPr/>
      <dgm:t>
        <a:bodyPr/>
        <a:lstStyle/>
        <a:p>
          <a:r>
            <a:rPr lang="uz-Latn-UZ" dirty="0"/>
            <a:t>1-bosqich</a:t>
          </a:r>
          <a:endParaRPr lang="en-GB" dirty="0"/>
        </a:p>
      </dgm:t>
    </dgm:pt>
    <dgm:pt modelId="{62FB099E-DC9A-4D4A-AF03-44B9FF3FB4DA}" type="parTrans" cxnId="{FB7DC888-7F86-4F35-8F1C-54B8FF9589C0}">
      <dgm:prSet/>
      <dgm:spPr/>
      <dgm:t>
        <a:bodyPr/>
        <a:lstStyle/>
        <a:p>
          <a:endParaRPr lang="en-GB"/>
        </a:p>
      </dgm:t>
    </dgm:pt>
    <dgm:pt modelId="{EB70923F-9178-4687-B57D-1689F828C68C}" type="sibTrans" cxnId="{FB7DC888-7F86-4F35-8F1C-54B8FF9589C0}">
      <dgm:prSet/>
      <dgm:spPr/>
      <dgm:t>
        <a:bodyPr/>
        <a:lstStyle/>
        <a:p>
          <a:endParaRPr lang="en-GB"/>
        </a:p>
      </dgm:t>
    </dgm:pt>
    <dgm:pt modelId="{9BBD59BE-E871-49FB-86B6-59B910680CA1}">
      <dgm:prSet phldrT="[Текст]"/>
      <dgm:spPr/>
      <dgm:t>
        <a:bodyPr/>
        <a:lstStyle/>
        <a:p>
          <a:r>
            <a:rPr lang="en-US" dirty="0" err="1"/>
            <a:t>Jarayonlarni</a:t>
          </a:r>
          <a:r>
            <a:rPr lang="en-US" dirty="0"/>
            <a:t> </a:t>
          </a:r>
          <a:r>
            <a:rPr lang="en-US" dirty="0" err="1"/>
            <a:t>komp’yuterlashtirish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avtomatlashtirish</a:t>
          </a:r>
          <a:r>
            <a:rPr lang="en-US" dirty="0"/>
            <a:t> </a:t>
          </a:r>
          <a:endParaRPr lang="en-GB" dirty="0"/>
        </a:p>
      </dgm:t>
    </dgm:pt>
    <dgm:pt modelId="{5D206F8A-6B88-4E04-BAA0-F1AA509AB2FE}" type="parTrans" cxnId="{8C1EE5FC-7D21-417B-B490-429FCEAE0670}">
      <dgm:prSet/>
      <dgm:spPr/>
      <dgm:t>
        <a:bodyPr/>
        <a:lstStyle/>
        <a:p>
          <a:endParaRPr lang="en-GB"/>
        </a:p>
      </dgm:t>
    </dgm:pt>
    <dgm:pt modelId="{72AACD9D-933D-4BDC-BA52-7FFD7CABD6F3}" type="sibTrans" cxnId="{8C1EE5FC-7D21-417B-B490-429FCEAE0670}">
      <dgm:prSet/>
      <dgm:spPr/>
      <dgm:t>
        <a:bodyPr/>
        <a:lstStyle/>
        <a:p>
          <a:endParaRPr lang="en-GB"/>
        </a:p>
      </dgm:t>
    </dgm:pt>
    <dgm:pt modelId="{78A61E90-E825-49C3-8BCF-04FE89ECB650}">
      <dgm:prSet phldrT="[Текст]"/>
      <dgm:spPr/>
      <dgm:t>
        <a:bodyPr/>
        <a:lstStyle/>
        <a:p>
          <a:r>
            <a:rPr lang="en-US" dirty="0" err="1"/>
            <a:t>Telekommunikatsiya</a:t>
          </a:r>
          <a:r>
            <a:rPr lang="en-US" dirty="0"/>
            <a:t> – </a:t>
          </a:r>
          <a:r>
            <a:rPr lang="en-US" dirty="0" err="1"/>
            <a:t>simli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simsiz</a:t>
          </a:r>
          <a:r>
            <a:rPr lang="en-US" dirty="0"/>
            <a:t>, </a:t>
          </a:r>
          <a:r>
            <a:rPr lang="en-US" dirty="0" err="1"/>
            <a:t>optik</a:t>
          </a:r>
          <a:r>
            <a:rPr lang="en-US" dirty="0"/>
            <a:t> </a:t>
          </a:r>
          <a:endParaRPr lang="en-GB" dirty="0"/>
        </a:p>
      </dgm:t>
    </dgm:pt>
    <dgm:pt modelId="{4D7DC4D1-A256-44E1-BBD0-CC8FC4F88772}" type="parTrans" cxnId="{F6A6E371-E5A7-47E8-83C9-3B5A0D8F2DA2}">
      <dgm:prSet/>
      <dgm:spPr/>
      <dgm:t>
        <a:bodyPr/>
        <a:lstStyle/>
        <a:p>
          <a:endParaRPr lang="en-GB"/>
        </a:p>
      </dgm:t>
    </dgm:pt>
    <dgm:pt modelId="{B982CF3E-278F-47B2-9256-3F2B516DCE57}" type="sibTrans" cxnId="{F6A6E371-E5A7-47E8-83C9-3B5A0D8F2DA2}">
      <dgm:prSet/>
      <dgm:spPr/>
      <dgm:t>
        <a:bodyPr/>
        <a:lstStyle/>
        <a:p>
          <a:endParaRPr lang="en-GB"/>
        </a:p>
      </dgm:t>
    </dgm:pt>
    <dgm:pt modelId="{3D856620-C703-4573-9062-BB4533E2C092}">
      <dgm:prSet phldrT="[Текст]"/>
      <dgm:spPr/>
      <dgm:t>
        <a:bodyPr/>
        <a:lstStyle/>
        <a:p>
          <a:r>
            <a:rPr lang="uz-Latn-UZ" dirty="0"/>
            <a:t>2-bosqich</a:t>
          </a:r>
          <a:endParaRPr lang="en-GB" dirty="0"/>
        </a:p>
      </dgm:t>
    </dgm:pt>
    <dgm:pt modelId="{86CF25D3-F9E5-4B2E-B4BE-42281E43FB4F}" type="parTrans" cxnId="{8A6B6979-1A6A-4C0D-A761-C35D9A0DB63B}">
      <dgm:prSet/>
      <dgm:spPr/>
      <dgm:t>
        <a:bodyPr/>
        <a:lstStyle/>
        <a:p>
          <a:endParaRPr lang="en-GB"/>
        </a:p>
      </dgm:t>
    </dgm:pt>
    <dgm:pt modelId="{35F27991-067C-4C25-8D6C-E316141669F2}" type="sibTrans" cxnId="{8A6B6979-1A6A-4C0D-A761-C35D9A0DB63B}">
      <dgm:prSet/>
      <dgm:spPr/>
      <dgm:t>
        <a:bodyPr/>
        <a:lstStyle/>
        <a:p>
          <a:endParaRPr lang="en-GB"/>
        </a:p>
      </dgm:t>
    </dgm:pt>
    <dgm:pt modelId="{B40F3EB0-305F-4BCC-A058-B695427B55B3}">
      <dgm:prSet phldrT="[Текст]"/>
      <dgm:spPr/>
      <dgm:t>
        <a:bodyPr/>
        <a:lstStyle/>
        <a:p>
          <a:r>
            <a:rPr lang="en-US" dirty="0"/>
            <a:t>On</a:t>
          </a:r>
          <a:r>
            <a:rPr lang="uz-Latn-UZ" dirty="0"/>
            <a:t>l</a:t>
          </a:r>
          <a:r>
            <a:rPr lang="en-US" dirty="0" err="1"/>
            <a:t>ine</a:t>
          </a:r>
          <a:r>
            <a:rPr lang="en-US" dirty="0"/>
            <a:t> </a:t>
          </a:r>
          <a:r>
            <a:rPr lang="en-US" dirty="0" err="1"/>
            <a:t>platformalar</a:t>
          </a:r>
          <a:r>
            <a:rPr lang="en-US" dirty="0"/>
            <a:t> </a:t>
          </a:r>
          <a:endParaRPr lang="en-GB" dirty="0"/>
        </a:p>
      </dgm:t>
    </dgm:pt>
    <dgm:pt modelId="{567D72E4-F8BE-4390-82C9-4C0131D6750B}" type="parTrans" cxnId="{5292F7E8-BDEC-4930-B952-B43A21BC99DD}">
      <dgm:prSet/>
      <dgm:spPr/>
      <dgm:t>
        <a:bodyPr/>
        <a:lstStyle/>
        <a:p>
          <a:endParaRPr lang="en-GB"/>
        </a:p>
      </dgm:t>
    </dgm:pt>
    <dgm:pt modelId="{BE045142-9CA3-44A9-914E-3D8252316C94}" type="sibTrans" cxnId="{5292F7E8-BDEC-4930-B952-B43A21BC99DD}">
      <dgm:prSet/>
      <dgm:spPr/>
      <dgm:t>
        <a:bodyPr/>
        <a:lstStyle/>
        <a:p>
          <a:endParaRPr lang="en-GB"/>
        </a:p>
      </dgm:t>
    </dgm:pt>
    <dgm:pt modelId="{758A43BD-8E32-4086-B0B5-64F42F14F8E5}">
      <dgm:prSet/>
      <dgm:spPr/>
      <dgm:t>
        <a:bodyPr/>
        <a:lstStyle/>
        <a:p>
          <a:r>
            <a:rPr lang="uz-Latn-UZ" dirty="0"/>
            <a:t>3-bosqich</a:t>
          </a:r>
          <a:endParaRPr lang="en-GB" dirty="0"/>
        </a:p>
      </dgm:t>
    </dgm:pt>
    <dgm:pt modelId="{FA97B08E-815E-4678-A5B6-927C104D1DA2}" type="parTrans" cxnId="{409F26FB-23B1-421D-8586-2ECF426BF11A}">
      <dgm:prSet/>
      <dgm:spPr/>
      <dgm:t>
        <a:bodyPr/>
        <a:lstStyle/>
        <a:p>
          <a:endParaRPr lang="en-GB"/>
        </a:p>
      </dgm:t>
    </dgm:pt>
    <dgm:pt modelId="{A0106BED-73C8-4A14-B59D-84991B968DC9}" type="sibTrans" cxnId="{409F26FB-23B1-421D-8586-2ECF426BF11A}">
      <dgm:prSet/>
      <dgm:spPr/>
      <dgm:t>
        <a:bodyPr/>
        <a:lstStyle/>
        <a:p>
          <a:endParaRPr lang="en-GB"/>
        </a:p>
      </dgm:t>
    </dgm:pt>
    <dgm:pt modelId="{E7A02901-2C87-4233-9888-A5417D6F39AA}">
      <dgm:prSet/>
      <dgm:spPr/>
      <dgm:t>
        <a:bodyPr/>
        <a:lstStyle/>
        <a:p>
          <a:r>
            <a:rPr lang="en-US" dirty="0" err="1"/>
            <a:t>Bulutli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virtual </a:t>
          </a:r>
          <a:r>
            <a:rPr lang="en-US" dirty="0" err="1"/>
            <a:t>texnologiyalar</a:t>
          </a:r>
          <a:r>
            <a:rPr lang="en-US" dirty="0"/>
            <a:t> </a:t>
          </a:r>
          <a:endParaRPr lang="en-GB" dirty="0"/>
        </a:p>
      </dgm:t>
    </dgm:pt>
    <dgm:pt modelId="{E3BD2713-4B6E-4528-BA92-9DD802F2DEA5}" type="parTrans" cxnId="{2D3E8871-4833-4AD0-BF0B-BEBC8D91C157}">
      <dgm:prSet/>
      <dgm:spPr/>
      <dgm:t>
        <a:bodyPr/>
        <a:lstStyle/>
        <a:p>
          <a:endParaRPr lang="en-GB"/>
        </a:p>
      </dgm:t>
    </dgm:pt>
    <dgm:pt modelId="{C3D73290-4EF3-4716-9790-85B7E3D89159}" type="sibTrans" cxnId="{2D3E8871-4833-4AD0-BF0B-BEBC8D91C157}">
      <dgm:prSet/>
      <dgm:spPr/>
      <dgm:t>
        <a:bodyPr/>
        <a:lstStyle/>
        <a:p>
          <a:endParaRPr lang="en-GB"/>
        </a:p>
      </dgm:t>
    </dgm:pt>
    <dgm:pt modelId="{A47E9A92-A5E1-4D4F-BF38-8D1C17281C13}">
      <dgm:prSet/>
      <dgm:spPr/>
      <dgm:t>
        <a:bodyPr/>
        <a:lstStyle/>
        <a:p>
          <a:r>
            <a:rPr lang="en-US" dirty="0"/>
            <a:t>Katta </a:t>
          </a:r>
          <a:r>
            <a:rPr lang="en-US" dirty="0" err="1"/>
            <a:t>ma’lumotlarning</a:t>
          </a:r>
          <a:r>
            <a:rPr lang="en-US" dirty="0"/>
            <a:t> </a:t>
          </a:r>
          <a:r>
            <a:rPr lang="en-US" dirty="0" err="1"/>
            <a:t>prediktiv</a:t>
          </a:r>
          <a:r>
            <a:rPr lang="en-US" dirty="0"/>
            <a:t> </a:t>
          </a:r>
          <a:r>
            <a:rPr lang="en-US" dirty="0" err="1"/>
            <a:t>analitikasi</a:t>
          </a:r>
          <a:r>
            <a:rPr lang="en-US" dirty="0"/>
            <a:t>, </a:t>
          </a:r>
          <a:r>
            <a:rPr lang="en-US" dirty="0" err="1"/>
            <a:t>narsalar</a:t>
          </a:r>
          <a:r>
            <a:rPr lang="en-US" dirty="0"/>
            <a:t> </a:t>
          </a:r>
          <a:r>
            <a:rPr lang="en-US" dirty="0" err="1"/>
            <a:t>interneti</a:t>
          </a:r>
          <a:r>
            <a:rPr lang="en-US" dirty="0"/>
            <a:t>, </a:t>
          </a:r>
          <a:r>
            <a:rPr lang="en-US" dirty="0" err="1"/>
            <a:t>robototexnika</a:t>
          </a:r>
          <a:r>
            <a:rPr lang="en-US" dirty="0"/>
            <a:t>, </a:t>
          </a:r>
          <a:r>
            <a:rPr lang="en-US" dirty="0" err="1"/>
            <a:t>additiv</a:t>
          </a:r>
          <a:r>
            <a:rPr lang="en-US" dirty="0"/>
            <a:t> </a:t>
          </a:r>
          <a:r>
            <a:rPr lang="en-US" dirty="0" err="1"/>
            <a:t>texnologiyalar</a:t>
          </a:r>
          <a:r>
            <a:rPr lang="en-US" dirty="0"/>
            <a:t>, </a:t>
          </a:r>
          <a:r>
            <a:rPr lang="en-US" dirty="0" err="1"/>
            <a:t>sun’iy</a:t>
          </a:r>
          <a:r>
            <a:rPr lang="en-US" dirty="0"/>
            <a:t> </a:t>
          </a:r>
          <a:r>
            <a:rPr lang="en-US" dirty="0" err="1"/>
            <a:t>intellekt</a:t>
          </a:r>
          <a:r>
            <a:rPr lang="uz-Latn-UZ" dirty="0"/>
            <a:t>.</a:t>
          </a:r>
          <a:r>
            <a:rPr lang="en-US" dirty="0"/>
            <a:t> </a:t>
          </a:r>
          <a:endParaRPr lang="en-GB" dirty="0"/>
        </a:p>
      </dgm:t>
    </dgm:pt>
    <dgm:pt modelId="{85ADA9ED-2E08-42C2-84B0-AD2F017ED65D}" type="parTrans" cxnId="{EC68EFE3-1039-40C0-ADE3-2DAA44D40739}">
      <dgm:prSet/>
      <dgm:spPr/>
      <dgm:t>
        <a:bodyPr/>
        <a:lstStyle/>
        <a:p>
          <a:endParaRPr lang="en-GB"/>
        </a:p>
      </dgm:t>
    </dgm:pt>
    <dgm:pt modelId="{45E806A7-F54C-491E-89F6-07143C1F45CE}" type="sibTrans" cxnId="{EC68EFE3-1039-40C0-ADE3-2DAA44D40739}">
      <dgm:prSet/>
      <dgm:spPr/>
      <dgm:t>
        <a:bodyPr/>
        <a:lstStyle/>
        <a:p>
          <a:endParaRPr lang="en-GB"/>
        </a:p>
      </dgm:t>
    </dgm:pt>
    <dgm:pt modelId="{DFD171C7-949A-4977-B81D-5CA45BCB30D5}" type="pres">
      <dgm:prSet presAssocID="{07BAA571-FB9B-48B1-B98F-C5B4D033DBB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90D8439-512F-4829-BC11-8855298F250E}" type="pres">
      <dgm:prSet presAssocID="{20A09F35-A948-4D37-9B80-D2AA643D29E0}" presName="hierRoot1" presStyleCnt="0"/>
      <dgm:spPr/>
    </dgm:pt>
    <dgm:pt modelId="{38F4237A-FF94-4416-B72A-11AFCDC24630}" type="pres">
      <dgm:prSet presAssocID="{20A09F35-A948-4D37-9B80-D2AA643D29E0}" presName="composite" presStyleCnt="0"/>
      <dgm:spPr/>
    </dgm:pt>
    <dgm:pt modelId="{81598856-F543-4262-9D81-FE864D1A189C}" type="pres">
      <dgm:prSet presAssocID="{20A09F35-A948-4D37-9B80-D2AA643D29E0}" presName="background" presStyleLbl="node0" presStyleIdx="0" presStyleCnt="1"/>
      <dgm:spPr/>
    </dgm:pt>
    <dgm:pt modelId="{0201E8C4-6DDA-4F9C-B2D3-01A2D9365F24}" type="pres">
      <dgm:prSet presAssocID="{20A09F35-A948-4D37-9B80-D2AA643D29E0}" presName="text" presStyleLbl="fgAcc0" presStyleIdx="0" presStyleCnt="1">
        <dgm:presLayoutVars>
          <dgm:chPref val="3"/>
        </dgm:presLayoutVars>
      </dgm:prSet>
      <dgm:spPr/>
    </dgm:pt>
    <dgm:pt modelId="{E43BA869-A22B-46AC-9AF1-2490CB56ADCA}" type="pres">
      <dgm:prSet presAssocID="{20A09F35-A948-4D37-9B80-D2AA643D29E0}" presName="hierChild2" presStyleCnt="0"/>
      <dgm:spPr/>
    </dgm:pt>
    <dgm:pt modelId="{DBF26AE4-CF79-4ADA-A578-D389225A9747}" type="pres">
      <dgm:prSet presAssocID="{62FB099E-DC9A-4D4A-AF03-44B9FF3FB4DA}" presName="Name10" presStyleLbl="parChTrans1D2" presStyleIdx="0" presStyleCnt="3"/>
      <dgm:spPr/>
    </dgm:pt>
    <dgm:pt modelId="{73850103-969D-4860-953B-BAD04DA0C9F3}" type="pres">
      <dgm:prSet presAssocID="{9D5C2456-6353-4AB8-89CC-B335FC4538C9}" presName="hierRoot2" presStyleCnt="0"/>
      <dgm:spPr/>
    </dgm:pt>
    <dgm:pt modelId="{0B89AAC0-9FE4-4910-8EFD-BB71816459C0}" type="pres">
      <dgm:prSet presAssocID="{9D5C2456-6353-4AB8-89CC-B335FC4538C9}" presName="composite2" presStyleCnt="0"/>
      <dgm:spPr/>
    </dgm:pt>
    <dgm:pt modelId="{C2642564-22B7-479F-BC68-6CBB491CDC42}" type="pres">
      <dgm:prSet presAssocID="{9D5C2456-6353-4AB8-89CC-B335FC4538C9}" presName="background2" presStyleLbl="node2" presStyleIdx="0" presStyleCnt="3"/>
      <dgm:spPr/>
    </dgm:pt>
    <dgm:pt modelId="{E00D8F4E-8F46-4E70-B3EA-3ECACD63B410}" type="pres">
      <dgm:prSet presAssocID="{9D5C2456-6353-4AB8-89CC-B335FC4538C9}" presName="text2" presStyleLbl="fgAcc2" presStyleIdx="0" presStyleCnt="3">
        <dgm:presLayoutVars>
          <dgm:chPref val="3"/>
        </dgm:presLayoutVars>
      </dgm:prSet>
      <dgm:spPr/>
    </dgm:pt>
    <dgm:pt modelId="{CC4F0AC3-C457-44C8-A315-0BF78A1681E8}" type="pres">
      <dgm:prSet presAssocID="{9D5C2456-6353-4AB8-89CC-B335FC4538C9}" presName="hierChild3" presStyleCnt="0"/>
      <dgm:spPr/>
    </dgm:pt>
    <dgm:pt modelId="{C135CA33-8E5C-473A-BEC3-830B0681B1C3}" type="pres">
      <dgm:prSet presAssocID="{5D206F8A-6B88-4E04-BAA0-F1AA509AB2FE}" presName="Name17" presStyleLbl="parChTrans1D3" presStyleIdx="0" presStyleCnt="5"/>
      <dgm:spPr/>
    </dgm:pt>
    <dgm:pt modelId="{18386CBC-035E-4CBB-AF2B-F8F793CB65F9}" type="pres">
      <dgm:prSet presAssocID="{9BBD59BE-E871-49FB-86B6-59B910680CA1}" presName="hierRoot3" presStyleCnt="0"/>
      <dgm:spPr/>
    </dgm:pt>
    <dgm:pt modelId="{5C832C54-2393-4DFC-A7E5-B721CDAFACE8}" type="pres">
      <dgm:prSet presAssocID="{9BBD59BE-E871-49FB-86B6-59B910680CA1}" presName="composite3" presStyleCnt="0"/>
      <dgm:spPr/>
    </dgm:pt>
    <dgm:pt modelId="{6236DE15-10C3-4290-9341-E07BB810C364}" type="pres">
      <dgm:prSet presAssocID="{9BBD59BE-E871-49FB-86B6-59B910680CA1}" presName="background3" presStyleLbl="node3" presStyleIdx="0" presStyleCnt="5"/>
      <dgm:spPr/>
    </dgm:pt>
    <dgm:pt modelId="{8A12B800-1B15-4BAF-9356-FE216DBB2509}" type="pres">
      <dgm:prSet presAssocID="{9BBD59BE-E871-49FB-86B6-59B910680CA1}" presName="text3" presStyleLbl="fgAcc3" presStyleIdx="0" presStyleCnt="5">
        <dgm:presLayoutVars>
          <dgm:chPref val="3"/>
        </dgm:presLayoutVars>
      </dgm:prSet>
      <dgm:spPr/>
    </dgm:pt>
    <dgm:pt modelId="{5B5C6755-C6BD-49CC-B5FB-9063D1C573F8}" type="pres">
      <dgm:prSet presAssocID="{9BBD59BE-E871-49FB-86B6-59B910680CA1}" presName="hierChild4" presStyleCnt="0"/>
      <dgm:spPr/>
    </dgm:pt>
    <dgm:pt modelId="{6FC0E5CD-CBCF-4259-82A8-9BBC4F92A9B8}" type="pres">
      <dgm:prSet presAssocID="{4D7DC4D1-A256-44E1-BBD0-CC8FC4F88772}" presName="Name17" presStyleLbl="parChTrans1D3" presStyleIdx="1" presStyleCnt="5"/>
      <dgm:spPr/>
    </dgm:pt>
    <dgm:pt modelId="{726A4E84-8F52-4FEB-87B9-FFE27FC84EAD}" type="pres">
      <dgm:prSet presAssocID="{78A61E90-E825-49C3-8BCF-04FE89ECB650}" presName="hierRoot3" presStyleCnt="0"/>
      <dgm:spPr/>
    </dgm:pt>
    <dgm:pt modelId="{B19F77A8-D169-4C81-9824-65BE6EF7AB21}" type="pres">
      <dgm:prSet presAssocID="{78A61E90-E825-49C3-8BCF-04FE89ECB650}" presName="composite3" presStyleCnt="0"/>
      <dgm:spPr/>
    </dgm:pt>
    <dgm:pt modelId="{E028635B-861D-457F-B59E-64FF4343FD5C}" type="pres">
      <dgm:prSet presAssocID="{78A61E90-E825-49C3-8BCF-04FE89ECB650}" presName="background3" presStyleLbl="node3" presStyleIdx="1" presStyleCnt="5"/>
      <dgm:spPr/>
    </dgm:pt>
    <dgm:pt modelId="{0756D68A-DC58-4837-AD7C-618F40D33FF3}" type="pres">
      <dgm:prSet presAssocID="{78A61E90-E825-49C3-8BCF-04FE89ECB650}" presName="text3" presStyleLbl="fgAcc3" presStyleIdx="1" presStyleCnt="5" custLinFactNeighborY="2771">
        <dgm:presLayoutVars>
          <dgm:chPref val="3"/>
        </dgm:presLayoutVars>
      </dgm:prSet>
      <dgm:spPr/>
    </dgm:pt>
    <dgm:pt modelId="{27313A49-9577-4E20-8B43-3F1584418DEC}" type="pres">
      <dgm:prSet presAssocID="{78A61E90-E825-49C3-8BCF-04FE89ECB650}" presName="hierChild4" presStyleCnt="0"/>
      <dgm:spPr/>
    </dgm:pt>
    <dgm:pt modelId="{6CAA79A3-8984-4C48-A17E-F8E2D568524C}" type="pres">
      <dgm:prSet presAssocID="{86CF25D3-F9E5-4B2E-B4BE-42281E43FB4F}" presName="Name10" presStyleLbl="parChTrans1D2" presStyleIdx="1" presStyleCnt="3"/>
      <dgm:spPr/>
    </dgm:pt>
    <dgm:pt modelId="{AF2254C5-5AAE-4F9F-89AF-EE46DF6DAAD5}" type="pres">
      <dgm:prSet presAssocID="{3D856620-C703-4573-9062-BB4533E2C092}" presName="hierRoot2" presStyleCnt="0"/>
      <dgm:spPr/>
    </dgm:pt>
    <dgm:pt modelId="{83E71550-4AB8-4720-B735-5B84A810D620}" type="pres">
      <dgm:prSet presAssocID="{3D856620-C703-4573-9062-BB4533E2C092}" presName="composite2" presStyleCnt="0"/>
      <dgm:spPr/>
    </dgm:pt>
    <dgm:pt modelId="{BCF57136-6550-4144-82A4-6C9FC0DC7075}" type="pres">
      <dgm:prSet presAssocID="{3D856620-C703-4573-9062-BB4533E2C092}" presName="background2" presStyleLbl="node2" presStyleIdx="1" presStyleCnt="3"/>
      <dgm:spPr/>
    </dgm:pt>
    <dgm:pt modelId="{48DDF147-EA80-4672-A38D-28A104146987}" type="pres">
      <dgm:prSet presAssocID="{3D856620-C703-4573-9062-BB4533E2C092}" presName="text2" presStyleLbl="fgAcc2" presStyleIdx="1" presStyleCnt="3">
        <dgm:presLayoutVars>
          <dgm:chPref val="3"/>
        </dgm:presLayoutVars>
      </dgm:prSet>
      <dgm:spPr/>
    </dgm:pt>
    <dgm:pt modelId="{DBBCA08A-6762-48DA-83FD-2981EC2F38A7}" type="pres">
      <dgm:prSet presAssocID="{3D856620-C703-4573-9062-BB4533E2C092}" presName="hierChild3" presStyleCnt="0"/>
      <dgm:spPr/>
    </dgm:pt>
    <dgm:pt modelId="{CCF18F90-C464-417D-BDB1-2D69155F09AE}" type="pres">
      <dgm:prSet presAssocID="{567D72E4-F8BE-4390-82C9-4C0131D6750B}" presName="Name17" presStyleLbl="parChTrans1D3" presStyleIdx="2" presStyleCnt="5"/>
      <dgm:spPr/>
    </dgm:pt>
    <dgm:pt modelId="{EE9C8D0B-C820-45C5-B232-32DD1E6C6436}" type="pres">
      <dgm:prSet presAssocID="{B40F3EB0-305F-4BCC-A058-B695427B55B3}" presName="hierRoot3" presStyleCnt="0"/>
      <dgm:spPr/>
    </dgm:pt>
    <dgm:pt modelId="{88B7190B-7971-4F95-AB8C-0A54C33B6F26}" type="pres">
      <dgm:prSet presAssocID="{B40F3EB0-305F-4BCC-A058-B695427B55B3}" presName="composite3" presStyleCnt="0"/>
      <dgm:spPr/>
    </dgm:pt>
    <dgm:pt modelId="{550E1E99-EE94-4823-ABDB-78048485F9ED}" type="pres">
      <dgm:prSet presAssocID="{B40F3EB0-305F-4BCC-A058-B695427B55B3}" presName="background3" presStyleLbl="node3" presStyleIdx="2" presStyleCnt="5"/>
      <dgm:spPr/>
    </dgm:pt>
    <dgm:pt modelId="{84A6C7DE-5A69-4B8F-8110-2A22BACB831F}" type="pres">
      <dgm:prSet presAssocID="{B40F3EB0-305F-4BCC-A058-B695427B55B3}" presName="text3" presStyleLbl="fgAcc3" presStyleIdx="2" presStyleCnt="5">
        <dgm:presLayoutVars>
          <dgm:chPref val="3"/>
        </dgm:presLayoutVars>
      </dgm:prSet>
      <dgm:spPr/>
    </dgm:pt>
    <dgm:pt modelId="{7F36F9C2-978E-472A-9D4F-E0F3304714A7}" type="pres">
      <dgm:prSet presAssocID="{B40F3EB0-305F-4BCC-A058-B695427B55B3}" presName="hierChild4" presStyleCnt="0"/>
      <dgm:spPr/>
    </dgm:pt>
    <dgm:pt modelId="{FBB9BBFC-F711-4E4F-8090-BE3053614A83}" type="pres">
      <dgm:prSet presAssocID="{E3BD2713-4B6E-4528-BA92-9DD802F2DEA5}" presName="Name17" presStyleLbl="parChTrans1D3" presStyleIdx="3" presStyleCnt="5"/>
      <dgm:spPr/>
    </dgm:pt>
    <dgm:pt modelId="{7FC14F4E-637C-4520-B29D-9A92653E3238}" type="pres">
      <dgm:prSet presAssocID="{E7A02901-2C87-4233-9888-A5417D6F39AA}" presName="hierRoot3" presStyleCnt="0"/>
      <dgm:spPr/>
    </dgm:pt>
    <dgm:pt modelId="{DE1AE52E-161C-4BA3-9C53-FCC188772AEA}" type="pres">
      <dgm:prSet presAssocID="{E7A02901-2C87-4233-9888-A5417D6F39AA}" presName="composite3" presStyleCnt="0"/>
      <dgm:spPr/>
    </dgm:pt>
    <dgm:pt modelId="{39F879AF-E060-4468-9F80-5BC3FFB74450}" type="pres">
      <dgm:prSet presAssocID="{E7A02901-2C87-4233-9888-A5417D6F39AA}" presName="background3" presStyleLbl="node3" presStyleIdx="3" presStyleCnt="5"/>
      <dgm:spPr/>
    </dgm:pt>
    <dgm:pt modelId="{FEA9CAF7-052A-41C3-9A26-FFBA7036E377}" type="pres">
      <dgm:prSet presAssocID="{E7A02901-2C87-4233-9888-A5417D6F39AA}" presName="text3" presStyleLbl="fgAcc3" presStyleIdx="3" presStyleCnt="5">
        <dgm:presLayoutVars>
          <dgm:chPref val="3"/>
        </dgm:presLayoutVars>
      </dgm:prSet>
      <dgm:spPr/>
    </dgm:pt>
    <dgm:pt modelId="{DFC30EA4-E443-49CB-AA31-BE48189CB4DD}" type="pres">
      <dgm:prSet presAssocID="{E7A02901-2C87-4233-9888-A5417D6F39AA}" presName="hierChild4" presStyleCnt="0"/>
      <dgm:spPr/>
    </dgm:pt>
    <dgm:pt modelId="{08986AA7-3664-4B7A-B7C4-9785CC797646}" type="pres">
      <dgm:prSet presAssocID="{FA97B08E-815E-4678-A5B6-927C104D1DA2}" presName="Name10" presStyleLbl="parChTrans1D2" presStyleIdx="2" presStyleCnt="3"/>
      <dgm:spPr/>
    </dgm:pt>
    <dgm:pt modelId="{542A3C08-4218-46DF-9AC3-C6008E796B76}" type="pres">
      <dgm:prSet presAssocID="{758A43BD-8E32-4086-B0B5-64F42F14F8E5}" presName="hierRoot2" presStyleCnt="0"/>
      <dgm:spPr/>
    </dgm:pt>
    <dgm:pt modelId="{E6CBB69E-BE25-4BDF-B3F3-DFD52E4C20A9}" type="pres">
      <dgm:prSet presAssocID="{758A43BD-8E32-4086-B0B5-64F42F14F8E5}" presName="composite2" presStyleCnt="0"/>
      <dgm:spPr/>
    </dgm:pt>
    <dgm:pt modelId="{AE890FC6-D621-48BD-9BE0-DA132C32A29A}" type="pres">
      <dgm:prSet presAssocID="{758A43BD-8E32-4086-B0B5-64F42F14F8E5}" presName="background2" presStyleLbl="node2" presStyleIdx="2" presStyleCnt="3"/>
      <dgm:spPr/>
    </dgm:pt>
    <dgm:pt modelId="{0B838F2C-C0DD-4B76-A3F8-68788C3F3CB5}" type="pres">
      <dgm:prSet presAssocID="{758A43BD-8E32-4086-B0B5-64F42F14F8E5}" presName="text2" presStyleLbl="fgAcc2" presStyleIdx="2" presStyleCnt="3">
        <dgm:presLayoutVars>
          <dgm:chPref val="3"/>
        </dgm:presLayoutVars>
      </dgm:prSet>
      <dgm:spPr/>
    </dgm:pt>
    <dgm:pt modelId="{362ACC69-2134-4FBF-A69F-FC7C3B28BA9F}" type="pres">
      <dgm:prSet presAssocID="{758A43BD-8E32-4086-B0B5-64F42F14F8E5}" presName="hierChild3" presStyleCnt="0"/>
      <dgm:spPr/>
    </dgm:pt>
    <dgm:pt modelId="{8D4FB3A4-741D-4D5B-BDA1-814FB291539B}" type="pres">
      <dgm:prSet presAssocID="{85ADA9ED-2E08-42C2-84B0-AD2F017ED65D}" presName="Name17" presStyleLbl="parChTrans1D3" presStyleIdx="4" presStyleCnt="5"/>
      <dgm:spPr/>
    </dgm:pt>
    <dgm:pt modelId="{22CEF868-8D73-4C4A-9424-6663461983C8}" type="pres">
      <dgm:prSet presAssocID="{A47E9A92-A5E1-4D4F-BF38-8D1C17281C13}" presName="hierRoot3" presStyleCnt="0"/>
      <dgm:spPr/>
    </dgm:pt>
    <dgm:pt modelId="{40BCAD6F-0701-490C-865B-585A10A94DF6}" type="pres">
      <dgm:prSet presAssocID="{A47E9A92-A5E1-4D4F-BF38-8D1C17281C13}" presName="composite3" presStyleCnt="0"/>
      <dgm:spPr/>
    </dgm:pt>
    <dgm:pt modelId="{AE257182-B2BB-4946-9E2B-2E7140FD756A}" type="pres">
      <dgm:prSet presAssocID="{A47E9A92-A5E1-4D4F-BF38-8D1C17281C13}" presName="background3" presStyleLbl="node3" presStyleIdx="4" presStyleCnt="5"/>
      <dgm:spPr/>
    </dgm:pt>
    <dgm:pt modelId="{795FAFC4-79E6-446C-8341-EFE323653505}" type="pres">
      <dgm:prSet presAssocID="{A47E9A92-A5E1-4D4F-BF38-8D1C17281C13}" presName="text3" presStyleLbl="fgAcc3" presStyleIdx="4" presStyleCnt="5">
        <dgm:presLayoutVars>
          <dgm:chPref val="3"/>
        </dgm:presLayoutVars>
      </dgm:prSet>
      <dgm:spPr/>
    </dgm:pt>
    <dgm:pt modelId="{2BC405D6-CAC0-4CAE-A473-339CA8E0A394}" type="pres">
      <dgm:prSet presAssocID="{A47E9A92-A5E1-4D4F-BF38-8D1C17281C13}" presName="hierChild4" presStyleCnt="0"/>
      <dgm:spPr/>
    </dgm:pt>
  </dgm:ptLst>
  <dgm:cxnLst>
    <dgm:cxn modelId="{AC4C6014-02B9-41A6-ADC3-91B1B709CCB4}" type="presOf" srcId="{758A43BD-8E32-4086-B0B5-64F42F14F8E5}" destId="{0B838F2C-C0DD-4B76-A3F8-68788C3F3CB5}" srcOrd="0" destOrd="0" presId="urn:microsoft.com/office/officeart/2005/8/layout/hierarchy1"/>
    <dgm:cxn modelId="{88FFDB37-A493-4CF7-BF19-9FBE0532B367}" type="presOf" srcId="{567D72E4-F8BE-4390-82C9-4C0131D6750B}" destId="{CCF18F90-C464-417D-BDB1-2D69155F09AE}" srcOrd="0" destOrd="0" presId="urn:microsoft.com/office/officeart/2005/8/layout/hierarchy1"/>
    <dgm:cxn modelId="{8B835543-59A4-4359-97C8-09CCCC16FBAE}" type="presOf" srcId="{3D856620-C703-4573-9062-BB4533E2C092}" destId="{48DDF147-EA80-4672-A38D-28A104146987}" srcOrd="0" destOrd="0" presId="urn:microsoft.com/office/officeart/2005/8/layout/hierarchy1"/>
    <dgm:cxn modelId="{22A20F47-8101-498C-9EC8-DA77A4D25DE9}" type="presOf" srcId="{9BBD59BE-E871-49FB-86B6-59B910680CA1}" destId="{8A12B800-1B15-4BAF-9356-FE216DBB2509}" srcOrd="0" destOrd="0" presId="urn:microsoft.com/office/officeart/2005/8/layout/hierarchy1"/>
    <dgm:cxn modelId="{2B26C86B-9E31-4BCA-AB33-62DA1CDF1EEE}" type="presOf" srcId="{62FB099E-DC9A-4D4A-AF03-44B9FF3FB4DA}" destId="{DBF26AE4-CF79-4ADA-A578-D389225A9747}" srcOrd="0" destOrd="0" presId="urn:microsoft.com/office/officeart/2005/8/layout/hierarchy1"/>
    <dgm:cxn modelId="{D89B796D-38A3-40E9-B9F7-9668D726F368}" type="presOf" srcId="{B40F3EB0-305F-4BCC-A058-B695427B55B3}" destId="{84A6C7DE-5A69-4B8F-8110-2A22BACB831F}" srcOrd="0" destOrd="0" presId="urn:microsoft.com/office/officeart/2005/8/layout/hierarchy1"/>
    <dgm:cxn modelId="{2D3E8871-4833-4AD0-BF0B-BEBC8D91C157}" srcId="{3D856620-C703-4573-9062-BB4533E2C092}" destId="{E7A02901-2C87-4233-9888-A5417D6F39AA}" srcOrd="1" destOrd="0" parTransId="{E3BD2713-4B6E-4528-BA92-9DD802F2DEA5}" sibTransId="{C3D73290-4EF3-4716-9790-85B7E3D89159}"/>
    <dgm:cxn modelId="{DC40CD71-FF86-4AEF-A92A-D4CABE7CF3D0}" type="presOf" srcId="{A47E9A92-A5E1-4D4F-BF38-8D1C17281C13}" destId="{795FAFC4-79E6-446C-8341-EFE323653505}" srcOrd="0" destOrd="0" presId="urn:microsoft.com/office/officeart/2005/8/layout/hierarchy1"/>
    <dgm:cxn modelId="{D6BEDE51-1841-4B77-9665-F6FFEEABFFDB}" type="presOf" srcId="{85ADA9ED-2E08-42C2-84B0-AD2F017ED65D}" destId="{8D4FB3A4-741D-4D5B-BDA1-814FB291539B}" srcOrd="0" destOrd="0" presId="urn:microsoft.com/office/officeart/2005/8/layout/hierarchy1"/>
    <dgm:cxn modelId="{F6A6E371-E5A7-47E8-83C9-3B5A0D8F2DA2}" srcId="{9D5C2456-6353-4AB8-89CC-B335FC4538C9}" destId="{78A61E90-E825-49C3-8BCF-04FE89ECB650}" srcOrd="1" destOrd="0" parTransId="{4D7DC4D1-A256-44E1-BBD0-CC8FC4F88772}" sibTransId="{B982CF3E-278F-47B2-9256-3F2B516DCE57}"/>
    <dgm:cxn modelId="{E6352558-6DD9-48A9-977D-5BAAAF166C1E}" type="presOf" srcId="{5D206F8A-6B88-4E04-BAA0-F1AA509AB2FE}" destId="{C135CA33-8E5C-473A-BEC3-830B0681B1C3}" srcOrd="0" destOrd="0" presId="urn:microsoft.com/office/officeart/2005/8/layout/hierarchy1"/>
    <dgm:cxn modelId="{8A6B6979-1A6A-4C0D-A761-C35D9A0DB63B}" srcId="{20A09F35-A948-4D37-9B80-D2AA643D29E0}" destId="{3D856620-C703-4573-9062-BB4533E2C092}" srcOrd="1" destOrd="0" parTransId="{86CF25D3-F9E5-4B2E-B4BE-42281E43FB4F}" sibTransId="{35F27991-067C-4C25-8D6C-E316141669F2}"/>
    <dgm:cxn modelId="{24E3DF7A-1A70-4210-9343-4551AC4768CC}" type="presOf" srcId="{86CF25D3-F9E5-4B2E-B4BE-42281E43FB4F}" destId="{6CAA79A3-8984-4C48-A17E-F8E2D568524C}" srcOrd="0" destOrd="0" presId="urn:microsoft.com/office/officeart/2005/8/layout/hierarchy1"/>
    <dgm:cxn modelId="{4AFF1882-4079-4ABD-BEFF-B3C6DAAC254B}" type="presOf" srcId="{9D5C2456-6353-4AB8-89CC-B335FC4538C9}" destId="{E00D8F4E-8F46-4E70-B3EA-3ECACD63B410}" srcOrd="0" destOrd="0" presId="urn:microsoft.com/office/officeart/2005/8/layout/hierarchy1"/>
    <dgm:cxn modelId="{FB7DC888-7F86-4F35-8F1C-54B8FF9589C0}" srcId="{20A09F35-A948-4D37-9B80-D2AA643D29E0}" destId="{9D5C2456-6353-4AB8-89CC-B335FC4538C9}" srcOrd="0" destOrd="0" parTransId="{62FB099E-DC9A-4D4A-AF03-44B9FF3FB4DA}" sibTransId="{EB70923F-9178-4687-B57D-1689F828C68C}"/>
    <dgm:cxn modelId="{6F3C3690-C7F4-4421-95F3-DF9276A274B2}" srcId="{07BAA571-FB9B-48B1-B98F-C5B4D033DBBD}" destId="{20A09F35-A948-4D37-9B80-D2AA643D29E0}" srcOrd="0" destOrd="0" parTransId="{AD56BB63-CA93-4808-8679-A927CDAB9659}" sibTransId="{2E32B9A6-0D4A-4425-ABC7-66E5ACE57F89}"/>
    <dgm:cxn modelId="{E22714B6-99B2-4155-A9ED-617C2477BBDD}" type="presOf" srcId="{4D7DC4D1-A256-44E1-BBD0-CC8FC4F88772}" destId="{6FC0E5CD-CBCF-4259-82A8-9BBC4F92A9B8}" srcOrd="0" destOrd="0" presId="urn:microsoft.com/office/officeart/2005/8/layout/hierarchy1"/>
    <dgm:cxn modelId="{B1ABE9B9-DE74-4F69-A12D-899788B5A6BC}" type="presOf" srcId="{E3BD2713-4B6E-4528-BA92-9DD802F2DEA5}" destId="{FBB9BBFC-F711-4E4F-8090-BE3053614A83}" srcOrd="0" destOrd="0" presId="urn:microsoft.com/office/officeart/2005/8/layout/hierarchy1"/>
    <dgm:cxn modelId="{9D0BB6C0-2C24-41D2-B74E-FEC238634377}" type="presOf" srcId="{E7A02901-2C87-4233-9888-A5417D6F39AA}" destId="{FEA9CAF7-052A-41C3-9A26-FFBA7036E377}" srcOrd="0" destOrd="0" presId="urn:microsoft.com/office/officeart/2005/8/layout/hierarchy1"/>
    <dgm:cxn modelId="{EC68EFE3-1039-40C0-ADE3-2DAA44D40739}" srcId="{758A43BD-8E32-4086-B0B5-64F42F14F8E5}" destId="{A47E9A92-A5E1-4D4F-BF38-8D1C17281C13}" srcOrd="0" destOrd="0" parTransId="{85ADA9ED-2E08-42C2-84B0-AD2F017ED65D}" sibTransId="{45E806A7-F54C-491E-89F6-07143C1F45CE}"/>
    <dgm:cxn modelId="{5292F7E8-BDEC-4930-B952-B43A21BC99DD}" srcId="{3D856620-C703-4573-9062-BB4533E2C092}" destId="{B40F3EB0-305F-4BCC-A058-B695427B55B3}" srcOrd="0" destOrd="0" parTransId="{567D72E4-F8BE-4390-82C9-4C0131D6750B}" sibTransId="{BE045142-9CA3-44A9-914E-3D8252316C94}"/>
    <dgm:cxn modelId="{9C468BF2-3819-4F51-B325-A1585C48B6EA}" type="presOf" srcId="{FA97B08E-815E-4678-A5B6-927C104D1DA2}" destId="{08986AA7-3664-4B7A-B7C4-9785CC797646}" srcOrd="0" destOrd="0" presId="urn:microsoft.com/office/officeart/2005/8/layout/hierarchy1"/>
    <dgm:cxn modelId="{D525D6F5-9B9B-4BD4-AAFC-D62058E8391F}" type="presOf" srcId="{07BAA571-FB9B-48B1-B98F-C5B4D033DBBD}" destId="{DFD171C7-949A-4977-B81D-5CA45BCB30D5}" srcOrd="0" destOrd="0" presId="urn:microsoft.com/office/officeart/2005/8/layout/hierarchy1"/>
    <dgm:cxn modelId="{409F26FB-23B1-421D-8586-2ECF426BF11A}" srcId="{20A09F35-A948-4D37-9B80-D2AA643D29E0}" destId="{758A43BD-8E32-4086-B0B5-64F42F14F8E5}" srcOrd="2" destOrd="0" parTransId="{FA97B08E-815E-4678-A5B6-927C104D1DA2}" sibTransId="{A0106BED-73C8-4A14-B59D-84991B968DC9}"/>
    <dgm:cxn modelId="{36F499FC-3EC5-4E5A-ACE5-47F6792E7C33}" type="presOf" srcId="{20A09F35-A948-4D37-9B80-D2AA643D29E0}" destId="{0201E8C4-6DDA-4F9C-B2D3-01A2D9365F24}" srcOrd="0" destOrd="0" presId="urn:microsoft.com/office/officeart/2005/8/layout/hierarchy1"/>
    <dgm:cxn modelId="{8C1EE5FC-7D21-417B-B490-429FCEAE0670}" srcId="{9D5C2456-6353-4AB8-89CC-B335FC4538C9}" destId="{9BBD59BE-E871-49FB-86B6-59B910680CA1}" srcOrd="0" destOrd="0" parTransId="{5D206F8A-6B88-4E04-BAA0-F1AA509AB2FE}" sibTransId="{72AACD9D-933D-4BDC-BA52-7FFD7CABD6F3}"/>
    <dgm:cxn modelId="{547B82FE-04AF-437D-930E-F9006E2DA264}" type="presOf" srcId="{78A61E90-E825-49C3-8BCF-04FE89ECB650}" destId="{0756D68A-DC58-4837-AD7C-618F40D33FF3}" srcOrd="0" destOrd="0" presId="urn:microsoft.com/office/officeart/2005/8/layout/hierarchy1"/>
    <dgm:cxn modelId="{D11B4D9E-AA61-48D9-A0A1-C4744CA381D8}" type="presParOf" srcId="{DFD171C7-949A-4977-B81D-5CA45BCB30D5}" destId="{B90D8439-512F-4829-BC11-8855298F250E}" srcOrd="0" destOrd="0" presId="urn:microsoft.com/office/officeart/2005/8/layout/hierarchy1"/>
    <dgm:cxn modelId="{28559FED-C653-4214-A16B-3884A29ABA8B}" type="presParOf" srcId="{B90D8439-512F-4829-BC11-8855298F250E}" destId="{38F4237A-FF94-4416-B72A-11AFCDC24630}" srcOrd="0" destOrd="0" presId="urn:microsoft.com/office/officeart/2005/8/layout/hierarchy1"/>
    <dgm:cxn modelId="{69BA84C9-DB65-4468-9A9E-2028EEA1F5C2}" type="presParOf" srcId="{38F4237A-FF94-4416-B72A-11AFCDC24630}" destId="{81598856-F543-4262-9D81-FE864D1A189C}" srcOrd="0" destOrd="0" presId="urn:microsoft.com/office/officeart/2005/8/layout/hierarchy1"/>
    <dgm:cxn modelId="{71355D8C-0E66-4E55-BE70-D24D93F7BFDE}" type="presParOf" srcId="{38F4237A-FF94-4416-B72A-11AFCDC24630}" destId="{0201E8C4-6DDA-4F9C-B2D3-01A2D9365F24}" srcOrd="1" destOrd="0" presId="urn:microsoft.com/office/officeart/2005/8/layout/hierarchy1"/>
    <dgm:cxn modelId="{9CBB8782-3740-47FE-8C3B-7DB9A5A3B3F3}" type="presParOf" srcId="{B90D8439-512F-4829-BC11-8855298F250E}" destId="{E43BA869-A22B-46AC-9AF1-2490CB56ADCA}" srcOrd="1" destOrd="0" presId="urn:microsoft.com/office/officeart/2005/8/layout/hierarchy1"/>
    <dgm:cxn modelId="{E0952889-1C1B-4FC5-B20F-938FFA398CAB}" type="presParOf" srcId="{E43BA869-A22B-46AC-9AF1-2490CB56ADCA}" destId="{DBF26AE4-CF79-4ADA-A578-D389225A9747}" srcOrd="0" destOrd="0" presId="urn:microsoft.com/office/officeart/2005/8/layout/hierarchy1"/>
    <dgm:cxn modelId="{1C122FFB-0434-4E8E-A731-40E17CD13090}" type="presParOf" srcId="{E43BA869-A22B-46AC-9AF1-2490CB56ADCA}" destId="{73850103-969D-4860-953B-BAD04DA0C9F3}" srcOrd="1" destOrd="0" presId="urn:microsoft.com/office/officeart/2005/8/layout/hierarchy1"/>
    <dgm:cxn modelId="{F45644FC-AE74-466B-BDDE-0854128AFB07}" type="presParOf" srcId="{73850103-969D-4860-953B-BAD04DA0C9F3}" destId="{0B89AAC0-9FE4-4910-8EFD-BB71816459C0}" srcOrd="0" destOrd="0" presId="urn:microsoft.com/office/officeart/2005/8/layout/hierarchy1"/>
    <dgm:cxn modelId="{ED6D411B-1480-4DF9-833A-FE57876AD1B3}" type="presParOf" srcId="{0B89AAC0-9FE4-4910-8EFD-BB71816459C0}" destId="{C2642564-22B7-479F-BC68-6CBB491CDC42}" srcOrd="0" destOrd="0" presId="urn:microsoft.com/office/officeart/2005/8/layout/hierarchy1"/>
    <dgm:cxn modelId="{86E7EA07-A9CF-4618-A63D-5AEBE6DD8EE6}" type="presParOf" srcId="{0B89AAC0-9FE4-4910-8EFD-BB71816459C0}" destId="{E00D8F4E-8F46-4E70-B3EA-3ECACD63B410}" srcOrd="1" destOrd="0" presId="urn:microsoft.com/office/officeart/2005/8/layout/hierarchy1"/>
    <dgm:cxn modelId="{C7CC6EF9-5C2C-4691-B4D9-71AC39E89F6E}" type="presParOf" srcId="{73850103-969D-4860-953B-BAD04DA0C9F3}" destId="{CC4F0AC3-C457-44C8-A315-0BF78A1681E8}" srcOrd="1" destOrd="0" presId="urn:microsoft.com/office/officeart/2005/8/layout/hierarchy1"/>
    <dgm:cxn modelId="{E6F446A3-532B-4051-B194-4A609FA557D7}" type="presParOf" srcId="{CC4F0AC3-C457-44C8-A315-0BF78A1681E8}" destId="{C135CA33-8E5C-473A-BEC3-830B0681B1C3}" srcOrd="0" destOrd="0" presId="urn:microsoft.com/office/officeart/2005/8/layout/hierarchy1"/>
    <dgm:cxn modelId="{25757E90-F0E8-4AE7-9BF1-73D85E7C570C}" type="presParOf" srcId="{CC4F0AC3-C457-44C8-A315-0BF78A1681E8}" destId="{18386CBC-035E-4CBB-AF2B-F8F793CB65F9}" srcOrd="1" destOrd="0" presId="urn:microsoft.com/office/officeart/2005/8/layout/hierarchy1"/>
    <dgm:cxn modelId="{C722D073-CE5D-4495-BC00-0AA88324DFAD}" type="presParOf" srcId="{18386CBC-035E-4CBB-AF2B-F8F793CB65F9}" destId="{5C832C54-2393-4DFC-A7E5-B721CDAFACE8}" srcOrd="0" destOrd="0" presId="urn:microsoft.com/office/officeart/2005/8/layout/hierarchy1"/>
    <dgm:cxn modelId="{657DEC9F-7F94-43DC-9FB2-FCB95E1542C7}" type="presParOf" srcId="{5C832C54-2393-4DFC-A7E5-B721CDAFACE8}" destId="{6236DE15-10C3-4290-9341-E07BB810C364}" srcOrd="0" destOrd="0" presId="urn:microsoft.com/office/officeart/2005/8/layout/hierarchy1"/>
    <dgm:cxn modelId="{031B1692-E744-449A-A963-E1F46037CB3F}" type="presParOf" srcId="{5C832C54-2393-4DFC-A7E5-B721CDAFACE8}" destId="{8A12B800-1B15-4BAF-9356-FE216DBB2509}" srcOrd="1" destOrd="0" presId="urn:microsoft.com/office/officeart/2005/8/layout/hierarchy1"/>
    <dgm:cxn modelId="{9E3A03B6-BB1F-4512-B3F4-2354C8244982}" type="presParOf" srcId="{18386CBC-035E-4CBB-AF2B-F8F793CB65F9}" destId="{5B5C6755-C6BD-49CC-B5FB-9063D1C573F8}" srcOrd="1" destOrd="0" presId="urn:microsoft.com/office/officeart/2005/8/layout/hierarchy1"/>
    <dgm:cxn modelId="{27CA8A4F-83B9-459C-80E3-61EB65F86FB6}" type="presParOf" srcId="{CC4F0AC3-C457-44C8-A315-0BF78A1681E8}" destId="{6FC0E5CD-CBCF-4259-82A8-9BBC4F92A9B8}" srcOrd="2" destOrd="0" presId="urn:microsoft.com/office/officeart/2005/8/layout/hierarchy1"/>
    <dgm:cxn modelId="{0ECDD962-002E-4EED-AA6C-324AAEABA9A8}" type="presParOf" srcId="{CC4F0AC3-C457-44C8-A315-0BF78A1681E8}" destId="{726A4E84-8F52-4FEB-87B9-FFE27FC84EAD}" srcOrd="3" destOrd="0" presId="urn:microsoft.com/office/officeart/2005/8/layout/hierarchy1"/>
    <dgm:cxn modelId="{4B1FF39B-8CCC-476A-A280-30039B5BE8E1}" type="presParOf" srcId="{726A4E84-8F52-4FEB-87B9-FFE27FC84EAD}" destId="{B19F77A8-D169-4C81-9824-65BE6EF7AB21}" srcOrd="0" destOrd="0" presId="urn:microsoft.com/office/officeart/2005/8/layout/hierarchy1"/>
    <dgm:cxn modelId="{52537815-F952-4837-9470-9F663EA7EB99}" type="presParOf" srcId="{B19F77A8-D169-4C81-9824-65BE6EF7AB21}" destId="{E028635B-861D-457F-B59E-64FF4343FD5C}" srcOrd="0" destOrd="0" presId="urn:microsoft.com/office/officeart/2005/8/layout/hierarchy1"/>
    <dgm:cxn modelId="{2F5FDBFB-A6BB-4796-9361-F77CB1B6FD93}" type="presParOf" srcId="{B19F77A8-D169-4C81-9824-65BE6EF7AB21}" destId="{0756D68A-DC58-4837-AD7C-618F40D33FF3}" srcOrd="1" destOrd="0" presId="urn:microsoft.com/office/officeart/2005/8/layout/hierarchy1"/>
    <dgm:cxn modelId="{F3E24D4B-BACF-4727-9F64-4FDBC5E95827}" type="presParOf" srcId="{726A4E84-8F52-4FEB-87B9-FFE27FC84EAD}" destId="{27313A49-9577-4E20-8B43-3F1584418DEC}" srcOrd="1" destOrd="0" presId="urn:microsoft.com/office/officeart/2005/8/layout/hierarchy1"/>
    <dgm:cxn modelId="{41CD2EFA-A899-4708-8CE4-F9281BE34D3A}" type="presParOf" srcId="{E43BA869-A22B-46AC-9AF1-2490CB56ADCA}" destId="{6CAA79A3-8984-4C48-A17E-F8E2D568524C}" srcOrd="2" destOrd="0" presId="urn:microsoft.com/office/officeart/2005/8/layout/hierarchy1"/>
    <dgm:cxn modelId="{2922E958-30B5-4FC5-835A-A36D6BFCECB9}" type="presParOf" srcId="{E43BA869-A22B-46AC-9AF1-2490CB56ADCA}" destId="{AF2254C5-5AAE-4F9F-89AF-EE46DF6DAAD5}" srcOrd="3" destOrd="0" presId="urn:microsoft.com/office/officeart/2005/8/layout/hierarchy1"/>
    <dgm:cxn modelId="{3D7BDCF7-1D8C-4F1F-A4DD-C7D7F9BEAC7F}" type="presParOf" srcId="{AF2254C5-5AAE-4F9F-89AF-EE46DF6DAAD5}" destId="{83E71550-4AB8-4720-B735-5B84A810D620}" srcOrd="0" destOrd="0" presId="urn:microsoft.com/office/officeart/2005/8/layout/hierarchy1"/>
    <dgm:cxn modelId="{217C0079-62D3-4403-90B6-AB678E00BB8B}" type="presParOf" srcId="{83E71550-4AB8-4720-B735-5B84A810D620}" destId="{BCF57136-6550-4144-82A4-6C9FC0DC7075}" srcOrd="0" destOrd="0" presId="urn:microsoft.com/office/officeart/2005/8/layout/hierarchy1"/>
    <dgm:cxn modelId="{1BC503C6-EC4F-42C5-81E0-02B419C92AF7}" type="presParOf" srcId="{83E71550-4AB8-4720-B735-5B84A810D620}" destId="{48DDF147-EA80-4672-A38D-28A104146987}" srcOrd="1" destOrd="0" presId="urn:microsoft.com/office/officeart/2005/8/layout/hierarchy1"/>
    <dgm:cxn modelId="{4D1229CB-14D7-4FFA-AE44-67D49A06DEB7}" type="presParOf" srcId="{AF2254C5-5AAE-4F9F-89AF-EE46DF6DAAD5}" destId="{DBBCA08A-6762-48DA-83FD-2981EC2F38A7}" srcOrd="1" destOrd="0" presId="urn:microsoft.com/office/officeart/2005/8/layout/hierarchy1"/>
    <dgm:cxn modelId="{957129BD-C04A-4196-8716-FD054C18F977}" type="presParOf" srcId="{DBBCA08A-6762-48DA-83FD-2981EC2F38A7}" destId="{CCF18F90-C464-417D-BDB1-2D69155F09AE}" srcOrd="0" destOrd="0" presId="urn:microsoft.com/office/officeart/2005/8/layout/hierarchy1"/>
    <dgm:cxn modelId="{47A5AECE-8A25-458E-B162-D83FE2542BDE}" type="presParOf" srcId="{DBBCA08A-6762-48DA-83FD-2981EC2F38A7}" destId="{EE9C8D0B-C820-45C5-B232-32DD1E6C6436}" srcOrd="1" destOrd="0" presId="urn:microsoft.com/office/officeart/2005/8/layout/hierarchy1"/>
    <dgm:cxn modelId="{C34405A2-2E82-411F-AE0A-0A513C3E16EB}" type="presParOf" srcId="{EE9C8D0B-C820-45C5-B232-32DD1E6C6436}" destId="{88B7190B-7971-4F95-AB8C-0A54C33B6F26}" srcOrd="0" destOrd="0" presId="urn:microsoft.com/office/officeart/2005/8/layout/hierarchy1"/>
    <dgm:cxn modelId="{6DEF1CDB-194C-4580-8DC0-8A145588DEF5}" type="presParOf" srcId="{88B7190B-7971-4F95-AB8C-0A54C33B6F26}" destId="{550E1E99-EE94-4823-ABDB-78048485F9ED}" srcOrd="0" destOrd="0" presId="urn:microsoft.com/office/officeart/2005/8/layout/hierarchy1"/>
    <dgm:cxn modelId="{4139D88B-E756-4106-AF8F-EC3C7D11E229}" type="presParOf" srcId="{88B7190B-7971-4F95-AB8C-0A54C33B6F26}" destId="{84A6C7DE-5A69-4B8F-8110-2A22BACB831F}" srcOrd="1" destOrd="0" presId="urn:microsoft.com/office/officeart/2005/8/layout/hierarchy1"/>
    <dgm:cxn modelId="{40F501DC-2AB1-4519-84D7-CEB08D3CAAD4}" type="presParOf" srcId="{EE9C8D0B-C820-45C5-B232-32DD1E6C6436}" destId="{7F36F9C2-978E-472A-9D4F-E0F3304714A7}" srcOrd="1" destOrd="0" presId="urn:microsoft.com/office/officeart/2005/8/layout/hierarchy1"/>
    <dgm:cxn modelId="{D4D33FDD-CEE5-475D-A2C5-4DA5F269BCCA}" type="presParOf" srcId="{DBBCA08A-6762-48DA-83FD-2981EC2F38A7}" destId="{FBB9BBFC-F711-4E4F-8090-BE3053614A83}" srcOrd="2" destOrd="0" presId="urn:microsoft.com/office/officeart/2005/8/layout/hierarchy1"/>
    <dgm:cxn modelId="{2867C65E-6428-4A06-861A-6B30A22AB27F}" type="presParOf" srcId="{DBBCA08A-6762-48DA-83FD-2981EC2F38A7}" destId="{7FC14F4E-637C-4520-B29D-9A92653E3238}" srcOrd="3" destOrd="0" presId="urn:microsoft.com/office/officeart/2005/8/layout/hierarchy1"/>
    <dgm:cxn modelId="{94131920-0028-4FF7-8344-E505E6A9DB13}" type="presParOf" srcId="{7FC14F4E-637C-4520-B29D-9A92653E3238}" destId="{DE1AE52E-161C-4BA3-9C53-FCC188772AEA}" srcOrd="0" destOrd="0" presId="urn:microsoft.com/office/officeart/2005/8/layout/hierarchy1"/>
    <dgm:cxn modelId="{D2EED92B-7C30-4965-94D5-406A84580193}" type="presParOf" srcId="{DE1AE52E-161C-4BA3-9C53-FCC188772AEA}" destId="{39F879AF-E060-4468-9F80-5BC3FFB74450}" srcOrd="0" destOrd="0" presId="urn:microsoft.com/office/officeart/2005/8/layout/hierarchy1"/>
    <dgm:cxn modelId="{B350C9D0-F739-4098-847B-7E46E9287FA4}" type="presParOf" srcId="{DE1AE52E-161C-4BA3-9C53-FCC188772AEA}" destId="{FEA9CAF7-052A-41C3-9A26-FFBA7036E377}" srcOrd="1" destOrd="0" presId="urn:microsoft.com/office/officeart/2005/8/layout/hierarchy1"/>
    <dgm:cxn modelId="{B8AA6DA5-5899-46AF-A9F4-F8A496229E11}" type="presParOf" srcId="{7FC14F4E-637C-4520-B29D-9A92653E3238}" destId="{DFC30EA4-E443-49CB-AA31-BE48189CB4DD}" srcOrd="1" destOrd="0" presId="urn:microsoft.com/office/officeart/2005/8/layout/hierarchy1"/>
    <dgm:cxn modelId="{E60B47D1-90DB-44DE-9D33-3F2D82F72E35}" type="presParOf" srcId="{E43BA869-A22B-46AC-9AF1-2490CB56ADCA}" destId="{08986AA7-3664-4B7A-B7C4-9785CC797646}" srcOrd="4" destOrd="0" presId="urn:microsoft.com/office/officeart/2005/8/layout/hierarchy1"/>
    <dgm:cxn modelId="{CB0F76FF-B735-4C0B-838D-63F06F2DBA5A}" type="presParOf" srcId="{E43BA869-A22B-46AC-9AF1-2490CB56ADCA}" destId="{542A3C08-4218-46DF-9AC3-C6008E796B76}" srcOrd="5" destOrd="0" presId="urn:microsoft.com/office/officeart/2005/8/layout/hierarchy1"/>
    <dgm:cxn modelId="{5FB1AA46-08C9-4414-A642-B0960761F368}" type="presParOf" srcId="{542A3C08-4218-46DF-9AC3-C6008E796B76}" destId="{E6CBB69E-BE25-4BDF-B3F3-DFD52E4C20A9}" srcOrd="0" destOrd="0" presId="urn:microsoft.com/office/officeart/2005/8/layout/hierarchy1"/>
    <dgm:cxn modelId="{FEFAF442-D6C1-4E3F-9C91-F698EB7449BD}" type="presParOf" srcId="{E6CBB69E-BE25-4BDF-B3F3-DFD52E4C20A9}" destId="{AE890FC6-D621-48BD-9BE0-DA132C32A29A}" srcOrd="0" destOrd="0" presId="urn:microsoft.com/office/officeart/2005/8/layout/hierarchy1"/>
    <dgm:cxn modelId="{FFFDEFE4-563F-4AE9-A025-6831BE565906}" type="presParOf" srcId="{E6CBB69E-BE25-4BDF-B3F3-DFD52E4C20A9}" destId="{0B838F2C-C0DD-4B76-A3F8-68788C3F3CB5}" srcOrd="1" destOrd="0" presId="urn:microsoft.com/office/officeart/2005/8/layout/hierarchy1"/>
    <dgm:cxn modelId="{EFD88E24-3DA7-43DF-AD41-6ED580400F3C}" type="presParOf" srcId="{542A3C08-4218-46DF-9AC3-C6008E796B76}" destId="{362ACC69-2134-4FBF-A69F-FC7C3B28BA9F}" srcOrd="1" destOrd="0" presId="urn:microsoft.com/office/officeart/2005/8/layout/hierarchy1"/>
    <dgm:cxn modelId="{C28FD0F8-46E9-4A6D-94A2-7D530E4C6768}" type="presParOf" srcId="{362ACC69-2134-4FBF-A69F-FC7C3B28BA9F}" destId="{8D4FB3A4-741D-4D5B-BDA1-814FB291539B}" srcOrd="0" destOrd="0" presId="urn:microsoft.com/office/officeart/2005/8/layout/hierarchy1"/>
    <dgm:cxn modelId="{B3A9A0BC-9FCC-46CA-BCC8-5C7F546F4FA2}" type="presParOf" srcId="{362ACC69-2134-4FBF-A69F-FC7C3B28BA9F}" destId="{22CEF868-8D73-4C4A-9424-6663461983C8}" srcOrd="1" destOrd="0" presId="urn:microsoft.com/office/officeart/2005/8/layout/hierarchy1"/>
    <dgm:cxn modelId="{A02E8DF7-A1BC-416E-AAB3-9F8EC6DA7C87}" type="presParOf" srcId="{22CEF868-8D73-4C4A-9424-6663461983C8}" destId="{40BCAD6F-0701-490C-865B-585A10A94DF6}" srcOrd="0" destOrd="0" presId="urn:microsoft.com/office/officeart/2005/8/layout/hierarchy1"/>
    <dgm:cxn modelId="{7DBF9BD4-775E-440C-BD33-2F03F1267A5D}" type="presParOf" srcId="{40BCAD6F-0701-490C-865B-585A10A94DF6}" destId="{AE257182-B2BB-4946-9E2B-2E7140FD756A}" srcOrd="0" destOrd="0" presId="urn:microsoft.com/office/officeart/2005/8/layout/hierarchy1"/>
    <dgm:cxn modelId="{6CF6AF5C-4DE4-4E5A-AE4D-064128D38D1B}" type="presParOf" srcId="{40BCAD6F-0701-490C-865B-585A10A94DF6}" destId="{795FAFC4-79E6-446C-8341-EFE323653505}" srcOrd="1" destOrd="0" presId="urn:microsoft.com/office/officeart/2005/8/layout/hierarchy1"/>
    <dgm:cxn modelId="{217BACA3-327C-4E16-8971-A2C7EAA186D7}" type="presParOf" srcId="{22CEF868-8D73-4C4A-9424-6663461983C8}" destId="{2BC405D6-CAC0-4CAE-A473-339CA8E0A39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7C728D-1693-4FE2-91AD-D1C860910C2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F17E2FF-EA8C-4697-93E0-931138EBEE7D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dirty="0" err="1"/>
            <a:t>Dunyo</a:t>
          </a:r>
          <a:r>
            <a:rPr lang="en-US" dirty="0"/>
            <a:t> </a:t>
          </a:r>
          <a:r>
            <a:rPr lang="en-US" dirty="0" err="1"/>
            <a:t>miqyosidagi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innovatsiyalar</a:t>
          </a:r>
          <a:r>
            <a:rPr lang="en-US" dirty="0"/>
            <a:t>;</a:t>
          </a:r>
          <a:endParaRPr lang="en-GB" dirty="0"/>
        </a:p>
      </dgm:t>
    </dgm:pt>
    <dgm:pt modelId="{603010EE-DA38-454A-BE02-4B7E090965D0}" type="parTrans" cxnId="{F7F885E5-502A-453C-BBFD-A059FEFCB05B}">
      <dgm:prSet/>
      <dgm:spPr/>
      <dgm:t>
        <a:bodyPr/>
        <a:lstStyle/>
        <a:p>
          <a:endParaRPr lang="en-GB"/>
        </a:p>
      </dgm:t>
    </dgm:pt>
    <dgm:pt modelId="{C1A2894F-F97F-4701-994A-D51289EA6915}" type="sibTrans" cxnId="{F7F885E5-502A-453C-BBFD-A059FEFCB05B}">
      <dgm:prSet/>
      <dgm:spPr/>
      <dgm:t>
        <a:bodyPr/>
        <a:lstStyle/>
        <a:p>
          <a:endParaRPr lang="en-GB"/>
        </a:p>
      </dgm:t>
    </dgm:pt>
    <dgm:pt modelId="{DFC8BF6D-5F25-4128-AB4B-59792419D90A}">
      <dgm:prSet phldrT="[Текст]"/>
      <dgm:spPr/>
      <dgm:t>
        <a:bodyPr/>
        <a:lstStyle/>
        <a:p>
          <a:r>
            <a:rPr lang="en-US" dirty="0" err="1"/>
            <a:t>Mamlakat</a:t>
          </a:r>
          <a:r>
            <a:rPr lang="en-US" dirty="0"/>
            <a:t> </a:t>
          </a:r>
          <a:r>
            <a:rPr lang="en-US" dirty="0" err="1"/>
            <a:t>miqyosidagi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innovatsiyalar</a:t>
          </a:r>
          <a:endParaRPr lang="en-GB" dirty="0"/>
        </a:p>
      </dgm:t>
    </dgm:pt>
    <dgm:pt modelId="{246B7B83-EC38-4022-A6AB-02D65A3CE476}" type="parTrans" cxnId="{82D9EB43-1C25-4C59-BE38-9EF9FC20BEED}">
      <dgm:prSet/>
      <dgm:spPr/>
      <dgm:t>
        <a:bodyPr/>
        <a:lstStyle/>
        <a:p>
          <a:endParaRPr lang="en-GB"/>
        </a:p>
      </dgm:t>
    </dgm:pt>
    <dgm:pt modelId="{73D523D8-8B9C-439F-BD07-CB2E92EE74BD}" type="sibTrans" cxnId="{82D9EB43-1C25-4C59-BE38-9EF9FC20BEED}">
      <dgm:prSet/>
      <dgm:spPr/>
      <dgm:t>
        <a:bodyPr/>
        <a:lstStyle/>
        <a:p>
          <a:endParaRPr lang="en-GB"/>
        </a:p>
      </dgm:t>
    </dgm:pt>
    <dgm:pt modelId="{82CAC968-83D3-49E3-9C0E-2F33A8DBE6CD}">
      <dgm:prSet phldrT="[Текст]"/>
      <dgm:spPr/>
      <dgm:t>
        <a:bodyPr/>
        <a:lstStyle/>
        <a:p>
          <a:r>
            <a:rPr lang="en-US" dirty="0"/>
            <a:t>Regional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viloyatlar</a:t>
          </a:r>
          <a:r>
            <a:rPr lang="en-US" dirty="0"/>
            <a:t> </a:t>
          </a:r>
          <a:r>
            <a:rPr lang="en-US" dirty="0" err="1"/>
            <a:t>miqyosidagi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innovatsiyalar</a:t>
          </a:r>
          <a:endParaRPr lang="en-GB" dirty="0"/>
        </a:p>
      </dgm:t>
    </dgm:pt>
    <dgm:pt modelId="{FF23F4FA-C0D0-4D62-9CC4-6B0C453E8672}" type="parTrans" cxnId="{EA860AD5-ED26-4F3F-971B-C626D6787AE4}">
      <dgm:prSet/>
      <dgm:spPr/>
      <dgm:t>
        <a:bodyPr/>
        <a:lstStyle/>
        <a:p>
          <a:endParaRPr lang="en-GB"/>
        </a:p>
      </dgm:t>
    </dgm:pt>
    <dgm:pt modelId="{E37E641B-8DB0-40E1-B1A8-F2BD2012BF89}" type="sibTrans" cxnId="{EA860AD5-ED26-4F3F-971B-C626D6787AE4}">
      <dgm:prSet/>
      <dgm:spPr/>
      <dgm:t>
        <a:bodyPr/>
        <a:lstStyle/>
        <a:p>
          <a:endParaRPr lang="en-GB"/>
        </a:p>
      </dgm:t>
    </dgm:pt>
    <dgm:pt modelId="{C6D79BA3-7D2A-432C-B885-F90CC08A9D1D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dirty="0" err="1"/>
            <a:t>Alohida</a:t>
          </a:r>
          <a:r>
            <a:rPr lang="en-US" dirty="0"/>
            <a:t> </a:t>
          </a:r>
          <a:r>
            <a:rPr lang="en-US" dirty="0" err="1"/>
            <a:t>firma</a:t>
          </a:r>
          <a:r>
            <a:rPr lang="en-US" dirty="0"/>
            <a:t>, </a:t>
          </a:r>
          <a:r>
            <a:rPr lang="en-US" dirty="0" err="1"/>
            <a:t>tashkilot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shahar</a:t>
          </a:r>
          <a:r>
            <a:rPr lang="en-US" dirty="0"/>
            <a:t> </a:t>
          </a:r>
          <a:r>
            <a:rPr lang="en-US" dirty="0" err="1"/>
            <a:t>doirasida</a:t>
          </a:r>
          <a:r>
            <a:rPr lang="en-US" dirty="0"/>
            <a:t> </a:t>
          </a:r>
          <a:r>
            <a:rPr lang="en-US" dirty="0" err="1"/>
            <a:t>amalga</a:t>
          </a:r>
          <a:r>
            <a:rPr lang="en-US" dirty="0"/>
            <a:t> </a:t>
          </a:r>
          <a:r>
            <a:rPr lang="en-US" dirty="0" err="1"/>
            <a:t>oshiriladigan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innovatsiyalar</a:t>
          </a:r>
          <a:r>
            <a:rPr lang="en-US" dirty="0"/>
            <a:t>.</a:t>
          </a:r>
          <a:endParaRPr lang="en-GB" dirty="0"/>
        </a:p>
      </dgm:t>
    </dgm:pt>
    <dgm:pt modelId="{A87F80AD-6B37-4B80-BB25-68260236E3A6}" type="parTrans" cxnId="{10CD32F7-D0B0-4596-AD2C-A5A6848230C6}">
      <dgm:prSet/>
      <dgm:spPr/>
      <dgm:t>
        <a:bodyPr/>
        <a:lstStyle/>
        <a:p>
          <a:endParaRPr lang="en-US"/>
        </a:p>
      </dgm:t>
    </dgm:pt>
    <dgm:pt modelId="{D93CF17D-61CE-4940-A10E-483B429F25DE}" type="sibTrans" cxnId="{10CD32F7-D0B0-4596-AD2C-A5A6848230C6}">
      <dgm:prSet/>
      <dgm:spPr/>
      <dgm:t>
        <a:bodyPr/>
        <a:lstStyle/>
        <a:p>
          <a:endParaRPr lang="en-US"/>
        </a:p>
      </dgm:t>
    </dgm:pt>
    <dgm:pt modelId="{3BCB7669-3D30-4FBE-87B0-175255426374}" type="pres">
      <dgm:prSet presAssocID="{7D7C728D-1693-4FE2-91AD-D1C860910C2B}" presName="Name0" presStyleCnt="0">
        <dgm:presLayoutVars>
          <dgm:chMax val="7"/>
          <dgm:chPref val="7"/>
          <dgm:dir/>
        </dgm:presLayoutVars>
      </dgm:prSet>
      <dgm:spPr/>
    </dgm:pt>
    <dgm:pt modelId="{30CF8283-6211-4A13-BA35-2206073AB591}" type="pres">
      <dgm:prSet presAssocID="{7D7C728D-1693-4FE2-91AD-D1C860910C2B}" presName="Name1" presStyleCnt="0"/>
      <dgm:spPr/>
    </dgm:pt>
    <dgm:pt modelId="{52390915-DA1E-4AB6-A870-4402D07313A1}" type="pres">
      <dgm:prSet presAssocID="{7D7C728D-1693-4FE2-91AD-D1C860910C2B}" presName="cycle" presStyleCnt="0"/>
      <dgm:spPr/>
    </dgm:pt>
    <dgm:pt modelId="{4AC05F40-7AE2-4E46-84AA-DE26D9AC1CCD}" type="pres">
      <dgm:prSet presAssocID="{7D7C728D-1693-4FE2-91AD-D1C860910C2B}" presName="srcNode" presStyleLbl="node1" presStyleIdx="0" presStyleCnt="4"/>
      <dgm:spPr/>
    </dgm:pt>
    <dgm:pt modelId="{6250B529-5231-4483-9D86-E6842516536E}" type="pres">
      <dgm:prSet presAssocID="{7D7C728D-1693-4FE2-91AD-D1C860910C2B}" presName="conn" presStyleLbl="parChTrans1D2" presStyleIdx="0" presStyleCnt="1"/>
      <dgm:spPr/>
    </dgm:pt>
    <dgm:pt modelId="{17D0E7D8-5404-4736-8901-FB9501985D4C}" type="pres">
      <dgm:prSet presAssocID="{7D7C728D-1693-4FE2-91AD-D1C860910C2B}" presName="extraNode" presStyleLbl="node1" presStyleIdx="0" presStyleCnt="4"/>
      <dgm:spPr/>
    </dgm:pt>
    <dgm:pt modelId="{23E04223-9142-4E18-BCDA-FDB0C20B0D27}" type="pres">
      <dgm:prSet presAssocID="{7D7C728D-1693-4FE2-91AD-D1C860910C2B}" presName="dstNode" presStyleLbl="node1" presStyleIdx="0" presStyleCnt="4"/>
      <dgm:spPr/>
    </dgm:pt>
    <dgm:pt modelId="{5CD87C19-5841-418A-84C0-0CC71CCF41F7}" type="pres">
      <dgm:prSet presAssocID="{DF17E2FF-EA8C-4697-93E0-931138EBEE7D}" presName="text_1" presStyleLbl="node1" presStyleIdx="0" presStyleCnt="4">
        <dgm:presLayoutVars>
          <dgm:bulletEnabled val="1"/>
        </dgm:presLayoutVars>
      </dgm:prSet>
      <dgm:spPr/>
    </dgm:pt>
    <dgm:pt modelId="{4FEFF211-A5BD-4D19-8596-A04C50CCC1CC}" type="pres">
      <dgm:prSet presAssocID="{DF17E2FF-EA8C-4697-93E0-931138EBEE7D}" presName="accent_1" presStyleCnt="0"/>
      <dgm:spPr/>
    </dgm:pt>
    <dgm:pt modelId="{331E2A93-9083-4C22-B1DB-845DDE55BDA2}" type="pres">
      <dgm:prSet presAssocID="{DF17E2FF-EA8C-4697-93E0-931138EBEE7D}" presName="accentRepeatNode" presStyleLbl="solidFgAcc1" presStyleIdx="0" presStyleCnt="4"/>
      <dgm:spPr/>
    </dgm:pt>
    <dgm:pt modelId="{073E7527-FAAC-47E0-863B-3ABE478E6106}" type="pres">
      <dgm:prSet presAssocID="{DFC8BF6D-5F25-4128-AB4B-59792419D90A}" presName="text_2" presStyleLbl="node1" presStyleIdx="1" presStyleCnt="4">
        <dgm:presLayoutVars>
          <dgm:bulletEnabled val="1"/>
        </dgm:presLayoutVars>
      </dgm:prSet>
      <dgm:spPr/>
    </dgm:pt>
    <dgm:pt modelId="{F5B350FD-422D-4C68-BA62-D8A836BC6909}" type="pres">
      <dgm:prSet presAssocID="{DFC8BF6D-5F25-4128-AB4B-59792419D90A}" presName="accent_2" presStyleCnt="0"/>
      <dgm:spPr/>
    </dgm:pt>
    <dgm:pt modelId="{20D7BADD-CF8A-43FF-872F-2DF0681D07DD}" type="pres">
      <dgm:prSet presAssocID="{DFC8BF6D-5F25-4128-AB4B-59792419D90A}" presName="accentRepeatNode" presStyleLbl="solidFgAcc1" presStyleIdx="1" presStyleCnt="4"/>
      <dgm:spPr/>
    </dgm:pt>
    <dgm:pt modelId="{3A6E0B62-5CB6-4AA2-A3F8-A4311AA0377D}" type="pres">
      <dgm:prSet presAssocID="{82CAC968-83D3-49E3-9C0E-2F33A8DBE6CD}" presName="text_3" presStyleLbl="node1" presStyleIdx="2" presStyleCnt="4">
        <dgm:presLayoutVars>
          <dgm:bulletEnabled val="1"/>
        </dgm:presLayoutVars>
      </dgm:prSet>
      <dgm:spPr/>
    </dgm:pt>
    <dgm:pt modelId="{B9048148-F6CE-47B5-9CC3-A65EA59CAC17}" type="pres">
      <dgm:prSet presAssocID="{82CAC968-83D3-49E3-9C0E-2F33A8DBE6CD}" presName="accent_3" presStyleCnt="0"/>
      <dgm:spPr/>
    </dgm:pt>
    <dgm:pt modelId="{13A127B7-9CD5-474C-A2C1-12F52C02C39C}" type="pres">
      <dgm:prSet presAssocID="{82CAC968-83D3-49E3-9C0E-2F33A8DBE6CD}" presName="accentRepeatNode" presStyleLbl="solidFgAcc1" presStyleIdx="2" presStyleCnt="4"/>
      <dgm:spPr/>
    </dgm:pt>
    <dgm:pt modelId="{3C8E9A46-6CFF-4EE4-A961-7E3A09390A3D}" type="pres">
      <dgm:prSet presAssocID="{C6D79BA3-7D2A-432C-B885-F90CC08A9D1D}" presName="text_4" presStyleLbl="node1" presStyleIdx="3" presStyleCnt="4">
        <dgm:presLayoutVars>
          <dgm:bulletEnabled val="1"/>
        </dgm:presLayoutVars>
      </dgm:prSet>
      <dgm:spPr/>
    </dgm:pt>
    <dgm:pt modelId="{58BFF108-E854-4FB7-B917-61A321E2FBA6}" type="pres">
      <dgm:prSet presAssocID="{C6D79BA3-7D2A-432C-B885-F90CC08A9D1D}" presName="accent_4" presStyleCnt="0"/>
      <dgm:spPr/>
    </dgm:pt>
    <dgm:pt modelId="{0273C77B-516C-488D-A4AA-9F84DDD5AAA0}" type="pres">
      <dgm:prSet presAssocID="{C6D79BA3-7D2A-432C-B885-F90CC08A9D1D}" presName="accentRepeatNode" presStyleLbl="solidFgAcc1" presStyleIdx="3" presStyleCnt="4"/>
      <dgm:spPr/>
    </dgm:pt>
  </dgm:ptLst>
  <dgm:cxnLst>
    <dgm:cxn modelId="{0A42780E-DFFF-4A00-90F8-29E5B214F0A8}" type="presOf" srcId="{DF17E2FF-EA8C-4697-93E0-931138EBEE7D}" destId="{5CD87C19-5841-418A-84C0-0CC71CCF41F7}" srcOrd="0" destOrd="0" presId="urn:microsoft.com/office/officeart/2008/layout/VerticalCurvedList"/>
    <dgm:cxn modelId="{2F51AF32-3671-4BC0-A0A6-CD049195185D}" type="presOf" srcId="{7D7C728D-1693-4FE2-91AD-D1C860910C2B}" destId="{3BCB7669-3D30-4FBE-87B0-175255426374}" srcOrd="0" destOrd="0" presId="urn:microsoft.com/office/officeart/2008/layout/VerticalCurvedList"/>
    <dgm:cxn modelId="{82D9EB43-1C25-4C59-BE38-9EF9FC20BEED}" srcId="{7D7C728D-1693-4FE2-91AD-D1C860910C2B}" destId="{DFC8BF6D-5F25-4128-AB4B-59792419D90A}" srcOrd="1" destOrd="0" parTransId="{246B7B83-EC38-4022-A6AB-02D65A3CE476}" sibTransId="{73D523D8-8B9C-439F-BD07-CB2E92EE74BD}"/>
    <dgm:cxn modelId="{BD4A6047-7805-4561-87B4-FFDF886C58B0}" type="presOf" srcId="{C6D79BA3-7D2A-432C-B885-F90CC08A9D1D}" destId="{3C8E9A46-6CFF-4EE4-A961-7E3A09390A3D}" srcOrd="0" destOrd="0" presId="urn:microsoft.com/office/officeart/2008/layout/VerticalCurvedList"/>
    <dgm:cxn modelId="{FF2768A2-F310-4DBC-BC76-8E34199A8DE8}" type="presOf" srcId="{DFC8BF6D-5F25-4128-AB4B-59792419D90A}" destId="{073E7527-FAAC-47E0-863B-3ABE478E6106}" srcOrd="0" destOrd="0" presId="urn:microsoft.com/office/officeart/2008/layout/VerticalCurvedList"/>
    <dgm:cxn modelId="{BBFFEEA5-1088-47D0-BE19-AF1D8CADD50B}" type="presOf" srcId="{C1A2894F-F97F-4701-994A-D51289EA6915}" destId="{6250B529-5231-4483-9D86-E6842516536E}" srcOrd="0" destOrd="0" presId="urn:microsoft.com/office/officeart/2008/layout/VerticalCurvedList"/>
    <dgm:cxn modelId="{F89D2ED3-8E20-4C0B-911E-1B0E1DE52BBD}" type="presOf" srcId="{82CAC968-83D3-49E3-9C0E-2F33A8DBE6CD}" destId="{3A6E0B62-5CB6-4AA2-A3F8-A4311AA0377D}" srcOrd="0" destOrd="0" presId="urn:microsoft.com/office/officeart/2008/layout/VerticalCurvedList"/>
    <dgm:cxn modelId="{EA860AD5-ED26-4F3F-971B-C626D6787AE4}" srcId="{7D7C728D-1693-4FE2-91AD-D1C860910C2B}" destId="{82CAC968-83D3-49E3-9C0E-2F33A8DBE6CD}" srcOrd="2" destOrd="0" parTransId="{FF23F4FA-C0D0-4D62-9CC4-6B0C453E8672}" sibTransId="{E37E641B-8DB0-40E1-B1A8-F2BD2012BF89}"/>
    <dgm:cxn modelId="{F7F885E5-502A-453C-BBFD-A059FEFCB05B}" srcId="{7D7C728D-1693-4FE2-91AD-D1C860910C2B}" destId="{DF17E2FF-EA8C-4697-93E0-931138EBEE7D}" srcOrd="0" destOrd="0" parTransId="{603010EE-DA38-454A-BE02-4B7E090965D0}" sibTransId="{C1A2894F-F97F-4701-994A-D51289EA6915}"/>
    <dgm:cxn modelId="{10CD32F7-D0B0-4596-AD2C-A5A6848230C6}" srcId="{7D7C728D-1693-4FE2-91AD-D1C860910C2B}" destId="{C6D79BA3-7D2A-432C-B885-F90CC08A9D1D}" srcOrd="3" destOrd="0" parTransId="{A87F80AD-6B37-4B80-BB25-68260236E3A6}" sibTransId="{D93CF17D-61CE-4940-A10E-483B429F25DE}"/>
    <dgm:cxn modelId="{B59BE6C4-777A-415A-AE77-DF0B7FA22300}" type="presParOf" srcId="{3BCB7669-3D30-4FBE-87B0-175255426374}" destId="{30CF8283-6211-4A13-BA35-2206073AB591}" srcOrd="0" destOrd="0" presId="urn:microsoft.com/office/officeart/2008/layout/VerticalCurvedList"/>
    <dgm:cxn modelId="{C43C2ADE-68A3-4624-B176-B19C5FFE3518}" type="presParOf" srcId="{30CF8283-6211-4A13-BA35-2206073AB591}" destId="{52390915-DA1E-4AB6-A870-4402D07313A1}" srcOrd="0" destOrd="0" presId="urn:microsoft.com/office/officeart/2008/layout/VerticalCurvedList"/>
    <dgm:cxn modelId="{325D5CFC-657D-4B8F-8FA4-3ADBA79A2037}" type="presParOf" srcId="{52390915-DA1E-4AB6-A870-4402D07313A1}" destId="{4AC05F40-7AE2-4E46-84AA-DE26D9AC1CCD}" srcOrd="0" destOrd="0" presId="urn:microsoft.com/office/officeart/2008/layout/VerticalCurvedList"/>
    <dgm:cxn modelId="{8DD7376E-5C9F-4857-BE5E-D61C0D41FA79}" type="presParOf" srcId="{52390915-DA1E-4AB6-A870-4402D07313A1}" destId="{6250B529-5231-4483-9D86-E6842516536E}" srcOrd="1" destOrd="0" presId="urn:microsoft.com/office/officeart/2008/layout/VerticalCurvedList"/>
    <dgm:cxn modelId="{2139C9FC-1C6F-49C9-AC75-56BF9839275C}" type="presParOf" srcId="{52390915-DA1E-4AB6-A870-4402D07313A1}" destId="{17D0E7D8-5404-4736-8901-FB9501985D4C}" srcOrd="2" destOrd="0" presId="urn:microsoft.com/office/officeart/2008/layout/VerticalCurvedList"/>
    <dgm:cxn modelId="{B5294E09-3AB4-4679-9FC6-FAF0079F1390}" type="presParOf" srcId="{52390915-DA1E-4AB6-A870-4402D07313A1}" destId="{23E04223-9142-4E18-BCDA-FDB0C20B0D27}" srcOrd="3" destOrd="0" presId="urn:microsoft.com/office/officeart/2008/layout/VerticalCurvedList"/>
    <dgm:cxn modelId="{B0D29743-C7FE-437D-9884-C499CABEA385}" type="presParOf" srcId="{30CF8283-6211-4A13-BA35-2206073AB591}" destId="{5CD87C19-5841-418A-84C0-0CC71CCF41F7}" srcOrd="1" destOrd="0" presId="urn:microsoft.com/office/officeart/2008/layout/VerticalCurvedList"/>
    <dgm:cxn modelId="{5E8D243C-50CC-4E8C-8F82-2D702D56002D}" type="presParOf" srcId="{30CF8283-6211-4A13-BA35-2206073AB591}" destId="{4FEFF211-A5BD-4D19-8596-A04C50CCC1CC}" srcOrd="2" destOrd="0" presId="urn:microsoft.com/office/officeart/2008/layout/VerticalCurvedList"/>
    <dgm:cxn modelId="{A49AEE88-8CD6-432A-B374-FF1DDF7EF256}" type="presParOf" srcId="{4FEFF211-A5BD-4D19-8596-A04C50CCC1CC}" destId="{331E2A93-9083-4C22-B1DB-845DDE55BDA2}" srcOrd="0" destOrd="0" presId="urn:microsoft.com/office/officeart/2008/layout/VerticalCurvedList"/>
    <dgm:cxn modelId="{29D7C391-A7DD-48D1-9E69-0D95B3AF18F5}" type="presParOf" srcId="{30CF8283-6211-4A13-BA35-2206073AB591}" destId="{073E7527-FAAC-47E0-863B-3ABE478E6106}" srcOrd="3" destOrd="0" presId="urn:microsoft.com/office/officeart/2008/layout/VerticalCurvedList"/>
    <dgm:cxn modelId="{5AAACFEE-B805-44A3-9D85-A4B803AA7B89}" type="presParOf" srcId="{30CF8283-6211-4A13-BA35-2206073AB591}" destId="{F5B350FD-422D-4C68-BA62-D8A836BC6909}" srcOrd="4" destOrd="0" presId="urn:microsoft.com/office/officeart/2008/layout/VerticalCurvedList"/>
    <dgm:cxn modelId="{54AA2DD2-F37F-4342-BE39-90594C41DAD0}" type="presParOf" srcId="{F5B350FD-422D-4C68-BA62-D8A836BC6909}" destId="{20D7BADD-CF8A-43FF-872F-2DF0681D07DD}" srcOrd="0" destOrd="0" presId="urn:microsoft.com/office/officeart/2008/layout/VerticalCurvedList"/>
    <dgm:cxn modelId="{D340A65E-B1CB-4337-A771-D293376462E9}" type="presParOf" srcId="{30CF8283-6211-4A13-BA35-2206073AB591}" destId="{3A6E0B62-5CB6-4AA2-A3F8-A4311AA0377D}" srcOrd="5" destOrd="0" presId="urn:microsoft.com/office/officeart/2008/layout/VerticalCurvedList"/>
    <dgm:cxn modelId="{B00EC5F3-C409-464A-91E8-5DE58668607C}" type="presParOf" srcId="{30CF8283-6211-4A13-BA35-2206073AB591}" destId="{B9048148-F6CE-47B5-9CC3-A65EA59CAC17}" srcOrd="6" destOrd="0" presId="urn:microsoft.com/office/officeart/2008/layout/VerticalCurvedList"/>
    <dgm:cxn modelId="{C8CD0858-5E11-47FC-82C5-F9F6FC4D53C6}" type="presParOf" srcId="{B9048148-F6CE-47B5-9CC3-A65EA59CAC17}" destId="{13A127B7-9CD5-474C-A2C1-12F52C02C39C}" srcOrd="0" destOrd="0" presId="urn:microsoft.com/office/officeart/2008/layout/VerticalCurvedList"/>
    <dgm:cxn modelId="{78024B2E-5013-4C3E-BEAB-8DA281D31D72}" type="presParOf" srcId="{30CF8283-6211-4A13-BA35-2206073AB591}" destId="{3C8E9A46-6CFF-4EE4-A961-7E3A09390A3D}" srcOrd="7" destOrd="0" presId="urn:microsoft.com/office/officeart/2008/layout/VerticalCurvedList"/>
    <dgm:cxn modelId="{808E4E4E-68DF-4910-801D-8BC472C3DE6C}" type="presParOf" srcId="{30CF8283-6211-4A13-BA35-2206073AB591}" destId="{58BFF108-E854-4FB7-B917-61A321E2FBA6}" srcOrd="8" destOrd="0" presId="urn:microsoft.com/office/officeart/2008/layout/VerticalCurvedList"/>
    <dgm:cxn modelId="{DBCFF495-848C-4800-9F7E-AD6F098F9822}" type="presParOf" srcId="{58BFF108-E854-4FB7-B917-61A321E2FBA6}" destId="{0273C77B-516C-488D-A4AA-9F84DDD5AAA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A0FBBA-F8BD-4DF7-B000-2C800DBC149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E6E455F-EF6D-4BF0-BD53-3EF54D0060F2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"/>
          </a:pPr>
          <a:r>
            <a:rPr lang="en-US" dirty="0" err="1"/>
            <a:t>Iqtisodiy</a:t>
          </a:r>
          <a:r>
            <a:rPr lang="en-US" dirty="0"/>
            <a:t> –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olamdagi</a:t>
          </a:r>
          <a:r>
            <a:rPr lang="en-US" dirty="0"/>
            <a:t> </a:t>
          </a:r>
          <a:r>
            <a:rPr lang="en-US" dirty="0" err="1"/>
            <a:t>yangi</a:t>
          </a:r>
          <a:r>
            <a:rPr lang="en-US" dirty="0"/>
            <a:t> </a:t>
          </a:r>
          <a:r>
            <a:rPr lang="en-US" dirty="0" err="1"/>
            <a:t>moddiy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ma’naviy</a:t>
          </a:r>
          <a:r>
            <a:rPr lang="en-US" dirty="0"/>
            <a:t> </a:t>
          </a:r>
          <a:r>
            <a:rPr lang="en-US" dirty="0" err="1"/>
            <a:t>taqdirlashlar</a:t>
          </a:r>
          <a:r>
            <a:rPr lang="en-US" dirty="0"/>
            <a:t> </a:t>
          </a:r>
          <a:r>
            <a:rPr lang="en-US" dirty="0" err="1"/>
            <a:t>turlari</a:t>
          </a:r>
          <a:r>
            <a:rPr lang="en-US" dirty="0"/>
            <a:t>, </a:t>
          </a:r>
          <a:r>
            <a:rPr lang="en-US" dirty="0" err="1"/>
            <a:t>ko‘rsatgichlar</a:t>
          </a:r>
          <a:r>
            <a:rPr lang="en-US" dirty="0"/>
            <a:t>, </a:t>
          </a:r>
          <a:r>
            <a:rPr lang="en-US" dirty="0" err="1"/>
            <a:t>mehnatga</a:t>
          </a:r>
          <a:r>
            <a:rPr lang="en-US" dirty="0"/>
            <a:t> </a:t>
          </a:r>
          <a:r>
            <a:rPr lang="en-US" dirty="0" err="1"/>
            <a:t>haq</a:t>
          </a:r>
          <a:r>
            <a:rPr lang="en-US" dirty="0"/>
            <a:t> </a:t>
          </a:r>
          <a:r>
            <a:rPr lang="en-US" dirty="0" err="1"/>
            <a:t>to‘lashning</a:t>
          </a:r>
          <a:r>
            <a:rPr lang="en-US" dirty="0"/>
            <a:t> </a:t>
          </a:r>
          <a:r>
            <a:rPr lang="en-US" dirty="0" err="1"/>
            <a:t>progressiv</a:t>
          </a:r>
          <a:r>
            <a:rPr lang="en-US" dirty="0"/>
            <a:t> </a:t>
          </a:r>
          <a:r>
            <a:rPr lang="en-US" dirty="0" err="1"/>
            <a:t>tizimlari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boshqalar</a:t>
          </a:r>
          <a:r>
            <a:rPr lang="en-US" dirty="0"/>
            <a:t>; </a:t>
          </a:r>
          <a:endParaRPr lang="en-GB" dirty="0"/>
        </a:p>
      </dgm:t>
    </dgm:pt>
    <dgm:pt modelId="{75B37F99-9AA6-4574-BC1E-8EDAC54CA29E}" type="parTrans" cxnId="{56093E97-1612-41DC-9F8E-BE31B1F010C2}">
      <dgm:prSet/>
      <dgm:spPr/>
      <dgm:t>
        <a:bodyPr/>
        <a:lstStyle/>
        <a:p>
          <a:endParaRPr lang="en-GB"/>
        </a:p>
      </dgm:t>
    </dgm:pt>
    <dgm:pt modelId="{078516E8-EFB1-4057-B95C-94DF9B0A645D}" type="sibTrans" cxnId="{56093E97-1612-41DC-9F8E-BE31B1F010C2}">
      <dgm:prSet/>
      <dgm:spPr/>
      <dgm:t>
        <a:bodyPr/>
        <a:lstStyle/>
        <a:p>
          <a:endParaRPr lang="en-GB"/>
        </a:p>
      </dgm:t>
    </dgm:pt>
    <dgm:pt modelId="{FE2E7FA9-E52A-4CE7-BBF4-F2B4A17B73D1}">
      <dgm:prSet phldrT="[Текст]"/>
      <dgm:spPr/>
      <dgm:t>
        <a:bodyPr/>
        <a:lstStyle/>
        <a:p>
          <a:r>
            <a:rPr lang="en-US" dirty="0" err="1"/>
            <a:t>Tashkiliy-boshqaruv</a:t>
          </a:r>
          <a:r>
            <a:rPr lang="en-US" dirty="0"/>
            <a:t> – </a:t>
          </a:r>
          <a:r>
            <a:rPr lang="en-US" dirty="0" err="1"/>
            <a:t>yangi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tashkiliy</a:t>
          </a:r>
          <a:r>
            <a:rPr lang="en-US" dirty="0"/>
            <a:t> </a:t>
          </a:r>
          <a:r>
            <a:rPr lang="en-US" dirty="0" err="1"/>
            <a:t>tuzilmalar</a:t>
          </a:r>
          <a:r>
            <a:rPr lang="en-US" dirty="0"/>
            <a:t>, </a:t>
          </a:r>
          <a:r>
            <a:rPr lang="en-US" dirty="0" err="1"/>
            <a:t>mehnatni</a:t>
          </a:r>
          <a:r>
            <a:rPr lang="en-US" dirty="0"/>
            <a:t> </a:t>
          </a:r>
          <a:r>
            <a:rPr lang="en-US" dirty="0" err="1"/>
            <a:t>tashkil</a:t>
          </a:r>
          <a:r>
            <a:rPr lang="en-US" dirty="0"/>
            <a:t> </a:t>
          </a:r>
          <a:r>
            <a:rPr lang="en-US" dirty="0" err="1"/>
            <a:t>qilish</a:t>
          </a:r>
          <a:r>
            <a:rPr lang="en-US" dirty="0"/>
            <a:t> </a:t>
          </a:r>
          <a:r>
            <a:rPr lang="en-US" dirty="0" err="1"/>
            <a:t>usullarini</a:t>
          </a:r>
          <a:r>
            <a:rPr lang="en-US" dirty="0"/>
            <a:t> </a:t>
          </a:r>
          <a:r>
            <a:rPr lang="en-US" dirty="0" err="1"/>
            <a:t>raqamlashtirish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boshqalar</a:t>
          </a:r>
          <a:endParaRPr lang="en-GB" dirty="0"/>
        </a:p>
      </dgm:t>
    </dgm:pt>
    <dgm:pt modelId="{C6EFEE41-7C9E-475E-9C31-E883C900FB5B}" type="parTrans" cxnId="{8B234AB8-A127-4159-BAB7-E9DBA3684896}">
      <dgm:prSet/>
      <dgm:spPr/>
      <dgm:t>
        <a:bodyPr/>
        <a:lstStyle/>
        <a:p>
          <a:endParaRPr lang="en-GB"/>
        </a:p>
      </dgm:t>
    </dgm:pt>
    <dgm:pt modelId="{3219CEA8-C613-4950-941D-037C26D1ABDD}" type="sibTrans" cxnId="{8B234AB8-A127-4159-BAB7-E9DBA3684896}">
      <dgm:prSet/>
      <dgm:spPr/>
      <dgm:t>
        <a:bodyPr/>
        <a:lstStyle/>
        <a:p>
          <a:endParaRPr lang="en-GB"/>
        </a:p>
      </dgm:t>
    </dgm:pt>
    <dgm:pt modelId="{5D35C36E-C1A2-4FB1-945C-A7A190F8335A}">
      <dgm:prSet phldrT="[Текст]"/>
      <dgm:spPr/>
      <dgm:t>
        <a:bodyPr/>
        <a:lstStyle/>
        <a:p>
          <a:r>
            <a:rPr lang="en-US" dirty="0" err="1"/>
            <a:t>Huquqiy</a:t>
          </a:r>
          <a:r>
            <a:rPr lang="en-US" dirty="0"/>
            <a:t> – </a:t>
          </a:r>
          <a:r>
            <a:rPr lang="en-US" dirty="0" err="1"/>
            <a:t>mehnat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xo‘jalik</a:t>
          </a:r>
          <a:r>
            <a:rPr lang="en-US" dirty="0"/>
            <a:t> </a:t>
          </a:r>
          <a:r>
            <a:rPr lang="en-US" dirty="0" err="1"/>
            <a:t>yuritish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bog‘liq</a:t>
          </a:r>
          <a:r>
            <a:rPr lang="en-US" dirty="0"/>
            <a:t> </a:t>
          </a:r>
          <a:r>
            <a:rPr lang="en-US" dirty="0" err="1"/>
            <a:t>qonunlardagi</a:t>
          </a:r>
          <a:r>
            <a:rPr lang="en-US" dirty="0"/>
            <a:t> </a:t>
          </a:r>
          <a:r>
            <a:rPr lang="en-US" dirty="0" err="1"/>
            <a:t>o‘zgarishlarni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ko‘rinishda</a:t>
          </a:r>
          <a:r>
            <a:rPr lang="en-US" dirty="0"/>
            <a:t> </a:t>
          </a:r>
          <a:r>
            <a:rPr lang="en-US" dirty="0" err="1"/>
            <a:t>amalga</a:t>
          </a:r>
          <a:r>
            <a:rPr lang="en-US" dirty="0"/>
            <a:t> </a:t>
          </a:r>
          <a:r>
            <a:rPr lang="en-US" dirty="0" err="1"/>
            <a:t>oshirish</a:t>
          </a:r>
          <a:endParaRPr lang="en-GB" dirty="0"/>
        </a:p>
      </dgm:t>
    </dgm:pt>
    <dgm:pt modelId="{67B87952-270D-4FDA-9951-3991B970591C}" type="parTrans" cxnId="{77899C3F-98E2-4BC3-839C-126CE053404E}">
      <dgm:prSet/>
      <dgm:spPr/>
      <dgm:t>
        <a:bodyPr/>
        <a:lstStyle/>
        <a:p>
          <a:endParaRPr lang="en-GB"/>
        </a:p>
      </dgm:t>
    </dgm:pt>
    <dgm:pt modelId="{F581ED38-3B54-4A11-A789-0DE73E62FA1E}" type="sibTrans" cxnId="{77899C3F-98E2-4BC3-839C-126CE053404E}">
      <dgm:prSet/>
      <dgm:spPr/>
      <dgm:t>
        <a:bodyPr/>
        <a:lstStyle/>
        <a:p>
          <a:endParaRPr lang="en-GB"/>
        </a:p>
      </dgm:t>
    </dgm:pt>
    <dgm:pt modelId="{1FD8ACA9-09C5-4017-856B-43181165F449}">
      <dgm:prSet phldrT="[Текст]"/>
      <dgm:spPr/>
      <dgm:t>
        <a:bodyPr/>
        <a:lstStyle/>
        <a:p>
          <a:r>
            <a:rPr lang="en-US"/>
            <a:t>Pedagogik – raqamli vositalarni qollagan holdagi yangi innovatsion-interfaol o‘qitish, ta’lim berish yoki tarbiya qilish usullari. </a:t>
          </a:r>
          <a:endParaRPr lang="en-GB" dirty="0"/>
        </a:p>
      </dgm:t>
    </dgm:pt>
    <dgm:pt modelId="{73A2F51B-9176-445B-B65A-09B0ABF9F28E}" type="parTrans" cxnId="{26572D1B-248A-4128-9362-87EEF83ECD60}">
      <dgm:prSet/>
      <dgm:spPr/>
      <dgm:t>
        <a:bodyPr/>
        <a:lstStyle/>
        <a:p>
          <a:endParaRPr lang="en-GB"/>
        </a:p>
      </dgm:t>
    </dgm:pt>
    <dgm:pt modelId="{0F644C99-B96F-4DB4-AFF5-02EC4536B121}" type="sibTrans" cxnId="{26572D1B-248A-4128-9362-87EEF83ECD60}">
      <dgm:prSet/>
      <dgm:spPr/>
      <dgm:t>
        <a:bodyPr/>
        <a:lstStyle/>
        <a:p>
          <a:endParaRPr lang="en-GB"/>
        </a:p>
      </dgm:t>
    </dgm:pt>
    <dgm:pt modelId="{129FDF30-130E-4CC3-98F1-123FC8C83AD5}" type="pres">
      <dgm:prSet presAssocID="{61A0FBBA-F8BD-4DF7-B000-2C800DBC1490}" presName="Name0" presStyleCnt="0">
        <dgm:presLayoutVars>
          <dgm:chMax val="7"/>
          <dgm:chPref val="7"/>
          <dgm:dir/>
        </dgm:presLayoutVars>
      </dgm:prSet>
      <dgm:spPr/>
    </dgm:pt>
    <dgm:pt modelId="{F5242F0E-D090-4E69-A120-513C30D52954}" type="pres">
      <dgm:prSet presAssocID="{61A0FBBA-F8BD-4DF7-B000-2C800DBC1490}" presName="Name1" presStyleCnt="0"/>
      <dgm:spPr/>
    </dgm:pt>
    <dgm:pt modelId="{7CEBC6AA-79EF-4F09-966B-A8EB2506AE6F}" type="pres">
      <dgm:prSet presAssocID="{61A0FBBA-F8BD-4DF7-B000-2C800DBC1490}" presName="cycle" presStyleCnt="0"/>
      <dgm:spPr/>
    </dgm:pt>
    <dgm:pt modelId="{85699F8D-C3A2-4EAF-95D3-95EF5449A6C7}" type="pres">
      <dgm:prSet presAssocID="{61A0FBBA-F8BD-4DF7-B000-2C800DBC1490}" presName="srcNode" presStyleLbl="node1" presStyleIdx="0" presStyleCnt="4"/>
      <dgm:spPr/>
    </dgm:pt>
    <dgm:pt modelId="{BC3A7065-202A-49B6-ACF1-E99A2852768C}" type="pres">
      <dgm:prSet presAssocID="{61A0FBBA-F8BD-4DF7-B000-2C800DBC1490}" presName="conn" presStyleLbl="parChTrans1D2" presStyleIdx="0" presStyleCnt="1"/>
      <dgm:spPr/>
    </dgm:pt>
    <dgm:pt modelId="{F3080657-4870-4B54-AB9B-17167A809666}" type="pres">
      <dgm:prSet presAssocID="{61A0FBBA-F8BD-4DF7-B000-2C800DBC1490}" presName="extraNode" presStyleLbl="node1" presStyleIdx="0" presStyleCnt="4"/>
      <dgm:spPr/>
    </dgm:pt>
    <dgm:pt modelId="{28B4F035-AEA1-4820-8829-0AD11D5BCADA}" type="pres">
      <dgm:prSet presAssocID="{61A0FBBA-F8BD-4DF7-B000-2C800DBC1490}" presName="dstNode" presStyleLbl="node1" presStyleIdx="0" presStyleCnt="4"/>
      <dgm:spPr/>
    </dgm:pt>
    <dgm:pt modelId="{2A4A5CBB-CFA7-460D-8827-41A1A7318D13}" type="pres">
      <dgm:prSet presAssocID="{0E6E455F-EF6D-4BF0-BD53-3EF54D0060F2}" presName="text_1" presStyleLbl="node1" presStyleIdx="0" presStyleCnt="4">
        <dgm:presLayoutVars>
          <dgm:bulletEnabled val="1"/>
        </dgm:presLayoutVars>
      </dgm:prSet>
      <dgm:spPr/>
    </dgm:pt>
    <dgm:pt modelId="{7D8A1179-BF86-4153-AAAE-5A6DD26F0A34}" type="pres">
      <dgm:prSet presAssocID="{0E6E455F-EF6D-4BF0-BD53-3EF54D0060F2}" presName="accent_1" presStyleCnt="0"/>
      <dgm:spPr/>
    </dgm:pt>
    <dgm:pt modelId="{404C9831-FC42-4D5E-A51C-82EDA0EA9165}" type="pres">
      <dgm:prSet presAssocID="{0E6E455F-EF6D-4BF0-BD53-3EF54D0060F2}" presName="accentRepeatNode" presStyleLbl="solidFgAcc1" presStyleIdx="0" presStyleCnt="4"/>
      <dgm:spPr/>
    </dgm:pt>
    <dgm:pt modelId="{E66BFAB4-881C-46E4-8FAC-B9FB0A3EF511}" type="pres">
      <dgm:prSet presAssocID="{FE2E7FA9-E52A-4CE7-BBF4-F2B4A17B73D1}" presName="text_2" presStyleLbl="node1" presStyleIdx="1" presStyleCnt="4">
        <dgm:presLayoutVars>
          <dgm:bulletEnabled val="1"/>
        </dgm:presLayoutVars>
      </dgm:prSet>
      <dgm:spPr/>
    </dgm:pt>
    <dgm:pt modelId="{61CD49DE-CB9F-4BB3-BF23-C9410E3577E4}" type="pres">
      <dgm:prSet presAssocID="{FE2E7FA9-E52A-4CE7-BBF4-F2B4A17B73D1}" presName="accent_2" presStyleCnt="0"/>
      <dgm:spPr/>
    </dgm:pt>
    <dgm:pt modelId="{C31B0373-5C77-45F5-867D-A045AF7E4B54}" type="pres">
      <dgm:prSet presAssocID="{FE2E7FA9-E52A-4CE7-BBF4-F2B4A17B73D1}" presName="accentRepeatNode" presStyleLbl="solidFgAcc1" presStyleIdx="1" presStyleCnt="4"/>
      <dgm:spPr/>
    </dgm:pt>
    <dgm:pt modelId="{9DE931C9-21A3-4BBB-B6B5-1ADCE54B0ACC}" type="pres">
      <dgm:prSet presAssocID="{5D35C36E-C1A2-4FB1-945C-A7A190F8335A}" presName="text_3" presStyleLbl="node1" presStyleIdx="2" presStyleCnt="4">
        <dgm:presLayoutVars>
          <dgm:bulletEnabled val="1"/>
        </dgm:presLayoutVars>
      </dgm:prSet>
      <dgm:spPr/>
    </dgm:pt>
    <dgm:pt modelId="{D1F3EBBA-C257-4F7E-BFF9-80324A5DA8FE}" type="pres">
      <dgm:prSet presAssocID="{5D35C36E-C1A2-4FB1-945C-A7A190F8335A}" presName="accent_3" presStyleCnt="0"/>
      <dgm:spPr/>
    </dgm:pt>
    <dgm:pt modelId="{DB93063A-2068-4971-9A0B-39DA864663C9}" type="pres">
      <dgm:prSet presAssocID="{5D35C36E-C1A2-4FB1-945C-A7A190F8335A}" presName="accentRepeatNode" presStyleLbl="solidFgAcc1" presStyleIdx="2" presStyleCnt="4"/>
      <dgm:spPr/>
    </dgm:pt>
    <dgm:pt modelId="{5466F8E3-6F83-4BA5-BF56-3124816B38D2}" type="pres">
      <dgm:prSet presAssocID="{1FD8ACA9-09C5-4017-856B-43181165F449}" presName="text_4" presStyleLbl="node1" presStyleIdx="3" presStyleCnt="4">
        <dgm:presLayoutVars>
          <dgm:bulletEnabled val="1"/>
        </dgm:presLayoutVars>
      </dgm:prSet>
      <dgm:spPr/>
    </dgm:pt>
    <dgm:pt modelId="{A351A1C1-21B0-47FD-8DE0-6CD7AB17375E}" type="pres">
      <dgm:prSet presAssocID="{1FD8ACA9-09C5-4017-856B-43181165F449}" presName="accent_4" presStyleCnt="0"/>
      <dgm:spPr/>
    </dgm:pt>
    <dgm:pt modelId="{6C5CD060-69C2-4BB8-8818-A11FB1CBE5E3}" type="pres">
      <dgm:prSet presAssocID="{1FD8ACA9-09C5-4017-856B-43181165F449}" presName="accentRepeatNode" presStyleLbl="solidFgAcc1" presStyleIdx="3" presStyleCnt="4"/>
      <dgm:spPr/>
    </dgm:pt>
  </dgm:ptLst>
  <dgm:cxnLst>
    <dgm:cxn modelId="{26572D1B-248A-4128-9362-87EEF83ECD60}" srcId="{61A0FBBA-F8BD-4DF7-B000-2C800DBC1490}" destId="{1FD8ACA9-09C5-4017-856B-43181165F449}" srcOrd="3" destOrd="0" parTransId="{73A2F51B-9176-445B-B65A-09B0ABF9F28E}" sibTransId="{0F644C99-B96F-4DB4-AFF5-02EC4536B121}"/>
    <dgm:cxn modelId="{77899C3F-98E2-4BC3-839C-126CE053404E}" srcId="{61A0FBBA-F8BD-4DF7-B000-2C800DBC1490}" destId="{5D35C36E-C1A2-4FB1-945C-A7A190F8335A}" srcOrd="2" destOrd="0" parTransId="{67B87952-270D-4FDA-9951-3991B970591C}" sibTransId="{F581ED38-3B54-4A11-A789-0DE73E62FA1E}"/>
    <dgm:cxn modelId="{6D52B945-1432-4316-AAA7-0DBC00F8BA34}" type="presOf" srcId="{FE2E7FA9-E52A-4CE7-BBF4-F2B4A17B73D1}" destId="{E66BFAB4-881C-46E4-8FAC-B9FB0A3EF511}" srcOrd="0" destOrd="0" presId="urn:microsoft.com/office/officeart/2008/layout/VerticalCurvedList"/>
    <dgm:cxn modelId="{75645547-256D-4444-95A1-7173812CC384}" type="presOf" srcId="{5D35C36E-C1A2-4FB1-945C-A7A190F8335A}" destId="{9DE931C9-21A3-4BBB-B6B5-1ADCE54B0ACC}" srcOrd="0" destOrd="0" presId="urn:microsoft.com/office/officeart/2008/layout/VerticalCurvedList"/>
    <dgm:cxn modelId="{EB840773-3DE7-43EF-883F-21A66E97052E}" type="presOf" srcId="{0E6E455F-EF6D-4BF0-BD53-3EF54D0060F2}" destId="{2A4A5CBB-CFA7-460D-8827-41A1A7318D13}" srcOrd="0" destOrd="0" presId="urn:microsoft.com/office/officeart/2008/layout/VerticalCurvedList"/>
    <dgm:cxn modelId="{2B472F8B-0A46-403E-8952-7DFA30D46ADB}" type="presOf" srcId="{61A0FBBA-F8BD-4DF7-B000-2C800DBC1490}" destId="{129FDF30-130E-4CC3-98F1-123FC8C83AD5}" srcOrd="0" destOrd="0" presId="urn:microsoft.com/office/officeart/2008/layout/VerticalCurvedList"/>
    <dgm:cxn modelId="{56093E97-1612-41DC-9F8E-BE31B1F010C2}" srcId="{61A0FBBA-F8BD-4DF7-B000-2C800DBC1490}" destId="{0E6E455F-EF6D-4BF0-BD53-3EF54D0060F2}" srcOrd="0" destOrd="0" parTransId="{75B37F99-9AA6-4574-BC1E-8EDAC54CA29E}" sibTransId="{078516E8-EFB1-4057-B95C-94DF9B0A645D}"/>
    <dgm:cxn modelId="{33E21B99-DDBA-4A53-B7CE-DA55CC26C518}" type="presOf" srcId="{1FD8ACA9-09C5-4017-856B-43181165F449}" destId="{5466F8E3-6F83-4BA5-BF56-3124816B38D2}" srcOrd="0" destOrd="0" presId="urn:microsoft.com/office/officeart/2008/layout/VerticalCurvedList"/>
    <dgm:cxn modelId="{8B234AB8-A127-4159-BAB7-E9DBA3684896}" srcId="{61A0FBBA-F8BD-4DF7-B000-2C800DBC1490}" destId="{FE2E7FA9-E52A-4CE7-BBF4-F2B4A17B73D1}" srcOrd="1" destOrd="0" parTransId="{C6EFEE41-7C9E-475E-9C31-E883C900FB5B}" sibTransId="{3219CEA8-C613-4950-941D-037C26D1ABDD}"/>
    <dgm:cxn modelId="{19EFEEC9-2FE9-4D90-9E06-1E66DEE9F376}" type="presOf" srcId="{078516E8-EFB1-4057-B95C-94DF9B0A645D}" destId="{BC3A7065-202A-49B6-ACF1-E99A2852768C}" srcOrd="0" destOrd="0" presId="urn:microsoft.com/office/officeart/2008/layout/VerticalCurvedList"/>
    <dgm:cxn modelId="{C901736F-CD71-42CF-9492-339B6E8AD1A5}" type="presParOf" srcId="{129FDF30-130E-4CC3-98F1-123FC8C83AD5}" destId="{F5242F0E-D090-4E69-A120-513C30D52954}" srcOrd="0" destOrd="0" presId="urn:microsoft.com/office/officeart/2008/layout/VerticalCurvedList"/>
    <dgm:cxn modelId="{03B20B80-DD16-414F-9D74-B5852960A892}" type="presParOf" srcId="{F5242F0E-D090-4E69-A120-513C30D52954}" destId="{7CEBC6AA-79EF-4F09-966B-A8EB2506AE6F}" srcOrd="0" destOrd="0" presId="urn:microsoft.com/office/officeart/2008/layout/VerticalCurvedList"/>
    <dgm:cxn modelId="{02CCB988-C4BB-404D-ADB7-B1DFA859DBA1}" type="presParOf" srcId="{7CEBC6AA-79EF-4F09-966B-A8EB2506AE6F}" destId="{85699F8D-C3A2-4EAF-95D3-95EF5449A6C7}" srcOrd="0" destOrd="0" presId="urn:microsoft.com/office/officeart/2008/layout/VerticalCurvedList"/>
    <dgm:cxn modelId="{A05CC2CC-E56B-49A6-87A3-DEC20FA62C3A}" type="presParOf" srcId="{7CEBC6AA-79EF-4F09-966B-A8EB2506AE6F}" destId="{BC3A7065-202A-49B6-ACF1-E99A2852768C}" srcOrd="1" destOrd="0" presId="urn:microsoft.com/office/officeart/2008/layout/VerticalCurvedList"/>
    <dgm:cxn modelId="{275F90F9-A201-4680-8704-D96EA9C19FDF}" type="presParOf" srcId="{7CEBC6AA-79EF-4F09-966B-A8EB2506AE6F}" destId="{F3080657-4870-4B54-AB9B-17167A809666}" srcOrd="2" destOrd="0" presId="urn:microsoft.com/office/officeart/2008/layout/VerticalCurvedList"/>
    <dgm:cxn modelId="{7FBD63D6-AAE1-47E6-A22E-520CB08D6633}" type="presParOf" srcId="{7CEBC6AA-79EF-4F09-966B-A8EB2506AE6F}" destId="{28B4F035-AEA1-4820-8829-0AD11D5BCADA}" srcOrd="3" destOrd="0" presId="urn:microsoft.com/office/officeart/2008/layout/VerticalCurvedList"/>
    <dgm:cxn modelId="{EE0A3513-6241-4D09-9E9D-89ABAB272CA8}" type="presParOf" srcId="{F5242F0E-D090-4E69-A120-513C30D52954}" destId="{2A4A5CBB-CFA7-460D-8827-41A1A7318D13}" srcOrd="1" destOrd="0" presId="urn:microsoft.com/office/officeart/2008/layout/VerticalCurvedList"/>
    <dgm:cxn modelId="{A0D655AF-803E-42AC-9D6B-9404802EF647}" type="presParOf" srcId="{F5242F0E-D090-4E69-A120-513C30D52954}" destId="{7D8A1179-BF86-4153-AAAE-5A6DD26F0A34}" srcOrd="2" destOrd="0" presId="urn:microsoft.com/office/officeart/2008/layout/VerticalCurvedList"/>
    <dgm:cxn modelId="{27BD95FB-8EB6-4B1A-B795-C722336DDE1C}" type="presParOf" srcId="{7D8A1179-BF86-4153-AAAE-5A6DD26F0A34}" destId="{404C9831-FC42-4D5E-A51C-82EDA0EA9165}" srcOrd="0" destOrd="0" presId="urn:microsoft.com/office/officeart/2008/layout/VerticalCurvedList"/>
    <dgm:cxn modelId="{50D40679-E0DF-4664-91F3-ABF321DE8780}" type="presParOf" srcId="{F5242F0E-D090-4E69-A120-513C30D52954}" destId="{E66BFAB4-881C-46E4-8FAC-B9FB0A3EF511}" srcOrd="3" destOrd="0" presId="urn:microsoft.com/office/officeart/2008/layout/VerticalCurvedList"/>
    <dgm:cxn modelId="{74EA484B-D986-49BD-A958-CEAE0D20E5DF}" type="presParOf" srcId="{F5242F0E-D090-4E69-A120-513C30D52954}" destId="{61CD49DE-CB9F-4BB3-BF23-C9410E3577E4}" srcOrd="4" destOrd="0" presId="urn:microsoft.com/office/officeart/2008/layout/VerticalCurvedList"/>
    <dgm:cxn modelId="{9DBC4C09-0934-4039-AA36-75660B51AA88}" type="presParOf" srcId="{61CD49DE-CB9F-4BB3-BF23-C9410E3577E4}" destId="{C31B0373-5C77-45F5-867D-A045AF7E4B54}" srcOrd="0" destOrd="0" presId="urn:microsoft.com/office/officeart/2008/layout/VerticalCurvedList"/>
    <dgm:cxn modelId="{BBF250FC-4A1C-42D2-A387-FD524D296DFF}" type="presParOf" srcId="{F5242F0E-D090-4E69-A120-513C30D52954}" destId="{9DE931C9-21A3-4BBB-B6B5-1ADCE54B0ACC}" srcOrd="5" destOrd="0" presId="urn:microsoft.com/office/officeart/2008/layout/VerticalCurvedList"/>
    <dgm:cxn modelId="{F293DB38-1A8C-4151-B9A5-42BC27F680B5}" type="presParOf" srcId="{F5242F0E-D090-4E69-A120-513C30D52954}" destId="{D1F3EBBA-C257-4F7E-BFF9-80324A5DA8FE}" srcOrd="6" destOrd="0" presId="urn:microsoft.com/office/officeart/2008/layout/VerticalCurvedList"/>
    <dgm:cxn modelId="{00F25FDA-F56C-4AB2-B8E5-AFB40D04602D}" type="presParOf" srcId="{D1F3EBBA-C257-4F7E-BFF9-80324A5DA8FE}" destId="{DB93063A-2068-4971-9A0B-39DA864663C9}" srcOrd="0" destOrd="0" presId="urn:microsoft.com/office/officeart/2008/layout/VerticalCurvedList"/>
    <dgm:cxn modelId="{F1543662-3FEC-4474-9EF2-EBE02B614E40}" type="presParOf" srcId="{F5242F0E-D090-4E69-A120-513C30D52954}" destId="{5466F8E3-6F83-4BA5-BF56-3124816B38D2}" srcOrd="7" destOrd="0" presId="urn:microsoft.com/office/officeart/2008/layout/VerticalCurvedList"/>
    <dgm:cxn modelId="{7A045ECC-70FA-495C-895C-BBAFF772BD72}" type="presParOf" srcId="{F5242F0E-D090-4E69-A120-513C30D52954}" destId="{A351A1C1-21B0-47FD-8DE0-6CD7AB17375E}" srcOrd="8" destOrd="0" presId="urn:microsoft.com/office/officeart/2008/layout/VerticalCurvedList"/>
    <dgm:cxn modelId="{FF5B0E43-FE5B-474B-86FE-6BB0562DCF42}" type="presParOf" srcId="{A351A1C1-21B0-47FD-8DE0-6CD7AB17375E}" destId="{6C5CD060-69C2-4BB8-8818-A11FB1CBE5E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848F29-20CE-49C1-8C44-39D04DF7D5A1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89A498-A0FE-4CD1-BCDA-6586E9DDCFAF}">
      <dsp:nvSpPr>
        <dsp:cNvPr id="0" name=""/>
        <dsp:cNvSpPr/>
      </dsp:nvSpPr>
      <dsp:spPr>
        <a:xfrm>
          <a:off x="604289" y="435133"/>
          <a:ext cx="9579442" cy="8702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Investitsiya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diversifikatsiya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kriptoaktivlar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aylanmasi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sohasidagi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faoliyatni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mayining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smart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kontrakt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konsalting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emissiya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ayriboshlash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taqsimlash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sug‘urtalash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kraud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-funding (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moliyalashtirish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blokcheyn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604289" y="435133"/>
        <a:ext cx="9579442" cy="870267"/>
      </dsp:txXfrm>
    </dsp:sp>
    <dsp:sp modelId="{081B1BBE-92CC-4FC1-A763-5A35A1C1D6C0}">
      <dsp:nvSpPr>
        <dsp:cNvPr id="0" name=""/>
        <dsp:cNvSpPr/>
      </dsp:nvSpPr>
      <dsp:spPr>
        <a:xfrm>
          <a:off x="60372" y="326350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A77506-6663-4180-8EF8-B6B17017EE03}">
      <dsp:nvSpPr>
        <dsp:cNvPr id="0" name=""/>
        <dsp:cNvSpPr/>
      </dsp:nvSpPr>
      <dsp:spPr>
        <a:xfrm>
          <a:off x="920631" y="1740535"/>
          <a:ext cx="9263100" cy="8702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Blokcheyn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ulardan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amaliy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ko‘nikmalariga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malakali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kadrlarni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Prezidentining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2018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19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fevraldagi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PF-5349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sonli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kommunikatsiyalari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chora-tadbirlari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to‘g‘risida”gi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Farmoni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920631" y="1740535"/>
        <a:ext cx="9263100" cy="870267"/>
      </dsp:txXfrm>
    </dsp:sp>
    <dsp:sp modelId="{1BE775FB-2AA9-46AC-9832-053055D6DB67}">
      <dsp:nvSpPr>
        <dsp:cNvPr id="0" name=""/>
        <dsp:cNvSpPr/>
      </dsp:nvSpPr>
      <dsp:spPr>
        <a:xfrm>
          <a:off x="376714" y="1631751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A93185-FBF4-4235-8274-C0861D2F89B1}">
      <dsp:nvSpPr>
        <dsp:cNvPr id="0" name=""/>
        <dsp:cNvSpPr/>
      </dsp:nvSpPr>
      <dsp:spPr>
        <a:xfrm>
          <a:off x="604289" y="3045936"/>
          <a:ext cx="9579442" cy="8702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innovatsion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g‘oyalar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ishlanmalarni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organlari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sub’ektlarining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hamkorligini</a:t>
          </a:r>
          <a:r>
            <a:rPr lang="en-GB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en-GB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4289" y="3045936"/>
        <a:ext cx="9579442" cy="870267"/>
      </dsp:txXfrm>
    </dsp:sp>
    <dsp:sp modelId="{A4AB290D-5448-4637-B3AD-B7112D58751B}">
      <dsp:nvSpPr>
        <dsp:cNvPr id="0" name=""/>
        <dsp:cNvSpPr/>
      </dsp:nvSpPr>
      <dsp:spPr>
        <a:xfrm>
          <a:off x="60372" y="2937153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D6281-0828-45F0-9F8D-D834C5C88FDA}">
      <dsp:nvSpPr>
        <dsp:cNvPr id="0" name=""/>
        <dsp:cNvSpPr/>
      </dsp:nvSpPr>
      <dsp:spPr>
        <a:xfrm>
          <a:off x="-4462721" y="-689390"/>
          <a:ext cx="5355468" cy="5355468"/>
        </a:xfrm>
        <a:prstGeom prst="blockArc">
          <a:avLst>
            <a:gd name="adj1" fmla="val 18900000"/>
            <a:gd name="adj2" fmla="val 2700000"/>
            <a:gd name="adj3" fmla="val 403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BC380B-ABD7-4D68-8C77-0A49258D511E}">
      <dsp:nvSpPr>
        <dsp:cNvPr id="0" name=""/>
        <dsp:cNvSpPr/>
      </dsp:nvSpPr>
      <dsp:spPr>
        <a:xfrm>
          <a:off x="731014" y="568109"/>
          <a:ext cx="9992208" cy="1136060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1748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solidFill>
                <a:schemeClr val="tx1"/>
              </a:solidFill>
            </a:rPr>
            <a:t>Kriptoaktivlar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bo‘yicha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faoliyat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va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blokcheyn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texnologiyalari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sohasida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halqaro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va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horijiy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tashkilotlar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bilan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hamkorlikni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har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tomonlama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rivojlantirish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va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ishlab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chiqarish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sohasida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faoliyat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ko‘rsatadigan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yuqori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malakali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horijlik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mutahassislarni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jalb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qilish</a:t>
          </a:r>
          <a:r>
            <a:rPr lang="en-GB" sz="2000" kern="1200" dirty="0">
              <a:solidFill>
                <a:schemeClr val="tx1"/>
              </a:solidFill>
            </a:rPr>
            <a:t>.</a:t>
          </a:r>
        </a:p>
      </dsp:txBody>
      <dsp:txXfrm>
        <a:off x="731014" y="568109"/>
        <a:ext cx="9992208" cy="1136060"/>
      </dsp:txXfrm>
    </dsp:sp>
    <dsp:sp modelId="{F38F72CD-6068-450D-BB10-104A2054135E}">
      <dsp:nvSpPr>
        <dsp:cNvPr id="0" name=""/>
        <dsp:cNvSpPr/>
      </dsp:nvSpPr>
      <dsp:spPr>
        <a:xfrm>
          <a:off x="20977" y="426102"/>
          <a:ext cx="1420075" cy="1420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B4F984-64A8-4A65-9AE2-6672B62EA0F5}">
      <dsp:nvSpPr>
        <dsp:cNvPr id="0" name=""/>
        <dsp:cNvSpPr/>
      </dsp:nvSpPr>
      <dsp:spPr>
        <a:xfrm>
          <a:off x="751991" y="2333831"/>
          <a:ext cx="9992208" cy="1136060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1748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solidFill>
                <a:schemeClr val="tx1"/>
              </a:solidFill>
            </a:rPr>
            <a:t>Horij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tajribasini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hisobga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olgan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holda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blokcheyn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texnologiyalarini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joriy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etish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uchun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huquqiy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baza</a:t>
          </a:r>
          <a:r>
            <a:rPr lang="en-GB" sz="2000" kern="1200" dirty="0">
              <a:solidFill>
                <a:schemeClr val="tx1"/>
              </a:solidFill>
            </a:rPr>
            <a:t> </a:t>
          </a:r>
          <a:r>
            <a:rPr lang="en-GB" sz="2000" kern="1200" dirty="0" err="1">
              <a:solidFill>
                <a:schemeClr val="tx1"/>
              </a:solidFill>
            </a:rPr>
            <a:t>yaratish</a:t>
          </a:r>
          <a:endParaRPr lang="en-GB" sz="2000" kern="1200" dirty="0">
            <a:solidFill>
              <a:schemeClr val="tx1"/>
            </a:solidFill>
          </a:endParaRPr>
        </a:p>
      </dsp:txBody>
      <dsp:txXfrm>
        <a:off x="751991" y="2333831"/>
        <a:ext cx="9992208" cy="1136060"/>
      </dsp:txXfrm>
    </dsp:sp>
    <dsp:sp modelId="{2FD9C361-81F0-4A9F-B375-F9ABE72208D1}">
      <dsp:nvSpPr>
        <dsp:cNvPr id="0" name=""/>
        <dsp:cNvSpPr/>
      </dsp:nvSpPr>
      <dsp:spPr>
        <a:xfrm>
          <a:off x="20977" y="2130510"/>
          <a:ext cx="1420075" cy="1420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97A191-FBD5-4B19-B0F6-538643CD27B4}">
      <dsp:nvSpPr>
        <dsp:cNvPr id="0" name=""/>
        <dsp:cNvSpPr/>
      </dsp:nvSpPr>
      <dsp:spPr>
        <a:xfrm>
          <a:off x="566635" y="0"/>
          <a:ext cx="809863" cy="809863"/>
        </a:xfrm>
        <a:prstGeom prst="ellipse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D87E4DD-9A82-452A-BF70-641FACC03E0A}">
      <dsp:nvSpPr>
        <dsp:cNvPr id="0" name=""/>
        <dsp:cNvSpPr/>
      </dsp:nvSpPr>
      <dsp:spPr>
        <a:xfrm>
          <a:off x="647621" y="80986"/>
          <a:ext cx="647890" cy="647890"/>
        </a:xfrm>
        <a:prstGeom prst="chord">
          <a:avLst>
            <a:gd name="adj1" fmla="val 1168272"/>
            <a:gd name="adj2" fmla="val 963172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184EF7-9796-4C0D-8FC2-05ECA612EED3}">
      <dsp:nvSpPr>
        <dsp:cNvPr id="0" name=""/>
        <dsp:cNvSpPr/>
      </dsp:nvSpPr>
      <dsp:spPr>
        <a:xfrm>
          <a:off x="1545219" y="809863"/>
          <a:ext cx="2395845" cy="3408173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iqtisodiyotga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komp’uyterlar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bilimlarga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iqtisodiyotning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yangi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turini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barpo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etishni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tushunamiz</a:t>
          </a:r>
          <a:endParaRPr lang="en-GB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45219" y="809863"/>
        <a:ext cx="2395845" cy="3408173"/>
      </dsp:txXfrm>
    </dsp:sp>
    <dsp:sp modelId="{3F5E67A3-7134-4C37-A990-6B38C3CD627F}">
      <dsp:nvSpPr>
        <dsp:cNvPr id="0" name=""/>
        <dsp:cNvSpPr/>
      </dsp:nvSpPr>
      <dsp:spPr>
        <a:xfrm>
          <a:off x="1545219" y="0"/>
          <a:ext cx="2395845" cy="8098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200" kern="1200" dirty="0"/>
            <a:t>1</a:t>
          </a:r>
          <a:endParaRPr lang="en-GB" sz="4200" kern="1200" dirty="0"/>
        </a:p>
      </dsp:txBody>
      <dsp:txXfrm>
        <a:off x="1545219" y="0"/>
        <a:ext cx="2395845" cy="809863"/>
      </dsp:txXfrm>
    </dsp:sp>
    <dsp:sp modelId="{E813BB45-C5C9-4DAD-88F8-AAC503AEB5A7}">
      <dsp:nvSpPr>
        <dsp:cNvPr id="0" name=""/>
        <dsp:cNvSpPr/>
      </dsp:nvSpPr>
      <dsp:spPr>
        <a:xfrm>
          <a:off x="4109786" y="0"/>
          <a:ext cx="809863" cy="809863"/>
        </a:xfrm>
        <a:prstGeom prst="ellipse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82279BF-59DF-41BD-A0BC-1DFB1222465C}">
      <dsp:nvSpPr>
        <dsp:cNvPr id="0" name=""/>
        <dsp:cNvSpPr/>
      </dsp:nvSpPr>
      <dsp:spPr>
        <a:xfrm>
          <a:off x="4190772" y="80986"/>
          <a:ext cx="647890" cy="647890"/>
        </a:xfrm>
        <a:prstGeom prst="chord">
          <a:avLst>
            <a:gd name="adj1" fmla="val 20431728"/>
            <a:gd name="adj2" fmla="val 11968272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9D02C71-8CDF-4C0C-9C2A-9A37DEB035BA}">
      <dsp:nvSpPr>
        <dsp:cNvPr id="0" name=""/>
        <dsp:cNvSpPr/>
      </dsp:nvSpPr>
      <dsp:spPr>
        <a:xfrm>
          <a:off x="5088370" y="809863"/>
          <a:ext cx="2395845" cy="3408173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iqtisodiyotga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ishlashni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oshirib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beradigan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mobil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bulutli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sensor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buyumlar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interneti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sun’iy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intellekt</a:t>
          </a:r>
          <a:r>
            <a:rPr lang="uz-Latn-UZ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GB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370" y="809863"/>
        <a:ext cx="2395845" cy="3408173"/>
      </dsp:txXfrm>
    </dsp:sp>
    <dsp:sp modelId="{3BDD7D26-204C-4AFB-9B55-D361DBFC5E94}">
      <dsp:nvSpPr>
        <dsp:cNvPr id="0" name=""/>
        <dsp:cNvSpPr/>
      </dsp:nvSpPr>
      <dsp:spPr>
        <a:xfrm>
          <a:off x="5088370" y="0"/>
          <a:ext cx="2395845" cy="8098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200" kern="1200" dirty="0"/>
            <a:t>2</a:t>
          </a:r>
          <a:endParaRPr lang="en-GB" sz="4200" kern="1200" dirty="0"/>
        </a:p>
      </dsp:txBody>
      <dsp:txXfrm>
        <a:off x="5088370" y="0"/>
        <a:ext cx="2395845" cy="809863"/>
      </dsp:txXfrm>
    </dsp:sp>
    <dsp:sp modelId="{E739BA86-2285-4C6D-9FC4-721EAA4FFEF0}">
      <dsp:nvSpPr>
        <dsp:cNvPr id="0" name=""/>
        <dsp:cNvSpPr/>
      </dsp:nvSpPr>
      <dsp:spPr>
        <a:xfrm>
          <a:off x="7652937" y="0"/>
          <a:ext cx="809863" cy="809863"/>
        </a:xfrm>
        <a:prstGeom prst="ellipse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BE6995D-D556-4068-941A-87EFBFAFEBCF}">
      <dsp:nvSpPr>
        <dsp:cNvPr id="0" name=""/>
        <dsp:cNvSpPr/>
      </dsp:nvSpPr>
      <dsp:spPr>
        <a:xfrm>
          <a:off x="7733923" y="80986"/>
          <a:ext cx="647890" cy="647890"/>
        </a:xfrm>
        <a:prstGeom prst="chord">
          <a:avLst>
            <a:gd name="adj1" fmla="val 162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163B77-1A9F-45FF-AA38-971235BD160F}">
      <dsp:nvSpPr>
        <dsp:cNvPr id="0" name=""/>
        <dsp:cNvSpPr/>
      </dsp:nvSpPr>
      <dsp:spPr>
        <a:xfrm>
          <a:off x="8631521" y="809863"/>
          <a:ext cx="2395845" cy="3408173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ko‘rsatib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o‘tilgan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birgalikda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”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ob’ekt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jarayonlarni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uy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shahar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sog‘liqni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transport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tadbirkorlik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yaratishga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</a:t>
          </a:r>
          <a:r>
            <a:rPr lang="en-GB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endParaRPr lang="en-GB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631521" y="809863"/>
        <a:ext cx="2395845" cy="3408173"/>
      </dsp:txXfrm>
    </dsp:sp>
    <dsp:sp modelId="{473EB0D4-EC7F-4D8D-A610-6155D591D175}">
      <dsp:nvSpPr>
        <dsp:cNvPr id="0" name=""/>
        <dsp:cNvSpPr/>
      </dsp:nvSpPr>
      <dsp:spPr>
        <a:xfrm>
          <a:off x="8631521" y="0"/>
          <a:ext cx="2395845" cy="8098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200" kern="1200" dirty="0"/>
            <a:t>3</a:t>
          </a:r>
          <a:endParaRPr lang="en-GB" sz="4200" kern="1200" dirty="0"/>
        </a:p>
      </dsp:txBody>
      <dsp:txXfrm>
        <a:off x="8631521" y="0"/>
        <a:ext cx="2395845" cy="8098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FB3A4-741D-4D5B-BDA1-814FB291539B}">
      <dsp:nvSpPr>
        <dsp:cNvPr id="0" name=""/>
        <dsp:cNvSpPr/>
      </dsp:nvSpPr>
      <dsp:spPr>
        <a:xfrm>
          <a:off x="10022606" y="3531899"/>
          <a:ext cx="91440" cy="5431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1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986AA7-3664-4B7A-B7C4-9785CC797646}">
      <dsp:nvSpPr>
        <dsp:cNvPr id="0" name=""/>
        <dsp:cNvSpPr/>
      </dsp:nvSpPr>
      <dsp:spPr>
        <a:xfrm>
          <a:off x="6073656" y="1802778"/>
          <a:ext cx="3994670" cy="5431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155"/>
              </a:lnTo>
              <a:lnTo>
                <a:pt x="3994670" y="370155"/>
              </a:lnTo>
              <a:lnTo>
                <a:pt x="3994670" y="5431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B9BBFC-F711-4E4F-8090-BE3053614A83}">
      <dsp:nvSpPr>
        <dsp:cNvPr id="0" name=""/>
        <dsp:cNvSpPr/>
      </dsp:nvSpPr>
      <dsp:spPr>
        <a:xfrm>
          <a:off x="6644323" y="3531899"/>
          <a:ext cx="1141334" cy="5431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155"/>
              </a:lnTo>
              <a:lnTo>
                <a:pt x="1141334" y="370155"/>
              </a:lnTo>
              <a:lnTo>
                <a:pt x="1141334" y="5431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F18F90-C464-417D-BDB1-2D69155F09AE}">
      <dsp:nvSpPr>
        <dsp:cNvPr id="0" name=""/>
        <dsp:cNvSpPr/>
      </dsp:nvSpPr>
      <dsp:spPr>
        <a:xfrm>
          <a:off x="5502989" y="3531899"/>
          <a:ext cx="1141334" cy="543171"/>
        </a:xfrm>
        <a:custGeom>
          <a:avLst/>
          <a:gdLst/>
          <a:ahLst/>
          <a:cxnLst/>
          <a:rect l="0" t="0" r="0" b="0"/>
          <a:pathLst>
            <a:path>
              <a:moveTo>
                <a:pt x="1141334" y="0"/>
              </a:moveTo>
              <a:lnTo>
                <a:pt x="1141334" y="370155"/>
              </a:lnTo>
              <a:lnTo>
                <a:pt x="0" y="370155"/>
              </a:lnTo>
              <a:lnTo>
                <a:pt x="0" y="5431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AA79A3-8984-4C48-A17E-F8E2D568524C}">
      <dsp:nvSpPr>
        <dsp:cNvPr id="0" name=""/>
        <dsp:cNvSpPr/>
      </dsp:nvSpPr>
      <dsp:spPr>
        <a:xfrm>
          <a:off x="6073656" y="1802778"/>
          <a:ext cx="570667" cy="5431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155"/>
              </a:lnTo>
              <a:lnTo>
                <a:pt x="570667" y="370155"/>
              </a:lnTo>
              <a:lnTo>
                <a:pt x="570667" y="5431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C0E5CD-CBCF-4259-82A8-9BBC4F92A9B8}">
      <dsp:nvSpPr>
        <dsp:cNvPr id="0" name=""/>
        <dsp:cNvSpPr/>
      </dsp:nvSpPr>
      <dsp:spPr>
        <a:xfrm>
          <a:off x="2078986" y="3531899"/>
          <a:ext cx="1141334" cy="5760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018"/>
              </a:lnTo>
              <a:lnTo>
                <a:pt x="1141334" y="403018"/>
              </a:lnTo>
              <a:lnTo>
                <a:pt x="1141334" y="5760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35CA33-8E5C-473A-BEC3-830B0681B1C3}">
      <dsp:nvSpPr>
        <dsp:cNvPr id="0" name=""/>
        <dsp:cNvSpPr/>
      </dsp:nvSpPr>
      <dsp:spPr>
        <a:xfrm>
          <a:off x="937651" y="3531899"/>
          <a:ext cx="1141334" cy="543171"/>
        </a:xfrm>
        <a:custGeom>
          <a:avLst/>
          <a:gdLst/>
          <a:ahLst/>
          <a:cxnLst/>
          <a:rect l="0" t="0" r="0" b="0"/>
          <a:pathLst>
            <a:path>
              <a:moveTo>
                <a:pt x="1141334" y="0"/>
              </a:moveTo>
              <a:lnTo>
                <a:pt x="1141334" y="370155"/>
              </a:lnTo>
              <a:lnTo>
                <a:pt x="0" y="370155"/>
              </a:lnTo>
              <a:lnTo>
                <a:pt x="0" y="5431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F26AE4-CF79-4ADA-A578-D389225A9747}">
      <dsp:nvSpPr>
        <dsp:cNvPr id="0" name=""/>
        <dsp:cNvSpPr/>
      </dsp:nvSpPr>
      <dsp:spPr>
        <a:xfrm>
          <a:off x="2078986" y="1802778"/>
          <a:ext cx="3994670" cy="543171"/>
        </a:xfrm>
        <a:custGeom>
          <a:avLst/>
          <a:gdLst/>
          <a:ahLst/>
          <a:cxnLst/>
          <a:rect l="0" t="0" r="0" b="0"/>
          <a:pathLst>
            <a:path>
              <a:moveTo>
                <a:pt x="3994670" y="0"/>
              </a:moveTo>
              <a:lnTo>
                <a:pt x="3994670" y="370155"/>
              </a:lnTo>
              <a:lnTo>
                <a:pt x="0" y="370155"/>
              </a:lnTo>
              <a:lnTo>
                <a:pt x="0" y="5431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598856-F543-4262-9D81-FE864D1A189C}">
      <dsp:nvSpPr>
        <dsp:cNvPr id="0" name=""/>
        <dsp:cNvSpPr/>
      </dsp:nvSpPr>
      <dsp:spPr>
        <a:xfrm>
          <a:off x="5139837" y="616828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201E8C4-6DDA-4F9C-B2D3-01A2D9365F24}">
      <dsp:nvSpPr>
        <dsp:cNvPr id="0" name=""/>
        <dsp:cNvSpPr/>
      </dsp:nvSpPr>
      <dsp:spPr>
        <a:xfrm>
          <a:off x="5347352" y="813967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Raqamli</a:t>
          </a:r>
          <a:r>
            <a:rPr lang="en-US" sz="1200" kern="1200" dirty="0"/>
            <a:t> </a:t>
          </a:r>
          <a:r>
            <a:rPr lang="en-US" sz="1200" kern="1200" dirty="0" err="1"/>
            <a:t>texnologiyalarining</a:t>
          </a:r>
          <a:r>
            <a:rPr lang="en-US" sz="1200" kern="1200" dirty="0"/>
            <a:t> </a:t>
          </a:r>
          <a:r>
            <a:rPr lang="en-US" sz="1200" kern="1200" dirty="0" err="1"/>
            <a:t>rivojlanish</a:t>
          </a:r>
          <a:r>
            <a:rPr lang="en-US" sz="1200" kern="1200" dirty="0"/>
            <a:t> </a:t>
          </a:r>
          <a:r>
            <a:rPr lang="en-US" sz="1200" kern="1200" dirty="0" err="1"/>
            <a:t>bosqichlari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5382087" y="848702"/>
        <a:ext cx="1798168" cy="1116480"/>
      </dsp:txXfrm>
    </dsp:sp>
    <dsp:sp modelId="{C2642564-22B7-479F-BC68-6CBB491CDC42}">
      <dsp:nvSpPr>
        <dsp:cNvPr id="0" name=""/>
        <dsp:cNvSpPr/>
      </dsp:nvSpPr>
      <dsp:spPr>
        <a:xfrm>
          <a:off x="1145167" y="2345949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00D8F4E-8F46-4E70-B3EA-3ECACD63B410}">
      <dsp:nvSpPr>
        <dsp:cNvPr id="0" name=""/>
        <dsp:cNvSpPr/>
      </dsp:nvSpPr>
      <dsp:spPr>
        <a:xfrm>
          <a:off x="1352682" y="2543089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200" kern="1200" dirty="0"/>
            <a:t>1-bosqich</a:t>
          </a:r>
          <a:endParaRPr lang="en-GB" sz="1200" kern="1200" dirty="0"/>
        </a:p>
      </dsp:txBody>
      <dsp:txXfrm>
        <a:off x="1387417" y="2577824"/>
        <a:ext cx="1798168" cy="1116480"/>
      </dsp:txXfrm>
    </dsp:sp>
    <dsp:sp modelId="{6236DE15-10C3-4290-9341-E07BB810C364}">
      <dsp:nvSpPr>
        <dsp:cNvPr id="0" name=""/>
        <dsp:cNvSpPr/>
      </dsp:nvSpPr>
      <dsp:spPr>
        <a:xfrm>
          <a:off x="3832" y="4075071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A12B800-1B15-4BAF-9356-FE216DBB2509}">
      <dsp:nvSpPr>
        <dsp:cNvPr id="0" name=""/>
        <dsp:cNvSpPr/>
      </dsp:nvSpPr>
      <dsp:spPr>
        <a:xfrm>
          <a:off x="211348" y="4272210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Jarayonlarni</a:t>
          </a:r>
          <a:r>
            <a:rPr lang="en-US" sz="1200" kern="1200" dirty="0"/>
            <a:t> </a:t>
          </a:r>
          <a:r>
            <a:rPr lang="en-US" sz="1200" kern="1200" dirty="0" err="1"/>
            <a:t>komp’yuterlashtirish</a:t>
          </a:r>
          <a:r>
            <a:rPr lang="en-US" sz="1200" kern="1200" dirty="0"/>
            <a:t> </a:t>
          </a:r>
          <a:r>
            <a:rPr lang="en-US" sz="1200" kern="1200" dirty="0" err="1"/>
            <a:t>va</a:t>
          </a:r>
          <a:r>
            <a:rPr lang="en-US" sz="1200" kern="1200" dirty="0"/>
            <a:t> </a:t>
          </a:r>
          <a:r>
            <a:rPr lang="en-US" sz="1200" kern="1200" dirty="0" err="1"/>
            <a:t>avtomatlashtirish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246083" y="4306945"/>
        <a:ext cx="1798168" cy="1116480"/>
      </dsp:txXfrm>
    </dsp:sp>
    <dsp:sp modelId="{E028635B-861D-457F-B59E-64FF4343FD5C}">
      <dsp:nvSpPr>
        <dsp:cNvPr id="0" name=""/>
        <dsp:cNvSpPr/>
      </dsp:nvSpPr>
      <dsp:spPr>
        <a:xfrm>
          <a:off x="2286501" y="4107933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756D68A-DC58-4837-AD7C-618F40D33FF3}">
      <dsp:nvSpPr>
        <dsp:cNvPr id="0" name=""/>
        <dsp:cNvSpPr/>
      </dsp:nvSpPr>
      <dsp:spPr>
        <a:xfrm>
          <a:off x="2494016" y="4305073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Telekommunikatsiya</a:t>
          </a:r>
          <a:r>
            <a:rPr lang="en-US" sz="1200" kern="1200" dirty="0"/>
            <a:t> – </a:t>
          </a:r>
          <a:r>
            <a:rPr lang="en-US" sz="1200" kern="1200" dirty="0" err="1"/>
            <a:t>simli</a:t>
          </a:r>
          <a:r>
            <a:rPr lang="en-US" sz="1200" kern="1200" dirty="0"/>
            <a:t> </a:t>
          </a:r>
          <a:r>
            <a:rPr lang="en-US" sz="1200" kern="1200" dirty="0" err="1"/>
            <a:t>va</a:t>
          </a:r>
          <a:r>
            <a:rPr lang="en-US" sz="1200" kern="1200" dirty="0"/>
            <a:t> </a:t>
          </a:r>
          <a:r>
            <a:rPr lang="en-US" sz="1200" kern="1200" dirty="0" err="1"/>
            <a:t>simsiz</a:t>
          </a:r>
          <a:r>
            <a:rPr lang="en-US" sz="1200" kern="1200" dirty="0"/>
            <a:t>, </a:t>
          </a:r>
          <a:r>
            <a:rPr lang="en-US" sz="1200" kern="1200" dirty="0" err="1"/>
            <a:t>optik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2528751" y="4339808"/>
        <a:ext cx="1798168" cy="1116480"/>
      </dsp:txXfrm>
    </dsp:sp>
    <dsp:sp modelId="{BCF57136-6550-4144-82A4-6C9FC0DC7075}">
      <dsp:nvSpPr>
        <dsp:cNvPr id="0" name=""/>
        <dsp:cNvSpPr/>
      </dsp:nvSpPr>
      <dsp:spPr>
        <a:xfrm>
          <a:off x="5710504" y="2345949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DDF147-EA80-4672-A38D-28A104146987}">
      <dsp:nvSpPr>
        <dsp:cNvPr id="0" name=""/>
        <dsp:cNvSpPr/>
      </dsp:nvSpPr>
      <dsp:spPr>
        <a:xfrm>
          <a:off x="5918020" y="2543089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200" kern="1200" dirty="0"/>
            <a:t>2-bosqich</a:t>
          </a:r>
          <a:endParaRPr lang="en-GB" sz="1200" kern="1200" dirty="0"/>
        </a:p>
      </dsp:txBody>
      <dsp:txXfrm>
        <a:off x="5952755" y="2577824"/>
        <a:ext cx="1798168" cy="1116480"/>
      </dsp:txXfrm>
    </dsp:sp>
    <dsp:sp modelId="{550E1E99-EE94-4823-ABDB-78048485F9ED}">
      <dsp:nvSpPr>
        <dsp:cNvPr id="0" name=""/>
        <dsp:cNvSpPr/>
      </dsp:nvSpPr>
      <dsp:spPr>
        <a:xfrm>
          <a:off x="4569170" y="4075071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4A6C7DE-5A69-4B8F-8110-2A22BACB831F}">
      <dsp:nvSpPr>
        <dsp:cNvPr id="0" name=""/>
        <dsp:cNvSpPr/>
      </dsp:nvSpPr>
      <dsp:spPr>
        <a:xfrm>
          <a:off x="4776685" y="4272210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On</a:t>
          </a:r>
          <a:r>
            <a:rPr lang="uz-Latn-UZ" sz="1200" kern="1200" dirty="0"/>
            <a:t>l</a:t>
          </a:r>
          <a:r>
            <a:rPr lang="en-US" sz="1200" kern="1200" dirty="0" err="1"/>
            <a:t>ine</a:t>
          </a:r>
          <a:r>
            <a:rPr lang="en-US" sz="1200" kern="1200" dirty="0"/>
            <a:t> </a:t>
          </a:r>
          <a:r>
            <a:rPr lang="en-US" sz="1200" kern="1200" dirty="0" err="1"/>
            <a:t>platformalar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4811420" y="4306945"/>
        <a:ext cx="1798168" cy="1116480"/>
      </dsp:txXfrm>
    </dsp:sp>
    <dsp:sp modelId="{39F879AF-E060-4468-9F80-5BC3FFB74450}">
      <dsp:nvSpPr>
        <dsp:cNvPr id="0" name=""/>
        <dsp:cNvSpPr/>
      </dsp:nvSpPr>
      <dsp:spPr>
        <a:xfrm>
          <a:off x="6851839" y="4075071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EA9CAF7-052A-41C3-9A26-FFBA7036E377}">
      <dsp:nvSpPr>
        <dsp:cNvPr id="0" name=""/>
        <dsp:cNvSpPr/>
      </dsp:nvSpPr>
      <dsp:spPr>
        <a:xfrm>
          <a:off x="7059354" y="4272210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Bulutli</a:t>
          </a:r>
          <a:r>
            <a:rPr lang="en-US" sz="1200" kern="1200" dirty="0"/>
            <a:t> </a:t>
          </a:r>
          <a:r>
            <a:rPr lang="en-US" sz="1200" kern="1200" dirty="0" err="1"/>
            <a:t>va</a:t>
          </a:r>
          <a:r>
            <a:rPr lang="en-US" sz="1200" kern="1200" dirty="0"/>
            <a:t> virtual </a:t>
          </a:r>
          <a:r>
            <a:rPr lang="en-US" sz="1200" kern="1200" dirty="0" err="1"/>
            <a:t>texnologiyalar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7094089" y="4306945"/>
        <a:ext cx="1798168" cy="1116480"/>
      </dsp:txXfrm>
    </dsp:sp>
    <dsp:sp modelId="{AE890FC6-D621-48BD-9BE0-DA132C32A29A}">
      <dsp:nvSpPr>
        <dsp:cNvPr id="0" name=""/>
        <dsp:cNvSpPr/>
      </dsp:nvSpPr>
      <dsp:spPr>
        <a:xfrm>
          <a:off x="9134507" y="2345949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838F2C-C0DD-4B76-A3F8-68788C3F3CB5}">
      <dsp:nvSpPr>
        <dsp:cNvPr id="0" name=""/>
        <dsp:cNvSpPr/>
      </dsp:nvSpPr>
      <dsp:spPr>
        <a:xfrm>
          <a:off x="9342023" y="2543089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200" kern="1200" dirty="0"/>
            <a:t>3-bosqich</a:t>
          </a:r>
          <a:endParaRPr lang="en-GB" sz="1200" kern="1200" dirty="0"/>
        </a:p>
      </dsp:txBody>
      <dsp:txXfrm>
        <a:off x="9376758" y="2577824"/>
        <a:ext cx="1798168" cy="1116480"/>
      </dsp:txXfrm>
    </dsp:sp>
    <dsp:sp modelId="{AE257182-B2BB-4946-9E2B-2E7140FD756A}">
      <dsp:nvSpPr>
        <dsp:cNvPr id="0" name=""/>
        <dsp:cNvSpPr/>
      </dsp:nvSpPr>
      <dsp:spPr>
        <a:xfrm>
          <a:off x="9134507" y="4075071"/>
          <a:ext cx="1867638" cy="1185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5FAFC4-79E6-446C-8341-EFE323653505}">
      <dsp:nvSpPr>
        <dsp:cNvPr id="0" name=""/>
        <dsp:cNvSpPr/>
      </dsp:nvSpPr>
      <dsp:spPr>
        <a:xfrm>
          <a:off x="9342023" y="4272210"/>
          <a:ext cx="1867638" cy="1185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Katta </a:t>
          </a:r>
          <a:r>
            <a:rPr lang="en-US" sz="1200" kern="1200" dirty="0" err="1"/>
            <a:t>ma’lumotlarning</a:t>
          </a:r>
          <a:r>
            <a:rPr lang="en-US" sz="1200" kern="1200" dirty="0"/>
            <a:t> </a:t>
          </a:r>
          <a:r>
            <a:rPr lang="en-US" sz="1200" kern="1200" dirty="0" err="1"/>
            <a:t>prediktiv</a:t>
          </a:r>
          <a:r>
            <a:rPr lang="en-US" sz="1200" kern="1200" dirty="0"/>
            <a:t> </a:t>
          </a:r>
          <a:r>
            <a:rPr lang="en-US" sz="1200" kern="1200" dirty="0" err="1"/>
            <a:t>analitikasi</a:t>
          </a:r>
          <a:r>
            <a:rPr lang="en-US" sz="1200" kern="1200" dirty="0"/>
            <a:t>, </a:t>
          </a:r>
          <a:r>
            <a:rPr lang="en-US" sz="1200" kern="1200" dirty="0" err="1"/>
            <a:t>narsalar</a:t>
          </a:r>
          <a:r>
            <a:rPr lang="en-US" sz="1200" kern="1200" dirty="0"/>
            <a:t> </a:t>
          </a:r>
          <a:r>
            <a:rPr lang="en-US" sz="1200" kern="1200" dirty="0" err="1"/>
            <a:t>interneti</a:t>
          </a:r>
          <a:r>
            <a:rPr lang="en-US" sz="1200" kern="1200" dirty="0"/>
            <a:t>, </a:t>
          </a:r>
          <a:r>
            <a:rPr lang="en-US" sz="1200" kern="1200" dirty="0" err="1"/>
            <a:t>robototexnika</a:t>
          </a:r>
          <a:r>
            <a:rPr lang="en-US" sz="1200" kern="1200" dirty="0"/>
            <a:t>, </a:t>
          </a:r>
          <a:r>
            <a:rPr lang="en-US" sz="1200" kern="1200" dirty="0" err="1"/>
            <a:t>additiv</a:t>
          </a:r>
          <a:r>
            <a:rPr lang="en-US" sz="1200" kern="1200" dirty="0"/>
            <a:t> </a:t>
          </a:r>
          <a:r>
            <a:rPr lang="en-US" sz="1200" kern="1200" dirty="0" err="1"/>
            <a:t>texnologiyalar</a:t>
          </a:r>
          <a:r>
            <a:rPr lang="en-US" sz="1200" kern="1200" dirty="0"/>
            <a:t>, </a:t>
          </a:r>
          <a:r>
            <a:rPr lang="en-US" sz="1200" kern="1200" dirty="0" err="1"/>
            <a:t>sun’iy</a:t>
          </a:r>
          <a:r>
            <a:rPr lang="en-US" sz="1200" kern="1200" dirty="0"/>
            <a:t> </a:t>
          </a:r>
          <a:r>
            <a:rPr lang="en-US" sz="1200" kern="1200" dirty="0" err="1"/>
            <a:t>intellekt</a:t>
          </a:r>
          <a:r>
            <a:rPr lang="uz-Latn-UZ" sz="1200" kern="1200" dirty="0"/>
            <a:t>.</a:t>
          </a:r>
          <a:r>
            <a:rPr lang="en-US" sz="1200" kern="1200" dirty="0"/>
            <a:t> </a:t>
          </a:r>
          <a:endParaRPr lang="en-GB" sz="1200" kern="1200" dirty="0"/>
        </a:p>
      </dsp:txBody>
      <dsp:txXfrm>
        <a:off x="9376758" y="4306945"/>
        <a:ext cx="1798168" cy="11164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50B529-5231-4483-9D86-E6842516536E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D87C19-5841-418A-84C0-0CC71CCF41F7}">
      <dsp:nvSpPr>
        <dsp:cNvPr id="0" name=""/>
        <dsp:cNvSpPr/>
      </dsp:nvSpPr>
      <dsp:spPr>
        <a:xfrm>
          <a:off x="492024" y="334530"/>
          <a:ext cx="9963850" cy="6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344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/>
            <a:t>Dunyo</a:t>
          </a:r>
          <a:r>
            <a:rPr lang="en-US" sz="2000" kern="1200" dirty="0"/>
            <a:t> </a:t>
          </a:r>
          <a:r>
            <a:rPr lang="en-US" sz="2000" kern="1200" dirty="0" err="1"/>
            <a:t>miqyosidagi</a:t>
          </a:r>
          <a:r>
            <a:rPr lang="en-US" sz="2000" kern="1200" dirty="0"/>
            <a:t> </a:t>
          </a:r>
          <a:r>
            <a:rPr lang="en-US" sz="2000" kern="1200" dirty="0" err="1"/>
            <a:t>raqamli</a:t>
          </a:r>
          <a:r>
            <a:rPr lang="en-US" sz="2000" kern="1200" dirty="0"/>
            <a:t> </a:t>
          </a:r>
          <a:r>
            <a:rPr lang="en-US" sz="2000" kern="1200" dirty="0" err="1"/>
            <a:t>innovatsiyalar</a:t>
          </a:r>
          <a:r>
            <a:rPr lang="en-US" sz="2000" kern="1200" dirty="0"/>
            <a:t>;</a:t>
          </a:r>
          <a:endParaRPr lang="en-GB" sz="2000" kern="1200" dirty="0"/>
        </a:p>
      </dsp:txBody>
      <dsp:txXfrm>
        <a:off x="492024" y="334530"/>
        <a:ext cx="9963850" cy="669409"/>
      </dsp:txXfrm>
    </dsp:sp>
    <dsp:sp modelId="{331E2A93-9083-4C22-B1DB-845DDE55BDA2}">
      <dsp:nvSpPr>
        <dsp:cNvPr id="0" name=""/>
        <dsp:cNvSpPr/>
      </dsp:nvSpPr>
      <dsp:spPr>
        <a:xfrm>
          <a:off x="73643" y="250854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3E7527-FAAC-47E0-863B-3ABE478E6106}">
      <dsp:nvSpPr>
        <dsp:cNvPr id="0" name=""/>
        <dsp:cNvSpPr/>
      </dsp:nvSpPr>
      <dsp:spPr>
        <a:xfrm>
          <a:off x="875812" y="1338819"/>
          <a:ext cx="9580062" cy="6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344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Mamlakat</a:t>
          </a:r>
          <a:r>
            <a:rPr lang="en-US" sz="2000" kern="1200" dirty="0"/>
            <a:t> </a:t>
          </a:r>
          <a:r>
            <a:rPr lang="en-US" sz="2000" kern="1200" dirty="0" err="1"/>
            <a:t>miqyosidagi</a:t>
          </a:r>
          <a:r>
            <a:rPr lang="en-US" sz="2000" kern="1200" dirty="0"/>
            <a:t> </a:t>
          </a:r>
          <a:r>
            <a:rPr lang="en-US" sz="2000" kern="1200" dirty="0" err="1"/>
            <a:t>raqamli</a:t>
          </a:r>
          <a:r>
            <a:rPr lang="en-US" sz="2000" kern="1200" dirty="0"/>
            <a:t> </a:t>
          </a:r>
          <a:r>
            <a:rPr lang="en-US" sz="2000" kern="1200" dirty="0" err="1"/>
            <a:t>innovatsiyalar</a:t>
          </a:r>
          <a:endParaRPr lang="en-GB" sz="2000" kern="1200" dirty="0"/>
        </a:p>
      </dsp:txBody>
      <dsp:txXfrm>
        <a:off x="875812" y="1338819"/>
        <a:ext cx="9580062" cy="669409"/>
      </dsp:txXfrm>
    </dsp:sp>
    <dsp:sp modelId="{20D7BADD-CF8A-43FF-872F-2DF0681D07DD}">
      <dsp:nvSpPr>
        <dsp:cNvPr id="0" name=""/>
        <dsp:cNvSpPr/>
      </dsp:nvSpPr>
      <dsp:spPr>
        <a:xfrm>
          <a:off x="457431" y="1255143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6E0B62-5CB6-4AA2-A3F8-A4311AA0377D}">
      <dsp:nvSpPr>
        <dsp:cNvPr id="0" name=""/>
        <dsp:cNvSpPr/>
      </dsp:nvSpPr>
      <dsp:spPr>
        <a:xfrm>
          <a:off x="875812" y="2343108"/>
          <a:ext cx="9580062" cy="6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344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Regional </a:t>
          </a:r>
          <a:r>
            <a:rPr lang="en-US" sz="2000" kern="1200" dirty="0" err="1"/>
            <a:t>yoki</a:t>
          </a:r>
          <a:r>
            <a:rPr lang="en-US" sz="2000" kern="1200" dirty="0"/>
            <a:t> </a:t>
          </a:r>
          <a:r>
            <a:rPr lang="en-US" sz="2000" kern="1200" dirty="0" err="1"/>
            <a:t>viloyatlar</a:t>
          </a:r>
          <a:r>
            <a:rPr lang="en-US" sz="2000" kern="1200" dirty="0"/>
            <a:t> </a:t>
          </a:r>
          <a:r>
            <a:rPr lang="en-US" sz="2000" kern="1200" dirty="0" err="1"/>
            <a:t>miqyosidagi</a:t>
          </a:r>
          <a:r>
            <a:rPr lang="en-US" sz="2000" kern="1200" dirty="0"/>
            <a:t> </a:t>
          </a:r>
          <a:r>
            <a:rPr lang="en-US" sz="2000" kern="1200" dirty="0" err="1"/>
            <a:t>raqamli</a:t>
          </a:r>
          <a:r>
            <a:rPr lang="en-US" sz="2000" kern="1200" dirty="0"/>
            <a:t> </a:t>
          </a:r>
          <a:r>
            <a:rPr lang="en-US" sz="2000" kern="1200" dirty="0" err="1"/>
            <a:t>innovatsiyalar</a:t>
          </a:r>
          <a:endParaRPr lang="en-GB" sz="2000" kern="1200" dirty="0"/>
        </a:p>
      </dsp:txBody>
      <dsp:txXfrm>
        <a:off x="875812" y="2343108"/>
        <a:ext cx="9580062" cy="669409"/>
      </dsp:txXfrm>
    </dsp:sp>
    <dsp:sp modelId="{13A127B7-9CD5-474C-A2C1-12F52C02C39C}">
      <dsp:nvSpPr>
        <dsp:cNvPr id="0" name=""/>
        <dsp:cNvSpPr/>
      </dsp:nvSpPr>
      <dsp:spPr>
        <a:xfrm>
          <a:off x="457431" y="2259432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8E9A46-6CFF-4EE4-A961-7E3A09390A3D}">
      <dsp:nvSpPr>
        <dsp:cNvPr id="0" name=""/>
        <dsp:cNvSpPr/>
      </dsp:nvSpPr>
      <dsp:spPr>
        <a:xfrm>
          <a:off x="492024" y="3347397"/>
          <a:ext cx="9963850" cy="6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344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/>
            <a:t>Alohida</a:t>
          </a:r>
          <a:r>
            <a:rPr lang="en-US" sz="2000" kern="1200" dirty="0"/>
            <a:t> </a:t>
          </a:r>
          <a:r>
            <a:rPr lang="en-US" sz="2000" kern="1200" dirty="0" err="1"/>
            <a:t>firma</a:t>
          </a:r>
          <a:r>
            <a:rPr lang="en-US" sz="2000" kern="1200" dirty="0"/>
            <a:t>, </a:t>
          </a:r>
          <a:r>
            <a:rPr lang="en-US" sz="2000" kern="1200" dirty="0" err="1"/>
            <a:t>tashkilot</a:t>
          </a:r>
          <a:r>
            <a:rPr lang="en-US" sz="2000" kern="1200" dirty="0"/>
            <a:t> </a:t>
          </a:r>
          <a:r>
            <a:rPr lang="en-US" sz="2000" kern="1200" dirty="0" err="1"/>
            <a:t>yoki</a:t>
          </a:r>
          <a:r>
            <a:rPr lang="en-US" sz="2000" kern="1200" dirty="0"/>
            <a:t> </a:t>
          </a:r>
          <a:r>
            <a:rPr lang="en-US" sz="2000" kern="1200" dirty="0" err="1"/>
            <a:t>shahar</a:t>
          </a:r>
          <a:r>
            <a:rPr lang="en-US" sz="2000" kern="1200" dirty="0"/>
            <a:t> </a:t>
          </a:r>
          <a:r>
            <a:rPr lang="en-US" sz="2000" kern="1200" dirty="0" err="1"/>
            <a:t>doirasida</a:t>
          </a:r>
          <a:r>
            <a:rPr lang="en-US" sz="2000" kern="1200" dirty="0"/>
            <a:t> </a:t>
          </a:r>
          <a:r>
            <a:rPr lang="en-US" sz="2000" kern="1200" dirty="0" err="1"/>
            <a:t>amalga</a:t>
          </a:r>
          <a:r>
            <a:rPr lang="en-US" sz="2000" kern="1200" dirty="0"/>
            <a:t> </a:t>
          </a:r>
          <a:r>
            <a:rPr lang="en-US" sz="2000" kern="1200" dirty="0" err="1"/>
            <a:t>oshiriladigan</a:t>
          </a:r>
          <a:r>
            <a:rPr lang="en-US" sz="2000" kern="1200" dirty="0"/>
            <a:t> </a:t>
          </a:r>
          <a:r>
            <a:rPr lang="en-US" sz="2000" kern="1200" dirty="0" err="1"/>
            <a:t>raqamli</a:t>
          </a:r>
          <a:r>
            <a:rPr lang="en-US" sz="2000" kern="1200" dirty="0"/>
            <a:t> </a:t>
          </a:r>
          <a:r>
            <a:rPr lang="en-US" sz="2000" kern="1200" dirty="0" err="1"/>
            <a:t>innovatsiyalar</a:t>
          </a:r>
          <a:r>
            <a:rPr lang="en-US" sz="2000" kern="1200" dirty="0"/>
            <a:t>.</a:t>
          </a:r>
          <a:endParaRPr lang="en-GB" sz="2000" kern="1200" dirty="0"/>
        </a:p>
      </dsp:txBody>
      <dsp:txXfrm>
        <a:off x="492024" y="3347397"/>
        <a:ext cx="9963850" cy="669409"/>
      </dsp:txXfrm>
    </dsp:sp>
    <dsp:sp modelId="{0273C77B-516C-488D-A4AA-9F84DDD5AAA0}">
      <dsp:nvSpPr>
        <dsp:cNvPr id="0" name=""/>
        <dsp:cNvSpPr/>
      </dsp:nvSpPr>
      <dsp:spPr>
        <a:xfrm>
          <a:off x="73643" y="3263721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3A7065-202A-49B6-ACF1-E99A2852768C}">
      <dsp:nvSpPr>
        <dsp:cNvPr id="0" name=""/>
        <dsp:cNvSpPr/>
      </dsp:nvSpPr>
      <dsp:spPr>
        <a:xfrm>
          <a:off x="-4779069" y="-732492"/>
          <a:ext cx="5692267" cy="5692267"/>
        </a:xfrm>
        <a:prstGeom prst="blockArc">
          <a:avLst>
            <a:gd name="adj1" fmla="val 18900000"/>
            <a:gd name="adj2" fmla="val 2700000"/>
            <a:gd name="adj3" fmla="val 37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4A5CBB-CFA7-460D-8827-41A1A7318D13}">
      <dsp:nvSpPr>
        <dsp:cNvPr id="0" name=""/>
        <dsp:cNvSpPr/>
      </dsp:nvSpPr>
      <dsp:spPr>
        <a:xfrm>
          <a:off x="478253" y="324993"/>
          <a:ext cx="10771863" cy="6503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19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900" kern="1200" dirty="0" err="1"/>
            <a:t>Iqtisodiy</a:t>
          </a:r>
          <a:r>
            <a:rPr lang="en-US" sz="1900" kern="1200" dirty="0"/>
            <a:t> – </a:t>
          </a:r>
          <a:r>
            <a:rPr lang="en-US" sz="1900" kern="1200" dirty="0" err="1"/>
            <a:t>raqamli</a:t>
          </a:r>
          <a:r>
            <a:rPr lang="en-US" sz="1900" kern="1200" dirty="0"/>
            <a:t> </a:t>
          </a:r>
          <a:r>
            <a:rPr lang="en-US" sz="1900" kern="1200" dirty="0" err="1"/>
            <a:t>olamdagi</a:t>
          </a:r>
          <a:r>
            <a:rPr lang="en-US" sz="1900" kern="1200" dirty="0"/>
            <a:t> </a:t>
          </a:r>
          <a:r>
            <a:rPr lang="en-US" sz="1900" kern="1200" dirty="0" err="1"/>
            <a:t>yangi</a:t>
          </a:r>
          <a:r>
            <a:rPr lang="en-US" sz="1900" kern="1200" dirty="0"/>
            <a:t> </a:t>
          </a:r>
          <a:r>
            <a:rPr lang="en-US" sz="1900" kern="1200" dirty="0" err="1"/>
            <a:t>moddiy</a:t>
          </a:r>
          <a:r>
            <a:rPr lang="en-US" sz="1900" kern="1200" dirty="0"/>
            <a:t> </a:t>
          </a:r>
          <a:r>
            <a:rPr lang="en-US" sz="1900" kern="1200" dirty="0" err="1"/>
            <a:t>yoki</a:t>
          </a:r>
          <a:r>
            <a:rPr lang="en-US" sz="1900" kern="1200" dirty="0"/>
            <a:t> </a:t>
          </a:r>
          <a:r>
            <a:rPr lang="en-US" sz="1900" kern="1200" dirty="0" err="1"/>
            <a:t>ma’naviy</a:t>
          </a:r>
          <a:r>
            <a:rPr lang="en-US" sz="1900" kern="1200" dirty="0"/>
            <a:t> </a:t>
          </a:r>
          <a:r>
            <a:rPr lang="en-US" sz="1900" kern="1200" dirty="0" err="1"/>
            <a:t>taqdirlashlar</a:t>
          </a:r>
          <a:r>
            <a:rPr lang="en-US" sz="1900" kern="1200" dirty="0"/>
            <a:t> </a:t>
          </a:r>
          <a:r>
            <a:rPr lang="en-US" sz="1900" kern="1200" dirty="0" err="1"/>
            <a:t>turlari</a:t>
          </a:r>
          <a:r>
            <a:rPr lang="en-US" sz="1900" kern="1200" dirty="0"/>
            <a:t>, </a:t>
          </a:r>
          <a:r>
            <a:rPr lang="en-US" sz="1900" kern="1200" dirty="0" err="1"/>
            <a:t>ko‘rsatgichlar</a:t>
          </a:r>
          <a:r>
            <a:rPr lang="en-US" sz="1900" kern="1200" dirty="0"/>
            <a:t>, </a:t>
          </a:r>
          <a:r>
            <a:rPr lang="en-US" sz="1900" kern="1200" dirty="0" err="1"/>
            <a:t>mehnatga</a:t>
          </a:r>
          <a:r>
            <a:rPr lang="en-US" sz="1900" kern="1200" dirty="0"/>
            <a:t> </a:t>
          </a:r>
          <a:r>
            <a:rPr lang="en-US" sz="1900" kern="1200" dirty="0" err="1"/>
            <a:t>haq</a:t>
          </a:r>
          <a:r>
            <a:rPr lang="en-US" sz="1900" kern="1200" dirty="0"/>
            <a:t> </a:t>
          </a:r>
          <a:r>
            <a:rPr lang="en-US" sz="1900" kern="1200" dirty="0" err="1"/>
            <a:t>to‘lashning</a:t>
          </a:r>
          <a:r>
            <a:rPr lang="en-US" sz="1900" kern="1200" dirty="0"/>
            <a:t> </a:t>
          </a:r>
          <a:r>
            <a:rPr lang="en-US" sz="1900" kern="1200" dirty="0" err="1"/>
            <a:t>progressiv</a:t>
          </a:r>
          <a:r>
            <a:rPr lang="en-US" sz="1900" kern="1200" dirty="0"/>
            <a:t> </a:t>
          </a:r>
          <a:r>
            <a:rPr lang="en-US" sz="1900" kern="1200" dirty="0" err="1"/>
            <a:t>tizimlari</a:t>
          </a:r>
          <a:r>
            <a:rPr lang="en-US" sz="1900" kern="1200" dirty="0"/>
            <a:t> </a:t>
          </a:r>
          <a:r>
            <a:rPr lang="en-US" sz="1900" kern="1200" dirty="0" err="1"/>
            <a:t>va</a:t>
          </a:r>
          <a:r>
            <a:rPr lang="en-US" sz="1900" kern="1200" dirty="0"/>
            <a:t> </a:t>
          </a:r>
          <a:r>
            <a:rPr lang="en-US" sz="1900" kern="1200" dirty="0" err="1"/>
            <a:t>boshqalar</a:t>
          </a:r>
          <a:r>
            <a:rPr lang="en-US" sz="1900" kern="1200" dirty="0"/>
            <a:t>; </a:t>
          </a:r>
          <a:endParaRPr lang="en-GB" sz="1900" kern="1200" dirty="0"/>
        </a:p>
      </dsp:txBody>
      <dsp:txXfrm>
        <a:off x="478253" y="324993"/>
        <a:ext cx="10771863" cy="650325"/>
      </dsp:txXfrm>
    </dsp:sp>
    <dsp:sp modelId="{404C9831-FC42-4D5E-A51C-82EDA0EA9165}">
      <dsp:nvSpPr>
        <dsp:cNvPr id="0" name=""/>
        <dsp:cNvSpPr/>
      </dsp:nvSpPr>
      <dsp:spPr>
        <a:xfrm>
          <a:off x="71800" y="243702"/>
          <a:ext cx="812906" cy="8129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6BFAB4-881C-46E4-8FAC-B9FB0A3EF511}">
      <dsp:nvSpPr>
        <dsp:cNvPr id="0" name=""/>
        <dsp:cNvSpPr/>
      </dsp:nvSpPr>
      <dsp:spPr>
        <a:xfrm>
          <a:off x="851100" y="1300650"/>
          <a:ext cx="10399017" cy="6503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19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Tashkiliy-boshqaruv</a:t>
          </a:r>
          <a:r>
            <a:rPr lang="en-US" sz="1900" kern="1200" dirty="0"/>
            <a:t> – </a:t>
          </a:r>
          <a:r>
            <a:rPr lang="en-US" sz="1900" kern="1200" dirty="0" err="1"/>
            <a:t>yangi</a:t>
          </a:r>
          <a:r>
            <a:rPr lang="en-US" sz="1900" kern="1200" dirty="0"/>
            <a:t> </a:t>
          </a:r>
          <a:r>
            <a:rPr lang="en-US" sz="1900" kern="1200" dirty="0" err="1"/>
            <a:t>raqamli</a:t>
          </a:r>
          <a:r>
            <a:rPr lang="en-US" sz="1900" kern="1200" dirty="0"/>
            <a:t> </a:t>
          </a:r>
          <a:r>
            <a:rPr lang="en-US" sz="1900" kern="1200" dirty="0" err="1"/>
            <a:t>tashkiliy</a:t>
          </a:r>
          <a:r>
            <a:rPr lang="en-US" sz="1900" kern="1200" dirty="0"/>
            <a:t> </a:t>
          </a:r>
          <a:r>
            <a:rPr lang="en-US" sz="1900" kern="1200" dirty="0" err="1"/>
            <a:t>tuzilmalar</a:t>
          </a:r>
          <a:r>
            <a:rPr lang="en-US" sz="1900" kern="1200" dirty="0"/>
            <a:t>, </a:t>
          </a:r>
          <a:r>
            <a:rPr lang="en-US" sz="1900" kern="1200" dirty="0" err="1"/>
            <a:t>mehnatni</a:t>
          </a:r>
          <a:r>
            <a:rPr lang="en-US" sz="1900" kern="1200" dirty="0"/>
            <a:t> </a:t>
          </a:r>
          <a:r>
            <a:rPr lang="en-US" sz="1900" kern="1200" dirty="0" err="1"/>
            <a:t>tashkil</a:t>
          </a:r>
          <a:r>
            <a:rPr lang="en-US" sz="1900" kern="1200" dirty="0"/>
            <a:t> </a:t>
          </a:r>
          <a:r>
            <a:rPr lang="en-US" sz="1900" kern="1200" dirty="0" err="1"/>
            <a:t>qilish</a:t>
          </a:r>
          <a:r>
            <a:rPr lang="en-US" sz="1900" kern="1200" dirty="0"/>
            <a:t> </a:t>
          </a:r>
          <a:r>
            <a:rPr lang="en-US" sz="1900" kern="1200" dirty="0" err="1"/>
            <a:t>usullarini</a:t>
          </a:r>
          <a:r>
            <a:rPr lang="en-US" sz="1900" kern="1200" dirty="0"/>
            <a:t> </a:t>
          </a:r>
          <a:r>
            <a:rPr lang="en-US" sz="1900" kern="1200" dirty="0" err="1"/>
            <a:t>raqamlashtirish</a:t>
          </a:r>
          <a:r>
            <a:rPr lang="en-US" sz="1900" kern="1200" dirty="0"/>
            <a:t> </a:t>
          </a:r>
          <a:r>
            <a:rPr lang="en-US" sz="1900" kern="1200" dirty="0" err="1"/>
            <a:t>va</a:t>
          </a:r>
          <a:r>
            <a:rPr lang="en-US" sz="1900" kern="1200" dirty="0"/>
            <a:t> </a:t>
          </a:r>
          <a:r>
            <a:rPr lang="en-US" sz="1900" kern="1200" dirty="0" err="1"/>
            <a:t>boshqalar</a:t>
          </a:r>
          <a:endParaRPr lang="en-GB" sz="1900" kern="1200" dirty="0"/>
        </a:p>
      </dsp:txBody>
      <dsp:txXfrm>
        <a:off x="851100" y="1300650"/>
        <a:ext cx="10399017" cy="650325"/>
      </dsp:txXfrm>
    </dsp:sp>
    <dsp:sp modelId="{C31B0373-5C77-45F5-867D-A045AF7E4B54}">
      <dsp:nvSpPr>
        <dsp:cNvPr id="0" name=""/>
        <dsp:cNvSpPr/>
      </dsp:nvSpPr>
      <dsp:spPr>
        <a:xfrm>
          <a:off x="444647" y="1219359"/>
          <a:ext cx="812906" cy="8129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E931C9-21A3-4BBB-B6B5-1ADCE54B0ACC}">
      <dsp:nvSpPr>
        <dsp:cNvPr id="0" name=""/>
        <dsp:cNvSpPr/>
      </dsp:nvSpPr>
      <dsp:spPr>
        <a:xfrm>
          <a:off x="851100" y="2276306"/>
          <a:ext cx="10399017" cy="6503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19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Huquqiy</a:t>
          </a:r>
          <a:r>
            <a:rPr lang="en-US" sz="1900" kern="1200" dirty="0"/>
            <a:t> – </a:t>
          </a:r>
          <a:r>
            <a:rPr lang="en-US" sz="1900" kern="1200" dirty="0" err="1"/>
            <a:t>mehnat</a:t>
          </a:r>
          <a:r>
            <a:rPr lang="en-US" sz="1900" kern="1200" dirty="0"/>
            <a:t> </a:t>
          </a:r>
          <a:r>
            <a:rPr lang="en-US" sz="1900" kern="1200" dirty="0" err="1"/>
            <a:t>yoki</a:t>
          </a:r>
          <a:r>
            <a:rPr lang="en-US" sz="1900" kern="1200" dirty="0"/>
            <a:t> </a:t>
          </a:r>
          <a:r>
            <a:rPr lang="en-US" sz="1900" kern="1200" dirty="0" err="1"/>
            <a:t>xo‘jalik</a:t>
          </a:r>
          <a:r>
            <a:rPr lang="en-US" sz="1900" kern="1200" dirty="0"/>
            <a:t> </a:t>
          </a:r>
          <a:r>
            <a:rPr lang="en-US" sz="1900" kern="1200" dirty="0" err="1"/>
            <a:t>yuritish</a:t>
          </a:r>
          <a:r>
            <a:rPr lang="en-US" sz="1900" kern="1200" dirty="0"/>
            <a:t> </a:t>
          </a:r>
          <a:r>
            <a:rPr lang="en-US" sz="1900" kern="1200" dirty="0" err="1"/>
            <a:t>bilan</a:t>
          </a:r>
          <a:r>
            <a:rPr lang="en-US" sz="1900" kern="1200" dirty="0"/>
            <a:t> </a:t>
          </a:r>
          <a:r>
            <a:rPr lang="en-US" sz="1900" kern="1200" dirty="0" err="1"/>
            <a:t>bog‘liq</a:t>
          </a:r>
          <a:r>
            <a:rPr lang="en-US" sz="1900" kern="1200" dirty="0"/>
            <a:t> </a:t>
          </a:r>
          <a:r>
            <a:rPr lang="en-US" sz="1900" kern="1200" dirty="0" err="1"/>
            <a:t>qonunlardagi</a:t>
          </a:r>
          <a:r>
            <a:rPr lang="en-US" sz="1900" kern="1200" dirty="0"/>
            <a:t> </a:t>
          </a:r>
          <a:r>
            <a:rPr lang="en-US" sz="1900" kern="1200" dirty="0" err="1"/>
            <a:t>o‘zgarishlarni</a:t>
          </a:r>
          <a:r>
            <a:rPr lang="en-US" sz="1900" kern="1200" dirty="0"/>
            <a:t> </a:t>
          </a:r>
          <a:r>
            <a:rPr lang="en-US" sz="1900" kern="1200" dirty="0" err="1"/>
            <a:t>raqamli</a:t>
          </a:r>
          <a:r>
            <a:rPr lang="en-US" sz="1900" kern="1200" dirty="0"/>
            <a:t> </a:t>
          </a:r>
          <a:r>
            <a:rPr lang="en-US" sz="1900" kern="1200" dirty="0" err="1"/>
            <a:t>ko‘rinishda</a:t>
          </a:r>
          <a:r>
            <a:rPr lang="en-US" sz="1900" kern="1200" dirty="0"/>
            <a:t> </a:t>
          </a:r>
          <a:r>
            <a:rPr lang="en-US" sz="1900" kern="1200" dirty="0" err="1"/>
            <a:t>amalga</a:t>
          </a:r>
          <a:r>
            <a:rPr lang="en-US" sz="1900" kern="1200" dirty="0"/>
            <a:t> </a:t>
          </a:r>
          <a:r>
            <a:rPr lang="en-US" sz="1900" kern="1200" dirty="0" err="1"/>
            <a:t>oshirish</a:t>
          </a:r>
          <a:endParaRPr lang="en-GB" sz="1900" kern="1200" dirty="0"/>
        </a:p>
      </dsp:txBody>
      <dsp:txXfrm>
        <a:off x="851100" y="2276306"/>
        <a:ext cx="10399017" cy="650325"/>
      </dsp:txXfrm>
    </dsp:sp>
    <dsp:sp modelId="{DB93063A-2068-4971-9A0B-39DA864663C9}">
      <dsp:nvSpPr>
        <dsp:cNvPr id="0" name=""/>
        <dsp:cNvSpPr/>
      </dsp:nvSpPr>
      <dsp:spPr>
        <a:xfrm>
          <a:off x="444647" y="2195016"/>
          <a:ext cx="812906" cy="8129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6F8E3-6F83-4BA5-BF56-3124816B38D2}">
      <dsp:nvSpPr>
        <dsp:cNvPr id="0" name=""/>
        <dsp:cNvSpPr/>
      </dsp:nvSpPr>
      <dsp:spPr>
        <a:xfrm>
          <a:off x="478253" y="3251963"/>
          <a:ext cx="10771863" cy="6503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19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Pedagogik – raqamli vositalarni qollagan holdagi yangi innovatsion-interfaol o‘qitish, ta’lim berish yoki tarbiya qilish usullari. </a:t>
          </a:r>
          <a:endParaRPr lang="en-GB" sz="1900" kern="1200" dirty="0"/>
        </a:p>
      </dsp:txBody>
      <dsp:txXfrm>
        <a:off x="478253" y="3251963"/>
        <a:ext cx="10771863" cy="650325"/>
      </dsp:txXfrm>
    </dsp:sp>
    <dsp:sp modelId="{6C5CD060-69C2-4BB8-8818-A11FB1CBE5E3}">
      <dsp:nvSpPr>
        <dsp:cNvPr id="0" name=""/>
        <dsp:cNvSpPr/>
      </dsp:nvSpPr>
      <dsp:spPr>
        <a:xfrm>
          <a:off x="71800" y="3170672"/>
          <a:ext cx="812906" cy="8129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IncreasingCircleProcess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horzAlign" val="ctr"/>
          <dgm:param type="vertAlign" val="t"/>
        </dgm:alg>
      </dgm:if>
      <dgm:else name="Name3">
        <dgm:alg type="lin">
          <dgm:param type="linDir" val="fromR"/>
          <dgm:param type="horzAlign" val="ctr"/>
          <dgm:param type="vertAlign" val="t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txAnchorVertCh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txAnchorVertCh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97E6E-9EE3-4D7E-9609-FAF68F6E74C5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585BD-186C-43BB-9E1B-F9441F475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597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387;p1:notes">
            <a:extLst>
              <a:ext uri="{FF2B5EF4-FFF2-40B4-BE49-F238E27FC236}">
                <a16:creationId xmlns:a16="http://schemas.microsoft.com/office/drawing/2014/main" id="{ECDC00B7-A41D-4E87-9EDF-F47B88A9143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8500" y="4025900"/>
            <a:ext cx="5586413" cy="3813175"/>
          </a:xfrm>
        </p:spPr>
        <p:txBody>
          <a:bodyPr tIns="45700" bIns="45700"/>
          <a:lstStyle/>
          <a:p>
            <a:pPr marL="0" indent="0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Google Shape;388;p1:notes">
            <a:extLst>
              <a:ext uri="{FF2B5EF4-FFF2-40B4-BE49-F238E27FC236}">
                <a16:creationId xmlns:a16="http://schemas.microsoft.com/office/drawing/2014/main" id="{D00684D1-E251-4765-902B-148FDB1CD7A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65163" y="635000"/>
            <a:ext cx="5651500" cy="3178175"/>
          </a:xfrm>
          <a:custGeom>
            <a:avLst/>
            <a:gdLst>
              <a:gd name="T0" fmla="*/ 0 w 120000"/>
              <a:gd name="T1" fmla="*/ 0 h 120000"/>
              <a:gd name="T2" fmla="*/ 5651500 w 120000"/>
              <a:gd name="T3" fmla="*/ 0 h 120000"/>
              <a:gd name="T4" fmla="*/ 5651500 w 120000"/>
              <a:gd name="T5" fmla="*/ 3178175 h 120000"/>
              <a:gd name="T6" fmla="*/ 0 w 120000"/>
              <a:gd name="T7" fmla="*/ 31781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E29FC-5BF7-35F1-4FB7-C5EB362A0B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1D8CFB0-11BC-F60F-3141-86038B099A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GB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B4DB4F-DBEC-CF3B-CABE-595595D6F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E0FEDD-3DA1-833A-B633-92052147C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B67ECD-942C-3DAA-097D-18F776F97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326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2745E-92C2-DEE2-13C8-A5FFA8708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3075CF-394E-6D0C-8D31-6F3C17F6A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90E049-7982-A89B-C112-FA1551164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797662-03E2-D1DC-0E69-755F18EFB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0DA8A6-2780-B711-13C0-E1954DC8D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02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3B036F-823E-233E-09B9-0D6CAC94F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175DBD-1789-8D03-6D87-0637AE6A7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A2FAEE-D730-AC75-5710-F2B8B7D0C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998050-5B70-411D-F5BD-E6F7B38E1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7CC93C-F9A5-9216-4898-AC5CE41FC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36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795A5-4179-5ABA-6938-3209F146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54E847-C908-06A0-D34D-66FD788492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200630-DBC8-297A-2923-513CB45906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EE7D9A-0B64-23C4-0DEC-7415D518F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76FCD4-EE8D-4B77-CC08-B8C3F23BF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04AB9E-2E41-774F-6DA6-AF7A4584D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6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892238-9E2B-4C48-B700-8A193976D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617C17-230D-D8B6-1612-2EC3274ED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9FA526-B85F-9917-B323-2CF03A938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C6E88F8-1178-CC7E-FD0B-59FDD17157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5EEA57-67EA-53F0-25A6-E33849A320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A4E4E5-B37A-7762-2B29-AF468F839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8A5312B-F0D2-A205-BA21-CE6404BD7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593A89B-EC93-B51C-E52A-F9BB547CA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9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5FE859-302D-629A-8FA9-BC655220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5F4B869-A1FC-6FB6-062A-F65BE050A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334F412-F445-02E6-1D58-1906196E1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D469215-F09B-33AE-5928-E0574070A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56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659DA80-0BFF-F19F-9F31-FA7233BAA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50864C3-0040-2952-D0E2-F1206E897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33B4A30-411E-2144-3E14-83A9E19E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96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C359FE-23C7-D72A-B325-39A4F36E0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1D55C0-D7E9-14EB-4648-26E30DDDF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FB2847C-94BD-67B8-3331-D1ABECE9E8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5E1884-3526-8838-4327-1EA0209B1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E18CB29-247E-1BE2-8656-A28F67C4B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6398CA-C760-6D0E-6BBD-E4840C952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4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88C49D-29FA-CCBC-0AC0-DBF0998C6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1CD1A4D-48CC-01A7-24F5-49248D8907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AAC712F-503C-3C78-13E3-A988CB673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268C1B-A395-DDC2-7CC4-49D6FD9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6F63F0-F9DC-16DA-2FD6-C3874761B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E2E379-8CB3-DBD8-1C94-6A7AD6C1A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322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8DF3A0-2275-C26C-C523-0D19518F9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F4EF35C-5004-5357-C3F5-DE1B0C2765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43F3A8-C4CE-BB28-A54D-A74746035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F5DBE2-1A43-1F3D-1C02-5434F8D2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175C41-67B9-CE78-4065-E102B9377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88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395D204-E439-5D78-ECB7-FB4DB25599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565930F-769F-DC74-1A44-999530DCA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BF5337-2EA9-4CEC-C3BC-12C7E2B44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3DA595-5F40-AC1C-565F-6AD72F34D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4B3A88-93D8-1AA1-9F8D-1C8033929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02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75"/>
              <a:buFont typeface="Calibri"/>
              <a:buNone/>
              <a:defRPr sz="3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ctr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/>
            </a:lvl1pPr>
            <a:lvl2pPr lvl="1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/>
            </a:lvl2pPr>
            <a:lvl3pPr lvl="2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/>
            </a:lvl3pPr>
            <a:lvl4pPr lvl="3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4pPr>
            <a:lvl5pPr lvl="4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5pPr>
            <a:lvl6pPr lvl="5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6pPr>
            <a:lvl7pPr lvl="6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7pPr>
            <a:lvl8pPr lvl="7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8pPr>
            <a:lvl9pPr lvl="8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9pPr>
          </a:lstStyle>
          <a:p>
            <a:endParaRPr/>
          </a:p>
        </p:txBody>
      </p:sp>
      <p:sp>
        <p:nvSpPr>
          <p:cNvPr id="4" name="Google Shape;19;p35">
            <a:extLst>
              <a:ext uri="{FF2B5EF4-FFF2-40B4-BE49-F238E27FC236}">
                <a16:creationId xmlns:a16="http://schemas.microsoft.com/office/drawing/2014/main" id="{C1BEA0E3-0FDB-462D-8BE5-7D4FEDC83F01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20;p35">
            <a:extLst>
              <a:ext uri="{FF2B5EF4-FFF2-40B4-BE49-F238E27FC236}">
                <a16:creationId xmlns:a16="http://schemas.microsoft.com/office/drawing/2014/main" id="{A5AF82B8-7620-48F1-BAE6-5CDEE59E439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21;p35">
            <a:extLst>
              <a:ext uri="{FF2B5EF4-FFF2-40B4-BE49-F238E27FC236}">
                <a16:creationId xmlns:a16="http://schemas.microsoft.com/office/drawing/2014/main" id="{9F53DE99-D3FE-496D-A515-FFF305EF201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2B2A1423-34FB-4D7D-B702-74AAC17587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495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1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5;p71">
            <a:extLst>
              <a:ext uri="{FF2B5EF4-FFF2-40B4-BE49-F238E27FC236}">
                <a16:creationId xmlns:a16="http://schemas.microsoft.com/office/drawing/2014/main" id="{C735B85E-D79D-4883-ACA1-B1BFE34C3AB2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26;p71">
            <a:extLst>
              <a:ext uri="{FF2B5EF4-FFF2-40B4-BE49-F238E27FC236}">
                <a16:creationId xmlns:a16="http://schemas.microsoft.com/office/drawing/2014/main" id="{AC005571-B58F-47FA-9A56-65F6A0AABA30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27;p71">
            <a:extLst>
              <a:ext uri="{FF2B5EF4-FFF2-40B4-BE49-F238E27FC236}">
                <a16:creationId xmlns:a16="http://schemas.microsoft.com/office/drawing/2014/main" id="{378EB9C1-B10E-4765-86D8-4A41ED26C5E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72F118CE-39CE-47D8-9458-3DBF76D5AA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093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1851" y="1709749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75"/>
              <a:buFont typeface="Calibri"/>
              <a:buNone/>
              <a:defRPr sz="3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33">
                <a:solidFill>
                  <a:srgbClr val="888888"/>
                </a:solidFill>
              </a:defRPr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1125"/>
              <a:buNone/>
              <a:defRPr sz="1067">
                <a:solidFill>
                  <a:srgbClr val="888888"/>
                </a:solidFill>
              </a:defRPr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1013"/>
              <a:buNone/>
              <a:defRPr sz="1067">
                <a:solidFill>
                  <a:srgbClr val="888888"/>
                </a:solidFill>
              </a:defRPr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31;p72">
            <a:extLst>
              <a:ext uri="{FF2B5EF4-FFF2-40B4-BE49-F238E27FC236}">
                <a16:creationId xmlns:a16="http://schemas.microsoft.com/office/drawing/2014/main" id="{72045D28-C200-49B3-BC44-C06E22C1B76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32;p72">
            <a:extLst>
              <a:ext uri="{FF2B5EF4-FFF2-40B4-BE49-F238E27FC236}">
                <a16:creationId xmlns:a16="http://schemas.microsoft.com/office/drawing/2014/main" id="{4DBC17C5-8B75-43B1-B9D4-D0744243ABA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33;p72">
            <a:extLst>
              <a:ext uri="{FF2B5EF4-FFF2-40B4-BE49-F238E27FC236}">
                <a16:creationId xmlns:a16="http://schemas.microsoft.com/office/drawing/2014/main" id="{6A9AC29C-1423-4944-9DDF-3A4B1C2AED3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364038C9-FAE6-4E43-8CD0-1A87DADDB6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761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3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3"/>
          <p:cNvSpPr txBox="1">
            <a:spLocks noGrp="1"/>
          </p:cNvSpPr>
          <p:nvPr>
            <p:ph type="body" idx="1"/>
          </p:nvPr>
        </p:nvSpPr>
        <p:spPr>
          <a:xfrm>
            <a:off x="628658" y="1825625"/>
            <a:ext cx="3867151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3"/>
          <p:cNvSpPr txBox="1">
            <a:spLocks noGrp="1"/>
          </p:cNvSpPr>
          <p:nvPr>
            <p:ph type="body" idx="2"/>
          </p:nvPr>
        </p:nvSpPr>
        <p:spPr>
          <a:xfrm>
            <a:off x="4648209" y="1825625"/>
            <a:ext cx="3867151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38;p73">
            <a:extLst>
              <a:ext uri="{FF2B5EF4-FFF2-40B4-BE49-F238E27FC236}">
                <a16:creationId xmlns:a16="http://schemas.microsoft.com/office/drawing/2014/main" id="{99BEA543-3251-4F57-8BC1-D184F46BDB4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39;p73">
            <a:extLst>
              <a:ext uri="{FF2B5EF4-FFF2-40B4-BE49-F238E27FC236}">
                <a16:creationId xmlns:a16="http://schemas.microsoft.com/office/drawing/2014/main" id="{18361ABF-2900-4166-910E-CF9573E9D09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40;p73">
            <a:extLst>
              <a:ext uri="{FF2B5EF4-FFF2-40B4-BE49-F238E27FC236}">
                <a16:creationId xmlns:a16="http://schemas.microsoft.com/office/drawing/2014/main" id="{4606AB27-0AD1-4271-B63F-04A4367AAE2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D750CA26-F16F-4830-AE95-887D3412F9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318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4"/>
          <p:cNvSpPr txBox="1"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4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 b="1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 b="1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 b="1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9pPr>
          </a:lstStyle>
          <a:p>
            <a:endParaRPr/>
          </a:p>
        </p:txBody>
      </p:sp>
      <p:sp>
        <p:nvSpPr>
          <p:cNvPr id="44" name="Google Shape;44;p74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74"/>
          <p:cNvSpPr txBox="1">
            <a:spLocks noGrp="1"/>
          </p:cNvSpPr>
          <p:nvPr>
            <p:ph type="body" idx="3"/>
          </p:nvPr>
        </p:nvSpPr>
        <p:spPr>
          <a:xfrm>
            <a:off x="6172203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 b="1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 b="1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 b="1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9pPr>
          </a:lstStyle>
          <a:p>
            <a:endParaRPr/>
          </a:p>
        </p:txBody>
      </p:sp>
      <p:sp>
        <p:nvSpPr>
          <p:cNvPr id="46" name="Google Shape;46;p74"/>
          <p:cNvSpPr txBox="1">
            <a:spLocks noGrp="1"/>
          </p:cNvSpPr>
          <p:nvPr>
            <p:ph type="body" idx="4"/>
          </p:nvPr>
        </p:nvSpPr>
        <p:spPr>
          <a:xfrm>
            <a:off x="6172203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47;p74">
            <a:extLst>
              <a:ext uri="{FF2B5EF4-FFF2-40B4-BE49-F238E27FC236}">
                <a16:creationId xmlns:a16="http://schemas.microsoft.com/office/drawing/2014/main" id="{8CDA151B-9318-4BE8-A80A-B676A34F2FC6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8" name="Google Shape;48;p74">
            <a:extLst>
              <a:ext uri="{FF2B5EF4-FFF2-40B4-BE49-F238E27FC236}">
                <a16:creationId xmlns:a16="http://schemas.microsoft.com/office/drawing/2014/main" id="{2FB72657-93AE-4CEC-94E0-F084C63DB093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9" name="Google Shape;49;p74">
            <a:extLst>
              <a:ext uri="{FF2B5EF4-FFF2-40B4-BE49-F238E27FC236}">
                <a16:creationId xmlns:a16="http://schemas.microsoft.com/office/drawing/2014/main" id="{218AA121-8CAA-4CCF-8F01-99D5C5AA366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239A797-9DBB-4B37-A86A-B0892DEEC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976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5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52;p75">
            <a:extLst>
              <a:ext uri="{FF2B5EF4-FFF2-40B4-BE49-F238E27FC236}">
                <a16:creationId xmlns:a16="http://schemas.microsoft.com/office/drawing/2014/main" id="{97E62939-48ED-4B8D-8474-601B668EEE97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" name="Google Shape;53;p75">
            <a:extLst>
              <a:ext uri="{FF2B5EF4-FFF2-40B4-BE49-F238E27FC236}">
                <a16:creationId xmlns:a16="http://schemas.microsoft.com/office/drawing/2014/main" id="{CD5FAA8F-D28F-45CA-8AC9-CACCCF5508D8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54;p75">
            <a:extLst>
              <a:ext uri="{FF2B5EF4-FFF2-40B4-BE49-F238E27FC236}">
                <a16:creationId xmlns:a16="http://schemas.microsoft.com/office/drawing/2014/main" id="{8A2DF959-4FA8-4593-AEAC-16739E85D96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2386B4F7-62CF-446F-8D98-204331A409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9652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6;p76">
            <a:extLst>
              <a:ext uri="{FF2B5EF4-FFF2-40B4-BE49-F238E27FC236}">
                <a16:creationId xmlns:a16="http://schemas.microsoft.com/office/drawing/2014/main" id="{42E53C80-4108-4DEF-B7E4-DA99CE0B6BD2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" name="Google Shape;57;p76">
            <a:extLst>
              <a:ext uri="{FF2B5EF4-FFF2-40B4-BE49-F238E27FC236}">
                <a16:creationId xmlns:a16="http://schemas.microsoft.com/office/drawing/2014/main" id="{799BF7ED-73A8-43DB-95CF-C54D7D1BD5A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" name="Google Shape;58;p76">
            <a:extLst>
              <a:ext uri="{FF2B5EF4-FFF2-40B4-BE49-F238E27FC236}">
                <a16:creationId xmlns:a16="http://schemas.microsoft.com/office/drawing/2014/main" id="{1F2E6F3B-AE4C-4F60-AC6F-2F218C64AF4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976763F-A417-4587-8346-CC32B63B5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9567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77"/>
          <p:cNvSpPr txBox="1">
            <a:spLocks noGrp="1"/>
          </p:cNvSpPr>
          <p:nvPr>
            <p:ph type="body" idx="1"/>
          </p:nvPr>
        </p:nvSpPr>
        <p:spPr>
          <a:xfrm>
            <a:off x="5183188" y="98743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67"/>
            </a:lvl1pPr>
            <a:lvl2pPr marL="914309" lvl="1" indent="-32858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575"/>
              <a:buChar char="•"/>
              <a:defRPr sz="1600"/>
            </a:lvl2pPr>
            <a:lvl3pPr marL="1371464" lvl="2" indent="-314293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33"/>
            </a:lvl3pPr>
            <a:lvl4pPr marL="1828618" lvl="3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4pPr>
            <a:lvl5pPr marL="2285774" lvl="4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5pPr>
            <a:lvl6pPr marL="2742926" lvl="5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6pPr>
            <a:lvl7pPr marL="3200080" lvl="6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7pPr>
            <a:lvl8pPr marL="3657235" lvl="7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8pPr>
            <a:lvl9pPr marL="4114389" lvl="8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9pPr>
          </a:lstStyle>
          <a:p>
            <a:endParaRPr/>
          </a:p>
        </p:txBody>
      </p:sp>
      <p:sp>
        <p:nvSpPr>
          <p:cNvPr id="62" name="Google Shape;62;p77"/>
          <p:cNvSpPr txBox="1">
            <a:spLocks noGrp="1"/>
          </p:cNvSpPr>
          <p:nvPr>
            <p:ph type="body" idx="2"/>
          </p:nvPr>
        </p:nvSpPr>
        <p:spPr>
          <a:xfrm>
            <a:off x="839788" y="2057403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788"/>
              <a:buNone/>
              <a:defRPr sz="800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67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9pPr>
          </a:lstStyle>
          <a:p>
            <a:endParaRPr/>
          </a:p>
        </p:txBody>
      </p:sp>
      <p:sp>
        <p:nvSpPr>
          <p:cNvPr id="5" name="Google Shape;63;p77">
            <a:extLst>
              <a:ext uri="{FF2B5EF4-FFF2-40B4-BE49-F238E27FC236}">
                <a16:creationId xmlns:a16="http://schemas.microsoft.com/office/drawing/2014/main" id="{7E865028-ED07-424D-9760-53A2C37343F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64;p77">
            <a:extLst>
              <a:ext uri="{FF2B5EF4-FFF2-40B4-BE49-F238E27FC236}">
                <a16:creationId xmlns:a16="http://schemas.microsoft.com/office/drawing/2014/main" id="{1199C6EF-D358-4200-A4CB-95BDDF6E8DD8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65;p77">
            <a:extLst>
              <a:ext uri="{FF2B5EF4-FFF2-40B4-BE49-F238E27FC236}">
                <a16:creationId xmlns:a16="http://schemas.microsoft.com/office/drawing/2014/main" id="{7948EF76-105E-405D-8235-181EB85F307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EBDDD963-822D-4F34-8D1E-29D8EECB16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1657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8"/>
          <p:cNvSpPr>
            <a:spLocks noGrp="1"/>
          </p:cNvSpPr>
          <p:nvPr>
            <p:ph type="pic" idx="2"/>
          </p:nvPr>
        </p:nvSpPr>
        <p:spPr>
          <a:xfrm>
            <a:off x="5183188" y="987437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78"/>
          <p:cNvSpPr txBox="1">
            <a:spLocks noGrp="1"/>
          </p:cNvSpPr>
          <p:nvPr>
            <p:ph type="body" idx="1"/>
          </p:nvPr>
        </p:nvSpPr>
        <p:spPr>
          <a:xfrm>
            <a:off x="839788" y="2057403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788"/>
              <a:buNone/>
              <a:defRPr sz="800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67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9pPr>
          </a:lstStyle>
          <a:p>
            <a:endParaRPr/>
          </a:p>
        </p:txBody>
      </p:sp>
      <p:sp>
        <p:nvSpPr>
          <p:cNvPr id="5" name="Google Shape;70;p78">
            <a:extLst>
              <a:ext uri="{FF2B5EF4-FFF2-40B4-BE49-F238E27FC236}">
                <a16:creationId xmlns:a16="http://schemas.microsoft.com/office/drawing/2014/main" id="{E14923FE-00C3-4057-927F-3E5C0D0449B0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71;p78">
            <a:extLst>
              <a:ext uri="{FF2B5EF4-FFF2-40B4-BE49-F238E27FC236}">
                <a16:creationId xmlns:a16="http://schemas.microsoft.com/office/drawing/2014/main" id="{4F9B3C8D-9ACF-42C6-A8C2-F27302176B46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72;p78">
            <a:extLst>
              <a:ext uri="{FF2B5EF4-FFF2-40B4-BE49-F238E27FC236}">
                <a16:creationId xmlns:a16="http://schemas.microsoft.com/office/drawing/2014/main" id="{209E01A4-1A60-44DF-99FD-BC1FA509B29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6725C0C-6030-44CD-ADE4-F36EE5A768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8858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9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9"/>
          <p:cNvSpPr txBox="1">
            <a:spLocks noGrp="1"/>
          </p:cNvSpPr>
          <p:nvPr>
            <p:ph type="body" idx="1"/>
          </p:nvPr>
        </p:nvSpPr>
        <p:spPr>
          <a:xfrm rot="5400000">
            <a:off x="3920333" y="-1256507"/>
            <a:ext cx="4351339" cy="10515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76;p79">
            <a:extLst>
              <a:ext uri="{FF2B5EF4-FFF2-40B4-BE49-F238E27FC236}">
                <a16:creationId xmlns:a16="http://schemas.microsoft.com/office/drawing/2014/main" id="{749D12AC-9A1A-43A1-8E81-A04BFB093F14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77;p79">
            <a:extLst>
              <a:ext uri="{FF2B5EF4-FFF2-40B4-BE49-F238E27FC236}">
                <a16:creationId xmlns:a16="http://schemas.microsoft.com/office/drawing/2014/main" id="{1AFEE188-09D6-4F8D-A282-B78B3889F4CD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78;p79">
            <a:extLst>
              <a:ext uri="{FF2B5EF4-FFF2-40B4-BE49-F238E27FC236}">
                <a16:creationId xmlns:a16="http://schemas.microsoft.com/office/drawing/2014/main" id="{AE10D3A8-3D82-434D-8C74-D1B391A2FDE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52CEC32-9D51-4032-A338-4E0D8DDC0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465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80"/>
          <p:cNvSpPr txBox="1">
            <a:spLocks noGrp="1"/>
          </p:cNvSpPr>
          <p:nvPr>
            <p:ph type="title"/>
          </p:nvPr>
        </p:nvSpPr>
        <p:spPr>
          <a:xfrm rot="5400000">
            <a:off x="4623599" y="2285209"/>
            <a:ext cx="5811839" cy="19716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80"/>
          <p:cNvSpPr txBox="1">
            <a:spLocks noGrp="1"/>
          </p:cNvSpPr>
          <p:nvPr>
            <p:ph type="body" idx="1"/>
          </p:nvPr>
        </p:nvSpPr>
        <p:spPr>
          <a:xfrm rot="5400000">
            <a:off x="604053" y="389737"/>
            <a:ext cx="5811839" cy="576262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2;p80">
            <a:extLst>
              <a:ext uri="{FF2B5EF4-FFF2-40B4-BE49-F238E27FC236}">
                <a16:creationId xmlns:a16="http://schemas.microsoft.com/office/drawing/2014/main" id="{C7DC5D53-1782-448D-B694-341C93E05D88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83;p80">
            <a:extLst>
              <a:ext uri="{FF2B5EF4-FFF2-40B4-BE49-F238E27FC236}">
                <a16:creationId xmlns:a16="http://schemas.microsoft.com/office/drawing/2014/main" id="{CDA6F963-3498-4723-B77E-B747A5A5496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84;p80">
            <a:extLst>
              <a:ext uri="{FF2B5EF4-FFF2-40B4-BE49-F238E27FC236}">
                <a16:creationId xmlns:a16="http://schemas.microsoft.com/office/drawing/2014/main" id="{1F2D90F4-4D1B-4D3E-B387-460F11AA8D6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CC081FF3-593C-4267-B50D-ABF4F678B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946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C2FF97-1999-4812-93C4-864F39918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A0F42-8A5A-4E89-8CF0-4CB9F0FA23D1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A68885-150A-4769-B17C-0D3A1CFB2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67BC15-7EEF-422B-992D-572F89C26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7967-C533-4058-84A2-8652F4F05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1733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7569C2-1497-442A-827C-2F7634C07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48AD-78B2-4B5E-A0DB-B4ECC6A46C84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4BD196-F846-45FF-9B69-81D5DB6EB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F2151DB-3CA7-4249-AB00-374BFF452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D353C-CF91-40F7-AD86-18F09DC49B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680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5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1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66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772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32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880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43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55C01E-4179-41B0-A3E2-122559025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8AE3-2BA1-44D3-A4BE-54343832CF54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ACA363-887F-4D3C-9424-D71505501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366CF7-D464-4FC3-AF69-4BDB443CB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8309D-9687-40EA-965C-BC928CFF37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0041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C3FB1498-22ED-4F29-86B7-D93909FA1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ECB82-4B6F-4684-B2A1-CB30CCA46F95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479EB0EA-E878-4CCE-A684-839952E2F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6A2AD06-AF25-42C4-A2D8-05B2833D3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4FAA0-2189-43C1-850F-42990E250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8377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5" indent="0">
              <a:buNone/>
              <a:defRPr sz="2667" b="1"/>
            </a:lvl2pPr>
            <a:lvl3pPr marL="1219110" indent="0">
              <a:buNone/>
              <a:defRPr sz="2400" b="1"/>
            </a:lvl3pPr>
            <a:lvl4pPr marL="1828664" indent="0">
              <a:buNone/>
              <a:defRPr sz="2133" b="1"/>
            </a:lvl4pPr>
            <a:lvl5pPr marL="2438218" indent="0">
              <a:buNone/>
              <a:defRPr sz="2133" b="1"/>
            </a:lvl5pPr>
            <a:lvl6pPr marL="3047772" indent="0">
              <a:buNone/>
              <a:defRPr sz="2133" b="1"/>
            </a:lvl6pPr>
            <a:lvl7pPr marL="3657327" indent="0">
              <a:buNone/>
              <a:defRPr sz="2133" b="1"/>
            </a:lvl7pPr>
            <a:lvl8pPr marL="4266880" indent="0">
              <a:buNone/>
              <a:defRPr sz="2133" b="1"/>
            </a:lvl8pPr>
            <a:lvl9pPr marL="4876435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4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5" indent="0">
              <a:buNone/>
              <a:defRPr sz="2667" b="1"/>
            </a:lvl2pPr>
            <a:lvl3pPr marL="1219110" indent="0">
              <a:buNone/>
              <a:defRPr sz="2400" b="1"/>
            </a:lvl3pPr>
            <a:lvl4pPr marL="1828664" indent="0">
              <a:buNone/>
              <a:defRPr sz="2133" b="1"/>
            </a:lvl4pPr>
            <a:lvl5pPr marL="2438218" indent="0">
              <a:buNone/>
              <a:defRPr sz="2133" b="1"/>
            </a:lvl5pPr>
            <a:lvl6pPr marL="3047772" indent="0">
              <a:buNone/>
              <a:defRPr sz="2133" b="1"/>
            </a:lvl6pPr>
            <a:lvl7pPr marL="3657327" indent="0">
              <a:buNone/>
              <a:defRPr sz="2133" b="1"/>
            </a:lvl7pPr>
            <a:lvl8pPr marL="4266880" indent="0">
              <a:buNone/>
              <a:defRPr sz="2133" b="1"/>
            </a:lvl8pPr>
            <a:lvl9pPr marL="4876435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BFD66FF7-C5C9-4556-9CE0-FA92BA42F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A465B-E656-4252-A7BA-B222BD186975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5ED89845-3F4E-461A-979C-5E5550D5B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03207D4D-AEA2-464B-9856-61FF2AE03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BF673-8137-46BC-B97A-FA9338C3B9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5234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2F1B84EA-32E8-4309-A4F9-3AD3A7217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77C65-E78C-41CB-B698-5E1FCCAF7805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9EC2AE48-CEC7-4E45-9B3C-DD5064F38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DE9C8DCE-4F8F-42CC-93B4-E2CFBF3EB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A4F3E-8E83-4A5A-BCE8-F0AA99F175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0189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39BBAEFD-649F-40E3-8761-355DA0CB6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D8C5E-E816-4EF4-BFFA-357A1925BD7A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EE0D13A6-4928-438F-BE23-99E62B35D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3EF4741C-3F4F-46DC-87E4-9003A16BD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8C535-C13C-449A-876C-58011978E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8068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55" indent="0">
              <a:buNone/>
              <a:defRPr sz="1600"/>
            </a:lvl2pPr>
            <a:lvl3pPr marL="1219110" indent="0">
              <a:buNone/>
              <a:defRPr sz="1333"/>
            </a:lvl3pPr>
            <a:lvl4pPr marL="1828664" indent="0">
              <a:buNone/>
              <a:defRPr sz="1200"/>
            </a:lvl4pPr>
            <a:lvl5pPr marL="2438218" indent="0">
              <a:buNone/>
              <a:defRPr sz="1200"/>
            </a:lvl5pPr>
            <a:lvl6pPr marL="3047772" indent="0">
              <a:buNone/>
              <a:defRPr sz="1200"/>
            </a:lvl6pPr>
            <a:lvl7pPr marL="3657327" indent="0">
              <a:buNone/>
              <a:defRPr sz="1200"/>
            </a:lvl7pPr>
            <a:lvl8pPr marL="4266880" indent="0">
              <a:buNone/>
              <a:defRPr sz="1200"/>
            </a:lvl8pPr>
            <a:lvl9pPr marL="4876435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C85D08E5-5A36-4440-B712-1F55C21E7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F0547-9AEC-4C1F-B127-151613AA03D0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472DDA59-A18A-4282-B11C-2C99FA0E0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A18EC45D-4A31-49A6-865E-C1D02456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EC666-9A78-4308-913B-24767E4FE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2622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55" indent="0">
              <a:buNone/>
              <a:defRPr sz="3733"/>
            </a:lvl2pPr>
            <a:lvl3pPr marL="1219110" indent="0">
              <a:buNone/>
              <a:defRPr sz="3200"/>
            </a:lvl3pPr>
            <a:lvl4pPr marL="1828664" indent="0">
              <a:buNone/>
              <a:defRPr sz="2667"/>
            </a:lvl4pPr>
            <a:lvl5pPr marL="2438218" indent="0">
              <a:buNone/>
              <a:defRPr sz="2667"/>
            </a:lvl5pPr>
            <a:lvl6pPr marL="3047772" indent="0">
              <a:buNone/>
              <a:defRPr sz="2667"/>
            </a:lvl6pPr>
            <a:lvl7pPr marL="3657327" indent="0">
              <a:buNone/>
              <a:defRPr sz="2667"/>
            </a:lvl7pPr>
            <a:lvl8pPr marL="4266880" indent="0">
              <a:buNone/>
              <a:defRPr sz="2667"/>
            </a:lvl8pPr>
            <a:lvl9pPr marL="4876435" indent="0">
              <a:buNone/>
              <a:defRPr sz="2667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55" indent="0">
              <a:buNone/>
              <a:defRPr sz="1600"/>
            </a:lvl2pPr>
            <a:lvl3pPr marL="1219110" indent="0">
              <a:buNone/>
              <a:defRPr sz="1333"/>
            </a:lvl3pPr>
            <a:lvl4pPr marL="1828664" indent="0">
              <a:buNone/>
              <a:defRPr sz="1200"/>
            </a:lvl4pPr>
            <a:lvl5pPr marL="2438218" indent="0">
              <a:buNone/>
              <a:defRPr sz="1200"/>
            </a:lvl5pPr>
            <a:lvl6pPr marL="3047772" indent="0">
              <a:buNone/>
              <a:defRPr sz="1200"/>
            </a:lvl6pPr>
            <a:lvl7pPr marL="3657327" indent="0">
              <a:buNone/>
              <a:defRPr sz="1200"/>
            </a:lvl7pPr>
            <a:lvl8pPr marL="4266880" indent="0">
              <a:buNone/>
              <a:defRPr sz="1200"/>
            </a:lvl8pPr>
            <a:lvl9pPr marL="4876435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02396881-9938-4E8B-A7FA-8CD7B05FE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AEA22-8E64-4C54-B699-D50EA48D1D31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A9BB084A-8F38-4F19-8A5E-F61ACC00F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79274FF-A198-42D0-A7B4-DA96E26D2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ED332-1123-464A-9AEB-52763374D1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6993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DF8D91-909C-4488-A289-6C07ECBF1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3451E-53D8-4107-906B-098D404753B3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0BE98A-4D21-409B-870C-C3C90B870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D8E917-48E0-4E79-BA60-219AEC953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A7605-C1C5-4059-B2B7-179E5DE0FE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284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BAF477-F94F-45D9-9DFC-9D98CCF85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CDEAB-E1A6-4C4F-A339-B9E0492035BC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7E3D0E-D3A5-434F-9E34-6E45E32DA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C911D3-5BD2-4DF2-A2F3-158F05F43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3A9CC-5544-47BA-9075-5CE6131233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847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1_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제목 1"/>
          <p:cNvSpPr>
            <a:spLocks noGrp="1"/>
          </p:cNvSpPr>
          <p:nvPr>
            <p:ph type="ctrTitle"/>
          </p:nvPr>
        </p:nvSpPr>
        <p:spPr>
          <a:xfrm>
            <a:off x="719676" y="153984"/>
            <a:ext cx="10363201" cy="574840"/>
          </a:xfrm>
        </p:spPr>
        <p:txBody>
          <a:bodyPr lIns="91422" tIns="45710" rIns="91422" bIns="45710" rtlCol="0">
            <a:noAutofit/>
          </a:bodyPr>
          <a:lstStyle>
            <a:lvl1pPr algn="l" defTabSz="1625185" rtl="0" eaLnBrk="1" latinLnBrk="1" hangingPunct="1">
              <a:spcBef>
                <a:spcPct val="0"/>
              </a:spcBef>
              <a:buNone/>
              <a:defRPr lang="ko-KR" altLang="en-US" sz="5733" b="1" kern="1200" cap="none" spc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no Pro Smbd Display" pitchFamily="18" charset="0"/>
                <a:ea typeface="+mj-ea"/>
                <a:cs typeface="Arial" pitchFamily="34" charset="0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931419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23532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6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ru-RU" altLang="ko-KR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44435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9375">
              <a:schemeClr val="accent5">
                <a:lumMod val="60000"/>
                <a:lumOff val="40000"/>
              </a:schemeClr>
            </a:gs>
            <a:gs pos="33750">
              <a:srgbClr val="BECEEA"/>
            </a:gs>
            <a:gs pos="22500">
              <a:srgbClr val="D1DCF0"/>
            </a:gs>
            <a:gs pos="45000">
              <a:schemeClr val="accent1">
                <a:lumMod val="45000"/>
                <a:lumOff val="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9F5479-668F-8FBD-3F3D-D960566D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ECEB4A-579C-358B-8BA9-091F1A72C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E9ADAF-D3DC-E847-D3E5-8BC77732CF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D0015-A8A5-41CC-BBBB-FA00F474844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F1210-870E-5D74-2979-8E0C936B8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F5B885-F83C-CE43-BD37-8C5B96372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CF0B1-233D-49DF-822E-C0E37297B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97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>
            <a:extLst>
              <a:ext uri="{FF2B5EF4-FFF2-40B4-BE49-F238E27FC236}">
                <a16:creationId xmlns:a16="http://schemas.microsoft.com/office/drawing/2014/main" id="{9DBEDBE1-25D9-41FA-A610-3AF7452DBD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75"/>
              <a:buFont typeface="Calibri"/>
              <a:buNone/>
              <a:defRPr sz="24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4">
            <a:extLst>
              <a:ext uri="{FF2B5EF4-FFF2-40B4-BE49-F238E27FC236}">
                <a16:creationId xmlns:a16="http://schemas.microsoft.com/office/drawing/2014/main" id="{9D31A37F-4A9E-457A-9C1E-B645EE6955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t" anchorCtr="0">
            <a:normAutofit/>
          </a:bodyPr>
          <a:lstStyle>
            <a:lvl1pPr marL="457200" marR="0" lvl="0" indent="-328612" algn="l" rtl="0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575"/>
              <a:buFont typeface="Arial"/>
              <a:buChar char="•"/>
              <a:defRPr sz="15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143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00037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Font typeface="Arial"/>
              <a:buChar char="•"/>
              <a:defRPr sz="112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4">
            <a:extLst>
              <a:ext uri="{FF2B5EF4-FFF2-40B4-BE49-F238E27FC236}">
                <a16:creationId xmlns:a16="http://schemas.microsoft.com/office/drawing/2014/main" id="{62691F69-55A1-414E-B9E8-77C2498C5401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R="0" lvl="0" algn="l" defTabSz="914332" rtl="0">
              <a:spcBef>
                <a:spcPts val="0"/>
              </a:spcBef>
              <a:spcAft>
                <a:spcPts val="0"/>
              </a:spcAft>
              <a:buSzPts val="1400"/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13" name="Google Shape;13;p34">
            <a:extLst>
              <a:ext uri="{FF2B5EF4-FFF2-40B4-BE49-F238E27FC236}">
                <a16:creationId xmlns:a16="http://schemas.microsoft.com/office/drawing/2014/main" id="{4E688167-8111-4091-A5DC-57B013BBD8E9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R="0" lvl="0" algn="ctr" defTabSz="914332" rtl="0">
              <a:spcBef>
                <a:spcPts val="0"/>
              </a:spcBef>
              <a:spcAft>
                <a:spcPts val="0"/>
              </a:spcAft>
              <a:buSzPts val="1400"/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14" name="Google Shape;14;p34">
            <a:extLst>
              <a:ext uri="{FF2B5EF4-FFF2-40B4-BE49-F238E27FC236}">
                <a16:creationId xmlns:a16="http://schemas.microsoft.com/office/drawing/2014/main" id="{C19DC244-C05F-42C5-96B2-B0A45B13271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L="0" marR="0" lvl="0" indent="0" algn="r" defTabSz="914332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fld id="{E0E387F6-6F33-4D9A-90B1-027FB1C6CC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5" name="Google Shape;15;p34">
            <a:extLst>
              <a:ext uri="{FF2B5EF4-FFF2-40B4-BE49-F238E27FC236}">
                <a16:creationId xmlns:a16="http://schemas.microsoft.com/office/drawing/2014/main" id="{4E08ABB1-3F7D-4FA5-9383-3A1467D89311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 b="79324"/>
          <a:stretch/>
        </p:blipFill>
        <p:spPr>
          <a:xfrm>
            <a:off x="0" y="1"/>
            <a:ext cx="12192000" cy="1418167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629437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>
            <a:extLst>
              <a:ext uri="{FF2B5EF4-FFF2-40B4-BE49-F238E27FC236}">
                <a16:creationId xmlns:a16="http://schemas.microsoft.com/office/drawing/2014/main" id="{8DEB7086-07D5-47FC-B770-DB6CFA24BF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3075" name="Текст 2">
            <a:extLst>
              <a:ext uri="{FF2B5EF4-FFF2-40B4-BE49-F238E27FC236}">
                <a16:creationId xmlns:a16="http://schemas.microsoft.com/office/drawing/2014/main" id="{E7D22217-1116-4D1E-A5CA-5558F18102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88443C-3C44-4441-A569-BCB6D0E61D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D0645E-BD71-49A1-A105-3ABF8F1A731B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22E8F2-1875-4DB9-94A6-076C842798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48A1CF-8544-43BA-AC86-021B5B06E6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D65D07B-1F2E-4285-B7B6-0F9B34827B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71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defTabSz="1217054" rtl="0" eaLnBrk="0" fontAlgn="base" hangingPunct="0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2pPr>
      <a:lvl3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3pPr>
      <a:lvl4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4pPr>
      <a:lvl5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5pPr>
      <a:lvl6pPr marL="609585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6pPr>
      <a:lvl7pPr marL="1219170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7pPr>
      <a:lvl8pPr marL="1828754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8pPr>
      <a:lvl9pPr marL="2438339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55073" indent="-455073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88459" indent="-378875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1846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1431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1015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548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104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658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212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55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1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64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18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772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327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88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435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ineconomy.uz/u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mailto:amankenja059@gmail.com" TargetMode="External"/><Relationship Id="rId5" Type="http://schemas.openxmlformats.org/officeDocument/2006/relationships/hyperlink" Target="mailto:atkenjabaev@mail.ru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">
            <a:extLst>
              <a:ext uri="{FF2B5EF4-FFF2-40B4-BE49-F238E27FC236}">
                <a16:creationId xmlns:a16="http://schemas.microsoft.com/office/drawing/2014/main" id="{9CFC505B-446B-47ED-9547-F56888F1217D}"/>
              </a:ext>
            </a:extLst>
          </p:cNvPr>
          <p:cNvSpPr/>
          <p:nvPr/>
        </p:nvSpPr>
        <p:spPr>
          <a:xfrm>
            <a:off x="1549400" y="827258"/>
            <a:ext cx="9118600" cy="19374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lIns="0" tIns="85669" rIns="0" bIns="85669" anchor="ctr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466" b="0" i="0" u="none" strike="noStrike" kern="0" cap="none" spc="0" normalizeH="0" baseline="0" noProof="0" dirty="0">
                <a:ln>
                  <a:noFill/>
                </a:ln>
                <a:solidFill>
                  <a:srgbClr val="00B1F5"/>
                </a:solidFill>
                <a:effectLst/>
                <a:uLnTx/>
                <a:uFillTx/>
                <a:latin typeface="Open Sans"/>
                <a:ea typeface="Open Sans"/>
                <a:cs typeface="Open Sans"/>
                <a:sym typeface="Open Sans"/>
              </a:rPr>
              <a:t> </a:t>
            </a:r>
            <a:r>
              <a:rPr kumimoji="0" lang="ru-RU" sz="800" b="0" i="0" u="none" strike="noStrike" kern="0" cap="none" spc="0" normalizeH="0" baseline="0" noProof="0" dirty="0">
                <a:ln>
                  <a:noFill/>
                </a:ln>
                <a:solidFill>
                  <a:srgbClr val="00B1F5"/>
                </a:solidFill>
                <a:effectLst/>
                <a:uLnTx/>
                <a:uFillTx/>
                <a:latin typeface="Open Sans"/>
                <a:ea typeface="Open Sans"/>
                <a:cs typeface="Open Sans"/>
                <a:sym typeface="Open Sans"/>
              </a:rPr>
              <a:t>                                    </a:t>
            </a:r>
            <a:endParaRPr kumimoji="0" sz="14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pic>
        <p:nvPicPr>
          <p:cNvPr id="21507" name="Google Shape;391;p1" descr="Walton">
            <a:hlinkClick r:id="rId3"/>
            <a:extLst>
              <a:ext uri="{FF2B5EF4-FFF2-40B4-BE49-F238E27FC236}">
                <a16:creationId xmlns:a16="http://schemas.microsoft.com/office/drawing/2014/main" id="{600A50A5-DFA9-4C13-9031-1AA49EB2AC0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584" y="1422401"/>
            <a:ext cx="1786467" cy="1572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3" name="Google Shape;393;p1">
            <a:extLst>
              <a:ext uri="{FF2B5EF4-FFF2-40B4-BE49-F238E27FC236}">
                <a16:creationId xmlns:a16="http://schemas.microsoft.com/office/drawing/2014/main" id="{37CFBA0A-7EC2-43C3-A1FA-435B05E93007}"/>
              </a:ext>
            </a:extLst>
          </p:cNvPr>
          <p:cNvSpPr/>
          <p:nvPr/>
        </p:nvSpPr>
        <p:spPr>
          <a:xfrm>
            <a:off x="764118" y="2995085"/>
            <a:ext cx="4095749" cy="256503"/>
          </a:xfrm>
          <a:prstGeom prst="rect">
            <a:avLst/>
          </a:prstGeom>
          <a:noFill/>
          <a:ln>
            <a:noFill/>
          </a:ln>
        </p:spPr>
        <p:txBody>
          <a:bodyPr spcFirstLastPara="1" lIns="91419" tIns="45699" rIns="91419" bIns="45699">
            <a:sp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O’ZBEKISTON RESPUBLIKASI VAZIRLAR MAHKAMASI</a:t>
            </a:r>
            <a:endParaRPr kumimoji="0" sz="1067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95" name="Google Shape;395;p1">
            <a:extLst>
              <a:ext uri="{FF2B5EF4-FFF2-40B4-BE49-F238E27FC236}">
                <a16:creationId xmlns:a16="http://schemas.microsoft.com/office/drawing/2014/main" id="{CD6433E5-8C80-4686-8467-74290FC6E871}"/>
              </a:ext>
            </a:extLst>
          </p:cNvPr>
          <p:cNvSpPr/>
          <p:nvPr/>
        </p:nvSpPr>
        <p:spPr>
          <a:xfrm>
            <a:off x="764118" y="2760134"/>
            <a:ext cx="10011833" cy="4854760"/>
          </a:xfrm>
          <a:prstGeom prst="rect">
            <a:avLst/>
          </a:prstGeom>
          <a:noFill/>
          <a:ln>
            <a:noFill/>
          </a:ln>
        </p:spPr>
        <p:txBody>
          <a:bodyPr lIns="68571" tIns="34275" rIns="68571" bIns="34275">
            <a:spAutoFit/>
          </a:bodyPr>
          <a:lstStyle>
            <a:lvl1pPr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uz-Cyrl-UZ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uz-Cyrl-UZ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uz-Cyrl-UZ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uz-Cyrl-UZ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 </a:t>
            </a:r>
            <a:r>
              <a:rPr kumimoji="0" lang="uz-Cyrl-UZ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РАҚАМЛИ БИЗНЕС МЕНЕЖМЕНТИ</a:t>
            </a:r>
            <a:endParaRPr kumimoji="0" lang="en-US" altLang="en-US" sz="1467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just" defTabSz="912261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                                                     </a:t>
            </a:r>
            <a:r>
              <a:rPr kumimoji="0" lang="uz-Cyrl-UZ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6</a:t>
            </a: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-</a:t>
            </a:r>
            <a:r>
              <a:rPr kumimoji="0" lang="uz-Cyrl-UZ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Н</a:t>
            </a: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AFT</a:t>
            </a:r>
            <a:r>
              <a:rPr kumimoji="0" lang="uz-Cyrl-UZ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А. </a:t>
            </a:r>
            <a:r>
              <a:rPr kumimoji="0" lang="en-US" altLang="ru-RU" sz="146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RAQAMLI ISTISODIYOTNI BIZNESDAGI O’RNI</a:t>
            </a: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DIGITAL BUSINESS MANAGEMENT</a:t>
            </a:r>
            <a:endParaRPr kumimoji="0" lang="uz-Cyrl-UZ" altLang="en-US" sz="1467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kumimoji="0" lang="en-US" altLang="en-US" sz="146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                                                      </a:t>
            </a:r>
            <a:r>
              <a:rPr kumimoji="0" lang="en-US" altLang="en-US" sz="146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WEEK 6.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ROLE OF THE DIGITAL ECONOMY IN BUSINESS</a:t>
            </a:r>
          </a:p>
          <a:p>
            <a:pPr marL="0" marR="0" lvl="0" indent="0" algn="l" defTabSz="684213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067" b="1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marR="0" lvl="0" indent="0" algn="l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Raqamli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iqtisodiyot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kafedrasi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mudiri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i.f.d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., professor,</a:t>
            </a:r>
          </a:p>
          <a:p>
            <a:pPr marL="0" marR="0" lvl="0" indent="0" algn="l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Xalqaro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injinerlar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Akademiyasi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muxbir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a’zosi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Kenjabaev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 Aman </a:t>
            </a:r>
          </a:p>
          <a:p>
            <a:pPr marL="0" marR="0" lvl="0" indent="0" algn="l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(</a:t>
            </a:r>
            <a:r>
              <a:rPr kumimoji="0" lang="en-US" altLang="en-US" sz="1200" b="1" i="0" u="sng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  <a:hlinkClick r:id="rId5"/>
              </a:rPr>
              <a:t>atkenjabaev@mail.ru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); (</a:t>
            </a:r>
            <a:r>
              <a:rPr kumimoji="0" lang="en-US" altLang="en-US" sz="1200" b="1" i="0" u="sng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  <a:hlinkClick r:id="rId6"/>
              </a:rPr>
              <a:t>amankenja059@gmail.com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F386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); Tel: +998977595931</a:t>
            </a:r>
            <a:endParaRPr kumimoji="0" lang="en-US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1F386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0" marR="0" lvl="0" indent="0" algn="ctr" defTabSz="912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23F4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	</a:t>
            </a:r>
            <a:endParaRPr kumimoji="0" lang="en-US" altLang="en-US" sz="2133" b="0" i="0" u="none" strike="noStrike" kern="1200" cap="none" spc="0" normalizeH="0" baseline="0" noProof="0" dirty="0">
              <a:ln>
                <a:noFill/>
              </a:ln>
              <a:solidFill>
                <a:srgbClr val="323F4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6176A16-3671-4CD0-964F-4935B6252D2C}"/>
              </a:ext>
            </a:extLst>
          </p:cNvPr>
          <p:cNvSpPr/>
          <p:nvPr/>
        </p:nvSpPr>
        <p:spPr>
          <a:xfrm>
            <a:off x="7232651" y="2995085"/>
            <a:ext cx="3435349" cy="256543"/>
          </a:xfrm>
          <a:prstGeom prst="rect">
            <a:avLst/>
          </a:prstGeom>
        </p:spPr>
        <p:txBody>
          <a:bodyPr lIns="91435" tIns="45719" rIns="91435" bIns="45719">
            <a:spAutoFit/>
          </a:bodyPr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BIZNES VA TADBIRKORLIK OLIY MAKTABI</a:t>
            </a:r>
            <a:endParaRPr kumimoji="0" lang="ru-RU" sz="1067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21511" name="Google Shape;391;p1" descr="Walton">
            <a:hlinkClick r:id="rId3"/>
            <a:extLst>
              <a:ext uri="{FF2B5EF4-FFF2-40B4-BE49-F238E27FC236}">
                <a16:creationId xmlns:a16="http://schemas.microsoft.com/office/drawing/2014/main" id="{CDE07514-E11D-4314-B3B7-4948FAC17CC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667" y="1422400"/>
            <a:ext cx="1786467" cy="1526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chemeClr val="accent5">
                <a:lumMod val="60000"/>
                <a:lumOff val="40000"/>
              </a:schemeClr>
            </a:gs>
            <a:gs pos="33750">
              <a:srgbClr val="BECEEA"/>
            </a:gs>
            <a:gs pos="22500">
              <a:srgbClr val="D1DCF0"/>
            </a:gs>
            <a:gs pos="71000">
              <a:schemeClr val="accent1">
                <a:lumMod val="45000"/>
                <a:lumOff val="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2B7803-F2AF-AF6F-10E6-454A91E2576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O‘zbekistonda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iqtisodiyotni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yanada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vazifalar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GB" sz="6000" dirty="0"/>
          </a:p>
        </p:txBody>
      </p:sp>
      <p:pic>
        <p:nvPicPr>
          <p:cNvPr id="5" name="Объект 4" descr="Презентация с линейчатой диаграммой">
            <a:extLst>
              <a:ext uri="{FF2B5EF4-FFF2-40B4-BE49-F238E27FC236}">
                <a16:creationId xmlns:a16="http://schemas.microsoft.com/office/drawing/2014/main" id="{328D1811-4E2C-FDD6-40B2-EF67EB74830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53800" y="-58211"/>
            <a:ext cx="914400" cy="914400"/>
          </a:xfrm>
        </p:spPr>
      </p:pic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9A2E6CC4-CCB4-4D50-0083-E9622D690B1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81436952"/>
              </p:ext>
            </p:extLst>
          </p:nvPr>
        </p:nvGraphicFramePr>
        <p:xfrm>
          <a:off x="838199" y="1690688"/>
          <a:ext cx="1024345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8340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575A83-2052-B0C1-4DDB-BDBAEA5D9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3913632"/>
            <a:ext cx="10898668" cy="1737361"/>
          </a:xfrm>
        </p:spPr>
        <p:txBody>
          <a:bodyPr>
            <a:noAutofit/>
          </a:bodyPr>
          <a:lstStyle/>
          <a:p>
            <a:pPr algn="ctr"/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qarorlarning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nimalardan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iboratligini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pishiq-puhta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bilib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jozibali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sayohatimizni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boshlashdan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avval,axborotlashgan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uzviy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yaqindan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tanishib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chiqishga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harakat </a:t>
            </a:r>
            <a:r>
              <a:rPr lang="en-GB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15DDCCB-62B0-5969-E4D1-0C1B49C477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9375101"/>
              </p:ext>
            </p:extLst>
          </p:nvPr>
        </p:nvGraphicFramePr>
        <p:xfrm>
          <a:off x="914400" y="181655"/>
          <a:ext cx="10744200" cy="3976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6400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83178-DFC7-EF51-3988-6B081D84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491"/>
            <a:ext cx="10515600" cy="1150375"/>
          </a:xfrm>
          <a:solidFill>
            <a:schemeClr val="bg2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GB" sz="2400" b="1" dirty="0" err="1"/>
              <a:t>Raqamli</a:t>
            </a:r>
            <a:r>
              <a:rPr lang="en-GB" sz="2400" b="1" dirty="0"/>
              <a:t> </a:t>
            </a:r>
            <a:r>
              <a:rPr lang="en-GB" sz="2400" b="1" dirty="0" err="1"/>
              <a:t>iqtisodiyotga</a:t>
            </a:r>
            <a:r>
              <a:rPr lang="en-GB" sz="2400" b="1" dirty="0"/>
              <a:t> </a:t>
            </a:r>
            <a:r>
              <a:rPr lang="en-GB" sz="2400" b="1" dirty="0" err="1"/>
              <a:t>o‘tish</a:t>
            </a:r>
            <a:r>
              <a:rPr lang="en-GB" sz="2400" b="1" dirty="0"/>
              <a:t> </a:t>
            </a:r>
            <a:r>
              <a:rPr lang="en-GB" sz="2400" b="1" dirty="0" err="1"/>
              <a:t>nimani</a:t>
            </a:r>
            <a:r>
              <a:rPr lang="en-GB" sz="2400" b="1" dirty="0"/>
              <a:t> </a:t>
            </a:r>
            <a:r>
              <a:rPr lang="en-GB" sz="2400" b="1" dirty="0" err="1"/>
              <a:t>anglatadi</a:t>
            </a:r>
            <a:r>
              <a:rPr lang="en-GB" sz="2400" b="1" dirty="0"/>
              <a:t>? - </a:t>
            </a:r>
            <a:r>
              <a:rPr lang="en-GB" sz="2400" b="1" dirty="0" err="1"/>
              <a:t>degan</a:t>
            </a:r>
            <a:r>
              <a:rPr lang="en-GB" sz="2400" b="1" dirty="0"/>
              <a:t> </a:t>
            </a:r>
            <a:r>
              <a:rPr lang="en-GB" sz="2400" b="1" dirty="0" err="1"/>
              <a:t>savolga</a:t>
            </a:r>
            <a:r>
              <a:rPr lang="en-GB" sz="2400" b="1" dirty="0"/>
              <a:t> </a:t>
            </a:r>
            <a:r>
              <a:rPr lang="en-GB" sz="2400" b="1" dirty="0" err="1"/>
              <a:t>quyidagicha</a:t>
            </a:r>
            <a:r>
              <a:rPr lang="en-GB" sz="2400" b="1" dirty="0"/>
              <a:t> </a:t>
            </a:r>
            <a:r>
              <a:rPr lang="en-GB" sz="2400" b="1" dirty="0" err="1"/>
              <a:t>qilib</a:t>
            </a:r>
            <a:r>
              <a:rPr lang="en-GB" sz="2400" b="1" dirty="0"/>
              <a:t> </a:t>
            </a:r>
            <a:r>
              <a:rPr lang="en-GB" sz="2400" b="1" dirty="0" err="1"/>
              <a:t>javob</a:t>
            </a:r>
            <a:r>
              <a:rPr lang="en-GB" sz="2400" b="1" dirty="0"/>
              <a:t> </a:t>
            </a:r>
            <a:r>
              <a:rPr lang="en-GB" sz="2400" b="1" dirty="0" err="1"/>
              <a:t>berish</a:t>
            </a:r>
            <a:r>
              <a:rPr lang="en-GB" sz="2400" b="1" dirty="0"/>
              <a:t> </a:t>
            </a:r>
            <a:r>
              <a:rPr lang="en-GB" sz="2400" b="1" dirty="0" err="1"/>
              <a:t>mumkin</a:t>
            </a:r>
            <a:r>
              <a:rPr lang="en-GB" sz="2400" b="1" dirty="0"/>
              <a:t>:</a:t>
            </a:r>
          </a:p>
        </p:txBody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DD0BC332-DAD4-0A89-E5EE-3F1C4EF007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6091088"/>
              </p:ext>
            </p:extLst>
          </p:nvPr>
        </p:nvGraphicFramePr>
        <p:xfrm>
          <a:off x="73742" y="1268363"/>
          <a:ext cx="11594002" cy="4218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139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4048DD-145F-B40F-9127-A76AE2137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691" y="129151"/>
            <a:ext cx="10515600" cy="460785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en-GB" sz="2400" b="1" dirty="0" err="1"/>
              <a:t>Raqamli</a:t>
            </a:r>
            <a:r>
              <a:rPr lang="en-GB" sz="2400" b="1" dirty="0"/>
              <a:t> </a:t>
            </a:r>
            <a:r>
              <a:rPr lang="en-GB" sz="2400" b="1" dirty="0" err="1"/>
              <a:t>iqtisodiyot</a:t>
            </a:r>
            <a:r>
              <a:rPr lang="en-GB" sz="2400" b="1" dirty="0"/>
              <a:t> </a:t>
            </a:r>
            <a:r>
              <a:rPr lang="en-GB" sz="2400" b="1" dirty="0" err="1"/>
              <a:t>quyidagilarda</a:t>
            </a:r>
            <a:r>
              <a:rPr lang="en-GB" sz="2400" b="1" dirty="0"/>
              <a:t> </a:t>
            </a:r>
            <a:r>
              <a:rPr lang="en-GB" sz="2400" b="1" dirty="0" err="1"/>
              <a:t>namoyon</a:t>
            </a:r>
            <a:r>
              <a:rPr lang="en-GB" sz="2400" b="1" dirty="0"/>
              <a:t> </a:t>
            </a:r>
            <a:r>
              <a:rPr lang="en-GB" sz="2400" b="1" dirty="0" err="1"/>
              <a:t>bo‘ladi</a:t>
            </a:r>
            <a:endParaRPr lang="en-GB" sz="2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96B68A-7C9E-9737-D2F8-F29481EF7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52" y="776749"/>
            <a:ext cx="11091180" cy="556918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kadrlar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ish</a:t>
            </a:r>
            <a:r>
              <a:rPr lang="en-GB" dirty="0"/>
              <a:t> </a:t>
            </a:r>
            <a:r>
              <a:rPr lang="en-GB" dirty="0" err="1"/>
              <a:t>joylari</a:t>
            </a:r>
            <a:r>
              <a:rPr lang="en-GB" dirty="0"/>
              <a:t> </a:t>
            </a:r>
            <a:r>
              <a:rPr lang="en-GB" dirty="0" err="1"/>
              <a:t>hosil</a:t>
            </a:r>
            <a:r>
              <a:rPr lang="en-GB" dirty="0"/>
              <a:t> </a:t>
            </a:r>
            <a:r>
              <a:rPr lang="en-GB" dirty="0" err="1"/>
              <a:t>bo‘lishida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korporativ</a:t>
            </a:r>
            <a:r>
              <a:rPr lang="en-GB" dirty="0"/>
              <a:t> </a:t>
            </a:r>
            <a:r>
              <a:rPr lang="en-GB" dirty="0" err="1"/>
              <a:t>madaniyat</a:t>
            </a:r>
            <a:r>
              <a:rPr lang="en-GB" dirty="0"/>
              <a:t> </a:t>
            </a:r>
            <a:r>
              <a:rPr lang="en-GB" dirty="0" err="1"/>
              <a:t>barpo</a:t>
            </a:r>
            <a:r>
              <a:rPr lang="en-GB" dirty="0"/>
              <a:t> </a:t>
            </a:r>
            <a:r>
              <a:rPr lang="en-GB" dirty="0" err="1"/>
              <a:t>bo‘lishida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boshqaruv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nazorat</a:t>
            </a:r>
            <a:r>
              <a:rPr lang="en-GB" dirty="0"/>
              <a:t> </a:t>
            </a:r>
            <a:r>
              <a:rPr lang="en-GB" dirty="0" err="1"/>
              <a:t>usullarining</a:t>
            </a:r>
            <a:r>
              <a:rPr lang="en-GB" dirty="0"/>
              <a:t> </a:t>
            </a:r>
            <a:r>
              <a:rPr lang="en-GB" dirty="0" err="1"/>
              <a:t>yuzaga</a:t>
            </a:r>
            <a:r>
              <a:rPr lang="en-GB" dirty="0"/>
              <a:t> </a:t>
            </a:r>
            <a:r>
              <a:rPr lang="en-GB" dirty="0" err="1"/>
              <a:t>kelishida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ma’lumotlar</a:t>
            </a:r>
            <a:r>
              <a:rPr lang="en-GB" dirty="0"/>
              <a:t> </a:t>
            </a:r>
            <a:r>
              <a:rPr lang="en-GB" dirty="0" err="1"/>
              <a:t>bazalari</a:t>
            </a:r>
            <a:r>
              <a:rPr lang="en-GB" dirty="0"/>
              <a:t> (big data)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aniqlikka</a:t>
            </a:r>
            <a:r>
              <a:rPr lang="en-GB" dirty="0"/>
              <a:t> </a:t>
            </a:r>
            <a:r>
              <a:rPr lang="en-GB" dirty="0" err="1"/>
              <a:t>erishishda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sun’iy</a:t>
            </a:r>
            <a:r>
              <a:rPr lang="en-GB" dirty="0"/>
              <a:t> </a:t>
            </a:r>
            <a:r>
              <a:rPr lang="en-GB" dirty="0" err="1"/>
              <a:t>intellekt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intellektual</a:t>
            </a:r>
            <a:r>
              <a:rPr lang="en-GB" dirty="0"/>
              <a:t> </a:t>
            </a:r>
            <a:r>
              <a:rPr lang="en-GB" dirty="0" err="1"/>
              <a:t>boshqaruv</a:t>
            </a:r>
            <a:r>
              <a:rPr lang="en-GB" dirty="0"/>
              <a:t> </a:t>
            </a:r>
            <a:r>
              <a:rPr lang="en-GB" dirty="0" err="1"/>
              <a:t>tizimlarining</a:t>
            </a:r>
            <a:r>
              <a:rPr lang="en-GB" dirty="0"/>
              <a:t> </a:t>
            </a:r>
            <a:r>
              <a:rPr lang="en-GB" dirty="0" err="1"/>
              <a:t>hosil</a:t>
            </a:r>
            <a:r>
              <a:rPr lang="en-GB" dirty="0"/>
              <a:t> </a:t>
            </a:r>
            <a:r>
              <a:rPr lang="en-GB" dirty="0" err="1"/>
              <a:t>bo‘lishida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ta’lim</a:t>
            </a:r>
            <a:r>
              <a:rPr lang="en-GB" dirty="0"/>
              <a:t>, </a:t>
            </a:r>
            <a:r>
              <a:rPr lang="en-GB" dirty="0" err="1"/>
              <a:t>ishlab</a:t>
            </a:r>
            <a:r>
              <a:rPr lang="en-GB" dirty="0"/>
              <a:t> </a:t>
            </a:r>
            <a:r>
              <a:rPr lang="en-GB" dirty="0" err="1"/>
              <a:t>chiqarish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boshqaruvdagi</a:t>
            </a:r>
            <a:r>
              <a:rPr lang="en-GB" dirty="0"/>
              <a:t> </a:t>
            </a:r>
            <a:r>
              <a:rPr lang="en-GB" dirty="0" err="1"/>
              <a:t>virtualizatsiya</a:t>
            </a:r>
            <a:r>
              <a:rPr lang="en-GB" dirty="0"/>
              <a:t> </a:t>
            </a:r>
            <a:r>
              <a:rPr lang="en-GB" dirty="0" err="1"/>
              <a:t>jarayonlari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oshishida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buyumlar</a:t>
            </a:r>
            <a:r>
              <a:rPr lang="en-GB" dirty="0"/>
              <a:t> </a:t>
            </a:r>
            <a:r>
              <a:rPr lang="en-GB" dirty="0" err="1"/>
              <a:t>interneti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masofaviy</a:t>
            </a:r>
            <a:r>
              <a:rPr lang="en-GB" dirty="0"/>
              <a:t> </a:t>
            </a:r>
            <a:r>
              <a:rPr lang="en-GB" dirty="0" err="1"/>
              <a:t>ta’lim</a:t>
            </a:r>
            <a:r>
              <a:rPr lang="en-GB" dirty="0"/>
              <a:t> (MOOC) </a:t>
            </a:r>
            <a:r>
              <a:rPr lang="en-GB" dirty="0" err="1"/>
              <a:t>ning</a:t>
            </a:r>
            <a:r>
              <a:rPr lang="en-GB" dirty="0"/>
              <a:t> </a:t>
            </a:r>
            <a:r>
              <a:rPr lang="en-GB" dirty="0" err="1"/>
              <a:t>keng</a:t>
            </a:r>
            <a:r>
              <a:rPr lang="en-GB" dirty="0"/>
              <a:t> </a:t>
            </a:r>
            <a:r>
              <a:rPr lang="en-GB" dirty="0" err="1"/>
              <a:t>miqyosda</a:t>
            </a:r>
            <a:r>
              <a:rPr lang="en-GB" dirty="0"/>
              <a:t> </a:t>
            </a:r>
            <a:r>
              <a:rPr lang="en-GB" dirty="0" err="1"/>
              <a:t>qo‘llanilishida</a:t>
            </a:r>
            <a:r>
              <a:rPr lang="en-GB" dirty="0"/>
              <a:t> </a:t>
            </a:r>
            <a:endParaRPr lang="uz-Latn-UZ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blokcheyn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u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/>
              <a:t>yurutiladigan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-tuman </a:t>
            </a:r>
            <a:r>
              <a:rPr lang="en-GB" dirty="0" err="1"/>
              <a:t>jarayonlarning</a:t>
            </a:r>
            <a:r>
              <a:rPr lang="en-GB" dirty="0"/>
              <a:t> </a:t>
            </a:r>
            <a:r>
              <a:rPr lang="en-GB" dirty="0" err="1"/>
              <a:t>hayotga</a:t>
            </a:r>
            <a:r>
              <a:rPr lang="en-GB" dirty="0"/>
              <a:t> </a:t>
            </a:r>
            <a:r>
              <a:rPr lang="en-GB" dirty="0" err="1"/>
              <a:t>tadbiq</a:t>
            </a:r>
            <a:r>
              <a:rPr lang="en-GB" dirty="0"/>
              <a:t> </a:t>
            </a:r>
            <a:r>
              <a:rPr lang="en-GB" dirty="0" err="1"/>
              <a:t>qilinishida</a:t>
            </a: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mayning</a:t>
            </a:r>
            <a:r>
              <a:rPr lang="en-GB" dirty="0"/>
              <a:t> </a:t>
            </a:r>
            <a:r>
              <a:rPr lang="en-GB" dirty="0" err="1"/>
              <a:t>jarayoni</a:t>
            </a:r>
            <a:r>
              <a:rPr lang="en-GB" dirty="0"/>
              <a:t> </a:t>
            </a:r>
            <a:r>
              <a:rPr lang="en-GB" dirty="0" err="1"/>
              <a:t>hamda</a:t>
            </a:r>
            <a:r>
              <a:rPr lang="en-GB" dirty="0"/>
              <a:t> </a:t>
            </a:r>
            <a:r>
              <a:rPr lang="en-GB" dirty="0" err="1"/>
              <a:t>mustaqil</a:t>
            </a:r>
            <a:r>
              <a:rPr lang="en-GB" dirty="0"/>
              <a:t> </a:t>
            </a:r>
            <a:r>
              <a:rPr lang="en-GB" dirty="0" err="1"/>
              <a:t>biznez</a:t>
            </a:r>
            <a:r>
              <a:rPr lang="en-GB" dirty="0"/>
              <a:t> </a:t>
            </a:r>
            <a:r>
              <a:rPr lang="en-GB" dirty="0" err="1"/>
              <a:t>yuritish</a:t>
            </a:r>
            <a:r>
              <a:rPr lang="en-GB" dirty="0"/>
              <a:t> </a:t>
            </a:r>
            <a:r>
              <a:rPr lang="en-GB" dirty="0" err="1"/>
              <a:t>imkoniyatining</a:t>
            </a:r>
            <a:r>
              <a:rPr lang="en-GB" dirty="0"/>
              <a:t> </a:t>
            </a:r>
            <a:r>
              <a:rPr lang="en-GB" dirty="0" err="1"/>
              <a:t>yuzaga</a:t>
            </a:r>
            <a:r>
              <a:rPr lang="en-GB" dirty="0"/>
              <a:t> </a:t>
            </a:r>
            <a:r>
              <a:rPr lang="en-GB" dirty="0" err="1"/>
              <a:t>chiqishida</a:t>
            </a: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pul-kredit</a:t>
            </a:r>
            <a:r>
              <a:rPr lang="en-GB" dirty="0"/>
              <a:t> </a:t>
            </a:r>
            <a:r>
              <a:rPr lang="en-GB" dirty="0" err="1"/>
              <a:t>tizimi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banklar</a:t>
            </a:r>
            <a:r>
              <a:rPr lang="en-GB" dirty="0"/>
              <a:t> </a:t>
            </a:r>
            <a:r>
              <a:rPr lang="en-GB" dirty="0" err="1"/>
              <a:t>faoliyatining</a:t>
            </a:r>
            <a:r>
              <a:rPr lang="en-GB" dirty="0"/>
              <a:t> </a:t>
            </a:r>
            <a:r>
              <a:rPr lang="en-GB" dirty="0" err="1"/>
              <a:t>kengayishida</a:t>
            </a: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katta</a:t>
            </a:r>
            <a:r>
              <a:rPr lang="en-GB" dirty="0"/>
              <a:t> </a:t>
            </a:r>
            <a:r>
              <a:rPr lang="en-GB" dirty="0" err="1"/>
              <a:t>investitsyalar</a:t>
            </a:r>
            <a:r>
              <a:rPr lang="en-GB" dirty="0"/>
              <a:t> </a:t>
            </a:r>
            <a:r>
              <a:rPr lang="en-GB" dirty="0" err="1"/>
              <a:t>jalb</a:t>
            </a:r>
            <a:r>
              <a:rPr lang="en-GB" dirty="0"/>
              <a:t> </a:t>
            </a:r>
            <a:r>
              <a:rPr lang="en-GB" dirty="0" err="1"/>
              <a:t>qilish</a:t>
            </a:r>
            <a:r>
              <a:rPr lang="en-GB" dirty="0"/>
              <a:t> </a:t>
            </a:r>
            <a:r>
              <a:rPr lang="en-GB" dirty="0" err="1"/>
              <a:t>imkonini</a:t>
            </a:r>
            <a:r>
              <a:rPr lang="en-GB" dirty="0"/>
              <a:t> </a:t>
            </a:r>
            <a:r>
              <a:rPr lang="en-GB" dirty="0" err="1"/>
              <a:t>beradigan</a:t>
            </a:r>
            <a:r>
              <a:rPr lang="en-GB" dirty="0"/>
              <a:t> ICO (Initial Coin Offering) </a:t>
            </a:r>
            <a:r>
              <a:rPr lang="en-GB" dirty="0" err="1"/>
              <a:t>jarayoning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oshirilishida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B</a:t>
            </a:r>
            <a:r>
              <a:rPr lang="en-GB" dirty="0"/>
              <a:t>u </a:t>
            </a:r>
            <a:r>
              <a:rPr lang="en-GB" dirty="0" err="1"/>
              <a:t>mustaqil</a:t>
            </a:r>
            <a:r>
              <a:rPr lang="en-GB" dirty="0"/>
              <a:t> </a:t>
            </a:r>
            <a:r>
              <a:rPr lang="en-GB" dirty="0" err="1"/>
              <a:t>pul</a:t>
            </a:r>
            <a:r>
              <a:rPr lang="en-GB" dirty="0"/>
              <a:t> </a:t>
            </a:r>
            <a:r>
              <a:rPr lang="en-GB" dirty="0" err="1"/>
              <a:t>birligi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kriptovalyutalarning</a:t>
            </a:r>
            <a:r>
              <a:rPr lang="en-GB" dirty="0"/>
              <a:t> </a:t>
            </a:r>
            <a:r>
              <a:rPr lang="en-GB" dirty="0" err="1"/>
              <a:t>amaliyotga</a:t>
            </a:r>
            <a:r>
              <a:rPr lang="en-GB" dirty="0"/>
              <a:t> </a:t>
            </a:r>
            <a:r>
              <a:rPr lang="en-GB" dirty="0" err="1"/>
              <a:t>kirib</a:t>
            </a:r>
            <a:r>
              <a:rPr lang="en-GB" dirty="0"/>
              <a:t> </a:t>
            </a:r>
            <a:r>
              <a:rPr lang="en-GB" dirty="0" err="1"/>
              <a:t>kelishida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  <a:tabLst>
                <a:tab pos="176213" algn="l"/>
              </a:tabLst>
            </a:pPr>
            <a:r>
              <a:rPr lang="uz-Latn-UZ" dirty="0"/>
              <a:t> </a:t>
            </a:r>
            <a:r>
              <a:rPr lang="en-GB" dirty="0"/>
              <a:t>Bu </a:t>
            </a:r>
            <a:r>
              <a:rPr lang="en-GB" dirty="0" err="1"/>
              <a:t>elektron</a:t>
            </a:r>
            <a:r>
              <a:rPr lang="en-GB" dirty="0"/>
              <a:t> </a:t>
            </a:r>
            <a:r>
              <a:rPr lang="en-GB" dirty="0" err="1"/>
              <a:t>tijorat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elektron</a:t>
            </a:r>
            <a:r>
              <a:rPr lang="en-GB" dirty="0"/>
              <a:t> </a:t>
            </a:r>
            <a:r>
              <a:rPr lang="en-GB" dirty="0" err="1"/>
              <a:t>biznesning</a:t>
            </a:r>
            <a:r>
              <a:rPr lang="en-GB" dirty="0"/>
              <a:t> </a:t>
            </a:r>
            <a:r>
              <a:rPr lang="en-GB" dirty="0" err="1"/>
              <a:t>rivojlanishida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704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F984BD3-4BA0-8E92-84C2-BBFF32903898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72215803"/>
              </p:ext>
            </p:extLst>
          </p:nvPr>
        </p:nvGraphicFramePr>
        <p:xfrm>
          <a:off x="88491" y="124643"/>
          <a:ext cx="11213494" cy="6074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6208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6D7FD7-6CD0-DB24-3C41-41960BA6AE2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67696" y="104620"/>
            <a:ext cx="10515600" cy="76517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uz-Latn-UZ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tashqari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yo‘nalishlarni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segmentlarni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GB" sz="6000" dirty="0"/>
          </a:p>
        </p:txBody>
      </p:sp>
      <p:sp>
        <p:nvSpPr>
          <p:cNvPr id="10" name="Шестиугольник 9">
            <a:extLst>
              <a:ext uri="{FF2B5EF4-FFF2-40B4-BE49-F238E27FC236}">
                <a16:creationId xmlns:a16="http://schemas.microsoft.com/office/drawing/2014/main" id="{E2262640-9AFE-A4F7-7A1B-6B7B613926BF}"/>
              </a:ext>
            </a:extLst>
          </p:cNvPr>
          <p:cNvSpPr/>
          <p:nvPr/>
        </p:nvSpPr>
        <p:spPr>
          <a:xfrm>
            <a:off x="1759977" y="1224114"/>
            <a:ext cx="2094270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GB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igdata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естиугольник 10">
            <a:extLst>
              <a:ext uri="{FF2B5EF4-FFF2-40B4-BE49-F238E27FC236}">
                <a16:creationId xmlns:a16="http://schemas.microsoft.com/office/drawing/2014/main" id="{60A383EA-395A-7C76-5F31-8D23FF61156D}"/>
              </a:ext>
            </a:extLst>
          </p:cNvPr>
          <p:cNvSpPr/>
          <p:nvPr/>
        </p:nvSpPr>
        <p:spPr>
          <a:xfrm>
            <a:off x="3495366" y="2118849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Шестиугольник 11">
            <a:extLst>
              <a:ext uri="{FF2B5EF4-FFF2-40B4-BE49-F238E27FC236}">
                <a16:creationId xmlns:a16="http://schemas.microsoft.com/office/drawing/2014/main" id="{C5D4FBE2-AD04-1399-1B4F-9C133E09E021}"/>
              </a:ext>
            </a:extLst>
          </p:cNvPr>
          <p:cNvSpPr/>
          <p:nvPr/>
        </p:nvSpPr>
        <p:spPr>
          <a:xfrm>
            <a:off x="1779639" y="3006209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sun’iy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intellekt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Шестиугольник 12">
            <a:extLst>
              <a:ext uri="{FF2B5EF4-FFF2-40B4-BE49-F238E27FC236}">
                <a16:creationId xmlns:a16="http://schemas.microsoft.com/office/drawing/2014/main" id="{D1CFEA54-7B38-AD99-3C4E-3A00F0694D69}"/>
              </a:ext>
            </a:extLst>
          </p:cNvPr>
          <p:cNvSpPr/>
          <p:nvPr/>
        </p:nvSpPr>
        <p:spPr>
          <a:xfrm>
            <a:off x="5191431" y="1241321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kvant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Шестиугольник 13">
            <a:extLst>
              <a:ext uri="{FF2B5EF4-FFF2-40B4-BE49-F238E27FC236}">
                <a16:creationId xmlns:a16="http://schemas.microsoft.com/office/drawing/2014/main" id="{B2111E29-0350-543A-76B3-1B7D1C3EC80E}"/>
              </a:ext>
            </a:extLst>
          </p:cNvPr>
          <p:cNvSpPr/>
          <p:nvPr/>
        </p:nvSpPr>
        <p:spPr>
          <a:xfrm>
            <a:off x="5201265" y="3013584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uz-Latn-UZ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Шестиугольник 14">
            <a:extLst>
              <a:ext uri="{FF2B5EF4-FFF2-40B4-BE49-F238E27FC236}">
                <a16:creationId xmlns:a16="http://schemas.microsoft.com/office/drawing/2014/main" id="{C95D7738-834A-D682-F5F4-40D179B64A88}"/>
              </a:ext>
            </a:extLst>
          </p:cNvPr>
          <p:cNvSpPr/>
          <p:nvPr/>
        </p:nvSpPr>
        <p:spPr>
          <a:xfrm>
            <a:off x="6899790" y="2099185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Шестиугольник 15">
            <a:extLst>
              <a:ext uri="{FF2B5EF4-FFF2-40B4-BE49-F238E27FC236}">
                <a16:creationId xmlns:a16="http://schemas.microsoft.com/office/drawing/2014/main" id="{F6194DB4-81C0-C149-CF7E-D9B6D00BD1CC}"/>
              </a:ext>
            </a:extLst>
          </p:cNvPr>
          <p:cNvSpPr/>
          <p:nvPr/>
        </p:nvSpPr>
        <p:spPr>
          <a:xfrm>
            <a:off x="8608145" y="1204449"/>
            <a:ext cx="2094270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robototexnika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Шестиугольник 16">
            <a:extLst>
              <a:ext uri="{FF2B5EF4-FFF2-40B4-BE49-F238E27FC236}">
                <a16:creationId xmlns:a16="http://schemas.microsoft.com/office/drawing/2014/main" id="{01DC3648-ACAB-1642-5466-6ED4717BB623}"/>
              </a:ext>
            </a:extLst>
          </p:cNvPr>
          <p:cNvSpPr/>
          <p:nvPr/>
        </p:nvSpPr>
        <p:spPr>
          <a:xfrm>
            <a:off x="8627811" y="2984089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simsiz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Шестиугольник 18">
            <a:extLst>
              <a:ext uri="{FF2B5EF4-FFF2-40B4-BE49-F238E27FC236}">
                <a16:creationId xmlns:a16="http://schemas.microsoft.com/office/drawing/2014/main" id="{F151F338-C62B-477A-F414-6182CA8387DC}"/>
              </a:ext>
            </a:extLst>
          </p:cNvPr>
          <p:cNvSpPr/>
          <p:nvPr/>
        </p:nvSpPr>
        <p:spPr>
          <a:xfrm>
            <a:off x="3497824" y="3900944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Шестиугольник 19">
            <a:extLst>
              <a:ext uri="{FF2B5EF4-FFF2-40B4-BE49-F238E27FC236}">
                <a16:creationId xmlns:a16="http://schemas.microsoft.com/office/drawing/2014/main" id="{5C3C1EC8-2AA0-E65E-952D-BEF49063BC62}"/>
              </a:ext>
            </a:extLst>
          </p:cNvPr>
          <p:cNvSpPr/>
          <p:nvPr/>
        </p:nvSpPr>
        <p:spPr>
          <a:xfrm>
            <a:off x="6909624" y="3871448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Шестиугольник 20">
            <a:extLst>
              <a:ext uri="{FF2B5EF4-FFF2-40B4-BE49-F238E27FC236}">
                <a16:creationId xmlns:a16="http://schemas.microsoft.com/office/drawing/2014/main" id="{2480FDD8-4549-0FBE-FBC8-68EB3B588BF6}"/>
              </a:ext>
            </a:extLst>
          </p:cNvPr>
          <p:cNvSpPr/>
          <p:nvPr/>
        </p:nvSpPr>
        <p:spPr>
          <a:xfrm>
            <a:off x="5216009" y="4793219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sanoat interneti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Шестиугольник 21">
            <a:extLst>
              <a:ext uri="{FF2B5EF4-FFF2-40B4-BE49-F238E27FC236}">
                <a16:creationId xmlns:a16="http://schemas.microsoft.com/office/drawing/2014/main" id="{70B90FCD-EB97-4FA7-AF76-FEF474795FD1}"/>
              </a:ext>
            </a:extLst>
          </p:cNvPr>
          <p:cNvSpPr/>
          <p:nvPr/>
        </p:nvSpPr>
        <p:spPr>
          <a:xfrm>
            <a:off x="1779639" y="4793219"/>
            <a:ext cx="2074606" cy="1715729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blokcheyn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Шестиугольник 22">
            <a:extLst>
              <a:ext uri="{FF2B5EF4-FFF2-40B4-BE49-F238E27FC236}">
                <a16:creationId xmlns:a16="http://schemas.microsoft.com/office/drawing/2014/main" id="{D9CE3E87-1F9A-43B3-AF52-71A7061648D3}"/>
              </a:ext>
            </a:extLst>
          </p:cNvPr>
          <p:cNvSpPr/>
          <p:nvPr/>
        </p:nvSpPr>
        <p:spPr>
          <a:xfrm>
            <a:off x="8627809" y="4767413"/>
            <a:ext cx="1693615" cy="1340780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virtual reallik</a:t>
            </a:r>
            <a:endParaRPr lang="en-GB">
              <a:solidFill>
                <a:schemeClr val="tx1"/>
              </a:solidFill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B6953C9-9BFB-E6F3-5712-EFAF7262D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654" y="2458903"/>
            <a:ext cx="1659615" cy="11044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CBC74F2-0134-158A-968C-ED360D9A0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0408" y="4240998"/>
            <a:ext cx="1659615" cy="11044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0994D02-D39B-76A6-F723-C80DF54E1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2034" y="2387622"/>
            <a:ext cx="1659615" cy="11044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99900EC-C2F9-6EDA-10E3-36B47A407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2032" y="4123434"/>
            <a:ext cx="1659615" cy="11044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7259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D69297-1831-E243-9A5D-942707898CE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35973" y="250507"/>
            <a:ext cx="11680722" cy="113982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Mamlakatimizni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— 2021-yillarda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ustuvor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strategiyasi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isloh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ga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mingdan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ziyod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qilindi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2AF84-9772-D768-8B5F-2454E5FCDE9E}"/>
              </a:ext>
            </a:extLst>
          </p:cNvPr>
          <p:cNvSpPr txBox="1"/>
          <p:nvPr/>
        </p:nvSpPr>
        <p:spPr>
          <a:xfrm>
            <a:off x="255638" y="1603849"/>
            <a:ext cx="1168072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So‘nggi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islohotlarning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mamlakatimizda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siyosiy-huquqiy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ijtimoiy-iqtisodiy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ilmiy-ma’rifiy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yaratildi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67197A-0CC0-E0BF-8C38-87E2BDD881B8}"/>
              </a:ext>
            </a:extLst>
          </p:cNvPr>
          <p:cNvSpPr txBox="1"/>
          <p:nvPr/>
        </p:nvSpPr>
        <p:spPr>
          <a:xfrm>
            <a:off x="255638" y="2534113"/>
            <a:ext cx="11680722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isloh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borasida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savdo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soliq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siyosatini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liberallashtirish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tadbirkorlikni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mulk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daxlsizligini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kafolatlash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xo‘jaligi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hududlarni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ta’sirchan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ko‘rildi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5BE05D-03A0-B539-6460-77E84B098EE7}"/>
              </a:ext>
            </a:extLst>
          </p:cNvPr>
          <p:cNvSpPr txBox="1"/>
          <p:nvPr/>
        </p:nvSpPr>
        <p:spPr>
          <a:xfrm>
            <a:off x="235974" y="3780033"/>
            <a:ext cx="11680721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Fuqarolarning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himoyasini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kambag‘allikni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qisqartirish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siyosatining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ustuvor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belgilanib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o‘rinlari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kafolatli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daromad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munosib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ko‘tarildi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6326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>
            <a:extLst>
              <a:ext uri="{FF2B5EF4-FFF2-40B4-BE49-F238E27FC236}">
                <a16:creationId xmlns:a16="http://schemas.microsoft.com/office/drawing/2014/main" id="{03BDAE05-5B92-DB21-8C95-B5D4F1C3E10A}"/>
              </a:ext>
            </a:extLst>
          </p:cNvPr>
          <p:cNvSpPr/>
          <p:nvPr/>
        </p:nvSpPr>
        <p:spPr>
          <a:xfrm>
            <a:off x="226142" y="127819"/>
            <a:ext cx="11808542" cy="1641987"/>
          </a:xfrm>
          <a:prstGeom prst="flowChartMultidocumen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uz-Latn-UZ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: загнутый угол 1">
            <a:extLst>
              <a:ext uri="{FF2B5EF4-FFF2-40B4-BE49-F238E27FC236}">
                <a16:creationId xmlns:a16="http://schemas.microsoft.com/office/drawing/2014/main" id="{EB35EEA5-B8F7-4D71-4317-D3F1DC98B014}"/>
              </a:ext>
            </a:extLst>
          </p:cNvPr>
          <p:cNvSpPr/>
          <p:nvPr/>
        </p:nvSpPr>
        <p:spPr>
          <a:xfrm>
            <a:off x="304800" y="2045110"/>
            <a:ext cx="11729884" cy="4685071"/>
          </a:xfrm>
          <a:prstGeom prst="foldedCorner">
            <a:avLst>
              <a:gd name="adj" fmla="val 264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/>
              <a:t>Hozirgi</a:t>
            </a:r>
            <a:r>
              <a:rPr lang="en-GB" sz="2800" dirty="0"/>
              <a:t> </a:t>
            </a:r>
            <a:r>
              <a:rPr lang="en-GB" sz="2800" dirty="0" err="1"/>
              <a:t>kunda</a:t>
            </a:r>
            <a:r>
              <a:rPr lang="en-GB" sz="2800" dirty="0"/>
              <a:t> </a:t>
            </a:r>
            <a:r>
              <a:rPr lang="en-GB" sz="2800" dirty="0" err="1"/>
              <a:t>jahon</a:t>
            </a:r>
            <a:r>
              <a:rPr lang="en-GB" sz="2800" dirty="0"/>
              <a:t> </a:t>
            </a:r>
            <a:r>
              <a:rPr lang="en-GB" sz="2800" dirty="0" err="1"/>
              <a:t>miqyosida</a:t>
            </a:r>
            <a:r>
              <a:rPr lang="en-GB" sz="2800" dirty="0"/>
              <a:t> </a:t>
            </a:r>
            <a:r>
              <a:rPr lang="en-GB" sz="2800" dirty="0" err="1"/>
              <a:t>raqamli</a:t>
            </a:r>
            <a:r>
              <a:rPr lang="en-GB" sz="2800" dirty="0"/>
              <a:t> </a:t>
            </a:r>
            <a:r>
              <a:rPr lang="en-GB" sz="2800" dirty="0" err="1"/>
              <a:t>iqtisodiyotni</a:t>
            </a:r>
            <a:r>
              <a:rPr lang="en-GB" sz="2800" dirty="0"/>
              <a:t> </a:t>
            </a:r>
            <a:r>
              <a:rPr lang="en-GB" sz="2800" dirty="0" err="1"/>
              <a:t>umumiy</a:t>
            </a:r>
            <a:r>
              <a:rPr lang="en-GB" sz="2800" dirty="0"/>
              <a:t> </a:t>
            </a:r>
            <a:r>
              <a:rPr lang="en-GB" sz="2800" dirty="0" err="1"/>
              <a:t>bir</a:t>
            </a:r>
            <a:r>
              <a:rPr lang="en-GB" sz="2800" dirty="0"/>
              <a:t> </a:t>
            </a:r>
            <a:r>
              <a:rPr lang="en-GB" sz="2800" dirty="0" err="1"/>
              <a:t>ma’noda</a:t>
            </a:r>
            <a:r>
              <a:rPr lang="en-GB" sz="2800" dirty="0"/>
              <a:t> </a:t>
            </a:r>
            <a:r>
              <a:rPr lang="en-GB" sz="2800" dirty="0" err="1"/>
              <a:t>tushunish</a:t>
            </a:r>
            <a:r>
              <a:rPr lang="en-GB" sz="2800" dirty="0"/>
              <a:t> </a:t>
            </a:r>
            <a:r>
              <a:rPr lang="en-GB" sz="2800" dirty="0" err="1"/>
              <a:t>mavjud</a:t>
            </a:r>
            <a:r>
              <a:rPr lang="en-GB" sz="2800" dirty="0"/>
              <a:t> </a:t>
            </a:r>
            <a:r>
              <a:rPr lang="en-GB" sz="2800" dirty="0" err="1"/>
              <a:t>emas</a:t>
            </a:r>
            <a:r>
              <a:rPr lang="en-GB" sz="2800" dirty="0"/>
              <a:t>, </a:t>
            </a:r>
            <a:r>
              <a:rPr lang="en-GB" sz="2800" dirty="0" err="1"/>
              <a:t>shunday</a:t>
            </a:r>
            <a:r>
              <a:rPr lang="en-GB" sz="2800" dirty="0"/>
              <a:t> </a:t>
            </a:r>
            <a:r>
              <a:rPr lang="en-GB" sz="2800" dirty="0" err="1"/>
              <a:t>bo‘lsada</a:t>
            </a:r>
            <a:r>
              <a:rPr lang="en-GB" sz="2800" dirty="0"/>
              <a:t>, </a:t>
            </a:r>
            <a:r>
              <a:rPr lang="en-GB" sz="2800" dirty="0" err="1"/>
              <a:t>uning</a:t>
            </a:r>
            <a:r>
              <a:rPr lang="en-GB" sz="2800" dirty="0"/>
              <a:t> </a:t>
            </a:r>
            <a:r>
              <a:rPr lang="en-GB" sz="2800" dirty="0" err="1"/>
              <a:t>ko‘plab</a:t>
            </a:r>
            <a:r>
              <a:rPr lang="en-GB" sz="2800" dirty="0"/>
              <a:t> </a:t>
            </a:r>
            <a:r>
              <a:rPr lang="en-GB" sz="2800" dirty="0" err="1"/>
              <a:t>ta’riflari</a:t>
            </a:r>
            <a:r>
              <a:rPr lang="en-GB" sz="2800" dirty="0"/>
              <a:t> </a:t>
            </a:r>
            <a:r>
              <a:rPr lang="en-GB" sz="2800" dirty="0" err="1"/>
              <a:t>mavjud</a:t>
            </a:r>
            <a:r>
              <a:rPr lang="en-GB" sz="2800" dirty="0"/>
              <a:t>. </a:t>
            </a:r>
            <a:r>
              <a:rPr lang="en-GB" sz="2800" dirty="0" err="1"/>
              <a:t>Masalan</a:t>
            </a:r>
            <a:r>
              <a:rPr lang="en-GB" sz="2800" dirty="0"/>
              <a:t>, </a:t>
            </a:r>
            <a:r>
              <a:rPr lang="en-GB" sz="2800" dirty="0" err="1"/>
              <a:t>raqamli</a:t>
            </a:r>
            <a:r>
              <a:rPr lang="en-GB" sz="2800" dirty="0"/>
              <a:t> </a:t>
            </a:r>
            <a:r>
              <a:rPr lang="en-GB" sz="2800" dirty="0" err="1"/>
              <a:t>iqtisodiyot</a:t>
            </a:r>
            <a:r>
              <a:rPr lang="en-GB" sz="2800" dirty="0"/>
              <a:t>– </a:t>
            </a:r>
            <a:r>
              <a:rPr lang="en-GB" sz="2800" dirty="0" err="1"/>
              <a:t>jarayonlarni</a:t>
            </a:r>
            <a:r>
              <a:rPr lang="en-GB" sz="2800" dirty="0"/>
              <a:t> </a:t>
            </a:r>
            <a:r>
              <a:rPr lang="en-GB" sz="2800" dirty="0" err="1"/>
              <a:t>tahlil</a:t>
            </a:r>
            <a:r>
              <a:rPr lang="en-GB" sz="2800" dirty="0"/>
              <a:t> </a:t>
            </a:r>
            <a:r>
              <a:rPr lang="en-GB" sz="2800" dirty="0" err="1"/>
              <a:t>qilish</a:t>
            </a:r>
            <a:r>
              <a:rPr lang="en-GB" sz="2800" dirty="0"/>
              <a:t> </a:t>
            </a:r>
            <a:r>
              <a:rPr lang="en-GB" sz="2800" dirty="0" err="1"/>
              <a:t>natijalaridan</a:t>
            </a:r>
            <a:r>
              <a:rPr lang="en-GB" sz="2800" dirty="0"/>
              <a:t> </a:t>
            </a:r>
            <a:r>
              <a:rPr lang="en-GB" sz="2800" dirty="0" err="1"/>
              <a:t>foydalanish</a:t>
            </a:r>
            <a:r>
              <a:rPr lang="en-GB" sz="2800" dirty="0"/>
              <a:t> </a:t>
            </a:r>
            <a:r>
              <a:rPr lang="en-GB" sz="2800" dirty="0" err="1"/>
              <a:t>va</a:t>
            </a:r>
            <a:r>
              <a:rPr lang="en-GB" sz="2800" dirty="0"/>
              <a:t> </a:t>
            </a:r>
            <a:r>
              <a:rPr lang="en-GB" sz="2800" dirty="0" err="1"/>
              <a:t>katta</a:t>
            </a:r>
            <a:r>
              <a:rPr lang="en-GB" sz="2800" dirty="0"/>
              <a:t> </a:t>
            </a:r>
            <a:r>
              <a:rPr lang="en-GB" sz="2800" dirty="0" err="1"/>
              <a:t>hajmdagi</a:t>
            </a:r>
            <a:r>
              <a:rPr lang="en-GB" sz="2800" dirty="0"/>
              <a:t> </a:t>
            </a:r>
            <a:r>
              <a:rPr lang="en-GB" sz="2800" dirty="0" err="1"/>
              <a:t>ma’lumotlarni</a:t>
            </a:r>
            <a:r>
              <a:rPr lang="en-GB" sz="2800" dirty="0"/>
              <a:t> </a:t>
            </a:r>
            <a:r>
              <a:rPr lang="en-GB" sz="2800" dirty="0" err="1"/>
              <a:t>qayta</a:t>
            </a:r>
            <a:r>
              <a:rPr lang="en-GB" sz="2800" dirty="0"/>
              <a:t> </a:t>
            </a:r>
            <a:r>
              <a:rPr lang="en-GB" sz="2800" dirty="0" err="1"/>
              <a:t>ishlash</a:t>
            </a:r>
            <a:r>
              <a:rPr lang="en-GB" sz="2800" dirty="0"/>
              <a:t> </a:t>
            </a:r>
            <a:r>
              <a:rPr lang="en-GB" sz="2800" dirty="0" err="1"/>
              <a:t>asosida</a:t>
            </a:r>
            <a:r>
              <a:rPr lang="en-GB" sz="2800" dirty="0"/>
              <a:t> </a:t>
            </a:r>
            <a:r>
              <a:rPr lang="en-GB" sz="2800" dirty="0" err="1"/>
              <a:t>turli</a:t>
            </a:r>
            <a:r>
              <a:rPr lang="en-GB" sz="2800" dirty="0"/>
              <a:t> </a:t>
            </a:r>
            <a:r>
              <a:rPr lang="en-GB" sz="2800" dirty="0" err="1"/>
              <a:t>xildagi</a:t>
            </a:r>
            <a:r>
              <a:rPr lang="en-GB" sz="2800" dirty="0"/>
              <a:t> </a:t>
            </a:r>
            <a:r>
              <a:rPr lang="en-GB" sz="2800" dirty="0" err="1"/>
              <a:t>ishlab</a:t>
            </a:r>
            <a:r>
              <a:rPr lang="en-GB" sz="2800" dirty="0"/>
              <a:t> </a:t>
            </a:r>
            <a:r>
              <a:rPr lang="en-GB" sz="2800" dirty="0" err="1"/>
              <a:t>chiqarishlar</a:t>
            </a:r>
            <a:r>
              <a:rPr lang="en-GB" sz="2800" dirty="0"/>
              <a:t>, </a:t>
            </a:r>
            <a:r>
              <a:rPr lang="en-GB" sz="2800" dirty="0" err="1"/>
              <a:t>texnologiyalar</a:t>
            </a:r>
            <a:r>
              <a:rPr lang="en-GB" sz="2800" dirty="0"/>
              <a:t>, </a:t>
            </a:r>
            <a:r>
              <a:rPr lang="en-GB" sz="2800" dirty="0" err="1"/>
              <a:t>asbob-uskunalar</a:t>
            </a:r>
            <a:r>
              <a:rPr lang="en-GB" sz="2800" dirty="0"/>
              <a:t>, </a:t>
            </a:r>
            <a:r>
              <a:rPr lang="en-GB" sz="2800" dirty="0" err="1"/>
              <a:t>tovarlar</a:t>
            </a:r>
            <a:r>
              <a:rPr lang="en-GB" sz="2800" dirty="0"/>
              <a:t> </a:t>
            </a:r>
            <a:r>
              <a:rPr lang="en-GB" sz="2800" dirty="0" err="1"/>
              <a:t>va</a:t>
            </a:r>
            <a:r>
              <a:rPr lang="en-GB" sz="2800" dirty="0"/>
              <a:t> </a:t>
            </a:r>
            <a:r>
              <a:rPr lang="en-GB" sz="2800" dirty="0" err="1"/>
              <a:t>hizmatlarni</a:t>
            </a:r>
            <a:r>
              <a:rPr lang="en-GB" sz="2800" dirty="0"/>
              <a:t> </a:t>
            </a:r>
            <a:r>
              <a:rPr lang="en-GB" sz="2800" dirty="0" err="1"/>
              <a:t>saqlash</a:t>
            </a:r>
            <a:r>
              <a:rPr lang="en-GB" sz="2800" dirty="0"/>
              <a:t>, </a:t>
            </a:r>
            <a:r>
              <a:rPr lang="en-GB" sz="2800" dirty="0" err="1"/>
              <a:t>sotish</a:t>
            </a:r>
            <a:r>
              <a:rPr lang="en-GB" sz="2800" dirty="0"/>
              <a:t> </a:t>
            </a:r>
            <a:r>
              <a:rPr lang="en-GB" sz="2800" dirty="0" err="1"/>
              <a:t>va</a:t>
            </a:r>
            <a:r>
              <a:rPr lang="en-GB" sz="2800" dirty="0"/>
              <a:t> </a:t>
            </a:r>
            <a:r>
              <a:rPr lang="en-GB" sz="2800" dirty="0" err="1"/>
              <a:t>yetkazib</a:t>
            </a:r>
            <a:r>
              <a:rPr lang="en-GB" sz="2800" dirty="0"/>
              <a:t> </a:t>
            </a:r>
            <a:r>
              <a:rPr lang="en-GB" sz="2800" dirty="0" err="1"/>
              <a:t>berish</a:t>
            </a:r>
            <a:r>
              <a:rPr lang="en-GB" sz="2800" dirty="0"/>
              <a:t> </a:t>
            </a:r>
            <a:r>
              <a:rPr lang="en-GB" sz="2800" dirty="0" err="1"/>
              <a:t>samaradorligini</a:t>
            </a:r>
            <a:r>
              <a:rPr lang="en-GB" sz="2800" dirty="0"/>
              <a:t> </a:t>
            </a:r>
            <a:r>
              <a:rPr lang="en-GB" sz="2800" dirty="0" err="1"/>
              <a:t>jiddiy</a:t>
            </a:r>
            <a:r>
              <a:rPr lang="en-GB" sz="2800" dirty="0"/>
              <a:t> </a:t>
            </a:r>
            <a:r>
              <a:rPr lang="en-GB" sz="2800" dirty="0" err="1"/>
              <a:t>ravishda</a:t>
            </a:r>
            <a:r>
              <a:rPr lang="en-GB" sz="2800" dirty="0"/>
              <a:t> </a:t>
            </a:r>
            <a:r>
              <a:rPr lang="en-GB" sz="2800" dirty="0" err="1"/>
              <a:t>oshirishga</a:t>
            </a:r>
            <a:r>
              <a:rPr lang="en-GB" sz="2800" dirty="0"/>
              <a:t> </a:t>
            </a:r>
            <a:r>
              <a:rPr lang="en-GB" sz="2800" dirty="0" err="1"/>
              <a:t>imkon</a:t>
            </a:r>
            <a:r>
              <a:rPr lang="en-GB" sz="2800" dirty="0"/>
              <a:t> </a:t>
            </a:r>
            <a:r>
              <a:rPr lang="en-GB" sz="2800" dirty="0" err="1"/>
              <a:t>beradigan</a:t>
            </a:r>
            <a:r>
              <a:rPr lang="en-GB" sz="2800" dirty="0"/>
              <a:t> </a:t>
            </a:r>
            <a:r>
              <a:rPr lang="en-GB" sz="2800" dirty="0" err="1"/>
              <a:t>va</a:t>
            </a:r>
            <a:r>
              <a:rPr lang="en-GB" sz="2800" dirty="0"/>
              <a:t> </a:t>
            </a:r>
            <a:r>
              <a:rPr lang="en-GB" sz="2800" dirty="0" err="1"/>
              <a:t>raqamli</a:t>
            </a:r>
            <a:r>
              <a:rPr lang="en-GB" sz="2800" dirty="0"/>
              <a:t> </a:t>
            </a:r>
            <a:r>
              <a:rPr lang="en-GB" sz="2800" dirty="0" err="1"/>
              <a:t>ko‘rinishdagi</a:t>
            </a:r>
            <a:r>
              <a:rPr lang="en-GB" sz="2800" dirty="0"/>
              <a:t> </a:t>
            </a:r>
            <a:r>
              <a:rPr lang="en-GB" sz="2800" dirty="0" err="1"/>
              <a:t>ma’lumotlar</a:t>
            </a:r>
            <a:r>
              <a:rPr lang="en-GB" sz="2800" dirty="0"/>
              <a:t> </a:t>
            </a:r>
            <a:r>
              <a:rPr lang="en-GB" sz="2800" dirty="0" err="1"/>
              <a:t>asosiy</a:t>
            </a:r>
            <a:r>
              <a:rPr lang="en-GB" sz="2800" dirty="0"/>
              <a:t> </a:t>
            </a:r>
            <a:r>
              <a:rPr lang="en-GB" sz="2800" dirty="0" err="1"/>
              <a:t>ishlab</a:t>
            </a:r>
            <a:r>
              <a:rPr lang="en-GB" sz="2800" dirty="0"/>
              <a:t> </a:t>
            </a:r>
            <a:r>
              <a:rPr lang="en-GB" sz="2800" dirty="0" err="1"/>
              <a:t>chiqarish</a:t>
            </a:r>
            <a:r>
              <a:rPr lang="en-GB" sz="2800" dirty="0"/>
              <a:t> </a:t>
            </a:r>
            <a:r>
              <a:rPr lang="en-GB" sz="2800" dirty="0" err="1"/>
              <a:t>omili</a:t>
            </a:r>
            <a:r>
              <a:rPr lang="en-GB" sz="2800" dirty="0"/>
              <a:t> deb </a:t>
            </a:r>
            <a:r>
              <a:rPr lang="en-GB" sz="2800" dirty="0" err="1"/>
              <a:t>sanalgan</a:t>
            </a:r>
            <a:r>
              <a:rPr lang="en-GB" sz="2800" dirty="0"/>
              <a:t> </a:t>
            </a:r>
            <a:r>
              <a:rPr lang="en-GB" sz="2800" dirty="0" err="1"/>
              <a:t>xo‘jalik</a:t>
            </a:r>
            <a:r>
              <a:rPr lang="en-GB" sz="2800" dirty="0"/>
              <a:t> </a:t>
            </a:r>
            <a:r>
              <a:rPr lang="en-GB" sz="2800" dirty="0" err="1"/>
              <a:t>faoliyatidir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8858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абличка 6">
            <a:extLst>
              <a:ext uri="{FF2B5EF4-FFF2-40B4-BE49-F238E27FC236}">
                <a16:creationId xmlns:a16="http://schemas.microsoft.com/office/drawing/2014/main" id="{52116A9E-2CB6-6635-D709-57A893314DD2}"/>
              </a:ext>
            </a:extLst>
          </p:cNvPr>
          <p:cNvSpPr/>
          <p:nvPr/>
        </p:nvSpPr>
        <p:spPr>
          <a:xfrm>
            <a:off x="3421625" y="1713269"/>
            <a:ext cx="5348749" cy="3805084"/>
          </a:xfrm>
          <a:prstGeom prst="plaqu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kunga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kelib,katta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IBM, Oracle, Microsoft, Hewlett-Packard, EMC, Apache Software Foundation (HADOOP)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GB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DACFB65-A667-719D-F146-E66D94870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330511" cy="254163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B705828-9ABB-FC73-E2DE-540E94D67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06" y="4626090"/>
            <a:ext cx="3338017" cy="222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828065C-6141-71A5-6372-70C58B28F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488" y="-1"/>
            <a:ext cx="3330512" cy="2541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1FAE69C-3D0C-F184-C68A-51B58E8A1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487" y="4626091"/>
            <a:ext cx="1611253" cy="107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89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070F50-456F-1010-EA51-172F25112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7148"/>
            <a:ext cx="10515600" cy="103238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Katta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hizmat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E2F5BC-3FC5-AB61-0505-88596AD39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129" y="1833717"/>
            <a:ext cx="9720368" cy="43659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Internetda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fodylanuvchilar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loglari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vtomobillardantransport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kompaniyaiga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GPS-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ankning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mijozlaritranzaksiyalari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axborotlar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chakana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xaridlari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axborotlar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IP-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videokameralaridan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axborotlar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datchiklaridan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axborotlar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84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A581B2-CBA9-A93C-B4B8-DD4653A2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655"/>
            <a:ext cx="10515600" cy="1827468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mohiyatiga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kirishib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o‘tirmasdan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blokcheyn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texnologiyasining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boshqalaridan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turadigan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xusuyatlarini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o‘tamiz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5400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ECF40390-454C-3097-76B2-DFD984B907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611337"/>
              </p:ext>
            </p:extLst>
          </p:nvPr>
        </p:nvGraphicFramePr>
        <p:xfrm>
          <a:off x="297426" y="2153265"/>
          <a:ext cx="10894830" cy="4009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94830">
                  <a:extLst>
                    <a:ext uri="{9D8B030D-6E8A-4147-A177-3AD203B41FA5}">
                      <a16:colId xmlns:a16="http://schemas.microsoft.com/office/drawing/2014/main" val="2064374517"/>
                    </a:ext>
                  </a:extLst>
                </a:gridCol>
              </a:tblGrid>
              <a:tr h="1670747">
                <a:tc>
                  <a:txBody>
                    <a:bodyPr/>
                    <a:lstStyle/>
                    <a:p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Ma’lumotlar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marta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takrorlangan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bo‘lib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qatnashchilar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yaratilgan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qo‘llab-quvvatlanadigan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taqsimlangan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tarmoqda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saqlanadi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buzishni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o‘zgartirishni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oshirishni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imkonsiz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qilib</a:t>
                      </a: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qo‘yadi</a:t>
                      </a:r>
                      <a:r>
                        <a:rPr lang="uz-Latn-UZ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240919"/>
                  </a:ext>
                </a:extLst>
              </a:tr>
              <a:tr h="1169522">
                <a:tc>
                  <a:txBody>
                    <a:bodyPr/>
                    <a:lstStyle/>
                    <a:p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qilingan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tarixiga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bo‘lib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axborotning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kelib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chiqishi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haqiqiyligini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tekshirishga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imkon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uz-Latn-U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8725397"/>
                  </a:ext>
                </a:extLst>
              </a:tr>
              <a:tr h="11695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Ma’lumotlar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to‘plamini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tuzish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xususiyatlari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xakerlar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hujumlariga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g‘ayri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qonuniy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harakatlarga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chidamli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qilib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qo‘yadi</a:t>
                      </a: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52461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3848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0463B9-FE5B-CDF2-F739-EADBE54FA93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166508"/>
            <a:ext cx="10515600" cy="1042988"/>
          </a:xfrm>
          <a:solidFill>
            <a:schemeClr val="accent6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iqtisod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Industriyaning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korporativ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miqyosdagi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qilinish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yo‘nalishlariga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ko‘rsatishimiz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uz-Latn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GB" sz="5400" dirty="0"/>
          </a:p>
        </p:txBody>
      </p:sp>
      <p:sp>
        <p:nvSpPr>
          <p:cNvPr id="4" name="Прямоугольник: усеченные противолежащие углы 3">
            <a:extLst>
              <a:ext uri="{FF2B5EF4-FFF2-40B4-BE49-F238E27FC236}">
                <a16:creationId xmlns:a16="http://schemas.microsoft.com/office/drawing/2014/main" id="{DA01EDD1-BCA4-C1AE-8111-464A63573D05}"/>
              </a:ext>
            </a:extLst>
          </p:cNvPr>
          <p:cNvSpPr/>
          <p:nvPr/>
        </p:nvSpPr>
        <p:spPr>
          <a:xfrm>
            <a:off x="208934" y="1386348"/>
            <a:ext cx="9633155" cy="796413"/>
          </a:xfrm>
          <a:prstGeom prst="snip2Diag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Professional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on-demand professional services –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buxgalter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maslahatchilar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tarjimonlar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усеченные противолежащие углы 4">
            <a:extLst>
              <a:ext uri="{FF2B5EF4-FFF2-40B4-BE49-F238E27FC236}">
                <a16:creationId xmlns:a16="http://schemas.microsoft.com/office/drawing/2014/main" id="{93B9BFC6-DE24-E6C8-2A88-EE4C4F0BFB49}"/>
              </a:ext>
            </a:extLst>
          </p:cNvPr>
          <p:cNvSpPr/>
          <p:nvPr/>
        </p:nvSpPr>
        <p:spPr>
          <a:xfrm>
            <a:off x="725131" y="2487429"/>
            <a:ext cx="9633155" cy="796413"/>
          </a:xfrm>
          <a:prstGeom prst="snip2Diag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Jamoaviy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moliyalashtish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collaborative finance –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kraudfunding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(crowdfunding),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o‘zaro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kreditlash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(peer-to-peer lending)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усеченные противолежащие углы 6">
            <a:extLst>
              <a:ext uri="{FF2B5EF4-FFF2-40B4-BE49-F238E27FC236}">
                <a16:creationId xmlns:a16="http://schemas.microsoft.com/office/drawing/2014/main" id="{3B08720D-F007-34A6-99F6-71D87C43FB1E}"/>
              </a:ext>
            </a:extLst>
          </p:cNvPr>
          <p:cNvSpPr/>
          <p:nvPr/>
        </p:nvSpPr>
        <p:spPr>
          <a:xfrm>
            <a:off x="1742765" y="4697234"/>
            <a:ext cx="9633155" cy="796413"/>
          </a:xfrm>
          <a:prstGeom prst="snip2Diag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Uy-joydan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(peer-to-peer accommodation)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усеченные противолежащие углы 7">
            <a:extLst>
              <a:ext uri="{FF2B5EF4-FFF2-40B4-BE49-F238E27FC236}">
                <a16:creationId xmlns:a16="http://schemas.microsoft.com/office/drawing/2014/main" id="{C22BE320-3A5C-5FAC-914D-DAF3F836FC43}"/>
              </a:ext>
            </a:extLst>
          </p:cNvPr>
          <p:cNvSpPr/>
          <p:nvPr/>
        </p:nvSpPr>
        <p:spPr>
          <a:xfrm>
            <a:off x="1197075" y="3605977"/>
            <a:ext cx="9633155" cy="796413"/>
          </a:xfrm>
          <a:prstGeom prst="snip2Diag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ko‘rsatiladigan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on-demand household services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: изогнутая вверх 8">
            <a:extLst>
              <a:ext uri="{FF2B5EF4-FFF2-40B4-BE49-F238E27FC236}">
                <a16:creationId xmlns:a16="http://schemas.microsoft.com/office/drawing/2014/main" id="{228FD4FD-17B6-EF05-7224-1BDAD5801B99}"/>
              </a:ext>
            </a:extLst>
          </p:cNvPr>
          <p:cNvSpPr/>
          <p:nvPr/>
        </p:nvSpPr>
        <p:spPr>
          <a:xfrm flipV="1">
            <a:off x="9851920" y="1779638"/>
            <a:ext cx="658763" cy="678295"/>
          </a:xfrm>
          <a:prstGeom prst="bentUpArrow">
            <a:avLst>
              <a:gd name="adj1" fmla="val 25000"/>
              <a:gd name="adj2" fmla="val 25000"/>
              <a:gd name="adj3" fmla="val 4351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Стрелка: изогнутая вверх 9">
            <a:extLst>
              <a:ext uri="{FF2B5EF4-FFF2-40B4-BE49-F238E27FC236}">
                <a16:creationId xmlns:a16="http://schemas.microsoft.com/office/drawing/2014/main" id="{93545DBB-6079-067C-DBD4-943F985E7DD6}"/>
              </a:ext>
            </a:extLst>
          </p:cNvPr>
          <p:cNvSpPr/>
          <p:nvPr/>
        </p:nvSpPr>
        <p:spPr>
          <a:xfrm flipV="1">
            <a:off x="10387779" y="2885768"/>
            <a:ext cx="658763" cy="678295"/>
          </a:xfrm>
          <a:prstGeom prst="bentUpArrow">
            <a:avLst>
              <a:gd name="adj1" fmla="val 25000"/>
              <a:gd name="adj2" fmla="val 25000"/>
              <a:gd name="adj3" fmla="val 4351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Стрелка: изогнутая вверх 10">
            <a:extLst>
              <a:ext uri="{FF2B5EF4-FFF2-40B4-BE49-F238E27FC236}">
                <a16:creationId xmlns:a16="http://schemas.microsoft.com/office/drawing/2014/main" id="{B88BDDE3-FB52-9675-9C11-F671CD72DC1D}"/>
              </a:ext>
            </a:extLst>
          </p:cNvPr>
          <p:cNvSpPr/>
          <p:nvPr/>
        </p:nvSpPr>
        <p:spPr>
          <a:xfrm flipV="1">
            <a:off x="10830230" y="3991897"/>
            <a:ext cx="663680" cy="678295"/>
          </a:xfrm>
          <a:prstGeom prst="bentUpArrow">
            <a:avLst>
              <a:gd name="adj1" fmla="val 25000"/>
              <a:gd name="adj2" fmla="val 25000"/>
              <a:gd name="adj3" fmla="val 4351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450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A131B8-5C98-1426-6E29-84608EA746C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103" y="365289"/>
            <a:ext cx="4259263" cy="5962650"/>
          </a:xfr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rejalashtirilayotgan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kraudsorsingning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korsatgichlariga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quyidagilarni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kiritishimiz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4" name="Стрелка: пятиугольник 3">
            <a:extLst>
              <a:ext uri="{FF2B5EF4-FFF2-40B4-BE49-F238E27FC236}">
                <a16:creationId xmlns:a16="http://schemas.microsoft.com/office/drawing/2014/main" id="{F88E3453-8925-95A7-AA0B-48465C5F9B1F}"/>
              </a:ext>
            </a:extLst>
          </p:cNvPr>
          <p:cNvSpPr/>
          <p:nvPr/>
        </p:nvSpPr>
        <p:spPr>
          <a:xfrm>
            <a:off x="4519448" y="365288"/>
            <a:ext cx="6695090" cy="1148201"/>
          </a:xfrm>
          <a:prstGeom prst="homePlate">
            <a:avLst/>
          </a:prstGeom>
          <a:solidFill>
            <a:schemeClr val="tx2">
              <a:alpha val="9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Ko‘ngillilik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kraudsorserlardir</a:t>
            </a:r>
            <a:r>
              <a:rPr lang="uz-Latn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: пятиугольник 8">
            <a:extLst>
              <a:ext uri="{FF2B5EF4-FFF2-40B4-BE49-F238E27FC236}">
                <a16:creationId xmlns:a16="http://schemas.microsoft.com/office/drawing/2014/main" id="{B8060D3B-6796-A92A-63FD-7EF842A49BB8}"/>
              </a:ext>
            </a:extLst>
          </p:cNvPr>
          <p:cNvSpPr/>
          <p:nvPr/>
        </p:nvSpPr>
        <p:spPr>
          <a:xfrm>
            <a:off x="4724398" y="1684340"/>
            <a:ext cx="6695090" cy="1148201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Kraudsorserlarning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faoliyati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internet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tarmog‘ida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bulutli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texnologiyalar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uz-Latn-U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GB" dirty="0"/>
          </a:p>
        </p:txBody>
      </p:sp>
      <p:sp>
        <p:nvSpPr>
          <p:cNvPr id="10" name="Стрелка: пятиугольник 9">
            <a:extLst>
              <a:ext uri="{FF2B5EF4-FFF2-40B4-BE49-F238E27FC236}">
                <a16:creationId xmlns:a16="http://schemas.microsoft.com/office/drawing/2014/main" id="{CD112815-2728-A9D1-609A-0DEA65033D66}"/>
              </a:ext>
            </a:extLst>
          </p:cNvPr>
          <p:cNvSpPr/>
          <p:nvPr/>
        </p:nvSpPr>
        <p:spPr>
          <a:xfrm>
            <a:off x="4929348" y="3003381"/>
            <a:ext cx="6695090" cy="1148201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Kraudsorserlar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respublikaning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-tuman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xududlaridagi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insonlardan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uz-Latn-U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GB" dirty="0"/>
          </a:p>
        </p:txBody>
      </p:sp>
      <p:sp>
        <p:nvSpPr>
          <p:cNvPr id="11" name="Стрелка: пятиугольник 10">
            <a:extLst>
              <a:ext uri="{FF2B5EF4-FFF2-40B4-BE49-F238E27FC236}">
                <a16:creationId xmlns:a16="http://schemas.microsoft.com/office/drawing/2014/main" id="{62B74EAC-31CF-32D2-D968-DBECA9589C2C}"/>
              </a:ext>
            </a:extLst>
          </p:cNvPr>
          <p:cNvSpPr/>
          <p:nvPr/>
        </p:nvSpPr>
        <p:spPr>
          <a:xfrm>
            <a:off x="5134298" y="4343445"/>
            <a:ext cx="6695090" cy="1148201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Kraudsorserlrning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iqtidodiyot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tarmoqlarini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innovatsion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g‘oyaning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yechim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loyiha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mahsulot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mablag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‘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uz-Latn-U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640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3B3C44-B4BD-5A1A-7501-2137BA40C3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335628"/>
            <a:ext cx="10515600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Ethereum –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sur’ati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turadigan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ommaviy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blokcheyn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Двенадцатиугольник 4">
            <a:extLst>
              <a:ext uri="{FF2B5EF4-FFF2-40B4-BE49-F238E27FC236}">
                <a16:creationId xmlns:a16="http://schemas.microsoft.com/office/drawing/2014/main" id="{868B62B9-6C74-FA44-AEFE-0ED95A0DE8C6}"/>
              </a:ext>
            </a:extLst>
          </p:cNvPr>
          <p:cNvSpPr/>
          <p:nvPr/>
        </p:nvSpPr>
        <p:spPr>
          <a:xfrm>
            <a:off x="1376516" y="1877961"/>
            <a:ext cx="9157372" cy="4285096"/>
          </a:xfrm>
          <a:prstGeom prst="dodecag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Augur </a:t>
            </a:r>
            <a:r>
              <a:rPr lang="en-GB" sz="2800" dirty="0" err="1">
                <a:solidFill>
                  <a:schemeClr val="tx1"/>
                </a:solidFill>
              </a:rPr>
              <a:t>kraudfandingida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investitsiyalarning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o‘rtacha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summasi</a:t>
            </a:r>
            <a:r>
              <a:rPr lang="en-GB" sz="2800" dirty="0">
                <a:solidFill>
                  <a:schemeClr val="tx1"/>
                </a:solidFill>
              </a:rPr>
              <a:t> 750 </a:t>
            </a:r>
            <a:r>
              <a:rPr lang="en-GB" sz="2800" dirty="0" err="1">
                <a:solidFill>
                  <a:schemeClr val="tx1"/>
                </a:solidFill>
              </a:rPr>
              <a:t>dollarni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tashkil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qiladi</a:t>
            </a:r>
            <a:r>
              <a:rPr lang="en-GB" sz="2800" dirty="0">
                <a:solidFill>
                  <a:schemeClr val="tx1"/>
                </a:solidFill>
              </a:rPr>
              <a:t>, </a:t>
            </a:r>
            <a:r>
              <a:rPr lang="en-GB" sz="2800" dirty="0" err="1">
                <a:solidFill>
                  <a:schemeClr val="tx1"/>
                </a:solidFill>
              </a:rPr>
              <a:t>lekin</a:t>
            </a:r>
            <a:r>
              <a:rPr lang="en-GB" sz="2800" dirty="0">
                <a:solidFill>
                  <a:schemeClr val="tx1"/>
                </a:solidFill>
              </a:rPr>
              <a:t> 1 dollar </a:t>
            </a:r>
            <a:r>
              <a:rPr lang="en-GB" sz="2800" dirty="0" err="1">
                <a:solidFill>
                  <a:schemeClr val="tx1"/>
                </a:solidFill>
              </a:rPr>
              <a:t>yoki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hatto</a:t>
            </a:r>
            <a:r>
              <a:rPr lang="en-GB" sz="2800" dirty="0">
                <a:solidFill>
                  <a:schemeClr val="tx1"/>
                </a:solidFill>
              </a:rPr>
              <a:t> 10 </a:t>
            </a:r>
            <a:r>
              <a:rPr lang="en-GB" sz="2800" dirty="0" err="1">
                <a:solidFill>
                  <a:schemeClr val="tx1"/>
                </a:solidFill>
              </a:rPr>
              <a:t>sentlik</a:t>
            </a:r>
            <a:r>
              <a:rPr lang="en-GB" sz="2800" dirty="0">
                <a:solidFill>
                  <a:schemeClr val="tx1"/>
                </a:solidFill>
              </a:rPr>
              <a:t> minimal </a:t>
            </a:r>
            <a:r>
              <a:rPr lang="en-GB" sz="2800" dirty="0" err="1">
                <a:solidFill>
                  <a:schemeClr val="tx1"/>
                </a:solidFill>
              </a:rPr>
              <a:t>obunalarni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tasavvur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qilish</a:t>
            </a:r>
            <a:r>
              <a:rPr lang="en-GB" sz="2800" dirty="0">
                <a:solidFill>
                  <a:schemeClr val="tx1"/>
                </a:solidFill>
              </a:rPr>
              <a:t> ham </a:t>
            </a:r>
            <a:r>
              <a:rPr lang="en-GB" sz="2800" dirty="0" err="1">
                <a:solidFill>
                  <a:schemeClr val="tx1"/>
                </a:solidFill>
              </a:rPr>
              <a:t>unchalik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qiyin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emas</a:t>
            </a:r>
            <a:r>
              <a:rPr lang="en-GB" sz="2800" dirty="0">
                <a:solidFill>
                  <a:schemeClr val="tx1"/>
                </a:solidFill>
              </a:rPr>
              <a:t>. </a:t>
            </a:r>
            <a:r>
              <a:rPr lang="en-GB" sz="2800" dirty="0" err="1">
                <a:solidFill>
                  <a:schemeClr val="tx1"/>
                </a:solidFill>
              </a:rPr>
              <a:t>Dunyoda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istalgan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kishi</a:t>
            </a:r>
            <a:r>
              <a:rPr lang="en-GB" sz="2800" dirty="0">
                <a:solidFill>
                  <a:schemeClr val="tx1"/>
                </a:solidFill>
              </a:rPr>
              <a:t> – </a:t>
            </a:r>
            <a:r>
              <a:rPr lang="en-GB" sz="2800" dirty="0" err="1">
                <a:solidFill>
                  <a:schemeClr val="tx1"/>
                </a:solidFill>
              </a:rPr>
              <a:t>hatto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aholining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eng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qashshoq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qatlamlari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va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eng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uzoq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mintaqalar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aholisi</a:t>
            </a:r>
            <a:r>
              <a:rPr lang="en-GB" sz="2800" dirty="0">
                <a:solidFill>
                  <a:schemeClr val="tx1"/>
                </a:solidFill>
              </a:rPr>
              <a:t> ham – fond </a:t>
            </a:r>
            <a:r>
              <a:rPr lang="en-GB" sz="2800" dirty="0" err="1">
                <a:solidFill>
                  <a:schemeClr val="tx1"/>
                </a:solidFill>
              </a:rPr>
              <a:t>bozorinig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investoriga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aylanishi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mumkin</a:t>
            </a:r>
            <a:r>
              <a:rPr lang="en-GB" sz="2800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41865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лако 4">
            <a:extLst>
              <a:ext uri="{FF2B5EF4-FFF2-40B4-BE49-F238E27FC236}">
                <a16:creationId xmlns:a16="http://schemas.microsoft.com/office/drawing/2014/main" id="{BF66B23B-F64A-1185-13FB-B2F301200E67}"/>
              </a:ext>
            </a:extLst>
          </p:cNvPr>
          <p:cNvSpPr/>
          <p:nvPr/>
        </p:nvSpPr>
        <p:spPr>
          <a:xfrm>
            <a:off x="560439" y="324464"/>
            <a:ext cx="11071122" cy="3035710"/>
          </a:xfrm>
          <a:prstGeom prst="cloud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iqtisodiyot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-bank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transformatsiyasi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8FFC71-1197-4AA8-0C6B-2AFA92FFB558}"/>
              </a:ext>
            </a:extLst>
          </p:cNvPr>
          <p:cNvSpPr txBox="1"/>
          <p:nvPr/>
        </p:nvSpPr>
        <p:spPr>
          <a:xfrm>
            <a:off x="722671" y="3497827"/>
            <a:ext cx="10746657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-bank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to‘lov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vositachilarsiz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kreditlash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bozordagi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shiddatli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inqilobiy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bermoqda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mobil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to‘lovlar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(2010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yilgacha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qariyb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baravar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peerto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-peer – P2P)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kreditlash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baravar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2015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aylanmasi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$78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mlrd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dollarga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761672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виток: вертикальный 3">
            <a:extLst>
              <a:ext uri="{FF2B5EF4-FFF2-40B4-BE49-F238E27FC236}">
                <a16:creationId xmlns:a16="http://schemas.microsoft.com/office/drawing/2014/main" id="{ED01B53A-76EA-45DC-F0B0-D7736F463E08}"/>
              </a:ext>
            </a:extLst>
          </p:cNvPr>
          <p:cNvSpPr/>
          <p:nvPr/>
        </p:nvSpPr>
        <p:spPr>
          <a:xfrm>
            <a:off x="245808" y="550606"/>
            <a:ext cx="3657600" cy="5909188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Respublikada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masofadan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turib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ko‘rsatiladigan</a:t>
            </a:r>
            <a:r>
              <a:rPr lang="en-GB" dirty="0">
                <a:solidFill>
                  <a:schemeClr val="tx1"/>
                </a:solidFill>
              </a:rPr>
              <a:t> bank </a:t>
            </a:r>
            <a:r>
              <a:rPr lang="en-GB" dirty="0" err="1">
                <a:solidFill>
                  <a:schemeClr val="tx1"/>
                </a:solidFill>
              </a:rPr>
              <a:t>hizmatlaridan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muntazam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foydalanadigan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mijozlar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ulushi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ko‘plab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qulay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omillar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tufayli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og‘ishmay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o‘smoqda</a:t>
            </a:r>
            <a:r>
              <a:rPr lang="en-GB" dirty="0">
                <a:solidFill>
                  <a:schemeClr val="tx1"/>
                </a:solidFill>
              </a:rPr>
              <a:t>. </a:t>
            </a:r>
            <a:r>
              <a:rPr lang="en-GB" dirty="0" err="1">
                <a:solidFill>
                  <a:schemeClr val="tx1"/>
                </a:solidFill>
              </a:rPr>
              <a:t>Aholining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moliyaviy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savodxonlik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darajasi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pastligi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va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naqdsiz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hisob-kitoblarga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ishonmaslik</a:t>
            </a:r>
            <a:r>
              <a:rPr lang="en-GB" dirty="0">
                <a:solidFill>
                  <a:schemeClr val="tx1"/>
                </a:solidFill>
              </a:rPr>
              <a:t> bank </a:t>
            </a:r>
            <a:r>
              <a:rPr lang="en-GB" dirty="0" err="1">
                <a:solidFill>
                  <a:schemeClr val="tx1"/>
                </a:solidFill>
              </a:rPr>
              <a:t>hizmatlari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ko‘rsatishning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raqamli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kanallari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tez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tarqalishiga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to‘sqinlik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qilaypati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Свиток: вертикальный 4">
            <a:extLst>
              <a:ext uri="{FF2B5EF4-FFF2-40B4-BE49-F238E27FC236}">
                <a16:creationId xmlns:a16="http://schemas.microsoft.com/office/drawing/2014/main" id="{4D90A466-C5D3-ECB3-79FC-5C59C2001F12}"/>
              </a:ext>
            </a:extLst>
          </p:cNvPr>
          <p:cNvSpPr/>
          <p:nvPr/>
        </p:nvSpPr>
        <p:spPr>
          <a:xfrm>
            <a:off x="3903408" y="550606"/>
            <a:ext cx="3255264" cy="5756788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Shuningdek,ta’kidlash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joizki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banklarning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hizmatlarga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o‘tishiuzoq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muddatli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serharajat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aksiyadorlarlar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faol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qo‘llab-quvvatlashni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miqdorda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пш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mablag‘lar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ajratishni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talab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Hozirgi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kunda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banklar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mijozlariga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qator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onlayn-hizmatlar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masofaviy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bank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hizmatlarini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ko‘rsatmoqda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Свиток: вертикальный 5">
            <a:extLst>
              <a:ext uri="{FF2B5EF4-FFF2-40B4-BE49-F238E27FC236}">
                <a16:creationId xmlns:a16="http://schemas.microsoft.com/office/drawing/2014/main" id="{E7AE600B-1444-E64F-CF82-9113C16F01C6}"/>
              </a:ext>
            </a:extLst>
          </p:cNvPr>
          <p:cNvSpPr/>
          <p:nvPr/>
        </p:nvSpPr>
        <p:spPr>
          <a:xfrm>
            <a:off x="6847776" y="550606"/>
            <a:ext cx="3657600" cy="5756788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Markabiy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Boshqarmasining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kengaytirilgan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majlisida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etilishicha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moliya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hizmatlarining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88%ni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taqqoslaganda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1,2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baravarga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774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: стрелка вниз 3">
            <a:extLst>
              <a:ext uri="{FF2B5EF4-FFF2-40B4-BE49-F238E27FC236}">
                <a16:creationId xmlns:a16="http://schemas.microsoft.com/office/drawing/2014/main" id="{E3AE29CC-DC3C-1AB7-7DEC-B17E4780D3A4}"/>
              </a:ext>
            </a:extLst>
          </p:cNvPr>
          <p:cNvSpPr/>
          <p:nvPr/>
        </p:nvSpPr>
        <p:spPr>
          <a:xfrm>
            <a:off x="186811" y="108155"/>
            <a:ext cx="11897033" cy="185829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TIF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bankio‘z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mijozlariga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onlayn-hizmatlar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qilmoqda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5" name="Пятиугольник 4">
            <a:extLst>
              <a:ext uri="{FF2B5EF4-FFF2-40B4-BE49-F238E27FC236}">
                <a16:creationId xmlns:a16="http://schemas.microsoft.com/office/drawing/2014/main" id="{DE2CCE00-216C-558F-C659-16556D49735D}"/>
              </a:ext>
            </a:extLst>
          </p:cNvPr>
          <p:cNvSpPr/>
          <p:nvPr/>
        </p:nvSpPr>
        <p:spPr>
          <a:xfrm>
            <a:off x="452280" y="1592825"/>
            <a:ext cx="3380120" cy="4661671"/>
          </a:xfrm>
          <a:prstGeom prst="pent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1) Bank </a:t>
            </a:r>
            <a:r>
              <a:rPr lang="en-GB" sz="2400" dirty="0" err="1">
                <a:solidFill>
                  <a:schemeClr val="tx1"/>
                </a:solidFill>
              </a:rPr>
              <a:t>operatsiyalari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haqida</a:t>
            </a:r>
            <a:r>
              <a:rPr lang="en-GB" sz="2400" dirty="0">
                <a:solidFill>
                  <a:schemeClr val="tx1"/>
                </a:solidFill>
              </a:rPr>
              <a:t> SMS </a:t>
            </a:r>
            <a:r>
              <a:rPr lang="en-GB" sz="2400" dirty="0" err="1">
                <a:solidFill>
                  <a:schemeClr val="tx1"/>
                </a:solidFill>
              </a:rPr>
              <a:t>orqali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xabardor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qilish</a:t>
            </a:r>
            <a:r>
              <a:rPr lang="en-GB" sz="2400" dirty="0">
                <a:solidFill>
                  <a:schemeClr val="tx1"/>
                </a:solidFill>
              </a:rPr>
              <a:t>; </a:t>
            </a:r>
          </a:p>
        </p:txBody>
      </p:sp>
      <p:sp>
        <p:nvSpPr>
          <p:cNvPr id="6" name="Пятиугольник 5">
            <a:extLst>
              <a:ext uri="{FF2B5EF4-FFF2-40B4-BE49-F238E27FC236}">
                <a16:creationId xmlns:a16="http://schemas.microsoft.com/office/drawing/2014/main" id="{1C0C2EF1-B7C6-C291-0157-FA878FE8E500}"/>
              </a:ext>
            </a:extLst>
          </p:cNvPr>
          <p:cNvSpPr/>
          <p:nvPr/>
        </p:nvSpPr>
        <p:spPr>
          <a:xfrm>
            <a:off x="4355704" y="1592827"/>
            <a:ext cx="3380120" cy="4423926"/>
          </a:xfrm>
          <a:prstGeom prst="pen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2) Amalga </a:t>
            </a:r>
            <a:r>
              <a:rPr lang="en-GB" sz="2400" dirty="0" err="1">
                <a:solidFill>
                  <a:schemeClr val="tx1"/>
                </a:solidFill>
              </a:rPr>
              <a:t>oshirilgan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amallar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to‘g‘risida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elektron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pochta</a:t>
            </a:r>
            <a:r>
              <a:rPr lang="en-GB" sz="2400" dirty="0">
                <a:solidFill>
                  <a:schemeClr val="tx1"/>
                </a:solidFill>
              </a:rPr>
              <a:t> (e-mail) </a:t>
            </a:r>
            <a:r>
              <a:rPr lang="en-GB" sz="2400" dirty="0" err="1">
                <a:solidFill>
                  <a:schemeClr val="tx1"/>
                </a:solidFill>
              </a:rPr>
              <a:t>orqali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xabardor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qilish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>
            <a:extLst>
              <a:ext uri="{FF2B5EF4-FFF2-40B4-BE49-F238E27FC236}">
                <a16:creationId xmlns:a16="http://schemas.microsoft.com/office/drawing/2014/main" id="{2201679F-73D7-CC93-6925-655F8EF50039}"/>
              </a:ext>
            </a:extLst>
          </p:cNvPr>
          <p:cNvSpPr/>
          <p:nvPr/>
        </p:nvSpPr>
        <p:spPr>
          <a:xfrm>
            <a:off x="8219774" y="1592825"/>
            <a:ext cx="2935906" cy="4423927"/>
          </a:xfrm>
          <a:prstGeom prst="pent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3) </a:t>
            </a:r>
            <a:r>
              <a:rPr lang="en-GB" sz="2400" dirty="0" err="1">
                <a:solidFill>
                  <a:schemeClr val="tx1"/>
                </a:solidFill>
              </a:rPr>
              <a:t>Mijozlar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uchun</a:t>
            </a:r>
            <a:r>
              <a:rPr lang="en-GB" sz="2400" dirty="0">
                <a:solidFill>
                  <a:schemeClr val="tx1"/>
                </a:solidFill>
              </a:rPr>
              <a:t> personal IVR-</a:t>
            </a:r>
            <a:r>
              <a:rPr lang="en-GB" sz="2400" dirty="0" err="1">
                <a:solidFill>
                  <a:schemeClr val="tx1"/>
                </a:solidFill>
              </a:rPr>
              <a:t>kabinet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tashkil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qilish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856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: стрелка вправо 1">
            <a:extLst>
              <a:ext uri="{FF2B5EF4-FFF2-40B4-BE49-F238E27FC236}">
                <a16:creationId xmlns:a16="http://schemas.microsoft.com/office/drawing/2014/main" id="{65A7092F-B659-B5D4-363F-554609BB375F}"/>
              </a:ext>
            </a:extLst>
          </p:cNvPr>
          <p:cNvSpPr/>
          <p:nvPr/>
        </p:nvSpPr>
        <p:spPr>
          <a:xfrm>
            <a:off x="167148" y="1278193"/>
            <a:ext cx="3401962" cy="3913239"/>
          </a:xfrm>
          <a:prstGeom prst="rightArrowCallout">
            <a:avLst>
              <a:gd name="adj1" fmla="val 25000"/>
              <a:gd name="adj2" fmla="val 25000"/>
              <a:gd name="adj3" fmla="val 31069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tx1"/>
                </a:solidFill>
              </a:rPr>
              <a:t>Mijozlarga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masofaviy</a:t>
            </a:r>
            <a:r>
              <a:rPr lang="en-GB" b="1" dirty="0">
                <a:solidFill>
                  <a:schemeClr val="tx1"/>
                </a:solidFill>
              </a:rPr>
              <a:t> bank </a:t>
            </a:r>
            <a:r>
              <a:rPr lang="en-GB" b="1" dirty="0" err="1">
                <a:solidFill>
                  <a:schemeClr val="tx1"/>
                </a:solidFill>
              </a:rPr>
              <a:t>hizmatlari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ko‘rsatish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va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onlayn-hizmatlar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ko‘rsatishni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rivojlantirish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maqsadida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quyidagi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choralar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ko‘rish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taklif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err="1">
                <a:solidFill>
                  <a:schemeClr val="tx1"/>
                </a:solidFill>
              </a:rPr>
              <a:t>etiladi</a:t>
            </a:r>
            <a:r>
              <a:rPr lang="en-GB" b="1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3" name="Свиток: горизонтальный 2">
            <a:extLst>
              <a:ext uri="{FF2B5EF4-FFF2-40B4-BE49-F238E27FC236}">
                <a16:creationId xmlns:a16="http://schemas.microsoft.com/office/drawing/2014/main" id="{02707C3C-41B0-8593-02B9-BC0F3187FEBB}"/>
              </a:ext>
            </a:extLst>
          </p:cNvPr>
          <p:cNvSpPr/>
          <p:nvPr/>
        </p:nvSpPr>
        <p:spPr>
          <a:xfrm>
            <a:off x="3873910" y="78658"/>
            <a:ext cx="8150942" cy="1661652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Yangi</a:t>
            </a:r>
            <a:r>
              <a:rPr lang="en-GB" sz="2400" dirty="0"/>
              <a:t> </a:t>
            </a:r>
            <a:r>
              <a:rPr lang="en-GB" sz="2400" dirty="0" err="1"/>
              <a:t>texnologiyalar</a:t>
            </a:r>
            <a:r>
              <a:rPr lang="en-GB" sz="2400" dirty="0"/>
              <a:t> </a:t>
            </a:r>
            <a:r>
              <a:rPr lang="en-GB" sz="2400" dirty="0" err="1"/>
              <a:t>yordamida</a:t>
            </a:r>
            <a:r>
              <a:rPr lang="en-GB" sz="2400" dirty="0"/>
              <a:t> </a:t>
            </a:r>
            <a:r>
              <a:rPr lang="en-GB" sz="2400" dirty="0" err="1"/>
              <a:t>banklar</a:t>
            </a:r>
            <a:r>
              <a:rPr lang="en-GB" sz="2400" dirty="0"/>
              <a:t> </a:t>
            </a:r>
            <a:r>
              <a:rPr lang="en-GB" sz="2400" dirty="0" err="1"/>
              <a:t>bilan</a:t>
            </a:r>
            <a:r>
              <a:rPr lang="en-GB" sz="2400" dirty="0"/>
              <a:t> </a:t>
            </a:r>
            <a:r>
              <a:rPr lang="en-GB" sz="2400" dirty="0" err="1"/>
              <a:t>iste’molchilar</a:t>
            </a:r>
            <a:r>
              <a:rPr lang="en-GB" sz="2400" dirty="0"/>
              <a:t> </a:t>
            </a:r>
            <a:r>
              <a:rPr lang="en-GB" sz="2400" dirty="0" err="1"/>
              <a:t>o‘rtasidagi</a:t>
            </a:r>
            <a:r>
              <a:rPr lang="en-GB" sz="2400" dirty="0"/>
              <a:t> </a:t>
            </a:r>
            <a:r>
              <a:rPr lang="en-GB" sz="2400" dirty="0" err="1"/>
              <a:t>masofani</a:t>
            </a:r>
            <a:r>
              <a:rPr lang="en-GB" sz="2400" dirty="0"/>
              <a:t> </a:t>
            </a:r>
            <a:r>
              <a:rPr lang="en-GB" sz="2400" dirty="0" err="1"/>
              <a:t>qisqartirish</a:t>
            </a:r>
            <a:r>
              <a:rPr lang="en-GB" sz="2400" dirty="0"/>
              <a:t>; </a:t>
            </a:r>
          </a:p>
        </p:txBody>
      </p:sp>
      <p:sp>
        <p:nvSpPr>
          <p:cNvPr id="4" name="Свиток: горизонтальный 3">
            <a:extLst>
              <a:ext uri="{FF2B5EF4-FFF2-40B4-BE49-F238E27FC236}">
                <a16:creationId xmlns:a16="http://schemas.microsoft.com/office/drawing/2014/main" id="{7DC125AA-DCDD-5838-9C67-2BE385BCE5C9}"/>
              </a:ext>
            </a:extLst>
          </p:cNvPr>
          <p:cNvSpPr/>
          <p:nvPr/>
        </p:nvSpPr>
        <p:spPr>
          <a:xfrm>
            <a:off x="3873910" y="1767348"/>
            <a:ext cx="8150942" cy="1661652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Mijozlar</a:t>
            </a:r>
            <a:r>
              <a:rPr lang="en-GB" sz="2400" dirty="0"/>
              <a:t> </a:t>
            </a:r>
            <a:r>
              <a:rPr lang="en-GB" sz="2400" dirty="0" err="1"/>
              <a:t>bilan</a:t>
            </a:r>
            <a:r>
              <a:rPr lang="en-GB" sz="2400" dirty="0"/>
              <a:t> </a:t>
            </a:r>
            <a:r>
              <a:rPr lang="en-GB" sz="2400" dirty="0" err="1"/>
              <a:t>interfaol</a:t>
            </a:r>
            <a:r>
              <a:rPr lang="en-GB" sz="2400" dirty="0"/>
              <a:t> </a:t>
            </a:r>
            <a:r>
              <a:rPr lang="en-GB" sz="2400" dirty="0" err="1"/>
              <a:t>usulda</a:t>
            </a:r>
            <a:r>
              <a:rPr lang="en-GB" sz="2400" dirty="0"/>
              <a:t> </a:t>
            </a:r>
            <a:r>
              <a:rPr lang="en-GB" sz="2400" dirty="0" err="1"/>
              <a:t>ishlagan</a:t>
            </a:r>
            <a:r>
              <a:rPr lang="en-GB" sz="2400" dirty="0"/>
              <a:t> </a:t>
            </a:r>
            <a:r>
              <a:rPr lang="en-GB" sz="2400" dirty="0" err="1"/>
              <a:t>holda</a:t>
            </a:r>
            <a:r>
              <a:rPr lang="en-GB" sz="2400" dirty="0"/>
              <a:t> bank </a:t>
            </a:r>
            <a:r>
              <a:rPr lang="en-GB" sz="2400" dirty="0" err="1"/>
              <a:t>servislarini</a:t>
            </a:r>
            <a:r>
              <a:rPr lang="en-GB" sz="2400" dirty="0"/>
              <a:t> </a:t>
            </a:r>
            <a:r>
              <a:rPr lang="en-GB" sz="2400" dirty="0" err="1"/>
              <a:t>munazam</a:t>
            </a:r>
            <a:r>
              <a:rPr lang="en-GB" sz="2400" dirty="0"/>
              <a:t> </a:t>
            </a:r>
            <a:r>
              <a:rPr lang="en-GB" sz="2400" dirty="0" err="1"/>
              <a:t>maslahat</a:t>
            </a:r>
            <a:r>
              <a:rPr lang="en-GB" sz="2400" dirty="0"/>
              <a:t> </a:t>
            </a:r>
            <a:r>
              <a:rPr lang="en-GB" sz="2400" dirty="0" err="1"/>
              <a:t>asosida</a:t>
            </a:r>
            <a:r>
              <a:rPr lang="en-GB" sz="2400" dirty="0"/>
              <a:t> </a:t>
            </a:r>
            <a:r>
              <a:rPr lang="en-GB" sz="2400" dirty="0" err="1"/>
              <a:t>tashkil</a:t>
            </a:r>
            <a:r>
              <a:rPr lang="en-GB" sz="2400" dirty="0"/>
              <a:t> </a:t>
            </a:r>
            <a:r>
              <a:rPr lang="en-GB" sz="2400" dirty="0" err="1"/>
              <a:t>qilish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 </a:t>
            </a:r>
            <a:r>
              <a:rPr lang="en-GB" sz="2400" dirty="0" err="1"/>
              <a:t>rivojlantirish</a:t>
            </a:r>
            <a:endParaRPr lang="en-GB" sz="2400" dirty="0"/>
          </a:p>
        </p:txBody>
      </p:sp>
      <p:sp>
        <p:nvSpPr>
          <p:cNvPr id="5" name="Свиток: горизонтальный 4">
            <a:extLst>
              <a:ext uri="{FF2B5EF4-FFF2-40B4-BE49-F238E27FC236}">
                <a16:creationId xmlns:a16="http://schemas.microsoft.com/office/drawing/2014/main" id="{483971E2-B7D6-5257-B9B0-ECF8CE1A1F28}"/>
              </a:ext>
            </a:extLst>
          </p:cNvPr>
          <p:cNvSpPr/>
          <p:nvPr/>
        </p:nvSpPr>
        <p:spPr>
          <a:xfrm>
            <a:off x="3873910" y="3429000"/>
            <a:ext cx="8150942" cy="1661652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an’anaviy</a:t>
            </a:r>
            <a:r>
              <a:rPr lang="en-GB" sz="2400" dirty="0"/>
              <a:t> </a:t>
            </a:r>
            <a:r>
              <a:rPr lang="en-GB" sz="2400" dirty="0" err="1"/>
              <a:t>banklar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 professional </a:t>
            </a:r>
            <a:r>
              <a:rPr lang="en-GB" sz="2400" dirty="0" err="1"/>
              <a:t>tashkilotlar</a:t>
            </a:r>
            <a:r>
              <a:rPr lang="en-GB" sz="2400" dirty="0"/>
              <a:t> </a:t>
            </a:r>
            <a:r>
              <a:rPr lang="en-GB" sz="2400" dirty="0" err="1"/>
              <a:t>o‘rtasida</a:t>
            </a:r>
            <a:r>
              <a:rPr lang="en-GB" sz="2400" dirty="0"/>
              <a:t> </a:t>
            </a:r>
            <a:r>
              <a:rPr lang="en-GB" sz="2400" dirty="0" err="1"/>
              <a:t>raqamli</a:t>
            </a:r>
            <a:r>
              <a:rPr lang="en-GB" sz="2400" dirty="0"/>
              <a:t> </a:t>
            </a:r>
            <a:r>
              <a:rPr lang="en-GB" sz="2400" dirty="0" err="1"/>
              <a:t>texnologiyalarni</a:t>
            </a:r>
            <a:r>
              <a:rPr lang="en-GB" sz="2400" dirty="0"/>
              <a:t> </a:t>
            </a:r>
            <a:r>
              <a:rPr lang="en-GB" sz="2400" dirty="0" err="1"/>
              <a:t>joriy</a:t>
            </a:r>
            <a:r>
              <a:rPr lang="en-GB" sz="2400" dirty="0"/>
              <a:t> </a:t>
            </a:r>
            <a:r>
              <a:rPr lang="en-GB" sz="2400" dirty="0" err="1"/>
              <a:t>qilish</a:t>
            </a:r>
            <a:r>
              <a:rPr lang="en-GB" sz="2400" dirty="0"/>
              <a:t> </a:t>
            </a:r>
            <a:r>
              <a:rPr lang="en-GB" sz="2400" dirty="0" err="1"/>
              <a:t>bo‘yicha</a:t>
            </a:r>
            <a:r>
              <a:rPr lang="en-GB" sz="2400" dirty="0"/>
              <a:t> </a:t>
            </a:r>
            <a:r>
              <a:rPr lang="en-GB" sz="2400" dirty="0" err="1"/>
              <a:t>kollaborativ</a:t>
            </a:r>
            <a:r>
              <a:rPr lang="en-GB" sz="2400" dirty="0"/>
              <a:t> </a:t>
            </a:r>
            <a:r>
              <a:rPr lang="en-GB" sz="2400" dirty="0" err="1"/>
              <a:t>munosabatlar</a:t>
            </a:r>
            <a:r>
              <a:rPr lang="en-GB" sz="2400" dirty="0"/>
              <a:t> </a:t>
            </a:r>
            <a:r>
              <a:rPr lang="en-GB" sz="2400" dirty="0" err="1"/>
              <a:t>ishlab</a:t>
            </a:r>
            <a:r>
              <a:rPr lang="en-GB" sz="2400" dirty="0"/>
              <a:t> </a:t>
            </a:r>
            <a:r>
              <a:rPr lang="en-GB" sz="2400" dirty="0" err="1"/>
              <a:t>chiqish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 </a:t>
            </a:r>
            <a:r>
              <a:rPr lang="en-GB" sz="2400" dirty="0" err="1"/>
              <a:t>ularni</a:t>
            </a:r>
            <a:r>
              <a:rPr lang="en-GB" sz="2400" dirty="0"/>
              <a:t> </a:t>
            </a:r>
            <a:r>
              <a:rPr lang="en-GB" sz="2400" dirty="0" err="1"/>
              <a:t>hayotga</a:t>
            </a:r>
            <a:r>
              <a:rPr lang="en-GB" sz="2400" dirty="0"/>
              <a:t> </a:t>
            </a:r>
            <a:r>
              <a:rPr lang="en-GB" sz="2400" dirty="0" err="1"/>
              <a:t>tadbiq</a:t>
            </a:r>
            <a:r>
              <a:rPr lang="en-GB" sz="2400" dirty="0"/>
              <a:t> </a:t>
            </a:r>
            <a:r>
              <a:rPr lang="en-GB" sz="2400" dirty="0" err="1"/>
              <a:t>etish</a:t>
            </a:r>
            <a:r>
              <a:rPr lang="en-GB" sz="24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5085224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979E6-4179-D445-4F5B-1BA7F2D5D0B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innovatsiyalar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ko‘rsatishimiz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GB" sz="6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E5CB4D-BD37-7D99-0863-DAE06D3B38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839" y="4235808"/>
            <a:ext cx="9580257" cy="2209998"/>
          </a:xfrm>
        </p:spPr>
        <p:txBody>
          <a:bodyPr>
            <a:normAutofit fontScale="85000" lnSpcReduction="10000"/>
          </a:bodyPr>
          <a:lstStyle/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(hard)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GB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ettirilmagan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(soft)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paradigmalarning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uz-Latn-UZ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25E910-1E83-0442-36FE-7E7E80719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523" y="1690688"/>
            <a:ext cx="2845093" cy="24894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89BE53-5AA5-3B07-53DA-39EA51BF14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7444" y="1896200"/>
            <a:ext cx="3067665" cy="220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09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E83DBB-AB06-95FC-1E05-EA19748CB1D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iqtisodiyotdagi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yangiliklarning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tarqalish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chegaralariga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innovatsiyalar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turlarga</a:t>
            </a: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bo‘linadilar</a:t>
            </a:r>
            <a:endParaRPr lang="en-GB" sz="6000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C3EB0EB-7329-91CA-5999-0DA7DDD0A4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2855743"/>
              </p:ext>
            </p:extLst>
          </p:nvPr>
        </p:nvGraphicFramePr>
        <p:xfrm>
          <a:off x="252984" y="1423289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0987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E0AB43-F095-FC78-066D-3B95D9E88F4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yo‘nalishdagi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innovatsiylar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mansub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bo‘lishlari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GB" sz="66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0FE9A7D-7083-52B1-4B4B-1E3449D0C3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7908608"/>
              </p:ext>
            </p:extLst>
          </p:nvPr>
        </p:nvGraphicFramePr>
        <p:xfrm>
          <a:off x="176981" y="1789471"/>
          <a:ext cx="11307883" cy="4227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13710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2">
            <a:extLst>
              <a:ext uri="{FF2B5EF4-FFF2-40B4-BE49-F238E27FC236}">
                <a16:creationId xmlns:a16="http://schemas.microsoft.com/office/drawing/2014/main" id="{C0BC09EA-BF73-4534-A253-630DE6DF9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33" y="452967"/>
            <a:ext cx="11616267" cy="499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 defTabSz="9128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uz-Cyrl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uz-Latn-UZ" altLang="en-US" sz="1867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Фойдаланилган асосий ва қўшимча адабиётлар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.Akaev A.A., KenjabaevA.T., Ilxamova Yo.S., Jumaniyozova M.Yu. Iqtisodiyotda axborot komplekslari va texnologiyalari. Darslik.T.-“Fan va texnologiya”. 2019.- 510 bet.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Ikramov M.M., Allanazarov A.A.. Axborot-kommunikatsiya  texnologiyalari. O‘quv-qo‘llanma.T.-“O‘zbekitson faylasuflari milliy jamiyati nashriyoti”. 2017.- 408 bet.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.Lapidus L. Sifrovaya ekonomika. Upravlenie elektronnыm biznesom i elektronnoy kommersiey. Uchebnik. M.: INFRA-M, 2019.- 348 str. https://www.labirint.ru/books/670196/.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.Jason Murphy, “What Woolworths Needs to Do to Fight Back”, News.com.au, July 26, 2016, www.news.com.au/ﬁ nance/ business/retail/is-woolworths-at-risk-of-being-killed-by-german-giants/news-story/32fddb1ca6925658a7e620357a86 33a0; C. Wahlquist, “Amazon Expands in Australia and Plans Big Warehouse”, Guardian (London), April 19, 2017. 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5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 BI Intelligence, “Will the Internet of Things Be Bigger Than the Industrial Revolution?” Business Insider: Innovation, August 17, 2016, www.businessinsider.com/iot-ecosystem-internet-of-things-predictions-and-business-potential-2016-7. Po otsenkam GE, k 2020 g. v mire budet naschitыvatsya 50 mlrd podklyu-chennыx k internetu ustroystv.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6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.A. Lashinsky, “Why Flex Is Going Beyond Its Manufacturing Roots”, Forbes, October 22, 2015.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2">
            <a:extLst>
              <a:ext uri="{FF2B5EF4-FFF2-40B4-BE49-F238E27FC236}">
                <a16:creationId xmlns:a16="http://schemas.microsoft.com/office/drawing/2014/main" id="{44E6B290-6546-4859-9581-1F640D866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4" y="357717"/>
            <a:ext cx="11425767" cy="622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 defTabSz="9128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7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Valikhanov A.R. Post-pandemic perspectives for the development of digitalization in Uzbekistan. International Journal of Management, IT &amp; Engineering  Vol. 12 Issue 9, September 2022,  ISSN: 2249-0558 Impact Factor: 7.119 Journal Homepage: http://www.ijmra.us, Email: editorijmie@gmail.com  Double-Blind Peer Reviewed Refereed Open Access International Journal - Included in the International Serial Directories Indexed &amp; Listed at: Ulrich's Periodicals Directory ©, U.S.A., Open J-Gate as well as in Cabell’s Directories of Publishing Opportunities, U.S.A.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8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Valikhanov A.R. International Journal of Research in Economics and Social Sciences(IJRESS) Available online at: http://euroasiapub.org Vol. 12 Issue 09 September- 2022 ISSN: 2249-7382 Impact Factor: 8.018|.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9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 Kenjabaev A.T., Sultonov. Risk management in investment projects. International Journal of Marketing and Technology. Vol. 12 Issue 08, August 2022, ISSN: 2249-1058 Impact Factor: 6.559. Journal Homepage: http://www.ijmra.us, Email: editorijmie@gmail.com. Double-Blind Peer Reviewed Refereed Open Access International Journal - Included in the International Serial Directories Indexed &amp;Listed at: Ulrich's Periodicals Directory ©, U.S.A., Open J-Gate as well as in Cabell’s Directories of Publishing Opportunities, U.S.A.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10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.Aman Kenjabaev, Azamat Davletyarov, Dilmurod Suyunov. Digitalization of the economy: concepts, problems and implementation strategy. Spectrum Journal of Innovation, Reforms and Development Volume 12, Feb., 2023 ISSN (E): 2751-1731 Website: www.sjird.journalspark.org.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.Aman Kenjabaev, Borikhon Ganikhodzhaev, Dilmurod Suyunov, Akbar Kuvandikov. Вevelopment of the digital economy in uzbekistan and its main directions. American Journal of Interdisciplinary Research and Development ISSN Online: 2771-8948 Website: www.ajird.journalspark.org Volume 14, March, 2023.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627FAC-1A90-489D-7997-EA7901109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Облачко с текстом: прямоугольное 3">
            <a:extLst>
              <a:ext uri="{FF2B5EF4-FFF2-40B4-BE49-F238E27FC236}">
                <a16:creationId xmlns:a16="http://schemas.microsoft.com/office/drawing/2014/main" id="{F11BADD4-BDCA-3FB9-46D2-60710DA32105}"/>
              </a:ext>
            </a:extLst>
          </p:cNvPr>
          <p:cNvSpPr/>
          <p:nvPr/>
        </p:nvSpPr>
        <p:spPr>
          <a:xfrm>
            <a:off x="3165988" y="619433"/>
            <a:ext cx="7403690" cy="1356851"/>
          </a:xfrm>
          <a:prstGeom prst="wedgeRectCallout">
            <a:avLst>
              <a:gd name="adj1" fmla="val 4134"/>
              <a:gd name="adj2" fmla="val 69022"/>
            </a:avLst>
          </a:prstGeom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raxmat.!</a:t>
            </a: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6918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1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1386</TotalTime>
  <Words>2655</Words>
  <Application>Microsoft Office PowerPoint</Application>
  <PresentationFormat>Широкоэкранный</PresentationFormat>
  <Paragraphs>140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Arno Pro Smbd Display</vt:lpstr>
      <vt:lpstr>Calibri</vt:lpstr>
      <vt:lpstr>Calibri Light</vt:lpstr>
      <vt:lpstr>Open Sans</vt:lpstr>
      <vt:lpstr>Times New Roman</vt:lpstr>
      <vt:lpstr>Wingdings</vt:lpstr>
      <vt:lpstr>Тема Office</vt:lpstr>
      <vt:lpstr>Тема1</vt:lpstr>
      <vt:lpstr>1_Тема Office</vt:lpstr>
      <vt:lpstr>Презентация PowerPoint</vt:lpstr>
      <vt:lpstr>O‘zbekistonda raqamli iqtisodiyotni yanada rivojlantirish bo‘yicha eng muhim vazifalar </vt:lpstr>
      <vt:lpstr>Yuqoridagi farmon va qarorlarning muvaffaqiyatli bajarilishi uchun raqamli iqtisodiyotning mohiyati nima va uning asosiy tushunchalari nimalardan iboratligini pishiq-puhta bilib olish talab qilinadi. Ushbu qiziqarli va jozibali raqamli iqtisodiyot sohasiga sayohatimizni boshlashdan avval,axborotlashgan jamiyat va u bilan uzviy bog‘liq bo‘lgan bir qancha asosiy tushunchalar bilan yaqindan tanishib chiqishga harakat qilamiz.</vt:lpstr>
      <vt:lpstr>Raqamli iqtisodiyotga o‘tish nimani anglatadi? - degan savolga quyidagicha qilib javob berish mumkin:</vt:lpstr>
      <vt:lpstr>Raqamli iqtisodiyot quyidagilarda namoyon bo‘ladi</vt:lpstr>
      <vt:lpstr>Презентация PowerPoint</vt:lpstr>
      <vt:lpstr>Bundan tashqari u quyidagi yo‘nalishlarni va texnologik segmentlarni o‘z ichiga qamrab oladi: </vt:lpstr>
      <vt:lpstr>Mamlakatimizni 2017 — 2021-yillarda rivojlantirishning beshta ustuvor yo‘nalishi bo‘yicha Harakatlar strategiyasi doirasida o‘tgan davr mobaynida davlat va jamiyat hayotining barcha sohalarini tubdan isloh etishga qaratilgan 300 ga yaqin qonun, 4 mingdan ziyod O‘zbekiston Respublikasi Prezidenti qarorlari qabul qilindi.</vt:lpstr>
      <vt:lpstr>Презентация PowerPoint</vt:lpstr>
      <vt:lpstr>Презентация PowerPoint</vt:lpstr>
      <vt:lpstr>Katta ma’lumotlar bilan ishlash uchun zarur bo‘lgan axborot manbalari bo‘lib, quyidagilar hizmat qilishi mumkin: </vt:lpstr>
      <vt:lpstr>Foydalaniladigan texnologiyalar va algoritmlar mohiyatiga kirishib o‘tirmasdan, quyida blokcheyn texnologiyasining boshqalaridan ajralib turadigan asosiy xusuyatlarini sanab o‘tamiz:</vt:lpstr>
      <vt:lpstr>Raqamli iqtisod va Industriyaning korporativ miqyosdagi joriy qilinish yo‘nalishlariga misol sifatida quyidagilarni ko‘rsatishimiz mumkin.</vt:lpstr>
      <vt:lpstr>O‘zbekiston Respublikasida amalga oshirilishi rejalashtirilayotgan innovatsion kraudsorsingning asosiy korsatgichlariga quyidagilarni kiritishimiz mumkin: </vt:lpstr>
      <vt:lpstr> Hozirda Ethereum –uzunligi bo‘yicha ikkinchi va rivojlanish sur’ati bo‘yicha birinchi o‘rinda turadigan ommaviy blokcheyn tizimi hisoblanadi. </vt:lpstr>
      <vt:lpstr>Презентация PowerPoint</vt:lpstr>
      <vt:lpstr>Презентация PowerPoint</vt:lpstr>
      <vt:lpstr>Презентация PowerPoint</vt:lpstr>
      <vt:lpstr>Презентация PowerPoint</vt:lpstr>
      <vt:lpstr>Amalga oshirilish usuli bo‘yicha quyidagi raqamli innovatsiyalar turlarini ajratib ko‘rsatishimiz mumkin: </vt:lpstr>
      <vt:lpstr>Raqamli iqtisodiyotdagi yangiliklarning tarqalish chegaralariga bog‘liq ravishda raqamli innovatsiyalar quyidagi turlarga bo‘linadilar</vt:lpstr>
      <vt:lpstr>Ijtimoiy yo‘nalishdagi raqamli innovatsiylar ham quyidagi asosiy turlarga mansub bo‘lishlari mumkin: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Abdulbannob</dc:creator>
  <cp:lastModifiedBy>Kenjaboyev Aman Turgunovich</cp:lastModifiedBy>
  <cp:revision>24</cp:revision>
  <dcterms:created xsi:type="dcterms:W3CDTF">2023-01-18T18:34:22Z</dcterms:created>
  <dcterms:modified xsi:type="dcterms:W3CDTF">2023-10-04T06:29:05Z</dcterms:modified>
</cp:coreProperties>
</file>